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4" r:id="rId3"/>
    <p:sldId id="257" r:id="rId4"/>
    <p:sldId id="272" r:id="rId5"/>
    <p:sldId id="258" r:id="rId6"/>
    <p:sldId id="268" r:id="rId7"/>
    <p:sldId id="269" r:id="rId8"/>
    <p:sldId id="270" r:id="rId9"/>
    <p:sldId id="275" r:id="rId10"/>
    <p:sldId id="273" r:id="rId11"/>
    <p:sldId id="274" r:id="rId12"/>
    <p:sldId id="263" r:id="rId13"/>
    <p:sldId id="267" r:id="rId14"/>
    <p:sldId id="276" r:id="rId15"/>
    <p:sldId id="2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7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C7CE954-4ABE-C0CC-4187-2202A8C62F2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7D2D78C6-2B51-9C1A-CDE3-72B79CC829D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8F2790B-3206-4458-AE4B-221564430445}" type="datetime1">
              <a:rPr lang="en-GB"/>
              <a:pPr lvl="0"/>
              <a:t>31/01/2025</a:t>
            </a:fld>
            <a:endParaRPr lang="en-GB"/>
          </a:p>
        </p:txBody>
      </p:sp>
      <p:sp>
        <p:nvSpPr>
          <p:cNvPr id="4" name="Slide Image Placeholder 3">
            <a:extLst>
              <a:ext uri="{FF2B5EF4-FFF2-40B4-BE49-F238E27FC236}">
                <a16:creationId xmlns:a16="http://schemas.microsoft.com/office/drawing/2014/main" id="{1407EB5B-B9CE-D7D1-F28F-B295907FC8B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354EAD63-CF53-2A1F-D01D-10B765EFC7E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C1E7B1D9-7AE9-2850-97D3-3569971B352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60EBEFEE-70C6-6482-298A-C355E977AFF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826E9402-F083-48B4-8902-757FC3FF0346}" type="slidenum">
              <a:t>‹#›</a:t>
            </a:fld>
            <a:endParaRPr lang="en-GB"/>
          </a:p>
        </p:txBody>
      </p:sp>
    </p:spTree>
    <p:extLst>
      <p:ext uri="{BB962C8B-B14F-4D97-AF65-F5344CB8AC3E}">
        <p14:creationId xmlns:p14="http://schemas.microsoft.com/office/powerpoint/2010/main" val="1956647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589F86-0A68-94EA-EA57-6AB33A4A6C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C30639-71E8-7F61-70DC-9B845E201614}"/>
              </a:ext>
            </a:extLst>
          </p:cNvPr>
          <p:cNvSpPr txBox="1">
            <a:spLocks noGrp="1"/>
          </p:cNvSpPr>
          <p:nvPr>
            <p:ph type="body" sz="quarter" idx="1"/>
          </p:nvPr>
        </p:nvSpPr>
        <p:spPr/>
        <p:txBody>
          <a:bodyPr/>
          <a:lstStyle/>
          <a:p>
            <a:pPr lvl="0"/>
            <a:r>
              <a:rPr lang="en-GB"/>
              <a:t>These are the topics we will be covering throughout the presentation </a:t>
            </a:r>
          </a:p>
        </p:txBody>
      </p:sp>
      <p:sp>
        <p:nvSpPr>
          <p:cNvPr id="4" name="Slide Number Placeholder 3">
            <a:extLst>
              <a:ext uri="{FF2B5EF4-FFF2-40B4-BE49-F238E27FC236}">
                <a16:creationId xmlns:a16="http://schemas.microsoft.com/office/drawing/2014/main" id="{712CBB56-C3B6-8310-2E6F-4B74F440CBC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A29FDE-A409-46E3-A887-7180FDE9696B}"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501D72-68A1-3EC9-5D09-47B7014504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AA053D-CF44-4C0E-6EE6-3F81DB9EABAE}"/>
              </a:ext>
            </a:extLst>
          </p:cNvPr>
          <p:cNvSpPr txBox="1">
            <a:spLocks noGrp="1"/>
          </p:cNvSpPr>
          <p:nvPr>
            <p:ph type="body" sz="quarter" idx="1"/>
          </p:nvPr>
        </p:nvSpPr>
        <p:spPr/>
        <p:txBody>
          <a:bodyPr/>
          <a:lstStyle/>
          <a:p>
            <a:pPr lvl="0"/>
            <a:r>
              <a:rPr lang="en-GB"/>
              <a:t>2318074</a:t>
            </a:r>
          </a:p>
        </p:txBody>
      </p:sp>
      <p:sp>
        <p:nvSpPr>
          <p:cNvPr id="4" name="Slide Number Placeholder 3">
            <a:extLst>
              <a:ext uri="{FF2B5EF4-FFF2-40B4-BE49-F238E27FC236}">
                <a16:creationId xmlns:a16="http://schemas.microsoft.com/office/drawing/2014/main" id="{C737B86E-9793-F1F9-175F-088C527B7FF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F5C04DA-9252-465E-B1F5-09286B66E5DF}"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27C990-C648-8ADC-06A5-AFBFD09D44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BF348A-5538-A394-CEB0-418E61B639D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88F9EE9-7B3B-56FF-287E-CBF053EE6B7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762637E-47FD-4E60-8636-F01912D1C18E}"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849337-69A3-489F-6763-0DE71FEF418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3718A92-B94E-96FD-6225-BB70E6852F50}"/>
              </a:ext>
            </a:extLst>
          </p:cNvPr>
          <p:cNvSpPr txBox="1">
            <a:spLocks noGrp="1"/>
          </p:cNvSpPr>
          <p:nvPr>
            <p:ph type="body" sz="quarter" idx="1"/>
          </p:nvPr>
        </p:nvSpPr>
        <p:spPr/>
        <p:txBody>
          <a:bodyPr/>
          <a:lstStyle/>
          <a:p>
            <a:pPr lvl="0"/>
            <a:r>
              <a:rPr lang="en-GB" dirty="0"/>
              <a:t>I used an observational analysis method to observe the children which involves simply observing and recording the children's behaviours as they occurred, in their own natural setting. I observed children one at a time, for a maximum of 30 seconds per child. One  reason I used of this methodology is because you can gain authentic and individualised insights into your area of interest. As Marcus </a:t>
            </a:r>
            <a:r>
              <a:rPr lang="en-GB" dirty="0" err="1"/>
              <a:t>Aulerius</a:t>
            </a:r>
            <a:r>
              <a:rPr lang="en-GB" dirty="0"/>
              <a:t> states ‘Nothing has such power to broaden the mind as the ability to investigate systematically and truly all that comes under thy observation in life’.  (Include research to support observational analysis) However, it can incur elements of researcher bias, so it was important for me to stay impartial when collating my findings. </a:t>
            </a:r>
          </a:p>
          <a:p>
            <a:pPr lvl="0"/>
            <a:endParaRPr lang="en-GB" dirty="0"/>
          </a:p>
        </p:txBody>
      </p:sp>
      <p:sp>
        <p:nvSpPr>
          <p:cNvPr id="4" name="Slide Number Placeholder 3">
            <a:extLst>
              <a:ext uri="{FF2B5EF4-FFF2-40B4-BE49-F238E27FC236}">
                <a16:creationId xmlns:a16="http://schemas.microsoft.com/office/drawing/2014/main" id="{745C89DE-B222-56AD-DF72-9EEEEE7514F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F9BA9C0-77AE-419D-BBCD-A21934A4A6EC}"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E8BBB2-5F7F-1F88-0CE1-A621C2AC31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A02027-3344-2113-D52D-4CAF19F57D8E}"/>
              </a:ext>
            </a:extLst>
          </p:cNvPr>
          <p:cNvSpPr txBox="1">
            <a:spLocks noGrp="1"/>
          </p:cNvSpPr>
          <p:nvPr>
            <p:ph type="body" sz="quarter" idx="1"/>
          </p:nvPr>
        </p:nvSpPr>
        <p:spPr/>
        <p:txBody>
          <a:bodyPr/>
          <a:lstStyle/>
          <a:p>
            <a:pPr lvl="0"/>
            <a:r>
              <a:rPr lang="en-GB"/>
              <a:t>This methodology collates qualitative data, which is beneficial because it allows you to have greater detail on your research area, and the data is based on humans, which in my instance was important as I was focusing on children. </a:t>
            </a:r>
          </a:p>
          <a:p>
            <a:pPr lvl="0"/>
            <a:endParaRPr lang="en-GB"/>
          </a:p>
        </p:txBody>
      </p:sp>
      <p:sp>
        <p:nvSpPr>
          <p:cNvPr id="4" name="Slide Number Placeholder 3">
            <a:extLst>
              <a:ext uri="{FF2B5EF4-FFF2-40B4-BE49-F238E27FC236}">
                <a16:creationId xmlns:a16="http://schemas.microsoft.com/office/drawing/2014/main" id="{CF698836-7DBE-E8AB-9D16-740838240BA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E8C83C-73F1-417B-9771-E06F6DA7A781}"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CFF464-C1E2-AF63-A9A6-7DB0D54309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E7DB0E-53A3-34B3-2E49-B726D9C7D2EF}"/>
              </a:ext>
            </a:extLst>
          </p:cNvPr>
          <p:cNvSpPr txBox="1">
            <a:spLocks noGrp="1"/>
          </p:cNvSpPr>
          <p:nvPr>
            <p:ph type="body" sz="quarter" idx="1"/>
          </p:nvPr>
        </p:nvSpPr>
        <p:spPr/>
        <p:txBody>
          <a:bodyPr/>
          <a:lstStyle/>
          <a:p>
            <a:pPr lvl="0"/>
            <a:r>
              <a:rPr lang="en-GB"/>
              <a:t>Benefits of outdoor learning include – social and personal development; diverse learning; enhancement of creativity; greater use of senses; hands-on-learning; more likely to remember ‘ a day outside having fun, rather than a day in the constraints of a classroom’. The School had a variety of playground equipment such as balance beams, tyres etc which are great stimulants and invert the brain, allowing the children to be more confident in their balance and co-ordination,</a:t>
            </a:r>
          </a:p>
        </p:txBody>
      </p:sp>
      <p:sp>
        <p:nvSpPr>
          <p:cNvPr id="4" name="Slide Number Placeholder 3">
            <a:extLst>
              <a:ext uri="{FF2B5EF4-FFF2-40B4-BE49-F238E27FC236}">
                <a16:creationId xmlns:a16="http://schemas.microsoft.com/office/drawing/2014/main" id="{5FB4AC17-86E6-9AC4-BA9F-43D5D0E485E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651575-873F-471F-B732-0351C978778D}" type="slidenum">
              <a:t>8</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A7E460-1F04-E742-EDA5-9AFC36881F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C2C6CB-26B6-E82A-37FC-123999D20E3D}"/>
              </a:ext>
            </a:extLst>
          </p:cNvPr>
          <p:cNvSpPr txBox="1">
            <a:spLocks noGrp="1"/>
          </p:cNvSpPr>
          <p:nvPr>
            <p:ph type="body" sz="quarter" idx="1"/>
          </p:nvPr>
        </p:nvSpPr>
        <p:spPr/>
        <p:txBody>
          <a:bodyPr/>
          <a:lstStyle/>
          <a:p>
            <a:pPr lvl="0"/>
            <a:r>
              <a:rPr lang="en-GB"/>
              <a:t>Unfortunately, the UK isn’t renowned to have the best weather, especially in many of the core months that children are timetabled in school. One issue I found was the lack of adequate indoor facilities for PE activities to take place. For example, one class had 60 students in a tiny hall, doing circuits. This was problematic because the majority of the lesson time was spent getting the children to be quiet, and explaining each of the exercises, leaving limited time for actual physical activity to take place. The children were left with no autonomy over how they moved and had no freedom to be active in the way they wanted. It is quite a didactive and restrictive in an inside environment. </a:t>
            </a:r>
          </a:p>
        </p:txBody>
      </p:sp>
      <p:sp>
        <p:nvSpPr>
          <p:cNvPr id="4" name="Slide Number Placeholder 3">
            <a:extLst>
              <a:ext uri="{FF2B5EF4-FFF2-40B4-BE49-F238E27FC236}">
                <a16:creationId xmlns:a16="http://schemas.microsoft.com/office/drawing/2014/main" id="{E762EF56-A702-765C-A879-FE30DB7E810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AF015D3-9E08-40A6-91D0-841FCECF8261}" type="slidenum">
              <a:t>9</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51B79C-9BB5-B74D-725F-68ACFA8CF4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DAB364-D479-7454-EF92-8E41137D400D}"/>
              </a:ext>
            </a:extLst>
          </p:cNvPr>
          <p:cNvSpPr txBox="1">
            <a:spLocks noGrp="1"/>
          </p:cNvSpPr>
          <p:nvPr>
            <p:ph type="body" sz="quarter" idx="1"/>
          </p:nvPr>
        </p:nvSpPr>
        <p:spPr/>
        <p:txBody>
          <a:bodyPr/>
          <a:lstStyle/>
          <a:p>
            <a:pPr lvl="0"/>
            <a:r>
              <a:rPr lang="en-GB" dirty="0"/>
              <a:t>From my own eyes, I could see the children displayed greater autonomy when they were outdoors and used their imaginations a lot more. Some children, galloping like horses, climbing on trees. Climbing is a great example of something which develops a child's co-ordination, balance, core strength and stability. </a:t>
            </a:r>
          </a:p>
          <a:p>
            <a:pPr lvl="0"/>
            <a:endParaRPr lang="en-GB" dirty="0"/>
          </a:p>
        </p:txBody>
      </p:sp>
      <p:sp>
        <p:nvSpPr>
          <p:cNvPr id="4" name="Slide Number Placeholder 3">
            <a:extLst>
              <a:ext uri="{FF2B5EF4-FFF2-40B4-BE49-F238E27FC236}">
                <a16:creationId xmlns:a16="http://schemas.microsoft.com/office/drawing/2014/main" id="{46269B2B-C0EE-3705-5F03-2DFB37F2AFB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A1D7C11-2DDD-4993-8458-71B9239C841F}" type="slidenum">
              <a:t>10</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BA8751-6D1F-34C5-26DB-A822E847F5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011D4C-0380-DB6D-63C0-A0CA72E32FD8}"/>
              </a:ext>
            </a:extLst>
          </p:cNvPr>
          <p:cNvSpPr txBox="1">
            <a:spLocks noGrp="1"/>
          </p:cNvSpPr>
          <p:nvPr>
            <p:ph type="body" sz="quarter" idx="1"/>
          </p:nvPr>
        </p:nvSpPr>
        <p:spPr/>
        <p:txBody>
          <a:bodyPr/>
          <a:lstStyle/>
          <a:p>
            <a:pPr lvl="0"/>
            <a:r>
              <a:rPr lang="en-GB" dirty="0"/>
              <a:t>Following my observations it was evident that the children in the age bracket 7-11yrs were at the Fundamental Motor Patterns stage, compared to the Context-Specific stage where they should be according to the Mountain of Motor Development.  For example, they were demonstrating movements such as jumping, side-shuffling, skipping and galloping but lacked the ability to apply these to a specific sports context.  Possible reasons for this could be because of the covid-19 pandemic as children spent a large proportion of time out of the School environment without structed PE activities, instead relying on technology for the majority of their learning. </a:t>
            </a:r>
          </a:p>
        </p:txBody>
      </p:sp>
      <p:sp>
        <p:nvSpPr>
          <p:cNvPr id="4" name="Slide Number Placeholder 3">
            <a:extLst>
              <a:ext uri="{FF2B5EF4-FFF2-40B4-BE49-F238E27FC236}">
                <a16:creationId xmlns:a16="http://schemas.microsoft.com/office/drawing/2014/main" id="{DE4E91F2-82E1-4CB2-2F8C-CAA45073DB0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7A15941-B874-4B27-BE19-10CCF65DB15F}"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B487EC-5D75-F371-D1E0-E6A65EE2B7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D7BAD8-34AE-8D86-D98F-AE50093BE3AC}"/>
              </a:ext>
            </a:extLst>
          </p:cNvPr>
          <p:cNvSpPr txBox="1">
            <a:spLocks noGrp="1"/>
          </p:cNvSpPr>
          <p:nvPr>
            <p:ph type="body" sz="quarter" idx="1"/>
          </p:nvPr>
        </p:nvSpPr>
        <p:spPr/>
        <p:txBody>
          <a:bodyPr/>
          <a:lstStyle/>
          <a:p>
            <a:pPr lvl="0"/>
            <a:r>
              <a:rPr lang="en-GB"/>
              <a:t>The UK experiences nearly half of the year with rainfall, resulting in the majority of PE lessons and playtimes take place indoors, therefore an investment in indoor facilities would be beneficial. </a:t>
            </a:r>
          </a:p>
          <a:p>
            <a:pPr lvl="0"/>
            <a:endParaRPr lang="en-GB"/>
          </a:p>
        </p:txBody>
      </p:sp>
      <p:sp>
        <p:nvSpPr>
          <p:cNvPr id="4" name="Slide Number Placeholder 3">
            <a:extLst>
              <a:ext uri="{FF2B5EF4-FFF2-40B4-BE49-F238E27FC236}">
                <a16:creationId xmlns:a16="http://schemas.microsoft.com/office/drawing/2014/main" id="{ADAECAD0-1A70-C833-84B5-45524202589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771417-AC11-490C-AFBB-967326660F58}" type="slidenum">
              <a:t>12</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3260F157-61E5-A65B-D7AC-E16583F3CA66}"/>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8B494AAB-46E7-24E9-D3D7-024E82C553F9}"/>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Freeform 5">
              <a:extLst>
                <a:ext uri="{FF2B5EF4-FFF2-40B4-BE49-F238E27FC236}">
                  <a16:creationId xmlns:a16="http://schemas.microsoft.com/office/drawing/2014/main" id="{7BEE23F5-985F-C16A-DA46-7B514EFF26BF}"/>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5" name="Title 1">
            <a:extLst>
              <a:ext uri="{FF2B5EF4-FFF2-40B4-BE49-F238E27FC236}">
                <a16:creationId xmlns:a16="http://schemas.microsoft.com/office/drawing/2014/main" id="{17E8359E-A35D-0309-5A7F-2454D305FC05}"/>
              </a:ext>
            </a:extLst>
          </p:cNvPr>
          <p:cNvSpPr txBox="1">
            <a:spLocks noGrp="1"/>
          </p:cNvSpPr>
          <p:nvPr>
            <p:ph type="ctrTitle"/>
          </p:nvPr>
        </p:nvSpPr>
        <p:spPr>
          <a:xfrm>
            <a:off x="1154951" y="2099736"/>
            <a:ext cx="8825660" cy="2677646"/>
          </a:xfrm>
        </p:spPr>
        <p:txBody>
          <a:bodyPr anchor="b"/>
          <a:lstStyle>
            <a:lvl1pPr>
              <a:defRPr sz="5400"/>
            </a:lvl1pPr>
          </a:lstStyle>
          <a:p>
            <a:pPr lvl="0"/>
            <a:r>
              <a:rPr lang="en-GB"/>
              <a:t>Click to edit Master title style</a:t>
            </a:r>
            <a:endParaRPr lang="en-US"/>
          </a:p>
        </p:txBody>
      </p:sp>
      <p:sp>
        <p:nvSpPr>
          <p:cNvPr id="6" name="Subtitle 2">
            <a:extLst>
              <a:ext uri="{FF2B5EF4-FFF2-40B4-BE49-F238E27FC236}">
                <a16:creationId xmlns:a16="http://schemas.microsoft.com/office/drawing/2014/main" id="{E8A3FAF1-EEF6-F44E-4EE1-214746A95623}"/>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GB"/>
              <a:t>Click to edit Master subtitle style</a:t>
            </a:r>
            <a:endParaRPr lang="en-US"/>
          </a:p>
        </p:txBody>
      </p:sp>
      <p:sp>
        <p:nvSpPr>
          <p:cNvPr id="7" name="Date Placeholder 3">
            <a:extLst>
              <a:ext uri="{FF2B5EF4-FFF2-40B4-BE49-F238E27FC236}">
                <a16:creationId xmlns:a16="http://schemas.microsoft.com/office/drawing/2014/main" id="{F9E0EB00-BFA7-B397-757F-7C39B01C14E9}"/>
              </a:ext>
            </a:extLst>
          </p:cNvPr>
          <p:cNvSpPr txBox="1">
            <a:spLocks noGrp="1"/>
          </p:cNvSpPr>
          <p:nvPr>
            <p:ph type="dt" sz="half" idx="7"/>
          </p:nvPr>
        </p:nvSpPr>
        <p:spPr>
          <a:xfrm rot="5400013">
            <a:off x="10158984" y="1792224"/>
            <a:ext cx="990596" cy="304796"/>
          </a:xfrm>
        </p:spPr>
        <p:txBody>
          <a:bodyPr anchor="t"/>
          <a:lstStyle>
            <a:lvl1pPr algn="l">
              <a:defRPr b="0">
                <a:solidFill>
                  <a:srgbClr val="FFFFFF"/>
                </a:solidFill>
              </a:defRPr>
            </a:lvl1pPr>
          </a:lstStyle>
          <a:p>
            <a:pPr lvl="0"/>
            <a:fld id="{E1AF630A-6AF4-46F7-9A57-7570A9E3D434}" type="datetime1">
              <a:rPr lang="en-US"/>
              <a:pPr lvl="0"/>
              <a:t>1/31/2025</a:t>
            </a:fld>
            <a:endParaRPr lang="en-US"/>
          </a:p>
        </p:txBody>
      </p:sp>
      <p:sp>
        <p:nvSpPr>
          <p:cNvPr id="8" name="Footer Placeholder 4">
            <a:extLst>
              <a:ext uri="{FF2B5EF4-FFF2-40B4-BE49-F238E27FC236}">
                <a16:creationId xmlns:a16="http://schemas.microsoft.com/office/drawing/2014/main" id="{4670DADE-09DA-D1D7-97D2-951A95F1FE50}"/>
              </a:ext>
            </a:extLst>
          </p:cNvPr>
          <p:cNvSpPr txBox="1">
            <a:spLocks noGrp="1"/>
          </p:cNvSpPr>
          <p:nvPr>
            <p:ph type="ftr" sz="quarter" idx="9"/>
          </p:nvPr>
        </p:nvSpPr>
        <p:spPr>
          <a:xfrm rot="5400013">
            <a:off x="8951971" y="3227837"/>
            <a:ext cx="3859792" cy="304796"/>
          </a:xfrm>
        </p:spPr>
        <p:txBody>
          <a:bodyPr/>
          <a:lstStyle>
            <a:lvl1pPr>
              <a:defRPr b="0">
                <a:solidFill>
                  <a:srgbClr val="FFFFFF"/>
                </a:solidFill>
              </a:defRPr>
            </a:lvl1pPr>
          </a:lstStyle>
          <a:p>
            <a:pPr lvl="0"/>
            <a:endParaRPr lang="en-US"/>
          </a:p>
        </p:txBody>
      </p:sp>
      <p:sp>
        <p:nvSpPr>
          <p:cNvPr id="9" name="Rectangle 10">
            <a:extLst>
              <a:ext uri="{FF2B5EF4-FFF2-40B4-BE49-F238E27FC236}">
                <a16:creationId xmlns:a16="http://schemas.microsoft.com/office/drawing/2014/main" id="{2DF69B0E-9540-FB80-A10A-05DA011DD47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Slide Number Placeholder 5">
            <a:extLst>
              <a:ext uri="{FF2B5EF4-FFF2-40B4-BE49-F238E27FC236}">
                <a16:creationId xmlns:a16="http://schemas.microsoft.com/office/drawing/2014/main" id="{18C6482F-B313-80FC-909D-35AE36EE2F78}"/>
              </a:ext>
            </a:extLst>
          </p:cNvPr>
          <p:cNvSpPr txBox="1">
            <a:spLocks noGrp="1"/>
          </p:cNvSpPr>
          <p:nvPr>
            <p:ph type="sldNum" sz="quarter" idx="8"/>
          </p:nvPr>
        </p:nvSpPr>
        <p:spPr/>
        <p:txBody>
          <a:bodyPr/>
          <a:lstStyle>
            <a:lvl1pPr>
              <a:defRPr/>
            </a:lvl1pPr>
          </a:lstStyle>
          <a:p>
            <a:pPr lvl="0"/>
            <a:fld id="{79FFCCDC-8958-4DF5-988D-6DD938DC1810}" type="slidenum">
              <a:t>‹#›</a:t>
            </a:fld>
            <a:endParaRPr lang="en-US"/>
          </a:p>
        </p:txBody>
      </p:sp>
    </p:spTree>
    <p:extLst>
      <p:ext uri="{BB962C8B-B14F-4D97-AF65-F5344CB8AC3E}">
        <p14:creationId xmlns:p14="http://schemas.microsoft.com/office/powerpoint/2010/main" val="1693484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8ACFE-FE57-387F-F6C5-CD9842E7BD1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C66E589C-F2DF-CC76-8BC4-FEED5FEDB329}"/>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C0A204-8B04-CADF-C6C3-C4093D6A5D12}"/>
              </a:ext>
            </a:extLst>
          </p:cNvPr>
          <p:cNvSpPr txBox="1">
            <a:spLocks noGrp="1"/>
          </p:cNvSpPr>
          <p:nvPr>
            <p:ph type="dt" sz="half" idx="7"/>
          </p:nvPr>
        </p:nvSpPr>
        <p:spPr/>
        <p:txBody>
          <a:bodyPr/>
          <a:lstStyle>
            <a:lvl1pPr>
              <a:defRPr/>
            </a:lvl1pPr>
          </a:lstStyle>
          <a:p>
            <a:pPr lvl="0"/>
            <a:fld id="{087701DE-E626-46C5-A62F-991BA14306A9}" type="datetime1">
              <a:rPr lang="en-US"/>
              <a:pPr lvl="0"/>
              <a:t>1/31/2025</a:t>
            </a:fld>
            <a:endParaRPr lang="en-US"/>
          </a:p>
        </p:txBody>
      </p:sp>
      <p:sp>
        <p:nvSpPr>
          <p:cNvPr id="5" name="Footer Placeholder 4">
            <a:extLst>
              <a:ext uri="{FF2B5EF4-FFF2-40B4-BE49-F238E27FC236}">
                <a16:creationId xmlns:a16="http://schemas.microsoft.com/office/drawing/2014/main" id="{4B5A5549-8E2A-322A-8CD9-AA608D8EED6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1E2830B-6AB9-2A1D-3EB9-A1800418F394}"/>
              </a:ext>
            </a:extLst>
          </p:cNvPr>
          <p:cNvSpPr txBox="1">
            <a:spLocks noGrp="1"/>
          </p:cNvSpPr>
          <p:nvPr>
            <p:ph type="sldNum" sz="quarter" idx="8"/>
          </p:nvPr>
        </p:nvSpPr>
        <p:spPr/>
        <p:txBody>
          <a:bodyPr/>
          <a:lstStyle>
            <a:lvl1pPr>
              <a:defRPr/>
            </a:lvl1pPr>
          </a:lstStyle>
          <a:p>
            <a:pPr lvl="0"/>
            <a:fld id="{F47AACC9-01C8-492E-8253-75A05B069234}" type="slidenum">
              <a:t>‹#›</a:t>
            </a:fld>
            <a:endParaRPr lang="en-US"/>
          </a:p>
        </p:txBody>
      </p:sp>
    </p:spTree>
    <p:extLst>
      <p:ext uri="{BB962C8B-B14F-4D97-AF65-F5344CB8AC3E}">
        <p14:creationId xmlns:p14="http://schemas.microsoft.com/office/powerpoint/2010/main" val="134962058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FA67ED3F-AC14-D65E-4446-D25E76F8D31C}"/>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434291A0-AE15-C7C6-9356-FE17DAB40F79}"/>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6">
              <a:extLst>
                <a:ext uri="{FF2B5EF4-FFF2-40B4-BE49-F238E27FC236}">
                  <a16:creationId xmlns:a16="http://schemas.microsoft.com/office/drawing/2014/main" id="{F27B92E8-457E-A29B-2F16-8495BA0AA5A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7">
              <a:extLst>
                <a:ext uri="{FF2B5EF4-FFF2-40B4-BE49-F238E27FC236}">
                  <a16:creationId xmlns:a16="http://schemas.microsoft.com/office/drawing/2014/main" id="{40E0CB4E-AF0C-8845-24E5-7A764F2A7E73}"/>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8">
              <a:extLst>
                <a:ext uri="{FF2B5EF4-FFF2-40B4-BE49-F238E27FC236}">
                  <a16:creationId xmlns:a16="http://schemas.microsoft.com/office/drawing/2014/main" id="{0DC9D357-249B-6863-1999-9AE6486C8AA1}"/>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9">
              <a:extLst>
                <a:ext uri="{FF2B5EF4-FFF2-40B4-BE49-F238E27FC236}">
                  <a16:creationId xmlns:a16="http://schemas.microsoft.com/office/drawing/2014/main" id="{01CB133E-5AC8-413E-3EB5-84A82283F5B4}"/>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20">
              <a:extLst>
                <a:ext uri="{FF2B5EF4-FFF2-40B4-BE49-F238E27FC236}">
                  <a16:creationId xmlns:a16="http://schemas.microsoft.com/office/drawing/2014/main" id="{3F4AF88E-407A-85BA-C3E0-810D182F582F}"/>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9">
              <a:extLst>
                <a:ext uri="{FF2B5EF4-FFF2-40B4-BE49-F238E27FC236}">
                  <a16:creationId xmlns:a16="http://schemas.microsoft.com/office/drawing/2014/main" id="{FE214CB1-5A2D-7BA5-5014-6769C0729D1C}"/>
                </a:ext>
              </a:extLst>
            </p:cNvPr>
            <p:cNvSpPr/>
            <p:nvPr/>
          </p:nvSpPr>
          <p:spPr>
            <a:xfrm>
              <a:off x="7289797" y="402162"/>
              <a:ext cx="4478868"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88AFCB24-2E07-7DF7-ADEE-8BA5B57A2AB1}"/>
                </a:ext>
              </a:extLst>
            </p:cNvPr>
            <p:cNvSpPr/>
            <p:nvPr/>
          </p:nvSpPr>
          <p:spPr>
            <a:xfrm rot="16200004">
              <a:off x="3787248" y="280170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4CB14E88-9653-FCC6-9BBE-6775F8115A41}"/>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5">
              <a:extLst>
                <a:ext uri="{FF2B5EF4-FFF2-40B4-BE49-F238E27FC236}">
                  <a16:creationId xmlns:a16="http://schemas.microsoft.com/office/drawing/2014/main" id="{853922A9-B8C2-6610-ECF4-3EAA5C28D412}"/>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585DDB05-0831-B4B4-705D-334989F9299B}"/>
              </a:ext>
            </a:extLst>
          </p:cNvPr>
          <p:cNvSpPr txBox="1">
            <a:spLocks noGrp="1"/>
          </p:cNvSpPr>
          <p:nvPr>
            <p:ph type="title"/>
          </p:nvPr>
        </p:nvSpPr>
        <p:spPr>
          <a:xfrm>
            <a:off x="1154951" y="2677646"/>
            <a:ext cx="4351026" cy="2283823"/>
          </a:xfrm>
        </p:spPr>
        <p:txBody>
          <a:bodyPr/>
          <a:lstStyle>
            <a:lvl1pPr>
              <a:defRPr sz="4000"/>
            </a:lvl1p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2A568B19-D5D4-CA05-1A23-BBC18176FCC1}"/>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GB"/>
              <a:t>Click to edit Master text styles</a:t>
            </a:r>
          </a:p>
        </p:txBody>
      </p:sp>
      <p:sp>
        <p:nvSpPr>
          <p:cNvPr id="15" name="Date Placeholder 3">
            <a:extLst>
              <a:ext uri="{FF2B5EF4-FFF2-40B4-BE49-F238E27FC236}">
                <a16:creationId xmlns:a16="http://schemas.microsoft.com/office/drawing/2014/main" id="{9B0880AA-1ABE-4556-A618-943F986DFB26}"/>
              </a:ext>
            </a:extLst>
          </p:cNvPr>
          <p:cNvSpPr txBox="1">
            <a:spLocks noGrp="1"/>
          </p:cNvSpPr>
          <p:nvPr>
            <p:ph type="dt" sz="half" idx="7"/>
          </p:nvPr>
        </p:nvSpPr>
        <p:spPr/>
        <p:txBody>
          <a:bodyPr/>
          <a:lstStyle>
            <a:lvl1pPr>
              <a:defRPr/>
            </a:lvl1pPr>
          </a:lstStyle>
          <a:p>
            <a:pPr lvl="0"/>
            <a:fld id="{4A894F68-937D-43B4-98E3-6E7077F9BF2D}" type="datetime1">
              <a:rPr lang="en-US"/>
              <a:pPr lvl="0"/>
              <a:t>1/31/2025</a:t>
            </a:fld>
            <a:endParaRPr lang="en-US"/>
          </a:p>
        </p:txBody>
      </p:sp>
      <p:sp>
        <p:nvSpPr>
          <p:cNvPr id="16" name="Footer Placeholder 4">
            <a:extLst>
              <a:ext uri="{FF2B5EF4-FFF2-40B4-BE49-F238E27FC236}">
                <a16:creationId xmlns:a16="http://schemas.microsoft.com/office/drawing/2014/main" id="{78FEE2AB-7EDB-8C9C-C639-FDC51E6503CC}"/>
              </a:ext>
            </a:extLst>
          </p:cNvPr>
          <p:cNvSpPr txBox="1">
            <a:spLocks noGrp="1"/>
          </p:cNvSpPr>
          <p:nvPr>
            <p:ph type="ftr" sz="quarter" idx="9"/>
          </p:nvPr>
        </p:nvSpPr>
        <p:spPr/>
        <p:txBody>
          <a:bodyPr/>
          <a:lstStyle>
            <a:lvl1pPr>
              <a:defRPr/>
            </a:lvl1pPr>
          </a:lstStyle>
          <a:p>
            <a:pPr lvl="0"/>
            <a:endParaRPr lang="en-US"/>
          </a:p>
        </p:txBody>
      </p:sp>
      <p:sp>
        <p:nvSpPr>
          <p:cNvPr id="17" name="Rectangle 15">
            <a:extLst>
              <a:ext uri="{FF2B5EF4-FFF2-40B4-BE49-F238E27FC236}">
                <a16:creationId xmlns:a16="http://schemas.microsoft.com/office/drawing/2014/main" id="{40C2291A-2383-57EF-519A-326DFC26BBC7}"/>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Slide Number Placeholder 5">
            <a:extLst>
              <a:ext uri="{FF2B5EF4-FFF2-40B4-BE49-F238E27FC236}">
                <a16:creationId xmlns:a16="http://schemas.microsoft.com/office/drawing/2014/main" id="{5C597DBB-4FAF-E3F4-DA8C-A48C2B8C4CF7}"/>
              </a:ext>
            </a:extLst>
          </p:cNvPr>
          <p:cNvSpPr txBox="1">
            <a:spLocks noGrp="1"/>
          </p:cNvSpPr>
          <p:nvPr>
            <p:ph type="sldNum" sz="quarter" idx="8"/>
          </p:nvPr>
        </p:nvSpPr>
        <p:spPr/>
        <p:txBody>
          <a:bodyPr/>
          <a:lstStyle>
            <a:lvl1pPr>
              <a:defRPr/>
            </a:lvl1pPr>
          </a:lstStyle>
          <a:p>
            <a:pPr lvl="0"/>
            <a:fld id="{D550E99C-9ED2-468B-A09B-9F33F6560F21}" type="slidenum">
              <a:t>‹#›</a:t>
            </a:fld>
            <a:endParaRPr lang="en-US"/>
          </a:p>
        </p:txBody>
      </p:sp>
    </p:spTree>
    <p:extLst>
      <p:ext uri="{BB962C8B-B14F-4D97-AF65-F5344CB8AC3E}">
        <p14:creationId xmlns:p14="http://schemas.microsoft.com/office/powerpoint/2010/main" val="1115032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A648F-5BC6-C8A9-91A0-56389082F3AC}"/>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215B4D25-7A4D-9C35-1B77-953120167AAD}"/>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3A3D820-6DA2-9563-0B09-CC06564450D4}"/>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2A40019-13B3-9212-9C0D-A4C4483B225B}"/>
              </a:ext>
            </a:extLst>
          </p:cNvPr>
          <p:cNvSpPr txBox="1">
            <a:spLocks noGrp="1"/>
          </p:cNvSpPr>
          <p:nvPr>
            <p:ph type="dt" sz="half" idx="7"/>
          </p:nvPr>
        </p:nvSpPr>
        <p:spPr/>
        <p:txBody>
          <a:bodyPr/>
          <a:lstStyle>
            <a:lvl1pPr>
              <a:defRPr/>
            </a:lvl1pPr>
          </a:lstStyle>
          <a:p>
            <a:pPr lvl="0"/>
            <a:fld id="{79D90604-C34F-40A7-9B7C-6EE27F874678}" type="datetime1">
              <a:rPr lang="en-US"/>
              <a:pPr lvl="0"/>
              <a:t>1/31/2025</a:t>
            </a:fld>
            <a:endParaRPr lang="en-US"/>
          </a:p>
        </p:txBody>
      </p:sp>
      <p:sp>
        <p:nvSpPr>
          <p:cNvPr id="6" name="Footer Placeholder 5">
            <a:extLst>
              <a:ext uri="{FF2B5EF4-FFF2-40B4-BE49-F238E27FC236}">
                <a16:creationId xmlns:a16="http://schemas.microsoft.com/office/drawing/2014/main" id="{3B20E387-55BE-E750-1F0F-B2D140CE5FC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B1AFE84-F44B-ACC0-CAB0-3A76AB50D649}"/>
              </a:ext>
            </a:extLst>
          </p:cNvPr>
          <p:cNvSpPr txBox="1">
            <a:spLocks noGrp="1"/>
          </p:cNvSpPr>
          <p:nvPr>
            <p:ph type="sldNum" sz="quarter" idx="8"/>
          </p:nvPr>
        </p:nvSpPr>
        <p:spPr/>
        <p:txBody>
          <a:bodyPr/>
          <a:lstStyle>
            <a:lvl1pPr>
              <a:defRPr/>
            </a:lvl1pPr>
          </a:lstStyle>
          <a:p>
            <a:pPr lvl="0"/>
            <a:fld id="{0A4D8297-8872-4533-98BC-CE48BD33D96E}" type="slidenum">
              <a:t>‹#›</a:t>
            </a:fld>
            <a:endParaRPr lang="en-US"/>
          </a:p>
        </p:txBody>
      </p:sp>
    </p:spTree>
    <p:extLst>
      <p:ext uri="{BB962C8B-B14F-4D97-AF65-F5344CB8AC3E}">
        <p14:creationId xmlns:p14="http://schemas.microsoft.com/office/powerpoint/2010/main" val="2350127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3FC67-A4EB-BAAA-044E-0102672A78AF}"/>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8557D5B-2D16-1ABD-76C2-D55B5503F564}"/>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B84B9FC6-D6BD-77A0-0800-6CA751AF6B0C}"/>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4EB1709-91E2-6237-4709-1118D48E55A8}"/>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19E7616E-736D-CEA2-C069-FF5BD1B024D3}"/>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943D4CE-F80D-A129-592B-5E3936A500E2}"/>
              </a:ext>
            </a:extLst>
          </p:cNvPr>
          <p:cNvSpPr txBox="1">
            <a:spLocks noGrp="1"/>
          </p:cNvSpPr>
          <p:nvPr>
            <p:ph type="dt" sz="half" idx="7"/>
          </p:nvPr>
        </p:nvSpPr>
        <p:spPr/>
        <p:txBody>
          <a:bodyPr/>
          <a:lstStyle>
            <a:lvl1pPr>
              <a:defRPr/>
            </a:lvl1pPr>
          </a:lstStyle>
          <a:p>
            <a:pPr lvl="0"/>
            <a:fld id="{EA0B1CA9-1E8E-4E9F-B71A-90F7728CA973}" type="datetime1">
              <a:rPr lang="en-US"/>
              <a:pPr lvl="0"/>
              <a:t>1/31/2025</a:t>
            </a:fld>
            <a:endParaRPr lang="en-US"/>
          </a:p>
        </p:txBody>
      </p:sp>
      <p:sp>
        <p:nvSpPr>
          <p:cNvPr id="8" name="Footer Placeholder 7">
            <a:extLst>
              <a:ext uri="{FF2B5EF4-FFF2-40B4-BE49-F238E27FC236}">
                <a16:creationId xmlns:a16="http://schemas.microsoft.com/office/drawing/2014/main" id="{D14A1F29-AF4A-570A-CCC3-62D8A6D49DC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63653DE9-12D6-2F65-3CAF-AD0886700DD3}"/>
              </a:ext>
            </a:extLst>
          </p:cNvPr>
          <p:cNvSpPr txBox="1">
            <a:spLocks noGrp="1"/>
          </p:cNvSpPr>
          <p:nvPr>
            <p:ph type="sldNum" sz="quarter" idx="8"/>
          </p:nvPr>
        </p:nvSpPr>
        <p:spPr/>
        <p:txBody>
          <a:bodyPr/>
          <a:lstStyle>
            <a:lvl1pPr>
              <a:defRPr/>
            </a:lvl1pPr>
          </a:lstStyle>
          <a:p>
            <a:pPr lvl="0"/>
            <a:fld id="{B7359E45-482E-4EC2-8B9D-EA9EC1021A3D}" type="slidenum">
              <a:t>‹#›</a:t>
            </a:fld>
            <a:endParaRPr lang="en-US"/>
          </a:p>
        </p:txBody>
      </p:sp>
    </p:spTree>
    <p:extLst>
      <p:ext uri="{BB962C8B-B14F-4D97-AF65-F5344CB8AC3E}">
        <p14:creationId xmlns:p14="http://schemas.microsoft.com/office/powerpoint/2010/main" val="2061790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24C1F-8B75-5DA6-5AC0-DBE6B639D50F}"/>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721E66F5-B542-72A8-E21B-2A0FC932AAE4}"/>
              </a:ext>
            </a:extLst>
          </p:cNvPr>
          <p:cNvSpPr txBox="1">
            <a:spLocks noGrp="1"/>
          </p:cNvSpPr>
          <p:nvPr>
            <p:ph type="dt" sz="half" idx="7"/>
          </p:nvPr>
        </p:nvSpPr>
        <p:spPr/>
        <p:txBody>
          <a:bodyPr/>
          <a:lstStyle>
            <a:lvl1pPr>
              <a:defRPr/>
            </a:lvl1pPr>
          </a:lstStyle>
          <a:p>
            <a:pPr lvl="0"/>
            <a:fld id="{C26D4B90-CB21-4871-9F5B-66A322D89F13}" type="datetime1">
              <a:rPr lang="en-US"/>
              <a:pPr lvl="0"/>
              <a:t>1/31/2025</a:t>
            </a:fld>
            <a:endParaRPr lang="en-US"/>
          </a:p>
        </p:txBody>
      </p:sp>
      <p:sp>
        <p:nvSpPr>
          <p:cNvPr id="4" name="Footer Placeholder 3">
            <a:extLst>
              <a:ext uri="{FF2B5EF4-FFF2-40B4-BE49-F238E27FC236}">
                <a16:creationId xmlns:a16="http://schemas.microsoft.com/office/drawing/2014/main" id="{89FFA0EB-8532-7E0A-4464-179CDDD0EFF6}"/>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54F1E17-8770-9057-E9AB-A752AEC4CE72}"/>
              </a:ext>
            </a:extLst>
          </p:cNvPr>
          <p:cNvSpPr txBox="1">
            <a:spLocks noGrp="1"/>
          </p:cNvSpPr>
          <p:nvPr>
            <p:ph type="sldNum" sz="quarter" idx="8"/>
          </p:nvPr>
        </p:nvSpPr>
        <p:spPr/>
        <p:txBody>
          <a:bodyPr/>
          <a:lstStyle>
            <a:lvl1pPr>
              <a:defRPr/>
            </a:lvl1pPr>
          </a:lstStyle>
          <a:p>
            <a:pPr lvl="0"/>
            <a:fld id="{50336A3F-BE09-45F5-B08F-D80D01BE3922}" type="slidenum">
              <a:t>‹#›</a:t>
            </a:fld>
            <a:endParaRPr lang="en-US"/>
          </a:p>
        </p:txBody>
      </p:sp>
    </p:spTree>
    <p:extLst>
      <p:ext uri="{BB962C8B-B14F-4D97-AF65-F5344CB8AC3E}">
        <p14:creationId xmlns:p14="http://schemas.microsoft.com/office/powerpoint/2010/main" val="367264203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8FEA91-AB6F-99A9-8E0B-41C28E12206B}"/>
              </a:ext>
            </a:extLst>
          </p:cNvPr>
          <p:cNvSpPr txBox="1">
            <a:spLocks noGrp="1"/>
          </p:cNvSpPr>
          <p:nvPr>
            <p:ph type="dt" sz="half" idx="7"/>
          </p:nvPr>
        </p:nvSpPr>
        <p:spPr/>
        <p:txBody>
          <a:bodyPr/>
          <a:lstStyle>
            <a:lvl1pPr>
              <a:defRPr/>
            </a:lvl1pPr>
          </a:lstStyle>
          <a:p>
            <a:pPr lvl="0"/>
            <a:fld id="{FEAB8047-C940-4FCC-8BDA-6FA9F075789F}" type="datetime1">
              <a:rPr lang="en-US"/>
              <a:pPr lvl="0"/>
              <a:t>1/31/2025</a:t>
            </a:fld>
            <a:endParaRPr lang="en-US"/>
          </a:p>
        </p:txBody>
      </p:sp>
      <p:sp>
        <p:nvSpPr>
          <p:cNvPr id="3" name="Footer Placeholder 2">
            <a:extLst>
              <a:ext uri="{FF2B5EF4-FFF2-40B4-BE49-F238E27FC236}">
                <a16:creationId xmlns:a16="http://schemas.microsoft.com/office/drawing/2014/main" id="{54BD7B99-93AD-38CF-FFF0-4A4826B247E2}"/>
              </a:ext>
            </a:extLst>
          </p:cNvPr>
          <p:cNvSpPr txBox="1">
            <a:spLocks noGrp="1"/>
          </p:cNvSpPr>
          <p:nvPr>
            <p:ph type="ftr" sz="quarter" idx="9"/>
          </p:nvPr>
        </p:nvSpPr>
        <p:spPr/>
        <p:txBody>
          <a:bodyPr/>
          <a:lstStyle>
            <a:lvl1pPr>
              <a:defRPr/>
            </a:lvl1pPr>
          </a:lstStyle>
          <a:p>
            <a:pPr lvl="0"/>
            <a:endParaRPr lang="en-US"/>
          </a:p>
        </p:txBody>
      </p:sp>
      <p:sp>
        <p:nvSpPr>
          <p:cNvPr id="4" name="Rectangle 6">
            <a:extLst>
              <a:ext uri="{FF2B5EF4-FFF2-40B4-BE49-F238E27FC236}">
                <a16:creationId xmlns:a16="http://schemas.microsoft.com/office/drawing/2014/main" id="{E807E66A-6982-4CDD-98E8-EDCFB4D27D58}"/>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Slide Number Placeholder 3">
            <a:extLst>
              <a:ext uri="{FF2B5EF4-FFF2-40B4-BE49-F238E27FC236}">
                <a16:creationId xmlns:a16="http://schemas.microsoft.com/office/drawing/2014/main" id="{A39796DD-FC8A-072A-3348-ABFADA74353A}"/>
              </a:ext>
            </a:extLst>
          </p:cNvPr>
          <p:cNvSpPr txBox="1">
            <a:spLocks noGrp="1"/>
          </p:cNvSpPr>
          <p:nvPr>
            <p:ph type="sldNum" sz="quarter" idx="8"/>
          </p:nvPr>
        </p:nvSpPr>
        <p:spPr/>
        <p:txBody>
          <a:bodyPr/>
          <a:lstStyle>
            <a:lvl1pPr>
              <a:defRPr/>
            </a:lvl1pPr>
          </a:lstStyle>
          <a:p>
            <a:pPr lvl="0"/>
            <a:fld id="{D8A7E4A6-2C98-4179-8E16-E83ADFF7651A}" type="slidenum">
              <a:t>‹#›</a:t>
            </a:fld>
            <a:endParaRPr lang="en-US"/>
          </a:p>
        </p:txBody>
      </p:sp>
    </p:spTree>
    <p:extLst>
      <p:ext uri="{BB962C8B-B14F-4D97-AF65-F5344CB8AC3E}">
        <p14:creationId xmlns:p14="http://schemas.microsoft.com/office/powerpoint/2010/main" val="214862962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F1B1A02-CF33-B572-AB4D-77B49E240C25}"/>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FA7E75A5-9119-4460-4399-F4759596B81E}"/>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6">
              <a:extLst>
                <a:ext uri="{FF2B5EF4-FFF2-40B4-BE49-F238E27FC236}">
                  <a16:creationId xmlns:a16="http://schemas.microsoft.com/office/drawing/2014/main" id="{09A410EF-4329-24D6-7CBE-D4391542D59E}"/>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8">
              <a:extLst>
                <a:ext uri="{FF2B5EF4-FFF2-40B4-BE49-F238E27FC236}">
                  <a16:creationId xmlns:a16="http://schemas.microsoft.com/office/drawing/2014/main" id="{FFF06149-E45A-8337-3F50-D3079C2E6B4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9">
              <a:extLst>
                <a:ext uri="{FF2B5EF4-FFF2-40B4-BE49-F238E27FC236}">
                  <a16:creationId xmlns:a16="http://schemas.microsoft.com/office/drawing/2014/main" id="{366D31D7-DC23-9A58-870F-E52473B4BB2C}"/>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20">
              <a:extLst>
                <a:ext uri="{FF2B5EF4-FFF2-40B4-BE49-F238E27FC236}">
                  <a16:creationId xmlns:a16="http://schemas.microsoft.com/office/drawing/2014/main" id="{830F4823-C1E6-570D-58C5-3498C96E62C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21">
              <a:extLst>
                <a:ext uri="{FF2B5EF4-FFF2-40B4-BE49-F238E27FC236}">
                  <a16:creationId xmlns:a16="http://schemas.microsoft.com/office/drawing/2014/main" id="{E39A6EE6-6DF2-6A24-A195-EE02AD789795}"/>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10">
              <a:extLst>
                <a:ext uri="{FF2B5EF4-FFF2-40B4-BE49-F238E27FC236}">
                  <a16:creationId xmlns:a16="http://schemas.microsoft.com/office/drawing/2014/main" id="{02DDBEC7-7962-71DE-9E96-86664BFC9F11}"/>
                </a:ext>
              </a:extLst>
            </p:cNvPr>
            <p:cNvSpPr/>
            <p:nvPr/>
          </p:nvSpPr>
          <p:spPr>
            <a:xfrm>
              <a:off x="5713408" y="402162"/>
              <a:ext cx="6055257"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62075117-B501-0435-61A4-12B19EFBEC7E}"/>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A21B8F74-1972-ABF5-180F-9846A1EE5469}"/>
                </a:ext>
              </a:extLst>
            </p:cNvPr>
            <p:cNvSpPr/>
            <p:nvPr/>
          </p:nvSpPr>
          <p:spPr>
            <a:xfrm rot="16200004">
              <a:off x="2229375" y="280170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5">
              <a:extLst>
                <a:ext uri="{FF2B5EF4-FFF2-40B4-BE49-F238E27FC236}">
                  <a16:creationId xmlns:a16="http://schemas.microsoft.com/office/drawing/2014/main" id="{4C03B531-7982-80ED-1971-E1BE9FA6F47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E9E6D9B7-7969-0BD4-9134-849362BD8BEC}"/>
              </a:ext>
            </a:extLst>
          </p:cNvPr>
          <p:cNvSpPr txBox="1">
            <a:spLocks noGrp="1"/>
          </p:cNvSpPr>
          <p:nvPr>
            <p:ph type="title"/>
          </p:nvPr>
        </p:nvSpPr>
        <p:spPr>
          <a:xfrm>
            <a:off x="1154951" y="1295403"/>
            <a:ext cx="2793153" cy="1600200"/>
          </a:xfrm>
        </p:spPr>
        <p:txBody>
          <a:bodyPr anchor="b"/>
          <a:lstStyle>
            <a:lvl1pPr>
              <a:defRPr sz="2400"/>
            </a:lvl1pPr>
          </a:lstStyle>
          <a:p>
            <a:pPr lvl="0"/>
            <a:r>
              <a:rPr lang="en-GB"/>
              <a:t>Click to edit Master title style</a:t>
            </a:r>
            <a:endParaRPr lang="en-US"/>
          </a:p>
        </p:txBody>
      </p:sp>
      <p:sp>
        <p:nvSpPr>
          <p:cNvPr id="14" name="Content Placeholder 2">
            <a:extLst>
              <a:ext uri="{FF2B5EF4-FFF2-40B4-BE49-F238E27FC236}">
                <a16:creationId xmlns:a16="http://schemas.microsoft.com/office/drawing/2014/main" id="{A3BA7681-C1E6-16C4-E953-E0E924144A22}"/>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Text Placeholder 3">
            <a:extLst>
              <a:ext uri="{FF2B5EF4-FFF2-40B4-BE49-F238E27FC236}">
                <a16:creationId xmlns:a16="http://schemas.microsoft.com/office/drawing/2014/main" id="{15786A2C-006F-0CA0-E480-ED039E03F813}"/>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GB"/>
              <a:t>Click to edit Master text styles</a:t>
            </a:r>
          </a:p>
        </p:txBody>
      </p:sp>
      <p:sp>
        <p:nvSpPr>
          <p:cNvPr id="16" name="Date Placeholder 4">
            <a:extLst>
              <a:ext uri="{FF2B5EF4-FFF2-40B4-BE49-F238E27FC236}">
                <a16:creationId xmlns:a16="http://schemas.microsoft.com/office/drawing/2014/main" id="{E0666D46-668C-596F-A038-35C66E9449BD}"/>
              </a:ext>
            </a:extLst>
          </p:cNvPr>
          <p:cNvSpPr txBox="1">
            <a:spLocks noGrp="1"/>
          </p:cNvSpPr>
          <p:nvPr>
            <p:ph type="dt" sz="half" idx="7"/>
          </p:nvPr>
        </p:nvSpPr>
        <p:spPr/>
        <p:txBody>
          <a:bodyPr/>
          <a:lstStyle>
            <a:lvl1pPr>
              <a:defRPr/>
            </a:lvl1pPr>
          </a:lstStyle>
          <a:p>
            <a:pPr lvl="0"/>
            <a:fld id="{C478FCB8-7B7D-43EA-AD53-57DC98DD2E4F}" type="datetime1">
              <a:rPr lang="en-US"/>
              <a:pPr lvl="0"/>
              <a:t>1/31/2025</a:t>
            </a:fld>
            <a:endParaRPr lang="en-US"/>
          </a:p>
        </p:txBody>
      </p:sp>
      <p:sp>
        <p:nvSpPr>
          <p:cNvPr id="17" name="Footer Placeholder 5">
            <a:extLst>
              <a:ext uri="{FF2B5EF4-FFF2-40B4-BE49-F238E27FC236}">
                <a16:creationId xmlns:a16="http://schemas.microsoft.com/office/drawing/2014/main" id="{8D76177C-6C5D-14E1-386C-7560569C423D}"/>
              </a:ext>
            </a:extLst>
          </p:cNvPr>
          <p:cNvSpPr txBox="1">
            <a:spLocks noGrp="1"/>
          </p:cNvSpPr>
          <p:nvPr>
            <p:ph type="ftr" sz="quarter" idx="9"/>
          </p:nvPr>
        </p:nvSpPr>
        <p:spPr/>
        <p:txBody>
          <a:bodyPr/>
          <a:lstStyle>
            <a:lvl1pPr>
              <a:defRPr/>
            </a:lvl1pPr>
          </a:lstStyle>
          <a:p>
            <a:pPr lvl="0"/>
            <a:endParaRPr lang="en-US"/>
          </a:p>
        </p:txBody>
      </p:sp>
      <p:sp>
        <p:nvSpPr>
          <p:cNvPr id="18" name="Rectangle 15">
            <a:extLst>
              <a:ext uri="{FF2B5EF4-FFF2-40B4-BE49-F238E27FC236}">
                <a16:creationId xmlns:a16="http://schemas.microsoft.com/office/drawing/2014/main" id="{765D2679-3056-8FE5-5AD1-17C393023872}"/>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Slide Number Placeholder 6">
            <a:extLst>
              <a:ext uri="{FF2B5EF4-FFF2-40B4-BE49-F238E27FC236}">
                <a16:creationId xmlns:a16="http://schemas.microsoft.com/office/drawing/2014/main" id="{58081090-3AF4-B3DE-8987-4381F58490C6}"/>
              </a:ext>
            </a:extLst>
          </p:cNvPr>
          <p:cNvSpPr txBox="1">
            <a:spLocks noGrp="1"/>
          </p:cNvSpPr>
          <p:nvPr>
            <p:ph type="sldNum" sz="quarter" idx="8"/>
          </p:nvPr>
        </p:nvSpPr>
        <p:spPr/>
        <p:txBody>
          <a:bodyPr/>
          <a:lstStyle>
            <a:lvl1pPr>
              <a:defRPr/>
            </a:lvl1pPr>
          </a:lstStyle>
          <a:p>
            <a:pPr lvl="0"/>
            <a:fld id="{4FB02268-1034-4AD6-AD3C-647E2E83F178}" type="slidenum">
              <a:t>‹#›</a:t>
            </a:fld>
            <a:endParaRPr lang="en-US"/>
          </a:p>
        </p:txBody>
      </p:sp>
    </p:spTree>
    <p:extLst>
      <p:ext uri="{BB962C8B-B14F-4D97-AF65-F5344CB8AC3E}">
        <p14:creationId xmlns:p14="http://schemas.microsoft.com/office/powerpoint/2010/main" val="259286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378FE7E-E79F-2EB9-AC9F-BC28E99A4CA3}"/>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D0A6E443-B828-0812-10EA-4699478A4B98}"/>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6">
              <a:extLst>
                <a:ext uri="{FF2B5EF4-FFF2-40B4-BE49-F238E27FC236}">
                  <a16:creationId xmlns:a16="http://schemas.microsoft.com/office/drawing/2014/main" id="{97F184A3-29B9-5F90-9F78-B5A9DDFA9DE9}"/>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7">
              <a:extLst>
                <a:ext uri="{FF2B5EF4-FFF2-40B4-BE49-F238E27FC236}">
                  <a16:creationId xmlns:a16="http://schemas.microsoft.com/office/drawing/2014/main" id="{D2FF71DC-0D48-96F7-4D7A-38A13CFDC4F1}"/>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8">
              <a:extLst>
                <a:ext uri="{FF2B5EF4-FFF2-40B4-BE49-F238E27FC236}">
                  <a16:creationId xmlns:a16="http://schemas.microsoft.com/office/drawing/2014/main" id="{24CC44A5-D204-0BFE-0694-060034CD4CB3}"/>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9">
              <a:extLst>
                <a:ext uri="{FF2B5EF4-FFF2-40B4-BE49-F238E27FC236}">
                  <a16:creationId xmlns:a16="http://schemas.microsoft.com/office/drawing/2014/main" id="{1FCFA739-2AD6-1604-4E1C-EED386BAB8B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20">
              <a:extLst>
                <a:ext uri="{FF2B5EF4-FFF2-40B4-BE49-F238E27FC236}">
                  <a16:creationId xmlns:a16="http://schemas.microsoft.com/office/drawing/2014/main" id="{09A19F9C-2E0B-8EA0-6E27-54C5C93D8B4A}"/>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10">
              <a:extLst>
                <a:ext uri="{FF2B5EF4-FFF2-40B4-BE49-F238E27FC236}">
                  <a16:creationId xmlns:a16="http://schemas.microsoft.com/office/drawing/2014/main" id="{EFBCE9B7-1093-854D-91D9-D437BDFE46FD}"/>
                </a:ext>
              </a:extLst>
            </p:cNvPr>
            <p:cNvSpPr/>
            <p:nvPr/>
          </p:nvSpPr>
          <p:spPr>
            <a:xfrm>
              <a:off x="6172200" y="402162"/>
              <a:ext cx="55964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3F43ACFE-CB97-EC64-B8E8-BD1BCAB7B5DA}"/>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820AAC25-1CB1-9C7B-D151-F0398808D98D}"/>
                </a:ext>
              </a:extLst>
            </p:cNvPr>
            <p:cNvSpPr/>
            <p:nvPr/>
          </p:nvSpPr>
          <p:spPr>
            <a:xfrm rot="16200004">
              <a:off x="3295438" y="280170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5">
              <a:extLst>
                <a:ext uri="{FF2B5EF4-FFF2-40B4-BE49-F238E27FC236}">
                  <a16:creationId xmlns:a16="http://schemas.microsoft.com/office/drawing/2014/main" id="{3E37BB4C-8197-9BB1-982A-3C7D7D11C877}"/>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8CEE26CC-623D-E5CA-7AB6-8105A8071F6B}"/>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GB"/>
              <a:t>Click to edit Master title style</a:t>
            </a:r>
            <a:endParaRPr lang="en-US"/>
          </a:p>
        </p:txBody>
      </p:sp>
      <p:sp>
        <p:nvSpPr>
          <p:cNvPr id="14" name="Picture Placeholder 2">
            <a:extLst>
              <a:ext uri="{FF2B5EF4-FFF2-40B4-BE49-F238E27FC236}">
                <a16:creationId xmlns:a16="http://schemas.microsoft.com/office/drawing/2014/main" id="{A738100D-DCBD-147C-6974-528DCAC60396}"/>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5" name="Text Placeholder 3">
            <a:extLst>
              <a:ext uri="{FF2B5EF4-FFF2-40B4-BE49-F238E27FC236}">
                <a16:creationId xmlns:a16="http://schemas.microsoft.com/office/drawing/2014/main" id="{91517851-E33B-5E13-03E3-DF26602AFB05}"/>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GB"/>
              <a:t>Click to edit Master text styles</a:t>
            </a:r>
          </a:p>
        </p:txBody>
      </p:sp>
      <p:sp>
        <p:nvSpPr>
          <p:cNvPr id="16" name="Date Placeholder 4">
            <a:extLst>
              <a:ext uri="{FF2B5EF4-FFF2-40B4-BE49-F238E27FC236}">
                <a16:creationId xmlns:a16="http://schemas.microsoft.com/office/drawing/2014/main" id="{020D3C9A-C87B-1BBD-B372-902AD5F799DA}"/>
              </a:ext>
            </a:extLst>
          </p:cNvPr>
          <p:cNvSpPr txBox="1">
            <a:spLocks noGrp="1"/>
          </p:cNvSpPr>
          <p:nvPr>
            <p:ph type="dt" sz="half" idx="7"/>
          </p:nvPr>
        </p:nvSpPr>
        <p:spPr/>
        <p:txBody>
          <a:bodyPr/>
          <a:lstStyle>
            <a:lvl1pPr>
              <a:defRPr/>
            </a:lvl1pPr>
          </a:lstStyle>
          <a:p>
            <a:pPr lvl="0"/>
            <a:fld id="{734D0B5A-2657-4D0E-B55F-9168D9C49374}" type="datetime1">
              <a:rPr lang="en-US"/>
              <a:pPr lvl="0"/>
              <a:t>1/31/2025</a:t>
            </a:fld>
            <a:endParaRPr lang="en-US"/>
          </a:p>
        </p:txBody>
      </p:sp>
      <p:sp>
        <p:nvSpPr>
          <p:cNvPr id="17" name="Footer Placeholder 5">
            <a:extLst>
              <a:ext uri="{FF2B5EF4-FFF2-40B4-BE49-F238E27FC236}">
                <a16:creationId xmlns:a16="http://schemas.microsoft.com/office/drawing/2014/main" id="{92CB35B5-0F32-22E7-13BC-48C33B4D096F}"/>
              </a:ext>
            </a:extLst>
          </p:cNvPr>
          <p:cNvSpPr txBox="1">
            <a:spLocks noGrp="1"/>
          </p:cNvSpPr>
          <p:nvPr>
            <p:ph type="ftr" sz="quarter" idx="9"/>
          </p:nvPr>
        </p:nvSpPr>
        <p:spPr/>
        <p:txBody>
          <a:bodyPr/>
          <a:lstStyle>
            <a:lvl1pPr>
              <a:defRPr/>
            </a:lvl1pPr>
          </a:lstStyle>
          <a:p>
            <a:pPr lvl="0"/>
            <a:endParaRPr lang="en-US"/>
          </a:p>
        </p:txBody>
      </p:sp>
      <p:sp>
        <p:nvSpPr>
          <p:cNvPr id="18" name="Rectangle 15">
            <a:extLst>
              <a:ext uri="{FF2B5EF4-FFF2-40B4-BE49-F238E27FC236}">
                <a16:creationId xmlns:a16="http://schemas.microsoft.com/office/drawing/2014/main" id="{06644704-BE0D-355C-0FB1-01AADF3C6C9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Slide Number Placeholder 6">
            <a:extLst>
              <a:ext uri="{FF2B5EF4-FFF2-40B4-BE49-F238E27FC236}">
                <a16:creationId xmlns:a16="http://schemas.microsoft.com/office/drawing/2014/main" id="{5BFC1A6E-BA7F-3CF2-724D-377AE601EB6F}"/>
              </a:ext>
            </a:extLst>
          </p:cNvPr>
          <p:cNvSpPr txBox="1">
            <a:spLocks noGrp="1"/>
          </p:cNvSpPr>
          <p:nvPr>
            <p:ph type="sldNum" sz="quarter" idx="8"/>
          </p:nvPr>
        </p:nvSpPr>
        <p:spPr/>
        <p:txBody>
          <a:bodyPr/>
          <a:lstStyle>
            <a:lvl1pPr>
              <a:defRPr/>
            </a:lvl1pPr>
          </a:lstStyle>
          <a:p>
            <a:pPr lvl="0"/>
            <a:fld id="{2CFBDC96-BFF6-422F-87D9-06CBF72DE075}" type="slidenum">
              <a:t>‹#›</a:t>
            </a:fld>
            <a:endParaRPr lang="en-US"/>
          </a:p>
        </p:txBody>
      </p:sp>
    </p:spTree>
    <p:extLst>
      <p:ext uri="{BB962C8B-B14F-4D97-AF65-F5344CB8AC3E}">
        <p14:creationId xmlns:p14="http://schemas.microsoft.com/office/powerpoint/2010/main" val="1367845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2FE7F136-B577-E42D-D605-A7560E7395D2}"/>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00BE9DBB-BA81-E2D1-6A21-70E48D04C558}"/>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6">
              <a:extLst>
                <a:ext uri="{FF2B5EF4-FFF2-40B4-BE49-F238E27FC236}">
                  <a16:creationId xmlns:a16="http://schemas.microsoft.com/office/drawing/2014/main" id="{6039E141-F09D-5609-A5B7-D5975B7CF8F0}"/>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7">
              <a:extLst>
                <a:ext uri="{FF2B5EF4-FFF2-40B4-BE49-F238E27FC236}">
                  <a16:creationId xmlns:a16="http://schemas.microsoft.com/office/drawing/2014/main" id="{897A7857-366E-7489-141F-F8DD640BF712}"/>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8">
              <a:extLst>
                <a:ext uri="{FF2B5EF4-FFF2-40B4-BE49-F238E27FC236}">
                  <a16:creationId xmlns:a16="http://schemas.microsoft.com/office/drawing/2014/main" id="{CAF09BF2-7756-92ED-A08E-24B42995ECC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9">
              <a:extLst>
                <a:ext uri="{FF2B5EF4-FFF2-40B4-BE49-F238E27FC236}">
                  <a16:creationId xmlns:a16="http://schemas.microsoft.com/office/drawing/2014/main" id="{5D9CE60E-676C-3343-193A-54055A9611D0}"/>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20">
              <a:extLst>
                <a:ext uri="{FF2B5EF4-FFF2-40B4-BE49-F238E27FC236}">
                  <a16:creationId xmlns:a16="http://schemas.microsoft.com/office/drawing/2014/main" id="{69B39D92-D9D5-B6C7-C91D-5C4077C9D896}"/>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5">
              <a:extLst>
                <a:ext uri="{FF2B5EF4-FFF2-40B4-BE49-F238E27FC236}">
                  <a16:creationId xmlns:a16="http://schemas.microsoft.com/office/drawing/2014/main" id="{F0733902-492E-1355-4C23-14559943C715}"/>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A1E85B3D-3056-25AA-378E-AEB0217786FE}"/>
                </a:ext>
              </a:extLst>
            </p:cNvPr>
            <p:cNvSpPr/>
            <p:nvPr/>
          </p:nvSpPr>
          <p:spPr>
            <a:xfrm rot="10799991">
              <a:off x="459504" y="321128"/>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BFD801EB-1C8A-44C9-1125-9864E47F5E9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Title 1">
            <a:extLst>
              <a:ext uri="{FF2B5EF4-FFF2-40B4-BE49-F238E27FC236}">
                <a16:creationId xmlns:a16="http://schemas.microsoft.com/office/drawing/2014/main" id="{9F7F239F-74DE-406A-191A-689FDCC164EC}"/>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GB"/>
              <a:t>Click to edit Master title style</a:t>
            </a:r>
            <a:endParaRPr lang="en-US"/>
          </a:p>
        </p:txBody>
      </p:sp>
      <p:sp>
        <p:nvSpPr>
          <p:cNvPr id="13" name="Picture Placeholder 2">
            <a:extLst>
              <a:ext uri="{FF2B5EF4-FFF2-40B4-BE49-F238E27FC236}">
                <a16:creationId xmlns:a16="http://schemas.microsoft.com/office/drawing/2014/main" id="{F7E3BD21-35BE-594A-A97E-0060061DEEE0}"/>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4" name="Text Placeholder 3">
            <a:extLst>
              <a:ext uri="{FF2B5EF4-FFF2-40B4-BE49-F238E27FC236}">
                <a16:creationId xmlns:a16="http://schemas.microsoft.com/office/drawing/2014/main" id="{FA0B9785-522A-21E5-73A1-744529923A7D}"/>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GB"/>
              <a:t>Click to edit Master text styles</a:t>
            </a:r>
          </a:p>
        </p:txBody>
      </p:sp>
      <p:sp>
        <p:nvSpPr>
          <p:cNvPr id="15" name="Date Placeholder 4">
            <a:extLst>
              <a:ext uri="{FF2B5EF4-FFF2-40B4-BE49-F238E27FC236}">
                <a16:creationId xmlns:a16="http://schemas.microsoft.com/office/drawing/2014/main" id="{E3646DD6-C153-8A64-F3C3-A1FC08C85135}"/>
              </a:ext>
            </a:extLst>
          </p:cNvPr>
          <p:cNvSpPr txBox="1">
            <a:spLocks noGrp="1"/>
          </p:cNvSpPr>
          <p:nvPr>
            <p:ph type="dt" sz="half" idx="7"/>
          </p:nvPr>
        </p:nvSpPr>
        <p:spPr/>
        <p:txBody>
          <a:bodyPr/>
          <a:lstStyle>
            <a:lvl1pPr>
              <a:defRPr/>
            </a:lvl1pPr>
          </a:lstStyle>
          <a:p>
            <a:pPr lvl="0"/>
            <a:fld id="{A361BAD2-0C0D-4D72-9504-406798CF2807}" type="datetime1">
              <a:rPr lang="en-US"/>
              <a:pPr lvl="0"/>
              <a:t>1/31/2025</a:t>
            </a:fld>
            <a:endParaRPr lang="en-US"/>
          </a:p>
        </p:txBody>
      </p:sp>
      <p:sp>
        <p:nvSpPr>
          <p:cNvPr id="16" name="Footer Placeholder 5">
            <a:extLst>
              <a:ext uri="{FF2B5EF4-FFF2-40B4-BE49-F238E27FC236}">
                <a16:creationId xmlns:a16="http://schemas.microsoft.com/office/drawing/2014/main" id="{41078215-85BD-07C8-7C35-3353D2B42290}"/>
              </a:ext>
            </a:extLst>
          </p:cNvPr>
          <p:cNvSpPr txBox="1">
            <a:spLocks noGrp="1"/>
          </p:cNvSpPr>
          <p:nvPr>
            <p:ph type="ftr" sz="quarter" idx="9"/>
          </p:nvPr>
        </p:nvSpPr>
        <p:spPr/>
        <p:txBody>
          <a:bodyPr/>
          <a:lstStyle>
            <a:lvl1pPr>
              <a:defRPr/>
            </a:lvl1pPr>
          </a:lstStyle>
          <a:p>
            <a:pPr lvl="0"/>
            <a:endParaRPr lang="en-US"/>
          </a:p>
        </p:txBody>
      </p:sp>
      <p:sp>
        <p:nvSpPr>
          <p:cNvPr id="17" name="Rectangle 15">
            <a:extLst>
              <a:ext uri="{FF2B5EF4-FFF2-40B4-BE49-F238E27FC236}">
                <a16:creationId xmlns:a16="http://schemas.microsoft.com/office/drawing/2014/main" id="{1835DA96-D9C5-0EB1-4001-7BA96039BD67}"/>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Slide Number Placeholder 6">
            <a:extLst>
              <a:ext uri="{FF2B5EF4-FFF2-40B4-BE49-F238E27FC236}">
                <a16:creationId xmlns:a16="http://schemas.microsoft.com/office/drawing/2014/main" id="{D773E378-F53F-A995-9ADC-387B35AB196D}"/>
              </a:ext>
            </a:extLst>
          </p:cNvPr>
          <p:cNvSpPr txBox="1">
            <a:spLocks noGrp="1"/>
          </p:cNvSpPr>
          <p:nvPr>
            <p:ph type="sldNum" sz="quarter" idx="8"/>
          </p:nvPr>
        </p:nvSpPr>
        <p:spPr/>
        <p:txBody>
          <a:bodyPr/>
          <a:lstStyle>
            <a:lvl1pPr>
              <a:defRPr/>
            </a:lvl1pPr>
          </a:lstStyle>
          <a:p>
            <a:pPr lvl="0"/>
            <a:fld id="{EC9B0F28-C712-48BA-A642-E77950077EAD}" type="slidenum">
              <a:t>‹#›</a:t>
            </a:fld>
            <a:endParaRPr lang="en-US"/>
          </a:p>
        </p:txBody>
      </p:sp>
    </p:spTree>
    <p:extLst>
      <p:ext uri="{BB962C8B-B14F-4D97-AF65-F5344CB8AC3E}">
        <p14:creationId xmlns:p14="http://schemas.microsoft.com/office/powerpoint/2010/main" val="1664203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98B8FBB2-BEBF-987D-7FEE-80F5DDA5B741}"/>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E688CDF8-EDA6-5E48-0FC1-3AA2A7525069}"/>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3">
              <a:extLst>
                <a:ext uri="{FF2B5EF4-FFF2-40B4-BE49-F238E27FC236}">
                  <a16:creationId xmlns:a16="http://schemas.microsoft.com/office/drawing/2014/main" id="{DF206C15-5333-AAEB-346C-0CF2A6458D57}"/>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4">
              <a:extLst>
                <a:ext uri="{FF2B5EF4-FFF2-40B4-BE49-F238E27FC236}">
                  <a16:creationId xmlns:a16="http://schemas.microsoft.com/office/drawing/2014/main" id="{5998C6FB-7FBA-B968-C2AB-1070739698F2}"/>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5">
              <a:extLst>
                <a:ext uri="{FF2B5EF4-FFF2-40B4-BE49-F238E27FC236}">
                  <a16:creationId xmlns:a16="http://schemas.microsoft.com/office/drawing/2014/main" id="{D1359319-F2B6-0F99-49B0-78CD53DD9285}"/>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7">
              <a:extLst>
                <a:ext uri="{FF2B5EF4-FFF2-40B4-BE49-F238E27FC236}">
                  <a16:creationId xmlns:a16="http://schemas.microsoft.com/office/drawing/2014/main" id="{9F8E635D-46BA-3F54-DE0B-24F126F7214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18">
              <a:extLst>
                <a:ext uri="{FF2B5EF4-FFF2-40B4-BE49-F238E27FC236}">
                  <a16:creationId xmlns:a16="http://schemas.microsoft.com/office/drawing/2014/main" id="{27E5F844-93FC-8FF5-E337-D3FC44EF70A2}"/>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5">
              <a:extLst>
                <a:ext uri="{FF2B5EF4-FFF2-40B4-BE49-F238E27FC236}">
                  <a16:creationId xmlns:a16="http://schemas.microsoft.com/office/drawing/2014/main" id="{7A57AF8A-D3AA-09E8-9EAF-09214B4C1BE7}"/>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CF28E20B-56F6-357E-05CA-179BF3F3C3AE}"/>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 f4 0 f2"/>
                <a:gd name="f93" fmla="+- f3 0 f2"/>
                <a:gd name="f94" fmla="*/ f93 1 10000"/>
                <a:gd name="f95" fmla="*/ f92 1 7946"/>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40D4700B-8BBF-7A67-2770-9AA9A4031E2E}"/>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Title 1">
            <a:extLst>
              <a:ext uri="{FF2B5EF4-FFF2-40B4-BE49-F238E27FC236}">
                <a16:creationId xmlns:a16="http://schemas.microsoft.com/office/drawing/2014/main" id="{C83B6951-2A04-3079-89E7-E6DAC11D1C40}"/>
              </a:ext>
            </a:extLst>
          </p:cNvPr>
          <p:cNvSpPr txBox="1">
            <a:spLocks noGrp="1"/>
          </p:cNvSpPr>
          <p:nvPr>
            <p:ph type="title"/>
          </p:nvPr>
        </p:nvSpPr>
        <p:spPr>
          <a:xfrm>
            <a:off x="1148797" y="1063419"/>
            <a:ext cx="8831814" cy="1372989"/>
          </a:xfrm>
        </p:spPr>
        <p:txBody>
          <a:bodyPr/>
          <a:lstStyle>
            <a:lvl1pPr>
              <a:defRPr sz="4000"/>
            </a:lvl1pPr>
          </a:lstStyle>
          <a:p>
            <a:pPr lvl="0"/>
            <a:r>
              <a:rPr lang="en-GB"/>
              <a:t>Click to edit Master title style</a:t>
            </a:r>
            <a:endParaRPr lang="en-US"/>
          </a:p>
        </p:txBody>
      </p:sp>
      <p:sp>
        <p:nvSpPr>
          <p:cNvPr id="13" name="Text Placeholder 3">
            <a:extLst>
              <a:ext uri="{FF2B5EF4-FFF2-40B4-BE49-F238E27FC236}">
                <a16:creationId xmlns:a16="http://schemas.microsoft.com/office/drawing/2014/main" id="{7FEB1CE8-13DD-0EFC-6310-2D564C3622B2}"/>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GB"/>
              <a:t>Click to edit Master text styles</a:t>
            </a:r>
          </a:p>
        </p:txBody>
      </p:sp>
      <p:sp>
        <p:nvSpPr>
          <p:cNvPr id="14" name="Date Placeholder 3">
            <a:extLst>
              <a:ext uri="{FF2B5EF4-FFF2-40B4-BE49-F238E27FC236}">
                <a16:creationId xmlns:a16="http://schemas.microsoft.com/office/drawing/2014/main" id="{BBDF114D-C535-4712-EEF5-0E3E0B6D452F}"/>
              </a:ext>
            </a:extLst>
          </p:cNvPr>
          <p:cNvSpPr txBox="1">
            <a:spLocks noGrp="1"/>
          </p:cNvSpPr>
          <p:nvPr>
            <p:ph type="dt" sz="half" idx="7"/>
          </p:nvPr>
        </p:nvSpPr>
        <p:spPr/>
        <p:txBody>
          <a:bodyPr/>
          <a:lstStyle>
            <a:lvl1pPr>
              <a:defRPr/>
            </a:lvl1pPr>
          </a:lstStyle>
          <a:p>
            <a:pPr lvl="0"/>
            <a:fld id="{4BD4CE49-7465-4CD7-8F4E-9207167C5252}" type="datetime1">
              <a:rPr lang="en-US"/>
              <a:pPr lvl="0"/>
              <a:t>1/31/2025</a:t>
            </a:fld>
            <a:endParaRPr lang="en-US"/>
          </a:p>
        </p:txBody>
      </p:sp>
      <p:sp>
        <p:nvSpPr>
          <p:cNvPr id="15" name="Footer Placeholder 4">
            <a:extLst>
              <a:ext uri="{FF2B5EF4-FFF2-40B4-BE49-F238E27FC236}">
                <a16:creationId xmlns:a16="http://schemas.microsoft.com/office/drawing/2014/main" id="{464F7A28-004B-E5AF-759C-1DE5D4582CE3}"/>
              </a:ext>
            </a:extLst>
          </p:cNvPr>
          <p:cNvSpPr txBox="1">
            <a:spLocks noGrp="1"/>
          </p:cNvSpPr>
          <p:nvPr>
            <p:ph type="ftr" sz="quarter" idx="9"/>
          </p:nvPr>
        </p:nvSpPr>
        <p:spPr/>
        <p:txBody>
          <a:bodyPr/>
          <a:lstStyle>
            <a:lvl1pPr>
              <a:defRPr/>
            </a:lvl1pPr>
          </a:lstStyle>
          <a:p>
            <a:pPr lvl="0"/>
            <a:endParaRPr lang="en-US"/>
          </a:p>
        </p:txBody>
      </p:sp>
      <p:sp>
        <p:nvSpPr>
          <p:cNvPr id="16" name="Rectangle 12">
            <a:extLst>
              <a:ext uri="{FF2B5EF4-FFF2-40B4-BE49-F238E27FC236}">
                <a16:creationId xmlns:a16="http://schemas.microsoft.com/office/drawing/2014/main" id="{3903AE88-E708-4FC9-A7B1-80B119330F2C}"/>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Slide Number Placeholder 5">
            <a:extLst>
              <a:ext uri="{FF2B5EF4-FFF2-40B4-BE49-F238E27FC236}">
                <a16:creationId xmlns:a16="http://schemas.microsoft.com/office/drawing/2014/main" id="{30B8C012-190B-1939-B08D-A355D685E3E7}"/>
              </a:ext>
            </a:extLst>
          </p:cNvPr>
          <p:cNvSpPr txBox="1">
            <a:spLocks noGrp="1"/>
          </p:cNvSpPr>
          <p:nvPr>
            <p:ph type="sldNum" sz="quarter" idx="8"/>
          </p:nvPr>
        </p:nvSpPr>
        <p:spPr/>
        <p:txBody>
          <a:bodyPr/>
          <a:lstStyle>
            <a:lvl1pPr>
              <a:defRPr/>
            </a:lvl1pPr>
          </a:lstStyle>
          <a:p>
            <a:pPr lvl="0"/>
            <a:fld id="{E6C4F8C4-5734-4E8C-AF22-1AAC8ABA008F}" type="slidenum">
              <a:t>‹#›</a:t>
            </a:fld>
            <a:endParaRPr lang="en-US"/>
          </a:p>
        </p:txBody>
      </p:sp>
    </p:spTree>
    <p:extLst>
      <p:ext uri="{BB962C8B-B14F-4D97-AF65-F5344CB8AC3E}">
        <p14:creationId xmlns:p14="http://schemas.microsoft.com/office/powerpoint/2010/main" val="2420317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2F1CB68A-E3FE-1C43-862C-7A675EF86627}"/>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8D8340D8-663A-8619-AE52-AE74636A14ED}"/>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9">
              <a:extLst>
                <a:ext uri="{FF2B5EF4-FFF2-40B4-BE49-F238E27FC236}">
                  <a16:creationId xmlns:a16="http://schemas.microsoft.com/office/drawing/2014/main" id="{C845244C-BA1B-B4A0-29BA-80D23219E822}"/>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21">
              <a:extLst>
                <a:ext uri="{FF2B5EF4-FFF2-40B4-BE49-F238E27FC236}">
                  <a16:creationId xmlns:a16="http://schemas.microsoft.com/office/drawing/2014/main" id="{240A5CC8-D7E4-2638-CA86-E95C313E0A72}"/>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22">
              <a:extLst>
                <a:ext uri="{FF2B5EF4-FFF2-40B4-BE49-F238E27FC236}">
                  <a16:creationId xmlns:a16="http://schemas.microsoft.com/office/drawing/2014/main" id="{C43923D0-22BD-CEFD-E5C5-BD0DB1C69C61}"/>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23">
              <a:extLst>
                <a:ext uri="{FF2B5EF4-FFF2-40B4-BE49-F238E27FC236}">
                  <a16:creationId xmlns:a16="http://schemas.microsoft.com/office/drawing/2014/main" id="{33845063-1B8B-2583-5F6A-4E4459DC5452}"/>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24">
              <a:extLst>
                <a:ext uri="{FF2B5EF4-FFF2-40B4-BE49-F238E27FC236}">
                  <a16:creationId xmlns:a16="http://schemas.microsoft.com/office/drawing/2014/main" id="{99AC02EF-B708-8882-D77E-7E6CB5AA2B4E}"/>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5">
              <a:extLst>
                <a:ext uri="{FF2B5EF4-FFF2-40B4-BE49-F238E27FC236}">
                  <a16:creationId xmlns:a16="http://schemas.microsoft.com/office/drawing/2014/main" id="{3F78D306-AF2E-05F0-649F-F7B58F72D4E4}"/>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4AD0F794-1C7E-909D-E448-53F5E96C5C0C}"/>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DF8315B4-9321-18DA-631A-E0ECF84857D9}"/>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TextBox 15">
            <a:extLst>
              <a:ext uri="{FF2B5EF4-FFF2-40B4-BE49-F238E27FC236}">
                <a16:creationId xmlns:a16="http://schemas.microsoft.com/office/drawing/2014/main" id="{E4BD79C7-3DBB-7F50-7ECF-214CA4F59731}"/>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C48C481A-C237-3DCF-5B5D-7431E19CBA15}"/>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2E001223-912F-869D-520B-933A5FBE51C6}"/>
              </a:ext>
            </a:extLst>
          </p:cNvPr>
          <p:cNvSpPr txBox="1">
            <a:spLocks noGrp="1"/>
          </p:cNvSpPr>
          <p:nvPr>
            <p:ph type="title"/>
          </p:nvPr>
        </p:nvSpPr>
        <p:spPr>
          <a:xfrm>
            <a:off x="1581875" y="982129"/>
            <a:ext cx="8453902" cy="2696629"/>
          </a:xfrm>
        </p:spPr>
        <p:txBody>
          <a:bodyPr/>
          <a:lstStyle>
            <a:lvl1pPr>
              <a:defRPr sz="4000"/>
            </a:lvl1pPr>
          </a:lstStyle>
          <a:p>
            <a:pPr lvl="0"/>
            <a:r>
              <a:rPr lang="en-GB"/>
              <a:t>Click to edit Master title style</a:t>
            </a:r>
            <a:endParaRPr lang="en-US"/>
          </a:p>
        </p:txBody>
      </p:sp>
      <p:sp>
        <p:nvSpPr>
          <p:cNvPr id="15" name="Text Placeholder 3">
            <a:extLst>
              <a:ext uri="{FF2B5EF4-FFF2-40B4-BE49-F238E27FC236}">
                <a16:creationId xmlns:a16="http://schemas.microsoft.com/office/drawing/2014/main" id="{1A0C19C3-2B58-270C-7C55-6A75D6C9E095}"/>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GB"/>
              <a:t>Click to edit Master text styles</a:t>
            </a:r>
          </a:p>
        </p:txBody>
      </p:sp>
      <p:sp>
        <p:nvSpPr>
          <p:cNvPr id="16" name="Text Placeholder 3">
            <a:extLst>
              <a:ext uri="{FF2B5EF4-FFF2-40B4-BE49-F238E27FC236}">
                <a16:creationId xmlns:a16="http://schemas.microsoft.com/office/drawing/2014/main" id="{0ED51BBD-38F5-8EF1-125B-39B085BAEBA3}"/>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GB"/>
              <a:t>Click to edit Master text styles</a:t>
            </a:r>
          </a:p>
        </p:txBody>
      </p:sp>
      <p:sp>
        <p:nvSpPr>
          <p:cNvPr id="17" name="Date Placeholder 3">
            <a:extLst>
              <a:ext uri="{FF2B5EF4-FFF2-40B4-BE49-F238E27FC236}">
                <a16:creationId xmlns:a16="http://schemas.microsoft.com/office/drawing/2014/main" id="{DB886A00-B3BB-8357-AD3F-2AA90A9BED8A}"/>
              </a:ext>
            </a:extLst>
          </p:cNvPr>
          <p:cNvSpPr txBox="1">
            <a:spLocks noGrp="1"/>
          </p:cNvSpPr>
          <p:nvPr>
            <p:ph type="dt" sz="half" idx="7"/>
          </p:nvPr>
        </p:nvSpPr>
        <p:spPr/>
        <p:txBody>
          <a:bodyPr/>
          <a:lstStyle>
            <a:lvl1pPr>
              <a:defRPr/>
            </a:lvl1pPr>
          </a:lstStyle>
          <a:p>
            <a:pPr lvl="0"/>
            <a:fld id="{68CAD926-3BB9-455E-9E81-9C2B2B7A6888}" type="datetime1">
              <a:rPr lang="en-US"/>
              <a:pPr lvl="0"/>
              <a:t>1/31/2025</a:t>
            </a:fld>
            <a:endParaRPr lang="en-US"/>
          </a:p>
        </p:txBody>
      </p:sp>
      <p:sp>
        <p:nvSpPr>
          <p:cNvPr id="18" name="Footer Placeholder 4">
            <a:extLst>
              <a:ext uri="{FF2B5EF4-FFF2-40B4-BE49-F238E27FC236}">
                <a16:creationId xmlns:a16="http://schemas.microsoft.com/office/drawing/2014/main" id="{6EDDCC9D-8639-DAAF-9F1F-E39852B63896}"/>
              </a:ext>
            </a:extLst>
          </p:cNvPr>
          <p:cNvSpPr txBox="1">
            <a:spLocks noGrp="1"/>
          </p:cNvSpPr>
          <p:nvPr>
            <p:ph type="ftr" sz="quarter" idx="9"/>
          </p:nvPr>
        </p:nvSpPr>
        <p:spPr/>
        <p:txBody>
          <a:bodyPr/>
          <a:lstStyle>
            <a:lvl1pPr>
              <a:defRPr/>
            </a:lvl1pPr>
          </a:lstStyle>
          <a:p>
            <a:pPr lvl="0"/>
            <a:endParaRPr lang="en-US"/>
          </a:p>
        </p:txBody>
      </p:sp>
      <p:sp>
        <p:nvSpPr>
          <p:cNvPr id="19" name="Rectangle 18">
            <a:extLst>
              <a:ext uri="{FF2B5EF4-FFF2-40B4-BE49-F238E27FC236}">
                <a16:creationId xmlns:a16="http://schemas.microsoft.com/office/drawing/2014/main" id="{9409FAF6-8D87-43D3-45D4-42B803C78B2C}"/>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Slide Number Placeholder 5">
            <a:extLst>
              <a:ext uri="{FF2B5EF4-FFF2-40B4-BE49-F238E27FC236}">
                <a16:creationId xmlns:a16="http://schemas.microsoft.com/office/drawing/2014/main" id="{4371468A-44D2-6720-F266-DB7C6A2AB771}"/>
              </a:ext>
            </a:extLst>
          </p:cNvPr>
          <p:cNvSpPr txBox="1">
            <a:spLocks noGrp="1"/>
          </p:cNvSpPr>
          <p:nvPr>
            <p:ph type="sldNum" sz="quarter" idx="8"/>
          </p:nvPr>
        </p:nvSpPr>
        <p:spPr/>
        <p:txBody>
          <a:bodyPr/>
          <a:lstStyle>
            <a:lvl1pPr>
              <a:defRPr/>
            </a:lvl1pPr>
          </a:lstStyle>
          <a:p>
            <a:pPr lvl="0"/>
            <a:fld id="{AECAF1A2-1BDB-45A2-ACEA-333106D940E8}" type="slidenum">
              <a:t>‹#›</a:t>
            </a:fld>
            <a:endParaRPr lang="en-US"/>
          </a:p>
        </p:txBody>
      </p:sp>
    </p:spTree>
    <p:extLst>
      <p:ext uri="{BB962C8B-B14F-4D97-AF65-F5344CB8AC3E}">
        <p14:creationId xmlns:p14="http://schemas.microsoft.com/office/powerpoint/2010/main" val="9499339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F1D503EB-FF2D-6377-0FBE-2AB422FF6939}"/>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ACAC80D7-9BAB-6B2A-C296-A2AFE8A8D64E}"/>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4">
              <a:extLst>
                <a:ext uri="{FF2B5EF4-FFF2-40B4-BE49-F238E27FC236}">
                  <a16:creationId xmlns:a16="http://schemas.microsoft.com/office/drawing/2014/main" id="{C5EF8889-7A42-F6A0-ACBF-6E4F1C68502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5">
              <a:extLst>
                <a:ext uri="{FF2B5EF4-FFF2-40B4-BE49-F238E27FC236}">
                  <a16:creationId xmlns:a16="http://schemas.microsoft.com/office/drawing/2014/main" id="{611A3775-C64D-E5FA-9079-06CE62090B8D}"/>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6">
              <a:extLst>
                <a:ext uri="{FF2B5EF4-FFF2-40B4-BE49-F238E27FC236}">
                  <a16:creationId xmlns:a16="http://schemas.microsoft.com/office/drawing/2014/main" id="{3AD31809-DE5C-51CA-D0B2-C3ECF170B13B}"/>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7">
              <a:extLst>
                <a:ext uri="{FF2B5EF4-FFF2-40B4-BE49-F238E27FC236}">
                  <a16:creationId xmlns:a16="http://schemas.microsoft.com/office/drawing/2014/main" id="{02E943DF-2CE4-F903-EFC3-40C29EB6C4BD}"/>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18">
              <a:extLst>
                <a:ext uri="{FF2B5EF4-FFF2-40B4-BE49-F238E27FC236}">
                  <a16:creationId xmlns:a16="http://schemas.microsoft.com/office/drawing/2014/main" id="{F6D7AE70-8A34-32EA-76F0-BC9C3A9C41F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5">
              <a:extLst>
                <a:ext uri="{FF2B5EF4-FFF2-40B4-BE49-F238E27FC236}">
                  <a16:creationId xmlns:a16="http://schemas.microsoft.com/office/drawing/2014/main" id="{1BCB81AC-FC72-D42D-AF2D-4FD7281BEBBB}"/>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B595D6B5-E05A-912E-3CDE-50A10BCE7569}"/>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BC25C9D8-27A4-BD8B-40D4-F0BEC34B5725}"/>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Title 1">
            <a:extLst>
              <a:ext uri="{FF2B5EF4-FFF2-40B4-BE49-F238E27FC236}">
                <a16:creationId xmlns:a16="http://schemas.microsoft.com/office/drawing/2014/main" id="{47EA7612-DBEB-54A1-0824-23C4D526B132}"/>
              </a:ext>
            </a:extLst>
          </p:cNvPr>
          <p:cNvSpPr txBox="1">
            <a:spLocks noGrp="1"/>
          </p:cNvSpPr>
          <p:nvPr>
            <p:ph type="title"/>
          </p:nvPr>
        </p:nvSpPr>
        <p:spPr>
          <a:xfrm>
            <a:off x="1154951" y="2370664"/>
            <a:ext cx="8825660" cy="1822518"/>
          </a:xfrm>
        </p:spPr>
        <p:txBody>
          <a:bodyPr anchor="b"/>
          <a:lstStyle>
            <a:lvl1pPr>
              <a:defRPr sz="4000"/>
            </a:lvl1pPr>
          </a:lstStyle>
          <a:p>
            <a:pPr lvl="0"/>
            <a:r>
              <a:rPr lang="en-GB"/>
              <a:t>Click to edit Master title style</a:t>
            </a:r>
            <a:endParaRPr lang="en-US"/>
          </a:p>
        </p:txBody>
      </p:sp>
      <p:sp>
        <p:nvSpPr>
          <p:cNvPr id="13" name="Text Placeholder 2">
            <a:extLst>
              <a:ext uri="{FF2B5EF4-FFF2-40B4-BE49-F238E27FC236}">
                <a16:creationId xmlns:a16="http://schemas.microsoft.com/office/drawing/2014/main" id="{06D48D72-EE0A-87D2-2E11-CAB6788A8C1C}"/>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GB"/>
              <a:t>Click to edit Master text styles</a:t>
            </a:r>
          </a:p>
        </p:txBody>
      </p:sp>
      <p:sp>
        <p:nvSpPr>
          <p:cNvPr id="14" name="Date Placeholder 3">
            <a:extLst>
              <a:ext uri="{FF2B5EF4-FFF2-40B4-BE49-F238E27FC236}">
                <a16:creationId xmlns:a16="http://schemas.microsoft.com/office/drawing/2014/main" id="{4108BF27-D86D-7BCB-EC87-FF369C808EA3}"/>
              </a:ext>
            </a:extLst>
          </p:cNvPr>
          <p:cNvSpPr txBox="1">
            <a:spLocks noGrp="1"/>
          </p:cNvSpPr>
          <p:nvPr>
            <p:ph type="dt" sz="half" idx="7"/>
          </p:nvPr>
        </p:nvSpPr>
        <p:spPr/>
        <p:txBody>
          <a:bodyPr/>
          <a:lstStyle>
            <a:lvl1pPr>
              <a:defRPr/>
            </a:lvl1pPr>
          </a:lstStyle>
          <a:p>
            <a:pPr lvl="0"/>
            <a:fld id="{2DBC4905-B679-4FCA-B708-32304FCCFE59}" type="datetime1">
              <a:rPr lang="en-US"/>
              <a:pPr lvl="0"/>
              <a:t>1/31/2025</a:t>
            </a:fld>
            <a:endParaRPr lang="en-US"/>
          </a:p>
        </p:txBody>
      </p:sp>
      <p:sp>
        <p:nvSpPr>
          <p:cNvPr id="15" name="Footer Placeholder 4">
            <a:extLst>
              <a:ext uri="{FF2B5EF4-FFF2-40B4-BE49-F238E27FC236}">
                <a16:creationId xmlns:a16="http://schemas.microsoft.com/office/drawing/2014/main" id="{921C9B05-A948-96E6-2227-B6D8131C5367}"/>
              </a:ext>
            </a:extLst>
          </p:cNvPr>
          <p:cNvSpPr txBox="1">
            <a:spLocks noGrp="1"/>
          </p:cNvSpPr>
          <p:nvPr>
            <p:ph type="ftr" sz="quarter" idx="9"/>
          </p:nvPr>
        </p:nvSpPr>
        <p:spPr/>
        <p:txBody>
          <a:bodyPr/>
          <a:lstStyle>
            <a:lvl1pPr>
              <a:defRPr/>
            </a:lvl1pPr>
          </a:lstStyle>
          <a:p>
            <a:pPr lvl="0"/>
            <a:endParaRPr lang="en-US"/>
          </a:p>
        </p:txBody>
      </p:sp>
      <p:sp>
        <p:nvSpPr>
          <p:cNvPr id="16" name="Rectangle 13">
            <a:extLst>
              <a:ext uri="{FF2B5EF4-FFF2-40B4-BE49-F238E27FC236}">
                <a16:creationId xmlns:a16="http://schemas.microsoft.com/office/drawing/2014/main" id="{5DE464BD-848D-D7D2-A33B-8ED05D4CAEF1}"/>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Slide Number Placeholder 5">
            <a:extLst>
              <a:ext uri="{FF2B5EF4-FFF2-40B4-BE49-F238E27FC236}">
                <a16:creationId xmlns:a16="http://schemas.microsoft.com/office/drawing/2014/main" id="{BF97A0EA-7BD0-1FE3-5ED7-F39D14CB7ACA}"/>
              </a:ext>
            </a:extLst>
          </p:cNvPr>
          <p:cNvSpPr txBox="1">
            <a:spLocks noGrp="1"/>
          </p:cNvSpPr>
          <p:nvPr>
            <p:ph type="sldNum" sz="quarter" idx="8"/>
          </p:nvPr>
        </p:nvSpPr>
        <p:spPr/>
        <p:txBody>
          <a:bodyPr/>
          <a:lstStyle>
            <a:lvl1pPr>
              <a:defRPr/>
            </a:lvl1pPr>
          </a:lstStyle>
          <a:p>
            <a:pPr lvl="0"/>
            <a:fld id="{0BB2E2D2-111E-4F4B-9959-EBB8186E9CA7}" type="slidenum">
              <a:t>‹#›</a:t>
            </a:fld>
            <a:endParaRPr lang="en-US"/>
          </a:p>
        </p:txBody>
      </p:sp>
    </p:spTree>
    <p:extLst>
      <p:ext uri="{BB962C8B-B14F-4D97-AF65-F5344CB8AC3E}">
        <p14:creationId xmlns:p14="http://schemas.microsoft.com/office/powerpoint/2010/main" val="3144993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D5BA0-3A6C-CEB7-C1C9-15741829BA3D}"/>
              </a:ext>
            </a:extLst>
          </p:cNvPr>
          <p:cNvSpPr txBox="1">
            <a:spLocks noGrp="1"/>
          </p:cNvSpPr>
          <p:nvPr>
            <p:ph type="title"/>
          </p:nvPr>
        </p:nvSpPr>
        <p:spPr>
          <a:xfrm>
            <a:off x="1154951" y="973671"/>
            <a:ext cx="8825660" cy="706968"/>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ECCA77D-7FAF-7F7D-1441-FAE64BCBD689}"/>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5DB787E3-E6F4-06F2-4610-A9773E5ACC7F}"/>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7047D020-30D6-D000-2BF5-5B962FC58E3C}"/>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6" name="Text Placeholder 3">
            <a:extLst>
              <a:ext uri="{FF2B5EF4-FFF2-40B4-BE49-F238E27FC236}">
                <a16:creationId xmlns:a16="http://schemas.microsoft.com/office/drawing/2014/main" id="{79F887B8-1ED5-1A5B-3E86-DEE0A69FB21E}"/>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A05D2B06-2E0A-3D85-D862-49518D085F76}"/>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8" name="Text Placeholder 3">
            <a:extLst>
              <a:ext uri="{FF2B5EF4-FFF2-40B4-BE49-F238E27FC236}">
                <a16:creationId xmlns:a16="http://schemas.microsoft.com/office/drawing/2014/main" id="{D436D6BA-C0E7-69DA-FE9E-1251EF84B74F}"/>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GB"/>
              <a:t>Click to edit Master text styles</a:t>
            </a:r>
          </a:p>
        </p:txBody>
      </p:sp>
      <p:cxnSp>
        <p:nvCxnSpPr>
          <p:cNvPr id="9" name="Straight Connector 16">
            <a:extLst>
              <a:ext uri="{FF2B5EF4-FFF2-40B4-BE49-F238E27FC236}">
                <a16:creationId xmlns:a16="http://schemas.microsoft.com/office/drawing/2014/main" id="{8183CEB1-4315-A669-187D-7B7825ADEE3A}"/>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05470E8F-5849-4574-B3CE-FD9B3E5D5528}"/>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DB5421B3-ED11-7DB2-9158-E5038382FF6F}"/>
              </a:ext>
            </a:extLst>
          </p:cNvPr>
          <p:cNvSpPr txBox="1">
            <a:spLocks noGrp="1"/>
          </p:cNvSpPr>
          <p:nvPr>
            <p:ph type="dt" sz="half" idx="7"/>
          </p:nvPr>
        </p:nvSpPr>
        <p:spPr/>
        <p:txBody>
          <a:bodyPr/>
          <a:lstStyle>
            <a:lvl1pPr>
              <a:defRPr/>
            </a:lvl1pPr>
          </a:lstStyle>
          <a:p>
            <a:pPr lvl="0"/>
            <a:fld id="{382DAD3A-0F80-4833-95A1-E389204A9761}" type="datetime1">
              <a:rPr lang="en-US"/>
              <a:pPr lvl="0"/>
              <a:t>1/31/2025</a:t>
            </a:fld>
            <a:endParaRPr lang="en-US"/>
          </a:p>
        </p:txBody>
      </p:sp>
      <p:sp>
        <p:nvSpPr>
          <p:cNvPr id="12" name="Footer Placeholder 7">
            <a:extLst>
              <a:ext uri="{FF2B5EF4-FFF2-40B4-BE49-F238E27FC236}">
                <a16:creationId xmlns:a16="http://schemas.microsoft.com/office/drawing/2014/main" id="{F7A4A068-F3D3-C749-AB15-F8D0EFF993D4}"/>
              </a:ext>
            </a:extLst>
          </p:cNvPr>
          <p:cNvSpPr txBox="1">
            <a:spLocks noGrp="1"/>
          </p:cNvSpPr>
          <p:nvPr>
            <p:ph type="ftr" sz="quarter" idx="9"/>
          </p:nvPr>
        </p:nvSpPr>
        <p:spPr/>
        <p:txBody>
          <a:bodyPr/>
          <a:lstStyle>
            <a:lvl1pPr>
              <a:defRPr/>
            </a:lvl1pPr>
          </a:lstStyle>
          <a:p>
            <a:pPr lvl="0"/>
            <a:endParaRPr lang="en-US"/>
          </a:p>
        </p:txBody>
      </p:sp>
      <p:sp>
        <p:nvSpPr>
          <p:cNvPr id="13" name="Slide Number Placeholder 8">
            <a:extLst>
              <a:ext uri="{FF2B5EF4-FFF2-40B4-BE49-F238E27FC236}">
                <a16:creationId xmlns:a16="http://schemas.microsoft.com/office/drawing/2014/main" id="{BD51DFC1-A09C-2399-9ED0-109EBAE86706}"/>
              </a:ext>
            </a:extLst>
          </p:cNvPr>
          <p:cNvSpPr txBox="1">
            <a:spLocks noGrp="1"/>
          </p:cNvSpPr>
          <p:nvPr>
            <p:ph type="sldNum" sz="quarter" idx="8"/>
          </p:nvPr>
        </p:nvSpPr>
        <p:spPr/>
        <p:txBody>
          <a:bodyPr/>
          <a:lstStyle>
            <a:lvl1pPr>
              <a:defRPr/>
            </a:lvl1pPr>
          </a:lstStyle>
          <a:p>
            <a:pPr lvl="0"/>
            <a:fld id="{4208B23E-2FAE-434E-A274-F973CDF98FBB}" type="slidenum">
              <a:t>‹#›</a:t>
            </a:fld>
            <a:endParaRPr lang="en-US"/>
          </a:p>
        </p:txBody>
      </p:sp>
    </p:spTree>
    <p:extLst>
      <p:ext uri="{BB962C8B-B14F-4D97-AF65-F5344CB8AC3E}">
        <p14:creationId xmlns:p14="http://schemas.microsoft.com/office/powerpoint/2010/main" val="32883869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9957-1903-06C9-9164-8580176A7A9A}"/>
              </a:ext>
            </a:extLst>
          </p:cNvPr>
          <p:cNvSpPr txBox="1">
            <a:spLocks noGrp="1"/>
          </p:cNvSpPr>
          <p:nvPr>
            <p:ph type="title"/>
          </p:nvPr>
        </p:nvSpPr>
        <p:spPr>
          <a:xfrm>
            <a:off x="1154951" y="973671"/>
            <a:ext cx="8825660" cy="706968"/>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36D5FB4-A8BB-9140-7B23-8A13FD2E8ED5}"/>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4" name="Picture Placeholder 2">
            <a:extLst>
              <a:ext uri="{FF2B5EF4-FFF2-40B4-BE49-F238E27FC236}">
                <a16:creationId xmlns:a16="http://schemas.microsoft.com/office/drawing/2014/main" id="{9A95865B-40C4-C30E-8628-8353CB4686FA}"/>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3083F21B-C647-B89A-D005-FE899B294A8A}"/>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0ED318D4-21BE-857F-2BFA-5263BDAA2345}"/>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7" name="Picture Placeholder 2">
            <a:extLst>
              <a:ext uri="{FF2B5EF4-FFF2-40B4-BE49-F238E27FC236}">
                <a16:creationId xmlns:a16="http://schemas.microsoft.com/office/drawing/2014/main" id="{04D94905-3B89-D57D-BE03-C0DD78A41328}"/>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E3BDFAFD-08D7-B7FB-26B0-653CE7E1A889}"/>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49490C41-0AF3-27E4-B03F-319C79DC50C6}"/>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10" name="Picture Placeholder 2">
            <a:extLst>
              <a:ext uri="{FF2B5EF4-FFF2-40B4-BE49-F238E27FC236}">
                <a16:creationId xmlns:a16="http://schemas.microsoft.com/office/drawing/2014/main" id="{E9563200-57B6-A857-FB55-7E7E9EAEF8D7}"/>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9F5527EF-D85C-6A8D-58EA-4D57E3ECBD64}"/>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GB"/>
              <a:t>Click to edit Master text styles</a:t>
            </a:r>
          </a:p>
        </p:txBody>
      </p:sp>
      <p:cxnSp>
        <p:nvCxnSpPr>
          <p:cNvPr id="12" name="Straight Connector 42">
            <a:extLst>
              <a:ext uri="{FF2B5EF4-FFF2-40B4-BE49-F238E27FC236}">
                <a16:creationId xmlns:a16="http://schemas.microsoft.com/office/drawing/2014/main" id="{DB0675B3-504E-E87D-9E64-00858D8C0FA3}"/>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55F8202F-8AE4-8F72-3F8A-32F8FD02E547}"/>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A03F8A22-D57D-C161-7129-BD7541F63C70}"/>
              </a:ext>
            </a:extLst>
          </p:cNvPr>
          <p:cNvSpPr txBox="1">
            <a:spLocks noGrp="1"/>
          </p:cNvSpPr>
          <p:nvPr>
            <p:ph type="dt" sz="half" idx="7"/>
          </p:nvPr>
        </p:nvSpPr>
        <p:spPr/>
        <p:txBody>
          <a:bodyPr/>
          <a:lstStyle>
            <a:lvl1pPr>
              <a:defRPr/>
            </a:lvl1pPr>
          </a:lstStyle>
          <a:p>
            <a:pPr lvl="0"/>
            <a:fld id="{C7FB9164-4211-40E9-97B5-112D3C091E1D}" type="datetime1">
              <a:rPr lang="en-US"/>
              <a:pPr lvl="0"/>
              <a:t>1/31/2025</a:t>
            </a:fld>
            <a:endParaRPr lang="en-US"/>
          </a:p>
        </p:txBody>
      </p:sp>
      <p:sp>
        <p:nvSpPr>
          <p:cNvPr id="15" name="Footer Placeholder 7">
            <a:extLst>
              <a:ext uri="{FF2B5EF4-FFF2-40B4-BE49-F238E27FC236}">
                <a16:creationId xmlns:a16="http://schemas.microsoft.com/office/drawing/2014/main" id="{B68CE286-436A-C37C-E693-576D27B23C2F}"/>
              </a:ext>
            </a:extLst>
          </p:cNvPr>
          <p:cNvSpPr txBox="1">
            <a:spLocks noGrp="1"/>
          </p:cNvSpPr>
          <p:nvPr>
            <p:ph type="ftr" sz="quarter" idx="9"/>
          </p:nvPr>
        </p:nvSpPr>
        <p:spPr>
          <a:xfrm>
            <a:off x="561112" y="6391838"/>
            <a:ext cx="3644286" cy="304796"/>
          </a:xfrm>
        </p:spPr>
        <p:txBody>
          <a:bodyPr/>
          <a:lstStyle>
            <a:lvl1pPr>
              <a:defRPr/>
            </a:lvl1pPr>
          </a:lstStyle>
          <a:p>
            <a:pPr lvl="0"/>
            <a:endParaRPr lang="en-US"/>
          </a:p>
        </p:txBody>
      </p:sp>
      <p:sp>
        <p:nvSpPr>
          <p:cNvPr id="16" name="Slide Number Placeholder 8">
            <a:extLst>
              <a:ext uri="{FF2B5EF4-FFF2-40B4-BE49-F238E27FC236}">
                <a16:creationId xmlns:a16="http://schemas.microsoft.com/office/drawing/2014/main" id="{253B8941-6771-C5EC-D9F0-B902D6E6B3C3}"/>
              </a:ext>
            </a:extLst>
          </p:cNvPr>
          <p:cNvSpPr txBox="1">
            <a:spLocks noGrp="1"/>
          </p:cNvSpPr>
          <p:nvPr>
            <p:ph type="sldNum" sz="quarter" idx="8"/>
          </p:nvPr>
        </p:nvSpPr>
        <p:spPr/>
        <p:txBody>
          <a:bodyPr/>
          <a:lstStyle>
            <a:lvl1pPr>
              <a:defRPr/>
            </a:lvl1pPr>
          </a:lstStyle>
          <a:p>
            <a:pPr lvl="0"/>
            <a:fld id="{DB26E759-C55D-46FD-BA19-CFD0E3D05C19}" type="slidenum">
              <a:t>‹#›</a:t>
            </a:fld>
            <a:endParaRPr lang="en-US"/>
          </a:p>
        </p:txBody>
      </p:sp>
    </p:spTree>
    <p:extLst>
      <p:ext uri="{BB962C8B-B14F-4D97-AF65-F5344CB8AC3E}">
        <p14:creationId xmlns:p14="http://schemas.microsoft.com/office/powerpoint/2010/main" val="317093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CCEEC-1419-3BEA-9DF1-86FD7A538109}"/>
              </a:ext>
            </a:extLst>
          </p:cNvPr>
          <p:cNvSpPr txBox="1">
            <a:spLocks noGrp="1"/>
          </p:cNvSpPr>
          <p:nvPr>
            <p:ph type="title"/>
          </p:nvPr>
        </p:nvSpPr>
        <p:spPr>
          <a:xfrm>
            <a:off x="1154951" y="973671"/>
            <a:ext cx="8825660" cy="706968"/>
          </a:xfrm>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595D8ACB-DA6B-027C-DF08-AED7874DA0A6}"/>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322AC1-A081-D2A5-449F-94DC38D3CE29}"/>
              </a:ext>
            </a:extLst>
          </p:cNvPr>
          <p:cNvSpPr txBox="1">
            <a:spLocks noGrp="1"/>
          </p:cNvSpPr>
          <p:nvPr>
            <p:ph type="dt" sz="half" idx="7"/>
          </p:nvPr>
        </p:nvSpPr>
        <p:spPr>
          <a:xfrm>
            <a:off x="10695435" y="6391838"/>
            <a:ext cx="990596" cy="304796"/>
          </a:xfrm>
        </p:spPr>
        <p:txBody>
          <a:bodyPr/>
          <a:lstStyle>
            <a:lvl1pPr>
              <a:defRPr/>
            </a:lvl1pPr>
          </a:lstStyle>
          <a:p>
            <a:pPr lvl="0"/>
            <a:fld id="{28ADCA5D-2BE6-4183-85D2-ECD05EFA0436}" type="datetime1">
              <a:rPr lang="en-US"/>
              <a:pPr lvl="0"/>
              <a:t>1/31/2025</a:t>
            </a:fld>
            <a:endParaRPr lang="en-US"/>
          </a:p>
        </p:txBody>
      </p:sp>
      <p:sp>
        <p:nvSpPr>
          <p:cNvPr id="5" name="Footer Placeholder 4">
            <a:extLst>
              <a:ext uri="{FF2B5EF4-FFF2-40B4-BE49-F238E27FC236}">
                <a16:creationId xmlns:a16="http://schemas.microsoft.com/office/drawing/2014/main" id="{4BA47BCD-18CD-0039-20B2-B2175635AD1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3AFF809-A25E-3A5C-62A2-AF8EEB63913D}"/>
              </a:ext>
            </a:extLst>
          </p:cNvPr>
          <p:cNvSpPr txBox="1">
            <a:spLocks noGrp="1"/>
          </p:cNvSpPr>
          <p:nvPr>
            <p:ph type="sldNum" sz="quarter" idx="8"/>
          </p:nvPr>
        </p:nvSpPr>
        <p:spPr/>
        <p:txBody>
          <a:bodyPr/>
          <a:lstStyle>
            <a:lvl1pPr>
              <a:defRPr/>
            </a:lvl1pPr>
          </a:lstStyle>
          <a:p>
            <a:pPr lvl="0"/>
            <a:fld id="{62042043-1473-456B-8895-5F4299D1A331}" type="slidenum">
              <a:t>‹#›</a:t>
            </a:fld>
            <a:endParaRPr lang="en-US"/>
          </a:p>
        </p:txBody>
      </p:sp>
    </p:spTree>
    <p:extLst>
      <p:ext uri="{BB962C8B-B14F-4D97-AF65-F5344CB8AC3E}">
        <p14:creationId xmlns:p14="http://schemas.microsoft.com/office/powerpoint/2010/main" val="42921271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CD3E3B23-A8D0-401F-579B-268AE4FDEE7D}"/>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F0E9599D-BC00-04EF-E47E-09743F4DC5BF}"/>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4">
              <a:extLst>
                <a:ext uri="{FF2B5EF4-FFF2-40B4-BE49-F238E27FC236}">
                  <a16:creationId xmlns:a16="http://schemas.microsoft.com/office/drawing/2014/main" id="{0BE1C77E-0776-98EE-5B94-9E65AAB24E3A}"/>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5">
              <a:extLst>
                <a:ext uri="{FF2B5EF4-FFF2-40B4-BE49-F238E27FC236}">
                  <a16:creationId xmlns:a16="http://schemas.microsoft.com/office/drawing/2014/main" id="{466DE033-808F-E6F8-0BE8-54002F4062BC}"/>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7">
              <a:extLst>
                <a:ext uri="{FF2B5EF4-FFF2-40B4-BE49-F238E27FC236}">
                  <a16:creationId xmlns:a16="http://schemas.microsoft.com/office/drawing/2014/main" id="{315931D4-8FCA-722D-5CCD-187AFE93885E}"/>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8">
              <a:extLst>
                <a:ext uri="{FF2B5EF4-FFF2-40B4-BE49-F238E27FC236}">
                  <a16:creationId xmlns:a16="http://schemas.microsoft.com/office/drawing/2014/main" id="{14FB923B-9CB3-81DC-64D1-A4F9E7C9FF3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19">
              <a:extLst>
                <a:ext uri="{FF2B5EF4-FFF2-40B4-BE49-F238E27FC236}">
                  <a16:creationId xmlns:a16="http://schemas.microsoft.com/office/drawing/2014/main" id="{D43C1C78-9329-A993-12DC-76E9807DE5FA}"/>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6">
              <a:extLst>
                <a:ext uri="{FF2B5EF4-FFF2-40B4-BE49-F238E27FC236}">
                  <a16:creationId xmlns:a16="http://schemas.microsoft.com/office/drawing/2014/main" id="{A0926743-21EC-E26A-5DD6-66B9820EA134}"/>
                </a:ext>
              </a:extLst>
            </p:cNvPr>
            <p:cNvSpPr/>
            <p:nvPr/>
          </p:nvSpPr>
          <p:spPr>
            <a:xfrm>
              <a:off x="414863" y="402162"/>
              <a:ext cx="65108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7137FF37-BAC4-CF06-83AA-9735C88E5934}"/>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07161B12-7728-5F3C-9E7F-7512A85EC380}"/>
                </a:ext>
              </a:extLst>
            </p:cNvPr>
            <p:cNvSpPr/>
            <p:nvPr/>
          </p:nvSpPr>
          <p:spPr>
            <a:xfrm rot="5400013">
              <a:off x="4449237" y="280173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5">
              <a:extLst>
                <a:ext uri="{FF2B5EF4-FFF2-40B4-BE49-F238E27FC236}">
                  <a16:creationId xmlns:a16="http://schemas.microsoft.com/office/drawing/2014/main" id="{DD184E45-20A5-0D40-31FA-C235009897C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Vertical Title 1">
            <a:extLst>
              <a:ext uri="{FF2B5EF4-FFF2-40B4-BE49-F238E27FC236}">
                <a16:creationId xmlns:a16="http://schemas.microsoft.com/office/drawing/2014/main" id="{661AC7D7-EB34-7974-8A08-BA803C98484A}"/>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GB"/>
              <a:t>Click to edit Master title style</a:t>
            </a:r>
            <a:endParaRPr lang="en-US"/>
          </a:p>
        </p:txBody>
      </p:sp>
      <p:sp>
        <p:nvSpPr>
          <p:cNvPr id="14" name="Vertical Text Placeholder 2">
            <a:extLst>
              <a:ext uri="{FF2B5EF4-FFF2-40B4-BE49-F238E27FC236}">
                <a16:creationId xmlns:a16="http://schemas.microsoft.com/office/drawing/2014/main" id="{C6BD8AA4-72F3-9441-37A8-DBA650BF4130}"/>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A84D5771-7DC5-2728-F631-886DB1EE69F0}"/>
              </a:ext>
            </a:extLst>
          </p:cNvPr>
          <p:cNvSpPr txBox="1">
            <a:spLocks noGrp="1"/>
          </p:cNvSpPr>
          <p:nvPr>
            <p:ph type="dt" sz="half" idx="7"/>
          </p:nvPr>
        </p:nvSpPr>
        <p:spPr>
          <a:xfrm>
            <a:off x="10653107" y="6391838"/>
            <a:ext cx="992133" cy="304796"/>
          </a:xfrm>
        </p:spPr>
        <p:txBody>
          <a:bodyPr/>
          <a:lstStyle>
            <a:lvl1pPr>
              <a:defRPr/>
            </a:lvl1pPr>
          </a:lstStyle>
          <a:p>
            <a:pPr lvl="0"/>
            <a:fld id="{1EEA07A1-0269-429A-97E5-240163DD8054}" type="datetime1">
              <a:rPr lang="en-US"/>
              <a:pPr lvl="0"/>
              <a:t>1/31/2025</a:t>
            </a:fld>
            <a:endParaRPr lang="en-US"/>
          </a:p>
        </p:txBody>
      </p:sp>
      <p:sp>
        <p:nvSpPr>
          <p:cNvPr id="16" name="Footer Placeholder 4">
            <a:extLst>
              <a:ext uri="{FF2B5EF4-FFF2-40B4-BE49-F238E27FC236}">
                <a16:creationId xmlns:a16="http://schemas.microsoft.com/office/drawing/2014/main" id="{B1EB4A72-A286-F030-E206-786661B131F7}"/>
              </a:ext>
            </a:extLst>
          </p:cNvPr>
          <p:cNvSpPr txBox="1">
            <a:spLocks noGrp="1"/>
          </p:cNvSpPr>
          <p:nvPr>
            <p:ph type="ftr" sz="quarter" idx="9"/>
          </p:nvPr>
        </p:nvSpPr>
        <p:spPr/>
        <p:txBody>
          <a:bodyPr/>
          <a:lstStyle>
            <a:lvl1pPr>
              <a:defRPr/>
            </a:lvl1pPr>
          </a:lstStyle>
          <a:p>
            <a:pPr lvl="0"/>
            <a:endParaRPr lang="en-US"/>
          </a:p>
        </p:txBody>
      </p:sp>
      <p:sp>
        <p:nvSpPr>
          <p:cNvPr id="17" name="Rectangle 13">
            <a:extLst>
              <a:ext uri="{FF2B5EF4-FFF2-40B4-BE49-F238E27FC236}">
                <a16:creationId xmlns:a16="http://schemas.microsoft.com/office/drawing/2014/main" id="{D17FC2E3-C07E-73A8-786D-45A1CC9ACB1A}"/>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Slide Number Placeholder 5">
            <a:extLst>
              <a:ext uri="{FF2B5EF4-FFF2-40B4-BE49-F238E27FC236}">
                <a16:creationId xmlns:a16="http://schemas.microsoft.com/office/drawing/2014/main" id="{5F07DF24-BB60-9A3E-26F4-42B3A73BE89E}"/>
              </a:ext>
            </a:extLst>
          </p:cNvPr>
          <p:cNvSpPr txBox="1">
            <a:spLocks noGrp="1"/>
          </p:cNvSpPr>
          <p:nvPr>
            <p:ph type="sldNum" sz="quarter" idx="8"/>
          </p:nvPr>
        </p:nvSpPr>
        <p:spPr/>
        <p:txBody>
          <a:bodyPr/>
          <a:lstStyle>
            <a:lvl1pPr>
              <a:defRPr/>
            </a:lvl1pPr>
          </a:lstStyle>
          <a:p>
            <a:pPr lvl="0"/>
            <a:fld id="{E6A5E16D-A8AD-43DC-B04C-C5D57E530134}" type="slidenum">
              <a:t>‹#›</a:t>
            </a:fld>
            <a:endParaRPr lang="en-US"/>
          </a:p>
        </p:txBody>
      </p:sp>
    </p:spTree>
    <p:extLst>
      <p:ext uri="{BB962C8B-B14F-4D97-AF65-F5344CB8AC3E}">
        <p14:creationId xmlns:p14="http://schemas.microsoft.com/office/powerpoint/2010/main" val="4122618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B31166"/>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7D74D714-6706-382D-45C8-C5488892F48A}"/>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C73414DF-F9FF-6AA4-5BD7-2D3E96B801BE}"/>
                </a:ext>
              </a:extLst>
            </p:cNvPr>
            <p:cNvSpPr/>
            <p:nvPr/>
          </p:nvSpPr>
          <p:spPr>
            <a:xfrm>
              <a:off x="0" y="0"/>
              <a:ext cx="12191996" cy="6858000"/>
            </a:xfrm>
            <a:prstGeom prst="rect">
              <a:avLst/>
            </a:prstGeom>
            <a:blipFill>
              <a:blip r:embed="rId19">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2">
              <a:extLst>
                <a:ext uri="{FF2B5EF4-FFF2-40B4-BE49-F238E27FC236}">
                  <a16:creationId xmlns:a16="http://schemas.microsoft.com/office/drawing/2014/main" id="{D41D3DE0-3FEE-988C-1A72-1DE4A9C6BC2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4">
              <a:extLst>
                <a:ext uri="{FF2B5EF4-FFF2-40B4-BE49-F238E27FC236}">
                  <a16:creationId xmlns:a16="http://schemas.microsoft.com/office/drawing/2014/main" id="{04AF2499-5A59-1F54-C4B1-0BF60C4861F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7">
              <a:extLst>
                <a:ext uri="{FF2B5EF4-FFF2-40B4-BE49-F238E27FC236}">
                  <a16:creationId xmlns:a16="http://schemas.microsoft.com/office/drawing/2014/main" id="{EFB2AB4E-32F1-35A1-CC35-92A974877F3C}"/>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5">
              <a:extLst>
                <a:ext uri="{FF2B5EF4-FFF2-40B4-BE49-F238E27FC236}">
                  <a16:creationId xmlns:a16="http://schemas.microsoft.com/office/drawing/2014/main" id="{B198C6A7-06BF-AE45-6782-21897733BB0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16">
              <a:extLst>
                <a:ext uri="{FF2B5EF4-FFF2-40B4-BE49-F238E27FC236}">
                  <a16:creationId xmlns:a16="http://schemas.microsoft.com/office/drawing/2014/main" id="{07DB1DD0-B14D-4A54-EC1C-807806A517C7}"/>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5">
              <a:extLst>
                <a:ext uri="{FF2B5EF4-FFF2-40B4-BE49-F238E27FC236}">
                  <a16:creationId xmlns:a16="http://schemas.microsoft.com/office/drawing/2014/main" id="{8E60B17B-318E-7AB7-D107-7A15412E011A}"/>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D58887FE-9D38-B616-D920-00FA96E79F3F}"/>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022AA282-A97D-B919-5FA2-3991F062E0F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Title Placeholder 1">
            <a:extLst>
              <a:ext uri="{FF2B5EF4-FFF2-40B4-BE49-F238E27FC236}">
                <a16:creationId xmlns:a16="http://schemas.microsoft.com/office/drawing/2014/main" id="{0D62824E-49FB-A872-B9C2-DCC8AA16BE6B}"/>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GB"/>
              <a:t>Click to edit Master title style</a:t>
            </a:r>
            <a:endParaRPr lang="en-US"/>
          </a:p>
        </p:txBody>
      </p:sp>
      <p:sp>
        <p:nvSpPr>
          <p:cNvPr id="13" name="Text Placeholder 2">
            <a:extLst>
              <a:ext uri="{FF2B5EF4-FFF2-40B4-BE49-F238E27FC236}">
                <a16:creationId xmlns:a16="http://schemas.microsoft.com/office/drawing/2014/main" id="{17FAF7ED-1710-5A9E-7887-F3D2EDD3BAB4}"/>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4" name="Date Placeholder 3">
            <a:extLst>
              <a:ext uri="{FF2B5EF4-FFF2-40B4-BE49-F238E27FC236}">
                <a16:creationId xmlns:a16="http://schemas.microsoft.com/office/drawing/2014/main" id="{CEBF4699-1CFE-384A-FC88-2CC350A04660}"/>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1" i="0" u="none" strike="noStrike" kern="1200" cap="none" spc="0" baseline="0">
                <a:solidFill>
                  <a:srgbClr val="B31166"/>
                </a:solidFill>
                <a:uFillTx/>
                <a:latin typeface="Century Gothic"/>
              </a:defRPr>
            </a:lvl1pPr>
          </a:lstStyle>
          <a:p>
            <a:pPr lvl="0"/>
            <a:fld id="{AEFF5F80-411D-4BB1-871C-0EEC69F4E664}" type="datetime1">
              <a:rPr lang="en-US"/>
              <a:pPr lvl="0"/>
              <a:t>1/31/2025</a:t>
            </a:fld>
            <a:endParaRPr lang="en-US"/>
          </a:p>
        </p:txBody>
      </p:sp>
      <p:sp>
        <p:nvSpPr>
          <p:cNvPr id="15" name="Footer Placeholder 4">
            <a:extLst>
              <a:ext uri="{FF2B5EF4-FFF2-40B4-BE49-F238E27FC236}">
                <a16:creationId xmlns:a16="http://schemas.microsoft.com/office/drawing/2014/main" id="{C0C4B189-7C3E-5B3E-B5A7-78ABC0449E9B}"/>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1" i="0" u="none" strike="noStrike" kern="1200" cap="none" spc="0" baseline="0">
                <a:solidFill>
                  <a:srgbClr val="B31166"/>
                </a:solidFill>
                <a:uFillTx/>
                <a:latin typeface="Century Gothic"/>
              </a:defRPr>
            </a:lvl1pPr>
          </a:lstStyle>
          <a:p>
            <a:pPr lvl="0"/>
            <a:endParaRPr lang="en-US"/>
          </a:p>
        </p:txBody>
      </p:sp>
      <p:sp>
        <p:nvSpPr>
          <p:cNvPr id="16" name="Rectangle 20">
            <a:extLst>
              <a:ext uri="{FF2B5EF4-FFF2-40B4-BE49-F238E27FC236}">
                <a16:creationId xmlns:a16="http://schemas.microsoft.com/office/drawing/2014/main" id="{0DB0E439-496C-F4E4-D9A9-9D78B83CFCC8}"/>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Slide Number Placeholder 5">
            <a:extLst>
              <a:ext uri="{FF2B5EF4-FFF2-40B4-BE49-F238E27FC236}">
                <a16:creationId xmlns:a16="http://schemas.microsoft.com/office/drawing/2014/main" id="{0D8B5D58-9BDA-4114-6EA1-93CBA85A3E60}"/>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180F98C9-F849-4B9A-98F4-82CCB16AAA8F}"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GB"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GB"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GB"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GB"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GB"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scholar.google.co.uk/scholar_url?url=https://www.tandfonline.com/doi/pdf/" TargetMode="External"/><Relationship Id="rId2" Type="http://schemas.openxmlformats.org/officeDocument/2006/relationships/hyperlink" Target="https://www.etini.gov.uk/publications/thematic-evaluation-physical-education-primary-schools" TargetMode="External"/><Relationship Id="rId1" Type="http://schemas.openxmlformats.org/officeDocument/2006/relationships/slideLayout" Target="../slideLayouts/slideLayout6.xml"/><Relationship Id="rId6" Type="http://schemas.openxmlformats.org/officeDocument/2006/relationships/hyperlink" Target="http://www.oceankidshealth,.com.au/" TargetMode="External"/><Relationship Id="rId5" Type="http://schemas.openxmlformats.org/officeDocument/2006/relationships/hyperlink" Target="https://minimovers.org/" TargetMode="External"/><Relationship Id="rId4" Type="http://schemas.openxmlformats.org/officeDocument/2006/relationships/hyperlink" Target="https://www.azquotes.com/quote/13057#:~:text=Nothing%20has%20such%20power%20to%20broaden%20the%20mind,Book%20III%2C%20%2811%29%2C%20%28c.%20161%20-%20180%20AD%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2"/>
          <a:tile sx="100000" sy="100000" algn="tl"/>
        </a:blipFill>
        <a:effectLst/>
      </p:bgPr>
    </p:bg>
    <p:spTree>
      <p:nvGrpSpPr>
        <p:cNvPr id="1" name=""/>
        <p:cNvGrpSpPr/>
        <p:nvPr/>
      </p:nvGrpSpPr>
      <p:grpSpPr>
        <a:xfrm>
          <a:off x="0" y="0"/>
          <a:ext cx="0" cy="0"/>
          <a:chOff x="0" y="0"/>
          <a:chExt cx="0" cy="0"/>
        </a:xfrm>
      </p:grpSpPr>
      <p:cxnSp>
        <p:nvCxnSpPr>
          <p:cNvPr id="2" name="Straight Connector 1053">
            <a:extLst>
              <a:ext uri="{FF2B5EF4-FFF2-40B4-BE49-F238E27FC236}">
                <a16:creationId xmlns:a16="http://schemas.microsoft.com/office/drawing/2014/main" id="{6678E4E5-FAF0-5932-E3A9-A8AED1B61F9D}"/>
              </a:ext>
              <a:ext uri="{C183D7F6-B498-43B3-948B-1728B52AA6E4}">
                <adec:decorative xmlns:adec="http://schemas.microsoft.com/office/drawing/2017/decorative" val="1"/>
              </a:ext>
            </a:extLst>
          </p:cNvPr>
          <p:cNvCxnSpPr>
            <a:cxnSpLocks noMove="1" noResize="1"/>
          </p:cNvCxnSpPr>
          <p:nvPr/>
        </p:nvCxnSpPr>
        <p:spPr>
          <a:xfrm>
            <a:off x="800100" y="4555083"/>
            <a:ext cx="10591796" cy="0"/>
          </a:xfrm>
          <a:prstGeom prst="straightConnector1">
            <a:avLst/>
          </a:prstGeom>
          <a:noFill/>
          <a:ln w="44448" cap="flat">
            <a:solidFill>
              <a:srgbClr val="000000"/>
            </a:solidFill>
            <a:prstDash val="solid"/>
            <a:miter/>
          </a:ln>
        </p:spPr>
      </p:cxnSp>
      <p:sp>
        <p:nvSpPr>
          <p:cNvPr id="3" name="Title 1">
            <a:extLst>
              <a:ext uri="{FF2B5EF4-FFF2-40B4-BE49-F238E27FC236}">
                <a16:creationId xmlns:a16="http://schemas.microsoft.com/office/drawing/2014/main" id="{6579101E-401B-4DFF-EE6E-723BCED5CB15}"/>
              </a:ext>
            </a:extLst>
          </p:cNvPr>
          <p:cNvSpPr txBox="1">
            <a:spLocks noGrp="1"/>
          </p:cNvSpPr>
          <p:nvPr>
            <p:ph type="ctrTitle"/>
          </p:nvPr>
        </p:nvSpPr>
        <p:spPr>
          <a:xfrm>
            <a:off x="695328" y="5166314"/>
            <a:ext cx="10801350" cy="848462"/>
          </a:xfrm>
          <a:solidFill>
            <a:srgbClr val="FFFFFF"/>
          </a:solidFill>
        </p:spPr>
        <p:txBody>
          <a:bodyPr anchorCtr="1"/>
          <a:lstStyle/>
          <a:p>
            <a:pPr lvl="0" algn="ctr">
              <a:lnSpc>
                <a:spcPct val="90000"/>
              </a:lnSpc>
            </a:pPr>
            <a:r>
              <a:rPr lang="en-GB" sz="4200" u="sng">
                <a:solidFill>
                  <a:srgbClr val="404040"/>
                </a:solidFill>
                <a:latin typeface="ADLaM Display" pitchFamily="2"/>
                <a:ea typeface="ADLaM Display" pitchFamily="2"/>
                <a:cs typeface="ADLaM Display" pitchFamily="2"/>
              </a:rPr>
              <a:t>An analysis on early years movements</a:t>
            </a:r>
          </a:p>
        </p:txBody>
      </p:sp>
      <p:pic>
        <p:nvPicPr>
          <p:cNvPr id="4" name="Picture 2" descr="Jumping Kids. Cartoon Children Playing and Jump Isolated Happy Active ...">
            <a:extLst>
              <a:ext uri="{FF2B5EF4-FFF2-40B4-BE49-F238E27FC236}">
                <a16:creationId xmlns:a16="http://schemas.microsoft.com/office/drawing/2014/main" id="{2E667593-0CF2-F86C-2278-B530764AB93A}"/>
              </a:ext>
            </a:extLst>
          </p:cNvPr>
          <p:cNvPicPr>
            <a:picLocks noChangeAspect="1"/>
          </p:cNvPicPr>
          <p:nvPr/>
        </p:nvPicPr>
        <p:blipFill>
          <a:blip r:embed="rId3"/>
          <a:srcRect l="6895" t="2430" r="7126" b="13720"/>
          <a:stretch>
            <a:fillRect/>
          </a:stretch>
        </p:blipFill>
        <p:spPr>
          <a:xfrm>
            <a:off x="1884871" y="712911"/>
            <a:ext cx="8422254" cy="4453402"/>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7FC44-09D5-CD0E-25E1-F9FA56C3626A}"/>
              </a:ext>
            </a:extLst>
          </p:cNvPr>
          <p:cNvSpPr txBox="1">
            <a:spLocks noGrp="1"/>
          </p:cNvSpPr>
          <p:nvPr>
            <p:ph type="title"/>
          </p:nvPr>
        </p:nvSpPr>
        <p:spPr/>
        <p:txBody>
          <a:bodyPr/>
          <a:lstStyle/>
          <a:p>
            <a:pPr lvl="0"/>
            <a:r>
              <a:rPr lang="en-GB" sz="4800"/>
              <a:t>Contents page</a:t>
            </a:r>
          </a:p>
        </p:txBody>
      </p:sp>
      <p:sp>
        <p:nvSpPr>
          <p:cNvPr id="3" name="Content Placeholder 2">
            <a:extLst>
              <a:ext uri="{FF2B5EF4-FFF2-40B4-BE49-F238E27FC236}">
                <a16:creationId xmlns:a16="http://schemas.microsoft.com/office/drawing/2014/main" id="{DBA74189-35EC-B76B-14E5-B54206DE82EA}"/>
              </a:ext>
            </a:extLst>
          </p:cNvPr>
          <p:cNvSpPr txBox="1">
            <a:spLocks noGrp="1"/>
          </p:cNvSpPr>
          <p:nvPr>
            <p:ph idx="1"/>
          </p:nvPr>
        </p:nvSpPr>
        <p:spPr/>
        <p:txBody>
          <a:bodyPr/>
          <a:lstStyle/>
          <a:p>
            <a:pPr lvl="0">
              <a:lnSpc>
                <a:spcPct val="90000"/>
              </a:lnSpc>
            </a:pPr>
            <a:r>
              <a:rPr lang="en-GB" sz="3200"/>
              <a:t>Introduction </a:t>
            </a:r>
          </a:p>
          <a:p>
            <a:pPr lvl="0">
              <a:lnSpc>
                <a:spcPct val="90000"/>
              </a:lnSpc>
            </a:pPr>
            <a:r>
              <a:rPr lang="en-GB" sz="3200"/>
              <a:t>Methodology</a:t>
            </a:r>
          </a:p>
          <a:p>
            <a:pPr lvl="0">
              <a:lnSpc>
                <a:spcPct val="90000"/>
              </a:lnSpc>
            </a:pPr>
            <a:r>
              <a:rPr lang="en-GB" sz="3200"/>
              <a:t>Findings </a:t>
            </a:r>
          </a:p>
          <a:p>
            <a:pPr lvl="0">
              <a:lnSpc>
                <a:spcPct val="90000"/>
              </a:lnSpc>
            </a:pPr>
            <a:r>
              <a:rPr lang="en-GB" sz="3200"/>
              <a:t>My recommendations </a:t>
            </a:r>
          </a:p>
          <a:p>
            <a:pPr lvl="0">
              <a:lnSpc>
                <a:spcPct val="90000"/>
              </a:lnSpc>
            </a:pPr>
            <a:r>
              <a:rPr lang="en-GB" sz="3200"/>
              <a:t>Conclusion </a:t>
            </a:r>
          </a:p>
          <a:p>
            <a:pPr lvl="0">
              <a:lnSpc>
                <a:spcPct val="90000"/>
              </a:lnSpc>
            </a:pPr>
            <a:r>
              <a:rPr lang="en-GB" sz="3200"/>
              <a:t>Appendices  </a:t>
            </a:r>
          </a:p>
          <a:p>
            <a:pPr lvl="0">
              <a:lnSpc>
                <a:spcPct val="90000"/>
              </a:lnSpc>
            </a:pPr>
            <a:endParaRPr lang="en-GB"/>
          </a:p>
          <a:p>
            <a:pPr lvl="0">
              <a:lnSpc>
                <a:spcPct val="90000"/>
              </a:lnSpc>
            </a:pP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2" descr="Sports Backgrounds Wallpapers - Wallpaper Cave">
            <a:extLst>
              <a:ext uri="{FF2B5EF4-FFF2-40B4-BE49-F238E27FC236}">
                <a16:creationId xmlns:a16="http://schemas.microsoft.com/office/drawing/2014/main" id="{4EA8CA6D-36F3-A3AF-74A8-0FB409504026}"/>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820D373F-E551-E041-565B-AC382E6721A1}"/>
              </a:ext>
            </a:extLst>
          </p:cNvPr>
          <p:cNvSpPr txBox="1">
            <a:spLocks noGrp="1"/>
          </p:cNvSpPr>
          <p:nvPr>
            <p:ph type="title"/>
          </p:nvPr>
        </p:nvSpPr>
        <p:spPr>
          <a:xfrm>
            <a:off x="671873" y="594789"/>
            <a:ext cx="8761415" cy="706968"/>
          </a:xfrm>
        </p:spPr>
        <p:txBody>
          <a:bodyPr/>
          <a:lstStyle/>
          <a:p>
            <a:pPr lvl="0"/>
            <a:r>
              <a:rPr lang="en-GB" sz="6000" u="sng">
                <a:solidFill>
                  <a:srgbClr val="404040"/>
                </a:solidFill>
                <a:latin typeface="ADLaM Display" pitchFamily="2"/>
                <a:ea typeface="ADLaM Display" pitchFamily="2"/>
                <a:cs typeface="ADLaM Display" pitchFamily="2"/>
              </a:rPr>
              <a:t>Introduction</a:t>
            </a:r>
            <a:r>
              <a:rPr lang="en-GB">
                <a:solidFill>
                  <a:srgbClr val="404040"/>
                </a:solidFill>
              </a:rPr>
              <a:t> </a:t>
            </a:r>
          </a:p>
        </p:txBody>
      </p:sp>
      <p:sp>
        <p:nvSpPr>
          <p:cNvPr id="4" name="Content Placeholder 2">
            <a:extLst>
              <a:ext uri="{FF2B5EF4-FFF2-40B4-BE49-F238E27FC236}">
                <a16:creationId xmlns:a16="http://schemas.microsoft.com/office/drawing/2014/main" id="{152C3874-400C-8FAA-CE57-F093338BFE90}"/>
              </a:ext>
            </a:extLst>
          </p:cNvPr>
          <p:cNvSpPr txBox="1">
            <a:spLocks noGrp="1"/>
          </p:cNvSpPr>
          <p:nvPr>
            <p:ph idx="1"/>
          </p:nvPr>
        </p:nvSpPr>
        <p:spPr>
          <a:xfrm>
            <a:off x="221787" y="1758510"/>
            <a:ext cx="4830793" cy="4921492"/>
          </a:xfrm>
        </p:spPr>
        <p:txBody>
          <a:bodyPr/>
          <a:lstStyle/>
          <a:p>
            <a:pPr lvl="0">
              <a:lnSpc>
                <a:spcPct val="80000"/>
              </a:lnSpc>
            </a:pPr>
            <a:r>
              <a:rPr lang="en-GB" sz="3000" b="1"/>
              <a:t>I am Lucy Richards</a:t>
            </a:r>
          </a:p>
          <a:p>
            <a:pPr lvl="0">
              <a:lnSpc>
                <a:spcPct val="80000"/>
              </a:lnSpc>
            </a:pPr>
            <a:r>
              <a:rPr lang="en-GB" sz="3000" b="1"/>
              <a:t>I am 20 years old </a:t>
            </a:r>
          </a:p>
          <a:p>
            <a:pPr lvl="0">
              <a:lnSpc>
                <a:spcPct val="80000"/>
              </a:lnSpc>
            </a:pPr>
            <a:r>
              <a:rPr lang="en-GB" sz="3000" b="1"/>
              <a:t>I am a PE student at Trinity University of Wales</a:t>
            </a:r>
          </a:p>
          <a:p>
            <a:pPr lvl="0">
              <a:lnSpc>
                <a:spcPct val="80000"/>
              </a:lnSpc>
            </a:pPr>
            <a:r>
              <a:rPr lang="en-GB" sz="3000" b="1"/>
              <a:t>This report is an analysis of my observations of children's movement skills in their school settings.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7">
    <p:bg>
      <p:bgPr>
        <a:solidFill>
          <a:srgbClr val="B3116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48E2-190D-DD01-7F6C-80B6CE660860}"/>
              </a:ext>
            </a:extLst>
          </p:cNvPr>
          <p:cNvSpPr txBox="1">
            <a:spLocks noGrp="1"/>
          </p:cNvSpPr>
          <p:nvPr>
            <p:ph type="title"/>
          </p:nvPr>
        </p:nvSpPr>
        <p:spPr/>
        <p:txBody>
          <a:bodyPr/>
          <a:lstStyle/>
          <a:p>
            <a:pPr lvl="0"/>
            <a:r>
              <a:rPr lang="en-GB" sz="5400"/>
              <a:t>This report will cover:</a:t>
            </a:r>
          </a:p>
        </p:txBody>
      </p:sp>
      <p:sp>
        <p:nvSpPr>
          <p:cNvPr id="3" name="TextBox 2">
            <a:extLst>
              <a:ext uri="{FF2B5EF4-FFF2-40B4-BE49-F238E27FC236}">
                <a16:creationId xmlns:a16="http://schemas.microsoft.com/office/drawing/2014/main" id="{AC188071-10F4-D697-662B-0DA75A1483D7}"/>
              </a:ext>
            </a:extLst>
          </p:cNvPr>
          <p:cNvSpPr txBox="1"/>
          <p:nvPr/>
        </p:nvSpPr>
        <p:spPr>
          <a:xfrm>
            <a:off x="169648" y="2760454"/>
            <a:ext cx="11852690" cy="2862318"/>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Century Gothic"/>
              </a:rPr>
              <a:t>Advantages of teaching children outdoors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Century Gothic"/>
              </a:rPr>
              <a:t> </a:t>
            </a: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Century Gothic"/>
              </a:rPr>
              <a:t>Fundamental movement skills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Century Gothic"/>
            </a:endParaRPr>
          </a:p>
          <a:p>
            <a:pPr marL="285750" marR="0" lvl="0" indent="-2857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Century Gothic"/>
              </a:rPr>
              <a:t>Mountain of motor development (Metcalfe 2002)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6AE45-E6FE-B962-AD2A-D93ECD7D0376}"/>
              </a:ext>
            </a:extLst>
          </p:cNvPr>
          <p:cNvSpPr txBox="1">
            <a:spLocks noGrp="1"/>
          </p:cNvSpPr>
          <p:nvPr>
            <p:ph type="title"/>
          </p:nvPr>
        </p:nvSpPr>
        <p:spPr>
          <a:xfrm>
            <a:off x="750365" y="914400"/>
            <a:ext cx="10691265" cy="1307592"/>
          </a:xfrm>
        </p:spPr>
        <p:txBody>
          <a:bodyPr anchorCtr="1">
            <a:normAutofit/>
          </a:bodyPr>
          <a:lstStyle/>
          <a:p>
            <a:pPr lvl="0" algn="ctr"/>
            <a:r>
              <a:rPr lang="en-GB" sz="6600" u="sng"/>
              <a:t>Methodology </a:t>
            </a:r>
          </a:p>
        </p:txBody>
      </p:sp>
      <p:sp>
        <p:nvSpPr>
          <p:cNvPr id="3" name="Content Placeholder 2">
            <a:extLst>
              <a:ext uri="{FF2B5EF4-FFF2-40B4-BE49-F238E27FC236}">
                <a16:creationId xmlns:a16="http://schemas.microsoft.com/office/drawing/2014/main" id="{D80098CE-456C-F9B2-BE6E-DF4864038CD9}"/>
              </a:ext>
            </a:extLst>
          </p:cNvPr>
          <p:cNvSpPr txBox="1">
            <a:spLocks noGrp="1"/>
          </p:cNvSpPr>
          <p:nvPr>
            <p:ph idx="1"/>
          </p:nvPr>
        </p:nvSpPr>
        <p:spPr>
          <a:xfrm>
            <a:off x="750365" y="2500454"/>
            <a:ext cx="10691265" cy="4271107"/>
          </a:xfrm>
        </p:spPr>
        <p:txBody>
          <a:bodyPr/>
          <a:lstStyle/>
          <a:p>
            <a:pPr lvl="0"/>
            <a:r>
              <a:rPr lang="en-GB" sz="4000"/>
              <a:t>Observational analysis </a:t>
            </a:r>
          </a:p>
          <a:p>
            <a:pPr lvl="0"/>
            <a:r>
              <a:rPr lang="en-GB" sz="4000"/>
              <a:t>Natural setting </a:t>
            </a:r>
          </a:p>
          <a:p>
            <a:pPr lvl="0"/>
            <a:r>
              <a:rPr lang="en-GB" sz="4000"/>
              <a:t>Authentic and individualised </a:t>
            </a:r>
          </a:p>
          <a:p>
            <a:pPr lvl="0"/>
            <a:r>
              <a:rPr lang="en-GB" sz="4000"/>
              <a:t>Researcher bias </a:t>
            </a:r>
          </a:p>
          <a:p>
            <a:pPr lvl="0"/>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pic>
        <p:nvPicPr>
          <p:cNvPr id="2" name="Picture 2" descr="Marcus Aurelius Quote: “Nothing has such power to broaden the mind as ...">
            <a:extLst>
              <a:ext uri="{FF2B5EF4-FFF2-40B4-BE49-F238E27FC236}">
                <a16:creationId xmlns:a16="http://schemas.microsoft.com/office/drawing/2014/main" id="{9ED49D52-7700-D1F8-24AA-2A0E8DB78842}"/>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pic>
        <p:nvPicPr>
          <p:cNvPr id="2" name="Picture 2" descr="When Do You Want Qualitative Data Instead of Quantitative Data? – Focus ...">
            <a:extLst>
              <a:ext uri="{FF2B5EF4-FFF2-40B4-BE49-F238E27FC236}">
                <a16:creationId xmlns:a16="http://schemas.microsoft.com/office/drawing/2014/main" id="{5E300B97-717C-F5B4-2C3D-68CDF43370FD}"/>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2" name="Picture 2" descr="From the Mind of an Early Childhood Educator: The Outdoor Classroom">
            <a:extLst>
              <a:ext uri="{FF2B5EF4-FFF2-40B4-BE49-F238E27FC236}">
                <a16:creationId xmlns:a16="http://schemas.microsoft.com/office/drawing/2014/main" id="{98E05541-44DC-CB1F-1F67-2AA98F0171F3}"/>
              </a:ext>
            </a:extLst>
          </p:cNvPr>
          <p:cNvPicPr>
            <a:picLocks noChangeAspect="1"/>
          </p:cNvPicPr>
          <p:nvPr/>
        </p:nvPicPr>
        <p:blipFill>
          <a:blip r:embed="rId3"/>
          <a:srcRect/>
          <a:stretch>
            <a:fillRect/>
          </a:stretch>
        </p:blipFill>
        <p:spPr>
          <a:xfrm>
            <a:off x="0" y="0"/>
            <a:ext cx="12191996" cy="6854808"/>
          </a:xfrm>
          <a:prstGeom prst="rect">
            <a:avLst/>
          </a:prstGeom>
          <a:noFill/>
          <a:ln cap="flat">
            <a:noFill/>
          </a:ln>
        </p:spPr>
      </p:pic>
      <p:sp>
        <p:nvSpPr>
          <p:cNvPr id="3" name="Title 1">
            <a:extLst>
              <a:ext uri="{FF2B5EF4-FFF2-40B4-BE49-F238E27FC236}">
                <a16:creationId xmlns:a16="http://schemas.microsoft.com/office/drawing/2014/main" id="{D99A934C-D82F-F75F-D51D-571FAB84FB88}"/>
              </a:ext>
            </a:extLst>
          </p:cNvPr>
          <p:cNvSpPr txBox="1">
            <a:spLocks noGrp="1"/>
          </p:cNvSpPr>
          <p:nvPr>
            <p:ph type="title"/>
          </p:nvPr>
        </p:nvSpPr>
        <p:spPr>
          <a:xfrm>
            <a:off x="465054" y="1235171"/>
            <a:ext cx="11261887" cy="1049237"/>
          </a:xfrm>
        </p:spPr>
        <p:txBody>
          <a:bodyPr/>
          <a:lstStyle/>
          <a:p>
            <a:pPr lvl="0"/>
            <a:r>
              <a:rPr lang="en-GB">
                <a:highlight>
                  <a:srgbClr val="C0C0C0"/>
                </a:highlight>
              </a:rPr>
              <a:t>My Main Findings – benefits of outdoor learning  </a:t>
            </a: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pic>
        <p:nvPicPr>
          <p:cNvPr id="2" name="Picture 2" descr="For Teachers - Play Therapy UK">
            <a:extLst>
              <a:ext uri="{FF2B5EF4-FFF2-40B4-BE49-F238E27FC236}">
                <a16:creationId xmlns:a16="http://schemas.microsoft.com/office/drawing/2014/main" id="{FF9A3EA4-D547-8ACD-CD75-A87DC2D21C5C}"/>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F7305544-326C-44EB-ADF6-39BBC1252B21}"/>
              </a:ext>
            </a:extLst>
          </p:cNvPr>
          <p:cNvSpPr txBox="1">
            <a:spLocks noGrp="1"/>
          </p:cNvSpPr>
          <p:nvPr>
            <p:ph type="title"/>
          </p:nvPr>
        </p:nvSpPr>
        <p:spPr>
          <a:xfrm>
            <a:off x="930667" y="948269"/>
            <a:ext cx="8761415" cy="706968"/>
          </a:xfrm>
          <a:solidFill>
            <a:srgbClr val="000000"/>
          </a:solidFill>
        </p:spPr>
        <p:txBody>
          <a:bodyPr/>
          <a:lstStyle/>
          <a:p>
            <a:pPr lvl="0"/>
            <a:r>
              <a:rPr lang="en-GB"/>
              <a:t>Drawbacks of poor indoor facilities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5F4F-1A80-1528-D295-357ACB403A86}"/>
              </a:ext>
            </a:extLst>
          </p:cNvPr>
          <p:cNvSpPr txBox="1">
            <a:spLocks noGrp="1"/>
          </p:cNvSpPr>
          <p:nvPr>
            <p:ph type="title"/>
          </p:nvPr>
        </p:nvSpPr>
        <p:spPr/>
        <p:txBody>
          <a:bodyPr/>
          <a:lstStyle/>
          <a:p>
            <a:pPr lvl="0"/>
            <a:r>
              <a:rPr lang="en-GB" sz="4800" b="1"/>
              <a:t>Developing core strength </a:t>
            </a:r>
          </a:p>
        </p:txBody>
      </p:sp>
      <p:pic>
        <p:nvPicPr>
          <p:cNvPr id="3" name="Picture 2" descr="Core Strength- Why Is It So Important? - Happy Dots">
            <a:extLst>
              <a:ext uri="{FF2B5EF4-FFF2-40B4-BE49-F238E27FC236}">
                <a16:creationId xmlns:a16="http://schemas.microsoft.com/office/drawing/2014/main" id="{D0FD65F1-AFF9-33C1-4F23-5C8A99F68159}"/>
              </a:ext>
            </a:extLst>
          </p:cNvPr>
          <p:cNvPicPr>
            <a:picLocks noChangeAspect="1"/>
          </p:cNvPicPr>
          <p:nvPr/>
        </p:nvPicPr>
        <p:blipFill>
          <a:blip r:embed="rId3"/>
          <a:srcRect/>
          <a:stretch>
            <a:fillRect/>
          </a:stretch>
        </p:blipFill>
        <p:spPr>
          <a:xfrm>
            <a:off x="310548" y="2139348"/>
            <a:ext cx="6515822" cy="4477112"/>
          </a:xfrm>
          <a:prstGeom prst="rect">
            <a:avLst/>
          </a:prstGeom>
          <a:noFill/>
          <a:ln cap="flat">
            <a:noFill/>
          </a:ln>
        </p:spPr>
      </p:pic>
      <p:sp>
        <p:nvSpPr>
          <p:cNvPr id="4" name="TextBox 2">
            <a:extLst>
              <a:ext uri="{FF2B5EF4-FFF2-40B4-BE49-F238E27FC236}">
                <a16:creationId xmlns:a16="http://schemas.microsoft.com/office/drawing/2014/main" id="{9389EDB4-3C3C-8A9C-A423-51F90D8D6502}"/>
              </a:ext>
            </a:extLst>
          </p:cNvPr>
          <p:cNvSpPr txBox="1"/>
          <p:nvPr/>
        </p:nvSpPr>
        <p:spPr>
          <a:xfrm>
            <a:off x="7159925" y="2392747"/>
            <a:ext cx="4548993" cy="3970315"/>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entury Gothic"/>
              </a:rPr>
              <a:t>“When a child has a good core strength, they can sit comfortably for longer periods, which allows them to focus on fine motor skills, whilst also developing their gross motor skills” (Gough 2024)</a:t>
            </a: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19">
    <p:bg>
      <p:bgPr>
        <a:blipFill>
          <a:blip r:embed="rId3"/>
          <a:tile sx="100000" sy="100000"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DFF65-C034-BCD3-584F-3611537701BF}"/>
              </a:ext>
            </a:extLst>
          </p:cNvPr>
          <p:cNvSpPr txBox="1">
            <a:spLocks noGrp="1"/>
          </p:cNvSpPr>
          <p:nvPr>
            <p:ph type="title"/>
          </p:nvPr>
        </p:nvSpPr>
        <p:spPr>
          <a:xfrm>
            <a:off x="1154951" y="532199"/>
            <a:ext cx="8761415" cy="1148431"/>
          </a:xfrm>
        </p:spPr>
        <p:txBody>
          <a:bodyPr/>
          <a:lstStyle/>
          <a:p>
            <a:pPr lvl="0"/>
            <a:r>
              <a:rPr lang="en-GB"/>
              <a:t>Mountain of motor development (Metcalfe 2002)</a:t>
            </a:r>
          </a:p>
        </p:txBody>
      </p:sp>
      <p:pic>
        <p:nvPicPr>
          <p:cNvPr id="3" name="Picture 2" descr="Your First Day - BJJ Mountain of Motor Development for Non-Athletes : r/bjj">
            <a:extLst>
              <a:ext uri="{FF2B5EF4-FFF2-40B4-BE49-F238E27FC236}">
                <a16:creationId xmlns:a16="http://schemas.microsoft.com/office/drawing/2014/main" id="{A03849E1-8DB0-F36A-6D6E-169D595BDC0E}"/>
              </a:ext>
            </a:extLst>
          </p:cNvPr>
          <p:cNvPicPr>
            <a:picLocks noChangeAspect="1"/>
          </p:cNvPicPr>
          <p:nvPr/>
        </p:nvPicPr>
        <p:blipFill>
          <a:blip r:embed="rId4"/>
          <a:srcRect l="-5014" t="-3737" r="-1"/>
          <a:stretch>
            <a:fillRect/>
          </a:stretch>
        </p:blipFill>
        <p:spPr>
          <a:xfrm>
            <a:off x="1846054" y="1680630"/>
            <a:ext cx="8070311" cy="5177369"/>
          </a:xfrm>
          <a:prstGeom prst="rect">
            <a:avLst/>
          </a:prstGeom>
          <a:noFill/>
          <a:ln cap="flat">
            <a:noFill/>
          </a:ln>
        </p:spPr>
      </p:pic>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pic>
        <p:nvPicPr>
          <p:cNvPr id="2" name="Picture 2" descr="🔥 Free download Concept bulb with Cogs and gears an idea vector ...">
            <a:extLst>
              <a:ext uri="{FF2B5EF4-FFF2-40B4-BE49-F238E27FC236}">
                <a16:creationId xmlns:a16="http://schemas.microsoft.com/office/drawing/2014/main" id="{A60CC7FD-E1DF-0137-5FC9-3AEA4B482A09}"/>
              </a:ext>
            </a:extLst>
          </p:cNvPr>
          <p:cNvPicPr>
            <a:picLocks noChangeAspect="1"/>
          </p:cNvPicPr>
          <p:nvPr/>
        </p:nvPicPr>
        <p:blipFill>
          <a:blip r:embed="rId3"/>
          <a:srcRect l="11850"/>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150CB52-DA9E-AF49-AA42-1B9B60E6B1CB}"/>
              </a:ext>
            </a:extLst>
          </p:cNvPr>
          <p:cNvSpPr txBox="1">
            <a:spLocks noGrp="1"/>
          </p:cNvSpPr>
          <p:nvPr>
            <p:ph type="title"/>
          </p:nvPr>
        </p:nvSpPr>
        <p:spPr>
          <a:xfrm>
            <a:off x="1845067" y="484714"/>
            <a:ext cx="5366613" cy="706968"/>
          </a:xfrm>
          <a:ln w="9528">
            <a:solidFill>
              <a:srgbClr val="B31166"/>
            </a:solidFill>
            <a:prstDash val="solid"/>
          </a:ln>
        </p:spPr>
        <p:txBody>
          <a:bodyPr anchorCtr="1"/>
          <a:lstStyle/>
          <a:p>
            <a:pPr lvl="0" algn="ctr"/>
            <a:r>
              <a:rPr lang="en-GB">
                <a:highlight>
                  <a:srgbClr val="800080"/>
                </a:highlight>
              </a:rPr>
              <a:t>My Recommendations</a:t>
            </a:r>
          </a:p>
        </p:txBody>
      </p:sp>
      <p:sp>
        <p:nvSpPr>
          <p:cNvPr id="4" name="Content Placeholder 2">
            <a:extLst>
              <a:ext uri="{FF2B5EF4-FFF2-40B4-BE49-F238E27FC236}">
                <a16:creationId xmlns:a16="http://schemas.microsoft.com/office/drawing/2014/main" id="{53A63E88-9B64-B5BE-BEB1-D1E17204B910}"/>
              </a:ext>
            </a:extLst>
          </p:cNvPr>
          <p:cNvSpPr txBox="1">
            <a:spLocks noGrp="1"/>
          </p:cNvSpPr>
          <p:nvPr>
            <p:ph idx="1"/>
          </p:nvPr>
        </p:nvSpPr>
        <p:spPr>
          <a:xfrm>
            <a:off x="3588590" y="1676396"/>
            <a:ext cx="8039816" cy="4696879"/>
          </a:xfrm>
        </p:spPr>
        <p:txBody>
          <a:bodyPr/>
          <a:lstStyle/>
          <a:p>
            <a:pPr lvl="0">
              <a:lnSpc>
                <a:spcPct val="90000"/>
              </a:lnSpc>
            </a:pPr>
            <a:r>
              <a:rPr lang="en-GB" sz="2400"/>
              <a:t>To have more adequate funding for the provision of indoor facilities in the UK.  </a:t>
            </a:r>
          </a:p>
          <a:p>
            <a:pPr lvl="0">
              <a:lnSpc>
                <a:spcPct val="90000"/>
              </a:lnSpc>
            </a:pPr>
            <a:r>
              <a:rPr lang="en-GB" sz="2400"/>
              <a:t>A 2022 report by the ‘education and training expectorate’ found that 30% of schools found that delivery of PE is being impacted adversely by inadequate indoor facilities which are insufficient in size and use of multi-purpose halls is limited considerably by the need to accommodate school meals, other curricular activities and school events. Also, there is an absence of designated indoor space for the children to engage in PE and a small number of schools do not have access to either an indoor or outdoor facility.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190A3-5B99-E3BB-A1E9-A62E57E2DE81}"/>
              </a:ext>
            </a:extLst>
          </p:cNvPr>
          <p:cNvSpPr txBox="1">
            <a:spLocks noGrp="1"/>
          </p:cNvSpPr>
          <p:nvPr>
            <p:ph type="title"/>
          </p:nvPr>
        </p:nvSpPr>
        <p:spPr/>
        <p:txBody>
          <a:bodyPr/>
          <a:lstStyle/>
          <a:p>
            <a:pPr lvl="0"/>
            <a:r>
              <a:rPr lang="en-GB"/>
              <a:t>Recommendations  </a:t>
            </a:r>
          </a:p>
        </p:txBody>
      </p:sp>
      <p:pic>
        <p:nvPicPr>
          <p:cNvPr id="3" name="Picture 2" descr="Mini Movers">
            <a:extLst>
              <a:ext uri="{FF2B5EF4-FFF2-40B4-BE49-F238E27FC236}">
                <a16:creationId xmlns:a16="http://schemas.microsoft.com/office/drawing/2014/main" id="{9FF87FD9-1C26-3A17-FEBD-CC21E5006846}"/>
              </a:ext>
            </a:extLst>
          </p:cNvPr>
          <p:cNvPicPr>
            <a:picLocks noChangeAspect="1"/>
          </p:cNvPicPr>
          <p:nvPr/>
        </p:nvPicPr>
        <p:blipFill>
          <a:blip r:embed="rId2"/>
          <a:srcRect/>
          <a:stretch>
            <a:fillRect/>
          </a:stretch>
        </p:blipFill>
        <p:spPr>
          <a:xfrm>
            <a:off x="6326038" y="2567580"/>
            <a:ext cx="5710684" cy="3134480"/>
          </a:xfrm>
          <a:prstGeom prst="rect">
            <a:avLst/>
          </a:prstGeom>
          <a:noFill/>
          <a:ln cap="flat">
            <a:noFill/>
          </a:ln>
        </p:spPr>
      </p:pic>
      <p:sp>
        <p:nvSpPr>
          <p:cNvPr id="4" name="TextBox 2">
            <a:extLst>
              <a:ext uri="{FF2B5EF4-FFF2-40B4-BE49-F238E27FC236}">
                <a16:creationId xmlns:a16="http://schemas.microsoft.com/office/drawing/2014/main" id="{0FDD301C-5B67-3A86-45EC-4CD0223B3696}"/>
              </a:ext>
            </a:extLst>
          </p:cNvPr>
          <p:cNvSpPr txBox="1"/>
          <p:nvPr/>
        </p:nvSpPr>
        <p:spPr>
          <a:xfrm>
            <a:off x="385309" y="2388650"/>
            <a:ext cx="5710684" cy="415498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DLaM Display" pitchFamily="2"/>
                <a:ea typeface="ADLaM Display" pitchFamily="2"/>
                <a:cs typeface="ADLaM Display" pitchFamily="2"/>
              </a:rPr>
              <a:t>My recommendation to improve children's physical literacy and help to shift them towards their correct stage in the mountain of motor development would be to use an app, like mini movers, that can be accessed from home. As we seen during the covid pandemic, many children's physical development was hindered. Using an app, that aims to develop a child's fundamental movement skills, is good because its convenient and can be used anywhere</a:t>
            </a:r>
            <a:r>
              <a:rPr lang="en-GB" sz="2200" dirty="0">
                <a:solidFill>
                  <a:srgbClr val="000000"/>
                </a:solidFill>
                <a:latin typeface="ADLaM Display" pitchFamily="2"/>
                <a:ea typeface="ADLaM Display" pitchFamily="2"/>
                <a:cs typeface="ADLaM Display" pitchFamily="2"/>
              </a:rPr>
              <a:t>.</a:t>
            </a:r>
            <a:endParaRPr lang="en-GB" sz="2200" b="0" i="0" u="none" strike="noStrike" kern="1200" cap="none" spc="0" baseline="0" dirty="0">
              <a:solidFill>
                <a:srgbClr val="000000"/>
              </a:solidFill>
              <a:uFillTx/>
              <a:latin typeface="ADLaM Display" pitchFamily="2"/>
              <a:ea typeface="ADLaM Display" pitchFamily="2"/>
              <a:cs typeface="ADLaM Display" pitchFamily="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pic>
        <p:nvPicPr>
          <p:cNvPr id="2" name="Picture 2" descr="Question Marks Background">
            <a:extLst>
              <a:ext uri="{FF2B5EF4-FFF2-40B4-BE49-F238E27FC236}">
                <a16:creationId xmlns:a16="http://schemas.microsoft.com/office/drawing/2014/main" id="{BFDAF55C-6881-C7E0-85AC-9BCA598A78BC}"/>
              </a:ext>
            </a:extLst>
          </p:cNvPr>
          <p:cNvPicPr>
            <a:picLocks noChangeAspect="1"/>
          </p:cNvPicPr>
          <p:nvPr/>
        </p:nvPicPr>
        <p:blipFill>
          <a:blip r:embed="rId2"/>
          <a:srcRect l="2078"/>
          <a:stretch>
            <a:fillRect/>
          </a:stretch>
        </p:blipFill>
        <p:spPr>
          <a:xfrm>
            <a:off x="0" y="61914"/>
            <a:ext cx="12191996" cy="6796085"/>
          </a:xfrm>
          <a:prstGeom prst="rect">
            <a:avLst/>
          </a:prstGeom>
          <a:noFill/>
          <a:ln cap="flat">
            <a:noFill/>
          </a:ln>
        </p:spPr>
      </p:pic>
      <p:sp>
        <p:nvSpPr>
          <p:cNvPr id="3" name="Title 1">
            <a:extLst>
              <a:ext uri="{FF2B5EF4-FFF2-40B4-BE49-F238E27FC236}">
                <a16:creationId xmlns:a16="http://schemas.microsoft.com/office/drawing/2014/main" id="{70EFA8B3-D2FE-90F6-8D3D-84B1317D418F}"/>
              </a:ext>
            </a:extLst>
          </p:cNvPr>
          <p:cNvSpPr txBox="1">
            <a:spLocks noGrp="1"/>
          </p:cNvSpPr>
          <p:nvPr>
            <p:ph type="title"/>
          </p:nvPr>
        </p:nvSpPr>
        <p:spPr>
          <a:xfrm>
            <a:off x="1715295" y="712838"/>
            <a:ext cx="8761415" cy="706968"/>
          </a:xfrm>
        </p:spPr>
        <p:txBody>
          <a:bodyPr anchorCtr="1"/>
          <a:lstStyle/>
          <a:p>
            <a:pPr lvl="0" algn="ctr"/>
            <a:r>
              <a:rPr lang="en-GB" sz="6000">
                <a:solidFill>
                  <a:srgbClr val="000000"/>
                </a:solidFill>
                <a:highlight>
                  <a:srgbClr val="FF00FF"/>
                </a:highlight>
                <a:latin typeface="ADLaM Display" pitchFamily="2"/>
                <a:ea typeface="ADLaM Display" pitchFamily="2"/>
                <a:cs typeface="ADLaM Display" pitchFamily="2"/>
              </a:rPr>
              <a:t>The End…</a:t>
            </a:r>
          </a:p>
        </p:txBody>
      </p:sp>
      <p:sp>
        <p:nvSpPr>
          <p:cNvPr id="4" name="TextBox 3">
            <a:extLst>
              <a:ext uri="{FF2B5EF4-FFF2-40B4-BE49-F238E27FC236}">
                <a16:creationId xmlns:a16="http://schemas.microsoft.com/office/drawing/2014/main" id="{09AE365B-0D35-E5FB-3EF6-5448DF1BDD91}"/>
              </a:ext>
            </a:extLst>
          </p:cNvPr>
          <p:cNvSpPr txBox="1"/>
          <p:nvPr/>
        </p:nvSpPr>
        <p:spPr>
          <a:xfrm>
            <a:off x="224284" y="2777709"/>
            <a:ext cx="11297732" cy="175432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0" i="0" u="none" strike="noStrike" kern="1200" cap="none" spc="0" baseline="0">
                <a:solidFill>
                  <a:srgbClr val="000000"/>
                </a:solidFill>
                <a:highlight>
                  <a:srgbClr val="00FFFF"/>
                </a:highlight>
                <a:uFillTx/>
                <a:latin typeface="ADLaM Display" pitchFamily="2"/>
                <a:ea typeface="ADLaM Display" pitchFamily="2"/>
                <a:cs typeface="ADLaM Display" pitchFamily="2"/>
              </a:rPr>
              <a:t>Thanks for listening, any questions?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96272-9921-4330-FC2D-E7A75825E3CE}"/>
              </a:ext>
            </a:extLst>
          </p:cNvPr>
          <p:cNvSpPr txBox="1">
            <a:spLocks noGrp="1"/>
          </p:cNvSpPr>
          <p:nvPr>
            <p:ph type="title"/>
          </p:nvPr>
        </p:nvSpPr>
        <p:spPr/>
        <p:txBody>
          <a:bodyPr/>
          <a:lstStyle/>
          <a:p>
            <a:pPr lvl="0"/>
            <a:r>
              <a:rPr lang="en-GB"/>
              <a:t>Reference list </a:t>
            </a:r>
          </a:p>
        </p:txBody>
      </p:sp>
      <p:sp>
        <p:nvSpPr>
          <p:cNvPr id="3" name="TextBox 3">
            <a:extLst>
              <a:ext uri="{FF2B5EF4-FFF2-40B4-BE49-F238E27FC236}">
                <a16:creationId xmlns:a16="http://schemas.microsoft.com/office/drawing/2014/main" id="{55A2A4D6-05FC-B9A2-D6A6-709CC85BEF94}"/>
              </a:ext>
            </a:extLst>
          </p:cNvPr>
          <p:cNvSpPr txBox="1"/>
          <p:nvPr/>
        </p:nvSpPr>
        <p:spPr>
          <a:xfrm>
            <a:off x="701616" y="2452954"/>
            <a:ext cx="11490384" cy="98488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Biome" panose="020B0502040204020203" pitchFamily="34" charset="0"/>
              <a:ea typeface="ADLaM Display" panose="02010000000000000000" pitchFamily="2" charset="0"/>
              <a:cs typeface="Biome" panose="020B0502040204020203"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dirty="0">
              <a:solidFill>
                <a:srgbClr val="000000"/>
              </a:solidFill>
              <a:latin typeface="Biome" panose="020B0502040204020203" pitchFamily="34" charset="0"/>
              <a:ea typeface="ADLaM Display" panose="02010000000000000000" pitchFamily="2" charset="0"/>
              <a:cs typeface="Biome" panose="020B0502040204020203"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sto MT"/>
            </a:endParaRPr>
          </a:p>
        </p:txBody>
      </p:sp>
      <p:sp>
        <p:nvSpPr>
          <p:cNvPr id="5" name="TextBox 4">
            <a:extLst>
              <a:ext uri="{FF2B5EF4-FFF2-40B4-BE49-F238E27FC236}">
                <a16:creationId xmlns:a16="http://schemas.microsoft.com/office/drawing/2014/main" id="{DBB97C64-CF92-EE2D-C63C-49D966EA0E1D}"/>
              </a:ext>
            </a:extLst>
          </p:cNvPr>
          <p:cNvSpPr txBox="1"/>
          <p:nvPr/>
        </p:nvSpPr>
        <p:spPr>
          <a:xfrm>
            <a:off x="138023" y="2452954"/>
            <a:ext cx="12053977" cy="4185761"/>
          </a:xfrm>
          <a:prstGeom prst="rect">
            <a:avLst/>
          </a:prstGeom>
          <a:noFill/>
        </p:spPr>
        <p:txBody>
          <a:bodyPr wrap="square">
            <a:spAutoFit/>
          </a:bodyPr>
          <a:lstStyle/>
          <a:p>
            <a:pPr>
              <a:defRPr sz="1800" b="0" i="0" u="none" strike="noStrike" kern="0" cap="none" spc="0" baseline="0">
                <a:solidFill>
                  <a:srgbClr val="000000"/>
                </a:solidFill>
                <a:uFillTx/>
              </a:defRPr>
            </a:pPr>
            <a:r>
              <a:rPr lang="en-GB" sz="1900" b="0" i="0" u="none" strike="noStrike" kern="1200" cap="none" spc="0" baseline="0" dirty="0">
                <a:solidFill>
                  <a:srgbClr val="000000"/>
                </a:solidFill>
                <a:uFillTx/>
                <a:latin typeface="+mj-lt"/>
                <a:ea typeface="ADLaM Display" panose="02010000000000000000" pitchFamily="2" charset="0"/>
                <a:cs typeface="Biome" panose="020B0502040204020203" pitchFamily="34" charset="0"/>
              </a:rPr>
              <a:t>‘A thematic evaluation of physical education in primary schools.’ </a:t>
            </a:r>
            <a:r>
              <a:rPr lang="en-GB" sz="1900" dirty="0">
                <a:solidFill>
                  <a:srgbClr val="000000"/>
                </a:solidFill>
                <a:latin typeface="+mj-lt"/>
                <a:ea typeface="ADLaM Display" panose="02010000000000000000" pitchFamily="2" charset="0"/>
                <a:cs typeface="Biome" panose="020B0502040204020203" pitchFamily="34" charset="0"/>
              </a:rPr>
              <a:t>(2022) </a:t>
            </a:r>
            <a:r>
              <a:rPr lang="en-GB" sz="1900" b="0" i="0" u="none" strike="noStrike" kern="0" cap="none" spc="0" baseline="0" dirty="0">
                <a:solidFill>
                  <a:srgbClr val="000000"/>
                </a:solidFill>
                <a:uFillTx/>
                <a:latin typeface="+mj-lt"/>
                <a:ea typeface="ADLaM Display" panose="02010000000000000000" pitchFamily="2" charset="0"/>
                <a:cs typeface="Biome" panose="020B0502040204020203" pitchFamily="34" charset="0"/>
                <a:hlinkClick r:id="rId2">
                  <a:extLst>
                    <a:ext uri="{A12FA001-AC4F-418D-AE19-62706E023703}">
                      <ahyp:hlinkClr xmlns:ahyp="http://schemas.microsoft.com/office/drawing/2018/hyperlinkcolor" val="tx"/>
                    </a:ext>
                  </a:extLst>
                </a:hlinkClick>
              </a:rPr>
              <a:t>A Thematic Evaluation of Physical Education in Primary Schools | Education Training Inspectorate</a:t>
            </a:r>
            <a:r>
              <a:rPr lang="en-GB" sz="1900" b="0" i="0" u="none" strike="noStrike" kern="0" cap="none" spc="0" baseline="0" dirty="0">
                <a:solidFill>
                  <a:srgbClr val="000000"/>
                </a:solidFill>
                <a:uFillTx/>
                <a:latin typeface="+mj-lt"/>
                <a:ea typeface="ADLaM Display" panose="02010000000000000000" pitchFamily="2" charset="0"/>
                <a:cs typeface="Biome" panose="020B0502040204020203" pitchFamily="34" charset="0"/>
              </a:rPr>
              <a:t>. (Accessed on 26/01/2025)</a:t>
            </a:r>
          </a:p>
          <a:p>
            <a:pPr>
              <a:defRPr sz="1800" b="0" i="0" u="none" strike="noStrike" kern="0" cap="none" spc="0" baseline="0">
                <a:solidFill>
                  <a:srgbClr val="000000"/>
                </a:solidFill>
                <a:uFillTx/>
              </a:defRPr>
            </a:pPr>
            <a:endParaRPr lang="en-GB" sz="1900" kern="0" dirty="0">
              <a:solidFill>
                <a:srgbClr val="000000"/>
              </a:solidFill>
              <a:latin typeface="+mj-lt"/>
              <a:ea typeface="ADLaM Display" panose="02010000000000000000" pitchFamily="2" charset="0"/>
              <a:cs typeface="Biome" panose="020B0502040204020203" pitchFamily="34" charset="0"/>
            </a:endParaRPr>
          </a:p>
          <a:p>
            <a:pPr>
              <a:defRPr sz="1800" b="0" i="0" u="none" strike="noStrike" kern="0" cap="none" spc="0" baseline="0">
                <a:solidFill>
                  <a:srgbClr val="000000"/>
                </a:solidFill>
                <a:uFillTx/>
              </a:defRPr>
            </a:pPr>
            <a:r>
              <a:rPr lang="en-GB" sz="1900" b="0" i="0" dirty="0">
                <a:solidFill>
                  <a:srgbClr val="222222"/>
                </a:solidFill>
                <a:effectLst/>
                <a:latin typeface="+mj-lt"/>
              </a:rPr>
              <a:t>Clark, Jane E., and Jason S. Metcalfe. "The mountain of motor development: A metaphor." </a:t>
            </a:r>
            <a:r>
              <a:rPr lang="en-GB" sz="1900" b="0" i="1" dirty="0">
                <a:solidFill>
                  <a:srgbClr val="222222"/>
                </a:solidFill>
                <a:effectLst/>
                <a:latin typeface="+mj-lt"/>
              </a:rPr>
              <a:t>Motor development: Research and reviews</a:t>
            </a:r>
            <a:r>
              <a:rPr lang="en-GB" sz="1900" b="0" i="0" dirty="0">
                <a:solidFill>
                  <a:srgbClr val="222222"/>
                </a:solidFill>
                <a:effectLst/>
                <a:latin typeface="+mj-lt"/>
              </a:rPr>
              <a:t> 2, no. 163-190 (2002): 183-202.</a:t>
            </a:r>
            <a:endParaRPr lang="en-GB" sz="1900" b="0" i="0" u="none" strike="noStrike" kern="0" cap="none" spc="0" baseline="0" dirty="0">
              <a:solidFill>
                <a:srgbClr val="000000"/>
              </a:solidFill>
              <a:uFillTx/>
              <a:latin typeface="+mj-lt"/>
              <a:ea typeface="ADLaM Display" panose="02010000000000000000" pitchFamily="2" charset="0"/>
              <a:cs typeface="Biome" panose="020B0502040204020203"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900" b="0" i="0" u="none" strike="noStrike" kern="0" cap="none" spc="0" baseline="0" dirty="0">
              <a:solidFill>
                <a:srgbClr val="000000"/>
              </a:solidFill>
              <a:uFillTx/>
              <a:latin typeface="+mj-lt"/>
              <a:ea typeface="ADLaM Display" panose="02010000000000000000" pitchFamily="2" charset="0"/>
              <a:cs typeface="Biome" panose="020B0502040204020203" pitchFamily="34" charset="0"/>
            </a:endParaRPr>
          </a:p>
          <a:p>
            <a:pPr>
              <a:defRPr sz="1800" b="0" i="0" u="none" strike="noStrike" kern="0" cap="none" spc="0" baseline="0">
                <a:solidFill>
                  <a:srgbClr val="000000"/>
                </a:solidFill>
                <a:uFillTx/>
              </a:defRPr>
            </a:pPr>
            <a:r>
              <a:rPr lang="en-GB" sz="1900" b="0" i="0" u="none" strike="noStrike" kern="1200" cap="none" spc="0" baseline="0" dirty="0">
                <a:solidFill>
                  <a:srgbClr val="000000"/>
                </a:solidFill>
                <a:uFillTx/>
                <a:latin typeface="+mj-lt"/>
                <a:ea typeface="ADLaM Display" panose="02010000000000000000" pitchFamily="2" charset="0"/>
                <a:cs typeface="Biome" panose="020B0502040204020203" pitchFamily="34" charset="0"/>
                <a:hlinkClick r:id="rId3">
                  <a:extLst>
                    <a:ext uri="{A12FA001-AC4F-418D-AE19-62706E023703}">
                      <ahyp:hlinkClr xmlns:ahyp="http://schemas.microsoft.com/office/drawing/2018/hyperlinkcolor" val="tx"/>
                    </a:ext>
                  </a:extLst>
                </a:hlinkClick>
              </a:rPr>
              <a:t>https://scholar.google.co.uk/scholar_url?url=https://www.tandfonline.com/doi/pdf/</a:t>
            </a:r>
            <a:endParaRPr lang="en-GB" sz="1900" b="0" i="0" u="none" strike="noStrike" kern="1200" cap="none" spc="0" baseline="0" dirty="0">
              <a:solidFill>
                <a:srgbClr val="000000"/>
              </a:solidFill>
              <a:uFillTx/>
              <a:latin typeface="+mj-lt"/>
              <a:ea typeface="ADLaM Display" panose="02010000000000000000" pitchFamily="2" charset="0"/>
              <a:cs typeface="Biome" panose="020B0502040204020203"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900" b="0" i="0" u="none" strike="noStrike" kern="0" cap="none" spc="0" baseline="0" dirty="0">
              <a:solidFill>
                <a:srgbClr val="000000"/>
              </a:solidFill>
              <a:uFillTx/>
              <a:latin typeface="+mj-lt"/>
              <a:ea typeface="ADLaM Display" panose="02010000000000000000" pitchFamily="2" charset="0"/>
              <a:cs typeface="Biome" panose="020B0502040204020203"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900" kern="0" dirty="0">
                <a:solidFill>
                  <a:srgbClr val="000000"/>
                </a:solidFill>
                <a:latin typeface="+mj-lt"/>
                <a:ea typeface="ADLaM Display" panose="02010000000000000000" pitchFamily="2" charset="0"/>
                <a:cs typeface="Biome" panose="020B0502040204020203" pitchFamily="34" charset="0"/>
              </a:rPr>
              <a:t>Marcus </a:t>
            </a:r>
            <a:r>
              <a:rPr lang="en-GB" sz="1900" kern="0" dirty="0" err="1">
                <a:solidFill>
                  <a:srgbClr val="000000"/>
                </a:solidFill>
                <a:latin typeface="+mj-lt"/>
                <a:ea typeface="ADLaM Display" panose="02010000000000000000" pitchFamily="2" charset="0"/>
                <a:cs typeface="Biome" panose="020B0502040204020203" pitchFamily="34" charset="0"/>
              </a:rPr>
              <a:t>Aulerius</a:t>
            </a:r>
            <a:r>
              <a:rPr lang="en-GB" sz="1900" kern="0" dirty="0">
                <a:solidFill>
                  <a:srgbClr val="000000"/>
                </a:solidFill>
                <a:latin typeface="+mj-lt"/>
                <a:ea typeface="ADLaM Display" panose="02010000000000000000" pitchFamily="2" charset="0"/>
                <a:cs typeface="Biome" panose="020B0502040204020203" pitchFamily="34" charset="0"/>
              </a:rPr>
              <a:t> quote. </a:t>
            </a:r>
            <a:r>
              <a:rPr lang="en-GB" sz="1900" b="0" i="0" dirty="0">
                <a:solidFill>
                  <a:srgbClr val="111111"/>
                </a:solidFill>
                <a:effectLst/>
                <a:latin typeface="Roboto" panose="020F0502020204030204" pitchFamily="2" charset="0"/>
              </a:rPr>
              <a:t>"Meditations" by Marcus Aurelius, Book III, (11), (c. 161 - 180 AD). </a:t>
            </a:r>
            <a:r>
              <a:rPr lang="en-GB" sz="1900" dirty="0">
                <a:hlinkClick r:id="rId4"/>
              </a:rPr>
              <a:t>Marcus Aurelius quote: Nothing has such power to broaden the mind as the...</a:t>
            </a:r>
            <a:endParaRPr lang="en-GB" sz="1900" dirty="0"/>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900" b="0" i="0" u="none" strike="noStrike" kern="0" cap="none" spc="0" baseline="0" dirty="0">
              <a:solidFill>
                <a:srgbClr val="000000"/>
              </a:solidFill>
              <a:uFillTx/>
              <a:latin typeface="+mj-lt"/>
              <a:ea typeface="ADLaM Display" panose="02010000000000000000" pitchFamily="2" charset="0"/>
              <a:cs typeface="Biome" panose="020B0502040204020203" pitchFamily="34" charset="0"/>
            </a:endParaRPr>
          </a:p>
          <a:p>
            <a:pPr>
              <a:defRPr sz="1800" b="0" i="0" u="none" strike="noStrike" kern="0" cap="none" spc="0" baseline="0">
                <a:solidFill>
                  <a:srgbClr val="000000"/>
                </a:solidFill>
                <a:uFillTx/>
              </a:defRPr>
            </a:pPr>
            <a:r>
              <a:rPr lang="en-GB" sz="1900" dirty="0">
                <a:latin typeface="+mj-lt"/>
                <a:ea typeface="ADLaM Display" panose="02010000000000000000" pitchFamily="2" charset="0"/>
                <a:cs typeface="Biome" panose="020B0502040204020203" pitchFamily="34" charset="0"/>
                <a:hlinkClick r:id="rId5"/>
              </a:rPr>
              <a:t>‘Mini movers’ Mini Movers – Simple fun activities for parents and children</a:t>
            </a:r>
            <a:r>
              <a:rPr lang="en-GB" sz="1900" dirty="0">
                <a:latin typeface="+mj-lt"/>
                <a:ea typeface="ADLaM Display" panose="02010000000000000000" pitchFamily="2" charset="0"/>
                <a:cs typeface="Biome" panose="020B0502040204020203" pitchFamily="34" charset="0"/>
              </a:rPr>
              <a:t>. (Accessed on 13/01/2025)</a:t>
            </a:r>
            <a:endParaRPr lang="en-GB" sz="1900" b="0" i="0" u="none" strike="noStrike" kern="1200" cap="none" spc="0" baseline="0" dirty="0">
              <a:solidFill>
                <a:srgbClr val="000000"/>
              </a:solidFill>
              <a:uFillTx/>
              <a:latin typeface="+mj-lt"/>
              <a:ea typeface="ADLaM Display" panose="02010000000000000000" pitchFamily="2" charset="0"/>
              <a:cs typeface="Biome" panose="020B0502040204020203"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900" b="0" i="0" u="none" strike="noStrike" kern="0" cap="none" spc="0" baseline="0" dirty="0">
              <a:solidFill>
                <a:srgbClr val="000000"/>
              </a:solidFill>
              <a:uFillTx/>
              <a:latin typeface="+mj-lt"/>
              <a:ea typeface="ADLaM Display" panose="02010000000000000000" pitchFamily="2" charset="0"/>
              <a:cs typeface="Biome" panose="020B0502040204020203"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900" kern="0" dirty="0">
                <a:solidFill>
                  <a:srgbClr val="000000"/>
                </a:solidFill>
                <a:latin typeface="+mj-lt"/>
                <a:ea typeface="ADLaM Display" panose="02010000000000000000" pitchFamily="2" charset="0"/>
                <a:cs typeface="Biome" panose="020B0502040204020203" pitchFamily="34" charset="0"/>
              </a:rPr>
              <a:t>‘Why core strength is crucial for kids’. </a:t>
            </a:r>
            <a:r>
              <a:rPr lang="en-GB" sz="1900" kern="0" dirty="0">
                <a:solidFill>
                  <a:srgbClr val="000000"/>
                </a:solidFill>
                <a:latin typeface="+mj-lt"/>
                <a:ea typeface="ADLaM Display" panose="02010000000000000000" pitchFamily="2" charset="0"/>
                <a:cs typeface="Biome" panose="020B0502040204020203" pitchFamily="34" charset="0"/>
                <a:hlinkClick r:id="rId6"/>
              </a:rPr>
              <a:t>www.oceankidshealth,.com.au</a:t>
            </a:r>
            <a:r>
              <a:rPr lang="en-GB" sz="1900" kern="0" dirty="0">
                <a:solidFill>
                  <a:srgbClr val="000000"/>
                </a:solidFill>
                <a:latin typeface="+mj-lt"/>
                <a:ea typeface="ADLaM Display" panose="02010000000000000000" pitchFamily="2" charset="0"/>
                <a:cs typeface="Biome" panose="020B0502040204020203" pitchFamily="34" charset="0"/>
              </a:rPr>
              <a:t>. Ariana Gough (2024). </a:t>
            </a:r>
            <a:r>
              <a:rPr lang="en-GB" sz="1900" u="sng" kern="0" dirty="0">
                <a:solidFill>
                  <a:srgbClr val="000000"/>
                </a:solidFill>
                <a:latin typeface="+mj-lt"/>
                <a:ea typeface="ADLaM Display" panose="02010000000000000000" pitchFamily="2" charset="0"/>
                <a:cs typeface="Biome" panose="020B0502040204020203" pitchFamily="34" charset="0"/>
              </a:rPr>
              <a:t>Accessed on 11/1/2025   </a:t>
            </a:r>
            <a:endParaRPr lang="en-GB" sz="1900" b="0" i="0" u="sng" strike="noStrike" kern="0" cap="none" spc="0" baseline="0" dirty="0">
              <a:solidFill>
                <a:srgbClr val="000000"/>
              </a:solidFill>
              <a:uFillTx/>
              <a:latin typeface="+mj-lt"/>
              <a:ea typeface="ADLaM Display" panose="02010000000000000000" pitchFamily="2" charset="0"/>
              <a:cs typeface="Biome" panose="020B0502040204020203" pitchFamily="34" charset="0"/>
            </a:endParaRPr>
          </a:p>
        </p:txBody>
      </p:sp>
    </p:spTree>
  </p:cSld>
  <p:clrMapOvr>
    <a:masterClrMapping/>
  </p:clrMapOvr>
</p:sld>
</file>

<file path=ppt/theme/theme1.xml><?xml version="1.0" encoding="utf-8"?>
<a:theme xmlns:a="http://schemas.openxmlformats.org/drawingml/2006/main" name="Ion Boardroom">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Ion%20Boardroom</Template>
  <TotalTime>4573</TotalTime>
  <Words>1144</Words>
  <Application>Microsoft Office PowerPoint</Application>
  <PresentationFormat>Widescreen</PresentationFormat>
  <Paragraphs>68</Paragraphs>
  <Slides>15</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ADLaM Display</vt:lpstr>
      <vt:lpstr>Aptos</vt:lpstr>
      <vt:lpstr>Arial</vt:lpstr>
      <vt:lpstr>Biome</vt:lpstr>
      <vt:lpstr>Calisto MT</vt:lpstr>
      <vt:lpstr>Century Gothic</vt:lpstr>
      <vt:lpstr>Roboto</vt:lpstr>
      <vt:lpstr>Wingdings 3</vt:lpstr>
      <vt:lpstr>Ion Boardroom</vt:lpstr>
      <vt:lpstr>An analysis on early years movements</vt:lpstr>
      <vt:lpstr>Contents page</vt:lpstr>
      <vt:lpstr>Introduction </vt:lpstr>
      <vt:lpstr>This report will cover:</vt:lpstr>
      <vt:lpstr>Methodology </vt:lpstr>
      <vt:lpstr>PowerPoint Presentation</vt:lpstr>
      <vt:lpstr>PowerPoint Presentation</vt:lpstr>
      <vt:lpstr>My Main Findings – benefits of outdoor learning  </vt:lpstr>
      <vt:lpstr>Drawbacks of poor indoor facilities </vt:lpstr>
      <vt:lpstr>Developing core strength </vt:lpstr>
      <vt:lpstr>Mountain of motor development (Metcalfe 2002)</vt:lpstr>
      <vt:lpstr>My Recommendations</vt:lpstr>
      <vt:lpstr>Recommendations  </vt:lpstr>
      <vt:lpstr>The End…</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lucy richards</dc:creator>
  <cp:lastModifiedBy>lucy richards</cp:lastModifiedBy>
  <cp:revision>36</cp:revision>
  <dcterms:created xsi:type="dcterms:W3CDTF">2025-01-21T13:32:34Z</dcterms:created>
  <dcterms:modified xsi:type="dcterms:W3CDTF">2025-01-31T14:53:49Z</dcterms:modified>
</cp:coreProperties>
</file>