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97C843-5F9A-44D5-93E5-192892884295}" v="25" dt="2024-07-22T14:20:41.4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ANA K" userId="b92c2607d9ace3c4" providerId="LiveId" clId="{DE97C843-5F9A-44D5-93E5-192892884295}"/>
    <pc:docChg chg="undo custSel addSld modSld">
      <pc:chgData name="IOANA K" userId="b92c2607d9ace3c4" providerId="LiveId" clId="{DE97C843-5F9A-44D5-93E5-192892884295}" dt="2024-07-22T14:26:04.589" v="2994" actId="207"/>
      <pc:docMkLst>
        <pc:docMk/>
      </pc:docMkLst>
      <pc:sldChg chg="addSp delSp modSp mod">
        <pc:chgData name="IOANA K" userId="b92c2607d9ace3c4" providerId="LiveId" clId="{DE97C843-5F9A-44D5-93E5-192892884295}" dt="2024-07-22T14:22:43.827" v="2974" actId="21"/>
        <pc:sldMkLst>
          <pc:docMk/>
          <pc:sldMk cId="4222320276" sldId="256"/>
        </pc:sldMkLst>
        <pc:picChg chg="add del mod">
          <ac:chgData name="IOANA K" userId="b92c2607d9ace3c4" providerId="LiveId" clId="{DE97C843-5F9A-44D5-93E5-192892884295}" dt="2024-07-22T14:22:43.827" v="2974" actId="21"/>
          <ac:picMkLst>
            <pc:docMk/>
            <pc:sldMk cId="4222320276" sldId="256"/>
            <ac:picMk id="16" creationId="{457DBAF8-D0AA-AA0F-ABE5-24CF226311B6}"/>
          </ac:picMkLst>
        </pc:picChg>
        <pc:picChg chg="add del mod">
          <ac:chgData name="IOANA K" userId="b92c2607d9ace3c4" providerId="LiveId" clId="{DE97C843-5F9A-44D5-93E5-192892884295}" dt="2024-07-22T14:14:55.080" v="2870" actId="21"/>
          <ac:picMkLst>
            <pc:docMk/>
            <pc:sldMk cId="4222320276" sldId="256"/>
            <ac:picMk id="20" creationId="{73652927-AC4E-43CE-C3FF-95727B74A4F8}"/>
          </ac:picMkLst>
        </pc:picChg>
      </pc:sldChg>
      <pc:sldChg chg="addSp delSp modSp mod">
        <pc:chgData name="IOANA K" userId="b92c2607d9ace3c4" providerId="LiveId" clId="{DE97C843-5F9A-44D5-93E5-192892884295}" dt="2024-07-22T14:22:39.301" v="2973" actId="21"/>
        <pc:sldMkLst>
          <pc:docMk/>
          <pc:sldMk cId="3617540907" sldId="257"/>
        </pc:sldMkLst>
        <pc:picChg chg="add del mod">
          <ac:chgData name="IOANA K" userId="b92c2607d9ace3c4" providerId="LiveId" clId="{DE97C843-5F9A-44D5-93E5-192892884295}" dt="2024-07-22T14:22:39.301" v="2973" actId="21"/>
          <ac:picMkLst>
            <pc:docMk/>
            <pc:sldMk cId="3617540907" sldId="257"/>
            <ac:picMk id="5" creationId="{B6D2A4C2-360D-CFD8-A6F7-45BF680B3800}"/>
          </ac:picMkLst>
        </pc:picChg>
      </pc:sldChg>
      <pc:sldChg chg="addSp delSp modSp mod">
        <pc:chgData name="IOANA K" userId="b92c2607d9ace3c4" providerId="LiveId" clId="{DE97C843-5F9A-44D5-93E5-192892884295}" dt="2024-07-22T14:22:35.339" v="2972" actId="21"/>
        <pc:sldMkLst>
          <pc:docMk/>
          <pc:sldMk cId="593081550" sldId="259"/>
        </pc:sldMkLst>
        <pc:picChg chg="add del mod">
          <ac:chgData name="IOANA K" userId="b92c2607d9ace3c4" providerId="LiveId" clId="{DE97C843-5F9A-44D5-93E5-192892884295}" dt="2024-07-22T14:22:35.339" v="2972" actId="21"/>
          <ac:picMkLst>
            <pc:docMk/>
            <pc:sldMk cId="593081550" sldId="259"/>
            <ac:picMk id="5" creationId="{A792CC48-2346-748B-A914-FB440A2D1177}"/>
          </ac:picMkLst>
        </pc:picChg>
      </pc:sldChg>
      <pc:sldChg chg="addSp delSp modSp mod">
        <pc:chgData name="IOANA K" userId="b92c2607d9ace3c4" providerId="LiveId" clId="{DE97C843-5F9A-44D5-93E5-192892884295}" dt="2024-07-22T14:22:30.806" v="2971" actId="21"/>
        <pc:sldMkLst>
          <pc:docMk/>
          <pc:sldMk cId="1559413552" sldId="260"/>
        </pc:sldMkLst>
        <pc:picChg chg="add del mod">
          <ac:chgData name="IOANA K" userId="b92c2607d9ace3c4" providerId="LiveId" clId="{DE97C843-5F9A-44D5-93E5-192892884295}" dt="2024-07-22T14:22:30.806" v="2971" actId="21"/>
          <ac:picMkLst>
            <pc:docMk/>
            <pc:sldMk cId="1559413552" sldId="260"/>
            <ac:picMk id="5" creationId="{59AB2AD8-3D44-6D3F-71FD-A63956A67517}"/>
          </ac:picMkLst>
        </pc:picChg>
      </pc:sldChg>
      <pc:sldChg chg="addSp delSp modSp mod">
        <pc:chgData name="IOANA K" userId="b92c2607d9ace3c4" providerId="LiveId" clId="{DE97C843-5F9A-44D5-93E5-192892884295}" dt="2024-07-22T14:23:28.883" v="2975" actId="207"/>
        <pc:sldMkLst>
          <pc:docMk/>
          <pc:sldMk cId="4026240437" sldId="261"/>
        </pc:sldMkLst>
        <pc:spChg chg="mod">
          <ac:chgData name="IOANA K" userId="b92c2607d9ace3c4" providerId="LiveId" clId="{DE97C843-5F9A-44D5-93E5-192892884295}" dt="2024-07-22T14:23:28.883" v="2975" actId="207"/>
          <ac:spMkLst>
            <pc:docMk/>
            <pc:sldMk cId="4026240437" sldId="261"/>
            <ac:spMk id="2" creationId="{EDDD2B03-7DD4-6A33-9EA0-37803CA99A7F}"/>
          </ac:spMkLst>
        </pc:spChg>
        <pc:spChg chg="mod">
          <ac:chgData name="IOANA K" userId="b92c2607d9ace3c4" providerId="LiveId" clId="{DE97C843-5F9A-44D5-93E5-192892884295}" dt="2024-07-22T13:30:33.360" v="429" actId="20577"/>
          <ac:spMkLst>
            <pc:docMk/>
            <pc:sldMk cId="4026240437" sldId="261"/>
            <ac:spMk id="3" creationId="{8197663B-C975-0AF9-2FC7-4B0B70B7BF76}"/>
          </ac:spMkLst>
        </pc:spChg>
        <pc:picChg chg="add del mod">
          <ac:chgData name="IOANA K" userId="b92c2607d9ace3c4" providerId="LiveId" clId="{DE97C843-5F9A-44D5-93E5-192892884295}" dt="2024-07-22T14:22:23.427" v="2970" actId="21"/>
          <ac:picMkLst>
            <pc:docMk/>
            <pc:sldMk cId="4026240437" sldId="261"/>
            <ac:picMk id="5" creationId="{1C63A257-946B-EB0B-BC3A-67C727D33B54}"/>
          </ac:picMkLst>
        </pc:picChg>
      </pc:sldChg>
      <pc:sldChg chg="addSp delSp modSp mod">
        <pc:chgData name="IOANA K" userId="b92c2607d9ace3c4" providerId="LiveId" clId="{DE97C843-5F9A-44D5-93E5-192892884295}" dt="2024-07-22T14:23:38.955" v="2976" actId="207"/>
        <pc:sldMkLst>
          <pc:docMk/>
          <pc:sldMk cId="3541146782" sldId="262"/>
        </pc:sldMkLst>
        <pc:spChg chg="mod">
          <ac:chgData name="IOANA K" userId="b92c2607d9ace3c4" providerId="LiveId" clId="{DE97C843-5F9A-44D5-93E5-192892884295}" dt="2024-07-22T14:23:38.955" v="2976" actId="207"/>
          <ac:spMkLst>
            <pc:docMk/>
            <pc:sldMk cId="3541146782" sldId="262"/>
            <ac:spMk id="2" creationId="{DCB55E2D-CA6A-D7C2-148D-2E33EF77F1B3}"/>
          </ac:spMkLst>
        </pc:spChg>
        <pc:spChg chg="mod">
          <ac:chgData name="IOANA K" userId="b92c2607d9ace3c4" providerId="LiveId" clId="{DE97C843-5F9A-44D5-93E5-192892884295}" dt="2024-07-22T13:35:02.337" v="745" actId="20577"/>
          <ac:spMkLst>
            <pc:docMk/>
            <pc:sldMk cId="3541146782" sldId="262"/>
            <ac:spMk id="3" creationId="{610A3750-CA85-1031-BA1C-900E4F0973E9}"/>
          </ac:spMkLst>
        </pc:spChg>
        <pc:picChg chg="add del mod">
          <ac:chgData name="IOANA K" userId="b92c2607d9ace3c4" providerId="LiveId" clId="{DE97C843-5F9A-44D5-93E5-192892884295}" dt="2024-07-22T14:22:18.900" v="2969" actId="21"/>
          <ac:picMkLst>
            <pc:docMk/>
            <pc:sldMk cId="3541146782" sldId="262"/>
            <ac:picMk id="5" creationId="{BAD40B88-BBDF-D5BF-4201-F54FD5FFE6E7}"/>
          </ac:picMkLst>
        </pc:picChg>
      </pc:sldChg>
      <pc:sldChg chg="addSp delSp modSp mod">
        <pc:chgData name="IOANA K" userId="b92c2607d9ace3c4" providerId="LiveId" clId="{DE97C843-5F9A-44D5-93E5-192892884295}" dt="2024-07-22T14:23:52.151" v="2978" actId="207"/>
        <pc:sldMkLst>
          <pc:docMk/>
          <pc:sldMk cId="935437718" sldId="263"/>
        </pc:sldMkLst>
        <pc:spChg chg="mod">
          <ac:chgData name="IOANA K" userId="b92c2607d9ace3c4" providerId="LiveId" clId="{DE97C843-5F9A-44D5-93E5-192892884295}" dt="2024-07-22T14:23:52.151" v="2978" actId="207"/>
          <ac:spMkLst>
            <pc:docMk/>
            <pc:sldMk cId="935437718" sldId="263"/>
            <ac:spMk id="2" creationId="{370A3B99-4AA7-938C-2386-206F3BBABC44}"/>
          </ac:spMkLst>
        </pc:spChg>
        <pc:spChg chg="mod">
          <ac:chgData name="IOANA K" userId="b92c2607d9ace3c4" providerId="LiveId" clId="{DE97C843-5F9A-44D5-93E5-192892884295}" dt="2024-07-22T13:38:24.208" v="941" actId="20577"/>
          <ac:spMkLst>
            <pc:docMk/>
            <pc:sldMk cId="935437718" sldId="263"/>
            <ac:spMk id="3" creationId="{E1ADFA43-26CF-67E8-D08C-71DF68B47384}"/>
          </ac:spMkLst>
        </pc:spChg>
        <pc:picChg chg="add del mod">
          <ac:chgData name="IOANA K" userId="b92c2607d9ace3c4" providerId="LiveId" clId="{DE97C843-5F9A-44D5-93E5-192892884295}" dt="2024-07-22T14:22:14.554" v="2968" actId="21"/>
          <ac:picMkLst>
            <pc:docMk/>
            <pc:sldMk cId="935437718" sldId="263"/>
            <ac:picMk id="5" creationId="{35520799-7ADD-A210-F7F0-2142C64B6635}"/>
          </ac:picMkLst>
        </pc:picChg>
      </pc:sldChg>
      <pc:sldChg chg="addSp delSp modSp mod">
        <pc:chgData name="IOANA K" userId="b92c2607d9ace3c4" providerId="LiveId" clId="{DE97C843-5F9A-44D5-93E5-192892884295}" dt="2024-07-22T14:24:13.986" v="2981" actId="14100"/>
        <pc:sldMkLst>
          <pc:docMk/>
          <pc:sldMk cId="188135753" sldId="264"/>
        </pc:sldMkLst>
        <pc:spChg chg="mod">
          <ac:chgData name="IOANA K" userId="b92c2607d9ace3c4" providerId="LiveId" clId="{DE97C843-5F9A-44D5-93E5-192892884295}" dt="2024-07-22T14:24:13.986" v="2981" actId="14100"/>
          <ac:spMkLst>
            <pc:docMk/>
            <pc:sldMk cId="188135753" sldId="264"/>
            <ac:spMk id="2" creationId="{2A6DAAF0-25D9-AD8A-0E11-424DB1D8956F}"/>
          </ac:spMkLst>
        </pc:spChg>
        <pc:spChg chg="mod">
          <ac:chgData name="IOANA K" userId="b92c2607d9ace3c4" providerId="LiveId" clId="{DE97C843-5F9A-44D5-93E5-192892884295}" dt="2024-07-22T13:42:50.924" v="1292" actId="20577"/>
          <ac:spMkLst>
            <pc:docMk/>
            <pc:sldMk cId="188135753" sldId="264"/>
            <ac:spMk id="3" creationId="{FE5B3B98-D742-FB07-9A0E-BE694189A3DE}"/>
          </ac:spMkLst>
        </pc:spChg>
        <pc:picChg chg="add del mod">
          <ac:chgData name="IOANA K" userId="b92c2607d9ace3c4" providerId="LiveId" clId="{DE97C843-5F9A-44D5-93E5-192892884295}" dt="2024-07-22T14:22:10.325" v="2967" actId="21"/>
          <ac:picMkLst>
            <pc:docMk/>
            <pc:sldMk cId="188135753" sldId="264"/>
            <ac:picMk id="5" creationId="{E864E4D8-5564-897F-DF75-B21C9ED27B61}"/>
          </ac:picMkLst>
        </pc:picChg>
      </pc:sldChg>
      <pc:sldChg chg="addSp delSp modSp mod">
        <pc:chgData name="IOANA K" userId="b92c2607d9ace3c4" providerId="LiveId" clId="{DE97C843-5F9A-44D5-93E5-192892884295}" dt="2024-07-22T14:24:30.950" v="2985" actId="20577"/>
        <pc:sldMkLst>
          <pc:docMk/>
          <pc:sldMk cId="2616743514" sldId="265"/>
        </pc:sldMkLst>
        <pc:spChg chg="mod">
          <ac:chgData name="IOANA K" userId="b92c2607d9ace3c4" providerId="LiveId" clId="{DE97C843-5F9A-44D5-93E5-192892884295}" dt="2024-07-22T14:24:21.716" v="2982" actId="207"/>
          <ac:spMkLst>
            <pc:docMk/>
            <pc:sldMk cId="2616743514" sldId="265"/>
            <ac:spMk id="2" creationId="{F03B3204-AA66-08EE-28E1-294910FF0D8D}"/>
          </ac:spMkLst>
        </pc:spChg>
        <pc:spChg chg="mod">
          <ac:chgData name="IOANA K" userId="b92c2607d9ace3c4" providerId="LiveId" clId="{DE97C843-5F9A-44D5-93E5-192892884295}" dt="2024-07-22T14:24:30.950" v="2985" actId="20577"/>
          <ac:spMkLst>
            <pc:docMk/>
            <pc:sldMk cId="2616743514" sldId="265"/>
            <ac:spMk id="3" creationId="{41D4400F-25F0-F793-A17E-77F9D38D3F21}"/>
          </ac:spMkLst>
        </pc:spChg>
        <pc:picChg chg="add del mod">
          <ac:chgData name="IOANA K" userId="b92c2607d9ace3c4" providerId="LiveId" clId="{DE97C843-5F9A-44D5-93E5-192892884295}" dt="2024-07-22T14:22:05.693" v="2966" actId="21"/>
          <ac:picMkLst>
            <pc:docMk/>
            <pc:sldMk cId="2616743514" sldId="265"/>
            <ac:picMk id="5" creationId="{2AF49A26-BC0A-5D62-0837-4A6EDB677054}"/>
          </ac:picMkLst>
        </pc:picChg>
      </pc:sldChg>
      <pc:sldChg chg="addSp delSp modSp mod modNotesTx">
        <pc:chgData name="IOANA K" userId="b92c2607d9ace3c4" providerId="LiveId" clId="{DE97C843-5F9A-44D5-93E5-192892884295}" dt="2024-07-22T14:25:12.655" v="2986" actId="207"/>
        <pc:sldMkLst>
          <pc:docMk/>
          <pc:sldMk cId="697285574" sldId="266"/>
        </pc:sldMkLst>
        <pc:spChg chg="mod">
          <ac:chgData name="IOANA K" userId="b92c2607d9ace3c4" providerId="LiveId" clId="{DE97C843-5F9A-44D5-93E5-192892884295}" dt="2024-07-22T14:25:12.655" v="2986" actId="207"/>
          <ac:spMkLst>
            <pc:docMk/>
            <pc:sldMk cId="697285574" sldId="266"/>
            <ac:spMk id="2" creationId="{8C8A3FC4-3252-E4A8-6F8E-70C0534CC370}"/>
          </ac:spMkLst>
        </pc:spChg>
        <pc:spChg chg="mod">
          <ac:chgData name="IOANA K" userId="b92c2607d9ace3c4" providerId="LiveId" clId="{DE97C843-5F9A-44D5-93E5-192892884295}" dt="2024-07-22T13:55:22.310" v="2268" actId="5793"/>
          <ac:spMkLst>
            <pc:docMk/>
            <pc:sldMk cId="697285574" sldId="266"/>
            <ac:spMk id="3" creationId="{3FD69F40-F002-880C-C277-2B78508E8FAB}"/>
          </ac:spMkLst>
        </pc:spChg>
        <pc:picChg chg="add del mod">
          <ac:chgData name="IOANA K" userId="b92c2607d9ace3c4" providerId="LiveId" clId="{DE97C843-5F9A-44D5-93E5-192892884295}" dt="2024-07-22T14:21:59.242" v="2965" actId="21"/>
          <ac:picMkLst>
            <pc:docMk/>
            <pc:sldMk cId="697285574" sldId="266"/>
            <ac:picMk id="5" creationId="{FCFB4BC1-1E10-E9AF-8ACE-0A8511B26F61}"/>
          </ac:picMkLst>
        </pc:picChg>
      </pc:sldChg>
      <pc:sldChg chg="addSp delSp modSp mod">
        <pc:chgData name="IOANA K" userId="b92c2607d9ace3c4" providerId="LiveId" clId="{DE97C843-5F9A-44D5-93E5-192892884295}" dt="2024-07-22T14:25:19.005" v="2987" actId="207"/>
        <pc:sldMkLst>
          <pc:docMk/>
          <pc:sldMk cId="16760361" sldId="267"/>
        </pc:sldMkLst>
        <pc:spChg chg="mod">
          <ac:chgData name="IOANA K" userId="b92c2607d9ace3c4" providerId="LiveId" clId="{DE97C843-5F9A-44D5-93E5-192892884295}" dt="2024-07-22T14:25:19.005" v="2987" actId="207"/>
          <ac:spMkLst>
            <pc:docMk/>
            <pc:sldMk cId="16760361" sldId="267"/>
            <ac:spMk id="2" creationId="{E77108C8-82E3-0B12-B49C-7196346549B4}"/>
          </ac:spMkLst>
        </pc:spChg>
        <pc:spChg chg="mod">
          <ac:chgData name="IOANA K" userId="b92c2607d9ace3c4" providerId="LiveId" clId="{DE97C843-5F9A-44D5-93E5-192892884295}" dt="2024-07-22T14:02:03.051" v="2608" actId="20577"/>
          <ac:spMkLst>
            <pc:docMk/>
            <pc:sldMk cId="16760361" sldId="267"/>
            <ac:spMk id="3" creationId="{83F9CC11-5B2C-71BD-0B9A-3E658BD305F0}"/>
          </ac:spMkLst>
        </pc:spChg>
        <pc:picChg chg="add del mod">
          <ac:chgData name="IOANA K" userId="b92c2607d9ace3c4" providerId="LiveId" clId="{DE97C843-5F9A-44D5-93E5-192892884295}" dt="2024-07-22T14:21:53.099" v="2964" actId="21"/>
          <ac:picMkLst>
            <pc:docMk/>
            <pc:sldMk cId="16760361" sldId="267"/>
            <ac:picMk id="5" creationId="{B402FD18-5D76-8649-C973-0583D12233C3}"/>
          </ac:picMkLst>
        </pc:picChg>
      </pc:sldChg>
      <pc:sldChg chg="addSp delSp modSp mod">
        <pc:chgData name="IOANA K" userId="b92c2607d9ace3c4" providerId="LiveId" clId="{DE97C843-5F9A-44D5-93E5-192892884295}" dt="2024-07-22T14:25:26.659" v="2988" actId="207"/>
        <pc:sldMkLst>
          <pc:docMk/>
          <pc:sldMk cId="1786009017" sldId="268"/>
        </pc:sldMkLst>
        <pc:spChg chg="mod">
          <ac:chgData name="IOANA K" userId="b92c2607d9ace3c4" providerId="LiveId" clId="{DE97C843-5F9A-44D5-93E5-192892884295}" dt="2024-07-22T14:25:26.659" v="2988" actId="207"/>
          <ac:spMkLst>
            <pc:docMk/>
            <pc:sldMk cId="1786009017" sldId="268"/>
            <ac:spMk id="2" creationId="{B3A8747C-6D5C-8AB9-E51B-88F69053E67F}"/>
          </ac:spMkLst>
        </pc:spChg>
        <pc:spChg chg="mod">
          <ac:chgData name="IOANA K" userId="b92c2607d9ace3c4" providerId="LiveId" clId="{DE97C843-5F9A-44D5-93E5-192892884295}" dt="2024-07-22T14:05:12.716" v="2842" actId="20577"/>
          <ac:spMkLst>
            <pc:docMk/>
            <pc:sldMk cId="1786009017" sldId="268"/>
            <ac:spMk id="3" creationId="{B50995B4-DF62-21CB-7F04-086BC8C54248}"/>
          </ac:spMkLst>
        </pc:spChg>
        <pc:picChg chg="add del mod">
          <ac:chgData name="IOANA K" userId="b92c2607d9ace3c4" providerId="LiveId" clId="{DE97C843-5F9A-44D5-93E5-192892884295}" dt="2024-07-22T14:21:48.140" v="2963" actId="21"/>
          <ac:picMkLst>
            <pc:docMk/>
            <pc:sldMk cId="1786009017" sldId="268"/>
            <ac:picMk id="5" creationId="{F02D0537-6D12-7483-9C95-3C60C21E82E0}"/>
          </ac:picMkLst>
        </pc:picChg>
      </pc:sldChg>
      <pc:sldChg chg="addSp delSp modSp mod">
        <pc:chgData name="IOANA K" userId="b92c2607d9ace3c4" providerId="LiveId" clId="{DE97C843-5F9A-44D5-93E5-192892884295}" dt="2024-07-22T14:25:32.754" v="2989" actId="207"/>
        <pc:sldMkLst>
          <pc:docMk/>
          <pc:sldMk cId="413669408" sldId="269"/>
        </pc:sldMkLst>
        <pc:spChg chg="mod">
          <ac:chgData name="IOANA K" userId="b92c2607d9ace3c4" providerId="LiveId" clId="{DE97C843-5F9A-44D5-93E5-192892884295}" dt="2024-07-22T14:25:32.754" v="2989" actId="207"/>
          <ac:spMkLst>
            <pc:docMk/>
            <pc:sldMk cId="413669408" sldId="269"/>
            <ac:spMk id="2" creationId="{3292FAD1-E868-8260-3131-5791805D9512}"/>
          </ac:spMkLst>
        </pc:spChg>
        <pc:picChg chg="add del mod">
          <ac:chgData name="IOANA K" userId="b92c2607d9ace3c4" providerId="LiveId" clId="{DE97C843-5F9A-44D5-93E5-192892884295}" dt="2024-07-22T14:21:42.182" v="2962" actId="21"/>
          <ac:picMkLst>
            <pc:docMk/>
            <pc:sldMk cId="413669408" sldId="269"/>
            <ac:picMk id="5" creationId="{1498E022-37DF-2906-9A6E-91D1A29D4E90}"/>
          </ac:picMkLst>
        </pc:picChg>
      </pc:sldChg>
      <pc:sldChg chg="addSp delSp modSp mod">
        <pc:chgData name="IOANA K" userId="b92c2607d9ace3c4" providerId="LiveId" clId="{DE97C843-5F9A-44D5-93E5-192892884295}" dt="2024-07-22T14:25:49.210" v="2992" actId="14100"/>
        <pc:sldMkLst>
          <pc:docMk/>
          <pc:sldMk cId="1990757540" sldId="270"/>
        </pc:sldMkLst>
        <pc:spChg chg="mod">
          <ac:chgData name="IOANA K" userId="b92c2607d9ace3c4" providerId="LiveId" clId="{DE97C843-5F9A-44D5-93E5-192892884295}" dt="2024-07-22T14:25:39.960" v="2990" actId="207"/>
          <ac:spMkLst>
            <pc:docMk/>
            <pc:sldMk cId="1990757540" sldId="270"/>
            <ac:spMk id="2" creationId="{6A949BBB-B0EC-A6BA-1F39-2D27EEDFFDFE}"/>
          </ac:spMkLst>
        </pc:spChg>
        <pc:spChg chg="mod">
          <ac:chgData name="IOANA K" userId="b92c2607d9ace3c4" providerId="LiveId" clId="{DE97C843-5F9A-44D5-93E5-192892884295}" dt="2024-07-22T14:25:49.210" v="2992" actId="14100"/>
          <ac:spMkLst>
            <pc:docMk/>
            <pc:sldMk cId="1990757540" sldId="270"/>
            <ac:spMk id="3" creationId="{B1C381FA-5B64-8B33-B763-0EF4F240468D}"/>
          </ac:spMkLst>
        </pc:spChg>
        <pc:picChg chg="add del mod">
          <ac:chgData name="IOANA K" userId="b92c2607d9ace3c4" providerId="LiveId" clId="{DE97C843-5F9A-44D5-93E5-192892884295}" dt="2024-07-22T14:21:35.820" v="2961" actId="21"/>
          <ac:picMkLst>
            <pc:docMk/>
            <pc:sldMk cId="1990757540" sldId="270"/>
            <ac:picMk id="5" creationId="{21A01839-D2DD-F01D-A4B3-D36A987C7CBD}"/>
          </ac:picMkLst>
        </pc:picChg>
      </pc:sldChg>
      <pc:sldChg chg="modSp mod">
        <pc:chgData name="IOANA K" userId="b92c2607d9ace3c4" providerId="LiveId" clId="{DE97C843-5F9A-44D5-93E5-192892884295}" dt="2024-07-22T14:25:57.584" v="2993" actId="207"/>
        <pc:sldMkLst>
          <pc:docMk/>
          <pc:sldMk cId="4006566211" sldId="272"/>
        </pc:sldMkLst>
        <pc:spChg chg="mod">
          <ac:chgData name="IOANA K" userId="b92c2607d9ace3c4" providerId="LiveId" clId="{DE97C843-5F9A-44D5-93E5-192892884295}" dt="2024-07-22T14:25:57.584" v="2993" actId="207"/>
          <ac:spMkLst>
            <pc:docMk/>
            <pc:sldMk cId="4006566211" sldId="272"/>
            <ac:spMk id="2" creationId="{7802194D-7477-5784-570D-3E8920C403BF}"/>
          </ac:spMkLst>
        </pc:spChg>
        <pc:spChg chg="mod">
          <ac:chgData name="IOANA K" userId="b92c2607d9ace3c4" providerId="LiveId" clId="{DE97C843-5F9A-44D5-93E5-192892884295}" dt="2024-07-22T13:21:49.850" v="173" actId="20577"/>
          <ac:spMkLst>
            <pc:docMk/>
            <pc:sldMk cId="4006566211" sldId="272"/>
            <ac:spMk id="3" creationId="{E9B080AA-EA61-25E8-53B9-F56493D219FC}"/>
          </ac:spMkLst>
        </pc:spChg>
      </pc:sldChg>
      <pc:sldChg chg="modSp new mod">
        <pc:chgData name="IOANA K" userId="b92c2607d9ace3c4" providerId="LiveId" clId="{DE97C843-5F9A-44D5-93E5-192892884295}" dt="2024-07-22T14:26:04.589" v="2994" actId="207"/>
        <pc:sldMkLst>
          <pc:docMk/>
          <pc:sldMk cId="326261548" sldId="273"/>
        </pc:sldMkLst>
        <pc:spChg chg="mod">
          <ac:chgData name="IOANA K" userId="b92c2607d9ace3c4" providerId="LiveId" clId="{DE97C843-5F9A-44D5-93E5-192892884295}" dt="2024-07-22T14:26:04.589" v="2994" actId="207"/>
          <ac:spMkLst>
            <pc:docMk/>
            <pc:sldMk cId="326261548" sldId="273"/>
            <ac:spMk id="2" creationId="{C2D608CE-4D63-6358-754F-22AC6BBE3B0D}"/>
          </ac:spMkLst>
        </pc:spChg>
        <pc:spChg chg="mod">
          <ac:chgData name="IOANA K" userId="b92c2607d9ace3c4" providerId="LiveId" clId="{DE97C843-5F9A-44D5-93E5-192892884295}" dt="2024-07-22T13:22:31.740" v="178" actId="12"/>
          <ac:spMkLst>
            <pc:docMk/>
            <pc:sldMk cId="326261548" sldId="273"/>
            <ac:spMk id="3" creationId="{66F8105F-A3C1-B100-F824-A8B6DC6CDB0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53786A-5719-4BAC-B087-4523576A54E8}" type="datetimeFigureOut">
              <a:rPr lang="en-GB" smtClean="0"/>
              <a:t>22/07/2024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8B8DA-6F4D-415A-B1CB-66D9CD34A5D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544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8B8DA-6F4D-415A-B1CB-66D9CD34A5DD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730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THE ANALYSTIC TOOLS COLLECT DATA ON VARIOUS ASPECTS OF TRAINING, SUCH AS COMPLETION RATES, TEST SCORES, AND EMPLOYYES FEEDBACK.</a:t>
            </a:r>
          </a:p>
          <a:p>
            <a:r>
              <a:rPr lang="en-GB" sz="1200" dirty="0"/>
              <a:t>DETAILED ANALYSTICS PROVIDE INSIGHTS INTO THW RETURN ON INVESTEMNT(ROI) FOR TRAINING INITIATIVE BY LINKING TRAINING OUTCOMES TO BUSINESS PERFORMANCE.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8B8DA-6F4D-415A-B1CB-66D9CD34A5DD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232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655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137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868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5156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53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5290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678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625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822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82737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61279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454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37929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35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901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11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7/22/2024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4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network.cisco.com/s/" TargetMode="External"/><Relationship Id="rId2" Type="http://schemas.openxmlformats.org/officeDocument/2006/relationships/hyperlink" Target="https://www.aboutamazon.com/news/workplace/career-cho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loud.google.com/blog/products/ai-machine-learning/how-google-uses-vr-to-train-employees" TargetMode="External"/><Relationship Id="rId5" Type="http://schemas.openxmlformats.org/officeDocument/2006/relationships/hyperlink" Target="https://www.forbes.com/sites/forbeshumanresourcescouncil/2023/01/15/emerging-technologies-in-learning-and-development/" TargetMode="External"/><Relationship Id="rId4" Type="http://schemas.openxmlformats.org/officeDocument/2006/relationships/hyperlink" Target="https://www2.deloitte.com/us/en/insights/topics/talent/gamification-employee-engagement.htm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bm.com/training/" TargetMode="External"/><Relationship Id="rId2" Type="http://schemas.openxmlformats.org/officeDocument/2006/relationships/hyperlink" Target="https://hbr.org/2021/02/the-impact-of-technology-on-training-and-develop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orporate.walmart.com/newsroom/2021/04/20/walmart-and-vr-transforming-training" TargetMode="External"/><Relationship Id="rId5" Type="http://schemas.openxmlformats.org/officeDocument/2006/relationships/hyperlink" Target="https://new.siemens.com/global/en/company/topic-areas/future-of-work/digital-transformation.html" TargetMode="External"/><Relationship Id="rId4" Type="http://schemas.openxmlformats.org/officeDocument/2006/relationships/hyperlink" Target="https://www.pwc.com/gx/en/services/people-organisation/publications/using-data-analytics-for-train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D0B773D7-8C1E-31CE-6EEB-95C91BB0AC8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9091" t="23391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F5F0CD5C-72F3-4090-8A69-8E15CB432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7" name="Parallelogram 6">
            <a:extLst>
              <a:ext uri="{FF2B5EF4-FFF2-40B4-BE49-F238E27FC236}">
                <a16:creationId xmlns:a16="http://schemas.microsoft.com/office/drawing/2014/main" id="{217496A2-9394-4FB7-BA0E-717D2D2E7A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3800" y="0"/>
            <a:ext cx="7315200" cy="6858000"/>
          </a:xfrm>
          <a:prstGeom prst="parallelogram">
            <a:avLst>
              <a:gd name="adj" fmla="val 15925"/>
            </a:avLst>
          </a:prstGeom>
          <a:solidFill>
            <a:schemeClr val="bg1">
              <a:alpha val="8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2CF681-4765-4E88-802F-B2474DCD51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D57B2BA-243C-45C7-A5D8-46CA719437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23">
            <a:extLst>
              <a:ext uri="{FF2B5EF4-FFF2-40B4-BE49-F238E27FC236}">
                <a16:creationId xmlns:a16="http://schemas.microsoft.com/office/drawing/2014/main" id="{67374FB5-CBB7-46FF-95B5-2251BC685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34BCEAB7-D9E0-40A4-9254-8593BD346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D567A354-BB63-405C-8E5F-2F510E670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6F495-720A-67FD-C55E-34C6934C13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91450" y="1678665"/>
            <a:ext cx="4482553" cy="23691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>
                <a:solidFill>
                  <a:schemeClr val="tx1"/>
                </a:solidFill>
              </a:rPr>
              <a:t>The impact of technology on learning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53047A-4036-8799-9347-4F1A11274D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88276" y="4681208"/>
            <a:ext cx="4485725" cy="1556305"/>
          </a:xfrm>
        </p:spPr>
        <p:txBody>
          <a:bodyPr>
            <a:normAutofit/>
          </a:bodyPr>
          <a:lstStyle/>
          <a:p>
            <a:r>
              <a:rPr lang="en-GB" dirty="0"/>
              <a:t>Enhancing training in the modern  workplace</a:t>
            </a:r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9185A8D7-2F20-4F7A-97BE-21DB1654C7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5" name="Rectangle 28">
            <a:extLst>
              <a:ext uri="{FF2B5EF4-FFF2-40B4-BE49-F238E27FC236}">
                <a16:creationId xmlns:a16="http://schemas.microsoft.com/office/drawing/2014/main" id="{CB65BD56-22B3-4E13-BFCA-B8E8BEB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7" name="Rectangle 29">
            <a:extLst>
              <a:ext uri="{FF2B5EF4-FFF2-40B4-BE49-F238E27FC236}">
                <a16:creationId xmlns:a16="http://schemas.microsoft.com/office/drawing/2014/main" id="{6790ED68-BCA0-4247-A72F-1CB85DF06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DD0F2B3F-DC55-4FA7-B667-1ACD07920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32B9DE-1007-2CD6-E75E-90A43E1A2010}"/>
              </a:ext>
            </a:extLst>
          </p:cNvPr>
          <p:cNvSpPr txBox="1"/>
          <p:nvPr/>
        </p:nvSpPr>
        <p:spPr>
          <a:xfrm>
            <a:off x="372465" y="1502229"/>
            <a:ext cx="411046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Module: Managing People (LCBB5004)</a:t>
            </a:r>
          </a:p>
          <a:p>
            <a:r>
              <a:rPr lang="en-GB" sz="2000" dirty="0"/>
              <a:t>Lecturer: Dr Samuel Abah</a:t>
            </a:r>
          </a:p>
          <a:p>
            <a:r>
              <a:rPr lang="en-GB" sz="2000" dirty="0"/>
              <a:t>Student id: 2246853</a:t>
            </a:r>
          </a:p>
          <a:p>
            <a:r>
              <a:rPr lang="en-GB" sz="2000" dirty="0"/>
              <a:t>Student name: Ioana Girigan</a:t>
            </a:r>
          </a:p>
        </p:txBody>
      </p:sp>
    </p:spTree>
    <p:extLst>
      <p:ext uri="{BB962C8B-B14F-4D97-AF65-F5344CB8AC3E}">
        <p14:creationId xmlns:p14="http://schemas.microsoft.com/office/powerpoint/2010/main" val="4222320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DC9DB-9200-3355-5AA1-75983AF2F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INTRODUCTION TO THE IMPACT OF TECHNOLOGY ON LEARNING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119CD-ABC2-63A9-8617-601B71AD8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862943"/>
            <a:ext cx="8596668" cy="3178419"/>
          </a:xfrm>
        </p:spPr>
        <p:txBody>
          <a:bodyPr>
            <a:normAutofit/>
          </a:bodyPr>
          <a:lstStyle/>
          <a:p>
            <a:r>
              <a:rPr lang="en-GB" sz="2400" dirty="0"/>
              <a:t>EXPLORE HOW TECHNOLOGY IS TRANSFORMING TRAINING AND DEVELOPMENT IN THE WORKPLACE</a:t>
            </a:r>
          </a:p>
          <a:p>
            <a:r>
              <a:rPr lang="en-GB" sz="2400" dirty="0"/>
              <a:t>THE IMPORTANCE OF INTEGRATING TECHNOLOGY INTO TRAINING PROGRAMS</a:t>
            </a:r>
          </a:p>
          <a:p>
            <a:r>
              <a:rPr lang="en-GB" sz="2400" dirty="0"/>
              <a:t>THE BENEFITS IT BRINGS TO BOTH EMPLOYEES AND EMPLOYERS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175409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1AF9-C961-64A5-0B1D-8BBC98985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lang="en-GB" dirty="0">
                <a:solidFill>
                  <a:schemeClr val="tx1"/>
                </a:solidFill>
              </a:rPr>
              <a:t>IMPORTANCE OF TECHNOLOGY IN TRAINING AND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CDCD0-D937-5A3E-28CF-65C1A2825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99" y="3091543"/>
            <a:ext cx="11005457" cy="2949819"/>
          </a:xfrm>
        </p:spPr>
        <p:txBody>
          <a:bodyPr/>
          <a:lstStyle/>
          <a:p>
            <a:pPr>
              <a:buClr>
                <a:srgbClr val="4A66AC"/>
              </a:buClr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INCREASED ACCESSIBILITY: ACCESS TO TRAINING MATERIALS ANYTIME, ANYWHERE.</a:t>
            </a:r>
          </a:p>
          <a:p>
            <a:pPr>
              <a:buClr>
                <a:srgbClr val="4A66AC"/>
              </a:buClr>
              <a:defRPr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 panose="020B0603020202020204"/>
              </a:rPr>
              <a:t>COST EFFICIENCY: REDUCES TRAVEL AND MATERIAL COSTS.</a:t>
            </a:r>
          </a:p>
          <a:p>
            <a:pPr>
              <a:buClr>
                <a:srgbClr val="4A66AC"/>
              </a:buClr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ENHANCED ENGANGEMENT: INTERACTIVE AND MULTIMEDIA ELEMENTS ENGANCE LEARNING.</a:t>
            </a:r>
          </a:p>
          <a:p>
            <a:pPr>
              <a:buClr>
                <a:srgbClr val="4A66AC"/>
              </a:buClr>
              <a:defRPr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  <a:latin typeface="Trebuchet MS" panose="020B0603020202020204"/>
              </a:rPr>
              <a:t>PERSONALIZED LEARNING: ADAPTIVE PEARNING TECHNOLOGIES TAILOR TRAINING TO INDIVIDUAL NEEDS.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081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5A58B-02A4-9AC1-9FFA-42B5E069C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IMPORTANCE OF TECHNOLOGY IN TRAINING AND DEVELOPMENT (CONTINUED)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C29C8-121A-ED9C-E3DD-4A2C4C1ED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SCALABILITY: TRAINING CAN BE DELIVERED TO A LARGE NUMBER OF EMPLOYEES SIMULTANEOUSLY.</a:t>
            </a:r>
          </a:p>
          <a:p>
            <a:r>
              <a:rPr lang="en-GB" dirty="0"/>
              <a:t>REAL-TIME FEEDBACK: INSTANT ASSESMENTS AND FEEDBACK HELPLEARNERS IMPROVE QUICKLY.</a:t>
            </a:r>
          </a:p>
          <a:p>
            <a:r>
              <a:rPr lang="en-GB" dirty="0"/>
              <a:t>CONSISTENT TRAINING: ENSURE ALL EMPLOYEES RECIVE THE SAME LEVEL OF TRAINING.</a:t>
            </a:r>
          </a:p>
        </p:txBody>
      </p:sp>
    </p:spTree>
    <p:extLst>
      <p:ext uri="{BB962C8B-B14F-4D97-AF65-F5344CB8AC3E}">
        <p14:creationId xmlns:p14="http://schemas.microsoft.com/office/powerpoint/2010/main" val="1559413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D2B03-7DD4-6A33-9EA0-37803CA99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OF EMPLOYEES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1: IBM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7663B-C975-0AF9-2FC7-4B0B70B7B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IBM`S UDE OF AI AND MACHINE LEARNING FOE PERSONALIZED TRAINING PATS FOR ITS EMPLOYEES</a:t>
            </a:r>
          </a:p>
          <a:p>
            <a:r>
              <a:rPr lang="en-GB" dirty="0"/>
              <a:t>BENEFIT: ALL THE SYSTEM CREATES CUSTOMIZED LEARNING PATHS THAT MATCH INDIVIDUAL SKILL LEVELS AND CAREER GOALS</a:t>
            </a:r>
          </a:p>
          <a:p>
            <a:r>
              <a:rPr lang="en-GB" dirty="0"/>
              <a:t>THIS PERSONALIZED APPROACH NOT ONLY ENHANCES SKILLS BUT ALSO BOOSTS JOB SATISFACTION AND ENGANGEMENT BY MAKING TRAINING DIRECTLY APPLICABLE TO EACH EMPLOYEE`S CARRER ASPIRATION.</a:t>
            </a:r>
          </a:p>
        </p:txBody>
      </p:sp>
    </p:spTree>
    <p:extLst>
      <p:ext uri="{BB962C8B-B14F-4D97-AF65-F5344CB8AC3E}">
        <p14:creationId xmlns:p14="http://schemas.microsoft.com/office/powerpoint/2010/main" val="4026240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55E2D-CA6A-D7C2-148D-2E33EF77F1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FOE EMPLOYEES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2: 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A3750-CA85-1031-BA1C-900E4F0973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GOOGLE`S USE OF VIRTUAL REALITY (VR) FOR IMMERSIVE TRAINING EXPERIENCES.</a:t>
            </a:r>
          </a:p>
          <a:p>
            <a:r>
              <a:rPr lang="en-GB" dirty="0"/>
              <a:t>BENEFIT: ENHANCED ENGANGEMENT AND PRACTICAL SKILLS APPLICATION IN A SAFE ENVIRONMENT, MAKING TRAINING MORE INTERACTIVE AND MEMORABLE.</a:t>
            </a:r>
          </a:p>
          <a:p>
            <a:r>
              <a:rPr lang="en-GB" dirty="0"/>
              <a:t>EMPLOYEES USE VR HEADSETS TO ENGAGE IN SIMULATED ENVIRONMENT THAT MIMIC REAL-VORLD SCENARIOS RELEVANT TO THEIT ROLE.</a:t>
            </a:r>
          </a:p>
          <a:p>
            <a:r>
              <a:rPr lang="en-GB" dirty="0"/>
              <a:t>THIS FORM OF TECHNOLOGY IMPROVE JOB PERFOEMANCE AND READINESS TO HANDLE REAL-WORLD CHALLENGES DUE TO HANDS-ON PRACTICE AND EXPERIMENTAL LEARNING</a:t>
            </a:r>
          </a:p>
        </p:txBody>
      </p:sp>
    </p:spTree>
    <p:extLst>
      <p:ext uri="{BB962C8B-B14F-4D97-AF65-F5344CB8AC3E}">
        <p14:creationId xmlns:p14="http://schemas.microsoft.com/office/powerpoint/2010/main" val="3541146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A3B99-4AA7-938C-2386-206F3BBABC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55172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EMPLOYEES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3: DELOITTE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DFA43-26CF-67E8-D08C-71DF68B47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DELOITTE`S USE OF GAMIFICATION IN TRAINING PROGRAMS.</a:t>
            </a:r>
          </a:p>
          <a:p>
            <a:r>
              <a:rPr lang="en-GB" dirty="0"/>
              <a:t>BENEFIT: INCREASES MOTIVATION AND MAKES LEARNING FUN AND COMPETITIVE.</a:t>
            </a:r>
          </a:p>
          <a:p>
            <a:r>
              <a:rPr lang="en-GB" dirty="0"/>
              <a:t>BY MAKING TRAINING FUN AND COMPETITIVE, DELOITTE HAS MANAGED TO INCREASE EMPLOYEE MOTIVATION AND ENGAGEMENT, LEADING TO BETTER LEARNING OUTCOMES AND MORE DYNAMIC TRAINING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935437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DAAF0-25D9-AD8A-0E11-424DB1D89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09600"/>
            <a:ext cx="8512001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FOE EMPLOYEES –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4: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B3B98-D742-FB07-9A0E-BE694189A3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AMAZON`S USE OF MOBILE LEARNING PLATFORMS FOR FLEXIBLE TRAINING, VIA SMARTPHONES AND TABLETS.</a:t>
            </a:r>
          </a:p>
          <a:p>
            <a:r>
              <a:rPr lang="en-GB" dirty="0"/>
              <a:t>BENEFIT: ENABLES EMPLOYEES TO LEARN AT THEIR OWN PACE AND ON THE GO.</a:t>
            </a:r>
          </a:p>
          <a:p>
            <a:r>
              <a:rPr lang="en-GB" dirty="0"/>
              <a:t>INCREASED PARTICIPATION IN TRAINING PROGRAMS, IMPROVED KNOWLEDGE RETENTION, AND HIGHER OVERALL SATISFACTION WITH TRAINING PROCESSES.</a:t>
            </a:r>
          </a:p>
          <a:p>
            <a:r>
              <a:rPr lang="en-GB" dirty="0"/>
              <a:t>BY LEVERANGING MOBILE LEARNING PLATFORMS, AMAZON EMPOWERS EMPLOYEES TO TAKE CONTROL OF THEIR LEARNING JOURNEY, RESULTING IN A MORE ENGAGED AND WELL-TRAINED WORKFORCE.</a:t>
            </a:r>
          </a:p>
        </p:txBody>
      </p:sp>
    </p:spTree>
    <p:extLst>
      <p:ext uri="{BB962C8B-B14F-4D97-AF65-F5344CB8AC3E}">
        <p14:creationId xmlns:p14="http://schemas.microsoft.com/office/powerpoint/2010/main" val="188135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B3204-AA66-08EE-28E1-294910FF0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1: CISCO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4400F-25F0-F793-A17E-77F9D38D3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CISCO`S IMPLEMENTATION OF E-LEARNING PLATFORMS.</a:t>
            </a:r>
          </a:p>
          <a:p>
            <a:r>
              <a:rPr lang="en-GB" dirty="0"/>
              <a:t>BENEFIT: SIGNIFICANT REDUCTION IN TRAINING COST AND TIME, ALLOWING FOR QUICKER DEVELOPMENT OF TRAINING INITIATIVES AND FASTER UPSKILLING OF EMPLOYEES.</a:t>
            </a:r>
          </a:p>
          <a:p>
            <a:r>
              <a:rPr lang="en-GB" dirty="0"/>
              <a:t>EMPLOYEES ACCES A CENTRALIZED LEARNING MANAGEMENT SYSTEM (LMS) TO PARTICIPATE IN VARIOUS TRAINING COURSES, FROM TECHNICAL SKILLS TO COMPLIANCE TRAINING.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743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A3FC4-3252-E4A8-6F8E-70C0534CC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2: PWC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69F40-F002-880C-C277-2B78508E8F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PWC`S USE OF DATA ANALYTICS TO TRACK TRAINING EFFECTIVENESS.</a:t>
            </a:r>
          </a:p>
          <a:p>
            <a:r>
              <a:rPr lang="en-GB" dirty="0"/>
              <a:t>BENEFIT: ABILITY TO MEASURE ROI AND ADJUST TRAINING PROGRAMS BASED ON PERFORMANCE DATA.</a:t>
            </a:r>
          </a:p>
          <a:p>
            <a:r>
              <a:rPr lang="en-GB" dirty="0"/>
              <a:t>PWC`S USE OF DATA ANALYTICS TO TRACK TRAINING EFFECTIVENESS SHOWCASES HOW TECHNOLOGY CAN PROVIDE VALUABLE INSIGHTS, MEASURE ROI, ND ENABLE CONTINUOUS IMPROVEMENT OF TRAINING PROGRAMS.</a:t>
            </a:r>
          </a:p>
          <a:p>
            <a:r>
              <a:rPr lang="en-GB" dirty="0"/>
              <a:t>BY LINCKING TRAINING, PWC CAN ASSESS THE VALUE OF THEIR TRAINING INVESTMENTS. MOREOVER, ANALYZING PERFORMANCE DATA HELPS IDENTIFY WHICH TRAINING MODULE ARE MOST EFFECTIVE AND HIGHLIGHTS AREAS THAT NEED IMPROVEMENT.</a:t>
            </a:r>
          </a:p>
        </p:txBody>
      </p:sp>
    </p:spTree>
    <p:extLst>
      <p:ext uri="{BB962C8B-B14F-4D97-AF65-F5344CB8AC3E}">
        <p14:creationId xmlns:p14="http://schemas.microsoft.com/office/powerpoint/2010/main" val="697285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108C8-82E3-0B12-B49C-719634654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3: SIEMENS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9CC11-5B2C-71BD-0B9A-3E658BD30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SIEMENS`S INTEGRATION OF SIMUATION-BASED TRAINING.</a:t>
            </a:r>
          </a:p>
          <a:p>
            <a:r>
              <a:rPr lang="en-GB" dirty="0"/>
              <a:t>BENEFIT: REDUCE ERRORS AND IMPROVES QUALITY BY ALLOWING EMPLOYERS TO PRACTICE IN A VIRTUAL ENVIRONMENT.</a:t>
            </a:r>
          </a:p>
          <a:p>
            <a:r>
              <a:rPr lang="en-GB" dirty="0"/>
              <a:t>SIEMENS INTEGRATION OF SIMULATION BASED TRAINING DEMONSTRATE HOW TECHNOLOGY CAN ENHANCE SKILL DEVELOPMENT, REDUCE ERRORS, AND IMPROVE THE OVERALL QUALITY OF WORK, BENEFITING THE ORGANIZATION IMMENSELY.</a:t>
            </a:r>
          </a:p>
        </p:txBody>
      </p:sp>
    </p:spTree>
    <p:extLst>
      <p:ext uri="{BB962C8B-B14F-4D97-AF65-F5344CB8AC3E}">
        <p14:creationId xmlns:p14="http://schemas.microsoft.com/office/powerpoint/2010/main" val="16760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747C-6D5C-8AB9-E51B-88F69053E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BENEFITS FOR EMPLOYERS –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EXAMPLE 4: WALMART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995B4-DF62-21CB-7F04-086BC8C54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EXAMPLE: WALMART`S USE OF VR FOR EMPLOYEE ONBOARDING.</a:t>
            </a:r>
          </a:p>
          <a:p>
            <a:r>
              <a:rPr lang="en-GB" dirty="0"/>
              <a:t>BENEFIT: FASTER ONBOARDING PROCESS AND BETTER PREPARATION FOE REAL-WORLD SCENARIOS.</a:t>
            </a:r>
          </a:p>
          <a:p>
            <a:r>
              <a:rPr lang="en-GB" dirty="0"/>
              <a:t>WALMART`S USE VR FOR ONBOARDING DEMONSTRATES HOW TECHONLOGY CAN STREAMLINE THE TRAINING PROCESS, IMPROVE PREPAREDNESS, AND ENHANCE OVERALL EMPLOYEES PERFORMANCE, PROVIDING SIGNIFICANT BENEFITS TO THE EMPLOYERS</a:t>
            </a:r>
          </a:p>
        </p:txBody>
      </p:sp>
    </p:spTree>
    <p:extLst>
      <p:ext uri="{BB962C8B-B14F-4D97-AF65-F5344CB8AC3E}">
        <p14:creationId xmlns:p14="http://schemas.microsoft.com/office/powerpoint/2010/main" val="1786009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2FAD1-E868-8260-3131-5791805D9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22515"/>
            <a:ext cx="8596668" cy="13208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SUMMARY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03F44-CC72-B77C-DCC9-5DC4C3532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UNDERSTANDING THE IMPORTANCE OF TECHNOLOGY IN TRAINING AND DEVELOPMENT, HIGHLIGHTING ITS ROLE IN ENHANCING ACCESIBILITY, COST EFFICIENCY, ENGAGEMENT, PEROSNALIZED LEARNING, REAL-TIME FEEDBACK AND CONSISTENT TRAINING.</a:t>
            </a:r>
          </a:p>
          <a:p>
            <a:r>
              <a:rPr lang="en-GB" dirty="0"/>
              <a:t>WE EXAMINATED THE BENEFITS OF TECHOLOGY-BASED TRAINING PROGRAMS FOR EMPLOYEES, USING EXAMPLES FOR IBM, GOOGLE, DELOITTE AND MAZON</a:t>
            </a:r>
          </a:p>
          <a:p>
            <a:r>
              <a:rPr lang="en-GB" dirty="0"/>
              <a:t>WE ANALIZED THE BENEFITS FOR EMPLOYERS SHOWCASING HOW COMPANIES LIKE CISCO, PWC. SIEMENS AND WALMART HAVE REDUCED TRAINING COST, IMROVED TRAINING EFFECTIVENESS AND MINIMIZED ERRORS.</a:t>
            </a:r>
          </a:p>
        </p:txBody>
      </p:sp>
    </p:spTree>
    <p:extLst>
      <p:ext uri="{BB962C8B-B14F-4D97-AF65-F5344CB8AC3E}">
        <p14:creationId xmlns:p14="http://schemas.microsoft.com/office/powerpoint/2010/main" val="4136694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49BBB-B0EC-A6BA-1F39-2D27EEDFF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SUMMARY AND CONCLUSION (CONTINUED)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381FA-5B64-8B33-B763-0EF4F24046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88028"/>
            <a:ext cx="8596668" cy="4376057"/>
          </a:xfrm>
        </p:spPr>
        <p:txBody>
          <a:bodyPr/>
          <a:lstStyle/>
          <a:p>
            <a:r>
              <a:rPr lang="en-GB" dirty="0"/>
              <a:t>OVERALL, TECHNOLOGY HAS REVOLUTIONIZED THE FILED OF TRAINING AND DEVELOPMENT, PROVIDING SIGNIFICANT BENEFITS TO BOTH EMPLOYEES AND EMPLOYERS TO CONTRIBUTING TO THE OVERALL SUCCESS OF THE ORGANIZATION. </a:t>
            </a:r>
          </a:p>
          <a:p>
            <a:r>
              <a:rPr lang="en-GB" dirty="0"/>
              <a:t>LOOCKING AHEAD, WE CAN EXPECT ECHONOGY TO CONTINUE EVOLVING AND AFFERING NEW OPORTUNITIES FOR TRAINING AND DEVELOPMENT. </a:t>
            </a:r>
          </a:p>
          <a:p>
            <a:r>
              <a:rPr lang="en-GB" dirty="0"/>
              <a:t>AS WE CONSIDER THESE INSIGHTS, I ENCOURAGE US TO THINK ABOUT HOW WE CAN INGTEGRATE THESE TECHNOLOGIES INTO OUR OWN TRAINING PROGRAMS. BY DOING SO, WE CAN CREATE A MORE EFFECTIVE, EFICIENT, AND ENGANGING LEARNING ENVIRONMENT FOR OUR TEAM.</a:t>
            </a:r>
          </a:p>
        </p:txBody>
      </p:sp>
    </p:spTree>
    <p:extLst>
      <p:ext uri="{BB962C8B-B14F-4D97-AF65-F5344CB8AC3E}">
        <p14:creationId xmlns:p14="http://schemas.microsoft.com/office/powerpoint/2010/main" val="19907575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2194D-7477-5784-570D-3E8920C40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080AA-EA61-25E8-53B9-F56493D21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02229"/>
            <a:ext cx="8596668" cy="5355771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/>
              <a:t>Amazon Career Choice, 2022. Amazon Career Choice Program. Available at: </a:t>
            </a:r>
            <a:r>
              <a:rPr lang="en-GB" sz="1400" dirty="0">
                <a:hlinkClick r:id="rId2"/>
              </a:rPr>
              <a:t>https://www.aboutamazon.com/news/workplace/career-choice</a:t>
            </a:r>
            <a:r>
              <a:rPr lang="en-GB" sz="1400" dirty="0"/>
              <a:t> [Accessed 21 July 2024].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/>
              <a:t>Armstrong, M. and Taylor, S., 2020. </a:t>
            </a:r>
            <a:r>
              <a:rPr lang="en-GB" sz="1400" i="1" dirty="0"/>
              <a:t>Armstrong's Handbook of Human Resource Management Practice</a:t>
            </a:r>
            <a:r>
              <a:rPr lang="en-GB" sz="1400" dirty="0"/>
              <a:t>. 15th ed. London: Kogan Page.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/>
              <a:t>Cascio, W.F. and Boudreau, J.W., 2016. </a:t>
            </a:r>
            <a:r>
              <a:rPr lang="en-GB" sz="1400" i="1" dirty="0"/>
              <a:t>Investing in People: Financial Impact of Human Resource Initiatives</a:t>
            </a:r>
            <a:r>
              <a:rPr lang="en-GB" sz="1400" dirty="0"/>
              <a:t>. 3rd ed. Upper Saddle River, NJ: Pearson Education.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/>
              <a:t>Cisco Learning Network, 2023. Cisco E-Learning. Available at: </a:t>
            </a:r>
            <a:r>
              <a:rPr lang="en-GB" sz="1400" dirty="0">
                <a:hlinkClick r:id="rId3"/>
              </a:rPr>
              <a:t>https://learningnetwork.cisco.com/s/</a:t>
            </a:r>
            <a:r>
              <a:rPr lang="en-GB" sz="1400" dirty="0"/>
              <a:t> [Accessed 21 July 2024].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/>
              <a:t>Deloitte Insights, 2021. Gamification in Training. Available at: </a:t>
            </a:r>
            <a:r>
              <a:rPr lang="en-GB" sz="1400" dirty="0">
                <a:hlinkClick r:id="rId4"/>
              </a:rPr>
              <a:t>https://www2.deloitte.com/us/en/insights/topics/talent/gamification-employee-engagement.html</a:t>
            </a:r>
            <a:r>
              <a:rPr lang="en-GB" sz="1400" dirty="0"/>
              <a:t> [Accessed 21 July 2024].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 err="1"/>
              <a:t>Dessler</a:t>
            </a:r>
            <a:r>
              <a:rPr lang="en-GB" sz="1400" dirty="0"/>
              <a:t>, G., 2020. </a:t>
            </a:r>
            <a:r>
              <a:rPr lang="en-GB" sz="1400" i="1" dirty="0"/>
              <a:t>Human Resource Management</a:t>
            </a:r>
            <a:r>
              <a:rPr lang="en-GB" sz="1400" dirty="0"/>
              <a:t>. 16th ed. New York: Pearson.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1400" dirty="0"/>
              <a:t>Forbes, 2023. Emerging Technologies in Learning and Development. Available at: </a:t>
            </a:r>
            <a:r>
              <a:rPr lang="en-GB" sz="1400" dirty="0">
                <a:hlinkClick r:id="rId5"/>
              </a:rPr>
              <a:t>https://www.forbes.com/sites/forbeshumanresourcescouncil/2023/01/15/emerging-technologies-in-learning-and-development/</a:t>
            </a:r>
            <a:r>
              <a:rPr lang="en-GB" sz="1400" dirty="0"/>
              <a:t> [Accessed 21 July 2024].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Google Cloud, 2022. How Google Uses VR to Train Employees.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  <a:hlinkClick r:id="rId6"/>
              </a:rPr>
              <a:t>https://cloud.google.com/blog/products/ai-machine-learning/how-google-uses-vr-to-train-employees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[Accessed 21 July 2024].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065662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608CE-4D63-6358-754F-22AC6BBE3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50372"/>
            <a:ext cx="8596668" cy="1680028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8105F-A3C1-B100-F824-A8B6DC6CDB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963" y="1001485"/>
            <a:ext cx="8596668" cy="560614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Harvard Business Review, 2021. The Impact of Technology on Training and Development. Available at: </a:t>
            </a:r>
            <a:r>
              <a:rPr lang="en-GB" sz="1400" dirty="0">
                <a:hlinkClick r:id="rId2"/>
              </a:rPr>
              <a:t>https://hbr.org/2021/02/the-impact-of-technology-on-training-and-development</a:t>
            </a:r>
            <a:r>
              <a:rPr lang="en-GB" sz="1400" dirty="0"/>
              <a:t> [Accessed 21 July 2024].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IBM Training and Skills, 2023. IBM Skills Gateway. Available at: </a:t>
            </a:r>
            <a:r>
              <a:rPr lang="en-GB" sz="1400" dirty="0">
                <a:hlinkClick r:id="rId3"/>
              </a:rPr>
              <a:t>https://www.ibm.com/training/</a:t>
            </a:r>
            <a:r>
              <a:rPr lang="en-GB" sz="1400" dirty="0"/>
              <a:t> [Accessed 21 July 2024].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Kavanagh, M.J., Thit, M. and Johnson, R.D., 2018. </a:t>
            </a:r>
            <a:r>
              <a:rPr lang="en-GB" sz="1400" i="1" dirty="0"/>
              <a:t>Human Resource Information Systems: Basics, Applications, and Future Directions</a:t>
            </a:r>
            <a:r>
              <a:rPr lang="en-GB" sz="1400" dirty="0"/>
              <a:t>. 4th ed. Thousand Oaks, CA: SAGE Publications.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Noe, R.A., 2020. </a:t>
            </a:r>
            <a:r>
              <a:rPr lang="en-GB" sz="1400" i="1" dirty="0"/>
              <a:t>Employee Training and Development</a:t>
            </a:r>
            <a:r>
              <a:rPr lang="en-GB" sz="1400" dirty="0"/>
              <a:t>. 8th ed. New York: McGraw-Hill Education.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PwC Insights, 2022. Using Data Analytics for Training. Available at: </a:t>
            </a:r>
            <a:r>
              <a:rPr lang="en-GB" sz="1400" dirty="0">
                <a:hlinkClick r:id="rId4"/>
              </a:rPr>
              <a:t>https://www.pwc.com/gx/en/services/people-organisation/publications/using-data-analytics-for-training.html</a:t>
            </a:r>
            <a:r>
              <a:rPr lang="en-GB" sz="1400" dirty="0"/>
              <a:t> [Accessed 21 July 2024].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Salas, E., Tannenbaum, S.I., Raiger, K. and Smith-Jentsch, K.A., 2012. </a:t>
            </a:r>
            <a:r>
              <a:rPr lang="en-GB" sz="1400" i="1" dirty="0"/>
              <a:t>The Science of Training and Development in Organizations: What Matters in Practice</a:t>
            </a:r>
            <a:r>
              <a:rPr lang="en-GB" sz="1400" dirty="0"/>
              <a:t>. 1st ed. San Francisco, CA: Pfeiffer.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Siemens Digital Industries, 2023. Digital Transformation. Available at: </a:t>
            </a:r>
            <a:r>
              <a:rPr lang="en-GB" sz="1400" dirty="0">
                <a:hlinkClick r:id="rId5"/>
              </a:rPr>
              <a:t>https://new.siemens.com/global/en/company/topic-areas/future-of-work/digital-transformation.html</a:t>
            </a:r>
            <a:r>
              <a:rPr lang="en-GB" sz="1400" dirty="0"/>
              <a:t> [Accessed 21 July 2024].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Stone, R.J., 2020. </a:t>
            </a:r>
            <a:r>
              <a:rPr lang="en-GB" sz="1400" i="1" dirty="0"/>
              <a:t>Human Resource Management</a:t>
            </a:r>
            <a:r>
              <a:rPr lang="en-GB" sz="1400" dirty="0"/>
              <a:t>. 10th ed. Milton, Qld: Wiley.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400" dirty="0"/>
              <a:t>Walmart Newsroom, 2021. Walmart and VR Transforming Training. Available at: </a:t>
            </a:r>
            <a:r>
              <a:rPr lang="en-GB" sz="1400" dirty="0">
                <a:hlinkClick r:id="rId6"/>
              </a:rPr>
              <a:t>https://corporate.walmart.com/newsroom/2021/04/20/walmart-and-vr-transforming-training</a:t>
            </a:r>
            <a:r>
              <a:rPr lang="en-GB" sz="1400" dirty="0"/>
              <a:t> [Accessed 21 July 2024].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62615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208</TotalTime>
  <Words>1570</Words>
  <Application>Microsoft Office PowerPoint</Application>
  <PresentationFormat>Widescreen</PresentationFormat>
  <Paragraphs>85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Arial</vt:lpstr>
      <vt:lpstr>Trebuchet MS</vt:lpstr>
      <vt:lpstr>Wingdings</vt:lpstr>
      <vt:lpstr>Wingdings 3</vt:lpstr>
      <vt:lpstr>Facet</vt:lpstr>
      <vt:lpstr>The impact of technology on learning and development</vt:lpstr>
      <vt:lpstr>INTRODUCTION TO THE IMPACT OF TECHNOLOGY ON LEARNING AND DEVELOPMENT</vt:lpstr>
      <vt:lpstr>IMPORTANCE OF TECHNOLOGY IN TRAINING AND DEVELOPMENT</vt:lpstr>
      <vt:lpstr>IMPORTANCE OF TECHNOLOGY IN TRAINING AND DEVELOPMENT (CONTINUED)</vt:lpstr>
      <vt:lpstr>BENEFITS OF EMPLOYEES –  EXAMPLE 1: IBM</vt:lpstr>
      <vt:lpstr>BENEFITS FOE EMPLOYEES –  EXAMPLE 2: GOOGLE</vt:lpstr>
      <vt:lpstr>BENEFITS FOR EMPLOYEES –  EXAMPLE 3: DELOITTE</vt:lpstr>
      <vt:lpstr>BENEFITS FOE EMPLOYEES – EXAMPLE 4: AMAZON</vt:lpstr>
      <vt:lpstr>BENEFITS FOR EMPLOYERS – EXAMPLE 1: CISCO</vt:lpstr>
      <vt:lpstr>BENEFITS FOR EMPLOYERS – EXAMPLE 2: PWC</vt:lpstr>
      <vt:lpstr>BENEFITS FOR EMPLOYERS –  EXAMPLE 3: SIEMENS</vt:lpstr>
      <vt:lpstr>BENEFITS FOR EMPLOYERS –  EXAMPLE 4: WALMART</vt:lpstr>
      <vt:lpstr>SUMMARY AND CONCLUSION</vt:lpstr>
      <vt:lpstr>SUMMARY AND CONCLUSION (CONTINUED)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K</dc:creator>
  <cp:lastModifiedBy>IOANA K</cp:lastModifiedBy>
  <cp:revision>1</cp:revision>
  <dcterms:created xsi:type="dcterms:W3CDTF">2024-07-22T10:58:06Z</dcterms:created>
  <dcterms:modified xsi:type="dcterms:W3CDTF">2024-07-22T14:26:06Z</dcterms:modified>
</cp:coreProperties>
</file>