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9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9" r:id="rId1"/>
  </p:sldMasterIdLst>
  <p:notesMasterIdLst>
    <p:notesMasterId r:id="rId18"/>
  </p:notesMasterIdLst>
  <p:sldIdLst>
    <p:sldId id="256" r:id="rId2"/>
    <p:sldId id="278" r:id="rId3"/>
    <p:sldId id="258" r:id="rId4"/>
    <p:sldId id="259" r:id="rId5"/>
    <p:sldId id="277" r:id="rId6"/>
    <p:sldId id="260" r:id="rId7"/>
    <p:sldId id="270" r:id="rId8"/>
    <p:sldId id="266" r:id="rId9"/>
    <p:sldId id="273" r:id="rId10"/>
    <p:sldId id="263" r:id="rId11"/>
    <p:sldId id="274" r:id="rId12"/>
    <p:sldId id="275" r:id="rId13"/>
    <p:sldId id="272" r:id="rId14"/>
    <p:sldId id="279" r:id="rId15"/>
    <p:sldId id="276" r:id="rId16"/>
    <p:sldId id="265" r:id="rId17"/>
  </p:sldIdLst>
  <p:sldSz cx="12192000" cy="6858000"/>
  <p:notesSz cx="6858000" cy="9144000"/>
  <p:defaultTextStyle>
    <a:defPPr>
      <a:defRPr lang="en-US"/>
    </a:defPPr>
    <a:lvl1pPr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Gill Sans MT" panose="020B0502020104020203" pitchFamily="34" charset="0"/>
        <a:ea typeface="+mn-ea"/>
        <a:cs typeface="+mn-cs"/>
      </a:defRPr>
    </a:lvl1pPr>
    <a:lvl2pPr marL="4572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Gill Sans MT" panose="020B0502020104020203" pitchFamily="34" charset="0"/>
        <a:ea typeface="+mn-ea"/>
        <a:cs typeface="+mn-cs"/>
      </a:defRPr>
    </a:lvl2pPr>
    <a:lvl3pPr marL="9144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Gill Sans MT" panose="020B0502020104020203" pitchFamily="34" charset="0"/>
        <a:ea typeface="+mn-ea"/>
        <a:cs typeface="+mn-cs"/>
      </a:defRPr>
    </a:lvl3pPr>
    <a:lvl4pPr marL="13716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Gill Sans MT" panose="020B0502020104020203" pitchFamily="34" charset="0"/>
        <a:ea typeface="+mn-ea"/>
        <a:cs typeface="+mn-cs"/>
      </a:defRPr>
    </a:lvl4pPr>
    <a:lvl5pPr marL="18288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Gill Sans MT" panose="020B0502020104020203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Gill Sans MT" panose="020B0502020104020203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Gill Sans MT" panose="020B0502020104020203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Gill Sans MT" panose="020B0502020104020203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Gill Sans MT" panose="020B0502020104020203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72F7901-ECC6-4DCC-9934-52AE50D93B62}" v="2" dt="2026-03-05T11:44:03.51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61647" autoAdjust="0"/>
  </p:normalViewPr>
  <p:slideViewPr>
    <p:cSldViewPr snapToGrid="0">
      <p:cViewPr varScale="1">
        <p:scale>
          <a:sx n="51" d="100"/>
          <a:sy n="51" d="100"/>
        </p:scale>
        <p:origin x="1858" y="29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ylwia Abdul" userId="99431f0b965423fe" providerId="LiveId" clId="{BBDE4630-6F88-4730-9D6B-46CAC099E105}"/>
    <pc:docChg chg="modSld">
      <pc:chgData name="Sylwia Abdul" userId="99431f0b965423fe" providerId="LiveId" clId="{BBDE4630-6F88-4730-9D6B-46CAC099E105}" dt="2026-03-05T11:44:42.377" v="14" actId="2711"/>
      <pc:docMkLst>
        <pc:docMk/>
      </pc:docMkLst>
      <pc:sldChg chg="modSp mod">
        <pc:chgData name="Sylwia Abdul" userId="99431f0b965423fe" providerId="LiveId" clId="{BBDE4630-6F88-4730-9D6B-46CAC099E105}" dt="2026-03-05T11:43:49.054" v="9"/>
        <pc:sldMkLst>
          <pc:docMk/>
          <pc:sldMk cId="0" sldId="272"/>
        </pc:sldMkLst>
        <pc:spChg chg="mod">
          <ac:chgData name="Sylwia Abdul" userId="99431f0b965423fe" providerId="LiveId" clId="{BBDE4630-6F88-4730-9D6B-46CAC099E105}" dt="2026-03-05T11:43:49.054" v="9"/>
          <ac:spMkLst>
            <pc:docMk/>
            <pc:sldMk cId="0" sldId="272"/>
            <ac:spMk id="2" creationId="{6AAA6511-2B75-5297-CBEC-AFB1786B04DD}"/>
          </ac:spMkLst>
        </pc:spChg>
      </pc:sldChg>
      <pc:sldChg chg="modSp mod">
        <pc:chgData name="Sylwia Abdul" userId="99431f0b965423fe" providerId="LiveId" clId="{BBDE4630-6F88-4730-9D6B-46CAC099E105}" dt="2026-03-05T11:44:42.377" v="14" actId="2711"/>
        <pc:sldMkLst>
          <pc:docMk/>
          <pc:sldMk cId="2986890964" sldId="279"/>
        </pc:sldMkLst>
        <pc:spChg chg="mod">
          <ac:chgData name="Sylwia Abdul" userId="99431f0b965423fe" providerId="LiveId" clId="{BBDE4630-6F88-4730-9D6B-46CAC099E105}" dt="2026-03-05T11:44:42.377" v="14" actId="2711"/>
          <ac:spMkLst>
            <pc:docMk/>
            <pc:sldMk cId="2986890964" sldId="279"/>
            <ac:spMk id="2" creationId="{9E3FB357-9E5D-DF1F-4D34-3261035CC138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B58F441-6DC0-4FDE-8494-B715803B1F0D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IN"/>
        </a:p>
      </dgm:t>
    </dgm:pt>
    <dgm:pt modelId="{959F9B5E-4472-4E71-BDEE-26A11C3F00DD}">
      <dgm:prSet custT="1"/>
      <dgm:spPr/>
      <dgm:t>
        <a:bodyPr/>
        <a:lstStyle/>
        <a:p>
          <a:r>
            <a:rPr lang="en-GB" sz="2400" dirty="0">
              <a:solidFill>
                <a:schemeClr val="tx1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NHS App is recognised as an effective digital innovation tool that is widely implemented within UK (NHS England, 2024); This is at the forefront of NHS services that emphasis on providing compassionate care and quality services to the users.</a:t>
          </a:r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CF62133-F11F-4385-93AE-F1C396DE7F59}" type="parTrans" cxnId="{229A30C8-AD1A-435D-9678-1B273885A0C6}">
      <dgm:prSet/>
      <dgm:spPr/>
      <dgm:t>
        <a:bodyPr/>
        <a:lstStyle/>
        <a:p>
          <a:endParaRPr lang="en-US" sz="1800">
            <a:latin typeface="Times New Roman" pitchFamily="18" charset="0"/>
            <a:cs typeface="Times New Roman" pitchFamily="18" charset="0"/>
          </a:endParaRPr>
        </a:p>
      </dgm:t>
    </dgm:pt>
    <dgm:pt modelId="{6F1E3F6F-53C7-4AA5-8D67-D88A21572AFB}" type="sibTrans" cxnId="{229A30C8-AD1A-435D-9678-1B273885A0C6}">
      <dgm:prSet/>
      <dgm:spPr/>
      <dgm:t>
        <a:bodyPr/>
        <a:lstStyle/>
        <a:p>
          <a:endParaRPr lang="en-US" sz="1800">
            <a:latin typeface="Times New Roman" pitchFamily="18" charset="0"/>
            <a:cs typeface="Times New Roman" pitchFamily="18" charset="0"/>
          </a:endParaRPr>
        </a:p>
      </dgm:t>
    </dgm:pt>
    <dgm:pt modelId="{F78BAF35-D27E-456C-9FD0-64576EF5F6E6}">
      <dgm:prSet custT="1"/>
      <dgm:spPr/>
      <dgm:t>
        <a:bodyPr/>
        <a:lstStyle/>
        <a:p>
          <a:r>
            <a:rPr lang="en-GB" sz="2400" dirty="0">
              <a:solidFill>
                <a:schemeClr val="tx1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This app is accessible my millions of service users and they can access their medical records, available GP services and many other elements (NHS England, 2024).</a:t>
          </a:r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D27727F-08FF-45C4-9CB3-58AC3562EC61}" type="parTrans" cxnId="{640BC106-CC70-4827-9541-F1DBDFC69E27}">
      <dgm:prSet/>
      <dgm:spPr/>
      <dgm:t>
        <a:bodyPr/>
        <a:lstStyle/>
        <a:p>
          <a:endParaRPr lang="en-US" sz="1800">
            <a:latin typeface="Times New Roman" pitchFamily="18" charset="0"/>
            <a:cs typeface="Times New Roman" pitchFamily="18" charset="0"/>
          </a:endParaRPr>
        </a:p>
      </dgm:t>
    </dgm:pt>
    <dgm:pt modelId="{3957839B-3DC4-431A-944D-BB16C6DA3744}" type="sibTrans" cxnId="{640BC106-CC70-4827-9541-F1DBDFC69E27}">
      <dgm:prSet/>
      <dgm:spPr/>
      <dgm:t>
        <a:bodyPr/>
        <a:lstStyle/>
        <a:p>
          <a:endParaRPr lang="en-US" sz="1800">
            <a:latin typeface="Times New Roman" pitchFamily="18" charset="0"/>
            <a:cs typeface="Times New Roman" pitchFamily="18" charset="0"/>
          </a:endParaRPr>
        </a:p>
      </dgm:t>
    </dgm:pt>
    <dgm:pt modelId="{8AA6F145-34B7-45CF-8BF7-6FC0940F4384}">
      <dgm:prSet custT="1"/>
      <dgm:spPr/>
      <dgm:t>
        <a:bodyPr/>
        <a:lstStyle/>
        <a:p>
          <a:r>
            <a:rPr lang="en-GB" sz="2400" dirty="0">
              <a:solidFill>
                <a:schemeClr val="tx1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It also supports remote health monitoring and enables user in connecting with GP and accordingly, user receives suggestions.</a:t>
          </a:r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BA295AA-4D04-435D-8490-D620444CA41C}" type="parTrans" cxnId="{5CBF923D-5B42-4C3A-9DD2-8178E750E083}">
      <dgm:prSet/>
      <dgm:spPr/>
      <dgm:t>
        <a:bodyPr/>
        <a:lstStyle/>
        <a:p>
          <a:endParaRPr lang="en-US" sz="1800">
            <a:latin typeface="Times New Roman" pitchFamily="18" charset="0"/>
            <a:cs typeface="Times New Roman" pitchFamily="18" charset="0"/>
          </a:endParaRPr>
        </a:p>
      </dgm:t>
    </dgm:pt>
    <dgm:pt modelId="{546BEA57-2816-4A38-B9D1-0859E1B24C42}" type="sibTrans" cxnId="{5CBF923D-5B42-4C3A-9DD2-8178E750E083}">
      <dgm:prSet/>
      <dgm:spPr/>
      <dgm:t>
        <a:bodyPr/>
        <a:lstStyle/>
        <a:p>
          <a:endParaRPr lang="en-US" sz="1800">
            <a:latin typeface="Times New Roman" pitchFamily="18" charset="0"/>
            <a:cs typeface="Times New Roman" pitchFamily="18" charset="0"/>
          </a:endParaRPr>
        </a:p>
      </dgm:t>
    </dgm:pt>
    <dgm:pt modelId="{4DF20ACB-4F31-42DA-8605-F621F202643B}" type="pres">
      <dgm:prSet presAssocID="{AB58F441-6DC0-4FDE-8494-B715803B1F0D}" presName="linear" presStyleCnt="0">
        <dgm:presLayoutVars>
          <dgm:animLvl val="lvl"/>
          <dgm:resizeHandles val="exact"/>
        </dgm:presLayoutVars>
      </dgm:prSet>
      <dgm:spPr/>
    </dgm:pt>
    <dgm:pt modelId="{4B287C0A-D75A-4C8F-9C5C-1163C43935D7}" type="pres">
      <dgm:prSet presAssocID="{959F9B5E-4472-4E71-BDEE-26A11C3F00DD}" presName="parentText" presStyleLbl="node1" presStyleIdx="0" presStyleCnt="3" custScaleY="138228" custLinFactNeighborX="-41" custLinFactNeighborY="-61234">
        <dgm:presLayoutVars>
          <dgm:chMax val="0"/>
          <dgm:bulletEnabled val="1"/>
        </dgm:presLayoutVars>
      </dgm:prSet>
      <dgm:spPr/>
    </dgm:pt>
    <dgm:pt modelId="{BD87A40E-59D1-4715-A71A-7175044B28FA}" type="pres">
      <dgm:prSet presAssocID="{6F1E3F6F-53C7-4AA5-8D67-D88A21572AFB}" presName="spacer" presStyleCnt="0"/>
      <dgm:spPr/>
    </dgm:pt>
    <dgm:pt modelId="{87FE824C-809B-409D-8196-4D13BF668525}" type="pres">
      <dgm:prSet presAssocID="{F78BAF35-D27E-456C-9FD0-64576EF5F6E6}" presName="parentText" presStyleLbl="node1" presStyleIdx="1" presStyleCnt="3" custScaleX="99503" custScaleY="111228" custLinFactNeighborX="249" custLinFactNeighborY="-11566">
        <dgm:presLayoutVars>
          <dgm:chMax val="0"/>
          <dgm:bulletEnabled val="1"/>
        </dgm:presLayoutVars>
      </dgm:prSet>
      <dgm:spPr/>
    </dgm:pt>
    <dgm:pt modelId="{FB0700A2-C0AD-4312-B50E-81E5A210E97F}" type="pres">
      <dgm:prSet presAssocID="{3957839B-3DC4-431A-944D-BB16C6DA3744}" presName="spacer" presStyleCnt="0"/>
      <dgm:spPr/>
    </dgm:pt>
    <dgm:pt modelId="{ADCC850B-C404-4EF1-9895-0A5157DC0EC4}" type="pres">
      <dgm:prSet presAssocID="{8AA6F145-34B7-45CF-8BF7-6FC0940F4384}" presName="parentText" presStyleLbl="node1" presStyleIdx="2" presStyleCnt="3" custScaleY="97902" custLinFactY="5166" custLinFactNeighborX="246" custLinFactNeighborY="100000">
        <dgm:presLayoutVars>
          <dgm:chMax val="0"/>
          <dgm:bulletEnabled val="1"/>
        </dgm:presLayoutVars>
      </dgm:prSet>
      <dgm:spPr/>
    </dgm:pt>
  </dgm:ptLst>
  <dgm:cxnLst>
    <dgm:cxn modelId="{640BC106-CC70-4827-9541-F1DBDFC69E27}" srcId="{AB58F441-6DC0-4FDE-8494-B715803B1F0D}" destId="{F78BAF35-D27E-456C-9FD0-64576EF5F6E6}" srcOrd="1" destOrd="0" parTransId="{4D27727F-08FF-45C4-9CB3-58AC3562EC61}" sibTransId="{3957839B-3DC4-431A-944D-BB16C6DA3744}"/>
    <dgm:cxn modelId="{1E1CAD19-64DE-4436-99C2-E836723B5256}" type="presOf" srcId="{F78BAF35-D27E-456C-9FD0-64576EF5F6E6}" destId="{87FE824C-809B-409D-8196-4D13BF668525}" srcOrd="0" destOrd="0" presId="urn:microsoft.com/office/officeart/2005/8/layout/vList2"/>
    <dgm:cxn modelId="{5CBF923D-5B42-4C3A-9DD2-8178E750E083}" srcId="{AB58F441-6DC0-4FDE-8494-B715803B1F0D}" destId="{8AA6F145-34B7-45CF-8BF7-6FC0940F4384}" srcOrd="2" destOrd="0" parTransId="{1BA295AA-4D04-435D-8490-D620444CA41C}" sibTransId="{546BEA57-2816-4A38-B9D1-0859E1B24C42}"/>
    <dgm:cxn modelId="{A629657C-DB13-45A9-AE6B-323E564B622E}" type="presOf" srcId="{8AA6F145-34B7-45CF-8BF7-6FC0940F4384}" destId="{ADCC850B-C404-4EF1-9895-0A5157DC0EC4}" srcOrd="0" destOrd="0" presId="urn:microsoft.com/office/officeart/2005/8/layout/vList2"/>
    <dgm:cxn modelId="{C75D86BF-C00A-4C77-BCF0-E13DF7783130}" type="presOf" srcId="{AB58F441-6DC0-4FDE-8494-B715803B1F0D}" destId="{4DF20ACB-4F31-42DA-8605-F621F202643B}" srcOrd="0" destOrd="0" presId="urn:microsoft.com/office/officeart/2005/8/layout/vList2"/>
    <dgm:cxn modelId="{229A30C8-AD1A-435D-9678-1B273885A0C6}" srcId="{AB58F441-6DC0-4FDE-8494-B715803B1F0D}" destId="{959F9B5E-4472-4E71-BDEE-26A11C3F00DD}" srcOrd="0" destOrd="0" parTransId="{6CF62133-F11F-4385-93AE-F1C396DE7F59}" sibTransId="{6F1E3F6F-53C7-4AA5-8D67-D88A21572AFB}"/>
    <dgm:cxn modelId="{7CDD3DFC-EECA-4137-A16E-63C6F4E3BC6B}" type="presOf" srcId="{959F9B5E-4472-4E71-BDEE-26A11C3F00DD}" destId="{4B287C0A-D75A-4C8F-9C5C-1163C43935D7}" srcOrd="0" destOrd="0" presId="urn:microsoft.com/office/officeart/2005/8/layout/vList2"/>
    <dgm:cxn modelId="{87C32C05-7710-4EFE-B007-519C6AC52216}" type="presParOf" srcId="{4DF20ACB-4F31-42DA-8605-F621F202643B}" destId="{4B287C0A-D75A-4C8F-9C5C-1163C43935D7}" srcOrd="0" destOrd="0" presId="urn:microsoft.com/office/officeart/2005/8/layout/vList2"/>
    <dgm:cxn modelId="{CC318DAF-2BA1-40A4-90A5-78E6344F8557}" type="presParOf" srcId="{4DF20ACB-4F31-42DA-8605-F621F202643B}" destId="{BD87A40E-59D1-4715-A71A-7175044B28FA}" srcOrd="1" destOrd="0" presId="urn:microsoft.com/office/officeart/2005/8/layout/vList2"/>
    <dgm:cxn modelId="{1B663829-004F-443D-98C6-DCD8285BBE62}" type="presParOf" srcId="{4DF20ACB-4F31-42DA-8605-F621F202643B}" destId="{87FE824C-809B-409D-8196-4D13BF668525}" srcOrd="2" destOrd="0" presId="urn:microsoft.com/office/officeart/2005/8/layout/vList2"/>
    <dgm:cxn modelId="{8E479C74-1035-4806-9D2F-6A4D0C84E998}" type="presParOf" srcId="{4DF20ACB-4F31-42DA-8605-F621F202643B}" destId="{FB0700A2-C0AD-4312-B50E-81E5A210E97F}" srcOrd="3" destOrd="0" presId="urn:microsoft.com/office/officeart/2005/8/layout/vList2"/>
    <dgm:cxn modelId="{6A46915C-4001-4386-B016-F2707DA44A1A}" type="presParOf" srcId="{4DF20ACB-4F31-42DA-8605-F621F202643B}" destId="{ADCC850B-C404-4EF1-9895-0A5157DC0EC4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01569A0-5B46-488C-AAFC-76DB45B960F5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A91DF00-9888-4C18-A7DD-2BB99B091EAD}">
      <dgm:prSet phldrT="[Text]" custT="1"/>
      <dgm:spPr/>
      <dgm:t>
        <a:bodyPr/>
        <a:lstStyle/>
        <a:p>
          <a:pPr algn="ctr"/>
          <a:r>
            <a:rPr lang="en-GB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Faster appointment</a:t>
          </a:r>
          <a:endParaRPr lang="en-US" sz="24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8E02B5E-8CAC-4B8E-A78D-EFA62F31BF32}" type="parTrans" cxnId="{AFF76539-56F3-4D4D-94ED-32028F2E0FAB}">
      <dgm:prSet/>
      <dgm:spPr/>
      <dgm:t>
        <a:bodyPr/>
        <a:lstStyle/>
        <a:p>
          <a:pPr algn="ctr"/>
          <a:endParaRPr lang="en-US" sz="2400">
            <a:solidFill>
              <a:schemeClr val="tx1"/>
            </a:solidFill>
            <a:latin typeface="Times New Roman" pitchFamily="18" charset="0"/>
            <a:cs typeface="Times New Roman" pitchFamily="18" charset="0"/>
          </a:endParaRPr>
        </a:p>
      </dgm:t>
    </dgm:pt>
    <dgm:pt modelId="{B36378E9-89D3-4B64-BE81-C1B199DB25F6}" type="sibTrans" cxnId="{AFF76539-56F3-4D4D-94ED-32028F2E0FAB}">
      <dgm:prSet/>
      <dgm:spPr/>
      <dgm:t>
        <a:bodyPr/>
        <a:lstStyle/>
        <a:p>
          <a:pPr algn="ctr"/>
          <a:endParaRPr lang="en-US" sz="2400">
            <a:solidFill>
              <a:schemeClr val="tx1"/>
            </a:solidFill>
            <a:latin typeface="Times New Roman" pitchFamily="18" charset="0"/>
            <a:cs typeface="Times New Roman" pitchFamily="18" charset="0"/>
          </a:endParaRPr>
        </a:p>
      </dgm:t>
    </dgm:pt>
    <dgm:pt modelId="{4DD9D08C-1058-49F8-942F-CFA56CD77C32}">
      <dgm:prSet phldrT="[Text]" custT="1"/>
      <dgm:spPr/>
      <dgm:t>
        <a:bodyPr/>
        <a:lstStyle/>
        <a:p>
          <a:pPr algn="ctr"/>
          <a:r>
            <a:rPr lang="en-GB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Easy to use and accessible</a:t>
          </a:r>
          <a:endParaRPr lang="en-US" sz="24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CFE8F2C-D8F0-4919-8A57-CEC2BD4A605A}" type="parTrans" cxnId="{8F06F137-9BC7-478E-9FAB-998CCDCA50AA}">
      <dgm:prSet/>
      <dgm:spPr/>
      <dgm:t>
        <a:bodyPr/>
        <a:lstStyle/>
        <a:p>
          <a:pPr algn="ctr"/>
          <a:endParaRPr lang="en-US" sz="2400">
            <a:solidFill>
              <a:schemeClr val="tx1"/>
            </a:solidFill>
            <a:latin typeface="Times New Roman" pitchFamily="18" charset="0"/>
            <a:cs typeface="Times New Roman" pitchFamily="18" charset="0"/>
          </a:endParaRPr>
        </a:p>
      </dgm:t>
    </dgm:pt>
    <dgm:pt modelId="{520DBA75-8985-47C3-A177-A9E533382140}" type="sibTrans" cxnId="{8F06F137-9BC7-478E-9FAB-998CCDCA50AA}">
      <dgm:prSet/>
      <dgm:spPr/>
      <dgm:t>
        <a:bodyPr/>
        <a:lstStyle/>
        <a:p>
          <a:pPr algn="ctr"/>
          <a:endParaRPr lang="en-US" sz="2400">
            <a:solidFill>
              <a:schemeClr val="tx1"/>
            </a:solidFill>
            <a:latin typeface="Times New Roman" pitchFamily="18" charset="0"/>
            <a:cs typeface="Times New Roman" pitchFamily="18" charset="0"/>
          </a:endParaRPr>
        </a:p>
      </dgm:t>
    </dgm:pt>
    <dgm:pt modelId="{24809042-FE3D-4E47-8A33-D4EB782D7B26}">
      <dgm:prSet phldrT="[Text]" custT="1"/>
      <dgm:spPr/>
      <dgm:t>
        <a:bodyPr/>
        <a:lstStyle/>
        <a:p>
          <a:pPr algn="ctr"/>
          <a:r>
            <a:rPr lang="en-GB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Medical records</a:t>
          </a:r>
          <a:endParaRPr lang="en-US" sz="24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CEECF64-8430-4D8D-83C4-CA874BD6E1FA}" type="parTrans" cxnId="{A4990523-DD77-410B-8154-00EDE2FDFE7A}">
      <dgm:prSet/>
      <dgm:spPr/>
      <dgm:t>
        <a:bodyPr/>
        <a:lstStyle/>
        <a:p>
          <a:pPr algn="ctr"/>
          <a:endParaRPr lang="en-US" sz="2400">
            <a:solidFill>
              <a:schemeClr val="tx1"/>
            </a:solidFill>
            <a:latin typeface="Times New Roman" pitchFamily="18" charset="0"/>
            <a:cs typeface="Times New Roman" pitchFamily="18" charset="0"/>
          </a:endParaRPr>
        </a:p>
      </dgm:t>
    </dgm:pt>
    <dgm:pt modelId="{8860E7A6-6434-45D5-9323-F825A8BC7624}" type="sibTrans" cxnId="{A4990523-DD77-410B-8154-00EDE2FDFE7A}">
      <dgm:prSet/>
      <dgm:spPr/>
      <dgm:t>
        <a:bodyPr/>
        <a:lstStyle/>
        <a:p>
          <a:pPr algn="ctr"/>
          <a:endParaRPr lang="en-US" sz="2400">
            <a:solidFill>
              <a:schemeClr val="tx1"/>
            </a:solidFill>
            <a:latin typeface="Times New Roman" pitchFamily="18" charset="0"/>
            <a:cs typeface="Times New Roman" pitchFamily="18" charset="0"/>
          </a:endParaRPr>
        </a:p>
      </dgm:t>
    </dgm:pt>
    <dgm:pt modelId="{6DAF3B72-E71C-44C5-AA40-88AFA805B316}">
      <dgm:prSet phldrT="[Text]" custT="1"/>
      <dgm:spPr/>
      <dgm:t>
        <a:bodyPr/>
        <a:lstStyle/>
        <a:p>
          <a:pPr algn="ctr"/>
          <a:r>
            <a:rPr lang="en-GB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Direct mode of communication</a:t>
          </a:r>
          <a:endParaRPr lang="en-US" sz="24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F10AE2D-4828-4AB0-9884-3FB995060EBC}" type="parTrans" cxnId="{3F729E47-3DC3-4080-BB03-5AC5D14AFC94}">
      <dgm:prSet/>
      <dgm:spPr/>
      <dgm:t>
        <a:bodyPr/>
        <a:lstStyle/>
        <a:p>
          <a:pPr algn="ctr"/>
          <a:endParaRPr lang="en-US" sz="2400">
            <a:solidFill>
              <a:schemeClr val="tx1"/>
            </a:solidFill>
            <a:latin typeface="Times New Roman" pitchFamily="18" charset="0"/>
            <a:cs typeface="Times New Roman" pitchFamily="18" charset="0"/>
          </a:endParaRPr>
        </a:p>
      </dgm:t>
    </dgm:pt>
    <dgm:pt modelId="{99014AAC-D0BE-4B3E-A02B-0EFC22438321}" type="sibTrans" cxnId="{3F729E47-3DC3-4080-BB03-5AC5D14AFC94}">
      <dgm:prSet/>
      <dgm:spPr/>
      <dgm:t>
        <a:bodyPr/>
        <a:lstStyle/>
        <a:p>
          <a:pPr algn="ctr"/>
          <a:endParaRPr lang="en-US" sz="2400">
            <a:solidFill>
              <a:schemeClr val="tx1"/>
            </a:solidFill>
            <a:latin typeface="Times New Roman" pitchFamily="18" charset="0"/>
            <a:cs typeface="Times New Roman" pitchFamily="18" charset="0"/>
          </a:endParaRPr>
        </a:p>
      </dgm:t>
    </dgm:pt>
    <dgm:pt modelId="{F5D5CF20-FC95-40E5-89AB-5B50665E5A9C}">
      <dgm:prSet custT="1"/>
      <dgm:spPr/>
      <dgm:t>
        <a:bodyPr/>
        <a:lstStyle/>
        <a:p>
          <a:pPr algn="ctr"/>
          <a:r>
            <a:rPr lang="en-GB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Prescription management</a:t>
          </a:r>
          <a:endParaRPr lang="en-US" sz="24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6F51BD9-6F24-4AE7-B6CE-AC40F37E35AE}" type="parTrans" cxnId="{6AE739DE-29B6-4D15-BB6B-5066F2918286}">
      <dgm:prSet/>
      <dgm:spPr/>
      <dgm:t>
        <a:bodyPr/>
        <a:lstStyle/>
        <a:p>
          <a:pPr algn="ctr"/>
          <a:endParaRPr lang="en-US" sz="2400">
            <a:solidFill>
              <a:schemeClr val="tx1"/>
            </a:solidFill>
            <a:latin typeface="Times New Roman" pitchFamily="18" charset="0"/>
            <a:cs typeface="Times New Roman" pitchFamily="18" charset="0"/>
          </a:endParaRPr>
        </a:p>
      </dgm:t>
    </dgm:pt>
    <dgm:pt modelId="{91EF76FB-1CE2-4D0D-AB65-5796B68C3B00}" type="sibTrans" cxnId="{6AE739DE-29B6-4D15-BB6B-5066F2918286}">
      <dgm:prSet/>
      <dgm:spPr/>
      <dgm:t>
        <a:bodyPr/>
        <a:lstStyle/>
        <a:p>
          <a:pPr algn="ctr"/>
          <a:endParaRPr lang="en-US" sz="2400">
            <a:solidFill>
              <a:schemeClr val="tx1"/>
            </a:solidFill>
            <a:latin typeface="Times New Roman" pitchFamily="18" charset="0"/>
            <a:cs typeface="Times New Roman" pitchFamily="18" charset="0"/>
          </a:endParaRPr>
        </a:p>
      </dgm:t>
    </dgm:pt>
    <dgm:pt modelId="{F603F042-7CAF-47CE-A08A-BD1376A3B23C}" type="pres">
      <dgm:prSet presAssocID="{D01569A0-5B46-488C-AAFC-76DB45B960F5}" presName="diagram" presStyleCnt="0">
        <dgm:presLayoutVars>
          <dgm:dir/>
          <dgm:resizeHandles val="exact"/>
        </dgm:presLayoutVars>
      </dgm:prSet>
      <dgm:spPr/>
    </dgm:pt>
    <dgm:pt modelId="{FED77CE7-EE7A-4DA7-B03D-362265D418C3}" type="pres">
      <dgm:prSet presAssocID="{AA91DF00-9888-4C18-A7DD-2BB99B091EAD}" presName="node" presStyleLbl="node1" presStyleIdx="0" presStyleCnt="5" custLinFactNeighborY="-4745">
        <dgm:presLayoutVars>
          <dgm:bulletEnabled val="1"/>
        </dgm:presLayoutVars>
      </dgm:prSet>
      <dgm:spPr/>
    </dgm:pt>
    <dgm:pt modelId="{CF84066F-4325-499E-9B0C-2797141C44DC}" type="pres">
      <dgm:prSet presAssocID="{B36378E9-89D3-4B64-BE81-C1B199DB25F6}" presName="sibTrans" presStyleCnt="0"/>
      <dgm:spPr/>
    </dgm:pt>
    <dgm:pt modelId="{64BEAA22-8799-4F30-806F-12B07D255F52}" type="pres">
      <dgm:prSet presAssocID="{4DD9D08C-1058-49F8-942F-CFA56CD77C32}" presName="node" presStyleLbl="node1" presStyleIdx="1" presStyleCnt="5">
        <dgm:presLayoutVars>
          <dgm:bulletEnabled val="1"/>
        </dgm:presLayoutVars>
      </dgm:prSet>
      <dgm:spPr/>
    </dgm:pt>
    <dgm:pt modelId="{433EF728-460E-46D2-B2AF-3EDDE59DDF19}" type="pres">
      <dgm:prSet presAssocID="{520DBA75-8985-47C3-A177-A9E533382140}" presName="sibTrans" presStyleCnt="0"/>
      <dgm:spPr/>
    </dgm:pt>
    <dgm:pt modelId="{7DEE69A8-9FA6-4532-867F-CFF45A8A330D}" type="pres">
      <dgm:prSet presAssocID="{F5D5CF20-FC95-40E5-89AB-5B50665E5A9C}" presName="node" presStyleLbl="node1" presStyleIdx="2" presStyleCnt="5">
        <dgm:presLayoutVars>
          <dgm:bulletEnabled val="1"/>
        </dgm:presLayoutVars>
      </dgm:prSet>
      <dgm:spPr/>
    </dgm:pt>
    <dgm:pt modelId="{B867DA7D-6D37-414C-90E0-9B7C346F4F77}" type="pres">
      <dgm:prSet presAssocID="{91EF76FB-1CE2-4D0D-AB65-5796B68C3B00}" presName="sibTrans" presStyleCnt="0"/>
      <dgm:spPr/>
    </dgm:pt>
    <dgm:pt modelId="{01A175DC-1283-4E8E-94B5-977484C8550F}" type="pres">
      <dgm:prSet presAssocID="{24809042-FE3D-4E47-8A33-D4EB782D7B26}" presName="node" presStyleLbl="node1" presStyleIdx="3" presStyleCnt="5" custLinFactNeighborX="-1749" custLinFactNeighborY="-1457">
        <dgm:presLayoutVars>
          <dgm:bulletEnabled val="1"/>
        </dgm:presLayoutVars>
      </dgm:prSet>
      <dgm:spPr/>
    </dgm:pt>
    <dgm:pt modelId="{7201BDF9-CA47-40A0-B765-B36D7575FEA2}" type="pres">
      <dgm:prSet presAssocID="{8860E7A6-6434-45D5-9323-F825A8BC7624}" presName="sibTrans" presStyleCnt="0"/>
      <dgm:spPr/>
    </dgm:pt>
    <dgm:pt modelId="{2C83390A-933A-4510-9B88-70F95E3FFE07}" type="pres">
      <dgm:prSet presAssocID="{6DAF3B72-E71C-44C5-AA40-88AFA805B316}" presName="node" presStyleLbl="node1" presStyleIdx="4" presStyleCnt="5" custLinFactNeighborX="874" custLinFactNeighborY="729">
        <dgm:presLayoutVars>
          <dgm:bulletEnabled val="1"/>
        </dgm:presLayoutVars>
      </dgm:prSet>
      <dgm:spPr/>
    </dgm:pt>
  </dgm:ptLst>
  <dgm:cxnLst>
    <dgm:cxn modelId="{DE643E18-BA95-4F2A-B6B1-EF936CCB8904}" type="presOf" srcId="{AA91DF00-9888-4C18-A7DD-2BB99B091EAD}" destId="{FED77CE7-EE7A-4DA7-B03D-362265D418C3}" srcOrd="0" destOrd="0" presId="urn:microsoft.com/office/officeart/2005/8/layout/default"/>
    <dgm:cxn modelId="{A4990523-DD77-410B-8154-00EDE2FDFE7A}" srcId="{D01569A0-5B46-488C-AAFC-76DB45B960F5}" destId="{24809042-FE3D-4E47-8A33-D4EB782D7B26}" srcOrd="3" destOrd="0" parTransId="{CCEECF64-8430-4D8D-83C4-CA874BD6E1FA}" sibTransId="{8860E7A6-6434-45D5-9323-F825A8BC7624}"/>
    <dgm:cxn modelId="{8F06F137-9BC7-478E-9FAB-998CCDCA50AA}" srcId="{D01569A0-5B46-488C-AAFC-76DB45B960F5}" destId="{4DD9D08C-1058-49F8-942F-CFA56CD77C32}" srcOrd="1" destOrd="0" parTransId="{8CFE8F2C-D8F0-4919-8A57-CEC2BD4A605A}" sibTransId="{520DBA75-8985-47C3-A177-A9E533382140}"/>
    <dgm:cxn modelId="{AFF76539-56F3-4D4D-94ED-32028F2E0FAB}" srcId="{D01569A0-5B46-488C-AAFC-76DB45B960F5}" destId="{AA91DF00-9888-4C18-A7DD-2BB99B091EAD}" srcOrd="0" destOrd="0" parTransId="{38E02B5E-8CAC-4B8E-A78D-EFA62F31BF32}" sibTransId="{B36378E9-89D3-4B64-BE81-C1B199DB25F6}"/>
    <dgm:cxn modelId="{445E033B-3B98-47A8-9BC6-99990CDF2414}" type="presOf" srcId="{F5D5CF20-FC95-40E5-89AB-5B50665E5A9C}" destId="{7DEE69A8-9FA6-4532-867F-CFF45A8A330D}" srcOrd="0" destOrd="0" presId="urn:microsoft.com/office/officeart/2005/8/layout/default"/>
    <dgm:cxn modelId="{D05CE23F-896C-4A60-B31B-CFFC409B0DBB}" type="presOf" srcId="{D01569A0-5B46-488C-AAFC-76DB45B960F5}" destId="{F603F042-7CAF-47CE-A08A-BD1376A3B23C}" srcOrd="0" destOrd="0" presId="urn:microsoft.com/office/officeart/2005/8/layout/default"/>
    <dgm:cxn modelId="{3F729E47-3DC3-4080-BB03-5AC5D14AFC94}" srcId="{D01569A0-5B46-488C-AAFC-76DB45B960F5}" destId="{6DAF3B72-E71C-44C5-AA40-88AFA805B316}" srcOrd="4" destOrd="0" parTransId="{5F10AE2D-4828-4AB0-9884-3FB995060EBC}" sibTransId="{99014AAC-D0BE-4B3E-A02B-0EFC22438321}"/>
    <dgm:cxn modelId="{8B3B8F71-0686-4210-B0DC-90B6A6B314FC}" type="presOf" srcId="{6DAF3B72-E71C-44C5-AA40-88AFA805B316}" destId="{2C83390A-933A-4510-9B88-70F95E3FFE07}" srcOrd="0" destOrd="0" presId="urn:microsoft.com/office/officeart/2005/8/layout/default"/>
    <dgm:cxn modelId="{44FA23DE-A106-42AF-9F01-D942C855121B}" type="presOf" srcId="{24809042-FE3D-4E47-8A33-D4EB782D7B26}" destId="{01A175DC-1283-4E8E-94B5-977484C8550F}" srcOrd="0" destOrd="0" presId="urn:microsoft.com/office/officeart/2005/8/layout/default"/>
    <dgm:cxn modelId="{6AE739DE-29B6-4D15-BB6B-5066F2918286}" srcId="{D01569A0-5B46-488C-AAFC-76DB45B960F5}" destId="{F5D5CF20-FC95-40E5-89AB-5B50665E5A9C}" srcOrd="2" destOrd="0" parTransId="{A6F51BD9-6F24-4AE7-B6CE-AC40F37E35AE}" sibTransId="{91EF76FB-1CE2-4D0D-AB65-5796B68C3B00}"/>
    <dgm:cxn modelId="{A23782E8-FEEB-4DC2-9B0D-04CA72A5D4CA}" type="presOf" srcId="{4DD9D08C-1058-49F8-942F-CFA56CD77C32}" destId="{64BEAA22-8799-4F30-806F-12B07D255F52}" srcOrd="0" destOrd="0" presId="urn:microsoft.com/office/officeart/2005/8/layout/default"/>
    <dgm:cxn modelId="{0360E19B-6BB1-482B-9C3B-D4F60B8DB113}" type="presParOf" srcId="{F603F042-7CAF-47CE-A08A-BD1376A3B23C}" destId="{FED77CE7-EE7A-4DA7-B03D-362265D418C3}" srcOrd="0" destOrd="0" presId="urn:microsoft.com/office/officeart/2005/8/layout/default"/>
    <dgm:cxn modelId="{01BE1AC8-08EC-4954-A708-8F1FDD24914E}" type="presParOf" srcId="{F603F042-7CAF-47CE-A08A-BD1376A3B23C}" destId="{CF84066F-4325-499E-9B0C-2797141C44DC}" srcOrd="1" destOrd="0" presId="urn:microsoft.com/office/officeart/2005/8/layout/default"/>
    <dgm:cxn modelId="{F5DC5E9C-94A8-4283-B81E-CDADD51F8293}" type="presParOf" srcId="{F603F042-7CAF-47CE-A08A-BD1376A3B23C}" destId="{64BEAA22-8799-4F30-806F-12B07D255F52}" srcOrd="2" destOrd="0" presId="urn:microsoft.com/office/officeart/2005/8/layout/default"/>
    <dgm:cxn modelId="{326BEAD1-E390-4691-8D33-2F990080D27B}" type="presParOf" srcId="{F603F042-7CAF-47CE-A08A-BD1376A3B23C}" destId="{433EF728-460E-46D2-B2AF-3EDDE59DDF19}" srcOrd="3" destOrd="0" presId="urn:microsoft.com/office/officeart/2005/8/layout/default"/>
    <dgm:cxn modelId="{2D735681-04D7-4A23-8563-7E4D13D1433D}" type="presParOf" srcId="{F603F042-7CAF-47CE-A08A-BD1376A3B23C}" destId="{7DEE69A8-9FA6-4532-867F-CFF45A8A330D}" srcOrd="4" destOrd="0" presId="urn:microsoft.com/office/officeart/2005/8/layout/default"/>
    <dgm:cxn modelId="{07C18069-3EDC-4BFC-8E51-396734B549F9}" type="presParOf" srcId="{F603F042-7CAF-47CE-A08A-BD1376A3B23C}" destId="{B867DA7D-6D37-414C-90E0-9B7C346F4F77}" srcOrd="5" destOrd="0" presId="urn:microsoft.com/office/officeart/2005/8/layout/default"/>
    <dgm:cxn modelId="{0A07C320-A75B-4F72-8776-F65BA0E01E93}" type="presParOf" srcId="{F603F042-7CAF-47CE-A08A-BD1376A3B23C}" destId="{01A175DC-1283-4E8E-94B5-977484C8550F}" srcOrd="6" destOrd="0" presId="urn:microsoft.com/office/officeart/2005/8/layout/default"/>
    <dgm:cxn modelId="{A497FA11-4ECB-4916-A1E2-E6DDB73D0497}" type="presParOf" srcId="{F603F042-7CAF-47CE-A08A-BD1376A3B23C}" destId="{7201BDF9-CA47-40A0-B765-B36D7575FEA2}" srcOrd="7" destOrd="0" presId="urn:microsoft.com/office/officeart/2005/8/layout/default"/>
    <dgm:cxn modelId="{99CB63EA-1903-4318-876B-649BB7DE67FE}" type="presParOf" srcId="{F603F042-7CAF-47CE-A08A-BD1376A3B23C}" destId="{2C83390A-933A-4510-9B88-70F95E3FFE07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01569A0-5B46-488C-AAFC-76DB45B960F5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A91DF00-9888-4C18-A7DD-2BB99B091EAD}">
      <dgm:prSet phldrT="[Text]" custT="1"/>
      <dgm:spPr/>
      <dgm:t>
        <a:bodyPr/>
        <a:lstStyle/>
        <a:p>
          <a:r>
            <a:rPr lang="en-GB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High cost</a:t>
          </a:r>
          <a:endParaRPr lang="en-US" sz="24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8E02B5E-8CAC-4B8E-A78D-EFA62F31BF32}" type="parTrans" cxnId="{AFF76539-56F3-4D4D-94ED-32028F2E0FAB}">
      <dgm:prSet/>
      <dgm:spPr/>
      <dgm:t>
        <a:bodyPr/>
        <a:lstStyle/>
        <a:p>
          <a:endParaRPr lang="en-US" sz="2400">
            <a:solidFill>
              <a:schemeClr val="tx1"/>
            </a:solidFill>
            <a:latin typeface="Times New Roman" pitchFamily="18" charset="0"/>
            <a:cs typeface="Times New Roman" pitchFamily="18" charset="0"/>
          </a:endParaRPr>
        </a:p>
      </dgm:t>
    </dgm:pt>
    <dgm:pt modelId="{B36378E9-89D3-4B64-BE81-C1B199DB25F6}" type="sibTrans" cxnId="{AFF76539-56F3-4D4D-94ED-32028F2E0FAB}">
      <dgm:prSet/>
      <dgm:spPr/>
      <dgm:t>
        <a:bodyPr/>
        <a:lstStyle/>
        <a:p>
          <a:endParaRPr lang="en-US" sz="2400">
            <a:solidFill>
              <a:schemeClr val="tx1"/>
            </a:solidFill>
            <a:latin typeface="Times New Roman" pitchFamily="18" charset="0"/>
            <a:cs typeface="Times New Roman" pitchFamily="18" charset="0"/>
          </a:endParaRPr>
        </a:p>
      </dgm:t>
    </dgm:pt>
    <dgm:pt modelId="{4DD9D08C-1058-49F8-942F-CFA56CD77C32}">
      <dgm:prSet phldrT="[Text]" custT="1"/>
      <dgm:spPr/>
      <dgm:t>
        <a:bodyPr/>
        <a:lstStyle/>
        <a:p>
          <a:r>
            <a:rPr lang="en-US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Legacy system</a:t>
          </a:r>
        </a:p>
      </dgm:t>
    </dgm:pt>
    <dgm:pt modelId="{8CFE8F2C-D8F0-4919-8A57-CEC2BD4A605A}" type="parTrans" cxnId="{8F06F137-9BC7-478E-9FAB-998CCDCA50AA}">
      <dgm:prSet/>
      <dgm:spPr/>
      <dgm:t>
        <a:bodyPr/>
        <a:lstStyle/>
        <a:p>
          <a:endParaRPr lang="en-US" sz="2400">
            <a:solidFill>
              <a:schemeClr val="tx1"/>
            </a:solidFill>
            <a:latin typeface="Times New Roman" pitchFamily="18" charset="0"/>
            <a:cs typeface="Times New Roman" pitchFamily="18" charset="0"/>
          </a:endParaRPr>
        </a:p>
      </dgm:t>
    </dgm:pt>
    <dgm:pt modelId="{520DBA75-8985-47C3-A177-A9E533382140}" type="sibTrans" cxnId="{8F06F137-9BC7-478E-9FAB-998CCDCA50AA}">
      <dgm:prSet/>
      <dgm:spPr/>
      <dgm:t>
        <a:bodyPr/>
        <a:lstStyle/>
        <a:p>
          <a:endParaRPr lang="en-US" sz="2400">
            <a:solidFill>
              <a:schemeClr val="tx1"/>
            </a:solidFill>
            <a:latin typeface="Times New Roman" pitchFamily="18" charset="0"/>
            <a:cs typeface="Times New Roman" pitchFamily="18" charset="0"/>
          </a:endParaRPr>
        </a:p>
      </dgm:t>
    </dgm:pt>
    <dgm:pt modelId="{6DAF3B72-E71C-44C5-AA40-88AFA805B316}">
      <dgm:prSet phldrT="[Text]" custT="1"/>
      <dgm:spPr/>
      <dgm:t>
        <a:bodyPr/>
        <a:lstStyle/>
        <a:p>
          <a:r>
            <a:rPr lang="en-US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Technical issue</a:t>
          </a:r>
        </a:p>
      </dgm:t>
    </dgm:pt>
    <dgm:pt modelId="{5F10AE2D-4828-4AB0-9884-3FB995060EBC}" type="parTrans" cxnId="{3F729E47-3DC3-4080-BB03-5AC5D14AFC94}">
      <dgm:prSet/>
      <dgm:spPr/>
      <dgm:t>
        <a:bodyPr/>
        <a:lstStyle/>
        <a:p>
          <a:endParaRPr lang="en-US" sz="2400">
            <a:solidFill>
              <a:schemeClr val="tx1"/>
            </a:solidFill>
            <a:latin typeface="Times New Roman" pitchFamily="18" charset="0"/>
            <a:cs typeface="Times New Roman" pitchFamily="18" charset="0"/>
          </a:endParaRPr>
        </a:p>
      </dgm:t>
    </dgm:pt>
    <dgm:pt modelId="{99014AAC-D0BE-4B3E-A02B-0EFC22438321}" type="sibTrans" cxnId="{3F729E47-3DC3-4080-BB03-5AC5D14AFC94}">
      <dgm:prSet/>
      <dgm:spPr/>
      <dgm:t>
        <a:bodyPr/>
        <a:lstStyle/>
        <a:p>
          <a:endParaRPr lang="en-US" sz="2400">
            <a:solidFill>
              <a:schemeClr val="tx1"/>
            </a:solidFill>
            <a:latin typeface="Times New Roman" pitchFamily="18" charset="0"/>
            <a:cs typeface="Times New Roman" pitchFamily="18" charset="0"/>
          </a:endParaRPr>
        </a:p>
      </dgm:t>
    </dgm:pt>
    <dgm:pt modelId="{F5D5CF20-FC95-40E5-89AB-5B50665E5A9C}">
      <dgm:prSet custT="1"/>
      <dgm:spPr/>
      <dgm:t>
        <a:bodyPr/>
        <a:lstStyle/>
        <a:p>
          <a:r>
            <a:rPr lang="en-GB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Lack of interoperability</a:t>
          </a:r>
          <a:endParaRPr lang="en-US" sz="24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1EF76FB-1CE2-4D0D-AB65-5796B68C3B00}" type="sibTrans" cxnId="{6AE739DE-29B6-4D15-BB6B-5066F2918286}">
      <dgm:prSet/>
      <dgm:spPr/>
      <dgm:t>
        <a:bodyPr/>
        <a:lstStyle/>
        <a:p>
          <a:endParaRPr lang="en-US" sz="2400">
            <a:solidFill>
              <a:schemeClr val="tx1"/>
            </a:solidFill>
            <a:latin typeface="Times New Roman" pitchFamily="18" charset="0"/>
            <a:cs typeface="Times New Roman" pitchFamily="18" charset="0"/>
          </a:endParaRPr>
        </a:p>
      </dgm:t>
    </dgm:pt>
    <dgm:pt modelId="{A6F51BD9-6F24-4AE7-B6CE-AC40F37E35AE}" type="parTrans" cxnId="{6AE739DE-29B6-4D15-BB6B-5066F2918286}">
      <dgm:prSet/>
      <dgm:spPr/>
      <dgm:t>
        <a:bodyPr/>
        <a:lstStyle/>
        <a:p>
          <a:endParaRPr lang="en-US" sz="2400">
            <a:solidFill>
              <a:schemeClr val="tx1"/>
            </a:solidFill>
            <a:latin typeface="Times New Roman" pitchFamily="18" charset="0"/>
            <a:cs typeface="Times New Roman" pitchFamily="18" charset="0"/>
          </a:endParaRPr>
        </a:p>
      </dgm:t>
    </dgm:pt>
    <dgm:pt modelId="{F603F042-7CAF-47CE-A08A-BD1376A3B23C}" type="pres">
      <dgm:prSet presAssocID="{D01569A0-5B46-488C-AAFC-76DB45B960F5}" presName="diagram" presStyleCnt="0">
        <dgm:presLayoutVars>
          <dgm:dir/>
          <dgm:resizeHandles val="exact"/>
        </dgm:presLayoutVars>
      </dgm:prSet>
      <dgm:spPr/>
    </dgm:pt>
    <dgm:pt modelId="{FED77CE7-EE7A-4DA7-B03D-362265D418C3}" type="pres">
      <dgm:prSet presAssocID="{AA91DF00-9888-4C18-A7DD-2BB99B091EAD}" presName="node" presStyleLbl="node1" presStyleIdx="0" presStyleCnt="4" custScaleX="101055" custLinFactNeighborX="-1850" custLinFactNeighborY="-134">
        <dgm:presLayoutVars>
          <dgm:bulletEnabled val="1"/>
        </dgm:presLayoutVars>
      </dgm:prSet>
      <dgm:spPr/>
    </dgm:pt>
    <dgm:pt modelId="{CF84066F-4325-499E-9B0C-2797141C44DC}" type="pres">
      <dgm:prSet presAssocID="{B36378E9-89D3-4B64-BE81-C1B199DB25F6}" presName="sibTrans" presStyleCnt="0"/>
      <dgm:spPr/>
    </dgm:pt>
    <dgm:pt modelId="{64BEAA22-8799-4F30-806F-12B07D255F52}" type="pres">
      <dgm:prSet presAssocID="{4DD9D08C-1058-49F8-942F-CFA56CD77C32}" presName="node" presStyleLbl="node1" presStyleIdx="1" presStyleCnt="4">
        <dgm:presLayoutVars>
          <dgm:bulletEnabled val="1"/>
        </dgm:presLayoutVars>
      </dgm:prSet>
      <dgm:spPr/>
    </dgm:pt>
    <dgm:pt modelId="{433EF728-460E-46D2-B2AF-3EDDE59DDF19}" type="pres">
      <dgm:prSet presAssocID="{520DBA75-8985-47C3-A177-A9E533382140}" presName="sibTrans" presStyleCnt="0"/>
      <dgm:spPr/>
    </dgm:pt>
    <dgm:pt modelId="{7DEE69A8-9FA6-4532-867F-CFF45A8A330D}" type="pres">
      <dgm:prSet presAssocID="{F5D5CF20-FC95-40E5-89AB-5B50665E5A9C}" presName="node" presStyleLbl="node1" presStyleIdx="2" presStyleCnt="4">
        <dgm:presLayoutVars>
          <dgm:bulletEnabled val="1"/>
        </dgm:presLayoutVars>
      </dgm:prSet>
      <dgm:spPr/>
    </dgm:pt>
    <dgm:pt modelId="{B867DA7D-6D37-414C-90E0-9B7C346F4F77}" type="pres">
      <dgm:prSet presAssocID="{91EF76FB-1CE2-4D0D-AB65-5796B68C3B00}" presName="sibTrans" presStyleCnt="0"/>
      <dgm:spPr/>
    </dgm:pt>
    <dgm:pt modelId="{2C83390A-933A-4510-9B88-70F95E3FFE07}" type="pres">
      <dgm:prSet presAssocID="{6DAF3B72-E71C-44C5-AA40-88AFA805B316}" presName="node" presStyleLbl="node1" presStyleIdx="3" presStyleCnt="4">
        <dgm:presLayoutVars>
          <dgm:bulletEnabled val="1"/>
        </dgm:presLayoutVars>
      </dgm:prSet>
      <dgm:spPr/>
    </dgm:pt>
  </dgm:ptLst>
  <dgm:cxnLst>
    <dgm:cxn modelId="{ECD38F0B-0805-4D94-BA6E-BEC28904D53B}" type="presOf" srcId="{6DAF3B72-E71C-44C5-AA40-88AFA805B316}" destId="{2C83390A-933A-4510-9B88-70F95E3FFE07}" srcOrd="0" destOrd="0" presId="urn:microsoft.com/office/officeart/2005/8/layout/default"/>
    <dgm:cxn modelId="{A4E7FF0F-5D02-4EDF-84FE-F5DA55CE99F0}" type="presOf" srcId="{D01569A0-5B46-488C-AAFC-76DB45B960F5}" destId="{F603F042-7CAF-47CE-A08A-BD1376A3B23C}" srcOrd="0" destOrd="0" presId="urn:microsoft.com/office/officeart/2005/8/layout/default"/>
    <dgm:cxn modelId="{95E4BF22-AD6E-46ED-AC2B-03AC432F90B5}" type="presOf" srcId="{AA91DF00-9888-4C18-A7DD-2BB99B091EAD}" destId="{FED77CE7-EE7A-4DA7-B03D-362265D418C3}" srcOrd="0" destOrd="0" presId="urn:microsoft.com/office/officeart/2005/8/layout/default"/>
    <dgm:cxn modelId="{3AE4642C-C06C-473B-9FA1-BE9D7D7D281B}" type="presOf" srcId="{4DD9D08C-1058-49F8-942F-CFA56CD77C32}" destId="{64BEAA22-8799-4F30-806F-12B07D255F52}" srcOrd="0" destOrd="0" presId="urn:microsoft.com/office/officeart/2005/8/layout/default"/>
    <dgm:cxn modelId="{8F06F137-9BC7-478E-9FAB-998CCDCA50AA}" srcId="{D01569A0-5B46-488C-AAFC-76DB45B960F5}" destId="{4DD9D08C-1058-49F8-942F-CFA56CD77C32}" srcOrd="1" destOrd="0" parTransId="{8CFE8F2C-D8F0-4919-8A57-CEC2BD4A605A}" sibTransId="{520DBA75-8985-47C3-A177-A9E533382140}"/>
    <dgm:cxn modelId="{AFF76539-56F3-4D4D-94ED-32028F2E0FAB}" srcId="{D01569A0-5B46-488C-AAFC-76DB45B960F5}" destId="{AA91DF00-9888-4C18-A7DD-2BB99B091EAD}" srcOrd="0" destOrd="0" parTransId="{38E02B5E-8CAC-4B8E-A78D-EFA62F31BF32}" sibTransId="{B36378E9-89D3-4B64-BE81-C1B199DB25F6}"/>
    <dgm:cxn modelId="{3F729E47-3DC3-4080-BB03-5AC5D14AFC94}" srcId="{D01569A0-5B46-488C-AAFC-76DB45B960F5}" destId="{6DAF3B72-E71C-44C5-AA40-88AFA805B316}" srcOrd="3" destOrd="0" parTransId="{5F10AE2D-4828-4AB0-9884-3FB995060EBC}" sibTransId="{99014AAC-D0BE-4B3E-A02B-0EFC22438321}"/>
    <dgm:cxn modelId="{6AE739DE-29B6-4D15-BB6B-5066F2918286}" srcId="{D01569A0-5B46-488C-AAFC-76DB45B960F5}" destId="{F5D5CF20-FC95-40E5-89AB-5B50665E5A9C}" srcOrd="2" destOrd="0" parTransId="{A6F51BD9-6F24-4AE7-B6CE-AC40F37E35AE}" sibTransId="{91EF76FB-1CE2-4D0D-AB65-5796B68C3B00}"/>
    <dgm:cxn modelId="{0E469DF5-D15D-417D-8011-C799A6617AD7}" type="presOf" srcId="{F5D5CF20-FC95-40E5-89AB-5B50665E5A9C}" destId="{7DEE69A8-9FA6-4532-867F-CFF45A8A330D}" srcOrd="0" destOrd="0" presId="urn:microsoft.com/office/officeart/2005/8/layout/default"/>
    <dgm:cxn modelId="{5EFC880F-D513-47FC-B20B-DDCB09BAAF0F}" type="presParOf" srcId="{F603F042-7CAF-47CE-A08A-BD1376A3B23C}" destId="{FED77CE7-EE7A-4DA7-B03D-362265D418C3}" srcOrd="0" destOrd="0" presId="urn:microsoft.com/office/officeart/2005/8/layout/default"/>
    <dgm:cxn modelId="{2FFD2A55-48C1-4E81-9253-109F4A7BB659}" type="presParOf" srcId="{F603F042-7CAF-47CE-A08A-BD1376A3B23C}" destId="{CF84066F-4325-499E-9B0C-2797141C44DC}" srcOrd="1" destOrd="0" presId="urn:microsoft.com/office/officeart/2005/8/layout/default"/>
    <dgm:cxn modelId="{AB9C57D5-01AE-43F7-867C-CCB135857AC1}" type="presParOf" srcId="{F603F042-7CAF-47CE-A08A-BD1376A3B23C}" destId="{64BEAA22-8799-4F30-806F-12B07D255F52}" srcOrd="2" destOrd="0" presId="urn:microsoft.com/office/officeart/2005/8/layout/default"/>
    <dgm:cxn modelId="{1493F25A-A8B9-4B72-B962-20FF1B7A3FEE}" type="presParOf" srcId="{F603F042-7CAF-47CE-A08A-BD1376A3B23C}" destId="{433EF728-460E-46D2-B2AF-3EDDE59DDF19}" srcOrd="3" destOrd="0" presId="urn:microsoft.com/office/officeart/2005/8/layout/default"/>
    <dgm:cxn modelId="{DE38A798-245A-4EA1-8201-0FF83900FA09}" type="presParOf" srcId="{F603F042-7CAF-47CE-A08A-BD1376A3B23C}" destId="{7DEE69A8-9FA6-4532-867F-CFF45A8A330D}" srcOrd="4" destOrd="0" presId="urn:microsoft.com/office/officeart/2005/8/layout/default"/>
    <dgm:cxn modelId="{8AB497B9-91C9-4760-927C-0B817A5F604A}" type="presParOf" srcId="{F603F042-7CAF-47CE-A08A-BD1376A3B23C}" destId="{B867DA7D-6D37-414C-90E0-9B7C346F4F77}" srcOrd="5" destOrd="0" presId="urn:microsoft.com/office/officeart/2005/8/layout/default"/>
    <dgm:cxn modelId="{ED36487B-2670-41B3-B35F-B22B111C08DA}" type="presParOf" srcId="{F603F042-7CAF-47CE-A08A-BD1376A3B23C}" destId="{2C83390A-933A-4510-9B88-70F95E3FFE07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B287C0A-D75A-4C8F-9C5C-1163C43935D7}">
      <dsp:nvSpPr>
        <dsp:cNvPr id="0" name=""/>
        <dsp:cNvSpPr/>
      </dsp:nvSpPr>
      <dsp:spPr>
        <a:xfrm>
          <a:off x="0" y="0"/>
          <a:ext cx="12192000" cy="173209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tx1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NHS App is recognised as an effective digital innovation tool that is widely implemented within UK (NHS England, 2024); This is at the forefront of NHS services that emphasis on providing compassionate care and quality services to the users.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4554" y="84554"/>
        <a:ext cx="12022892" cy="1562985"/>
      </dsp:txXfrm>
    </dsp:sp>
    <dsp:sp modelId="{87FE824C-809B-409D-8196-4D13BF668525}">
      <dsp:nvSpPr>
        <dsp:cNvPr id="0" name=""/>
        <dsp:cNvSpPr/>
      </dsp:nvSpPr>
      <dsp:spPr>
        <a:xfrm>
          <a:off x="60594" y="1879741"/>
          <a:ext cx="12131405" cy="139376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tx1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This app is accessible my millions of service users and they can access their medical records, available GP services and many other elements (NHS England, 2024).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28632" y="1947779"/>
        <a:ext cx="11995329" cy="1257688"/>
      </dsp:txXfrm>
    </dsp:sp>
    <dsp:sp modelId="{ADCC850B-C404-4EF1-9895-0A5157DC0EC4}">
      <dsp:nvSpPr>
        <dsp:cNvPr id="0" name=""/>
        <dsp:cNvSpPr/>
      </dsp:nvSpPr>
      <dsp:spPr>
        <a:xfrm>
          <a:off x="0" y="3455130"/>
          <a:ext cx="12192000" cy="12267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tx1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It also supports remote health monitoring and enables user in connecting with GP and accordingly, user receives suggestions.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9886" y="3515016"/>
        <a:ext cx="12072228" cy="110700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ED77CE7-EE7A-4DA7-B03D-362265D418C3}">
      <dsp:nvSpPr>
        <dsp:cNvPr id="0" name=""/>
        <dsp:cNvSpPr/>
      </dsp:nvSpPr>
      <dsp:spPr>
        <a:xfrm>
          <a:off x="0" y="0"/>
          <a:ext cx="3428999" cy="20574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Faster appointment</a:t>
          </a:r>
          <a:endParaRPr lang="en-US" sz="240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0"/>
        <a:ext cx="3428999" cy="2057400"/>
      </dsp:txXfrm>
    </dsp:sp>
    <dsp:sp modelId="{64BEAA22-8799-4F30-806F-12B07D255F52}">
      <dsp:nvSpPr>
        <dsp:cNvPr id="0" name=""/>
        <dsp:cNvSpPr/>
      </dsp:nvSpPr>
      <dsp:spPr>
        <a:xfrm>
          <a:off x="3771900" y="34130"/>
          <a:ext cx="3428999" cy="20574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Easy to use and accessible</a:t>
          </a:r>
          <a:endParaRPr lang="en-US" sz="240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771900" y="34130"/>
        <a:ext cx="3428999" cy="2057400"/>
      </dsp:txXfrm>
    </dsp:sp>
    <dsp:sp modelId="{7DEE69A8-9FA6-4532-867F-CFF45A8A330D}">
      <dsp:nvSpPr>
        <dsp:cNvPr id="0" name=""/>
        <dsp:cNvSpPr/>
      </dsp:nvSpPr>
      <dsp:spPr>
        <a:xfrm>
          <a:off x="7543800" y="34130"/>
          <a:ext cx="3428999" cy="20574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Prescription management</a:t>
          </a:r>
          <a:endParaRPr lang="en-US" sz="240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543800" y="34130"/>
        <a:ext cx="3428999" cy="2057400"/>
      </dsp:txXfrm>
    </dsp:sp>
    <dsp:sp modelId="{01A175DC-1283-4E8E-94B5-977484C8550F}">
      <dsp:nvSpPr>
        <dsp:cNvPr id="0" name=""/>
        <dsp:cNvSpPr/>
      </dsp:nvSpPr>
      <dsp:spPr>
        <a:xfrm>
          <a:off x="1825976" y="2404454"/>
          <a:ext cx="3428999" cy="20574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Medical records</a:t>
          </a:r>
          <a:endParaRPr lang="en-US" sz="240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825976" y="2404454"/>
        <a:ext cx="3428999" cy="2057400"/>
      </dsp:txXfrm>
    </dsp:sp>
    <dsp:sp modelId="{2C83390A-933A-4510-9B88-70F95E3FFE07}">
      <dsp:nvSpPr>
        <dsp:cNvPr id="0" name=""/>
        <dsp:cNvSpPr/>
      </dsp:nvSpPr>
      <dsp:spPr>
        <a:xfrm>
          <a:off x="5687819" y="2449429"/>
          <a:ext cx="3428999" cy="20574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Direct mode of communication</a:t>
          </a:r>
          <a:endParaRPr lang="en-US" sz="240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687819" y="2449429"/>
        <a:ext cx="3428999" cy="20574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ED77CE7-EE7A-4DA7-B03D-362265D418C3}">
      <dsp:nvSpPr>
        <dsp:cNvPr id="0" name=""/>
        <dsp:cNvSpPr/>
      </dsp:nvSpPr>
      <dsp:spPr>
        <a:xfrm>
          <a:off x="1752647" y="0"/>
          <a:ext cx="3513904" cy="208633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High cost</a:t>
          </a:r>
          <a:endParaRPr lang="en-US" sz="240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752647" y="0"/>
        <a:ext cx="3513904" cy="2086332"/>
      </dsp:txXfrm>
    </dsp:sp>
    <dsp:sp modelId="{64BEAA22-8799-4F30-806F-12B07D255F52}">
      <dsp:nvSpPr>
        <dsp:cNvPr id="0" name=""/>
        <dsp:cNvSpPr/>
      </dsp:nvSpPr>
      <dsp:spPr>
        <a:xfrm>
          <a:off x="5678603" y="2787"/>
          <a:ext cx="3477220" cy="208633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Legacy system</a:t>
          </a:r>
        </a:p>
      </dsp:txBody>
      <dsp:txXfrm>
        <a:off x="5678603" y="2787"/>
        <a:ext cx="3477220" cy="2086332"/>
      </dsp:txXfrm>
    </dsp:sp>
    <dsp:sp modelId="{7DEE69A8-9FA6-4532-867F-CFF45A8A330D}">
      <dsp:nvSpPr>
        <dsp:cNvPr id="0" name=""/>
        <dsp:cNvSpPr/>
      </dsp:nvSpPr>
      <dsp:spPr>
        <a:xfrm>
          <a:off x="1835318" y="2436842"/>
          <a:ext cx="3477220" cy="208633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Lack of interoperability</a:t>
          </a:r>
          <a:endParaRPr lang="en-US" sz="240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835318" y="2436842"/>
        <a:ext cx="3477220" cy="2086332"/>
      </dsp:txXfrm>
    </dsp:sp>
    <dsp:sp modelId="{2C83390A-933A-4510-9B88-70F95E3FFE07}">
      <dsp:nvSpPr>
        <dsp:cNvPr id="0" name=""/>
        <dsp:cNvSpPr/>
      </dsp:nvSpPr>
      <dsp:spPr>
        <a:xfrm>
          <a:off x="5660261" y="2436842"/>
          <a:ext cx="3477220" cy="208633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Technical issue</a:t>
          </a:r>
        </a:p>
      </dsp:txBody>
      <dsp:txXfrm>
        <a:off x="5660261" y="2436842"/>
        <a:ext cx="3477220" cy="208633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1C9B0EE6-9C15-21CC-C54B-5EB7F77A30D4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IN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4221471-2C48-0986-2722-DE88BCF2A608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7FB27BF0-08F9-47BC-84D1-A9A91E6CADBB}" type="datetimeFigureOut">
              <a:rPr lang="en-IN"/>
              <a:pPr>
                <a:defRPr/>
              </a:pPr>
              <a:t>05-03-2026</a:t>
            </a:fld>
            <a:endParaRPr lang="en-IN" dirty="0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F6F36EB2-6E78-230E-8FBE-B4361AC2B3E5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IN" noProof="0" dirty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5AD85DF3-1F81-8BA1-8FDA-6C67948F6E8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IN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25873D8-A16E-0C62-28A3-F90A1C4B0BD1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IN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CEC2BF0-D475-2E32-5671-8C7443A9B5B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fld id="{9EF65ADD-79CB-43A0-A325-145D5B276594}" type="slidenum">
              <a:rPr lang="en-IN" altLang="en-US"/>
              <a:pPr>
                <a:defRPr/>
              </a:pPr>
              <a:t>‹#›</a:t>
            </a:fld>
            <a:endParaRPr lang="en-IN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Slide Image Placeholder 1">
            <a:extLst>
              <a:ext uri="{FF2B5EF4-FFF2-40B4-BE49-F238E27FC236}">
                <a16:creationId xmlns:a16="http://schemas.microsoft.com/office/drawing/2014/main" id="{99111342-9EF3-58DA-7138-7C0B5F9592E0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endParaRPr lang="en-GB" dirty="0"/>
          </a:p>
        </p:txBody>
      </p:sp>
      <p:sp>
        <p:nvSpPr>
          <p:cNvPr id="11267" name="Notes Placeholder 2">
            <a:extLst>
              <a:ext uri="{FF2B5EF4-FFF2-40B4-BE49-F238E27FC236}">
                <a16:creationId xmlns:a16="http://schemas.microsoft.com/office/drawing/2014/main" id="{26A1DD78-FDA1-760F-44CF-14B2D1F66BA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IN" altLang="en-US" dirty="0"/>
          </a:p>
        </p:txBody>
      </p:sp>
      <p:sp>
        <p:nvSpPr>
          <p:cNvPr id="11268" name="Slide Number Placeholder 3">
            <a:extLst>
              <a:ext uri="{FF2B5EF4-FFF2-40B4-BE49-F238E27FC236}">
                <a16:creationId xmlns:a16="http://schemas.microsoft.com/office/drawing/2014/main" id="{154E3EB9-5960-FECA-A197-D8FA6593AAC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9pPr>
          </a:lstStyle>
          <a:p>
            <a:fld id="{49444199-1FF2-4F5D-887C-3BC3E7A6BB59}" type="slidenum">
              <a:rPr lang="en-IN" altLang="en-US" smtClean="0">
                <a:latin typeface="Calibri" panose="020F0502020204030204" pitchFamily="34" charset="0"/>
              </a:rPr>
              <a:pPr/>
              <a:t>1</a:t>
            </a:fld>
            <a:endParaRPr lang="en-IN" altLang="en-US" dirty="0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Slide Image Placeholder 1">
            <a:extLst>
              <a:ext uri="{FF2B5EF4-FFF2-40B4-BE49-F238E27FC236}">
                <a16:creationId xmlns:a16="http://schemas.microsoft.com/office/drawing/2014/main" id="{5988956C-F0D4-A02A-19EA-AC342FB30F3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endParaRPr lang="en-GB" dirty="0"/>
          </a:p>
        </p:txBody>
      </p:sp>
      <p:sp>
        <p:nvSpPr>
          <p:cNvPr id="13315" name="Notes Placeholder 2">
            <a:extLst>
              <a:ext uri="{FF2B5EF4-FFF2-40B4-BE49-F238E27FC236}">
                <a16:creationId xmlns:a16="http://schemas.microsoft.com/office/drawing/2014/main" id="{B585BEA6-8FEF-EB89-BD99-1535293A5DA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316" name="Slide Number Placeholder 3">
            <a:extLst>
              <a:ext uri="{FF2B5EF4-FFF2-40B4-BE49-F238E27FC236}">
                <a16:creationId xmlns:a16="http://schemas.microsoft.com/office/drawing/2014/main" id="{4ACC55D9-2193-21E5-C6CE-91C97A8F6D1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9pPr>
          </a:lstStyle>
          <a:p>
            <a:fld id="{D5899940-8F33-4261-8C56-7233C52FDCF5}" type="slidenum">
              <a:rPr lang="en-IN" altLang="en-US" smtClean="0">
                <a:latin typeface="Calibri" panose="020F0502020204030204" pitchFamily="34" charset="0"/>
              </a:rPr>
              <a:pPr/>
              <a:t>2</a:t>
            </a:fld>
            <a:endParaRPr lang="en-IN" altLang="en-US" dirty="0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Slide Image Placeholder 1">
            <a:extLst>
              <a:ext uri="{FF2B5EF4-FFF2-40B4-BE49-F238E27FC236}">
                <a16:creationId xmlns:a16="http://schemas.microsoft.com/office/drawing/2014/main" id="{E406563D-5E11-D469-6470-70CCEF56DC23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endParaRPr lang="en-GB" dirty="0"/>
          </a:p>
        </p:txBody>
      </p:sp>
      <p:sp>
        <p:nvSpPr>
          <p:cNvPr id="15363" name="Notes Placeholder 2">
            <a:extLst>
              <a:ext uri="{FF2B5EF4-FFF2-40B4-BE49-F238E27FC236}">
                <a16:creationId xmlns:a16="http://schemas.microsoft.com/office/drawing/2014/main" id="{A963643A-F1BA-4EC0-E6DF-675ED9DA0B5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IN" alt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364" name="Slide Number Placeholder 3">
            <a:extLst>
              <a:ext uri="{FF2B5EF4-FFF2-40B4-BE49-F238E27FC236}">
                <a16:creationId xmlns:a16="http://schemas.microsoft.com/office/drawing/2014/main" id="{B4143F3C-9E76-42A9-3F7D-20921BF462C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9pPr>
          </a:lstStyle>
          <a:p>
            <a:fld id="{459E89BB-B8B3-47B3-B853-DA4386984094}" type="slidenum">
              <a:rPr lang="en-IN" altLang="en-US" smtClean="0">
                <a:latin typeface="Calibri" panose="020F0502020204030204" pitchFamily="34" charset="0"/>
              </a:rPr>
              <a:pPr/>
              <a:t>3</a:t>
            </a:fld>
            <a:endParaRPr lang="en-IN" altLang="en-US" dirty="0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Slide Image Placeholder 1">
            <a:extLst>
              <a:ext uri="{FF2B5EF4-FFF2-40B4-BE49-F238E27FC236}">
                <a16:creationId xmlns:a16="http://schemas.microsoft.com/office/drawing/2014/main" id="{F049EBF3-7E06-A747-6A58-B2C44F6861A9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endParaRPr lang="en-GB" dirty="0"/>
          </a:p>
        </p:txBody>
      </p:sp>
      <p:sp>
        <p:nvSpPr>
          <p:cNvPr id="17411" name="Notes Placeholder 2">
            <a:extLst>
              <a:ext uri="{FF2B5EF4-FFF2-40B4-BE49-F238E27FC236}">
                <a16:creationId xmlns:a16="http://schemas.microsoft.com/office/drawing/2014/main" id="{D60D1D1C-3BED-6B05-D9D5-89E07B3774DC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algn="just"/>
            <a:endParaRPr lang="en-IN" alt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7412" name="Slide Number Placeholder 3">
            <a:extLst>
              <a:ext uri="{FF2B5EF4-FFF2-40B4-BE49-F238E27FC236}">
                <a16:creationId xmlns:a16="http://schemas.microsoft.com/office/drawing/2014/main" id="{07B9CB64-7EC7-0F0F-EC61-255AE9E6B61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9pPr>
          </a:lstStyle>
          <a:p>
            <a:fld id="{A150A713-1E0B-4B30-A626-E949B6994F97}" type="slidenum">
              <a:rPr lang="en-IN" altLang="en-US" smtClean="0">
                <a:latin typeface="Calibri" panose="020F0502020204030204" pitchFamily="34" charset="0"/>
              </a:rPr>
              <a:pPr/>
              <a:t>4</a:t>
            </a:fld>
            <a:endParaRPr lang="en-IN" altLang="en-US" dirty="0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Slide Image Placeholder 1">
            <a:extLst>
              <a:ext uri="{FF2B5EF4-FFF2-40B4-BE49-F238E27FC236}">
                <a16:creationId xmlns:a16="http://schemas.microsoft.com/office/drawing/2014/main" id="{4BB4AA53-DA0B-200D-41AF-3AC7D2BEF390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endParaRPr lang="en-GB" dirty="0"/>
          </a:p>
        </p:txBody>
      </p:sp>
      <p:sp>
        <p:nvSpPr>
          <p:cNvPr id="19459" name="Notes Placeholder 2">
            <a:extLst>
              <a:ext uri="{FF2B5EF4-FFF2-40B4-BE49-F238E27FC236}">
                <a16:creationId xmlns:a16="http://schemas.microsoft.com/office/drawing/2014/main" id="{D4AFFC5E-B0C3-9CC8-2DD3-97FF5154B737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 dirty="0"/>
          </a:p>
        </p:txBody>
      </p:sp>
      <p:sp>
        <p:nvSpPr>
          <p:cNvPr id="19460" name="Slide Number Placeholder 3">
            <a:extLst>
              <a:ext uri="{FF2B5EF4-FFF2-40B4-BE49-F238E27FC236}">
                <a16:creationId xmlns:a16="http://schemas.microsoft.com/office/drawing/2014/main" id="{555110E8-D366-D108-2742-EA980000B01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9pPr>
          </a:lstStyle>
          <a:p>
            <a:fld id="{E07C7E1C-9206-47A9-A0B3-F3EF8C4F9C4E}" type="slidenum">
              <a:rPr lang="en-IN" altLang="en-US" smtClean="0">
                <a:latin typeface="Calibri" panose="020F0502020204030204" pitchFamily="34" charset="0"/>
              </a:rPr>
              <a:pPr/>
              <a:t>5</a:t>
            </a:fld>
            <a:endParaRPr lang="en-IN" altLang="en-US" dirty="0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Image Placeholder 1">
            <a:extLst>
              <a:ext uri="{FF2B5EF4-FFF2-40B4-BE49-F238E27FC236}">
                <a16:creationId xmlns:a16="http://schemas.microsoft.com/office/drawing/2014/main" id="{D1D80BF6-D646-BB64-E33D-87107DBD839B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endParaRPr lang="en-GB" dirty="0"/>
          </a:p>
        </p:txBody>
      </p:sp>
      <p:sp>
        <p:nvSpPr>
          <p:cNvPr id="21507" name="Notes Placeholder 2">
            <a:extLst>
              <a:ext uri="{FF2B5EF4-FFF2-40B4-BE49-F238E27FC236}">
                <a16:creationId xmlns:a16="http://schemas.microsoft.com/office/drawing/2014/main" id="{5982EF6D-0A47-4DBA-916D-21EFDA447C8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marL="171450" indent="-171450" algn="just" eaLnBrk="1" hangingPunct="1">
              <a:spcBef>
                <a:spcPct val="0"/>
              </a:spcBef>
              <a:buFont typeface="Wingdings" panose="05000000000000000000" pitchFamily="2" charset="2"/>
              <a:buChar char="Ø"/>
            </a:pPr>
            <a:endParaRPr lang="en-IN" alt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1508" name="Slide Number Placeholder 3">
            <a:extLst>
              <a:ext uri="{FF2B5EF4-FFF2-40B4-BE49-F238E27FC236}">
                <a16:creationId xmlns:a16="http://schemas.microsoft.com/office/drawing/2014/main" id="{5D7344CD-0364-DB70-28B0-B65A45C74FE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9pPr>
          </a:lstStyle>
          <a:p>
            <a:fld id="{18939110-88D1-4080-96A0-391895DA6AC6}" type="slidenum">
              <a:rPr lang="en-IN" altLang="en-US" smtClean="0">
                <a:latin typeface="Calibri" panose="020F0502020204030204" pitchFamily="34" charset="0"/>
              </a:rPr>
              <a:pPr/>
              <a:t>6</a:t>
            </a:fld>
            <a:endParaRPr lang="en-IN" altLang="en-US" dirty="0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Slide Image Placeholder 1">
            <a:extLst>
              <a:ext uri="{FF2B5EF4-FFF2-40B4-BE49-F238E27FC236}">
                <a16:creationId xmlns:a16="http://schemas.microsoft.com/office/drawing/2014/main" id="{F0112F96-6FB7-A3EE-E3C8-B9A36349DBD8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endParaRPr lang="en-GB" dirty="0"/>
          </a:p>
        </p:txBody>
      </p:sp>
      <p:sp>
        <p:nvSpPr>
          <p:cNvPr id="23555" name="Notes Placeholder 2">
            <a:extLst>
              <a:ext uri="{FF2B5EF4-FFF2-40B4-BE49-F238E27FC236}">
                <a16:creationId xmlns:a16="http://schemas.microsoft.com/office/drawing/2014/main" id="{69E83F93-EFFC-2D00-0457-D5935A5B9E2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marL="171450" indent="-171450" algn="just" eaLnBrk="1" hangingPunct="1">
              <a:spcBef>
                <a:spcPct val="0"/>
              </a:spcBef>
              <a:buFont typeface="Wingdings" panose="05000000000000000000" pitchFamily="2" charset="2"/>
              <a:buNone/>
            </a:pPr>
            <a:r>
              <a:rPr lang="en-GB" altLang="en-US" dirty="0"/>
              <a:t>	</a:t>
            </a:r>
            <a:endParaRPr lang="en-IN" alt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3556" name="Slide Number Placeholder 3">
            <a:extLst>
              <a:ext uri="{FF2B5EF4-FFF2-40B4-BE49-F238E27FC236}">
                <a16:creationId xmlns:a16="http://schemas.microsoft.com/office/drawing/2014/main" id="{41B6D82B-1622-2077-AE1D-DF75BD0D94C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9pPr>
          </a:lstStyle>
          <a:p>
            <a:fld id="{CC8FA6F0-19A8-406A-A25E-5BC402048542}" type="slidenum">
              <a:rPr lang="en-IN" altLang="en-US" smtClean="0">
                <a:latin typeface="Calibri" panose="020F0502020204030204" pitchFamily="34" charset="0"/>
              </a:rPr>
              <a:pPr/>
              <a:t>7</a:t>
            </a:fld>
            <a:endParaRPr lang="en-IN" altLang="en-US" dirty="0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Slide Image Placeholder 1">
            <a:extLst>
              <a:ext uri="{FF2B5EF4-FFF2-40B4-BE49-F238E27FC236}">
                <a16:creationId xmlns:a16="http://schemas.microsoft.com/office/drawing/2014/main" id="{A37569EC-F3E0-682A-B274-B9466A66A065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endParaRPr lang="en-GB" dirty="0"/>
          </a:p>
        </p:txBody>
      </p:sp>
      <p:sp>
        <p:nvSpPr>
          <p:cNvPr id="25603" name="Notes Placeholder 2">
            <a:extLst>
              <a:ext uri="{FF2B5EF4-FFF2-40B4-BE49-F238E27FC236}">
                <a16:creationId xmlns:a16="http://schemas.microsoft.com/office/drawing/2014/main" id="{AA597513-0981-C56A-12A7-F847F988078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marL="171450" indent="-171450" algn="just" eaLnBrk="1" hangingPunct="1">
              <a:spcBef>
                <a:spcPct val="0"/>
              </a:spcBef>
              <a:buFont typeface="Wingdings" panose="05000000000000000000" pitchFamily="2" charset="2"/>
              <a:buNone/>
            </a:pPr>
            <a:r>
              <a:rPr lang="en-GB" altLang="en-US" dirty="0"/>
              <a:t>	</a:t>
            </a:r>
            <a:endParaRPr lang="en-IN" alt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5604" name="Slide Number Placeholder 3">
            <a:extLst>
              <a:ext uri="{FF2B5EF4-FFF2-40B4-BE49-F238E27FC236}">
                <a16:creationId xmlns:a16="http://schemas.microsoft.com/office/drawing/2014/main" id="{D0E63ACA-2C31-4FB7-72BF-4E46358D907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9pPr>
          </a:lstStyle>
          <a:p>
            <a:fld id="{3604A888-78D2-47BF-A8E6-A4264E169918}" type="slidenum">
              <a:rPr lang="en-IN" altLang="en-US" smtClean="0">
                <a:latin typeface="Calibri" panose="020F0502020204030204" pitchFamily="34" charset="0"/>
              </a:rPr>
              <a:pPr/>
              <a:t>8</a:t>
            </a:fld>
            <a:endParaRPr lang="en-IN" altLang="en-US" dirty="0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Image Placeholder 1">
            <a:extLst>
              <a:ext uri="{FF2B5EF4-FFF2-40B4-BE49-F238E27FC236}">
                <a16:creationId xmlns:a16="http://schemas.microsoft.com/office/drawing/2014/main" id="{B70D90EB-5988-4856-EC62-1B8B516E747D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endParaRPr lang="en-GB" dirty="0"/>
          </a:p>
        </p:txBody>
      </p:sp>
      <p:sp>
        <p:nvSpPr>
          <p:cNvPr id="27651" name="Notes Placeholder 2">
            <a:extLst>
              <a:ext uri="{FF2B5EF4-FFF2-40B4-BE49-F238E27FC236}">
                <a16:creationId xmlns:a16="http://schemas.microsoft.com/office/drawing/2014/main" id="{494C2802-B0B8-BAA7-0E66-EC76E35D1CB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marL="171450" indent="-171450" algn="just" eaLnBrk="1" hangingPunct="1">
              <a:spcBef>
                <a:spcPct val="0"/>
              </a:spcBef>
              <a:buFont typeface="Wingdings" panose="05000000000000000000" pitchFamily="2" charset="2"/>
              <a:buNone/>
            </a:pPr>
            <a:r>
              <a:rPr lang="en-GB" altLang="en-US" dirty="0"/>
              <a:t>	</a:t>
            </a:r>
            <a:endParaRPr lang="en-IN" alt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7652" name="Slide Number Placeholder 3">
            <a:extLst>
              <a:ext uri="{FF2B5EF4-FFF2-40B4-BE49-F238E27FC236}">
                <a16:creationId xmlns:a16="http://schemas.microsoft.com/office/drawing/2014/main" id="{9D8B5FA1-E25A-566F-002D-2D621FDCC64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9pPr>
          </a:lstStyle>
          <a:p>
            <a:fld id="{6330E003-25CE-4BC7-8487-6D53C3F2ED53}" type="slidenum">
              <a:rPr lang="en-IN" altLang="en-US" smtClean="0">
                <a:latin typeface="Calibri" panose="020F0502020204030204" pitchFamily="34" charset="0"/>
              </a:rPr>
              <a:pPr/>
              <a:t>9</a:t>
            </a:fld>
            <a:endParaRPr lang="en-IN" altLang="en-US" dirty="0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616A5C64-0EFB-32E1-5F86-4308F4B72478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endParaRPr lang="en-GB" dirty="0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8EDB59FC-A83B-C8D2-0481-7E28CACE37F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algn="r">
              <a:buFontTx/>
              <a:buChar char="•"/>
            </a:pPr>
            <a:endParaRPr lang="en-US" altLang="en-US" dirty="0"/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D13A8BA0-80C3-4F52-950B-4A0FB1D204B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9pPr>
          </a:lstStyle>
          <a:p>
            <a:fld id="{857F564A-89DB-46B7-8BEB-7C9B57634AA7}" type="slidenum">
              <a:rPr lang="en-IN" altLang="en-US" smtClean="0">
                <a:latin typeface="Calibri" panose="020F0502020204030204" pitchFamily="34" charset="0"/>
              </a:rPr>
              <a:pPr/>
              <a:t>10</a:t>
            </a:fld>
            <a:endParaRPr lang="en-IN" altLang="en-US" dirty="0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>
            <a:extLst>
              <a:ext uri="{FF2B5EF4-FFF2-40B4-BE49-F238E27FC236}">
                <a16:creationId xmlns:a16="http://schemas.microsoft.com/office/drawing/2014/main" id="{6A681905-D8BB-057B-B55A-031F723195ED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endParaRPr lang="en-GB" dirty="0"/>
          </a:p>
        </p:txBody>
      </p:sp>
      <p:sp>
        <p:nvSpPr>
          <p:cNvPr id="31747" name="Notes Placeholder 2">
            <a:extLst>
              <a:ext uri="{FF2B5EF4-FFF2-40B4-BE49-F238E27FC236}">
                <a16:creationId xmlns:a16="http://schemas.microsoft.com/office/drawing/2014/main" id="{3B39AE47-1DF6-3178-1DBB-E4A79C08671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algn="just"/>
            <a:r>
              <a:rPr lang="en-GB" altLang="en-US" dirty="0"/>
              <a:t>	</a:t>
            </a:r>
            <a:endParaRPr lang="en-US" altLang="en-US" dirty="0"/>
          </a:p>
        </p:txBody>
      </p:sp>
      <p:sp>
        <p:nvSpPr>
          <p:cNvPr id="31748" name="Slide Number Placeholder 3">
            <a:extLst>
              <a:ext uri="{FF2B5EF4-FFF2-40B4-BE49-F238E27FC236}">
                <a16:creationId xmlns:a16="http://schemas.microsoft.com/office/drawing/2014/main" id="{09D502CA-62C5-DD41-728A-D97A01965A9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9pPr>
          </a:lstStyle>
          <a:p>
            <a:fld id="{D65B7358-5FC7-49C1-92FB-7F318EA43984}" type="slidenum">
              <a:rPr lang="en-IN" altLang="en-US" smtClean="0">
                <a:latin typeface="Calibri" panose="020F0502020204030204" pitchFamily="34" charset="0"/>
              </a:rPr>
              <a:pPr/>
              <a:t>11</a:t>
            </a:fld>
            <a:endParaRPr lang="en-IN" altLang="en-US" dirty="0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Image Placeholder 1">
            <a:extLst>
              <a:ext uri="{FF2B5EF4-FFF2-40B4-BE49-F238E27FC236}">
                <a16:creationId xmlns:a16="http://schemas.microsoft.com/office/drawing/2014/main" id="{35F1FA9A-FA6B-4CE9-CCCC-EEB2B06C963E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endParaRPr lang="en-GB" dirty="0"/>
          </a:p>
        </p:txBody>
      </p:sp>
      <p:sp>
        <p:nvSpPr>
          <p:cNvPr id="33795" name="Notes Placeholder 2">
            <a:extLst>
              <a:ext uri="{FF2B5EF4-FFF2-40B4-BE49-F238E27FC236}">
                <a16:creationId xmlns:a16="http://schemas.microsoft.com/office/drawing/2014/main" id="{0CAA3FB1-5195-75E9-F89C-B1F3D76CB886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buFontTx/>
              <a:buChar char="•"/>
            </a:pPr>
            <a:endParaRPr lang="en-US" altLang="en-US" dirty="0"/>
          </a:p>
        </p:txBody>
      </p:sp>
      <p:sp>
        <p:nvSpPr>
          <p:cNvPr id="33796" name="Slide Number Placeholder 3">
            <a:extLst>
              <a:ext uri="{FF2B5EF4-FFF2-40B4-BE49-F238E27FC236}">
                <a16:creationId xmlns:a16="http://schemas.microsoft.com/office/drawing/2014/main" id="{3AB92333-BD80-59BD-7D62-67400D8C082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9pPr>
          </a:lstStyle>
          <a:p>
            <a:fld id="{59C41EE4-A7B6-4682-BDC9-B22B2A679516}" type="slidenum">
              <a:rPr lang="en-IN" altLang="en-US" smtClean="0">
                <a:latin typeface="Calibri" panose="020F0502020204030204" pitchFamily="34" charset="0"/>
              </a:rPr>
              <a:pPr/>
              <a:t>12</a:t>
            </a:fld>
            <a:endParaRPr lang="en-IN" altLang="en-US" dirty="0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Image Placeholder 1">
            <a:extLst>
              <a:ext uri="{FF2B5EF4-FFF2-40B4-BE49-F238E27FC236}">
                <a16:creationId xmlns:a16="http://schemas.microsoft.com/office/drawing/2014/main" id="{6CACB361-20C7-65A7-DD0A-21827C30B43A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endParaRPr lang="en-GB" dirty="0"/>
          </a:p>
        </p:txBody>
      </p:sp>
      <p:sp>
        <p:nvSpPr>
          <p:cNvPr id="35843" name="Notes Placeholder 2">
            <a:extLst>
              <a:ext uri="{FF2B5EF4-FFF2-40B4-BE49-F238E27FC236}">
                <a16:creationId xmlns:a16="http://schemas.microsoft.com/office/drawing/2014/main" id="{C339BED2-6E87-DD0B-D7BD-EB4304946466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US" alt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endParaRPr lang="en-US" alt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5844" name="Slide Number Placeholder 3">
            <a:extLst>
              <a:ext uri="{FF2B5EF4-FFF2-40B4-BE49-F238E27FC236}">
                <a16:creationId xmlns:a16="http://schemas.microsoft.com/office/drawing/2014/main" id="{8A3A10A5-9818-EDBD-893C-5111BD3CAF4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9pPr>
          </a:lstStyle>
          <a:p>
            <a:fld id="{4AF45AD3-B942-476C-AC6A-50C033C3CAC1}" type="slidenum">
              <a:rPr lang="en-IN" altLang="en-US" smtClean="0">
                <a:latin typeface="Calibri" panose="020F0502020204030204" pitchFamily="34" charset="0"/>
              </a:rPr>
              <a:pPr/>
              <a:t>13</a:t>
            </a:fld>
            <a:endParaRPr lang="en-IN" altLang="en-US" dirty="0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9EF65ADD-79CB-43A0-A325-145D5B276594}" type="slidenum">
              <a:rPr lang="en-IN" altLang="en-US" smtClean="0"/>
              <a:pPr>
                <a:defRPr/>
              </a:pPr>
              <a:t>14</a:t>
            </a:fld>
            <a:endParaRPr lang="en-IN" altLang="en-US" dirty="0"/>
          </a:p>
        </p:txBody>
      </p:sp>
    </p:spTree>
    <p:extLst>
      <p:ext uri="{BB962C8B-B14F-4D97-AF65-F5344CB8AC3E}">
        <p14:creationId xmlns:p14="http://schemas.microsoft.com/office/powerpoint/2010/main" val="2783314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4.xml"/><Relationship Id="rId4" Type="http://schemas.openxmlformats.org/officeDocument/2006/relationships/image" Target="../media/image1.jpe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ight Triangle 1">
            <a:extLst>
              <a:ext uri="{FF2B5EF4-FFF2-40B4-BE49-F238E27FC236}">
                <a16:creationId xmlns:a16="http://schemas.microsoft.com/office/drawing/2014/main" id="{D8DA679A-F633-181A-2A65-43997AC34EB7}"/>
              </a:ext>
            </a:extLst>
          </p:cNvPr>
          <p:cNvSpPr/>
          <p:nvPr/>
        </p:nvSpPr>
        <p:spPr>
          <a:xfrm>
            <a:off x="0" y="4664075"/>
            <a:ext cx="12201525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 dirty="0"/>
          </a:p>
        </p:txBody>
      </p:sp>
      <p:grpSp>
        <p:nvGrpSpPr>
          <p:cNvPr id="3" name="Group 15">
            <a:extLst>
              <a:ext uri="{FF2B5EF4-FFF2-40B4-BE49-F238E27FC236}">
                <a16:creationId xmlns:a16="http://schemas.microsoft.com/office/drawing/2014/main" id="{CEA4B924-A279-D59E-D470-869B6463F7AB}"/>
              </a:ext>
            </a:extLst>
          </p:cNvPr>
          <p:cNvGrpSpPr>
            <a:grpSpLocks/>
          </p:cNvGrpSpPr>
          <p:nvPr/>
        </p:nvGrpSpPr>
        <p:grpSpPr bwMode="auto">
          <a:xfrm>
            <a:off x="-4763" y="4953000"/>
            <a:ext cx="12196763" cy="1911350"/>
            <a:chOff x="-3765" y="4832896"/>
            <a:chExt cx="9147765" cy="2032192"/>
          </a:xfrm>
        </p:grpSpPr>
        <p:sp>
          <p:nvSpPr>
            <p:cNvPr id="4" name="Freeform 16">
              <a:extLst>
                <a:ext uri="{FF2B5EF4-FFF2-40B4-BE49-F238E27FC236}">
                  <a16:creationId xmlns:a16="http://schemas.microsoft.com/office/drawing/2014/main" id="{9C860073-A7F5-98CB-3FFF-47B12CCF5AC9}"/>
                </a:ext>
              </a:extLst>
            </p:cNvPr>
            <p:cNvSpPr>
              <a:spLocks/>
            </p:cNvSpPr>
            <p:nvPr/>
          </p:nvSpPr>
          <p:spPr bwMode="auto">
            <a:xfrm>
              <a:off x="1686959" y="4832896"/>
              <a:ext cx="7457041" cy="51817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en-US" dirty="0"/>
            </a:p>
          </p:txBody>
        </p:sp>
        <p:sp>
          <p:nvSpPr>
            <p:cNvPr id="5" name="Freeform 18">
              <a:extLst>
                <a:ext uri="{FF2B5EF4-FFF2-40B4-BE49-F238E27FC236}">
                  <a16:creationId xmlns:a16="http://schemas.microsoft.com/office/drawing/2014/main" id="{08D46B76-BD9C-DEB5-4F87-1917B6FBE7AD}"/>
                </a:ext>
              </a:extLst>
            </p:cNvPr>
            <p:cNvSpPr>
              <a:spLocks/>
            </p:cNvSpPr>
            <p:nvPr/>
          </p:nvSpPr>
          <p:spPr bwMode="auto">
            <a:xfrm>
              <a:off x="35527" y="5135025"/>
              <a:ext cx="9108473" cy="838869"/>
            </a:xfrm>
            <a:custGeom>
              <a:avLst/>
              <a:gdLst>
                <a:gd name="T0" fmla="*/ 0 w 5760"/>
                <a:gd name="T1" fmla="*/ 0 h 528"/>
                <a:gd name="T2" fmla="*/ 2147483646 w 5760"/>
                <a:gd name="T3" fmla="*/ 0 h 528"/>
                <a:gd name="T4" fmla="*/ 2147483646 w 5760"/>
                <a:gd name="T5" fmla="*/ 1332767423 h 528"/>
                <a:gd name="T6" fmla="*/ 120029433 w 5760"/>
                <a:gd name="T7" fmla="*/ 0 h 528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5760"/>
                <a:gd name="T13" fmla="*/ 0 h 528"/>
                <a:gd name="T14" fmla="*/ 5760 w 5760"/>
                <a:gd name="T15" fmla="*/ 528 h 528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flat" cmpd="sng" algn="ctr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</a:extLst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6" name="Freeform 19">
              <a:extLst>
                <a:ext uri="{FF2B5EF4-FFF2-40B4-BE49-F238E27FC236}">
                  <a16:creationId xmlns:a16="http://schemas.microsoft.com/office/drawing/2014/main" id="{4EF6035C-FDAA-6A82-D58F-099968BBA4E8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endParaRPr lang="en-US" dirty="0"/>
            </a:p>
          </p:txBody>
        </p: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8D55F405-3D04-2A8F-8BD8-8CD0BB1767D5}"/>
                </a:ext>
              </a:extLst>
            </p:cNvPr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914400" y="1752602"/>
            <a:ext cx="10363200" cy="1829761"/>
          </a:xfrm>
        </p:spPr>
        <p:txBody>
          <a:bodyPr anchor="b"/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914400" y="3611607"/>
            <a:ext cx="103632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8" name="Date Placeholder 29">
            <a:extLst>
              <a:ext uri="{FF2B5EF4-FFF2-40B4-BE49-F238E27FC236}">
                <a16:creationId xmlns:a16="http://schemas.microsoft.com/office/drawing/2014/main" id="{D7AB392B-D2E5-97EC-049C-3979CD0210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F3922480-A4B2-484F-A55E-3C5352FF7036}" type="datetimeFigureOut">
              <a:rPr lang="en-IN"/>
              <a:pPr>
                <a:defRPr/>
              </a:pPr>
              <a:t>05-03-2026</a:t>
            </a:fld>
            <a:endParaRPr lang="en-IN" dirty="0"/>
          </a:p>
        </p:txBody>
      </p:sp>
      <p:sp>
        <p:nvSpPr>
          <p:cNvPr id="10" name="Footer Placeholder 18">
            <a:extLst>
              <a:ext uri="{FF2B5EF4-FFF2-40B4-BE49-F238E27FC236}">
                <a16:creationId xmlns:a16="http://schemas.microsoft.com/office/drawing/2014/main" id="{F0BE8C0A-D7A8-B8B6-786C-A4218C3008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en-IN" dirty="0"/>
          </a:p>
        </p:txBody>
      </p:sp>
      <p:sp>
        <p:nvSpPr>
          <p:cNvPr id="11" name="Slide Number Placeholder 26">
            <a:extLst>
              <a:ext uri="{FF2B5EF4-FFF2-40B4-BE49-F238E27FC236}">
                <a16:creationId xmlns:a16="http://schemas.microsoft.com/office/drawing/2014/main" id="{686BD177-A200-E812-7A79-7642DAC706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11124B4C-341A-4AEB-8042-9C5F9F165AC1}" type="slidenum">
              <a:rPr lang="en-IN" altLang="en-US"/>
              <a:pPr>
                <a:defRPr/>
              </a:pPr>
              <a:t>‹#›</a:t>
            </a:fld>
            <a:endParaRPr lang="en-IN" altLang="en-US" dirty="0"/>
          </a:p>
        </p:txBody>
      </p:sp>
    </p:spTree>
    <p:extLst>
      <p:ext uri="{BB962C8B-B14F-4D97-AF65-F5344CB8AC3E}">
        <p14:creationId xmlns:p14="http://schemas.microsoft.com/office/powerpoint/2010/main" val="22288781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2" name="Date Placeholder 9">
            <a:extLst>
              <a:ext uri="{FF2B5EF4-FFF2-40B4-BE49-F238E27FC236}">
                <a16:creationId xmlns:a16="http://schemas.microsoft.com/office/drawing/2014/main" id="{EB674AF9-53D8-0C57-02CD-A785A073B0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DB16B2-F849-42ED-B164-FF275EC13C89}" type="datetimeFigureOut">
              <a:rPr lang="en-IN"/>
              <a:pPr>
                <a:defRPr/>
              </a:pPr>
              <a:t>05-03-2026</a:t>
            </a:fld>
            <a:endParaRPr lang="en-IN" dirty="0"/>
          </a:p>
        </p:txBody>
      </p:sp>
      <p:sp>
        <p:nvSpPr>
          <p:cNvPr id="4" name="Footer Placeholder 21">
            <a:extLst>
              <a:ext uri="{FF2B5EF4-FFF2-40B4-BE49-F238E27FC236}">
                <a16:creationId xmlns:a16="http://schemas.microsoft.com/office/drawing/2014/main" id="{1851CD72-1C11-00AE-4F3E-679D40F5D0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IN" dirty="0"/>
          </a:p>
        </p:txBody>
      </p:sp>
      <p:sp>
        <p:nvSpPr>
          <p:cNvPr id="5" name="Slide Number Placeholder 17">
            <a:extLst>
              <a:ext uri="{FF2B5EF4-FFF2-40B4-BE49-F238E27FC236}">
                <a16:creationId xmlns:a16="http://schemas.microsoft.com/office/drawing/2014/main" id="{9CBDFEEB-B656-974A-2E7B-131292AF2B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B74B31-2810-429D-B4CE-36A93C8C1C0C}" type="slidenum">
              <a:rPr lang="en-IN" altLang="en-US"/>
              <a:pPr>
                <a:defRPr/>
              </a:pPr>
              <a:t>‹#›</a:t>
            </a:fld>
            <a:endParaRPr lang="en-IN" altLang="en-US" dirty="0"/>
          </a:p>
        </p:txBody>
      </p:sp>
    </p:spTree>
    <p:extLst>
      <p:ext uri="{BB962C8B-B14F-4D97-AF65-F5344CB8AC3E}">
        <p14:creationId xmlns:p14="http://schemas.microsoft.com/office/powerpoint/2010/main" val="20906949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hevron 10">
            <a:extLst>
              <a:ext uri="{FF2B5EF4-FFF2-40B4-BE49-F238E27FC236}">
                <a16:creationId xmlns:a16="http://schemas.microsoft.com/office/drawing/2014/main" id="{EEDBDA39-8291-8D99-0D1A-8AE5CF9BA312}"/>
              </a:ext>
            </a:extLst>
          </p:cNvPr>
          <p:cNvSpPr/>
          <p:nvPr/>
        </p:nvSpPr>
        <p:spPr>
          <a:xfrm>
            <a:off x="4848225" y="3005138"/>
            <a:ext cx="244475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eaLnBrk="1" hangingPunct="1">
              <a:defRPr/>
            </a:pPr>
            <a:endParaRPr lang="en-US" dirty="0"/>
          </a:p>
        </p:txBody>
      </p:sp>
      <p:sp>
        <p:nvSpPr>
          <p:cNvPr id="5" name="Chevron 15">
            <a:extLst>
              <a:ext uri="{FF2B5EF4-FFF2-40B4-BE49-F238E27FC236}">
                <a16:creationId xmlns:a16="http://schemas.microsoft.com/office/drawing/2014/main" id="{9B2BE3DF-7595-EB1A-F26D-380D2B6E12B9}"/>
              </a:ext>
            </a:extLst>
          </p:cNvPr>
          <p:cNvSpPr/>
          <p:nvPr/>
        </p:nvSpPr>
        <p:spPr>
          <a:xfrm>
            <a:off x="4600575" y="3005138"/>
            <a:ext cx="242888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eaLnBrk="1" hangingPunct="1">
              <a:defRPr/>
            </a:pP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168" y="1059712"/>
            <a:ext cx="10363200" cy="1828800"/>
          </a:xfrm>
        </p:spPr>
        <p:txBody>
          <a:bodyPr anchor="b"/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230284" y="2931712"/>
            <a:ext cx="6096000" cy="1454888"/>
          </a:xfrm>
        </p:spPr>
        <p:txBody>
          <a:bodyPr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7CCE43E2-1FAC-AA79-F168-3936E7CD0B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5403991-381D-4CFD-A25D-8C3206C7453C}" type="datetimeFigureOut">
              <a:rPr lang="en-IN"/>
              <a:pPr>
                <a:defRPr/>
              </a:pPr>
              <a:t>05-03-2026</a:t>
            </a:fld>
            <a:endParaRPr lang="en-IN" dirty="0"/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FAC671A9-0C77-B49B-72A0-58BAA802A1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IN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BB0B2048-28B2-C79E-1BC8-72C584E617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7C1CB0-7957-49B6-B953-DF092D532A7A}" type="slidenum">
              <a:rPr lang="en-IN" altLang="en-US"/>
              <a:pPr>
                <a:defRPr/>
              </a:pPr>
              <a:t>‹#›</a:t>
            </a:fld>
            <a:endParaRPr lang="en-IN" altLang="en-US" dirty="0"/>
          </a:p>
        </p:txBody>
      </p:sp>
    </p:spTree>
    <p:extLst>
      <p:ext uri="{BB962C8B-B14F-4D97-AF65-F5344CB8AC3E}">
        <p14:creationId xmlns:p14="http://schemas.microsoft.com/office/powerpoint/2010/main" val="247629236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481329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481329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2" name="Date Placeholder 4">
            <a:extLst>
              <a:ext uri="{FF2B5EF4-FFF2-40B4-BE49-F238E27FC236}">
                <a16:creationId xmlns:a16="http://schemas.microsoft.com/office/drawing/2014/main" id="{C370E53F-3F53-47C7-4907-A5C5C01D44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A1D78939-0AC9-447B-AD03-93225593B9DB}" type="datetimeFigureOut">
              <a:rPr lang="en-IN"/>
              <a:pPr>
                <a:defRPr/>
              </a:pPr>
              <a:t>05-03-2026</a:t>
            </a:fld>
            <a:endParaRPr lang="en-IN" dirty="0"/>
          </a:p>
        </p:txBody>
      </p:sp>
      <p:sp>
        <p:nvSpPr>
          <p:cNvPr id="5" name="Footer Placeholder 5">
            <a:extLst>
              <a:ext uri="{FF2B5EF4-FFF2-40B4-BE49-F238E27FC236}">
                <a16:creationId xmlns:a16="http://schemas.microsoft.com/office/drawing/2014/main" id="{ABDAF7CB-88D1-3159-3773-45A1878715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IN" dirty="0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9FFB29BD-3299-9FBD-8E6E-38D5CAD0E0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7C05DC-5977-478F-9858-737ACAEFD1C5}" type="slidenum">
              <a:rPr lang="en-IN" altLang="en-US"/>
              <a:pPr>
                <a:defRPr/>
              </a:pPr>
              <a:t>‹#›</a:t>
            </a:fld>
            <a:endParaRPr lang="en-IN" altLang="en-US" dirty="0"/>
          </a:p>
        </p:txBody>
      </p:sp>
    </p:spTree>
    <p:extLst>
      <p:ext uri="{BB962C8B-B14F-4D97-AF65-F5344CB8AC3E}">
        <p14:creationId xmlns:p14="http://schemas.microsoft.com/office/powerpoint/2010/main" val="257282085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10972800" cy="1143000"/>
          </a:xfrm>
        </p:spPr>
        <p:txBody>
          <a:bodyPr/>
          <a:lstStyle>
            <a:lvl1pPr>
              <a:defRPr/>
            </a:lvl1pPr>
            <a:extLst/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5410200"/>
            <a:ext cx="5386917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6193369" y="5410200"/>
            <a:ext cx="5389033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609600" y="1444295"/>
            <a:ext cx="5386917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1444295"/>
            <a:ext cx="5389033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9E2527F-1DC2-3C3E-4EAE-BC303F6E39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119638C-9324-4D0B-8629-960633F04E4B}" type="datetimeFigureOut">
              <a:rPr lang="en-IN"/>
              <a:pPr>
                <a:defRPr/>
              </a:pPr>
              <a:t>05-03-2026</a:t>
            </a:fld>
            <a:endParaRPr lang="en-IN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CE9F34C-FC5A-FAFE-EED4-C412CFDE02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IN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7189221-384A-4D1E-BDD6-B06350C9FB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229AA8-CB3F-4F9D-A2C0-80F646DA5F0A}" type="slidenum">
              <a:rPr lang="en-IN" altLang="en-US"/>
              <a:pPr>
                <a:defRPr/>
              </a:pPr>
              <a:t>‹#›</a:t>
            </a:fld>
            <a:endParaRPr lang="en-IN" altLang="en-US" dirty="0"/>
          </a:p>
        </p:txBody>
      </p:sp>
    </p:spTree>
    <p:extLst>
      <p:ext uri="{BB962C8B-B14F-4D97-AF65-F5344CB8AC3E}">
        <p14:creationId xmlns:p14="http://schemas.microsoft.com/office/powerpoint/2010/main" val="187049570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2" name="Date Placeholder 2">
            <a:extLst>
              <a:ext uri="{FF2B5EF4-FFF2-40B4-BE49-F238E27FC236}">
                <a16:creationId xmlns:a16="http://schemas.microsoft.com/office/drawing/2014/main" id="{27106422-8E6A-5831-5881-A6FBF4662C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F8F339C-0563-4D47-A623-70DA3F7FB0F8}" type="datetimeFigureOut">
              <a:rPr lang="en-IN"/>
              <a:pPr>
                <a:defRPr/>
              </a:pPr>
              <a:t>05-03-2026</a:t>
            </a:fld>
            <a:endParaRPr lang="en-IN" dirty="0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54075CD5-176D-D1FD-34C4-2504531AEA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IN" dirty="0"/>
          </a:p>
        </p:txBody>
      </p:sp>
      <p:sp>
        <p:nvSpPr>
          <p:cNvPr id="4" name="Slide Number Placeholder 4">
            <a:extLst>
              <a:ext uri="{FF2B5EF4-FFF2-40B4-BE49-F238E27FC236}">
                <a16:creationId xmlns:a16="http://schemas.microsoft.com/office/drawing/2014/main" id="{B4BAAC21-F86B-9C29-5958-B875756906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37188B-BDC7-4411-9BF6-0D2810A15BBC}" type="slidenum">
              <a:rPr lang="en-IN" altLang="en-US"/>
              <a:pPr>
                <a:defRPr/>
              </a:pPr>
              <a:t>‹#›</a:t>
            </a:fld>
            <a:endParaRPr lang="en-IN" altLang="en-US" dirty="0"/>
          </a:p>
        </p:txBody>
      </p:sp>
    </p:spTree>
    <p:extLst>
      <p:ext uri="{BB962C8B-B14F-4D97-AF65-F5344CB8AC3E}">
        <p14:creationId xmlns:p14="http://schemas.microsoft.com/office/powerpoint/2010/main" val="383157911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9">
            <a:extLst>
              <a:ext uri="{FF2B5EF4-FFF2-40B4-BE49-F238E27FC236}">
                <a16:creationId xmlns:a16="http://schemas.microsoft.com/office/drawing/2014/main" id="{34D80E27-1DEC-D69F-1BD1-EF7F936934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35E446-AFD6-4A45-94EA-47EACB31C71D}" type="datetimeFigureOut">
              <a:rPr lang="en-IN"/>
              <a:pPr>
                <a:defRPr/>
              </a:pPr>
              <a:t>05-03-2026</a:t>
            </a:fld>
            <a:endParaRPr lang="en-IN" dirty="0"/>
          </a:p>
        </p:txBody>
      </p:sp>
      <p:sp>
        <p:nvSpPr>
          <p:cNvPr id="3" name="Footer Placeholder 21">
            <a:extLst>
              <a:ext uri="{FF2B5EF4-FFF2-40B4-BE49-F238E27FC236}">
                <a16:creationId xmlns:a16="http://schemas.microsoft.com/office/drawing/2014/main" id="{61274F94-C63D-5930-403E-B136E4589A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IN" dirty="0"/>
          </a:p>
        </p:txBody>
      </p:sp>
      <p:sp>
        <p:nvSpPr>
          <p:cNvPr id="4" name="Slide Number Placeholder 17">
            <a:extLst>
              <a:ext uri="{FF2B5EF4-FFF2-40B4-BE49-F238E27FC236}">
                <a16:creationId xmlns:a16="http://schemas.microsoft.com/office/drawing/2014/main" id="{BE552240-9C26-14E6-484B-C336FE4E7F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2B37FC-439E-4B22-B710-154103FA1E45}" type="slidenum">
              <a:rPr lang="en-IN" altLang="en-US"/>
              <a:pPr>
                <a:defRPr/>
              </a:pPr>
              <a:t>‹#›</a:t>
            </a:fld>
            <a:endParaRPr lang="en-IN" altLang="en-US" dirty="0"/>
          </a:p>
        </p:txBody>
      </p:sp>
    </p:spTree>
    <p:extLst>
      <p:ext uri="{BB962C8B-B14F-4D97-AF65-F5344CB8AC3E}">
        <p14:creationId xmlns:p14="http://schemas.microsoft.com/office/powerpoint/2010/main" val="19212129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4876800"/>
            <a:ext cx="9975701" cy="457200"/>
          </a:xfrm>
        </p:spPr>
        <p:txBody>
          <a:bodyPr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892800" y="5355102"/>
            <a:ext cx="5299456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219200" y="274320"/>
            <a:ext cx="9973056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7393F47-6065-0CD2-8AF0-FDF1C21CD5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2BE50C7-BDC6-42E4-ADF5-A9DB96D0CD44}" type="datetimeFigureOut">
              <a:rPr lang="en-IN"/>
              <a:pPr>
                <a:defRPr/>
              </a:pPr>
              <a:t>05-03-2026</a:t>
            </a:fld>
            <a:endParaRPr lang="en-IN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5F6B11-9B92-95FC-F9DD-DE852C22DC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IN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7ED2C2-C73C-BFA5-1B31-954AC9A73B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690883-453B-4DDB-A1A1-6E00BAB1D086}" type="slidenum">
              <a:rPr lang="en-IN" altLang="en-US"/>
              <a:pPr>
                <a:defRPr/>
              </a:pPr>
              <a:t>‹#›</a:t>
            </a:fld>
            <a:endParaRPr lang="en-IN" altLang="en-US" dirty="0"/>
          </a:p>
        </p:txBody>
      </p:sp>
    </p:spTree>
    <p:extLst>
      <p:ext uri="{BB962C8B-B14F-4D97-AF65-F5344CB8AC3E}">
        <p14:creationId xmlns:p14="http://schemas.microsoft.com/office/powerpoint/2010/main" val="303252925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10">
            <a:extLst>
              <a:ext uri="{FF2B5EF4-FFF2-40B4-BE49-F238E27FC236}">
                <a16:creationId xmlns:a16="http://schemas.microsoft.com/office/drawing/2014/main" id="{D7DB8FC1-BE83-58B1-5C9A-08A567D73189}"/>
              </a:ext>
            </a:extLst>
          </p:cNvPr>
          <p:cNvSpPr>
            <a:spLocks/>
          </p:cNvSpPr>
          <p:nvPr/>
        </p:nvSpPr>
        <p:spPr bwMode="auto">
          <a:xfrm>
            <a:off x="955675" y="5002213"/>
            <a:ext cx="5068888" cy="14430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6" name="Freeform 15">
            <a:extLst>
              <a:ext uri="{FF2B5EF4-FFF2-40B4-BE49-F238E27FC236}">
                <a16:creationId xmlns:a16="http://schemas.microsoft.com/office/drawing/2014/main" id="{4E5A2993-6517-94EC-2707-34E51F39C40D}"/>
              </a:ext>
            </a:extLst>
          </p:cNvPr>
          <p:cNvSpPr>
            <a:spLocks/>
          </p:cNvSpPr>
          <p:nvPr/>
        </p:nvSpPr>
        <p:spPr bwMode="auto">
          <a:xfrm>
            <a:off x="-71438" y="5784850"/>
            <a:ext cx="5068888" cy="838200"/>
          </a:xfrm>
          <a:custGeom>
            <a:avLst/>
            <a:gdLst>
              <a:gd name="T0" fmla="*/ 0 w 5760"/>
              <a:gd name="T1" fmla="*/ 0 h 528"/>
              <a:gd name="T2" fmla="*/ 2147483646 w 5760"/>
              <a:gd name="T3" fmla="*/ 0 h 528"/>
              <a:gd name="T4" fmla="*/ 2147483646 w 5760"/>
              <a:gd name="T5" fmla="*/ 1330642500 h 528"/>
              <a:gd name="T6" fmla="*/ 37172725 w 5760"/>
              <a:gd name="T7" fmla="*/ 0 h 528"/>
              <a:gd name="T8" fmla="*/ 0 60000 65536"/>
              <a:gd name="T9" fmla="*/ 0 60000 65536"/>
              <a:gd name="T10" fmla="*/ 0 60000 65536"/>
              <a:gd name="T11" fmla="*/ 0 60000 65536"/>
              <a:gd name="T12" fmla="*/ 0 w 5760"/>
              <a:gd name="T13" fmla="*/ 0 h 528"/>
              <a:gd name="T14" fmla="*/ 5760 w 5760"/>
              <a:gd name="T15" fmla="*/ 528 h 528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 cap="flat" cmpd="sng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</a:extLst>
        </p:spPr>
        <p:txBody>
          <a:bodyPr/>
          <a:lstStyle/>
          <a:p>
            <a:endParaRPr lang="en-GB" dirty="0"/>
          </a:p>
        </p:txBody>
      </p:sp>
      <p:sp>
        <p:nvSpPr>
          <p:cNvPr id="7" name="Right Triangle 6">
            <a:extLst>
              <a:ext uri="{FF2B5EF4-FFF2-40B4-BE49-F238E27FC236}">
                <a16:creationId xmlns:a16="http://schemas.microsoft.com/office/drawing/2014/main" id="{B2EDDE14-EF77-43EC-54A0-C3622DAAFBB3}"/>
              </a:ext>
            </a:extLst>
          </p:cNvPr>
          <p:cNvSpPr>
            <a:spLocks/>
          </p:cNvSpPr>
          <p:nvPr/>
        </p:nvSpPr>
        <p:spPr bwMode="auto">
          <a:xfrm>
            <a:off x="-8056" y="5791253"/>
            <a:ext cx="4536419" cy="1080868"/>
          </a:xfrm>
          <a:prstGeom prst="rtTriangle">
            <a:avLst/>
          </a:prstGeom>
          <a:blipFill>
            <a:blip r:embed="rId4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31134E3-D3D5-B985-BCF6-5EFD4F7F78F5}"/>
              </a:ext>
            </a:extLst>
          </p:cNvPr>
          <p:cNvCxnSpPr/>
          <p:nvPr/>
        </p:nvCxnSpPr>
        <p:spPr>
          <a:xfrm>
            <a:off x="-12316" y="5787739"/>
            <a:ext cx="454067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Chevron 19">
            <a:extLst>
              <a:ext uri="{FF2B5EF4-FFF2-40B4-BE49-F238E27FC236}">
                <a16:creationId xmlns:a16="http://schemas.microsoft.com/office/drawing/2014/main" id="{CB2F8B1F-EDF8-E6E8-1E23-49D6EC643162}"/>
              </a:ext>
            </a:extLst>
          </p:cNvPr>
          <p:cNvSpPr/>
          <p:nvPr/>
        </p:nvSpPr>
        <p:spPr>
          <a:xfrm>
            <a:off x="11552238" y="4987925"/>
            <a:ext cx="244475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eaLnBrk="1" hangingPunct="1">
              <a:defRPr/>
            </a:pPr>
            <a:endParaRPr lang="en-US" dirty="0"/>
          </a:p>
        </p:txBody>
      </p:sp>
      <p:sp>
        <p:nvSpPr>
          <p:cNvPr id="10" name="Chevron 20">
            <a:extLst>
              <a:ext uri="{FF2B5EF4-FFF2-40B4-BE49-F238E27FC236}">
                <a16:creationId xmlns:a16="http://schemas.microsoft.com/office/drawing/2014/main" id="{0DCB48F8-EF4A-185F-7F20-495453E96927}"/>
              </a:ext>
            </a:extLst>
          </p:cNvPr>
          <p:cNvSpPr/>
          <p:nvPr/>
        </p:nvSpPr>
        <p:spPr>
          <a:xfrm>
            <a:off x="11303000" y="4987925"/>
            <a:ext cx="244475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eaLnBrk="1" hangingPunct="1">
              <a:defRPr/>
            </a:pP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1643" y="5443402"/>
            <a:ext cx="9550400" cy="648232"/>
          </a:xfrm>
          <a:noFill/>
        </p:spPr>
        <p:txBody>
          <a:bodyPr tIns="0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04800" y="189968"/>
            <a:ext cx="115824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en-US" noProof="0" dirty="0"/>
              <a:t>Click icon to add picture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4865122"/>
            <a:ext cx="10767243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Date Placeholder 4">
            <a:extLst>
              <a:ext uri="{FF2B5EF4-FFF2-40B4-BE49-F238E27FC236}">
                <a16:creationId xmlns:a16="http://schemas.microsoft.com/office/drawing/2014/main" id="{B1563076-EDCA-C353-8B44-ACE4B91708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463E173A-256F-4FE9-8528-5CC5AF535214}" type="datetimeFigureOut">
              <a:rPr lang="en-IN"/>
              <a:pPr>
                <a:defRPr/>
              </a:pPr>
              <a:t>05-03-2026</a:t>
            </a:fld>
            <a:endParaRPr lang="en-IN" dirty="0"/>
          </a:p>
        </p:txBody>
      </p:sp>
      <p:sp>
        <p:nvSpPr>
          <p:cNvPr id="12" name="Footer Placeholder 5">
            <a:extLst>
              <a:ext uri="{FF2B5EF4-FFF2-40B4-BE49-F238E27FC236}">
                <a16:creationId xmlns:a16="http://schemas.microsoft.com/office/drawing/2014/main" id="{EF980FDD-9487-AE30-B05B-54512210C0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en-IN" dirty="0"/>
          </a:p>
        </p:txBody>
      </p:sp>
      <p:sp>
        <p:nvSpPr>
          <p:cNvPr id="13" name="Slide Number Placeholder 6">
            <a:extLst>
              <a:ext uri="{FF2B5EF4-FFF2-40B4-BE49-F238E27FC236}">
                <a16:creationId xmlns:a16="http://schemas.microsoft.com/office/drawing/2014/main" id="{C5EA7064-5149-E2D0-9F76-2BBBE3F4C1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0EF316-1F4A-4C3B-B265-FA926A271D2E}" type="slidenum">
              <a:rPr lang="en-IN" altLang="en-US"/>
              <a:pPr>
                <a:defRPr/>
              </a:pPr>
              <a:t>‹#›</a:t>
            </a:fld>
            <a:endParaRPr lang="en-IN" altLang="en-US" dirty="0"/>
          </a:p>
        </p:txBody>
      </p:sp>
    </p:spTree>
    <p:extLst>
      <p:ext uri="{BB962C8B-B14F-4D97-AF65-F5344CB8AC3E}">
        <p14:creationId xmlns:p14="http://schemas.microsoft.com/office/powerpoint/2010/main" val="72800288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1481330"/>
            <a:ext cx="10972800" cy="438607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9">
            <a:extLst>
              <a:ext uri="{FF2B5EF4-FFF2-40B4-BE49-F238E27FC236}">
                <a16:creationId xmlns:a16="http://schemas.microsoft.com/office/drawing/2014/main" id="{C8A33016-B144-58F1-DAA7-8CB7655DAC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DAEDBC-AC28-4447-B3D6-0D0BEDA3DEF7}" type="datetimeFigureOut">
              <a:rPr lang="en-IN"/>
              <a:pPr>
                <a:defRPr/>
              </a:pPr>
              <a:t>05-03-2026</a:t>
            </a:fld>
            <a:endParaRPr lang="en-IN" dirty="0"/>
          </a:p>
        </p:txBody>
      </p:sp>
      <p:sp>
        <p:nvSpPr>
          <p:cNvPr id="5" name="Footer Placeholder 21">
            <a:extLst>
              <a:ext uri="{FF2B5EF4-FFF2-40B4-BE49-F238E27FC236}">
                <a16:creationId xmlns:a16="http://schemas.microsoft.com/office/drawing/2014/main" id="{BE7A3312-F924-C182-03EC-3AB16ED501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IN" dirty="0"/>
          </a:p>
        </p:txBody>
      </p:sp>
      <p:sp>
        <p:nvSpPr>
          <p:cNvPr id="6" name="Slide Number Placeholder 17">
            <a:extLst>
              <a:ext uri="{FF2B5EF4-FFF2-40B4-BE49-F238E27FC236}">
                <a16:creationId xmlns:a16="http://schemas.microsoft.com/office/drawing/2014/main" id="{90B8CF00-C773-40C3-C5BB-7B2E2538F8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B5986A-C3C0-4BE4-845C-CA129D07A25A}" type="slidenum">
              <a:rPr lang="en-IN" altLang="en-US"/>
              <a:pPr>
                <a:defRPr/>
              </a:pPr>
              <a:t>‹#›</a:t>
            </a:fld>
            <a:endParaRPr lang="en-IN" altLang="en-US" dirty="0"/>
          </a:p>
        </p:txBody>
      </p:sp>
    </p:spTree>
    <p:extLst>
      <p:ext uri="{BB962C8B-B14F-4D97-AF65-F5344CB8AC3E}">
        <p14:creationId xmlns:p14="http://schemas.microsoft.com/office/powerpoint/2010/main" val="22954961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25351" y="274641"/>
            <a:ext cx="2369960" cy="559276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41"/>
            <a:ext cx="8432800" cy="559276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9">
            <a:extLst>
              <a:ext uri="{FF2B5EF4-FFF2-40B4-BE49-F238E27FC236}">
                <a16:creationId xmlns:a16="http://schemas.microsoft.com/office/drawing/2014/main" id="{EFC8EF9D-EB74-12EB-044E-EA7F30EAFF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428C9F-F571-49D8-9516-5D4F8336132A}" type="datetimeFigureOut">
              <a:rPr lang="en-IN"/>
              <a:pPr>
                <a:defRPr/>
              </a:pPr>
              <a:t>05-03-2026</a:t>
            </a:fld>
            <a:endParaRPr lang="en-IN" dirty="0"/>
          </a:p>
        </p:txBody>
      </p:sp>
      <p:sp>
        <p:nvSpPr>
          <p:cNvPr id="5" name="Footer Placeholder 21">
            <a:extLst>
              <a:ext uri="{FF2B5EF4-FFF2-40B4-BE49-F238E27FC236}">
                <a16:creationId xmlns:a16="http://schemas.microsoft.com/office/drawing/2014/main" id="{29F9B6EB-4630-8712-CD16-F6E3AFB61D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IN" dirty="0"/>
          </a:p>
        </p:txBody>
      </p:sp>
      <p:sp>
        <p:nvSpPr>
          <p:cNvPr id="6" name="Slide Number Placeholder 17">
            <a:extLst>
              <a:ext uri="{FF2B5EF4-FFF2-40B4-BE49-F238E27FC236}">
                <a16:creationId xmlns:a16="http://schemas.microsoft.com/office/drawing/2014/main" id="{9F1FF40A-8349-6709-075A-3BD4F79B0D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41AF05-6319-4FC3-BED1-F1681736B474}" type="slidenum">
              <a:rPr lang="en-IN" altLang="en-US"/>
              <a:pPr>
                <a:defRPr/>
              </a:pPr>
              <a:t>‹#›</a:t>
            </a:fld>
            <a:endParaRPr lang="en-IN" altLang="en-US" dirty="0"/>
          </a:p>
        </p:txBody>
      </p:sp>
    </p:spTree>
    <p:extLst>
      <p:ext uri="{BB962C8B-B14F-4D97-AF65-F5344CB8AC3E}">
        <p14:creationId xmlns:p14="http://schemas.microsoft.com/office/powerpoint/2010/main" val="30270987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>
            <a:extLst>
              <a:ext uri="{FF2B5EF4-FFF2-40B4-BE49-F238E27FC236}">
                <a16:creationId xmlns:a16="http://schemas.microsoft.com/office/drawing/2014/main" id="{9744D0AD-E919-7BAB-D6A3-5D8335E51E4C}"/>
              </a:ext>
            </a:extLst>
          </p:cNvPr>
          <p:cNvSpPr>
            <a:spLocks/>
          </p:cNvSpPr>
          <p:nvPr/>
        </p:nvSpPr>
        <p:spPr bwMode="auto">
          <a:xfrm>
            <a:off x="955675" y="5002213"/>
            <a:ext cx="5068888" cy="14430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1027" name="Freeform 11">
            <a:extLst>
              <a:ext uri="{FF2B5EF4-FFF2-40B4-BE49-F238E27FC236}">
                <a16:creationId xmlns:a16="http://schemas.microsoft.com/office/drawing/2014/main" id="{4C090F1B-D4A1-1A60-7836-3DDA050852C1}"/>
              </a:ext>
            </a:extLst>
          </p:cNvPr>
          <p:cNvSpPr>
            <a:spLocks/>
          </p:cNvSpPr>
          <p:nvPr/>
        </p:nvSpPr>
        <p:spPr bwMode="auto">
          <a:xfrm>
            <a:off x="-71438" y="5784850"/>
            <a:ext cx="5068888" cy="838200"/>
          </a:xfrm>
          <a:custGeom>
            <a:avLst/>
            <a:gdLst>
              <a:gd name="T0" fmla="*/ 0 w 5760"/>
              <a:gd name="T1" fmla="*/ 0 h 528"/>
              <a:gd name="T2" fmla="*/ 2147483646 w 5760"/>
              <a:gd name="T3" fmla="*/ 0 h 528"/>
              <a:gd name="T4" fmla="*/ 2147483646 w 5760"/>
              <a:gd name="T5" fmla="*/ 1330642500 h 528"/>
              <a:gd name="T6" fmla="*/ 37172725 w 5760"/>
              <a:gd name="T7" fmla="*/ 0 h 528"/>
              <a:gd name="T8" fmla="*/ 0 60000 65536"/>
              <a:gd name="T9" fmla="*/ 0 60000 65536"/>
              <a:gd name="T10" fmla="*/ 0 60000 65536"/>
              <a:gd name="T11" fmla="*/ 0 60000 65536"/>
              <a:gd name="T12" fmla="*/ 0 w 5760"/>
              <a:gd name="T13" fmla="*/ 0 h 528"/>
              <a:gd name="T14" fmla="*/ 5760 w 5760"/>
              <a:gd name="T15" fmla="*/ 528 h 528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 cap="flat" cmpd="sng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</a:extLst>
        </p:spPr>
        <p:txBody>
          <a:bodyPr/>
          <a:lstStyle/>
          <a:p>
            <a:endParaRPr lang="en-GB" dirty="0"/>
          </a:p>
        </p:txBody>
      </p:sp>
      <p:sp>
        <p:nvSpPr>
          <p:cNvPr id="14" name="Right Triangle 13">
            <a:extLst>
              <a:ext uri="{FF2B5EF4-FFF2-40B4-BE49-F238E27FC236}">
                <a16:creationId xmlns:a16="http://schemas.microsoft.com/office/drawing/2014/main" id="{2A7BE88F-543A-6FDB-A0C7-91AEABCBA412}"/>
              </a:ext>
            </a:extLst>
          </p:cNvPr>
          <p:cNvSpPr>
            <a:spLocks/>
          </p:cNvSpPr>
          <p:nvPr/>
        </p:nvSpPr>
        <p:spPr bwMode="auto">
          <a:xfrm>
            <a:off x="-8056" y="5791253"/>
            <a:ext cx="4536419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 dirty="0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B2A9AC8D-B568-A421-B407-770E35F3A3BC}"/>
              </a:ext>
            </a:extLst>
          </p:cNvPr>
          <p:cNvCxnSpPr/>
          <p:nvPr/>
        </p:nvCxnSpPr>
        <p:spPr>
          <a:xfrm>
            <a:off x="-12316" y="5787739"/>
            <a:ext cx="454067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>
            <a:extLst>
              <a:ext uri="{FF2B5EF4-FFF2-40B4-BE49-F238E27FC236}">
                <a16:creationId xmlns:a16="http://schemas.microsoft.com/office/drawing/2014/main" id="{0C1399C8-C8FA-A343-1B84-FB9D48DE07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33" name="Text Placeholder 29">
            <a:extLst>
              <a:ext uri="{FF2B5EF4-FFF2-40B4-BE49-F238E27FC236}">
                <a16:creationId xmlns:a16="http://schemas.microsoft.com/office/drawing/2014/main" id="{DFC2521B-79FC-A367-8BAE-CB31B765A997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481138"/>
            <a:ext cx="10972800" cy="4525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E312F1AC-5971-C2DA-4569-BB51F69C93C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969375" y="6408738"/>
            <a:ext cx="2560638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03EA3644-3B9B-4F3A-8D97-4597F1D56B4B}" type="datetimeFigureOut">
              <a:rPr lang="en-IN"/>
              <a:pPr>
                <a:defRPr/>
              </a:pPr>
              <a:t>05-03-2026</a:t>
            </a:fld>
            <a:endParaRPr lang="en-IN" dirty="0"/>
          </a:p>
        </p:txBody>
      </p:sp>
      <p:sp>
        <p:nvSpPr>
          <p:cNvPr id="22" name="Footer Placeholder 21">
            <a:extLst>
              <a:ext uri="{FF2B5EF4-FFF2-40B4-BE49-F238E27FC236}">
                <a16:creationId xmlns:a16="http://schemas.microsoft.com/office/drawing/2014/main" id="{6513FE4F-EA4A-7955-4E6B-C5B366C5B4A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840413" y="6408738"/>
            <a:ext cx="3133725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en-IN" dirty="0"/>
          </a:p>
        </p:txBody>
      </p:sp>
      <p:sp>
        <p:nvSpPr>
          <p:cNvPr id="18" name="Slide Number Placeholder 17">
            <a:extLst>
              <a:ext uri="{FF2B5EF4-FFF2-40B4-BE49-F238E27FC236}">
                <a16:creationId xmlns:a16="http://schemas.microsoft.com/office/drawing/2014/main" id="{BC83CDED-E9ED-06B1-9571-27ED1271721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30013" y="6408738"/>
            <a:ext cx="487362" cy="365125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000"/>
            </a:lvl1pPr>
          </a:lstStyle>
          <a:p>
            <a:pPr>
              <a:defRPr/>
            </a:pPr>
            <a:fld id="{7FCAB477-864B-49E9-8AEF-D400446B8D50}" type="slidenum">
              <a:rPr lang="en-IN" altLang="en-US"/>
              <a:pPr>
                <a:defRPr/>
              </a:pPr>
              <a:t>‹#›</a:t>
            </a:fld>
            <a:endParaRPr lang="en-IN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04" r:id="rId1"/>
    <p:sldLayoutId id="2147484000" r:id="rId2"/>
    <p:sldLayoutId id="2147484005" r:id="rId3"/>
    <p:sldLayoutId id="2147484006" r:id="rId4"/>
    <p:sldLayoutId id="2147484007" r:id="rId5"/>
    <p:sldLayoutId id="2147484008" r:id="rId6"/>
    <p:sldLayoutId id="2147484001" r:id="rId7"/>
    <p:sldLayoutId id="2147484009" r:id="rId8"/>
    <p:sldLayoutId id="2147484010" r:id="rId9"/>
    <p:sldLayoutId id="2147484002" r:id="rId10"/>
    <p:sldLayoutId id="2147484003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9pPr>
      <a:extLst/>
    </p:titleStyle>
    <p:bodyStyle>
      <a:lvl1pPr marL="365125" indent="-255588" algn="l" rtl="0" eaLnBrk="0" fontAlgn="base" hangingPunct="0">
        <a:spcBef>
          <a:spcPts val="400"/>
        </a:spcBef>
        <a:spcAft>
          <a:spcPct val="0"/>
        </a:spcAft>
        <a:buClr>
          <a:schemeClr val="accent1"/>
        </a:buClr>
        <a:buSzPct val="68000"/>
        <a:buFont typeface="Wingdings 3" panose="05040102010807070707" pitchFamily="18" charset="2"/>
        <a:buChar char="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0713" indent="-228600" algn="l" rtl="0" eaLnBrk="0" fontAlgn="base" hangingPunct="0">
        <a:spcBef>
          <a:spcPts val="325"/>
        </a:spcBef>
        <a:spcAft>
          <a:spcPct val="0"/>
        </a:spcAft>
        <a:buClr>
          <a:schemeClr val="accent1"/>
        </a:buClr>
        <a:buFont typeface="Verdana" panose="020B0604030504040204" pitchFamily="34" charset="0"/>
        <a:buChar char="◦"/>
        <a:defRPr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8838" indent="-228600" algn="l" rtl="0" eaLnBrk="0" fontAlgn="base" hangingPunct="0">
        <a:spcBef>
          <a:spcPts val="350"/>
        </a:spcBef>
        <a:spcAft>
          <a:spcPct val="0"/>
        </a:spcAft>
        <a:buClr>
          <a:schemeClr val="accent2"/>
        </a:buClr>
        <a:buSzPct val="100000"/>
        <a:buFont typeface="Wingdings 2" panose="05020102010507070707" pitchFamily="18" charset="2"/>
        <a:buChar char="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0" fontAlgn="base" hangingPunct="0">
        <a:spcBef>
          <a:spcPts val="350"/>
        </a:spcBef>
        <a:spcAft>
          <a:spcPct val="0"/>
        </a:spcAft>
        <a:buClr>
          <a:schemeClr val="accent2"/>
        </a:buClr>
        <a:buFont typeface="Wingdings 2" panose="05020102010507070707" pitchFamily="18" charset="2"/>
        <a:buChar char=""/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0" fontAlgn="base" hangingPunct="0">
        <a:spcBef>
          <a:spcPts val="350"/>
        </a:spcBef>
        <a:spcAft>
          <a:spcPct val="0"/>
        </a:spcAft>
        <a:buClr>
          <a:schemeClr val="accent2"/>
        </a:buClr>
        <a:buFont typeface="Wingdings 2" panose="05020102010507070707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digital.nhs.uk/services/nhs-app" TargetMode="External"/><Relationship Id="rId3" Type="http://schemas.openxmlformats.org/officeDocument/2006/relationships/hyperlink" Target="https://www.better.care/news/universal-care-plan-integrated-into-the-nhs-app-making-patient-access-easier/" TargetMode="External"/><Relationship Id="rId7" Type="http://schemas.openxmlformats.org/officeDocument/2006/relationships/hyperlink" Target="https://www.nhs.uk/nhs-app/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hsj.co.uk/technology-and-innovation/tackling-health-inequalities-in-a-digital-nhs-making-inclusion-the-national-priority/7040370.article" TargetMode="External"/><Relationship Id="rId5" Type="http://schemas.openxmlformats.org/officeDocument/2006/relationships/hyperlink" Target="https://healthinnovationnetwork.com/insight/the-nhs-app-and-how-it-is-scaling-personalised-and-effective-care/" TargetMode="External"/><Relationship Id="rId4" Type="http://schemas.openxmlformats.org/officeDocument/2006/relationships/hyperlink" Target="https://www.gov.uk/government/news/major-nhs-app-expansion-cuts-waiting-times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guardian.com/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papers.ssrn.com/" TargetMode="External"/><Relationship Id="rId4" Type="http://schemas.openxmlformats.org/officeDocument/2006/relationships/hyperlink" Target="https://publications.parliament.uk/" TargetMode="Externa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F47934-C285-5060-7485-1EC0393B2DF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04734" y="44970"/>
            <a:ext cx="10970590" cy="5786203"/>
          </a:xfrm>
        </p:spPr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US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Sylwia Anna Abdul  </a:t>
            </a:r>
            <a:br>
              <a:rPr lang="en-US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US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 Student number: 2321691   </a:t>
            </a:r>
            <a:br>
              <a:rPr lang="en-US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US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Digital Transformation in the Health and Care Professions (BMHP6026_BIRM)</a:t>
            </a:r>
            <a:br>
              <a:rPr lang="en-US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  </a:t>
            </a:r>
            <a:br>
              <a:rPr lang="en-US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    Lecturer’s name: Martin Svejda</a:t>
            </a:r>
            <a:br>
              <a:rPr lang="en-US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US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3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5BA1ED5A-ADD8-D7A1-25A1-56E7BB297E8A}"/>
              </a:ext>
            </a:extLst>
          </p:cNvPr>
          <p:cNvSpPr txBox="1"/>
          <p:nvPr/>
        </p:nvSpPr>
        <p:spPr>
          <a:xfrm>
            <a:off x="524655" y="299804"/>
            <a:ext cx="11287593" cy="183005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  <a:defRPr/>
            </a:pPr>
            <a:r>
              <a:rPr lang="en-US" sz="4000" b="1" dirty="0">
                <a:solidFill>
                  <a:prstClr val="black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Times New Roman" pitchFamily="18" charset="0"/>
                <a:ea typeface="+mj-ea"/>
                <a:cs typeface="Times New Roman" pitchFamily="18" charset="0"/>
              </a:rPr>
              <a:t> Digital Transformation in the Health and                      Care Professions </a:t>
            </a:r>
            <a:endParaRPr lang="en-GB" dirty="0"/>
          </a:p>
        </p:txBody>
      </p:sp>
      <p:pic>
        <p:nvPicPr>
          <p:cNvPr id="12291" name="Picture 5">
            <a:extLst>
              <a:ext uri="{FF2B5EF4-FFF2-40B4-BE49-F238E27FC236}">
                <a16:creationId xmlns:a16="http://schemas.microsoft.com/office/drawing/2014/main" id="{3600016E-1478-3ECE-297A-C7DADCFFAF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8430" y="2757154"/>
            <a:ext cx="6384925" cy="19487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300250D-BDB6-FBF5-787D-8A53D334213B}"/>
              </a:ext>
            </a:extLst>
          </p:cNvPr>
          <p:cNvSpPr txBox="1"/>
          <p:nvPr/>
        </p:nvSpPr>
        <p:spPr>
          <a:xfrm>
            <a:off x="5274040" y="5333172"/>
            <a:ext cx="691796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Source: NHS England (2026)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EA6EE6D6-DD64-19D9-4E5F-40A64922793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-29980" y="1104292"/>
          <a:ext cx="12192000" cy="46819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" name="Title 1">
            <a:extLst>
              <a:ext uri="{FF2B5EF4-FFF2-40B4-BE49-F238E27FC236}">
                <a16:creationId xmlns:a16="http://schemas.microsoft.com/office/drawing/2014/main" id="{41EBFC32-6608-EAFC-2121-484F0D4B36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br>
              <a:rPr lang="en-GB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en-GB" sz="28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r>
              <a:rPr lang="en-GB" sz="280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 </a:t>
            </a:r>
            <a:br>
              <a:rPr lang="en-US" sz="280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endParaRPr lang="en-US" sz="2800" dirty="0"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9" name="Content Placeholder 4">
            <a:extLst>
              <a:ext uri="{FF2B5EF4-FFF2-40B4-BE49-F238E27FC236}">
                <a16:creationId xmlns:a16="http://schemas.microsoft.com/office/drawing/2014/main" id="{F33354B1-FAED-BCE4-C01B-6F329CDB4B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3538" y="1425575"/>
            <a:ext cx="11160125" cy="4040188"/>
          </a:xfrm>
        </p:spPr>
        <p:txBody>
          <a:bodyPr>
            <a:normAutofit/>
          </a:bodyPr>
          <a:lstStyle/>
          <a:p>
            <a:pPr algn="just" eaLnBrk="1" hangingPunct="1">
              <a:lnSpc>
                <a:spcPct val="150000"/>
              </a:lnSpc>
              <a:defRPr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NHS APP was developed in year 2018 with the motive of increasing patient access towards healthcare services.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 eaLnBrk="1" hangingPunct="1">
              <a:lnSpc>
                <a:spcPct val="150000"/>
              </a:lnSpc>
              <a:defRPr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It was developed by NHS Digital and NHS England while utilizing Microsoft Azure for cloud infrastructure (NHS England, 2024).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 eaLnBrk="1" hangingPunct="1">
              <a:lnSpc>
                <a:spcPct val="150000"/>
              </a:lnSpc>
              <a:defRPr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development procedure of NHS app followed a user-centered approach and consequently, pilot studies and trials were undertaken for analysing its efficacy. 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 eaLnBrk="1" hangingPunct="1">
              <a:lnSpc>
                <a:spcPct val="150000"/>
              </a:lnSpc>
              <a:defRPr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5760" indent="-256032" eaLnBrk="1" fontAlgn="auto" hangingPunct="1">
              <a:lnSpc>
                <a:spcPct val="150000"/>
              </a:lnSpc>
              <a:spcAft>
                <a:spcPts val="0"/>
              </a:spcAft>
              <a:buFont typeface="Wingdings 3"/>
              <a:buChar char=""/>
              <a:defRPr/>
            </a:pPr>
            <a:endParaRPr lang="en-US" sz="24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ED35F1-8C8B-54E9-1F0B-F2AF139320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GB" sz="24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DEVELOPMENT</a:t>
            </a:r>
            <a:endParaRPr lang="en-US" sz="2400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89E98E77-48CB-F892-2209-FC6B7D605C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169988"/>
            <a:ext cx="11368088" cy="3057525"/>
          </a:xfrm>
        </p:spPr>
        <p:txBody>
          <a:bodyPr/>
          <a:lstStyle/>
          <a:p>
            <a:pPr marL="0" indent="0" algn="just">
              <a:lnSpc>
                <a:spcPct val="150000"/>
              </a:lnSpc>
              <a:spcBef>
                <a:spcPct val="30000"/>
              </a:spcBef>
              <a:buClrTx/>
              <a:buSzTx/>
              <a:defRPr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After initial testing feedback was undertaken and improvements were made and in 2019 the app was nationally implemented so number of users can access it (Palmer and Robjohns, 2026). </a:t>
            </a:r>
          </a:p>
          <a:p>
            <a:pPr marL="0" indent="0">
              <a:lnSpc>
                <a:spcPct val="150000"/>
              </a:lnSpc>
              <a:spcBef>
                <a:spcPct val="30000"/>
              </a:spcBef>
              <a:buClrTx/>
              <a:buSzTx/>
              <a:defRPr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Effective testing process was followed for assessing the efficacy of app and further, appropriate actions were considered in order undertake improvements. 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defRPr/>
            </a:pPr>
            <a:endParaRPr lang="en-IN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defRPr/>
            </a:pPr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99AAFB6C-4211-4A79-6FA7-F1E9D3712F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GB" sz="24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DEVELOPMENT</a:t>
            </a:r>
            <a:endParaRPr lang="en-US" sz="2400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8436" name="Picture 2">
            <a:extLst>
              <a:ext uri="{FF2B5EF4-FFF2-40B4-BE49-F238E27FC236}">
                <a16:creationId xmlns:a16="http://schemas.microsoft.com/office/drawing/2014/main" id="{AEDFF038-7B34-8C04-3BE0-F6A335FC455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3810" y="4227514"/>
            <a:ext cx="9084039" cy="18285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01AB5BC-10F1-91AF-6DEB-759B254A6112}"/>
              </a:ext>
            </a:extLst>
          </p:cNvPr>
          <p:cNvSpPr txBox="1"/>
          <p:nvPr/>
        </p:nvSpPr>
        <p:spPr>
          <a:xfrm>
            <a:off x="5643797" y="6214030"/>
            <a:ext cx="610099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latin typeface="Italic"/>
              </a:rPr>
              <a:t>Source: NHS England (2024</a:t>
            </a:r>
            <a:r>
              <a:rPr lang="en-GB" dirty="0"/>
              <a:t>)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2284CE-062B-8DB5-CF23-EEE8FB24FA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00416"/>
            <a:ext cx="10972800" cy="1217222"/>
          </a:xfrm>
        </p:spPr>
        <p:txBody>
          <a:bodyPr>
            <a:normAutofit fontScale="90000"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br>
              <a:rPr lang="en-US" sz="310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en-GB" sz="27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IMPLEMNETTAION</a:t>
            </a:r>
            <a:br>
              <a:rPr lang="en-US" sz="280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br>
              <a:rPr lang="en-US" sz="2800" dirty="0">
                <a:latin typeface="Times New Roman" pitchFamily="18" charset="0"/>
                <a:cs typeface="Times New Roman" pitchFamily="18" charset="0"/>
              </a:rPr>
            </a:br>
            <a:br>
              <a:rPr lang="en-IN" sz="2500" u="sng" dirty="0">
                <a:latin typeface="Times New Roman" pitchFamily="18" charset="0"/>
                <a:cs typeface="Times New Roman" pitchFamily="18" charset="0"/>
              </a:rPr>
            </a:br>
            <a:endParaRPr lang="en-IN" sz="25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483" name="Content Placeholder 3">
            <a:extLst>
              <a:ext uri="{FF2B5EF4-FFF2-40B4-BE49-F238E27FC236}">
                <a16:creationId xmlns:a16="http://schemas.microsoft.com/office/drawing/2014/main" id="{249D3814-4BB6-AE56-91F1-ADC63A2E79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9738" y="926306"/>
            <a:ext cx="10972800" cy="5005388"/>
          </a:xfrm>
        </p:spPr>
        <p:txBody>
          <a:bodyPr/>
          <a:lstStyle/>
          <a:p>
            <a:pPr eaLnBrk="1" hangingPunct="1">
              <a:buFont typeface="Wingdings 3" panose="05040102010807070707" pitchFamily="18" charset="2"/>
              <a:buNone/>
            </a:pP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Entered in mainstream use</a:t>
            </a:r>
            <a:endParaRPr lang="en-US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endParaRPr lang="en-US" alt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DF125A2-D764-1B3D-5D76-DB83AA4E0802}"/>
              </a:ext>
            </a:extLst>
          </p:cNvPr>
          <p:cNvSpPr/>
          <p:nvPr/>
        </p:nvSpPr>
        <p:spPr>
          <a:xfrm>
            <a:off x="609601" y="1544638"/>
            <a:ext cx="11182662" cy="4387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just">
              <a:lnSpc>
                <a:spcPct val="150000"/>
              </a:lnSpc>
              <a:buFont typeface="Wingdings" pitchFamily="2" charset="2"/>
              <a:buChar char="Ø"/>
              <a:defRPr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NHS App entered in mainstream use in March 2020 [During COVID-19], through this app, number of users interacted with GP from distance.</a:t>
            </a:r>
            <a:endParaRPr lang="en-US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buFont typeface="Wingdings" pitchFamily="2" charset="2"/>
              <a:buChar char="Ø"/>
              <a:defRPr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Furthermore, during this period this app was providing important information related to vaccination and thereby, number of users downloaded the app (NHS England, 2024)</a:t>
            </a:r>
            <a:endParaRPr lang="en-US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buFont typeface="Wingdings" pitchFamily="2" charset="2"/>
              <a:buChar char="Ø"/>
              <a:defRPr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promotion of app was done through famous TV personalities and this further led to increase usage of the app amongst users. </a:t>
            </a:r>
            <a:endParaRPr lang="en-US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  <a:defRPr/>
            </a:pPr>
            <a:endParaRPr lang="en-US" sz="24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B1583D-2078-1479-BFE0-115623F769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br>
              <a:rPr lang="en-US" sz="310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en-GB" sz="27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7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IMPLEMNETTAION </a:t>
            </a:r>
            <a:br>
              <a:rPr lang="en-US" sz="280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br>
              <a:rPr lang="en-IN" sz="280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endParaRPr lang="en-IN" sz="2800" dirty="0"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531" name="Content Placeholder 3">
            <a:extLst>
              <a:ext uri="{FF2B5EF4-FFF2-40B4-BE49-F238E27FC236}">
                <a16:creationId xmlns:a16="http://schemas.microsoft.com/office/drawing/2014/main" id="{EA89B832-CA0B-9898-B4F1-AD7FDBF847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255713"/>
            <a:ext cx="10972800" cy="4751387"/>
          </a:xfrm>
        </p:spPr>
        <p:txBody>
          <a:bodyPr/>
          <a:lstStyle/>
          <a:p>
            <a:pPr eaLnBrk="1" hangingPunct="1">
              <a:buFont typeface="Wingdings 3" panose="05040102010807070707" pitchFamily="18" charset="2"/>
              <a:buNone/>
            </a:pP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Key Milestones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A2ADCD2-FD8F-1483-D4B2-4281132582A0}"/>
              </a:ext>
            </a:extLst>
          </p:cNvPr>
          <p:cNvSpPr/>
          <p:nvPr/>
        </p:nvSpPr>
        <p:spPr>
          <a:xfrm>
            <a:off x="744538" y="1860550"/>
            <a:ext cx="10569575" cy="38735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>
              <a:lnSpc>
                <a:spcPct val="150000"/>
              </a:lnSpc>
              <a:defRPr/>
            </a:pP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September 2017- Vision for developing app</a:t>
            </a:r>
            <a:endParaRPr lang="en-US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defRPr/>
            </a:pP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December 2018-January 2019- NHS App become live on Google play stores and Apple </a:t>
            </a:r>
            <a:endParaRPr lang="en-US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defRPr/>
            </a:pP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July 2019- Scheduled Completion Date</a:t>
            </a:r>
            <a:endParaRPr lang="en-US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defRPr/>
            </a:pP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March 2020- Services launched</a:t>
            </a:r>
            <a:endParaRPr lang="en-US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defRPr/>
            </a:pP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May 2021- Ranked the list and it became most downloaded app in England</a:t>
            </a:r>
            <a:endParaRPr lang="en-US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defRPr/>
            </a:pP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January 2023- More than 30 million users were registered</a:t>
            </a:r>
            <a:endParaRPr lang="en-US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defRPr/>
            </a:pP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Year 2024- Varied new features were introduced in app.</a:t>
            </a:r>
            <a:endParaRPr lang="en-US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defRPr/>
            </a:pP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Year 2025- Default methods of communication were introduced.</a:t>
            </a:r>
            <a:endParaRPr lang="en-US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defRPr/>
            </a:pPr>
            <a:endParaRPr lang="en-US" sz="2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46DC5749-0B40-A371-3D90-CF1D8E81B86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32016154"/>
              </p:ext>
            </p:extLst>
          </p:nvPr>
        </p:nvGraphicFramePr>
        <p:xfrm>
          <a:off x="609600" y="1481138"/>
          <a:ext cx="10972800" cy="4525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itle 3">
            <a:extLst>
              <a:ext uri="{FF2B5EF4-FFF2-40B4-BE49-F238E27FC236}">
                <a16:creationId xmlns:a16="http://schemas.microsoft.com/office/drawing/2014/main" id="{EDE2CE61-D392-E0F3-A369-4C91378582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US" sz="24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BENEFITS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D6899D68-B412-2FF7-E66C-DB848C311F5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91586366"/>
              </p:ext>
            </p:extLst>
          </p:nvPr>
        </p:nvGraphicFramePr>
        <p:xfrm>
          <a:off x="954373" y="1166019"/>
          <a:ext cx="10972800" cy="4525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itle 3">
            <a:extLst>
              <a:ext uri="{FF2B5EF4-FFF2-40B4-BE49-F238E27FC236}">
                <a16:creationId xmlns:a16="http://schemas.microsoft.com/office/drawing/2014/main" id="{8E179B4D-0771-DA8D-74F2-2BD5F620B2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GB" sz="24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CHALLENEGES </a:t>
            </a:r>
            <a:br>
              <a:rPr lang="en-US" sz="25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2500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35FFC1-2946-6096-C396-CA6B7E8720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hangingPunct="1">
              <a:defRPr/>
            </a:pPr>
            <a:r>
              <a:rPr lang="en-GB" sz="24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CURRENT IMPACT AND FUTURE</a:t>
            </a:r>
            <a:endParaRPr lang="en-US" sz="2400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8675" name="Content Placeholder 4">
            <a:extLst>
              <a:ext uri="{FF2B5EF4-FFF2-40B4-BE49-F238E27FC236}">
                <a16:creationId xmlns:a16="http://schemas.microsoft.com/office/drawing/2014/main" id="{C44B1A04-20EA-4D4F-27E2-2CC10E6ACC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481138"/>
            <a:ext cx="10972800" cy="3462337"/>
          </a:xfrm>
        </p:spPr>
        <p:txBody>
          <a:bodyPr/>
          <a:lstStyle/>
          <a:p>
            <a:pPr algn="just" eaLnBrk="1" hangingPunct="1">
              <a:lnSpc>
                <a:spcPct val="150000"/>
              </a:lnSpc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In year 2025 the number of users increased to 39 millions, this shows significant increase in number of users (Zhou et al, 2024).</a:t>
            </a:r>
            <a:endParaRPr lang="en-US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 eaLnBrk="1" hangingPunct="1">
              <a:lnSpc>
                <a:spcPct val="150000"/>
              </a:lnSpc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The emphasis has been implemented on improving operational efficacy and cost saving; the app led to avoid appropriate 1.5 million missed appointments that led to save £620 million. </a:t>
            </a:r>
            <a:endParaRPr lang="en-US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endParaRPr lang="en-US" altLang="en-US" dirty="0"/>
          </a:p>
        </p:txBody>
      </p:sp>
      <p:pic>
        <p:nvPicPr>
          <p:cNvPr id="28676" name="Picture 5">
            <a:extLst>
              <a:ext uri="{FF2B5EF4-FFF2-40B4-BE49-F238E27FC236}">
                <a16:creationId xmlns:a16="http://schemas.microsoft.com/office/drawing/2014/main" id="{F6738845-3B4B-73D7-7467-8543640DAE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6363" y="4062413"/>
            <a:ext cx="6537325" cy="2379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392997-C46B-B455-6EB2-3088BB815E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 eaLnBrk="1" hangingPunct="1">
              <a:defRPr/>
            </a:pPr>
            <a:r>
              <a:rPr lang="en-GB" sz="24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CURRENT IMPACT AND FUTURE</a:t>
            </a:r>
            <a:endParaRPr lang="en-US" sz="2400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723" name="Content Placeholder 4">
            <a:extLst>
              <a:ext uri="{FF2B5EF4-FFF2-40B4-BE49-F238E27FC236}">
                <a16:creationId xmlns:a16="http://schemas.microsoft.com/office/drawing/2014/main" id="{CE0EED0B-230A-5334-7CD1-AC18F55046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357313"/>
            <a:ext cx="10972800" cy="4525962"/>
          </a:xfrm>
        </p:spPr>
        <p:txBody>
          <a:bodyPr/>
          <a:lstStyle/>
          <a:p>
            <a:pPr algn="just" eaLnBrk="1" hangingPunct="1">
              <a:lnSpc>
                <a:spcPct val="150000"/>
              </a:lnSpc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The new features in the app has been integrated by focusing on the previous challenges and this signifies that effective steps are has been undertaken in current context. </a:t>
            </a:r>
          </a:p>
          <a:p>
            <a:pPr algn="just" eaLnBrk="1" hangingPunct="1">
              <a:lnSpc>
                <a:spcPct val="150000"/>
              </a:lnSpc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This is leading to gain attention of service users and improving app access.</a:t>
            </a:r>
          </a:p>
          <a:p>
            <a:pPr algn="just" eaLnBrk="1" hangingPunct="1">
              <a:lnSpc>
                <a:spcPct val="150000"/>
              </a:lnSpc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This is creating positive impact on public health along with reducing excessive burden on healthcare teams and settings. 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Content Placeholder 1">
            <a:extLst>
              <a:ext uri="{FF2B5EF4-FFF2-40B4-BE49-F238E27FC236}">
                <a16:creationId xmlns:a16="http://schemas.microsoft.com/office/drawing/2014/main" id="{280BBE36-ECCB-98CD-2D95-45803A7C1A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 eaLnBrk="1" hangingPunct="1">
              <a:lnSpc>
                <a:spcPct val="150000"/>
              </a:lnSpc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Conclusively; it can be said that NHS App is providing significant support to users and improving their ability to access quality healthcare services.</a:t>
            </a:r>
            <a:endParaRPr lang="en-US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 eaLnBrk="1" hangingPunct="1">
              <a:lnSpc>
                <a:spcPct val="150000"/>
              </a:lnSpc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This is recognised as an effective innovation for improving public health and reducing pressure on healthcare settings.</a:t>
            </a:r>
            <a:endParaRPr lang="en-US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 eaLnBrk="1" hangingPunct="1">
              <a:lnSpc>
                <a:spcPct val="150000"/>
              </a:lnSpc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NHS app will provide long-term benefits to users through enabling direct communication with GP and frontline workers.</a:t>
            </a:r>
            <a:endParaRPr lang="en-US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endParaRPr lang="en-US" alt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7368A38A-28D0-56C0-7C66-08F0677BBC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hangingPunct="1">
              <a:defRPr/>
            </a:pPr>
            <a:r>
              <a:rPr lang="en-GB" sz="24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br>
              <a:rPr lang="en-US" sz="250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endParaRPr lang="en-US" sz="2500" dirty="0"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3" name="Content Placeholder 2">
            <a:extLst>
              <a:ext uri="{FF2B5EF4-FFF2-40B4-BE49-F238E27FC236}">
                <a16:creationId xmlns:a16="http://schemas.microsoft.com/office/drawing/2014/main" id="{BB6D626A-53E2-880F-7C1D-C1B2247508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0975" y="1289154"/>
            <a:ext cx="9604375" cy="4766872"/>
          </a:xfrm>
        </p:spPr>
        <p:txBody>
          <a:bodyPr>
            <a:norm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Better (2023)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Universal care plan integrated into the NHS app, making patient access easier.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https://www.better.care/news/universal-care-plan-integrated-into-the-nhs-app-making-patient-access-easier/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5 March 2026).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GOV.UK (2025)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Major NHS app expansion cuts waiting times.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https://www.gov.uk/government/news/major-nhs-app-expansion-cuts-waiting-times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5 March 2026).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Health Innovation Network (2024)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The NHS app and how it is scaling personalised and effective care.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https://healthinnovationnetwork.com/insight/the-nhs-app-and-how-it-is-scaling-personalised-and-effective-care/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5 March 2026).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HSJ (2025)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Tackling health inequalities in a digital NHS.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https://www.hsj.co.uk/technology-and-innovation/tackling-health-inequalities-in-a-digital-nhs-making-inclusion-the-national-priority/7040370.article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5 March 2026).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KC, S., Papoutsi, C., Reidy, C., Gudgin, B., Powell, J., Majeed, A., Greaves, F. and Laverty, A.A. (2025) ‘Ease of access to general practice, patient experience and use of the NHS App’,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JRSM Open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16(12).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Lord, F., Budd, M., Gardner, K.J., Bhutani, G. and Nixon, D. (2025) ‘Associate Psychological Practitioners (APPs) in primary care’,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Primary Health Care Research &amp; Development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26.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NHS England (2024)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NHS App: book appointments, order prescriptions and view records.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https://www.nhs.uk/nhs-app/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5 March 2026).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NHS England (2026)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NHS App.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https://digital.nhs.uk/services/nhs-app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5 March 2026).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AA6511-2B75-5297-CBEC-AFB1786B04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6762" y="146154"/>
            <a:ext cx="10972800" cy="1143000"/>
          </a:xfrm>
        </p:spPr>
        <p:txBody>
          <a:bodyPr>
            <a:normAutofit fontScale="90000"/>
          </a:bodyPr>
          <a:lstStyle/>
          <a:p>
            <a:pPr algn="just" eaLnBrk="1" fontAlgn="auto" hangingPunct="1">
              <a:spcAft>
                <a:spcPts val="0"/>
              </a:spcAft>
              <a:defRPr/>
            </a:pPr>
            <a:br>
              <a:rPr lang="en-GB" dirty="0">
                <a:latin typeface="Times New Roman" pitchFamily="18" charset="0"/>
                <a:cs typeface="Times New Roman" pitchFamily="18" charset="0"/>
              </a:rPr>
            </a:br>
            <a:r>
              <a:rPr lang="en-GB" sz="27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br>
              <a:rPr lang="en-US" sz="31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31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3FB357-9E5D-DF1F-4D34-3261035CC1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           </a:t>
            </a:r>
            <a:r>
              <a:rPr lang="en-GB" sz="2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References (continued)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3F4D81-7C46-848D-C344-AAC7F57F95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O’Neill, E. and Gladwell, V. (2025)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Digital, Data and Technology (DDaT): NHS App upskilling evaluation report.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University of Suffolk.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Palmer, D.A. and Robjohns, H. (2026) ‘Bridging the digital divide in mental health’,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Mental Health and Digital Technologies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pp.1–18.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Poduval, S., Arnold, L., Carta, E., Nimmons, D., Stratton, I., Shaw, M., Bradbury, K. and Stevenson, F. (2025) ‘Do community-based digital health inclusion programmes contribute to tackling health inequalities’,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BMC Public Health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25(1).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Powell, R.A., Bhui, K., Singh, N., Rao, M. and Sathyamoorthy, G. (2025) ‘A decade of deprioritisation? Ethnicity and health in the 10-year NHS plan’,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Journal of the Royal Society of Medicine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118(9).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Russell, S. et al. (2025) ‘Use of a digital application to enhance communication and triage between care homes and NHS services’,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BMC Geriatrics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25(1).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Sinnott, C. et al. (2026) ‘Experiences of access to general practice in England’,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BMJ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392.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The Guardian (2026)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NHS accredited health apps putting users’ privacy at risk.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https://www.theguardian.com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5 March 2026).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UK Parliament (2023)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Digital transformation in the NHS.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https://publications.parliament.uk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5 March 2026).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Whitfield, G., Kispeter, E., Hamblin, K. and Burns, D. (2025) ‘How the care workforce navigates the digital skills gap’,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Frontiers in Sociology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10.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Zhou, X. et al. (2024) ‘Staff experience after investment in digital technologies’,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SSRN Electronic Journal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https://papers.ssrn.com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5 March 2026).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689096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866" name="Picture 2">
            <a:extLst>
              <a:ext uri="{FF2B5EF4-FFF2-40B4-BE49-F238E27FC236}">
                <a16:creationId xmlns:a16="http://schemas.microsoft.com/office/drawing/2014/main" id="{7D2437D7-F42B-5F78-0DD8-029688BED1E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01750" y="930275"/>
            <a:ext cx="9515475" cy="4452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890" name="Picture 2" descr="1,800+ Thank You Presentation Stock Photos, Pictures ...">
            <a:extLst>
              <a:ext uri="{FF2B5EF4-FFF2-40B4-BE49-F238E27FC236}">
                <a16:creationId xmlns:a16="http://schemas.microsoft.com/office/drawing/2014/main" id="{87818501-7BE9-4C48-40FA-189D25593A4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5425" y="1308100"/>
            <a:ext cx="6638925" cy="28463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Concourse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2.xml><?xml version="1.0" encoding="utf-8"?>
<a:themeOverride xmlns:a="http://schemas.openxmlformats.org/drawingml/2006/main">
  <a:clrScheme name="Concourse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3.xml><?xml version="1.0" encoding="utf-8"?>
<a:themeOverride xmlns:a="http://schemas.openxmlformats.org/drawingml/2006/main">
  <a:clrScheme name="Concourse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4.xml><?xml version="1.0" encoding="utf-8"?>
<a:themeOverride xmlns:a="http://schemas.openxmlformats.org/drawingml/2006/main">
  <a:clrScheme name="Concourse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307</TotalTime>
  <Words>1379</Words>
  <Application>Microsoft Office PowerPoint</Application>
  <PresentationFormat>Widescreen</PresentationFormat>
  <Paragraphs>91</Paragraphs>
  <Slides>16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7" baseType="lpstr">
      <vt:lpstr>Arial</vt:lpstr>
      <vt:lpstr>Calibri</vt:lpstr>
      <vt:lpstr>Gill Sans MT</vt:lpstr>
      <vt:lpstr>Italic</vt:lpstr>
      <vt:lpstr>Lucida Sans Unicode</vt:lpstr>
      <vt:lpstr>Times New Roman</vt:lpstr>
      <vt:lpstr>Verdana</vt:lpstr>
      <vt:lpstr>Wingdings</vt:lpstr>
      <vt:lpstr>Wingdings 2</vt:lpstr>
      <vt:lpstr>Wingdings 3</vt:lpstr>
      <vt:lpstr>Concourse</vt:lpstr>
      <vt:lpstr>Sylwia Anna Abdul      Student number: 2321691          Digital Transformation in the Health and Care Professions (BMHP6026_BIRM)        Lecturer’s name: Martin Svejda   </vt:lpstr>
      <vt:lpstr>PowerPoint Presentation</vt:lpstr>
      <vt:lpstr> INTRODUCTION  </vt:lpstr>
      <vt:lpstr>DEVELOPMENT</vt:lpstr>
      <vt:lpstr>DEVELOPMENT</vt:lpstr>
      <vt:lpstr> IMPLEMNETTAION   </vt:lpstr>
      <vt:lpstr>  IMPLEMNETTAION   </vt:lpstr>
      <vt:lpstr>BENEFITS</vt:lpstr>
      <vt:lpstr>CHALLENEGES  </vt:lpstr>
      <vt:lpstr>CURRENT IMPACT AND FUTURE</vt:lpstr>
      <vt:lpstr>CURRENT IMPACT AND FUTURE</vt:lpstr>
      <vt:lpstr>CONCLUSION </vt:lpstr>
      <vt:lpstr> REFERENCES </vt:lpstr>
      <vt:lpstr>                       References (continued)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MGT400: Change Management and Organisational Behaviour</dc:title>
  <dc:creator>user</dc:creator>
  <cp:lastModifiedBy>Sylwia Abdul</cp:lastModifiedBy>
  <cp:revision>39</cp:revision>
  <dcterms:created xsi:type="dcterms:W3CDTF">2025-11-18T07:08:57Z</dcterms:created>
  <dcterms:modified xsi:type="dcterms:W3CDTF">2026-03-05T11:44:51Z</dcterms:modified>
</cp:coreProperties>
</file>