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4"/>
  </p:sldMasterIdLst>
  <p:notesMasterIdLst>
    <p:notesMasterId r:id="rId12"/>
  </p:notesMasterIdLst>
  <p:sldIdLst>
    <p:sldId id="257" r:id="rId5"/>
    <p:sldId id="258" r:id="rId6"/>
    <p:sldId id="260" r:id="rId7"/>
    <p:sldId id="261" r:id="rId8"/>
    <p:sldId id="262" r:id="rId9"/>
    <p:sldId id="264"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02E6EF-84D8-43F5-ACF3-6C8F4B9A5333}" v="104" dt="2022-02-17T14:28:33.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rron Alexandra Williams-Hankey" userId="c4cb946b-47de-4135-83f3-93dd12edc82a" providerId="ADAL" clId="{F802E6EF-84D8-43F5-ACF3-6C8F4B9A5333}"/>
    <pc:docChg chg="undo custSel addSld delSld modSld sldOrd">
      <pc:chgData name="Zerron Alexandra Williams-Hankey" userId="c4cb946b-47de-4135-83f3-93dd12edc82a" providerId="ADAL" clId="{F802E6EF-84D8-43F5-ACF3-6C8F4B9A5333}" dt="2022-02-17T14:28:33.622" v="1891" actId="20577"/>
      <pc:docMkLst>
        <pc:docMk/>
      </pc:docMkLst>
      <pc:sldChg chg="modSp mod modTransition">
        <pc:chgData name="Zerron Alexandra Williams-Hankey" userId="c4cb946b-47de-4135-83f3-93dd12edc82a" providerId="ADAL" clId="{F802E6EF-84D8-43F5-ACF3-6C8F4B9A5333}" dt="2022-02-16T02:32:13.501" v="1758"/>
        <pc:sldMkLst>
          <pc:docMk/>
          <pc:sldMk cId="4043737824" sldId="257"/>
        </pc:sldMkLst>
        <pc:spChg chg="mod">
          <ac:chgData name="Zerron Alexandra Williams-Hankey" userId="c4cb946b-47de-4135-83f3-93dd12edc82a" providerId="ADAL" clId="{F802E6EF-84D8-43F5-ACF3-6C8F4B9A5333}" dt="2022-02-14T03:03:34.752" v="79" actId="2"/>
          <ac:spMkLst>
            <pc:docMk/>
            <pc:sldMk cId="4043737824" sldId="257"/>
            <ac:spMk id="7" creationId="{93D947FC-C374-4FF5-84FE-8D835783099D}"/>
          </ac:spMkLst>
        </pc:spChg>
        <pc:picChg chg="mod">
          <ac:chgData name="Zerron Alexandra Williams-Hankey" userId="c4cb946b-47de-4135-83f3-93dd12edc82a" providerId="ADAL" clId="{F802E6EF-84D8-43F5-ACF3-6C8F4B9A5333}" dt="2022-02-14T03:02:36.391" v="77" actId="1076"/>
          <ac:picMkLst>
            <pc:docMk/>
            <pc:sldMk cId="4043737824" sldId="257"/>
            <ac:picMk id="5" creationId="{282CF6DD-7FE8-4063-9551-1B7BBCE92ABE}"/>
          </ac:picMkLst>
        </pc:picChg>
      </pc:sldChg>
      <pc:sldChg chg="modTransition">
        <pc:chgData name="Zerron Alexandra Williams-Hankey" userId="c4cb946b-47de-4135-83f3-93dd12edc82a" providerId="ADAL" clId="{F802E6EF-84D8-43F5-ACF3-6C8F4B9A5333}" dt="2022-02-16T02:32:13.501" v="1758"/>
        <pc:sldMkLst>
          <pc:docMk/>
          <pc:sldMk cId="191714609" sldId="258"/>
        </pc:sldMkLst>
      </pc:sldChg>
      <pc:sldChg chg="modSp del mod">
        <pc:chgData name="Zerron Alexandra Williams-Hankey" userId="c4cb946b-47de-4135-83f3-93dd12edc82a" providerId="ADAL" clId="{F802E6EF-84D8-43F5-ACF3-6C8F4B9A5333}" dt="2022-02-16T01:19:31.498" v="872" actId="47"/>
        <pc:sldMkLst>
          <pc:docMk/>
          <pc:sldMk cId="2186293543" sldId="259"/>
        </pc:sldMkLst>
        <pc:spChg chg="mod">
          <ac:chgData name="Zerron Alexandra Williams-Hankey" userId="c4cb946b-47de-4135-83f3-93dd12edc82a" providerId="ADAL" clId="{F802E6EF-84D8-43F5-ACF3-6C8F4B9A5333}" dt="2022-02-16T01:19:26.732" v="871" actId="27636"/>
          <ac:spMkLst>
            <pc:docMk/>
            <pc:sldMk cId="2186293543" sldId="259"/>
            <ac:spMk id="3" creationId="{FC8C2451-766F-4054-BF9D-A0B617DE3822}"/>
          </ac:spMkLst>
        </pc:spChg>
      </pc:sldChg>
      <pc:sldChg chg="addSp delSp modSp mod modTransition modClrScheme chgLayout">
        <pc:chgData name="Zerron Alexandra Williams-Hankey" userId="c4cb946b-47de-4135-83f3-93dd12edc82a" providerId="ADAL" clId="{F802E6EF-84D8-43F5-ACF3-6C8F4B9A5333}" dt="2022-02-16T02:32:33.470" v="1762" actId="20577"/>
        <pc:sldMkLst>
          <pc:docMk/>
          <pc:sldMk cId="3296994419" sldId="260"/>
        </pc:sldMkLst>
        <pc:spChg chg="mod">
          <ac:chgData name="Zerron Alexandra Williams-Hankey" userId="c4cb946b-47de-4135-83f3-93dd12edc82a" providerId="ADAL" clId="{F802E6EF-84D8-43F5-ACF3-6C8F4B9A5333}" dt="2022-02-16T02:20:41.678" v="1652" actId="26606"/>
          <ac:spMkLst>
            <pc:docMk/>
            <pc:sldMk cId="3296994419" sldId="260"/>
            <ac:spMk id="2" creationId="{80F6E717-D184-4AD8-9A8A-8A3C53540948}"/>
          </ac:spMkLst>
        </pc:spChg>
        <pc:spChg chg="del mod">
          <ac:chgData name="Zerron Alexandra Williams-Hankey" userId="c4cb946b-47de-4135-83f3-93dd12edc82a" providerId="ADAL" clId="{F802E6EF-84D8-43F5-ACF3-6C8F4B9A5333}" dt="2022-02-16T02:20:41.678" v="1652" actId="26606"/>
          <ac:spMkLst>
            <pc:docMk/>
            <pc:sldMk cId="3296994419" sldId="260"/>
            <ac:spMk id="4" creationId="{89C822D0-34EE-4FB3-99F8-D0E0FE879952}"/>
          </ac:spMkLst>
        </pc:spChg>
        <pc:spChg chg="del mod">
          <ac:chgData name="Zerron Alexandra Williams-Hankey" userId="c4cb946b-47de-4135-83f3-93dd12edc82a" providerId="ADAL" clId="{F802E6EF-84D8-43F5-ACF3-6C8F4B9A5333}" dt="2022-02-16T02:19:46.757" v="1645" actId="478"/>
          <ac:spMkLst>
            <pc:docMk/>
            <pc:sldMk cId="3296994419" sldId="260"/>
            <ac:spMk id="13" creationId="{721C979A-EEEB-4323-95B8-8CA94954B3DF}"/>
          </ac:spMkLst>
        </pc:spChg>
        <pc:spChg chg="add del mod">
          <ac:chgData name="Zerron Alexandra Williams-Hankey" userId="c4cb946b-47de-4135-83f3-93dd12edc82a" providerId="ADAL" clId="{F802E6EF-84D8-43F5-ACF3-6C8F4B9A5333}" dt="2022-02-16T02:19:46.768" v="1647"/>
          <ac:spMkLst>
            <pc:docMk/>
            <pc:sldMk cId="3296994419" sldId="260"/>
            <ac:spMk id="18" creationId="{CF132F54-33AA-489C-B1C4-BE1C3748FC09}"/>
          </ac:spMkLst>
        </pc:spChg>
        <pc:spChg chg="add mod">
          <ac:chgData name="Zerron Alexandra Williams-Hankey" userId="c4cb946b-47de-4135-83f3-93dd12edc82a" providerId="ADAL" clId="{F802E6EF-84D8-43F5-ACF3-6C8F4B9A5333}" dt="2022-02-16T02:32:33.470" v="1762" actId="20577"/>
          <ac:spMkLst>
            <pc:docMk/>
            <pc:sldMk cId="3296994419" sldId="260"/>
            <ac:spMk id="20" creationId="{6BBC3BDD-7642-4DFF-9A95-11E8C38E6DB6}"/>
          </ac:spMkLst>
        </pc:spChg>
        <pc:graphicFrameChg chg="add mod">
          <ac:chgData name="Zerron Alexandra Williams-Hankey" userId="c4cb946b-47de-4135-83f3-93dd12edc82a" providerId="ADAL" clId="{F802E6EF-84D8-43F5-ACF3-6C8F4B9A5333}" dt="2022-02-16T02:24:39.556" v="1757" actId="1076"/>
          <ac:graphicFrameMkLst>
            <pc:docMk/>
            <pc:sldMk cId="3296994419" sldId="260"/>
            <ac:graphicFrameMk id="8" creationId="{410878BA-9EB1-42AF-916D-02BAD63F7F00}"/>
          </ac:graphicFrameMkLst>
        </pc:graphicFrameChg>
        <pc:picChg chg="del">
          <ac:chgData name="Zerron Alexandra Williams-Hankey" userId="c4cb946b-47de-4135-83f3-93dd12edc82a" providerId="ADAL" clId="{F802E6EF-84D8-43F5-ACF3-6C8F4B9A5333}" dt="2022-02-16T02:19:36.823" v="1643" actId="478"/>
          <ac:picMkLst>
            <pc:docMk/>
            <pc:sldMk cId="3296994419" sldId="260"/>
            <ac:picMk id="16" creationId="{A97140C0-26A1-4309-B66F-26E95DDE5B4A}"/>
          </ac:picMkLst>
        </pc:picChg>
      </pc:sldChg>
      <pc:sldChg chg="addSp delSp modSp mod modTransition modClrScheme chgLayout">
        <pc:chgData name="Zerron Alexandra Williams-Hankey" userId="c4cb946b-47de-4135-83f3-93dd12edc82a" providerId="ADAL" clId="{F802E6EF-84D8-43F5-ACF3-6C8F4B9A5333}" dt="2022-02-16T02:32:13.501" v="1758"/>
        <pc:sldMkLst>
          <pc:docMk/>
          <pc:sldMk cId="2120632791" sldId="261"/>
        </pc:sldMkLst>
        <pc:spChg chg="mod">
          <ac:chgData name="Zerron Alexandra Williams-Hankey" userId="c4cb946b-47de-4135-83f3-93dd12edc82a" providerId="ADAL" clId="{F802E6EF-84D8-43F5-ACF3-6C8F4B9A5333}" dt="2022-02-16T01:20:48.220" v="918" actId="20577"/>
          <ac:spMkLst>
            <pc:docMk/>
            <pc:sldMk cId="2120632791" sldId="261"/>
            <ac:spMk id="2" creationId="{1D2BBC0B-7298-4BD8-9215-71D1D5A45162}"/>
          </ac:spMkLst>
        </pc:spChg>
        <pc:spChg chg="mod ord">
          <ac:chgData name="Zerron Alexandra Williams-Hankey" userId="c4cb946b-47de-4135-83f3-93dd12edc82a" providerId="ADAL" clId="{F802E6EF-84D8-43F5-ACF3-6C8F4B9A5333}" dt="2022-02-16T02:01:35.899" v="1400" actId="20577"/>
          <ac:spMkLst>
            <pc:docMk/>
            <pc:sldMk cId="2120632791" sldId="261"/>
            <ac:spMk id="9" creationId="{B07D0817-8EF3-40BE-8106-58705ADFBF79}"/>
          </ac:spMkLst>
        </pc:spChg>
        <pc:graphicFrameChg chg="del">
          <ac:chgData name="Zerron Alexandra Williams-Hankey" userId="c4cb946b-47de-4135-83f3-93dd12edc82a" providerId="ADAL" clId="{F802E6EF-84D8-43F5-ACF3-6C8F4B9A5333}" dt="2022-02-16T00:58:20.985" v="93" actId="478"/>
          <ac:graphicFrameMkLst>
            <pc:docMk/>
            <pc:sldMk cId="2120632791" sldId="261"/>
            <ac:graphicFrameMk id="11" creationId="{EF7FAE1B-466B-4866-AB33-EA7344220092}"/>
          </ac:graphicFrameMkLst>
        </pc:graphicFrameChg>
        <pc:graphicFrameChg chg="add mod modGraphic">
          <ac:chgData name="Zerron Alexandra Williams-Hankey" userId="c4cb946b-47de-4135-83f3-93dd12edc82a" providerId="ADAL" clId="{F802E6EF-84D8-43F5-ACF3-6C8F4B9A5333}" dt="2022-02-16T01:26:14.288" v="938" actId="14100"/>
          <ac:graphicFrameMkLst>
            <pc:docMk/>
            <pc:sldMk cId="2120632791" sldId="261"/>
            <ac:graphicFrameMk id="16" creationId="{93653DAE-D2E1-4FDD-9C8D-81CE7CA2B7BB}"/>
          </ac:graphicFrameMkLst>
        </pc:graphicFrameChg>
        <pc:picChg chg="add del mod">
          <ac:chgData name="Zerron Alexandra Williams-Hankey" userId="c4cb946b-47de-4135-83f3-93dd12edc82a" providerId="ADAL" clId="{F802E6EF-84D8-43F5-ACF3-6C8F4B9A5333}" dt="2022-02-16T01:08:05.374" v="499" actId="478"/>
          <ac:picMkLst>
            <pc:docMk/>
            <pc:sldMk cId="2120632791" sldId="261"/>
            <ac:picMk id="14" creationId="{85798617-7D26-4E4D-B908-E8FF960912CE}"/>
          </ac:picMkLst>
        </pc:picChg>
        <pc:picChg chg="add del">
          <ac:chgData name="Zerron Alexandra Williams-Hankey" userId="c4cb946b-47de-4135-83f3-93dd12edc82a" providerId="ADAL" clId="{F802E6EF-84D8-43F5-ACF3-6C8F4B9A5333}" dt="2022-02-16T01:06:19.093" v="474" actId="478"/>
          <ac:picMkLst>
            <pc:docMk/>
            <pc:sldMk cId="2120632791" sldId="261"/>
            <ac:picMk id="15" creationId="{D72A1DDE-92CC-4B34-9B42-5CD548B7CBA3}"/>
          </ac:picMkLst>
        </pc:picChg>
        <pc:picChg chg="add del mod">
          <ac:chgData name="Zerron Alexandra Williams-Hankey" userId="c4cb946b-47de-4135-83f3-93dd12edc82a" providerId="ADAL" clId="{F802E6EF-84D8-43F5-ACF3-6C8F4B9A5333}" dt="2022-02-16T01:28:09.672" v="942" actId="478"/>
          <ac:picMkLst>
            <pc:docMk/>
            <pc:sldMk cId="2120632791" sldId="261"/>
            <ac:picMk id="17" creationId="{BFB0FE6A-AD61-43D9-8EDF-60AE1D275BC2}"/>
          </ac:picMkLst>
        </pc:picChg>
        <pc:picChg chg="add mod">
          <ac:chgData name="Zerron Alexandra Williams-Hankey" userId="c4cb946b-47de-4135-83f3-93dd12edc82a" providerId="ADAL" clId="{F802E6EF-84D8-43F5-ACF3-6C8F4B9A5333}" dt="2022-02-16T01:28:23.189" v="945" actId="1076"/>
          <ac:picMkLst>
            <pc:docMk/>
            <pc:sldMk cId="2120632791" sldId="261"/>
            <ac:picMk id="18" creationId="{02803A48-61CF-4B56-92F5-2DAAC47FDD5B}"/>
          </ac:picMkLst>
        </pc:picChg>
      </pc:sldChg>
      <pc:sldChg chg="addSp delSp modSp mod ord modTransition setBg">
        <pc:chgData name="Zerron Alexandra Williams-Hankey" userId="c4cb946b-47de-4135-83f3-93dd12edc82a" providerId="ADAL" clId="{F802E6EF-84D8-43F5-ACF3-6C8F4B9A5333}" dt="2022-02-17T14:28:33.622" v="1891" actId="20577"/>
        <pc:sldMkLst>
          <pc:docMk/>
          <pc:sldMk cId="3152301122" sldId="262"/>
        </pc:sldMkLst>
        <pc:spChg chg="mod">
          <ac:chgData name="Zerron Alexandra Williams-Hankey" userId="c4cb946b-47de-4135-83f3-93dd12edc82a" providerId="ADAL" clId="{F802E6EF-84D8-43F5-ACF3-6C8F4B9A5333}" dt="2022-02-16T02:10:51.258" v="1407" actId="14100"/>
          <ac:spMkLst>
            <pc:docMk/>
            <pc:sldMk cId="3152301122" sldId="262"/>
            <ac:spMk id="2" creationId="{DFC06C1E-7F5C-4F23-8A0A-F9E8B7461405}"/>
          </ac:spMkLst>
        </pc:spChg>
        <pc:spChg chg="add del mod">
          <ac:chgData name="Zerron Alexandra Williams-Hankey" userId="c4cb946b-47de-4135-83f3-93dd12edc82a" providerId="ADAL" clId="{F802E6EF-84D8-43F5-ACF3-6C8F4B9A5333}" dt="2022-02-16T01:39:23.042" v="1303" actId="22"/>
          <ac:spMkLst>
            <pc:docMk/>
            <pc:sldMk cId="3152301122" sldId="262"/>
            <ac:spMk id="13" creationId="{6A4FCFC7-BFC2-4B38-88C3-83F6B5A2A429}"/>
          </ac:spMkLst>
        </pc:spChg>
        <pc:spChg chg="mod">
          <ac:chgData name="Zerron Alexandra Williams-Hankey" userId="c4cb946b-47de-4135-83f3-93dd12edc82a" providerId="ADAL" clId="{F802E6EF-84D8-43F5-ACF3-6C8F4B9A5333}" dt="2022-02-17T14:28:33.622" v="1891" actId="20577"/>
          <ac:spMkLst>
            <pc:docMk/>
            <pc:sldMk cId="3152301122" sldId="262"/>
            <ac:spMk id="14" creationId="{1A486BD5-6391-4544-932A-06768F855B84}"/>
          </ac:spMkLst>
        </pc:spChg>
        <pc:picChg chg="del">
          <ac:chgData name="Zerron Alexandra Williams-Hankey" userId="c4cb946b-47de-4135-83f3-93dd12edc82a" providerId="ADAL" clId="{F802E6EF-84D8-43F5-ACF3-6C8F4B9A5333}" dt="2022-02-16T01:38:56.875" v="1294" actId="478"/>
          <ac:picMkLst>
            <pc:docMk/>
            <pc:sldMk cId="3152301122" sldId="262"/>
            <ac:picMk id="4" creationId="{ADCD3821-61C5-4004-A693-40EF95CE8401}"/>
          </ac:picMkLst>
        </pc:picChg>
        <pc:picChg chg="add mod">
          <ac:chgData name="Zerron Alexandra Williams-Hankey" userId="c4cb946b-47de-4135-83f3-93dd12edc82a" providerId="ADAL" clId="{F802E6EF-84D8-43F5-ACF3-6C8F4B9A5333}" dt="2022-02-16T01:39:07.988" v="1295" actId="1076"/>
          <ac:picMkLst>
            <pc:docMk/>
            <pc:sldMk cId="3152301122" sldId="262"/>
            <ac:picMk id="6" creationId="{E5D674D8-810F-470C-988B-90A5EF043A63}"/>
          </ac:picMkLst>
        </pc:picChg>
      </pc:sldChg>
      <pc:sldChg chg="modSp mod modTransition">
        <pc:chgData name="Zerron Alexandra Williams-Hankey" userId="c4cb946b-47de-4135-83f3-93dd12edc82a" providerId="ADAL" clId="{F802E6EF-84D8-43F5-ACF3-6C8F4B9A5333}" dt="2022-02-16T02:32:13.501" v="1758"/>
        <pc:sldMkLst>
          <pc:docMk/>
          <pc:sldMk cId="118045112" sldId="263"/>
        </pc:sldMkLst>
        <pc:spChg chg="mod">
          <ac:chgData name="Zerron Alexandra Williams-Hankey" userId="c4cb946b-47de-4135-83f3-93dd12edc82a" providerId="ADAL" clId="{F802E6EF-84D8-43F5-ACF3-6C8F4B9A5333}" dt="2022-02-16T02:10:26.109" v="1405" actId="20577"/>
          <ac:spMkLst>
            <pc:docMk/>
            <pc:sldMk cId="118045112" sldId="263"/>
            <ac:spMk id="3" creationId="{5D593AFF-89F5-4AD6-A68E-0CD7808AACCD}"/>
          </ac:spMkLst>
        </pc:spChg>
      </pc:sldChg>
      <pc:sldChg chg="addSp delSp modSp new mod modTransition modAnim">
        <pc:chgData name="Zerron Alexandra Williams-Hankey" userId="c4cb946b-47de-4135-83f3-93dd12edc82a" providerId="ADAL" clId="{F802E6EF-84D8-43F5-ACF3-6C8F4B9A5333}" dt="2022-02-16T02:32:13.501" v="1758"/>
        <pc:sldMkLst>
          <pc:docMk/>
          <pc:sldMk cId="496799423" sldId="264"/>
        </pc:sldMkLst>
        <pc:spChg chg="del">
          <ac:chgData name="Zerron Alexandra Williams-Hankey" userId="c4cb946b-47de-4135-83f3-93dd12edc82a" providerId="ADAL" clId="{F802E6EF-84D8-43F5-ACF3-6C8F4B9A5333}" dt="2022-02-16T02:18:30.978" v="1549" actId="478"/>
          <ac:spMkLst>
            <pc:docMk/>
            <pc:sldMk cId="496799423" sldId="264"/>
            <ac:spMk id="2" creationId="{2B8380C2-3971-4D51-9940-E65FC01D9B04}"/>
          </ac:spMkLst>
        </pc:spChg>
        <pc:spChg chg="del">
          <ac:chgData name="Zerron Alexandra Williams-Hankey" userId="c4cb946b-47de-4135-83f3-93dd12edc82a" providerId="ADAL" clId="{F802E6EF-84D8-43F5-ACF3-6C8F4B9A5333}" dt="2022-02-16T02:13:16.343" v="1413"/>
          <ac:spMkLst>
            <pc:docMk/>
            <pc:sldMk cId="496799423" sldId="264"/>
            <ac:spMk id="3" creationId="{5A3AC86D-43E5-489C-A3A4-C38EE713BFB1}"/>
          </ac:spMkLst>
        </pc:spChg>
        <pc:spChg chg="mod">
          <ac:chgData name="Zerron Alexandra Williams-Hankey" userId="c4cb946b-47de-4135-83f3-93dd12edc82a" providerId="ADAL" clId="{F802E6EF-84D8-43F5-ACF3-6C8F4B9A5333}" dt="2022-02-16T02:19:11.773" v="1642" actId="313"/>
          <ac:spMkLst>
            <pc:docMk/>
            <pc:sldMk cId="496799423" sldId="264"/>
            <ac:spMk id="4" creationId="{F1745A55-6A7A-4ABA-91B6-1CAD950D596F}"/>
          </ac:spMkLst>
        </pc:spChg>
        <pc:spChg chg="add mod">
          <ac:chgData name="Zerron Alexandra Williams-Hankey" userId="c4cb946b-47de-4135-83f3-93dd12edc82a" providerId="ADAL" clId="{F802E6EF-84D8-43F5-ACF3-6C8F4B9A5333}" dt="2022-02-16T02:16:51.568" v="1419" actId="1076"/>
          <ac:spMkLst>
            <pc:docMk/>
            <pc:sldMk cId="496799423" sldId="264"/>
            <ac:spMk id="5" creationId="{165FE9F6-B04D-477C-988D-6793E1D854B9}"/>
          </ac:spMkLst>
        </pc:spChg>
        <pc:picChg chg="add mod">
          <ac:chgData name="Zerron Alexandra Williams-Hankey" userId="c4cb946b-47de-4135-83f3-93dd12edc82a" providerId="ADAL" clId="{F802E6EF-84D8-43F5-ACF3-6C8F4B9A5333}" dt="2022-02-16T02:16:45.788" v="1418" actId="1076"/>
          <ac:picMkLst>
            <pc:docMk/>
            <pc:sldMk cId="496799423" sldId="264"/>
            <ac:picMk id="6" creationId="{5BBE6B8D-1365-40D7-A4C4-1C65BAC1600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1B96C7-073C-45ED-9DBF-399363E5A306}"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CB6CDA9E-57FC-45F0-B5EC-0D6042C06A22}">
      <dgm:prSet/>
      <dgm:spPr/>
      <dgm:t>
        <a:bodyPr/>
        <a:lstStyle/>
        <a:p>
          <a:r>
            <a:rPr lang="en-US"/>
            <a:t>-sensorimotor stage (0-2 years)</a:t>
          </a:r>
        </a:p>
      </dgm:t>
    </dgm:pt>
    <dgm:pt modelId="{6C36E8F1-FD75-4094-8206-C43602F2A070}" type="parTrans" cxnId="{434BAC65-9A24-4E23-9CC0-44D74F27D6A3}">
      <dgm:prSet/>
      <dgm:spPr/>
      <dgm:t>
        <a:bodyPr/>
        <a:lstStyle/>
        <a:p>
          <a:endParaRPr lang="en-US"/>
        </a:p>
      </dgm:t>
    </dgm:pt>
    <dgm:pt modelId="{3EEFFED6-3CB0-480E-9351-FA1463D7B639}" type="sibTrans" cxnId="{434BAC65-9A24-4E23-9CC0-44D74F27D6A3}">
      <dgm:prSet/>
      <dgm:spPr/>
      <dgm:t>
        <a:bodyPr/>
        <a:lstStyle/>
        <a:p>
          <a:endParaRPr lang="en-US"/>
        </a:p>
      </dgm:t>
    </dgm:pt>
    <dgm:pt modelId="{D5C784F4-8938-478A-AE83-FF9494F223D4}">
      <dgm:prSet/>
      <dgm:spPr/>
      <dgm:t>
        <a:bodyPr/>
        <a:lstStyle/>
        <a:p>
          <a:r>
            <a:rPr lang="en-US"/>
            <a:t>-preoperational stages (2-7 years)</a:t>
          </a:r>
        </a:p>
      </dgm:t>
    </dgm:pt>
    <dgm:pt modelId="{981E264A-25F1-4A78-AC03-EBCAC080C9DA}" type="parTrans" cxnId="{A3558E82-029E-41CB-8697-976B17F0EC29}">
      <dgm:prSet/>
      <dgm:spPr/>
      <dgm:t>
        <a:bodyPr/>
        <a:lstStyle/>
        <a:p>
          <a:endParaRPr lang="en-US"/>
        </a:p>
      </dgm:t>
    </dgm:pt>
    <dgm:pt modelId="{5B14837C-B7DC-4D37-8F45-D3B4E0F8FEB2}" type="sibTrans" cxnId="{A3558E82-029E-41CB-8697-976B17F0EC29}">
      <dgm:prSet/>
      <dgm:spPr/>
      <dgm:t>
        <a:bodyPr/>
        <a:lstStyle/>
        <a:p>
          <a:endParaRPr lang="en-US"/>
        </a:p>
      </dgm:t>
    </dgm:pt>
    <dgm:pt modelId="{E5EAAAC1-BBE4-49A1-A38A-DAEFD8ABF7F6}">
      <dgm:prSet/>
      <dgm:spPr/>
      <dgm:t>
        <a:bodyPr/>
        <a:lstStyle/>
        <a:p>
          <a:r>
            <a:rPr lang="en-US"/>
            <a:t>-Concrete operational stages (7-11 years)</a:t>
          </a:r>
        </a:p>
      </dgm:t>
    </dgm:pt>
    <dgm:pt modelId="{D6B2DA0D-A905-42DA-978F-C454ED32416D}" type="parTrans" cxnId="{AD1C2665-16AE-46F7-9A4C-8FECD071B457}">
      <dgm:prSet/>
      <dgm:spPr/>
      <dgm:t>
        <a:bodyPr/>
        <a:lstStyle/>
        <a:p>
          <a:endParaRPr lang="en-US"/>
        </a:p>
      </dgm:t>
    </dgm:pt>
    <dgm:pt modelId="{924E0E1F-5F54-4C2C-83EE-E289E78A6234}" type="sibTrans" cxnId="{AD1C2665-16AE-46F7-9A4C-8FECD071B457}">
      <dgm:prSet/>
      <dgm:spPr/>
      <dgm:t>
        <a:bodyPr/>
        <a:lstStyle/>
        <a:p>
          <a:endParaRPr lang="en-US"/>
        </a:p>
      </dgm:t>
    </dgm:pt>
    <dgm:pt modelId="{0A48DD6C-2971-4DD6-8D06-C858CA1A69AF}">
      <dgm:prSet/>
      <dgm:spPr/>
      <dgm:t>
        <a:bodyPr/>
        <a:lstStyle/>
        <a:p>
          <a:r>
            <a:rPr lang="en-US"/>
            <a:t>-Formal operational skills (12+ years)</a:t>
          </a:r>
        </a:p>
      </dgm:t>
    </dgm:pt>
    <dgm:pt modelId="{924BEDE7-1368-4C42-AA42-3DB2A7A6FF6C}" type="parTrans" cxnId="{EDC892E6-80E5-423E-9727-DBAFD410388C}">
      <dgm:prSet/>
      <dgm:spPr/>
      <dgm:t>
        <a:bodyPr/>
        <a:lstStyle/>
        <a:p>
          <a:endParaRPr lang="en-US"/>
        </a:p>
      </dgm:t>
    </dgm:pt>
    <dgm:pt modelId="{EDCACCDE-E640-4516-9A85-6D71FABE7634}" type="sibTrans" cxnId="{EDC892E6-80E5-423E-9727-DBAFD410388C}">
      <dgm:prSet/>
      <dgm:spPr/>
      <dgm:t>
        <a:bodyPr/>
        <a:lstStyle/>
        <a:p>
          <a:endParaRPr lang="en-US"/>
        </a:p>
      </dgm:t>
    </dgm:pt>
    <dgm:pt modelId="{4715C72D-180A-420B-B471-849B439F2919}" type="pres">
      <dgm:prSet presAssocID="{FE1B96C7-073C-45ED-9DBF-399363E5A306}" presName="diagram" presStyleCnt="0">
        <dgm:presLayoutVars>
          <dgm:dir/>
          <dgm:resizeHandles val="exact"/>
        </dgm:presLayoutVars>
      </dgm:prSet>
      <dgm:spPr/>
    </dgm:pt>
    <dgm:pt modelId="{B53F18BE-4F56-402E-8AA9-048232872A0C}" type="pres">
      <dgm:prSet presAssocID="{CB6CDA9E-57FC-45F0-B5EC-0D6042C06A22}" presName="node" presStyleLbl="node1" presStyleIdx="0" presStyleCnt="4" custScaleY="41361">
        <dgm:presLayoutVars>
          <dgm:bulletEnabled val="1"/>
        </dgm:presLayoutVars>
      </dgm:prSet>
      <dgm:spPr/>
    </dgm:pt>
    <dgm:pt modelId="{DE2DDC5C-7369-49C2-BAB7-090B8639964E}" type="pres">
      <dgm:prSet presAssocID="{3EEFFED6-3CB0-480E-9351-FA1463D7B639}" presName="sibTrans" presStyleCnt="0"/>
      <dgm:spPr/>
    </dgm:pt>
    <dgm:pt modelId="{7ADB26DB-0001-402E-B414-C1F8D1705B57}" type="pres">
      <dgm:prSet presAssocID="{D5C784F4-8938-478A-AE83-FF9494F223D4}" presName="node" presStyleLbl="node1" presStyleIdx="1" presStyleCnt="4" custScaleY="42725">
        <dgm:presLayoutVars>
          <dgm:bulletEnabled val="1"/>
        </dgm:presLayoutVars>
      </dgm:prSet>
      <dgm:spPr/>
    </dgm:pt>
    <dgm:pt modelId="{981BBFE7-F8DC-43F1-86F3-B44D92462E90}" type="pres">
      <dgm:prSet presAssocID="{5B14837C-B7DC-4D37-8F45-D3B4E0F8FEB2}" presName="sibTrans" presStyleCnt="0"/>
      <dgm:spPr/>
    </dgm:pt>
    <dgm:pt modelId="{24DB0494-3794-43DB-B942-69C5A828D104}" type="pres">
      <dgm:prSet presAssocID="{E5EAAAC1-BBE4-49A1-A38A-DAEFD8ABF7F6}" presName="node" presStyleLbl="node1" presStyleIdx="2" presStyleCnt="4" custAng="10800000" custFlipVert="1" custScaleX="99266" custScaleY="47043" custLinFactNeighborX="-8784" custLinFactNeighborY="-1148">
        <dgm:presLayoutVars>
          <dgm:bulletEnabled val="1"/>
        </dgm:presLayoutVars>
      </dgm:prSet>
      <dgm:spPr/>
    </dgm:pt>
    <dgm:pt modelId="{D95B18A0-FA2D-4323-AA0A-D53F7477A882}" type="pres">
      <dgm:prSet presAssocID="{924E0E1F-5F54-4C2C-83EE-E289E78A6234}" presName="sibTrans" presStyleCnt="0"/>
      <dgm:spPr/>
    </dgm:pt>
    <dgm:pt modelId="{C36BCDB0-2D6F-4407-B79B-B5C7F02200C7}" type="pres">
      <dgm:prSet presAssocID="{0A48DD6C-2971-4DD6-8D06-C858CA1A69AF}" presName="node" presStyleLbl="node1" presStyleIdx="3" presStyleCnt="4" custScaleX="100973" custScaleY="46095" custLinFactNeighborX="-1851" custLinFactNeighborY="-68">
        <dgm:presLayoutVars>
          <dgm:bulletEnabled val="1"/>
        </dgm:presLayoutVars>
      </dgm:prSet>
      <dgm:spPr/>
    </dgm:pt>
  </dgm:ptLst>
  <dgm:cxnLst>
    <dgm:cxn modelId="{C8DA7825-E679-491A-AEA4-4C5B7FD12B31}" type="presOf" srcId="{D5C784F4-8938-478A-AE83-FF9494F223D4}" destId="{7ADB26DB-0001-402E-B414-C1F8D1705B57}" srcOrd="0" destOrd="0" presId="urn:microsoft.com/office/officeart/2005/8/layout/default"/>
    <dgm:cxn modelId="{AD1C2665-16AE-46F7-9A4C-8FECD071B457}" srcId="{FE1B96C7-073C-45ED-9DBF-399363E5A306}" destId="{E5EAAAC1-BBE4-49A1-A38A-DAEFD8ABF7F6}" srcOrd="2" destOrd="0" parTransId="{D6B2DA0D-A905-42DA-978F-C454ED32416D}" sibTransId="{924E0E1F-5F54-4C2C-83EE-E289E78A6234}"/>
    <dgm:cxn modelId="{434BAC65-9A24-4E23-9CC0-44D74F27D6A3}" srcId="{FE1B96C7-073C-45ED-9DBF-399363E5A306}" destId="{CB6CDA9E-57FC-45F0-B5EC-0D6042C06A22}" srcOrd="0" destOrd="0" parTransId="{6C36E8F1-FD75-4094-8206-C43602F2A070}" sibTransId="{3EEFFED6-3CB0-480E-9351-FA1463D7B639}"/>
    <dgm:cxn modelId="{A3558E82-029E-41CB-8697-976B17F0EC29}" srcId="{FE1B96C7-073C-45ED-9DBF-399363E5A306}" destId="{D5C784F4-8938-478A-AE83-FF9494F223D4}" srcOrd="1" destOrd="0" parTransId="{981E264A-25F1-4A78-AC03-EBCAC080C9DA}" sibTransId="{5B14837C-B7DC-4D37-8F45-D3B4E0F8FEB2}"/>
    <dgm:cxn modelId="{DDC452A7-9590-402B-8D7D-0747703E6B46}" type="presOf" srcId="{0A48DD6C-2971-4DD6-8D06-C858CA1A69AF}" destId="{C36BCDB0-2D6F-4407-B79B-B5C7F02200C7}" srcOrd="0" destOrd="0" presId="urn:microsoft.com/office/officeart/2005/8/layout/default"/>
    <dgm:cxn modelId="{A58DF4DC-4A7F-4CBF-85B2-D3F37A549FF8}" type="presOf" srcId="{FE1B96C7-073C-45ED-9DBF-399363E5A306}" destId="{4715C72D-180A-420B-B471-849B439F2919}" srcOrd="0" destOrd="0" presId="urn:microsoft.com/office/officeart/2005/8/layout/default"/>
    <dgm:cxn modelId="{CAFA4EE4-3D2E-46D8-AFDA-944F0CE5B025}" type="presOf" srcId="{E5EAAAC1-BBE4-49A1-A38A-DAEFD8ABF7F6}" destId="{24DB0494-3794-43DB-B942-69C5A828D104}" srcOrd="0" destOrd="0" presId="urn:microsoft.com/office/officeart/2005/8/layout/default"/>
    <dgm:cxn modelId="{EDC892E6-80E5-423E-9727-DBAFD410388C}" srcId="{FE1B96C7-073C-45ED-9DBF-399363E5A306}" destId="{0A48DD6C-2971-4DD6-8D06-C858CA1A69AF}" srcOrd="3" destOrd="0" parTransId="{924BEDE7-1368-4C42-AA42-3DB2A7A6FF6C}" sibTransId="{EDCACCDE-E640-4516-9A85-6D71FABE7634}"/>
    <dgm:cxn modelId="{A069D8F4-F953-48A1-A199-BD58DB974F7A}" type="presOf" srcId="{CB6CDA9E-57FC-45F0-B5EC-0D6042C06A22}" destId="{B53F18BE-4F56-402E-8AA9-048232872A0C}" srcOrd="0" destOrd="0" presId="urn:microsoft.com/office/officeart/2005/8/layout/default"/>
    <dgm:cxn modelId="{4526B234-7CF7-4E37-B2F5-CF310D844FD6}" type="presParOf" srcId="{4715C72D-180A-420B-B471-849B439F2919}" destId="{B53F18BE-4F56-402E-8AA9-048232872A0C}" srcOrd="0" destOrd="0" presId="urn:microsoft.com/office/officeart/2005/8/layout/default"/>
    <dgm:cxn modelId="{7724C885-A616-48C4-A59E-43BD32E71A0B}" type="presParOf" srcId="{4715C72D-180A-420B-B471-849B439F2919}" destId="{DE2DDC5C-7369-49C2-BAB7-090B8639964E}" srcOrd="1" destOrd="0" presId="urn:microsoft.com/office/officeart/2005/8/layout/default"/>
    <dgm:cxn modelId="{A074B219-AF45-4583-A5C6-A98BE47CF629}" type="presParOf" srcId="{4715C72D-180A-420B-B471-849B439F2919}" destId="{7ADB26DB-0001-402E-B414-C1F8D1705B57}" srcOrd="2" destOrd="0" presId="urn:microsoft.com/office/officeart/2005/8/layout/default"/>
    <dgm:cxn modelId="{AFD42BC6-7F96-4DFB-83FB-7DC97F98112E}" type="presParOf" srcId="{4715C72D-180A-420B-B471-849B439F2919}" destId="{981BBFE7-F8DC-43F1-86F3-B44D92462E90}" srcOrd="3" destOrd="0" presId="urn:microsoft.com/office/officeart/2005/8/layout/default"/>
    <dgm:cxn modelId="{CE4D9CF1-72BD-400B-9F1A-29E2D1DB6D5B}" type="presParOf" srcId="{4715C72D-180A-420B-B471-849B439F2919}" destId="{24DB0494-3794-43DB-B942-69C5A828D104}" srcOrd="4" destOrd="0" presId="urn:microsoft.com/office/officeart/2005/8/layout/default"/>
    <dgm:cxn modelId="{C4DF5673-61F7-4699-8261-76F92327719F}" type="presParOf" srcId="{4715C72D-180A-420B-B471-849B439F2919}" destId="{D95B18A0-FA2D-4323-AA0A-D53F7477A882}" srcOrd="5" destOrd="0" presId="urn:microsoft.com/office/officeart/2005/8/layout/default"/>
    <dgm:cxn modelId="{0E6F40CB-752D-4A7F-B822-52268288D24A}" type="presParOf" srcId="{4715C72D-180A-420B-B471-849B439F2919}" destId="{C36BCDB0-2D6F-4407-B79B-B5C7F02200C7}"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F18BE-4F56-402E-8AA9-048232872A0C}">
      <dsp:nvSpPr>
        <dsp:cNvPr id="0" name=""/>
        <dsp:cNvSpPr/>
      </dsp:nvSpPr>
      <dsp:spPr>
        <a:xfrm>
          <a:off x="2660" y="97104"/>
          <a:ext cx="1993180" cy="494639"/>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-sensorimotor stage (0-2 years)</a:t>
          </a:r>
        </a:p>
      </dsp:txBody>
      <dsp:txXfrm>
        <a:off x="2660" y="97104"/>
        <a:ext cx="1993180" cy="494639"/>
      </dsp:txXfrm>
    </dsp:sp>
    <dsp:sp modelId="{7ADB26DB-0001-402E-B414-C1F8D1705B57}">
      <dsp:nvSpPr>
        <dsp:cNvPr id="0" name=""/>
        <dsp:cNvSpPr/>
      </dsp:nvSpPr>
      <dsp:spPr>
        <a:xfrm>
          <a:off x="2195159" y="88947"/>
          <a:ext cx="1993180" cy="51095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-preoperational stages (2-7 years)</a:t>
          </a:r>
        </a:p>
      </dsp:txBody>
      <dsp:txXfrm>
        <a:off x="2195159" y="88947"/>
        <a:ext cx="1993180" cy="510951"/>
      </dsp:txXfrm>
    </dsp:sp>
    <dsp:sp modelId="{24DB0494-3794-43DB-B942-69C5A828D104}">
      <dsp:nvSpPr>
        <dsp:cNvPr id="0" name=""/>
        <dsp:cNvSpPr/>
      </dsp:nvSpPr>
      <dsp:spPr>
        <a:xfrm rot="10800000" flipV="1">
          <a:off x="0" y="785488"/>
          <a:ext cx="1978550" cy="56259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-Concrete operational stages (7-11 years)</a:t>
          </a:r>
        </a:p>
      </dsp:txBody>
      <dsp:txXfrm rot="-10800000">
        <a:off x="0" y="785488"/>
        <a:ext cx="1978550" cy="562591"/>
      </dsp:txXfrm>
    </dsp:sp>
    <dsp:sp modelId="{C36BCDB0-2D6F-4407-B79B-B5C7F02200C7}">
      <dsp:nvSpPr>
        <dsp:cNvPr id="0" name=""/>
        <dsp:cNvSpPr/>
      </dsp:nvSpPr>
      <dsp:spPr>
        <a:xfrm>
          <a:off x="2141253" y="804073"/>
          <a:ext cx="2012574" cy="551253"/>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-Formal operational skills (12+ years)</a:t>
          </a:r>
        </a:p>
      </dsp:txBody>
      <dsp:txXfrm>
        <a:off x="2141253" y="804073"/>
        <a:ext cx="2012574" cy="5512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945A9D-DE98-43C8-8832-F005C5DD8928}" type="datetimeFigureOut">
              <a:rPr lang="en-GB" smtClean="0"/>
              <a:t>17/02/2022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EA4589-A21A-4C88-A274-379DB59CFD50}" type="slidenum">
              <a:rPr lang="en-GB" smtClean="0"/>
              <a:t>‹#›</a:t>
            </a:fld>
            <a:endParaRPr lang="en-GB"/>
          </a:p>
        </p:txBody>
      </p:sp>
    </p:spTree>
    <p:extLst>
      <p:ext uri="{BB962C8B-B14F-4D97-AF65-F5344CB8AC3E}">
        <p14:creationId xmlns:p14="http://schemas.microsoft.com/office/powerpoint/2010/main" val="578168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EA4589-A21A-4C88-A274-379DB59CFD50}" type="slidenum">
              <a:rPr lang="en-GB" smtClean="0"/>
              <a:t>1</a:t>
            </a:fld>
            <a:endParaRPr lang="en-GB"/>
          </a:p>
        </p:txBody>
      </p:sp>
    </p:spTree>
    <p:extLst>
      <p:ext uri="{BB962C8B-B14F-4D97-AF65-F5344CB8AC3E}">
        <p14:creationId xmlns:p14="http://schemas.microsoft.com/office/powerpoint/2010/main" val="2091643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2/17/2022</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2/17/2022</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2/17/2022</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2/17/2022</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2/17/2022</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2/17/2022</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2/17/2022</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2/17/2022</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2/17/2022</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2/17/2022</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2/17/2022</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2/17/2022</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https://www.youtube.com/embed/IhcgYgx7aAA?start=47&amp;feature=oembed" TargetMode="External"/><Relationship Id="rId1" Type="http://schemas.openxmlformats.org/officeDocument/2006/relationships/tags" Target="../tags/tag1.xml"/><Relationship Id="rId5" Type="http://schemas.openxmlformats.org/officeDocument/2006/relationships/image" Target="../media/image5.jpeg"/><Relationship Id="rId4" Type="http://schemas.openxmlformats.org/officeDocument/2006/relationships/hyperlink" Target="https://youtu.be/IhcgYgx7aAA?t=47"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Malik%20F,%20Marwaha%20R.%20Cognitive%20Development.%20%5bUpdated%202021%20Jul%2031%5d.%20In:%20StatPearls%20%5bInternet%5d.%20Treasure%20Island%20(FL):%20StatPearls%20Publishing;%202022%20Jan-.%20Available%20from:%20https:/www.ncbi.nlm.nih.gov/books/NBK537095/" TargetMode="External"/><Relationship Id="rId7" Type="http://schemas.openxmlformats.org/officeDocument/2006/relationships/hyperlink" Target="https://iowaccrr.org/blog/2016/11/23/ccrr_blog/blocks_-_lets_build_a_brain/ar/36/" TargetMode="External"/><Relationship Id="rId2" Type="http://schemas.openxmlformats.org/officeDocument/2006/relationships/hyperlink" Target="http://ebookcentral.proquest.com/lib/trinity/detail.action?docID=2066675" TargetMode="External"/><Relationship Id="rId1" Type="http://schemas.openxmlformats.org/officeDocument/2006/relationships/slideLayout" Target="../slideLayouts/slideLayout2.xml"/><Relationship Id="rId6" Type="http://schemas.openxmlformats.org/officeDocument/2006/relationships/hyperlink" Target="file:///C:\Users\zerro\OneDrive\Documents\EXTRA%20INFO.docx" TargetMode="External"/><Relationship Id="rId5" Type="http://schemas.openxmlformats.org/officeDocument/2006/relationships/hyperlink" Target="https://www.pgpedia.com/s/sensorimotor-stage" TargetMode="External"/><Relationship Id="rId4" Type="http://schemas.openxmlformats.org/officeDocument/2006/relationships/hyperlink" Target="https://www.ncbi.nlm.nih.gov/books/NBK53709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6999" y="1556518"/>
            <a:ext cx="6253317" cy="2814650"/>
          </a:xfrm>
        </p:spPr>
        <p:txBody>
          <a:bodyPr>
            <a:noAutofit/>
          </a:bodyPr>
          <a:lstStyle/>
          <a:p>
            <a:r>
              <a:rPr lang="en-US" sz="4800"/>
              <a:t>Why is psychology important when working as a nursery assistant </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6096000" y="4622641"/>
            <a:ext cx="4406310" cy="1004126"/>
          </a:xfrm>
        </p:spPr>
        <p:txBody>
          <a:bodyPr>
            <a:normAutofit fontScale="25000" lnSpcReduction="20000"/>
          </a:bodyPr>
          <a:lstStyle/>
          <a:p>
            <a:r>
              <a:rPr lang="en-GB" sz="4400">
                <a:solidFill>
                  <a:schemeClr val="tx1">
                    <a:lumMod val="85000"/>
                    <a:lumOff val="15000"/>
                  </a:schemeClr>
                </a:solidFill>
                <a:latin typeface="Arial" panose="020B0604020202020204" pitchFamily="34" charset="0"/>
                <a:cs typeface="Arial" panose="020B0604020202020204" pitchFamily="34" charset="0"/>
              </a:rPr>
              <a:t>Psychology for health and social care </a:t>
            </a:r>
            <a:endParaRPr lang="en-US" sz="4400">
              <a:solidFill>
                <a:schemeClr val="tx1">
                  <a:lumMod val="85000"/>
                  <a:lumOff val="15000"/>
                </a:schemeClr>
              </a:solidFill>
              <a:latin typeface="Arial" panose="020B0604020202020204" pitchFamily="34" charset="0"/>
              <a:cs typeface="Arial" panose="020B0604020202020204" pitchFamily="34" charset="0"/>
            </a:endParaRPr>
          </a:p>
          <a:p>
            <a:r>
              <a:rPr lang="en-US" sz="4400">
                <a:solidFill>
                  <a:schemeClr val="tx1">
                    <a:lumMod val="85000"/>
                    <a:lumOff val="15000"/>
                  </a:schemeClr>
                </a:solidFill>
                <a:latin typeface="Arial" panose="020B0604020202020204" pitchFamily="34" charset="0"/>
                <a:cs typeface="Arial" panose="020B0604020202020204" pitchFamily="34" charset="0"/>
              </a:rPr>
              <a:t>By Zerron Alexandra Williams-hankey</a:t>
            </a:r>
          </a:p>
          <a:p>
            <a:r>
              <a:rPr lang="en-US" sz="4400">
                <a:solidFill>
                  <a:schemeClr val="tx1">
                    <a:lumMod val="85000"/>
                    <a:lumOff val="15000"/>
                  </a:schemeClr>
                </a:solidFill>
              </a:rPr>
              <a:t>                          - </a:t>
            </a:r>
            <a:r>
              <a:rPr lang="en-GB" sz="4400" spc="300">
                <a:latin typeface="Arial" panose="020B0604020202020204" pitchFamily="34" charset="0"/>
                <a:cs typeface="Arial" panose="020B0604020202020204" pitchFamily="34" charset="0"/>
              </a:rPr>
              <a:t>2028383</a:t>
            </a:r>
          </a:p>
          <a:p>
            <a:endParaRPr lang="en-US" sz="2400">
              <a:solidFill>
                <a:schemeClr val="tx1">
                  <a:lumMod val="85000"/>
                  <a:lumOff val="15000"/>
                </a:schemeClr>
              </a:solidFill>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0"/>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3D947FC-C374-4FF5-84FE-8D835783099D}"/>
              </a:ext>
            </a:extLst>
          </p:cNvPr>
          <p:cNvSpPr txBox="1"/>
          <p:nvPr/>
        </p:nvSpPr>
        <p:spPr>
          <a:xfrm>
            <a:off x="9962867" y="6211668"/>
            <a:ext cx="4149570" cy="461665"/>
          </a:xfrm>
          <a:prstGeom prst="rect">
            <a:avLst/>
          </a:prstGeom>
          <a:noFill/>
        </p:spPr>
        <p:txBody>
          <a:bodyPr wrap="square" rtlCol="0">
            <a:spAutoFit/>
          </a:bodyPr>
          <a:lstStyle/>
          <a:p>
            <a:r>
              <a:rPr lang="en-GB" sz="1200" spc="300">
                <a:latin typeface="Arial" panose="020B0604020202020204" pitchFamily="34" charset="0"/>
                <a:cs typeface="Arial" panose="020B0604020202020204" pitchFamily="34" charset="0"/>
              </a:rPr>
              <a:t>Rebecca Kavanagh /</a:t>
            </a:r>
          </a:p>
          <a:p>
            <a:r>
              <a:rPr lang="en-GB" sz="1200" spc="300">
                <a:latin typeface="Arial" panose="020B0604020202020204" pitchFamily="34" charset="0"/>
                <a:cs typeface="Arial" panose="020B0604020202020204" pitchFamily="34" charset="0"/>
              </a:rPr>
              <a:t> BMHP4003 -BIRM</a:t>
            </a:r>
          </a:p>
        </p:txBody>
      </p:sp>
    </p:spTree>
    <p:extLst>
      <p:ext uri="{BB962C8B-B14F-4D97-AF65-F5344CB8AC3E}">
        <p14:creationId xmlns:p14="http://schemas.microsoft.com/office/powerpoint/2010/main" val="4043737824"/>
      </p:ext>
    </p:extLst>
  </p:cSld>
  <p:clrMapOvr>
    <a:masterClrMapping/>
  </p:clrMapOvr>
  <mc:AlternateContent xmlns:mc="http://schemas.openxmlformats.org/markup-compatibility/2006">
    <mc:Choice xmlns:p14="http://schemas.microsoft.com/office/powerpoint/2010/main" Requires="p14">
      <p:transition spd="slow" p14:dur="2000" advTm="16879"/>
    </mc:Choice>
    <mc:Fallback>
      <p:transition spd="slow" advTm="1687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r>
              <a:rPr lang="en-US">
                <a:solidFill>
                  <a:srgbClr val="FFFFFF"/>
                </a:solidFill>
              </a:rPr>
              <a:t>- JEAN PIAGET</a:t>
            </a:r>
          </a:p>
        </p:txBody>
      </p:sp>
      <p:pic>
        <p:nvPicPr>
          <p:cNvPr id="8" name="Picture 7">
            <a:extLst>
              <a:ext uri="{FF2B5EF4-FFF2-40B4-BE49-F238E27FC236}">
                <a16:creationId xmlns:a16="http://schemas.microsoft.com/office/drawing/2014/main" id="{C9B3833E-6A09-4BF0-A505-6B1B762A4D40}"/>
              </a:ext>
            </a:extLst>
          </p:cNvPr>
          <p:cNvPicPr>
            <a:picLocks noChangeAspect="1"/>
          </p:cNvPicPr>
          <p:nvPr/>
        </p:nvPicPr>
        <p:blipFill rotWithShape="1">
          <a:blip r:embed="rId2"/>
          <a:srcRect t="58428" r="488"/>
          <a:stretch/>
        </p:blipFill>
        <p:spPr>
          <a:xfrm>
            <a:off x="4544704" y="3991715"/>
            <a:ext cx="7255190" cy="226200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9" name="TextBox 8">
            <a:extLst>
              <a:ext uri="{FF2B5EF4-FFF2-40B4-BE49-F238E27FC236}">
                <a16:creationId xmlns:a16="http://schemas.microsoft.com/office/drawing/2014/main" id="{896C4904-75D3-44FA-8BC3-B4D0CDB75585}"/>
              </a:ext>
            </a:extLst>
          </p:cNvPr>
          <p:cNvSpPr txBox="1"/>
          <p:nvPr/>
        </p:nvSpPr>
        <p:spPr>
          <a:xfrm>
            <a:off x="1100051" y="535748"/>
            <a:ext cx="11081981" cy="3406574"/>
          </a:xfrm>
          <a:prstGeom prst="rect">
            <a:avLst/>
          </a:prstGeom>
          <a:noFill/>
        </p:spPr>
        <p:txBody>
          <a:bodyPr wrap="square" rtlCol="0">
            <a:spAutoFit/>
          </a:bodyPr>
          <a:lstStyle/>
          <a:p>
            <a:pPr>
              <a:lnSpc>
                <a:spcPct val="200000"/>
              </a:lnSpc>
            </a:pPr>
            <a:r>
              <a:rPr lang="en-GB"/>
              <a:t>“ </a:t>
            </a:r>
            <a:r>
              <a:rPr lang="en-GB" sz="2800" b="1" i="1"/>
              <a:t>THE GOAL OF EDUCATION IS NOT TO INCREASE THE AMOUNT OF KNOWLEDGE BUT TO CREATE THE POSSIBILITIES FOR A CHILD TO INVENT AND DISCOVER, TO CREATE PEOPLE WHO ARE CAPABLE OF DOING NEW THINGS.”</a:t>
            </a:r>
            <a:endParaRPr lang="en-GB" b="1" i="1"/>
          </a:p>
        </p:txBody>
      </p:sp>
    </p:spTree>
    <p:extLst>
      <p:ext uri="{BB962C8B-B14F-4D97-AF65-F5344CB8AC3E}">
        <p14:creationId xmlns:p14="http://schemas.microsoft.com/office/powerpoint/2010/main" val="191714609"/>
      </p:ext>
    </p:extLst>
  </p:cSld>
  <p:clrMapOvr>
    <a:masterClrMapping/>
  </p:clrMapOvr>
  <mc:AlternateContent xmlns:mc="http://schemas.openxmlformats.org/markup-compatibility/2006">
    <mc:Choice xmlns:p14="http://schemas.microsoft.com/office/powerpoint/2010/main" Requires="p14">
      <p:transition spd="slow" p14:dur="2000" advTm="13124"/>
    </mc:Choice>
    <mc:Fallback>
      <p:transition spd="slow" advTm="1312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6E717-D184-4AD8-9A8A-8A3C53540948}"/>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i="0" kern="1200" spc="-50" baseline="0">
                <a:latin typeface="+mj-lt"/>
                <a:ea typeface="+mj-ea"/>
                <a:cs typeface="+mj-cs"/>
              </a:rPr>
              <a:t>Piaget's theory on cognitive development. </a:t>
            </a:r>
          </a:p>
        </p:txBody>
      </p:sp>
      <p:graphicFrame>
        <p:nvGraphicFramePr>
          <p:cNvPr id="8" name="TextBox 3">
            <a:extLst>
              <a:ext uri="{FF2B5EF4-FFF2-40B4-BE49-F238E27FC236}">
                <a16:creationId xmlns:a16="http://schemas.microsoft.com/office/drawing/2014/main" id="{410878BA-9EB1-42AF-916D-02BAD63F7F00}"/>
              </a:ext>
            </a:extLst>
          </p:cNvPr>
          <p:cNvGraphicFramePr/>
          <p:nvPr>
            <p:extLst>
              <p:ext uri="{D42A27DB-BD31-4B8C-83A1-F6EECF244321}">
                <p14:modId xmlns:p14="http://schemas.microsoft.com/office/powerpoint/2010/main" val="2787076919"/>
              </p:ext>
            </p:extLst>
          </p:nvPr>
        </p:nvGraphicFramePr>
        <p:xfrm>
          <a:off x="3545306" y="4566642"/>
          <a:ext cx="4191000" cy="1450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6BBC3BDD-7642-4DFF-9A95-11E8C38E6DB6}"/>
              </a:ext>
            </a:extLst>
          </p:cNvPr>
          <p:cNvSpPr txBox="1"/>
          <p:nvPr/>
        </p:nvSpPr>
        <p:spPr>
          <a:xfrm>
            <a:off x="1097280" y="1997839"/>
            <a:ext cx="9670983" cy="2308324"/>
          </a:xfrm>
          <a:prstGeom prst="rect">
            <a:avLst/>
          </a:prstGeom>
          <a:noFill/>
        </p:spPr>
        <p:txBody>
          <a:bodyPr wrap="square">
            <a:spAutoFit/>
          </a:bodyPr>
          <a:lstStyle/>
          <a:p>
            <a:r>
              <a:rPr lang="en-GB"/>
              <a:t>Understanding psychology is very important when working with children as they are very feisty, one needs to have the ability to use critical thinking to analyse a problem and produce a solution  Piaget began hypothesizing about the facts on how children's minds are not just smaller versions of adults, he insists that  intelligence is something that’s is developed over four stages that we go through in life, he explains how younger children's qualitative and quantitative processes and abilities are different to older children's processes and abilities.</a:t>
            </a:r>
          </a:p>
          <a:p>
            <a:endParaRPr lang="en-GB"/>
          </a:p>
          <a:p>
            <a:r>
              <a:rPr lang="en-GB"/>
              <a:t>Piaget splits them into four stages of development </a:t>
            </a:r>
          </a:p>
        </p:txBody>
      </p:sp>
    </p:spTree>
    <p:extLst>
      <p:ext uri="{BB962C8B-B14F-4D97-AF65-F5344CB8AC3E}">
        <p14:creationId xmlns:p14="http://schemas.microsoft.com/office/powerpoint/2010/main" val="32969944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55975">
        <p159:morph option="byObject"/>
      </p:transition>
    </mc:Choice>
    <mc:Fallback>
      <p:transition spd="slow" advTm="55975">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BBC0B-7298-4BD8-9215-71D1D5A45162}"/>
              </a:ext>
            </a:extLst>
          </p:cNvPr>
          <p:cNvSpPr>
            <a:spLocks noGrp="1"/>
          </p:cNvSpPr>
          <p:nvPr>
            <p:ph type="title"/>
          </p:nvPr>
        </p:nvSpPr>
        <p:spPr>
          <a:xfrm>
            <a:off x="930069" y="690332"/>
            <a:ext cx="3517567" cy="2093975"/>
          </a:xfrm>
        </p:spPr>
        <p:txBody>
          <a:bodyPr anchor="b">
            <a:normAutofit/>
          </a:bodyPr>
          <a:lstStyle/>
          <a:p>
            <a:r>
              <a:rPr lang="en-GB" i="1">
                <a:effectLst>
                  <a:outerShdw blurRad="38100" dist="38100" dir="2700000" algn="tl">
                    <a:srgbClr val="000000">
                      <a:alpha val="43137"/>
                    </a:srgbClr>
                  </a:outerShdw>
                </a:effectLst>
              </a:rPr>
              <a:t>Sensorimotor substages </a:t>
            </a:r>
          </a:p>
        </p:txBody>
      </p:sp>
      <p:sp>
        <p:nvSpPr>
          <p:cNvPr id="9" name="Content Placeholder 2">
            <a:extLst>
              <a:ext uri="{FF2B5EF4-FFF2-40B4-BE49-F238E27FC236}">
                <a16:creationId xmlns:a16="http://schemas.microsoft.com/office/drawing/2014/main" id="{B07D0817-8EF3-40BE-8106-58705ADFBF79}"/>
              </a:ext>
            </a:extLst>
          </p:cNvPr>
          <p:cNvSpPr>
            <a:spLocks noGrp="1"/>
          </p:cNvSpPr>
          <p:nvPr>
            <p:ph type="body" sz="half" idx="2"/>
          </p:nvPr>
        </p:nvSpPr>
        <p:spPr>
          <a:xfrm>
            <a:off x="1085911" y="3275062"/>
            <a:ext cx="3517567" cy="3064505"/>
          </a:xfrm>
        </p:spPr>
        <p:txBody>
          <a:bodyPr>
            <a:normAutofit fontScale="25000" lnSpcReduction="20000"/>
          </a:bodyPr>
          <a:lstStyle/>
          <a:p>
            <a:pPr>
              <a:lnSpc>
                <a:spcPct val="170000"/>
              </a:lnSpc>
            </a:pPr>
            <a:r>
              <a:rPr lang="en-GB" sz="5600">
                <a:latin typeface="Arial" panose="020B0604020202020204" pitchFamily="34" charset="0"/>
                <a:cs typeface="Arial" panose="020B0604020202020204" pitchFamily="34" charset="0"/>
              </a:rPr>
              <a:t>Piaget focus not only on the understanding of how children acquire knowledge but also understanding the concept and nature of intelligence.  Below is a table briefly explaining the six substages  each one presenting a new skill, from ages (0-2) children are beginning to have a real concept of how things work. </a:t>
            </a:r>
            <a:endParaRPr lang="en-GB" sz="1400"/>
          </a:p>
          <a:p>
            <a:pPr>
              <a:lnSpc>
                <a:spcPct val="100000"/>
              </a:lnSpc>
            </a:pPr>
            <a:endParaRPr lang="en-GB" sz="1400"/>
          </a:p>
          <a:p>
            <a:pPr>
              <a:lnSpc>
                <a:spcPct val="100000"/>
              </a:lnSpc>
            </a:pPr>
            <a:r>
              <a:rPr lang="en-GB" sz="1400"/>
              <a:t>-</a:t>
            </a:r>
          </a:p>
        </p:txBody>
      </p:sp>
      <p:graphicFrame>
        <p:nvGraphicFramePr>
          <p:cNvPr id="16" name="Table 15">
            <a:extLst>
              <a:ext uri="{FF2B5EF4-FFF2-40B4-BE49-F238E27FC236}">
                <a16:creationId xmlns:a16="http://schemas.microsoft.com/office/drawing/2014/main" id="{93653DAE-D2E1-4FDD-9C8D-81CE7CA2B7BB}"/>
              </a:ext>
            </a:extLst>
          </p:cNvPr>
          <p:cNvGraphicFramePr>
            <a:graphicFrameLocks noGrp="1"/>
          </p:cNvGraphicFramePr>
          <p:nvPr>
            <p:extLst>
              <p:ext uri="{D42A27DB-BD31-4B8C-83A1-F6EECF244321}">
                <p14:modId xmlns:p14="http://schemas.microsoft.com/office/powerpoint/2010/main" val="3744461969"/>
              </p:ext>
            </p:extLst>
          </p:nvPr>
        </p:nvGraphicFramePr>
        <p:xfrm>
          <a:off x="5036024" y="3257190"/>
          <a:ext cx="6343020" cy="3452881"/>
        </p:xfrm>
        <a:graphic>
          <a:graphicData uri="http://schemas.openxmlformats.org/drawingml/2006/table">
            <a:tbl>
              <a:tblPr firstRow="1" firstCol="1" bandRow="1"/>
              <a:tblGrid>
                <a:gridCol w="6343020">
                  <a:extLst>
                    <a:ext uri="{9D8B030D-6E8A-4147-A177-3AD203B41FA5}">
                      <a16:colId xmlns:a16="http://schemas.microsoft.com/office/drawing/2014/main" val="965408674"/>
                    </a:ext>
                  </a:extLst>
                </a:gridCol>
              </a:tblGrid>
              <a:tr h="537811">
                <a:tc>
                  <a:txBody>
                    <a:bodyPr/>
                    <a:lstStyle/>
                    <a:p>
                      <a:pPr>
                        <a:lnSpc>
                          <a:spcPct val="107000"/>
                        </a:lnSpc>
                        <a:spcAft>
                          <a:spcPts val="800"/>
                        </a:spcAft>
                      </a:pPr>
                      <a:r>
                        <a:rPr lang="en-GB" sz="1800" b="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Reflexes (0-1 month)</a:t>
                      </a:r>
                      <a:r>
                        <a:rPr lang="en-GB" sz="1800" b="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understanding the environment through reflexes such as sucking and crying</a:t>
                      </a:r>
                      <a:endParaRPr lang="en-GB" sz="18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solidFill>
                  </a:tcPr>
                </a:tc>
                <a:extLst>
                  <a:ext uri="{0D108BD9-81ED-4DB2-BD59-A6C34878D82A}">
                    <a16:rowId xmlns:a16="http://schemas.microsoft.com/office/drawing/2014/main" val="2513645103"/>
                  </a:ext>
                </a:extLst>
              </a:tr>
              <a:tr h="537811">
                <a:tc>
                  <a:txBody>
                    <a:bodyPr/>
                    <a:lstStyle/>
                    <a:p>
                      <a:pPr>
                        <a:lnSpc>
                          <a:spcPct val="107000"/>
                        </a:lnSpc>
                        <a:spcAft>
                          <a:spcPts val="800"/>
                        </a:spcAft>
                      </a:pPr>
                      <a:r>
                        <a:rPr lang="en-GB" sz="1800" b="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Primary circular reactions (1-4 months) </a:t>
                      </a:r>
                      <a:r>
                        <a:rPr lang="en-GB" sz="1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children engaging in pleasurable actions deliberately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solidFill>
                  </a:tcPr>
                </a:tc>
                <a:extLst>
                  <a:ext uri="{0D108BD9-81ED-4DB2-BD59-A6C34878D82A}">
                    <a16:rowId xmlns:a16="http://schemas.microsoft.com/office/drawing/2014/main" val="143656721"/>
                  </a:ext>
                </a:extLst>
              </a:tr>
              <a:tr h="582996">
                <a:tc>
                  <a:txBody>
                    <a:bodyPr/>
                    <a:lstStyle/>
                    <a:p>
                      <a:pPr>
                        <a:lnSpc>
                          <a:spcPct val="107000"/>
                        </a:lnSpc>
                        <a:spcAft>
                          <a:spcPts val="800"/>
                        </a:spcAft>
                      </a:pPr>
                      <a:r>
                        <a:rPr lang="en-GB" sz="1800" b="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Secondary circular reactions (4-8 months) </a:t>
                      </a:r>
                      <a:r>
                        <a:rPr lang="en-GB" sz="1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children understand the influence of their action in the environment around them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solidFill>
                  </a:tcPr>
                </a:tc>
                <a:extLst>
                  <a:ext uri="{0D108BD9-81ED-4DB2-BD59-A6C34878D82A}">
                    <a16:rowId xmlns:a16="http://schemas.microsoft.com/office/drawing/2014/main" val="1006986279"/>
                  </a:ext>
                </a:extLst>
              </a:tr>
              <a:tr h="537811">
                <a:tc>
                  <a:txBody>
                    <a:bodyPr/>
                    <a:lstStyle/>
                    <a:p>
                      <a:pPr>
                        <a:lnSpc>
                          <a:spcPct val="107000"/>
                        </a:lnSpc>
                        <a:spcAft>
                          <a:spcPts val="800"/>
                        </a:spcAft>
                      </a:pPr>
                      <a:r>
                        <a:rPr lang="en-GB" sz="1800" b="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Coordination of reaction (8-12 months) </a:t>
                      </a:r>
                      <a:r>
                        <a:rPr lang="en-GB" sz="1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children beginning to observe and imitate other actions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solidFill>
                  </a:tcPr>
                </a:tc>
                <a:extLst>
                  <a:ext uri="{0D108BD9-81ED-4DB2-BD59-A6C34878D82A}">
                    <a16:rowId xmlns:a16="http://schemas.microsoft.com/office/drawing/2014/main" val="979067393"/>
                  </a:ext>
                </a:extLst>
              </a:tr>
              <a:tr h="537811">
                <a:tc>
                  <a:txBody>
                    <a:bodyPr/>
                    <a:lstStyle/>
                    <a:p>
                      <a:pPr>
                        <a:lnSpc>
                          <a:spcPct val="107000"/>
                        </a:lnSpc>
                        <a:spcAft>
                          <a:spcPts val="800"/>
                        </a:spcAft>
                      </a:pPr>
                      <a:r>
                        <a:rPr lang="en-GB" sz="1800" b="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Tertiary circular reactions (12-18) </a:t>
                      </a:r>
                      <a:r>
                        <a:rPr lang="en-GB" sz="1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children begin to express new behaviours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solidFill>
                  </a:tcPr>
                </a:tc>
                <a:extLst>
                  <a:ext uri="{0D108BD9-81ED-4DB2-BD59-A6C34878D82A}">
                    <a16:rowId xmlns:a16="http://schemas.microsoft.com/office/drawing/2014/main" val="3854958056"/>
                  </a:ext>
                </a:extLst>
              </a:tr>
              <a:tr h="537811">
                <a:tc>
                  <a:txBody>
                    <a:bodyPr/>
                    <a:lstStyle/>
                    <a:p>
                      <a:pPr>
                        <a:lnSpc>
                          <a:spcPct val="107000"/>
                        </a:lnSpc>
                        <a:spcAft>
                          <a:spcPts val="800"/>
                        </a:spcAft>
                      </a:pPr>
                      <a:r>
                        <a:rPr lang="en-GB" sz="1800" b="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Early representational thought (18-24) </a:t>
                      </a:r>
                      <a:r>
                        <a:rPr lang="en-GB" sz="18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children can identify objects with words such as ‘doggie’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solidFill>
                  </a:tcPr>
                </a:tc>
                <a:extLst>
                  <a:ext uri="{0D108BD9-81ED-4DB2-BD59-A6C34878D82A}">
                    <a16:rowId xmlns:a16="http://schemas.microsoft.com/office/drawing/2014/main" val="2520619373"/>
                  </a:ext>
                </a:extLst>
              </a:tr>
            </a:tbl>
          </a:graphicData>
        </a:graphic>
      </p:graphicFrame>
      <p:pic>
        <p:nvPicPr>
          <p:cNvPr id="18" name="Picture 17">
            <a:extLst>
              <a:ext uri="{FF2B5EF4-FFF2-40B4-BE49-F238E27FC236}">
                <a16:creationId xmlns:a16="http://schemas.microsoft.com/office/drawing/2014/main" id="{02803A48-61CF-4B56-92F5-2DAAC47FDD5B}"/>
              </a:ext>
            </a:extLst>
          </p:cNvPr>
          <p:cNvPicPr>
            <a:picLocks noChangeAspect="1"/>
          </p:cNvPicPr>
          <p:nvPr/>
        </p:nvPicPr>
        <p:blipFill>
          <a:blip r:embed="rId2"/>
          <a:stretch>
            <a:fillRect/>
          </a:stretch>
        </p:blipFill>
        <p:spPr>
          <a:xfrm>
            <a:off x="5908059" y="382803"/>
            <a:ext cx="4082102" cy="2709031"/>
          </a:xfrm>
          <a:prstGeom prst="rect">
            <a:avLst/>
          </a:prstGeom>
        </p:spPr>
      </p:pic>
    </p:spTree>
    <p:extLst>
      <p:ext uri="{BB962C8B-B14F-4D97-AF65-F5344CB8AC3E}">
        <p14:creationId xmlns:p14="http://schemas.microsoft.com/office/powerpoint/2010/main" val="2120632791"/>
      </p:ext>
    </p:extLst>
  </p:cSld>
  <p:clrMapOvr>
    <a:masterClrMapping/>
  </p:clrMapOvr>
  <mc:AlternateContent xmlns:mc="http://schemas.openxmlformats.org/markup-compatibility/2006">
    <mc:Choice xmlns:p14="http://schemas.microsoft.com/office/powerpoint/2010/main" Requires="p14">
      <p:transition spd="slow" p14:dur="2000" advTm="62036"/>
    </mc:Choice>
    <mc:Fallback>
      <p:transition spd="slow" advTm="6203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06C1E-7F5C-4F23-8A0A-F9E8B7461405}"/>
              </a:ext>
            </a:extLst>
          </p:cNvPr>
          <p:cNvSpPr>
            <a:spLocks noGrp="1"/>
          </p:cNvSpPr>
          <p:nvPr>
            <p:ph type="title"/>
          </p:nvPr>
        </p:nvSpPr>
        <p:spPr>
          <a:xfrm>
            <a:off x="475752" y="2041296"/>
            <a:ext cx="3517567" cy="2626957"/>
          </a:xfrm>
        </p:spPr>
        <p:txBody>
          <a:bodyPr anchor="b">
            <a:normAutofit fontScale="90000"/>
          </a:bodyPr>
          <a:lstStyle/>
          <a:p>
            <a:r>
              <a:rPr lang="en-GB" sz="2700"/>
              <a:t>How a professional, in this role, can use their understanding of psychology to support a service user?</a:t>
            </a:r>
            <a:br>
              <a:rPr lang="en-GB" sz="1700"/>
            </a:br>
            <a:br>
              <a:rPr lang="en-GB" sz="1700"/>
            </a:br>
            <a:endParaRPr lang="en-GB" sz="1700"/>
          </a:p>
        </p:txBody>
      </p:sp>
      <p:sp>
        <p:nvSpPr>
          <p:cNvPr id="14" name="Content Placeholder 2">
            <a:extLst>
              <a:ext uri="{FF2B5EF4-FFF2-40B4-BE49-F238E27FC236}">
                <a16:creationId xmlns:a16="http://schemas.microsoft.com/office/drawing/2014/main" id="{1A486BD5-6391-4544-932A-06768F855B84}"/>
              </a:ext>
            </a:extLst>
          </p:cNvPr>
          <p:cNvSpPr>
            <a:spLocks noGrp="1"/>
          </p:cNvSpPr>
          <p:nvPr>
            <p:ph idx="1"/>
          </p:nvPr>
        </p:nvSpPr>
        <p:spPr>
          <a:xfrm>
            <a:off x="5458984" y="812799"/>
            <a:ext cx="5928344" cy="5294757"/>
          </a:xfrm>
        </p:spPr>
        <p:txBody>
          <a:bodyPr>
            <a:normAutofit/>
          </a:bodyPr>
          <a:lstStyle/>
          <a:p>
            <a:pPr marL="0" indent="0">
              <a:lnSpc>
                <a:spcPct val="100000"/>
              </a:lnSpc>
              <a:buNone/>
            </a:pPr>
            <a:r>
              <a:rPr lang="en-GB" sz="1200"/>
              <a:t>How can Paigets theory be applied to the job of a nursery assistant? How to use your understanding to support another person? </a:t>
            </a:r>
          </a:p>
          <a:p>
            <a:pPr>
              <a:lnSpc>
                <a:spcPct val="100000"/>
              </a:lnSpc>
            </a:pPr>
            <a:r>
              <a:rPr lang="en-GB" sz="1200"/>
              <a:t>-For example,  having  acquired the skills and the knowledge for the specific role, being In a nursery setting  children are of ages (0-2) have so much energy its important to learn how to keep them stimulated and happy, the use of colourful building blocks would be highly recommended as they can be used for both sensory (colour) and motor (moving the blocks) skills, allowing kids to identify things such as colours and numbers  growing through the primary secondary and tertiary reactions, they develop better behaviours through repetitively showing clear intentions of intended actions engaging in things like; </a:t>
            </a:r>
          </a:p>
          <a:p>
            <a:pPr marL="0" indent="0">
              <a:lnSpc>
                <a:spcPct val="100000"/>
              </a:lnSpc>
              <a:buNone/>
            </a:pPr>
            <a:r>
              <a:rPr lang="en-GB" sz="1200"/>
              <a:t>   </a:t>
            </a:r>
            <a:r>
              <a:rPr lang="en-GB" sz="1200" b="1"/>
              <a:t>-</a:t>
            </a:r>
            <a:r>
              <a:rPr lang="en-GB" sz="1400" b="1"/>
              <a:t>Music &amp; learning time helps with their photographic memory.</a:t>
            </a:r>
          </a:p>
          <a:p>
            <a:pPr>
              <a:lnSpc>
                <a:spcPct val="100000"/>
              </a:lnSpc>
            </a:pPr>
            <a:r>
              <a:rPr lang="en-GB" sz="1400" b="1"/>
              <a:t>-Improving their intelligence through motor skills and basic reflexes.</a:t>
            </a:r>
          </a:p>
          <a:p>
            <a:pPr>
              <a:lnSpc>
                <a:spcPct val="100000"/>
              </a:lnSpc>
            </a:pPr>
            <a:r>
              <a:rPr lang="en-GB" sz="1400" b="1"/>
              <a:t>-Interacting with others helps their communication process.</a:t>
            </a:r>
          </a:p>
          <a:p>
            <a:pPr>
              <a:lnSpc>
                <a:spcPct val="100000"/>
              </a:lnSpc>
            </a:pPr>
            <a:r>
              <a:rPr lang="en-GB" sz="1200" b="1"/>
              <a:t> </a:t>
            </a:r>
            <a:r>
              <a:rPr lang="en-GB" sz="1200"/>
              <a:t> </a:t>
            </a:r>
          </a:p>
        </p:txBody>
      </p:sp>
      <p:pic>
        <p:nvPicPr>
          <p:cNvPr id="6" name="Picture 5">
            <a:extLst>
              <a:ext uri="{FF2B5EF4-FFF2-40B4-BE49-F238E27FC236}">
                <a16:creationId xmlns:a16="http://schemas.microsoft.com/office/drawing/2014/main" id="{E5D674D8-810F-470C-988B-90A5EF043A63}"/>
              </a:ext>
            </a:extLst>
          </p:cNvPr>
          <p:cNvPicPr>
            <a:picLocks noChangeAspect="1"/>
          </p:cNvPicPr>
          <p:nvPr/>
        </p:nvPicPr>
        <p:blipFill>
          <a:blip r:embed="rId2"/>
          <a:stretch>
            <a:fillRect/>
          </a:stretch>
        </p:blipFill>
        <p:spPr>
          <a:xfrm>
            <a:off x="5686637" y="4135271"/>
            <a:ext cx="5004109" cy="2442109"/>
          </a:xfrm>
          <a:prstGeom prst="rect">
            <a:avLst/>
          </a:prstGeom>
        </p:spPr>
      </p:pic>
    </p:spTree>
    <p:extLst>
      <p:ext uri="{BB962C8B-B14F-4D97-AF65-F5344CB8AC3E}">
        <p14:creationId xmlns:p14="http://schemas.microsoft.com/office/powerpoint/2010/main" val="3152301122"/>
      </p:ext>
    </p:extLst>
  </p:cSld>
  <p:clrMapOvr>
    <a:masterClrMapping/>
  </p:clrMapOvr>
  <mc:AlternateContent xmlns:mc="http://schemas.openxmlformats.org/markup-compatibility/2006">
    <mc:Choice xmlns:p14="http://schemas.microsoft.com/office/powerpoint/2010/main" Requires="p14">
      <p:transition spd="slow" p14:dur="2000" advTm="55409"/>
    </mc:Choice>
    <mc:Fallback>
      <p:transition spd="slow" advTm="5540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1745A55-6A7A-4ABA-91B6-1CAD950D596F}"/>
              </a:ext>
            </a:extLst>
          </p:cNvPr>
          <p:cNvSpPr>
            <a:spLocks noGrp="1"/>
          </p:cNvSpPr>
          <p:nvPr>
            <p:ph type="body" sz="half" idx="2"/>
          </p:nvPr>
        </p:nvSpPr>
        <p:spPr>
          <a:xfrm>
            <a:off x="775814" y="1651742"/>
            <a:ext cx="3517567" cy="1071750"/>
          </a:xfrm>
        </p:spPr>
        <p:txBody>
          <a:bodyPr>
            <a:noAutofit/>
          </a:bodyPr>
          <a:lstStyle/>
          <a:p>
            <a:pPr algn="ctr"/>
            <a:r>
              <a:rPr lang="en-GB" sz="2400"/>
              <a:t>Watch this video for further  knowledge  </a:t>
            </a:r>
          </a:p>
          <a:p>
            <a:pPr algn="ctr"/>
            <a:endParaRPr lang="en-GB" sz="2400"/>
          </a:p>
          <a:p>
            <a:pPr algn="ctr"/>
            <a:endParaRPr lang="en-GB" sz="2400"/>
          </a:p>
          <a:p>
            <a:pPr algn="ctr"/>
            <a:endParaRPr lang="en-GB" sz="2400"/>
          </a:p>
          <a:p>
            <a:pPr algn="ctr"/>
            <a:endParaRPr lang="en-GB" sz="2400"/>
          </a:p>
          <a:p>
            <a:pPr algn="ctr"/>
            <a:r>
              <a:rPr lang="en-GB" sz="2400"/>
              <a:t>Thank you for watching our presentation </a:t>
            </a:r>
          </a:p>
        </p:txBody>
      </p:sp>
      <p:sp>
        <p:nvSpPr>
          <p:cNvPr id="5" name="Content Placeholder 4">
            <a:extLst>
              <a:ext uri="{FF2B5EF4-FFF2-40B4-BE49-F238E27FC236}">
                <a16:creationId xmlns:a16="http://schemas.microsoft.com/office/drawing/2014/main" id="{165FE9F6-B04D-477C-988D-6793E1D854B9}"/>
              </a:ext>
            </a:extLst>
          </p:cNvPr>
          <p:cNvSpPr txBox="1">
            <a:spLocks noGrp="1"/>
          </p:cNvSpPr>
          <p:nvPr>
            <p:ph idx="1"/>
          </p:nvPr>
        </p:nvSpPr>
        <p:spPr>
          <a:xfrm>
            <a:off x="6831013" y="5210588"/>
            <a:ext cx="5927725" cy="1391920"/>
          </a:xfrm>
          <a:prstGeom prst="rect">
            <a:avLst/>
          </a:prstGeom>
          <a:noFill/>
        </p:spPr>
        <p:txBody>
          <a:bodyPr wrap="square">
            <a:spAutoFit/>
          </a:bodyPr>
          <a:lstStyle/>
          <a:p>
            <a:r>
              <a:rPr lang="en-US">
                <a:solidFill>
                  <a:schemeClr val="tx1">
                    <a:lumMod val="75000"/>
                    <a:lumOff val="25000"/>
                  </a:schemeClr>
                </a:solidFill>
                <a:hlinkClick r:id="rId4"/>
              </a:rPr>
              <a:t>https://</a:t>
            </a:r>
            <a:r>
              <a:rPr lang="en-US" err="1">
                <a:solidFill>
                  <a:schemeClr val="tx1">
                    <a:lumMod val="75000"/>
                    <a:lumOff val="25000"/>
                  </a:schemeClr>
                </a:solidFill>
                <a:hlinkClick r:id="rId4"/>
              </a:rPr>
              <a:t>youtu.be</a:t>
            </a:r>
            <a:r>
              <a:rPr lang="en-US">
                <a:solidFill>
                  <a:schemeClr val="tx1">
                    <a:lumMod val="75000"/>
                    <a:lumOff val="25000"/>
                  </a:schemeClr>
                </a:solidFill>
                <a:hlinkClick r:id="rId4"/>
              </a:rPr>
              <a:t>/</a:t>
            </a:r>
            <a:r>
              <a:rPr lang="en-US" err="1">
                <a:solidFill>
                  <a:schemeClr val="tx1">
                    <a:lumMod val="75000"/>
                    <a:lumOff val="25000"/>
                  </a:schemeClr>
                </a:solidFill>
                <a:hlinkClick r:id="rId4"/>
              </a:rPr>
              <a:t>IhcgYgx7aAA?t</a:t>
            </a:r>
            <a:r>
              <a:rPr lang="en-US">
                <a:solidFill>
                  <a:schemeClr val="tx1">
                    <a:lumMod val="75000"/>
                    <a:lumOff val="25000"/>
                  </a:schemeClr>
                </a:solidFill>
                <a:hlinkClick r:id="rId4"/>
              </a:rPr>
              <a:t>=47</a:t>
            </a:r>
            <a:endParaRPr lang="en-US">
              <a:solidFill>
                <a:schemeClr val="tx1">
                  <a:lumMod val="75000"/>
                  <a:lumOff val="25000"/>
                </a:schemeClr>
              </a:solidFill>
            </a:endParaRPr>
          </a:p>
          <a:p>
            <a:endParaRPr lang="en-US"/>
          </a:p>
          <a:p>
            <a:endParaRPr lang="en-US">
              <a:solidFill>
                <a:schemeClr val="tx1">
                  <a:lumMod val="75000"/>
                  <a:lumOff val="25000"/>
                </a:schemeClr>
              </a:solidFill>
            </a:endParaRPr>
          </a:p>
        </p:txBody>
      </p:sp>
      <p:pic>
        <p:nvPicPr>
          <p:cNvPr id="6" name="Online Media 5" title="Piaget's Theory of Cognitive Development">
            <a:hlinkClick r:id="" action="ppaction://media"/>
            <a:extLst>
              <a:ext uri="{FF2B5EF4-FFF2-40B4-BE49-F238E27FC236}">
                <a16:creationId xmlns:a16="http://schemas.microsoft.com/office/drawing/2014/main" id="{5BBE6B8D-1365-40D7-A4C4-1C65BAC16002}"/>
              </a:ext>
            </a:extLst>
          </p:cNvPr>
          <p:cNvPicPr>
            <a:picLocks noRot="1" noChangeAspect="1"/>
          </p:cNvPicPr>
          <p:nvPr>
            <a:videoFile r:link="rId2"/>
          </p:nvPr>
        </p:nvPicPr>
        <p:blipFill>
          <a:blip r:embed="rId5"/>
          <a:stretch>
            <a:fillRect/>
          </a:stretch>
        </p:blipFill>
        <p:spPr>
          <a:xfrm>
            <a:off x="5257355" y="1651742"/>
            <a:ext cx="6291179" cy="3554516"/>
          </a:xfrm>
          <a:prstGeom prst="rect">
            <a:avLst/>
          </a:prstGeom>
        </p:spPr>
      </p:pic>
    </p:spTree>
    <p:custDataLst>
      <p:tags r:id="rId1"/>
    </p:custDataLst>
    <p:extLst>
      <p:ext uri="{BB962C8B-B14F-4D97-AF65-F5344CB8AC3E}">
        <p14:creationId xmlns:p14="http://schemas.microsoft.com/office/powerpoint/2010/main" val="496799423"/>
      </p:ext>
    </p:extLst>
  </p:cSld>
  <p:clrMapOvr>
    <a:masterClrMapping/>
  </p:clrMapOvr>
  <mc:AlternateContent xmlns:mc="http://schemas.openxmlformats.org/markup-compatibility/2006">
    <mc:Choice xmlns:p14="http://schemas.microsoft.com/office/powerpoint/2010/main" Requires="p14">
      <p:transition spd="slow" p14:dur="2000" advTm="9728"/>
    </mc:Choice>
    <mc:Fallback>
      <p:transition spd="slow" advTm="97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extLst>
    <p:ext uri="{E180D4A7-C9FB-4DFB-919C-405C955672EB}">
      <p14:showEvtLst xmlns:p14="http://schemas.microsoft.com/office/powerpoint/2010/main">
        <p14:playEvt time="6666" objId="6"/>
        <p14:pauseEvt time="9728" objId="6"/>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E890D-5EC3-408D-A7A6-74AEE72AA380}"/>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5D593AFF-89F5-4AD6-A68E-0CD7808AACCD}"/>
              </a:ext>
            </a:extLst>
          </p:cNvPr>
          <p:cNvSpPr>
            <a:spLocks noGrp="1"/>
          </p:cNvSpPr>
          <p:nvPr>
            <p:ph idx="1"/>
          </p:nvPr>
        </p:nvSpPr>
        <p:spPr/>
        <p:txBody>
          <a:bodyPr/>
          <a:lstStyle/>
          <a:p>
            <a:pPr>
              <a:buClr>
                <a:srgbClr val="9BA8B7"/>
              </a:buClr>
              <a:defRPr/>
            </a:pPr>
            <a:r>
              <a:rPr kumimoji="0" lang="en-GB" sz="1100" b="0" i="0" u="none" strike="noStrike" kern="1200" cap="none" spc="0" normalizeH="0" baseline="0" noProof="0">
                <a:ln>
                  <a:noFill/>
                </a:ln>
                <a:solidFill>
                  <a:srgbClr val="000000">
                    <a:lumMod val="75000"/>
                    <a:lumOff val="25000"/>
                  </a:srgbClr>
                </a:solidFill>
                <a:effectLst/>
                <a:uLnTx/>
                <a:uFillTx/>
                <a:latin typeface="Arial" panose="020B0604020202020204" pitchFamily="34" charset="0"/>
                <a:cs typeface="Arial" panose="020B0604020202020204" pitchFamily="34" charset="0"/>
              </a:rPr>
              <a:t>Gross, Richard. Psychology : The Science of Mind and Behaviour, edited by Francesca Naish, Hodder Education Group, 2015. ProQuest Ebook Central, </a:t>
            </a:r>
            <a:r>
              <a:rPr kumimoji="0" lang="en-GB" sz="1100" b="0" i="0" u="none" strike="noStrike" kern="1200" cap="none" spc="0" normalizeH="0" baseline="0" noProof="0">
                <a:ln>
                  <a:noFill/>
                </a:ln>
                <a:solidFill>
                  <a:srgbClr val="000000">
                    <a:lumMod val="75000"/>
                    <a:lumOff val="25000"/>
                  </a:srgbClr>
                </a:solidFill>
                <a:effectLst/>
                <a:uLnTx/>
                <a:uFillTx/>
                <a:latin typeface="Arial" panose="020B0604020202020204" pitchFamily="34" charset="0"/>
                <a:cs typeface="Arial" panose="020B0604020202020204" pitchFamily="34" charset="0"/>
                <a:hlinkClick r:id="rId2"/>
              </a:rPr>
              <a:t>http://ebookcentral.proquest.com/lib/trinity/detail.action?docID=2066675</a:t>
            </a:r>
            <a:r>
              <a:rPr kumimoji="0" lang="en-GB" sz="1100" b="0" i="0" u="none" strike="noStrike" kern="1200" cap="none" spc="0" normalizeH="0" baseline="0" noProof="0">
                <a:ln>
                  <a:noFill/>
                </a:ln>
                <a:solidFill>
                  <a:srgbClr val="000000">
                    <a:lumMod val="75000"/>
                    <a:lumOff val="25000"/>
                  </a:srgbClr>
                </a:solidFill>
                <a:effectLst/>
                <a:uLnTx/>
                <a:uFillTx/>
                <a:latin typeface="Arial" panose="020B0604020202020204" pitchFamily="34" charset="0"/>
                <a:cs typeface="Arial" panose="020B0604020202020204" pitchFamily="34" charset="0"/>
              </a:rPr>
              <a:t>.	</a:t>
            </a:r>
            <a:r>
              <a:rPr kumimoji="0" lang="en-GB" sz="1600" b="0" i="0" u="none" strike="noStrike" kern="1200" cap="none" spc="0" normalizeH="0" baseline="0" noProof="0">
                <a:ln>
                  <a:noFill/>
                </a:ln>
                <a:solidFill>
                  <a:srgbClr val="000000">
                    <a:lumMod val="75000"/>
                    <a:lumOff val="25000"/>
                  </a:srgbClr>
                </a:solidFill>
                <a:effectLst/>
                <a:uLnTx/>
                <a:uFillTx/>
                <a:latin typeface="Arial" panose="020B0604020202020204" pitchFamily="34" charset="0"/>
                <a:cs typeface="Arial" panose="020B0604020202020204" pitchFamily="34" charset="0"/>
              </a:rPr>
              <a:t> (slide 3)</a:t>
            </a:r>
          </a:p>
          <a:p>
            <a:r>
              <a:rPr lang="en-GB" sz="1100">
                <a:latin typeface="Arial" panose="020B0604020202020204" pitchFamily="34" charset="0"/>
                <a:cs typeface="Arial" panose="020B0604020202020204" pitchFamily="34" charset="0"/>
              </a:rPr>
              <a:t>Cognitive development/further reading - Malik F, </a:t>
            </a:r>
            <a:r>
              <a:rPr lang="en-GB" sz="1100">
                <a:latin typeface="Arial" panose="020B0604020202020204" pitchFamily="34" charset="0"/>
                <a:cs typeface="Arial" panose="020B0604020202020204" pitchFamily="34" charset="0"/>
                <a:hlinkClick r:id="rId3"/>
              </a:rPr>
              <a:t>Marwaha</a:t>
            </a:r>
            <a:r>
              <a:rPr lang="en-GB" sz="1100">
                <a:latin typeface="Arial" panose="020B0604020202020204" pitchFamily="34" charset="0"/>
                <a:cs typeface="Arial" panose="020B0604020202020204" pitchFamily="34" charset="0"/>
              </a:rPr>
              <a:t> R. Cognitive Development. [Updated 2021 Jul 31]. In: StatPearls [Internet]. Treasure Island (FL): StatPearls Publishing; 2022 Jan-. Available from: </a:t>
            </a:r>
            <a:r>
              <a:rPr lang="en-GB" sz="1100">
                <a:latin typeface="Arial" panose="020B0604020202020204" pitchFamily="34" charset="0"/>
                <a:cs typeface="Arial" panose="020B0604020202020204" pitchFamily="34" charset="0"/>
                <a:hlinkClick r:id="rId4"/>
              </a:rPr>
              <a:t>https://www.ncbi.nlm.nih.gov/books/NBK537095</a:t>
            </a:r>
            <a:r>
              <a:rPr lang="en-GB" sz="1100">
                <a:latin typeface="Arial" panose="020B0604020202020204" pitchFamily="34" charset="0"/>
                <a:cs typeface="Arial" panose="020B0604020202020204" pitchFamily="34" charset="0"/>
              </a:rPr>
              <a:t>/  </a:t>
            </a:r>
            <a:r>
              <a:rPr lang="en-GB" sz="1600">
                <a:latin typeface="Arial" panose="020B0604020202020204" pitchFamily="34" charset="0"/>
                <a:cs typeface="Arial" panose="020B0604020202020204" pitchFamily="34" charset="0"/>
              </a:rPr>
              <a:t>(slide 3) </a:t>
            </a:r>
          </a:p>
          <a:p>
            <a:r>
              <a:rPr lang="en-GB" sz="1100">
                <a:latin typeface="Arial" panose="020B0604020202020204" pitchFamily="34" charset="0"/>
                <a:cs typeface="Arial" panose="020B0604020202020204" pitchFamily="34" charset="0"/>
              </a:rPr>
              <a:t>Photo </a:t>
            </a:r>
            <a:r>
              <a:rPr lang="en-GB" sz="1100">
                <a:latin typeface="Arial" panose="020B0604020202020204" pitchFamily="34" charset="0"/>
                <a:cs typeface="Arial" panose="020B0604020202020204" pitchFamily="34" charset="0"/>
                <a:hlinkClick r:id="rId5"/>
              </a:rPr>
              <a:t>https://</a:t>
            </a:r>
            <a:r>
              <a:rPr lang="en-GB" sz="1100" err="1">
                <a:latin typeface="Arial" panose="020B0604020202020204" pitchFamily="34" charset="0"/>
                <a:cs typeface="Arial" panose="020B0604020202020204" pitchFamily="34" charset="0"/>
                <a:hlinkClick r:id="rId5"/>
              </a:rPr>
              <a:t>www.pgpedia.com</a:t>
            </a:r>
            <a:r>
              <a:rPr lang="en-GB" sz="1100">
                <a:latin typeface="Arial" panose="020B0604020202020204" pitchFamily="34" charset="0"/>
                <a:cs typeface="Arial" panose="020B0604020202020204" pitchFamily="34" charset="0"/>
                <a:hlinkClick r:id="rId5"/>
              </a:rPr>
              <a:t>/s/sensorimotor-stage </a:t>
            </a:r>
            <a:r>
              <a:rPr lang="en-GB" sz="1100">
                <a:latin typeface="Arial" panose="020B0604020202020204" pitchFamily="34" charset="0"/>
                <a:cs typeface="Arial" panose="020B0604020202020204" pitchFamily="34" charset="0"/>
              </a:rPr>
              <a:t> link </a:t>
            </a:r>
            <a:r>
              <a:rPr kumimoji="0" lang="en-GB" sz="1500" b="1" i="0" u="none" strike="noStrike" kern="1200" cap="none" spc="0" normalizeH="0" baseline="0" noProof="0">
                <a:ln>
                  <a:noFill/>
                </a:ln>
                <a:solidFill>
                  <a:srgbClr val="FFFFFF"/>
                </a:solidFill>
                <a:effectLst/>
                <a:uLnTx/>
                <a:uFillTx/>
                <a:latin typeface="Calibri" panose="020F0502020204030204" pitchFamily="34" charset="0"/>
                <a:ea typeface="Calibri" panose="020F0502020204030204" pitchFamily="34" charset="0"/>
                <a:cs typeface="Times New Roman" panose="02020603050405020304" pitchFamily="18" charset="0"/>
                <a:hlinkClick r:id="rId6" action="ppaction://hlinkfile"/>
              </a:rPr>
              <a:t>C:\Users\</a:t>
            </a:r>
            <a:r>
              <a:rPr kumimoji="0" lang="en-GB" sz="1500" b="1" i="0" u="none" strike="noStrike" kern="1200" cap="none" spc="0" normalizeH="0" baseline="0" noProof="0" err="1">
                <a:ln>
                  <a:noFill/>
                </a:ln>
                <a:solidFill>
                  <a:srgbClr val="FFFFFF"/>
                </a:solidFill>
                <a:effectLst/>
                <a:uLnTx/>
                <a:uFillTx/>
                <a:latin typeface="Calibri" panose="020F0502020204030204" pitchFamily="34" charset="0"/>
                <a:ea typeface="Calibri" panose="020F0502020204030204" pitchFamily="34" charset="0"/>
                <a:cs typeface="Times New Roman" panose="02020603050405020304" pitchFamily="18" charset="0"/>
                <a:hlinkClick r:id="rId6" action="ppaction://hlinkfile"/>
              </a:rPr>
              <a:t>zerro</a:t>
            </a:r>
            <a:r>
              <a:rPr kumimoji="0" lang="en-GB" sz="1500" b="1" i="0" u="none" strike="noStrike" kern="1200" cap="none" spc="0" normalizeH="0" baseline="0" noProof="0">
                <a:ln>
                  <a:noFill/>
                </a:ln>
                <a:solidFill>
                  <a:srgbClr val="FFFFFF"/>
                </a:solidFill>
                <a:effectLst/>
                <a:uLnTx/>
                <a:uFillTx/>
                <a:latin typeface="Calibri" panose="020F0502020204030204" pitchFamily="34" charset="0"/>
                <a:ea typeface="Calibri" panose="020F0502020204030204" pitchFamily="34" charset="0"/>
                <a:cs typeface="Times New Roman" panose="02020603050405020304" pitchFamily="18" charset="0"/>
                <a:hlinkClick r:id="rId6" action="ppaction://hlinkfile"/>
              </a:rPr>
              <a:t>\OneDrive\Documents\EXTRA </a:t>
            </a:r>
            <a:r>
              <a:rPr kumimoji="0" lang="en-GB" sz="1500" b="1" i="0" u="none" strike="noStrike" kern="1200" cap="none" spc="0" normalizeH="0" baseline="0" noProof="0" err="1">
                <a:ln>
                  <a:noFill/>
                </a:ln>
                <a:solidFill>
                  <a:srgbClr val="FFFFFF"/>
                </a:solidFill>
                <a:effectLst/>
                <a:uLnTx/>
                <a:uFillTx/>
                <a:latin typeface="Calibri" panose="020F0502020204030204" pitchFamily="34" charset="0"/>
                <a:ea typeface="Calibri" panose="020F0502020204030204" pitchFamily="34" charset="0"/>
                <a:cs typeface="Times New Roman" panose="02020603050405020304" pitchFamily="18" charset="0"/>
                <a:hlinkClick r:id="rId6" action="ppaction://hlinkfile"/>
              </a:rPr>
              <a:t>INFO.docx</a:t>
            </a:r>
            <a:r>
              <a:rPr lang="en-GB" sz="1600">
                <a:latin typeface="Arial" panose="020B0604020202020204" pitchFamily="34" charset="0"/>
                <a:cs typeface="Arial" panose="020B0604020202020204" pitchFamily="34" charset="0"/>
              </a:rPr>
              <a:t>(slide 4) </a:t>
            </a: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Photo </a:t>
            </a:r>
            <a:r>
              <a:rPr lang="en-GB" sz="1050">
                <a:hlinkClick r:id="rId7"/>
              </a:rPr>
              <a:t>Blocks - Let's Build a Brain! - Iowa </a:t>
            </a:r>
            <a:r>
              <a:rPr lang="en-GB" sz="1050" err="1">
                <a:hlinkClick r:id="rId7"/>
              </a:rPr>
              <a:t>CCR&amp;R</a:t>
            </a:r>
            <a:r>
              <a:rPr lang="en-GB" sz="1050">
                <a:hlinkClick r:id="rId7"/>
              </a:rPr>
              <a:t> (</a:t>
            </a:r>
            <a:r>
              <a:rPr lang="en-GB" sz="1050" err="1">
                <a:hlinkClick r:id="rId7"/>
              </a:rPr>
              <a:t>iowaccrr.org</a:t>
            </a:r>
            <a:r>
              <a:rPr lang="en-GB" sz="1050">
                <a:hlinkClick r:id="rId7"/>
              </a:rPr>
              <a:t>)</a:t>
            </a:r>
            <a:r>
              <a:rPr lang="en-GB" sz="1100">
                <a:latin typeface="Arial" panose="020B0604020202020204" pitchFamily="34" charset="0"/>
                <a:cs typeface="Arial" panose="020B0604020202020204" pitchFamily="34" charset="0"/>
              </a:rPr>
              <a:t> </a:t>
            </a:r>
            <a:r>
              <a:rPr lang="en-GB" sz="1050"/>
              <a:t> </a:t>
            </a:r>
            <a:r>
              <a:rPr lang="en-GB" sz="1600">
                <a:latin typeface="Arial" panose="020B0604020202020204" pitchFamily="34" charset="0"/>
                <a:cs typeface="Arial" panose="020B0604020202020204" pitchFamily="34" charset="0"/>
              </a:rPr>
              <a:t>(slide 5)- </a:t>
            </a:r>
            <a:endParaRPr lang="en-GB" sz="1600"/>
          </a:p>
          <a:p>
            <a:endParaRPr lang="en-GB" sz="1050"/>
          </a:p>
        </p:txBody>
      </p:sp>
    </p:spTree>
    <p:extLst>
      <p:ext uri="{BB962C8B-B14F-4D97-AF65-F5344CB8AC3E}">
        <p14:creationId xmlns:p14="http://schemas.microsoft.com/office/powerpoint/2010/main" val="118045112"/>
      </p:ext>
    </p:extLst>
  </p:cSld>
  <p:clrMapOvr>
    <a:masterClrMapping/>
  </p:clrMapOvr>
  <mc:AlternateContent xmlns:mc="http://schemas.openxmlformats.org/markup-compatibility/2006">
    <mc:Choice xmlns:p14="http://schemas.microsoft.com/office/powerpoint/2010/main" Requires="p14">
      <p:transition spd="slow" p14:dur="2000" advTm="2720"/>
    </mc:Choice>
    <mc:Fallback>
      <p:transition spd="slow" advTm="272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6.6"/>
</p:tagLst>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4" ma:contentTypeDescription="Create a new document." ma:contentTypeScope="" ma:versionID="4394ada1ef8489924e7f3584b47ebfef">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2d8f83280674556f3ecc451d0977e5be"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FBD081B-78DA-4B56-A7CF-83122F88FDDE}">
  <ds:schemaRefs>
    <ds:schemaRef ds:uri="http://schemas.microsoft.com/sharepoint/v3/contenttype/forms"/>
  </ds:schemaRefs>
</ds:datastoreItem>
</file>

<file path=customXml/itemProps2.xml><?xml version="1.0" encoding="utf-8"?>
<ds:datastoreItem xmlns:ds="http://schemas.openxmlformats.org/officeDocument/2006/customXml" ds:itemID="{173F5C21-0547-47A5-A65C-3EFAEC710A8B}">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2A8358-F237-4FC3-AD4E-596AAEC1559E}">
  <ds:schemaRefs>
    <ds:schemaRef ds:uri="37708af0-49d6-4626-adf7-ee8f7f4cc1b8"/>
    <ds:schemaRef ds:uri="6b5bd684-8631-4d35-bdcf-c9e38c7d488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{CD3C58E8-85F0-473D-B404-53D5D515D7F3}tf56160789_win32</Template>
  <Application>Microsoft Office PowerPoint</Application>
  <PresentationFormat>Widescreen</PresentationFormat>
  <Slides>7</Slides>
  <Notes>1</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1_RetrospectVTI</vt:lpstr>
      <vt:lpstr>Why is psychology important when working as a nursery assistant </vt:lpstr>
      <vt:lpstr>PowerPoint Presentation</vt:lpstr>
      <vt:lpstr>Piaget's theory on cognitive development. </vt:lpstr>
      <vt:lpstr>Sensorimotor substages </vt:lpstr>
      <vt:lpstr>How a professional, in this role, can use their understanding of psychology to support a service user?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nursery assistant</dc:title>
  <dc:creator>Zerron William-Hankey</dc:creator>
  <cp:revision>1</cp:revision>
  <dcterms:created xsi:type="dcterms:W3CDTF">2022-02-05T07:57:04Z</dcterms:created>
  <dcterms:modified xsi:type="dcterms:W3CDTF">2022-02-17T14:28:46Z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