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sldIdLst>
    <p:sldId id="256" r:id="rId5"/>
    <p:sldId id="262" r:id="rId6"/>
    <p:sldId id="330" r:id="rId7"/>
    <p:sldId id="296" r:id="rId8"/>
    <p:sldId id="331" r:id="rId9"/>
    <p:sldId id="259" r:id="rId10"/>
    <p:sldId id="282" r:id="rId11"/>
    <p:sldId id="269" r:id="rId12"/>
    <p:sldId id="387" r:id="rId13"/>
    <p:sldId id="392" r:id="rId14"/>
    <p:sldId id="264" r:id="rId15"/>
    <p:sldId id="391" r:id="rId16"/>
    <p:sldId id="297" r:id="rId17"/>
    <p:sldId id="263" r:id="rId18"/>
    <p:sldId id="287" r:id="rId19"/>
    <p:sldId id="261" r:id="rId20"/>
    <p:sldId id="345" r:id="rId21"/>
    <p:sldId id="303" r:id="rId22"/>
    <p:sldId id="288" r:id="rId23"/>
    <p:sldId id="393" r:id="rId24"/>
    <p:sldId id="394" r:id="rId25"/>
    <p:sldId id="395" r:id="rId26"/>
    <p:sldId id="397" r:id="rId27"/>
    <p:sldId id="396" r:id="rId28"/>
    <p:sldId id="390" r:id="rId29"/>
    <p:sldId id="384" r:id="rId30"/>
    <p:sldId id="400" r:id="rId31"/>
    <p:sldId id="401" r:id="rId32"/>
    <p:sldId id="399" r:id="rId33"/>
    <p:sldId id="341" r:id="rId34"/>
    <p:sldId id="402" r:id="rId35"/>
    <p:sldId id="312" r:id="rId36"/>
    <p:sldId id="403" r:id="rId37"/>
    <p:sldId id="385" r:id="rId38"/>
    <p:sldId id="404" r:id="rId39"/>
    <p:sldId id="388" r:id="rId40"/>
    <p:sldId id="405" r:id="rId41"/>
    <p:sldId id="406" r:id="rId42"/>
    <p:sldId id="407" r:id="rId43"/>
    <p:sldId id="322" r:id="rId44"/>
    <p:sldId id="323" r:id="rId45"/>
    <p:sldId id="283" r:id="rId46"/>
    <p:sldId id="398" r:id="rId47"/>
    <p:sldId id="319" r:id="rId48"/>
    <p:sldId id="408" r:id="rId49"/>
    <p:sldId id="409" r:id="rId50"/>
    <p:sldId id="327" r:id="rId51"/>
    <p:sldId id="346" r:id="rId52"/>
    <p:sldId id="347" r:id="rId53"/>
    <p:sldId id="284" r:id="rId54"/>
    <p:sldId id="383" r:id="rId55"/>
    <p:sldId id="29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9DDCE7-4047-4A7D-904C-B7B1F2278AFA}" v="140" dt="2024-02-08T18:03:49.8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116" d="100"/>
          <a:sy n="116" d="100"/>
        </p:scale>
        <p:origin x="102" y="34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S::alice.de.angeli@uwtsd.ac.uk::18af2c47-c64d-479a-81e6-b33e396a0e01" providerId="AD" clId="Web-{3BDB8F6D-E369-7AD4-B990-C4C5615752CA}"/>
    <pc:docChg chg="addSld delSld">
      <pc:chgData name="Alice De Angeli" userId="S::alice.de.angeli@uwtsd.ac.uk::18af2c47-c64d-479a-81e6-b33e396a0e01" providerId="AD" clId="Web-{3BDB8F6D-E369-7AD4-B990-C4C5615752CA}" dt="2019-08-07T14:49:22.594" v="4"/>
      <pc:docMkLst>
        <pc:docMk/>
      </pc:docMkLst>
      <pc:sldChg chg="new del">
        <pc:chgData name="Alice De Angeli" userId="S::alice.de.angeli@uwtsd.ac.uk::18af2c47-c64d-479a-81e6-b33e396a0e01" providerId="AD" clId="Web-{3BDB8F6D-E369-7AD4-B990-C4C5615752CA}" dt="2019-08-07T14:48:42.875" v="1"/>
        <pc:sldMkLst>
          <pc:docMk/>
          <pc:sldMk cId="1144585625" sldId="257"/>
        </pc:sldMkLst>
      </pc:sldChg>
      <pc:sldChg chg="new">
        <pc:chgData name="Alice De Angeli" userId="S::alice.de.angeli@uwtsd.ac.uk::18af2c47-c64d-479a-81e6-b33e396a0e01" providerId="AD" clId="Web-{3BDB8F6D-E369-7AD4-B990-C4C5615752CA}" dt="2019-08-07T14:48:57.157" v="2"/>
        <pc:sldMkLst>
          <pc:docMk/>
          <pc:sldMk cId="3305458328" sldId="257"/>
        </pc:sldMkLst>
      </pc:sldChg>
      <pc:sldChg chg="new">
        <pc:chgData name="Alice De Angeli" userId="S::alice.de.angeli@uwtsd.ac.uk::18af2c47-c64d-479a-81e6-b33e396a0e01" providerId="AD" clId="Web-{3BDB8F6D-E369-7AD4-B990-C4C5615752CA}" dt="2019-08-07T14:49:10.110" v="3"/>
        <pc:sldMkLst>
          <pc:docMk/>
          <pc:sldMk cId="3346930650" sldId="258"/>
        </pc:sldMkLst>
      </pc:sldChg>
      <pc:sldChg chg="new">
        <pc:chgData name="Alice De Angeli" userId="S::alice.de.angeli@uwtsd.ac.uk::18af2c47-c64d-479a-81e6-b33e396a0e01" providerId="AD" clId="Web-{3BDB8F6D-E369-7AD4-B990-C4C5615752CA}" dt="2019-08-07T14:49:22.594" v="4"/>
        <pc:sldMkLst>
          <pc:docMk/>
          <pc:sldMk cId="1200602252" sldId="259"/>
        </pc:sldMkLst>
      </pc:sldChg>
    </pc:docChg>
  </pc:docChgLst>
  <pc:docChgLst>
    <pc:chgData name="Emily Hywel" userId="baf2cde3-8896-481d-9254-c66691563779" providerId="ADAL" clId="{9884086C-B899-4515-8EF2-F7DD663C1622}"/>
    <pc:docChg chg="undo custSel addSld delSld modSld sldOrd modMainMaster">
      <pc:chgData name="Emily Hywel" userId="baf2cde3-8896-481d-9254-c66691563779" providerId="ADAL" clId="{9884086C-B899-4515-8EF2-F7DD663C1622}" dt="2023-03-14T09:38:58.881" v="1221"/>
      <pc:docMkLst>
        <pc:docMk/>
      </pc:docMkLst>
      <pc:sldChg chg="modSp mod">
        <pc:chgData name="Emily Hywel" userId="baf2cde3-8896-481d-9254-c66691563779" providerId="ADAL" clId="{9884086C-B899-4515-8EF2-F7DD663C1622}" dt="2023-03-08T15:21:24.444" v="29" actId="27636"/>
        <pc:sldMkLst>
          <pc:docMk/>
          <pc:sldMk cId="3799625505" sldId="256"/>
        </pc:sldMkLst>
        <pc:spChg chg="mod">
          <ac:chgData name="Emily Hywel" userId="baf2cde3-8896-481d-9254-c66691563779" providerId="ADAL" clId="{9884086C-B899-4515-8EF2-F7DD663C1622}" dt="2023-03-08T15:21:24.444" v="29" actId="27636"/>
          <ac:spMkLst>
            <pc:docMk/>
            <pc:sldMk cId="3799625505" sldId="256"/>
            <ac:spMk id="4" creationId="{00000000-0000-0000-0000-000000000000}"/>
          </ac:spMkLst>
        </pc:spChg>
      </pc:sldChg>
      <pc:sldChg chg="modSp del mod ord">
        <pc:chgData name="Emily Hywel" userId="baf2cde3-8896-481d-9254-c66691563779" providerId="ADAL" clId="{9884086C-B899-4515-8EF2-F7DD663C1622}" dt="2023-03-14T09:22:49.700" v="1207" actId="47"/>
        <pc:sldMkLst>
          <pc:docMk/>
          <pc:sldMk cId="169768481" sldId="258"/>
        </pc:sldMkLst>
        <pc:spChg chg="mod">
          <ac:chgData name="Emily Hywel" userId="baf2cde3-8896-481d-9254-c66691563779" providerId="ADAL" clId="{9884086C-B899-4515-8EF2-F7DD663C1622}" dt="2023-03-13T15:05:17.555" v="863" actId="1076"/>
          <ac:spMkLst>
            <pc:docMk/>
            <pc:sldMk cId="169768481" sldId="258"/>
            <ac:spMk id="3" creationId="{00000000-0000-0000-0000-000000000000}"/>
          </ac:spMkLst>
        </pc:spChg>
      </pc:sldChg>
      <pc:sldChg chg="modSp mod ord">
        <pc:chgData name="Emily Hywel" userId="baf2cde3-8896-481d-9254-c66691563779" providerId="ADAL" clId="{9884086C-B899-4515-8EF2-F7DD663C1622}" dt="2023-03-13T16:04:57.952" v="1191" actId="20577"/>
        <pc:sldMkLst>
          <pc:docMk/>
          <pc:sldMk cId="1602033607" sldId="259"/>
        </pc:sldMkLst>
        <pc:spChg chg="mod">
          <ac:chgData name="Emily Hywel" userId="baf2cde3-8896-481d-9254-c66691563779" providerId="ADAL" clId="{9884086C-B899-4515-8EF2-F7DD663C1622}" dt="2023-03-13T16:04:57.952" v="1191" actId="20577"/>
          <ac:spMkLst>
            <pc:docMk/>
            <pc:sldMk cId="1602033607" sldId="259"/>
            <ac:spMk id="3" creationId="{00000000-0000-0000-0000-000000000000}"/>
          </ac:spMkLst>
        </pc:spChg>
      </pc:sldChg>
      <pc:sldChg chg="delSp modSp mod ord">
        <pc:chgData name="Emily Hywel" userId="baf2cde3-8896-481d-9254-c66691563779" providerId="ADAL" clId="{9884086C-B899-4515-8EF2-F7DD663C1622}" dt="2023-03-13T10:54:02.662" v="498" actId="1076"/>
        <pc:sldMkLst>
          <pc:docMk/>
          <pc:sldMk cId="1215924275" sldId="261"/>
        </pc:sldMkLst>
        <pc:spChg chg="mod">
          <ac:chgData name="Emily Hywel" userId="baf2cde3-8896-481d-9254-c66691563779" providerId="ADAL" clId="{9884086C-B899-4515-8EF2-F7DD663C1622}" dt="2023-03-13T10:53:49.398" v="496" actId="14100"/>
          <ac:spMkLst>
            <pc:docMk/>
            <pc:sldMk cId="1215924275" sldId="261"/>
            <ac:spMk id="3" creationId="{00000000-0000-0000-0000-000000000000}"/>
          </ac:spMkLst>
        </pc:spChg>
        <pc:spChg chg="del mod">
          <ac:chgData name="Emily Hywel" userId="baf2cde3-8896-481d-9254-c66691563779" providerId="ADAL" clId="{9884086C-B899-4515-8EF2-F7DD663C1622}" dt="2023-03-13T10:51:40.089" v="475" actId="478"/>
          <ac:spMkLst>
            <pc:docMk/>
            <pc:sldMk cId="1215924275" sldId="261"/>
            <ac:spMk id="4" creationId="{00000000-0000-0000-0000-000000000000}"/>
          </ac:spMkLst>
        </pc:spChg>
        <pc:spChg chg="del mod">
          <ac:chgData name="Emily Hywel" userId="baf2cde3-8896-481d-9254-c66691563779" providerId="ADAL" clId="{9884086C-B899-4515-8EF2-F7DD663C1622}" dt="2023-03-13T10:53:00.367" v="487" actId="478"/>
          <ac:spMkLst>
            <pc:docMk/>
            <pc:sldMk cId="1215924275" sldId="261"/>
            <ac:spMk id="5" creationId="{00000000-0000-0000-0000-000000000000}"/>
          </ac:spMkLst>
        </pc:spChg>
        <pc:spChg chg="del mod">
          <ac:chgData name="Emily Hywel" userId="baf2cde3-8896-481d-9254-c66691563779" providerId="ADAL" clId="{9884086C-B899-4515-8EF2-F7DD663C1622}" dt="2023-03-13T10:52:01.665" v="480" actId="478"/>
          <ac:spMkLst>
            <pc:docMk/>
            <pc:sldMk cId="1215924275" sldId="261"/>
            <ac:spMk id="7" creationId="{00000000-0000-0000-0000-000000000000}"/>
          </ac:spMkLst>
        </pc:spChg>
        <pc:spChg chg="mod">
          <ac:chgData name="Emily Hywel" userId="baf2cde3-8896-481d-9254-c66691563779" providerId="ADAL" clId="{9884086C-B899-4515-8EF2-F7DD663C1622}" dt="2023-03-13T10:54:02.662" v="498" actId="1076"/>
          <ac:spMkLst>
            <pc:docMk/>
            <pc:sldMk cId="1215924275" sldId="261"/>
            <ac:spMk id="9" creationId="{00000000-0000-0000-0000-000000000000}"/>
          </ac:spMkLst>
        </pc:spChg>
        <pc:picChg chg="mod">
          <ac:chgData name="Emily Hywel" userId="baf2cde3-8896-481d-9254-c66691563779" providerId="ADAL" clId="{9884086C-B899-4515-8EF2-F7DD663C1622}" dt="2023-03-13T10:53:54.398" v="497" actId="1076"/>
          <ac:picMkLst>
            <pc:docMk/>
            <pc:sldMk cId="1215924275" sldId="261"/>
            <ac:picMk id="8" creationId="{0A075C0A-12DE-4913-86E6-5D6556F1D3F8}"/>
          </ac:picMkLst>
        </pc:picChg>
      </pc:sldChg>
      <pc:sldChg chg="del">
        <pc:chgData name="Emily Hywel" userId="baf2cde3-8896-481d-9254-c66691563779" providerId="ADAL" clId="{9884086C-B899-4515-8EF2-F7DD663C1622}" dt="2023-03-08T17:02:37.805" v="58" actId="2696"/>
        <pc:sldMkLst>
          <pc:docMk/>
          <pc:sldMk cId="2503986431" sldId="261"/>
        </pc:sldMkLst>
      </pc:sldChg>
      <pc:sldChg chg="addSp modSp mod">
        <pc:chgData name="Emily Hywel" userId="baf2cde3-8896-481d-9254-c66691563779" providerId="ADAL" clId="{9884086C-B899-4515-8EF2-F7DD663C1622}" dt="2023-03-08T18:09:04.792" v="249" actId="1076"/>
        <pc:sldMkLst>
          <pc:docMk/>
          <pc:sldMk cId="3605629867" sldId="262"/>
        </pc:sldMkLst>
        <pc:spChg chg="mod">
          <ac:chgData name="Emily Hywel" userId="baf2cde3-8896-481d-9254-c66691563779" providerId="ADAL" clId="{9884086C-B899-4515-8EF2-F7DD663C1622}" dt="2023-03-08T18:05:45.145" v="240" actId="14100"/>
          <ac:spMkLst>
            <pc:docMk/>
            <pc:sldMk cId="3605629867" sldId="262"/>
            <ac:spMk id="3" creationId="{00000000-0000-0000-0000-000000000000}"/>
          </ac:spMkLst>
        </pc:spChg>
        <pc:spChg chg="mod">
          <ac:chgData name="Emily Hywel" userId="baf2cde3-8896-481d-9254-c66691563779" providerId="ADAL" clId="{9884086C-B899-4515-8EF2-F7DD663C1622}" dt="2023-03-08T18:05:48.960" v="241" actId="14100"/>
          <ac:spMkLst>
            <pc:docMk/>
            <pc:sldMk cId="3605629867" sldId="262"/>
            <ac:spMk id="5" creationId="{00000000-0000-0000-0000-000000000000}"/>
          </ac:spMkLst>
        </pc:spChg>
        <pc:spChg chg="mod">
          <ac:chgData name="Emily Hywel" userId="baf2cde3-8896-481d-9254-c66691563779" providerId="ADAL" clId="{9884086C-B899-4515-8EF2-F7DD663C1622}" dt="2023-03-08T18:05:53.203" v="242" actId="14100"/>
          <ac:spMkLst>
            <pc:docMk/>
            <pc:sldMk cId="3605629867" sldId="262"/>
            <ac:spMk id="7" creationId="{00000000-0000-0000-0000-000000000000}"/>
          </ac:spMkLst>
        </pc:spChg>
        <pc:spChg chg="mod">
          <ac:chgData name="Emily Hywel" userId="baf2cde3-8896-481d-9254-c66691563779" providerId="ADAL" clId="{9884086C-B899-4515-8EF2-F7DD663C1622}" dt="2023-03-08T18:05:57.575" v="243" actId="14100"/>
          <ac:spMkLst>
            <pc:docMk/>
            <pc:sldMk cId="3605629867" sldId="262"/>
            <ac:spMk id="9" creationId="{00000000-0000-0000-0000-000000000000}"/>
          </ac:spMkLst>
        </pc:spChg>
        <pc:picChg chg="add mod">
          <ac:chgData name="Emily Hywel" userId="baf2cde3-8896-481d-9254-c66691563779" providerId="ADAL" clId="{9884086C-B899-4515-8EF2-F7DD663C1622}" dt="2023-03-08T18:09:04.792" v="249" actId="1076"/>
          <ac:picMkLst>
            <pc:docMk/>
            <pc:sldMk cId="3605629867" sldId="262"/>
            <ac:picMk id="12" creationId="{8FB53ECC-1395-6F4B-E404-87588A6C97FB}"/>
          </ac:picMkLst>
        </pc:picChg>
      </pc:sldChg>
      <pc:sldChg chg="modSp mod ord">
        <pc:chgData name="Emily Hywel" userId="baf2cde3-8896-481d-9254-c66691563779" providerId="ADAL" clId="{9884086C-B899-4515-8EF2-F7DD663C1622}" dt="2023-03-13T10:49:25.006" v="468" actId="20577"/>
        <pc:sldMkLst>
          <pc:docMk/>
          <pc:sldMk cId="1254101098" sldId="263"/>
        </pc:sldMkLst>
        <pc:spChg chg="mod">
          <ac:chgData name="Emily Hywel" userId="baf2cde3-8896-481d-9254-c66691563779" providerId="ADAL" clId="{9884086C-B899-4515-8EF2-F7DD663C1622}" dt="2023-03-13T10:49:25.006" v="468" actId="20577"/>
          <ac:spMkLst>
            <pc:docMk/>
            <pc:sldMk cId="1254101098" sldId="263"/>
            <ac:spMk id="7" creationId="{00000000-0000-0000-0000-000000000000}"/>
          </ac:spMkLst>
        </pc:spChg>
      </pc:sldChg>
      <pc:sldChg chg="addSp delSp modSp mod ord addAnim delAnim modAnim">
        <pc:chgData name="Emily Hywel" userId="baf2cde3-8896-481d-9254-c66691563779" providerId="ADAL" clId="{9884086C-B899-4515-8EF2-F7DD663C1622}" dt="2023-03-13T14:48:22.704" v="810"/>
        <pc:sldMkLst>
          <pc:docMk/>
          <pc:sldMk cId="2451990390" sldId="264"/>
        </pc:sldMkLst>
        <pc:spChg chg="add del">
          <ac:chgData name="Emily Hywel" userId="baf2cde3-8896-481d-9254-c66691563779" providerId="ADAL" clId="{9884086C-B899-4515-8EF2-F7DD663C1622}" dt="2023-03-13T10:47:44.696" v="462" actId="478"/>
          <ac:spMkLst>
            <pc:docMk/>
            <pc:sldMk cId="2451990390" sldId="264"/>
            <ac:spMk id="4" creationId="{3DAAC283-5F1F-40B9-BF65-A8C1559256F5}"/>
          </ac:spMkLst>
        </pc:spChg>
        <pc:spChg chg="mod">
          <ac:chgData name="Emily Hywel" userId="baf2cde3-8896-481d-9254-c66691563779" providerId="ADAL" clId="{9884086C-B899-4515-8EF2-F7DD663C1622}" dt="2023-03-13T10:47:47.313" v="465" actId="6549"/>
          <ac:spMkLst>
            <pc:docMk/>
            <pc:sldMk cId="2451990390" sldId="264"/>
            <ac:spMk id="7" creationId="{75461866-BB47-4F9B-B760-B2A4D7081A88}"/>
          </ac:spMkLst>
        </pc:spChg>
        <pc:picChg chg="mod">
          <ac:chgData name="Emily Hywel" userId="baf2cde3-8896-481d-9254-c66691563779" providerId="ADAL" clId="{9884086C-B899-4515-8EF2-F7DD663C1622}" dt="2023-03-13T10:47:22.232" v="451" actId="1076"/>
          <ac:picMkLst>
            <pc:docMk/>
            <pc:sldMk cId="2451990390" sldId="264"/>
            <ac:picMk id="6" creationId="{5BE1E84D-9FA5-44B8-B818-DD1B06CD50AC}"/>
          </ac:picMkLst>
        </pc:picChg>
      </pc:sldChg>
      <pc:sldChg chg="modSp add del mod ord">
        <pc:chgData name="Emily Hywel" userId="baf2cde3-8896-481d-9254-c66691563779" providerId="ADAL" clId="{9884086C-B899-4515-8EF2-F7DD663C1622}" dt="2023-03-13T10:48:00.268" v="466" actId="47"/>
        <pc:sldMkLst>
          <pc:docMk/>
          <pc:sldMk cId="3232461824" sldId="266"/>
        </pc:sldMkLst>
        <pc:spChg chg="mod">
          <ac:chgData name="Emily Hywel" userId="baf2cde3-8896-481d-9254-c66691563779" providerId="ADAL" clId="{9884086C-B899-4515-8EF2-F7DD663C1622}" dt="2023-03-13T10:43:20.433" v="428" actId="5793"/>
          <ac:spMkLst>
            <pc:docMk/>
            <pc:sldMk cId="3232461824" sldId="266"/>
            <ac:spMk id="3" creationId="{46DEBCC0-7FBC-4743-8A6E-2A77D1FBDDE7}"/>
          </ac:spMkLst>
        </pc:spChg>
      </pc:sldChg>
      <pc:sldChg chg="add del">
        <pc:chgData name="Emily Hywel" userId="baf2cde3-8896-481d-9254-c66691563779" providerId="ADAL" clId="{9884086C-B899-4515-8EF2-F7DD663C1622}" dt="2023-03-08T18:20:14.714" v="403" actId="47"/>
        <pc:sldMkLst>
          <pc:docMk/>
          <pc:sldMk cId="1171293218" sldId="268"/>
        </pc:sldMkLst>
      </pc:sldChg>
      <pc:sldChg chg="addSp delSp modSp mod">
        <pc:chgData name="Emily Hywel" userId="baf2cde3-8896-481d-9254-c66691563779" providerId="ADAL" clId="{9884086C-B899-4515-8EF2-F7DD663C1622}" dt="2023-03-13T15:09:20.290" v="915" actId="255"/>
        <pc:sldMkLst>
          <pc:docMk/>
          <pc:sldMk cId="137641717" sldId="269"/>
        </pc:sldMkLst>
        <pc:spChg chg="mod">
          <ac:chgData name="Emily Hywel" userId="baf2cde3-8896-481d-9254-c66691563779" providerId="ADAL" clId="{9884086C-B899-4515-8EF2-F7DD663C1622}" dt="2023-03-13T15:09:20.290" v="915" actId="255"/>
          <ac:spMkLst>
            <pc:docMk/>
            <pc:sldMk cId="137641717" sldId="269"/>
            <ac:spMk id="2" creationId="{00000000-0000-0000-0000-000000000000}"/>
          </ac:spMkLst>
        </pc:spChg>
        <pc:spChg chg="mod">
          <ac:chgData name="Emily Hywel" userId="baf2cde3-8896-481d-9254-c66691563779" providerId="ADAL" clId="{9884086C-B899-4515-8EF2-F7DD663C1622}" dt="2023-03-13T15:08:56.996" v="912" actId="14100"/>
          <ac:spMkLst>
            <pc:docMk/>
            <pc:sldMk cId="137641717" sldId="269"/>
            <ac:spMk id="3" creationId="{00000000-0000-0000-0000-000000000000}"/>
          </ac:spMkLst>
        </pc:spChg>
        <pc:spChg chg="del">
          <ac:chgData name="Emily Hywel" userId="baf2cde3-8896-481d-9254-c66691563779" providerId="ADAL" clId="{9884086C-B899-4515-8EF2-F7DD663C1622}" dt="2023-03-13T15:05:52.671" v="864" actId="478"/>
          <ac:spMkLst>
            <pc:docMk/>
            <pc:sldMk cId="137641717" sldId="269"/>
            <ac:spMk id="4" creationId="{00000000-0000-0000-0000-000000000000}"/>
          </ac:spMkLst>
        </pc:spChg>
        <pc:spChg chg="del mod">
          <ac:chgData name="Emily Hywel" userId="baf2cde3-8896-481d-9254-c66691563779" providerId="ADAL" clId="{9884086C-B899-4515-8EF2-F7DD663C1622}" dt="2023-03-13T15:06:26.057" v="874" actId="478"/>
          <ac:spMkLst>
            <pc:docMk/>
            <pc:sldMk cId="137641717" sldId="269"/>
            <ac:spMk id="5" creationId="{00000000-0000-0000-0000-000000000000}"/>
          </ac:spMkLst>
        </pc:spChg>
        <pc:spChg chg="del">
          <ac:chgData name="Emily Hywel" userId="baf2cde3-8896-481d-9254-c66691563779" providerId="ADAL" clId="{9884086C-B899-4515-8EF2-F7DD663C1622}" dt="2023-03-13T15:05:56.639" v="866" actId="478"/>
          <ac:spMkLst>
            <pc:docMk/>
            <pc:sldMk cId="137641717" sldId="269"/>
            <ac:spMk id="6" creationId="{00000000-0000-0000-0000-000000000000}"/>
          </ac:spMkLst>
        </pc:spChg>
        <pc:spChg chg="del mod">
          <ac:chgData name="Emily Hywel" userId="baf2cde3-8896-481d-9254-c66691563779" providerId="ADAL" clId="{9884086C-B899-4515-8EF2-F7DD663C1622}" dt="2023-03-13T15:06:44.156" v="880" actId="478"/>
          <ac:spMkLst>
            <pc:docMk/>
            <pc:sldMk cId="137641717" sldId="269"/>
            <ac:spMk id="7" creationId="{00000000-0000-0000-0000-000000000000}"/>
          </ac:spMkLst>
        </pc:spChg>
        <pc:spChg chg="del">
          <ac:chgData name="Emily Hywel" userId="baf2cde3-8896-481d-9254-c66691563779" providerId="ADAL" clId="{9884086C-B899-4515-8EF2-F7DD663C1622}" dt="2023-03-13T15:06:01.049" v="868" actId="478"/>
          <ac:spMkLst>
            <pc:docMk/>
            <pc:sldMk cId="137641717" sldId="269"/>
            <ac:spMk id="8" creationId="{00000000-0000-0000-0000-000000000000}"/>
          </ac:spMkLst>
        </pc:spChg>
        <pc:spChg chg="del mod">
          <ac:chgData name="Emily Hywel" userId="baf2cde3-8896-481d-9254-c66691563779" providerId="ADAL" clId="{9884086C-B899-4515-8EF2-F7DD663C1622}" dt="2023-03-13T15:06:58.710" v="885" actId="478"/>
          <ac:spMkLst>
            <pc:docMk/>
            <pc:sldMk cId="137641717" sldId="269"/>
            <ac:spMk id="9" creationId="{00000000-0000-0000-0000-000000000000}"/>
          </ac:spMkLst>
        </pc:spChg>
        <pc:spChg chg="del">
          <ac:chgData name="Emily Hywel" userId="baf2cde3-8896-481d-9254-c66691563779" providerId="ADAL" clId="{9884086C-B899-4515-8EF2-F7DD663C1622}" dt="2023-03-13T15:06:06.592" v="870" actId="478"/>
          <ac:spMkLst>
            <pc:docMk/>
            <pc:sldMk cId="137641717" sldId="269"/>
            <ac:spMk id="10" creationId="{00000000-0000-0000-0000-000000000000}"/>
          </ac:spMkLst>
        </pc:spChg>
        <pc:spChg chg="add del mod">
          <ac:chgData name="Emily Hywel" userId="baf2cde3-8896-481d-9254-c66691563779" providerId="ADAL" clId="{9884086C-B899-4515-8EF2-F7DD663C1622}" dt="2023-03-13T15:05:55.045" v="865" actId="478"/>
          <ac:spMkLst>
            <pc:docMk/>
            <pc:sldMk cId="137641717" sldId="269"/>
            <ac:spMk id="14" creationId="{06240EA6-9D26-6C1D-9D5F-D80DCBEB6F99}"/>
          </ac:spMkLst>
        </pc:spChg>
        <pc:spChg chg="add del mod">
          <ac:chgData name="Emily Hywel" userId="baf2cde3-8896-481d-9254-c66691563779" providerId="ADAL" clId="{9884086C-B899-4515-8EF2-F7DD663C1622}" dt="2023-03-13T15:05:59.115" v="867" actId="478"/>
          <ac:spMkLst>
            <pc:docMk/>
            <pc:sldMk cId="137641717" sldId="269"/>
            <ac:spMk id="16" creationId="{BD884B19-C175-2F75-0EF1-0CE41DC1047D}"/>
          </ac:spMkLst>
        </pc:spChg>
        <pc:spChg chg="add del mod">
          <ac:chgData name="Emily Hywel" userId="baf2cde3-8896-481d-9254-c66691563779" providerId="ADAL" clId="{9884086C-B899-4515-8EF2-F7DD663C1622}" dt="2023-03-13T15:06:04.778" v="869" actId="478"/>
          <ac:spMkLst>
            <pc:docMk/>
            <pc:sldMk cId="137641717" sldId="269"/>
            <ac:spMk id="18" creationId="{6A5A90A9-D43B-7127-CCDB-5B11A8861D73}"/>
          </ac:spMkLst>
        </pc:spChg>
        <pc:spChg chg="add del mod">
          <ac:chgData name="Emily Hywel" userId="baf2cde3-8896-481d-9254-c66691563779" providerId="ADAL" clId="{9884086C-B899-4515-8EF2-F7DD663C1622}" dt="2023-03-13T15:06:07.699" v="871" actId="478"/>
          <ac:spMkLst>
            <pc:docMk/>
            <pc:sldMk cId="137641717" sldId="269"/>
            <ac:spMk id="20" creationId="{DEAD59E9-7AC3-52A9-CCF1-E4A6543126CD}"/>
          </ac:spMkLst>
        </pc:spChg>
        <pc:spChg chg="add del mod">
          <ac:chgData name="Emily Hywel" userId="baf2cde3-8896-481d-9254-c66691563779" providerId="ADAL" clId="{9884086C-B899-4515-8EF2-F7DD663C1622}" dt="2023-03-13T15:07:31.842" v="894" actId="478"/>
          <ac:spMkLst>
            <pc:docMk/>
            <pc:sldMk cId="137641717" sldId="269"/>
            <ac:spMk id="22" creationId="{0DE76AAD-9136-FC24-32F1-A9D9658E244F}"/>
          </ac:spMkLst>
        </pc:spChg>
        <pc:picChg chg="mod">
          <ac:chgData name="Emily Hywel" userId="baf2cde3-8896-481d-9254-c66691563779" providerId="ADAL" clId="{9884086C-B899-4515-8EF2-F7DD663C1622}" dt="2023-03-13T15:08:25.932" v="906" actId="1076"/>
          <ac:picMkLst>
            <pc:docMk/>
            <pc:sldMk cId="137641717" sldId="269"/>
            <ac:picMk id="11" creationId="{38A545ED-6895-4A9D-8AF8-39E219CD40B2}"/>
          </ac:picMkLst>
        </pc:picChg>
      </pc:sldChg>
      <pc:sldChg chg="modSp del mod ord">
        <pc:chgData name="Emily Hywel" userId="baf2cde3-8896-481d-9254-c66691563779" providerId="ADAL" clId="{9884086C-B899-4515-8EF2-F7DD663C1622}" dt="2023-03-13T11:05:05.829" v="511" actId="47"/>
        <pc:sldMkLst>
          <pc:docMk/>
          <pc:sldMk cId="3869529385" sldId="270"/>
        </pc:sldMkLst>
        <pc:spChg chg="mod">
          <ac:chgData name="Emily Hywel" userId="baf2cde3-8896-481d-9254-c66691563779" providerId="ADAL" clId="{9884086C-B899-4515-8EF2-F7DD663C1622}" dt="2023-03-08T15:19:50.859" v="13" actId="27636"/>
          <ac:spMkLst>
            <pc:docMk/>
            <pc:sldMk cId="3869529385" sldId="270"/>
            <ac:spMk id="2" creationId="{00000000-0000-0000-0000-000000000000}"/>
          </ac:spMkLst>
        </pc:spChg>
      </pc:sldChg>
      <pc:sldChg chg="add del ord">
        <pc:chgData name="Emily Hywel" userId="baf2cde3-8896-481d-9254-c66691563779" providerId="ADAL" clId="{9884086C-B899-4515-8EF2-F7DD663C1622}" dt="2023-03-13T14:17:33.886" v="519" actId="47"/>
        <pc:sldMkLst>
          <pc:docMk/>
          <pc:sldMk cId="2101446178" sldId="271"/>
        </pc:sldMkLst>
      </pc:sldChg>
      <pc:sldChg chg="del ord">
        <pc:chgData name="Emily Hywel" userId="baf2cde3-8896-481d-9254-c66691563779" providerId="ADAL" clId="{9884086C-B899-4515-8EF2-F7DD663C1622}" dt="2023-03-13T11:06:30.245" v="512" actId="47"/>
        <pc:sldMkLst>
          <pc:docMk/>
          <pc:sldMk cId="2882035286" sldId="272"/>
        </pc:sldMkLst>
      </pc:sldChg>
      <pc:sldChg chg="modSp mod ord">
        <pc:chgData name="Emily Hywel" userId="baf2cde3-8896-481d-9254-c66691563779" providerId="ADAL" clId="{9884086C-B899-4515-8EF2-F7DD663C1622}" dt="2023-03-13T15:49:46.131" v="1098" actId="20577"/>
        <pc:sldMkLst>
          <pc:docMk/>
          <pc:sldMk cId="790083919" sldId="275"/>
        </pc:sldMkLst>
        <pc:spChg chg="mod">
          <ac:chgData name="Emily Hywel" userId="baf2cde3-8896-481d-9254-c66691563779" providerId="ADAL" clId="{9884086C-B899-4515-8EF2-F7DD663C1622}" dt="2023-03-13T15:49:46.131" v="1098" actId="20577"/>
          <ac:spMkLst>
            <pc:docMk/>
            <pc:sldMk cId="790083919" sldId="275"/>
            <ac:spMk id="2" creationId="{00000000-0000-0000-0000-000000000000}"/>
          </ac:spMkLst>
        </pc:spChg>
        <pc:spChg chg="mod">
          <ac:chgData name="Emily Hywel" userId="baf2cde3-8896-481d-9254-c66691563779" providerId="ADAL" clId="{9884086C-B899-4515-8EF2-F7DD663C1622}" dt="2023-03-13T10:57:52.587" v="509" actId="14100"/>
          <ac:spMkLst>
            <pc:docMk/>
            <pc:sldMk cId="790083919" sldId="275"/>
            <ac:spMk id="3" creationId="{00000000-0000-0000-0000-000000000000}"/>
          </ac:spMkLst>
        </pc:spChg>
        <pc:spChg chg="mod">
          <ac:chgData name="Emily Hywel" userId="baf2cde3-8896-481d-9254-c66691563779" providerId="ADAL" clId="{9884086C-B899-4515-8EF2-F7DD663C1622}" dt="2023-03-13T10:58:06.715" v="510" actId="1076"/>
          <ac:spMkLst>
            <pc:docMk/>
            <pc:sldMk cId="790083919" sldId="275"/>
            <ac:spMk id="4" creationId="{00000000-0000-0000-0000-000000000000}"/>
          </ac:spMkLst>
        </pc:spChg>
      </pc:sldChg>
      <pc:sldChg chg="modSp mod">
        <pc:chgData name="Emily Hywel" userId="baf2cde3-8896-481d-9254-c66691563779" providerId="ADAL" clId="{9884086C-B899-4515-8EF2-F7DD663C1622}" dt="2023-03-13T16:01:05.073" v="1161" actId="27636"/>
        <pc:sldMkLst>
          <pc:docMk/>
          <pc:sldMk cId="4095439778" sldId="277"/>
        </pc:sldMkLst>
        <pc:spChg chg="mod">
          <ac:chgData name="Emily Hywel" userId="baf2cde3-8896-481d-9254-c66691563779" providerId="ADAL" clId="{9884086C-B899-4515-8EF2-F7DD663C1622}" dt="2023-03-13T16:01:01.996" v="1159" actId="14100"/>
          <ac:spMkLst>
            <pc:docMk/>
            <pc:sldMk cId="4095439778" sldId="277"/>
            <ac:spMk id="2" creationId="{00000000-0000-0000-0000-000000000000}"/>
          </ac:spMkLst>
        </pc:spChg>
        <pc:spChg chg="mod">
          <ac:chgData name="Emily Hywel" userId="baf2cde3-8896-481d-9254-c66691563779" providerId="ADAL" clId="{9884086C-B899-4515-8EF2-F7DD663C1622}" dt="2023-03-13T16:01:05.073" v="1161" actId="27636"/>
          <ac:spMkLst>
            <pc:docMk/>
            <pc:sldMk cId="4095439778" sldId="277"/>
            <ac:spMk id="3" creationId="{00000000-0000-0000-0000-000000000000}"/>
          </ac:spMkLst>
        </pc:spChg>
      </pc:sldChg>
      <pc:sldChg chg="modSp mod">
        <pc:chgData name="Emily Hywel" userId="baf2cde3-8896-481d-9254-c66691563779" providerId="ADAL" clId="{9884086C-B899-4515-8EF2-F7DD663C1622}" dt="2023-03-13T16:00:37.718" v="1157" actId="27636"/>
        <pc:sldMkLst>
          <pc:docMk/>
          <pc:sldMk cId="1884864351" sldId="278"/>
        </pc:sldMkLst>
        <pc:spChg chg="mod">
          <ac:chgData name="Emily Hywel" userId="baf2cde3-8896-481d-9254-c66691563779" providerId="ADAL" clId="{9884086C-B899-4515-8EF2-F7DD663C1622}" dt="2023-03-13T16:00:34.780" v="1155" actId="14100"/>
          <ac:spMkLst>
            <pc:docMk/>
            <pc:sldMk cId="1884864351" sldId="278"/>
            <ac:spMk id="2" creationId="{00000000-0000-0000-0000-000000000000}"/>
          </ac:spMkLst>
        </pc:spChg>
        <pc:spChg chg="mod">
          <ac:chgData name="Emily Hywel" userId="baf2cde3-8896-481d-9254-c66691563779" providerId="ADAL" clId="{9884086C-B899-4515-8EF2-F7DD663C1622}" dt="2023-03-13T16:00:37.718" v="1157" actId="27636"/>
          <ac:spMkLst>
            <pc:docMk/>
            <pc:sldMk cId="1884864351" sldId="278"/>
            <ac:spMk id="3" creationId="{00000000-0000-0000-0000-000000000000}"/>
          </ac:spMkLst>
        </pc:spChg>
      </pc:sldChg>
      <pc:sldChg chg="del">
        <pc:chgData name="Emily Hywel" userId="baf2cde3-8896-481d-9254-c66691563779" providerId="ADAL" clId="{9884086C-B899-4515-8EF2-F7DD663C1622}" dt="2023-03-08T17:36:13.679" v="65" actId="47"/>
        <pc:sldMkLst>
          <pc:docMk/>
          <pc:sldMk cId="2017871278" sldId="279"/>
        </pc:sldMkLst>
      </pc:sldChg>
      <pc:sldChg chg="modSp mod">
        <pc:chgData name="Emily Hywel" userId="baf2cde3-8896-481d-9254-c66691563779" providerId="ADAL" clId="{9884086C-B899-4515-8EF2-F7DD663C1622}" dt="2023-03-13T16:01:33.091" v="1169" actId="14100"/>
        <pc:sldMkLst>
          <pc:docMk/>
          <pc:sldMk cId="2445495275" sldId="280"/>
        </pc:sldMkLst>
        <pc:spChg chg="mod">
          <ac:chgData name="Emily Hywel" userId="baf2cde3-8896-481d-9254-c66691563779" providerId="ADAL" clId="{9884086C-B899-4515-8EF2-F7DD663C1622}" dt="2023-03-13T16:01:29.412" v="1168" actId="14100"/>
          <ac:spMkLst>
            <pc:docMk/>
            <pc:sldMk cId="2445495275" sldId="280"/>
            <ac:spMk id="2" creationId="{00000000-0000-0000-0000-000000000000}"/>
          </ac:spMkLst>
        </pc:spChg>
        <pc:spChg chg="mod">
          <ac:chgData name="Emily Hywel" userId="baf2cde3-8896-481d-9254-c66691563779" providerId="ADAL" clId="{9884086C-B899-4515-8EF2-F7DD663C1622}" dt="2023-03-13T16:01:33.091" v="1169" actId="14100"/>
          <ac:spMkLst>
            <pc:docMk/>
            <pc:sldMk cId="2445495275" sldId="280"/>
            <ac:spMk id="3" creationId="{00000000-0000-0000-0000-000000000000}"/>
          </ac:spMkLst>
        </pc:spChg>
      </pc:sldChg>
      <pc:sldChg chg="modSp mod ord">
        <pc:chgData name="Emily Hywel" userId="baf2cde3-8896-481d-9254-c66691563779" providerId="ADAL" clId="{9884086C-B899-4515-8EF2-F7DD663C1622}" dt="2023-03-08T16:43:08.984" v="35"/>
        <pc:sldMkLst>
          <pc:docMk/>
          <pc:sldMk cId="1384228612" sldId="282"/>
        </pc:sldMkLst>
        <pc:spChg chg="mod">
          <ac:chgData name="Emily Hywel" userId="baf2cde3-8896-481d-9254-c66691563779" providerId="ADAL" clId="{9884086C-B899-4515-8EF2-F7DD663C1622}" dt="2023-03-08T15:20:05.548" v="17" actId="27636"/>
          <ac:spMkLst>
            <pc:docMk/>
            <pc:sldMk cId="1384228612" sldId="282"/>
            <ac:spMk id="3" creationId="{00000000-0000-0000-0000-000000000000}"/>
          </ac:spMkLst>
        </pc:spChg>
      </pc:sldChg>
      <pc:sldChg chg="modSp mod ord">
        <pc:chgData name="Emily Hywel" userId="baf2cde3-8896-481d-9254-c66691563779" providerId="ADAL" clId="{9884086C-B899-4515-8EF2-F7DD663C1622}" dt="2023-03-13T14:30:27.412" v="596" actId="6549"/>
        <pc:sldMkLst>
          <pc:docMk/>
          <pc:sldMk cId="1374417937" sldId="283"/>
        </pc:sldMkLst>
        <pc:spChg chg="mod">
          <ac:chgData name="Emily Hywel" userId="baf2cde3-8896-481d-9254-c66691563779" providerId="ADAL" clId="{9884086C-B899-4515-8EF2-F7DD663C1622}" dt="2023-03-13T14:30:24.523" v="595" actId="6549"/>
          <ac:spMkLst>
            <pc:docMk/>
            <pc:sldMk cId="1374417937" sldId="283"/>
            <ac:spMk id="3" creationId="{00000000-0000-0000-0000-000000000000}"/>
          </ac:spMkLst>
        </pc:spChg>
        <pc:spChg chg="mod">
          <ac:chgData name="Emily Hywel" userId="baf2cde3-8896-481d-9254-c66691563779" providerId="ADAL" clId="{9884086C-B899-4515-8EF2-F7DD663C1622}" dt="2023-03-13T14:30:27.412" v="596" actId="6549"/>
          <ac:spMkLst>
            <pc:docMk/>
            <pc:sldMk cId="1374417937" sldId="283"/>
            <ac:spMk id="4" creationId="{00000000-0000-0000-0000-000000000000}"/>
          </ac:spMkLst>
        </pc:spChg>
      </pc:sldChg>
      <pc:sldChg chg="delSp modSp mod ord modAnim">
        <pc:chgData name="Emily Hywel" userId="baf2cde3-8896-481d-9254-c66691563779" providerId="ADAL" clId="{9884086C-B899-4515-8EF2-F7DD663C1622}" dt="2023-03-14T09:38:58.881" v="1221"/>
        <pc:sldMkLst>
          <pc:docMk/>
          <pc:sldMk cId="382146379" sldId="284"/>
        </pc:sldMkLst>
        <pc:spChg chg="mod">
          <ac:chgData name="Emily Hywel" userId="baf2cde3-8896-481d-9254-c66691563779" providerId="ADAL" clId="{9884086C-B899-4515-8EF2-F7DD663C1622}" dt="2023-03-13T16:07:38.113" v="1205" actId="1076"/>
          <ac:spMkLst>
            <pc:docMk/>
            <pc:sldMk cId="382146379" sldId="284"/>
            <ac:spMk id="2" creationId="{1C824D40-7E82-4112-BB33-BDF11B4884B5}"/>
          </ac:spMkLst>
        </pc:spChg>
        <pc:spChg chg="mod">
          <ac:chgData name="Emily Hywel" userId="baf2cde3-8896-481d-9254-c66691563779" providerId="ADAL" clId="{9884086C-B899-4515-8EF2-F7DD663C1622}" dt="2023-03-08T17:36:37.650" v="68" actId="27636"/>
          <ac:spMkLst>
            <pc:docMk/>
            <pc:sldMk cId="382146379" sldId="284"/>
            <ac:spMk id="3" creationId="{AC9B9251-A1F5-4876-87B0-F016D55907DD}"/>
          </ac:spMkLst>
        </pc:spChg>
        <pc:spChg chg="del mod">
          <ac:chgData name="Emily Hywel" userId="baf2cde3-8896-481d-9254-c66691563779" providerId="ADAL" clId="{9884086C-B899-4515-8EF2-F7DD663C1622}" dt="2023-03-13T16:07:30.265" v="1203" actId="478"/>
          <ac:spMkLst>
            <pc:docMk/>
            <pc:sldMk cId="382146379" sldId="284"/>
            <ac:spMk id="4" creationId="{BE688355-4812-49DD-81EB-2213B8ED8A99}"/>
          </ac:spMkLst>
        </pc:spChg>
        <pc:spChg chg="del mod">
          <ac:chgData name="Emily Hywel" userId="baf2cde3-8896-481d-9254-c66691563779" providerId="ADAL" clId="{9884086C-B899-4515-8EF2-F7DD663C1622}" dt="2023-03-13T16:01:53.836" v="1171" actId="478"/>
          <ac:spMkLst>
            <pc:docMk/>
            <pc:sldMk cId="382146379" sldId="284"/>
            <ac:spMk id="5" creationId="{E2C7B4BB-247F-4382-A223-02AE7D472188}"/>
          </ac:spMkLst>
        </pc:spChg>
        <pc:picChg chg="mod">
          <ac:chgData name="Emily Hywel" userId="baf2cde3-8896-481d-9254-c66691563779" providerId="ADAL" clId="{9884086C-B899-4515-8EF2-F7DD663C1622}" dt="2023-03-13T16:03:25.834" v="1182" actId="1076"/>
          <ac:picMkLst>
            <pc:docMk/>
            <pc:sldMk cId="382146379" sldId="284"/>
            <ac:picMk id="9" creationId="{8FF082B1-9EBB-4774-A954-F39DF633C109}"/>
          </ac:picMkLst>
        </pc:picChg>
      </pc:sldChg>
      <pc:sldChg chg="del">
        <pc:chgData name="Emily Hywel" userId="baf2cde3-8896-481d-9254-c66691563779" providerId="ADAL" clId="{9884086C-B899-4515-8EF2-F7DD663C1622}" dt="2023-03-08T16:47:00.054" v="42" actId="2696"/>
        <pc:sldMkLst>
          <pc:docMk/>
          <pc:sldMk cId="746998582" sldId="285"/>
        </pc:sldMkLst>
      </pc:sldChg>
      <pc:sldChg chg="modSp add mod ord modTransition setBg">
        <pc:chgData name="Emily Hywel" userId="baf2cde3-8896-481d-9254-c66691563779" providerId="ADAL" clId="{9884086C-B899-4515-8EF2-F7DD663C1622}" dt="2023-03-14T09:27:48.683" v="1219" actId="6549"/>
        <pc:sldMkLst>
          <pc:docMk/>
          <pc:sldMk cId="3279050759" sldId="287"/>
        </pc:sldMkLst>
        <pc:spChg chg="mod">
          <ac:chgData name="Emily Hywel" userId="baf2cde3-8896-481d-9254-c66691563779" providerId="ADAL" clId="{9884086C-B899-4515-8EF2-F7DD663C1622}" dt="2023-03-14T09:27:48.683" v="1219" actId="6549"/>
          <ac:spMkLst>
            <pc:docMk/>
            <pc:sldMk cId="3279050759" sldId="287"/>
            <ac:spMk id="4" creationId="{19104A9D-42C4-431E-B1C3-DA7388988A0A}"/>
          </ac:spMkLst>
        </pc:spChg>
      </pc:sldChg>
      <pc:sldChg chg="modSp add mod ord modTransition setBg">
        <pc:chgData name="Emily Hywel" userId="baf2cde3-8896-481d-9254-c66691563779" providerId="ADAL" clId="{9884086C-B899-4515-8EF2-F7DD663C1622}" dt="2023-03-13T14:54:06.619" v="823"/>
        <pc:sldMkLst>
          <pc:docMk/>
          <pc:sldMk cId="4257807791" sldId="288"/>
        </pc:sldMkLst>
        <pc:spChg chg="mod">
          <ac:chgData name="Emily Hywel" userId="baf2cde3-8896-481d-9254-c66691563779" providerId="ADAL" clId="{9884086C-B899-4515-8EF2-F7DD663C1622}" dt="2023-03-08T18:18:52.092" v="395" actId="14100"/>
          <ac:spMkLst>
            <pc:docMk/>
            <pc:sldMk cId="4257807791" sldId="288"/>
            <ac:spMk id="2" creationId="{DA5FF292-9EB9-41A8-8FEB-FB095EA84809}"/>
          </ac:spMkLst>
        </pc:spChg>
        <pc:spChg chg="mod">
          <ac:chgData name="Emily Hywel" userId="baf2cde3-8896-481d-9254-c66691563779" providerId="ADAL" clId="{9884086C-B899-4515-8EF2-F7DD663C1622}" dt="2023-03-08T18:18:47.473" v="394" actId="1076"/>
          <ac:spMkLst>
            <pc:docMk/>
            <pc:sldMk cId="4257807791" sldId="288"/>
            <ac:spMk id="3" creationId="{F302C818-8E7F-47DB-9908-134F01B7FE1B}"/>
          </ac:spMkLst>
        </pc:spChg>
      </pc:sldChg>
      <pc:sldChg chg="modSp add mod ord modTransition">
        <pc:chgData name="Emily Hywel" userId="baf2cde3-8896-481d-9254-c66691563779" providerId="ADAL" clId="{9884086C-B899-4515-8EF2-F7DD663C1622}" dt="2023-03-13T14:53:52.089" v="821"/>
        <pc:sldMkLst>
          <pc:docMk/>
          <pc:sldMk cId="3161425416" sldId="289"/>
        </pc:sldMkLst>
        <pc:spChg chg="mod">
          <ac:chgData name="Emily Hywel" userId="baf2cde3-8896-481d-9254-c66691563779" providerId="ADAL" clId="{9884086C-B899-4515-8EF2-F7DD663C1622}" dt="2023-03-13T10:54:28.877" v="500" actId="14100"/>
          <ac:spMkLst>
            <pc:docMk/>
            <pc:sldMk cId="3161425416" sldId="289"/>
            <ac:spMk id="2" creationId="{5FAF37AD-1C16-4620-8A0E-91E5B7D9B7BC}"/>
          </ac:spMkLst>
        </pc:spChg>
        <pc:spChg chg="mod">
          <ac:chgData name="Emily Hywel" userId="baf2cde3-8896-481d-9254-c66691563779" providerId="ADAL" clId="{9884086C-B899-4515-8EF2-F7DD663C1622}" dt="2023-03-13T10:54:25.277" v="499" actId="1076"/>
          <ac:spMkLst>
            <pc:docMk/>
            <pc:sldMk cId="3161425416" sldId="289"/>
            <ac:spMk id="6" creationId="{E900882C-FFED-4511-B1D3-3F5872FD7148}"/>
          </ac:spMkLst>
        </pc:spChg>
        <pc:spChg chg="mod">
          <ac:chgData name="Emily Hywel" userId="baf2cde3-8896-481d-9254-c66691563779" providerId="ADAL" clId="{9884086C-B899-4515-8EF2-F7DD663C1622}" dt="2023-03-13T10:54:32.926" v="501" actId="1076"/>
          <ac:spMkLst>
            <pc:docMk/>
            <pc:sldMk cId="3161425416" sldId="289"/>
            <ac:spMk id="8" creationId="{6EEEF4B9-C561-46A0-9A1F-E8D36703F630}"/>
          </ac:spMkLst>
        </pc:spChg>
        <pc:spChg chg="mod">
          <ac:chgData name="Emily Hywel" userId="baf2cde3-8896-481d-9254-c66691563779" providerId="ADAL" clId="{9884086C-B899-4515-8EF2-F7DD663C1622}" dt="2023-03-13T10:54:36.357" v="502" actId="1076"/>
          <ac:spMkLst>
            <pc:docMk/>
            <pc:sldMk cId="3161425416" sldId="289"/>
            <ac:spMk id="10" creationId="{7AEDA4F7-E863-41C3-8D2A-AB1F22FCCADF}"/>
          </ac:spMkLst>
        </pc:spChg>
      </pc:sldChg>
      <pc:sldChg chg="add del">
        <pc:chgData name="Emily Hywel" userId="baf2cde3-8896-481d-9254-c66691563779" providerId="ADAL" clId="{9884086C-B899-4515-8EF2-F7DD663C1622}" dt="2023-03-13T14:17:31.223" v="518" actId="47"/>
        <pc:sldMkLst>
          <pc:docMk/>
          <pc:sldMk cId="2120530951" sldId="294"/>
        </pc:sldMkLst>
      </pc:sldChg>
      <pc:sldChg chg="add del">
        <pc:chgData name="Emily Hywel" userId="baf2cde3-8896-481d-9254-c66691563779" providerId="ADAL" clId="{9884086C-B899-4515-8EF2-F7DD663C1622}" dt="2023-03-13T14:39:16.504" v="794" actId="2696"/>
        <pc:sldMkLst>
          <pc:docMk/>
          <pc:sldMk cId="54868978" sldId="295"/>
        </pc:sldMkLst>
      </pc:sldChg>
      <pc:sldChg chg="modSp mod ord">
        <pc:chgData name="Emily Hywel" userId="baf2cde3-8896-481d-9254-c66691563779" providerId="ADAL" clId="{9884086C-B899-4515-8EF2-F7DD663C1622}" dt="2023-03-13T16:12:18.051" v="1206" actId="1076"/>
        <pc:sldMkLst>
          <pc:docMk/>
          <pc:sldMk cId="3232369255" sldId="296"/>
        </pc:sldMkLst>
        <pc:spChg chg="mod">
          <ac:chgData name="Emily Hywel" userId="baf2cde3-8896-481d-9254-c66691563779" providerId="ADAL" clId="{9884086C-B899-4515-8EF2-F7DD663C1622}" dt="2023-03-08T17:48:11.807" v="102" actId="1076"/>
          <ac:spMkLst>
            <pc:docMk/>
            <pc:sldMk cId="3232369255" sldId="296"/>
            <ac:spMk id="8" creationId="{531A87BD-F6C5-4F20-AB1A-90A73115FA4E}"/>
          </ac:spMkLst>
        </pc:spChg>
        <pc:spChg chg="mod">
          <ac:chgData name="Emily Hywel" userId="baf2cde3-8896-481d-9254-c66691563779" providerId="ADAL" clId="{9884086C-B899-4515-8EF2-F7DD663C1622}" dt="2023-03-08T17:48:19.591" v="104" actId="1076"/>
          <ac:spMkLst>
            <pc:docMk/>
            <pc:sldMk cId="3232369255" sldId="296"/>
            <ac:spMk id="11" creationId="{0BD84858-598D-41A4-9DF2-9A21A9A63715}"/>
          </ac:spMkLst>
        </pc:spChg>
        <pc:spChg chg="mod">
          <ac:chgData name="Emily Hywel" userId="baf2cde3-8896-481d-9254-c66691563779" providerId="ADAL" clId="{9884086C-B899-4515-8EF2-F7DD663C1622}" dt="2023-03-08T17:48:15.632" v="103" actId="1076"/>
          <ac:spMkLst>
            <pc:docMk/>
            <pc:sldMk cId="3232369255" sldId="296"/>
            <ac:spMk id="12" creationId="{8E99CC24-5485-4590-8FB6-839F682D3F8D}"/>
          </ac:spMkLst>
        </pc:spChg>
        <pc:spChg chg="mod">
          <ac:chgData name="Emily Hywel" userId="baf2cde3-8896-481d-9254-c66691563779" providerId="ADAL" clId="{9884086C-B899-4515-8EF2-F7DD663C1622}" dt="2023-03-08T17:48:23.769" v="105" actId="1076"/>
          <ac:spMkLst>
            <pc:docMk/>
            <pc:sldMk cId="3232369255" sldId="296"/>
            <ac:spMk id="13" creationId="{30271DAB-B189-4D37-B901-FBB720DE3213}"/>
          </ac:spMkLst>
        </pc:spChg>
        <pc:spChg chg="mod">
          <ac:chgData name="Emily Hywel" userId="baf2cde3-8896-481d-9254-c66691563779" providerId="ADAL" clId="{9884086C-B899-4515-8EF2-F7DD663C1622}" dt="2023-03-13T16:12:18.051" v="1206" actId="1076"/>
          <ac:spMkLst>
            <pc:docMk/>
            <pc:sldMk cId="3232369255" sldId="296"/>
            <ac:spMk id="14" creationId="{7C49633E-4A6A-4256-93C8-9D6508EBC7E0}"/>
          </ac:spMkLst>
        </pc:spChg>
        <pc:picChg chg="mod">
          <ac:chgData name="Emily Hywel" userId="baf2cde3-8896-481d-9254-c66691563779" providerId="ADAL" clId="{9884086C-B899-4515-8EF2-F7DD663C1622}" dt="2023-03-08T17:48:06.119" v="101" actId="1076"/>
          <ac:picMkLst>
            <pc:docMk/>
            <pc:sldMk cId="3232369255" sldId="296"/>
            <ac:picMk id="10" creationId="{3C617435-4F38-42FE-922B-91CD491FAB3F}"/>
          </ac:picMkLst>
        </pc:picChg>
      </pc:sldChg>
      <pc:sldChg chg="addSp delSp modSp del mod ord modTransition">
        <pc:chgData name="Emily Hywel" userId="baf2cde3-8896-481d-9254-c66691563779" providerId="ADAL" clId="{9884086C-B899-4515-8EF2-F7DD663C1622}" dt="2023-03-13T14:57:59.714" v="842" actId="47"/>
        <pc:sldMkLst>
          <pc:docMk/>
          <pc:sldMk cId="3687842785" sldId="298"/>
        </pc:sldMkLst>
        <pc:spChg chg="add del mod">
          <ac:chgData name="Emily Hywel" userId="baf2cde3-8896-481d-9254-c66691563779" providerId="ADAL" clId="{9884086C-B899-4515-8EF2-F7DD663C1622}" dt="2023-03-13T14:56:55.378" v="832" actId="478"/>
          <ac:spMkLst>
            <pc:docMk/>
            <pc:sldMk cId="3687842785" sldId="298"/>
            <ac:spMk id="5" creationId="{D59C85D7-F3BE-A700-1BEF-0FDF2760C513}"/>
          </ac:spMkLst>
        </pc:spChg>
        <pc:picChg chg="del mod">
          <ac:chgData name="Emily Hywel" userId="baf2cde3-8896-481d-9254-c66691563779" providerId="ADAL" clId="{9884086C-B899-4515-8EF2-F7DD663C1622}" dt="2023-03-13T14:56:49.932" v="830" actId="478"/>
          <ac:picMkLst>
            <pc:docMk/>
            <pc:sldMk cId="3687842785" sldId="298"/>
            <ac:picMk id="4" creationId="{C80DE36C-076D-461F-9111-5770AFB2724B}"/>
          </ac:picMkLst>
        </pc:picChg>
      </pc:sldChg>
      <pc:sldChg chg="add del">
        <pc:chgData name="Emily Hywel" userId="baf2cde3-8896-481d-9254-c66691563779" providerId="ADAL" clId="{9884086C-B899-4515-8EF2-F7DD663C1622}" dt="2023-03-08T18:19:50.446" v="400" actId="47"/>
        <pc:sldMkLst>
          <pc:docMk/>
          <pc:sldMk cId="1000716135" sldId="300"/>
        </pc:sldMkLst>
      </pc:sldChg>
      <pc:sldChg chg="modSp add del mod modTransition modShow">
        <pc:chgData name="Emily Hywel" userId="baf2cde3-8896-481d-9254-c66691563779" providerId="ADAL" clId="{9884086C-B899-4515-8EF2-F7DD663C1622}" dt="2023-03-13T15:42:48.461" v="1045" actId="47"/>
        <pc:sldMkLst>
          <pc:docMk/>
          <pc:sldMk cId="295649460" sldId="301"/>
        </pc:sldMkLst>
        <pc:spChg chg="mod">
          <ac:chgData name="Emily Hywel" userId="baf2cde3-8896-481d-9254-c66691563779" providerId="ADAL" clId="{9884086C-B899-4515-8EF2-F7DD663C1622}" dt="2023-03-08T15:19:50.843" v="12" actId="27636"/>
          <ac:spMkLst>
            <pc:docMk/>
            <pc:sldMk cId="295649460" sldId="301"/>
            <ac:spMk id="3" creationId="{CBD7DB3A-5CF8-4CE4-864D-87591CD374FA}"/>
          </ac:spMkLst>
        </pc:spChg>
      </pc:sldChg>
      <pc:sldChg chg="add del">
        <pc:chgData name="Emily Hywel" userId="baf2cde3-8896-481d-9254-c66691563779" providerId="ADAL" clId="{9884086C-B899-4515-8EF2-F7DD663C1622}" dt="2023-03-08T18:19:59.401" v="402" actId="47"/>
        <pc:sldMkLst>
          <pc:docMk/>
          <pc:sldMk cId="3205621499" sldId="302"/>
        </pc:sldMkLst>
      </pc:sldChg>
      <pc:sldChg chg="modSp add mod">
        <pc:chgData name="Emily Hywel" userId="baf2cde3-8896-481d-9254-c66691563779" providerId="ADAL" clId="{9884086C-B899-4515-8EF2-F7DD663C1622}" dt="2023-03-13T16:05:45.113" v="1196" actId="1076"/>
        <pc:sldMkLst>
          <pc:docMk/>
          <pc:sldMk cId="3912547562" sldId="303"/>
        </pc:sldMkLst>
        <pc:spChg chg="mod">
          <ac:chgData name="Emily Hywel" userId="baf2cde3-8896-481d-9254-c66691563779" providerId="ADAL" clId="{9884086C-B899-4515-8EF2-F7DD663C1622}" dt="2023-03-13T16:05:37.786" v="1194" actId="1076"/>
          <ac:spMkLst>
            <pc:docMk/>
            <pc:sldMk cId="3912547562" sldId="303"/>
            <ac:spMk id="3" creationId="{A1C1B9B6-2B3B-4344-9F38-3FC1B1F39B94}"/>
          </ac:spMkLst>
        </pc:spChg>
        <pc:spChg chg="mod">
          <ac:chgData name="Emily Hywel" userId="baf2cde3-8896-481d-9254-c66691563779" providerId="ADAL" clId="{9884086C-B899-4515-8EF2-F7DD663C1622}" dt="2023-03-13T16:05:41.795" v="1195" actId="1076"/>
          <ac:spMkLst>
            <pc:docMk/>
            <pc:sldMk cId="3912547562" sldId="303"/>
            <ac:spMk id="4" creationId="{89C2BF14-06D5-D762-6C07-B0A68484EAFE}"/>
          </ac:spMkLst>
        </pc:spChg>
        <pc:spChg chg="mod">
          <ac:chgData name="Emily Hywel" userId="baf2cde3-8896-481d-9254-c66691563779" providerId="ADAL" clId="{9884086C-B899-4515-8EF2-F7DD663C1622}" dt="2023-03-13T16:05:45.113" v="1196" actId="1076"/>
          <ac:spMkLst>
            <pc:docMk/>
            <pc:sldMk cId="3912547562" sldId="303"/>
            <ac:spMk id="19" creationId="{07E2DA21-6FF1-4336-BCEB-34787F2FC29F}"/>
          </ac:spMkLst>
        </pc:spChg>
      </pc:sldChg>
      <pc:sldChg chg="add del">
        <pc:chgData name="Emily Hywel" userId="baf2cde3-8896-481d-9254-c66691563779" providerId="ADAL" clId="{9884086C-B899-4515-8EF2-F7DD663C1622}" dt="2023-03-13T10:50:46.198" v="469" actId="47"/>
        <pc:sldMkLst>
          <pc:docMk/>
          <pc:sldMk cId="4049704529" sldId="307"/>
        </pc:sldMkLst>
      </pc:sldChg>
      <pc:sldChg chg="add del">
        <pc:chgData name="Emily Hywel" userId="baf2cde3-8896-481d-9254-c66691563779" providerId="ADAL" clId="{9884086C-B899-4515-8EF2-F7DD663C1622}" dt="2023-03-13T15:38:24.583" v="1032" actId="47"/>
        <pc:sldMkLst>
          <pc:docMk/>
          <pc:sldMk cId="917223065" sldId="308"/>
        </pc:sldMkLst>
      </pc:sldChg>
      <pc:sldChg chg="del">
        <pc:chgData name="Emily Hywel" userId="baf2cde3-8896-481d-9254-c66691563779" providerId="ADAL" clId="{9884086C-B899-4515-8EF2-F7DD663C1622}" dt="2023-03-08T17:46:46.124" v="91" actId="47"/>
        <pc:sldMkLst>
          <pc:docMk/>
          <pc:sldMk cId="2293612529" sldId="309"/>
        </pc:sldMkLst>
      </pc:sldChg>
      <pc:sldChg chg="add del">
        <pc:chgData name="Emily Hywel" userId="baf2cde3-8896-481d-9254-c66691563779" providerId="ADAL" clId="{9884086C-B899-4515-8EF2-F7DD663C1622}" dt="2023-03-13T14:29:13.763" v="589" actId="47"/>
        <pc:sldMkLst>
          <pc:docMk/>
          <pc:sldMk cId="3499017425" sldId="310"/>
        </pc:sldMkLst>
      </pc:sldChg>
      <pc:sldChg chg="add del">
        <pc:chgData name="Emily Hywel" userId="baf2cde3-8896-481d-9254-c66691563779" providerId="ADAL" clId="{9884086C-B899-4515-8EF2-F7DD663C1622}" dt="2023-03-13T14:17:45.460" v="520" actId="47"/>
        <pc:sldMkLst>
          <pc:docMk/>
          <pc:sldMk cId="4225132560" sldId="311"/>
        </pc:sldMkLst>
      </pc:sldChg>
      <pc:sldChg chg="add">
        <pc:chgData name="Emily Hywel" userId="baf2cde3-8896-481d-9254-c66691563779" providerId="ADAL" clId="{9884086C-B899-4515-8EF2-F7DD663C1622}" dt="2023-03-08T15:02:09.357" v="1"/>
        <pc:sldMkLst>
          <pc:docMk/>
          <pc:sldMk cId="2723716589" sldId="312"/>
        </pc:sldMkLst>
      </pc:sldChg>
      <pc:sldChg chg="add">
        <pc:chgData name="Emily Hywel" userId="baf2cde3-8896-481d-9254-c66691563779" providerId="ADAL" clId="{9884086C-B899-4515-8EF2-F7DD663C1622}" dt="2023-03-08T15:02:09.357" v="1"/>
        <pc:sldMkLst>
          <pc:docMk/>
          <pc:sldMk cId="3239775845" sldId="313"/>
        </pc:sldMkLst>
      </pc:sldChg>
      <pc:sldChg chg="add del">
        <pc:chgData name="Emily Hywel" userId="baf2cde3-8896-481d-9254-c66691563779" providerId="ADAL" clId="{9884086C-B899-4515-8EF2-F7DD663C1622}" dt="2023-03-13T14:29:18.643" v="590" actId="47"/>
        <pc:sldMkLst>
          <pc:docMk/>
          <pc:sldMk cId="3797874712" sldId="316"/>
        </pc:sldMkLst>
      </pc:sldChg>
      <pc:sldChg chg="add del">
        <pc:chgData name="Emily Hywel" userId="baf2cde3-8896-481d-9254-c66691563779" providerId="ADAL" clId="{9884086C-B899-4515-8EF2-F7DD663C1622}" dt="2023-03-08T16:47:27.416" v="43" actId="2696"/>
        <pc:sldMkLst>
          <pc:docMk/>
          <pc:sldMk cId="1102107715" sldId="319"/>
        </pc:sldMkLst>
      </pc:sldChg>
      <pc:sldChg chg="modSp mod ord">
        <pc:chgData name="Emily Hywel" userId="baf2cde3-8896-481d-9254-c66691563779" providerId="ADAL" clId="{9884086C-B899-4515-8EF2-F7DD663C1622}" dt="2023-03-13T16:06:45.867" v="1200" actId="20577"/>
        <pc:sldMkLst>
          <pc:docMk/>
          <pc:sldMk cId="3748330365" sldId="319"/>
        </pc:sldMkLst>
        <pc:spChg chg="mod">
          <ac:chgData name="Emily Hywel" userId="baf2cde3-8896-481d-9254-c66691563779" providerId="ADAL" clId="{9884086C-B899-4515-8EF2-F7DD663C1622}" dt="2023-03-13T16:06:45.867" v="1200" actId="20577"/>
          <ac:spMkLst>
            <pc:docMk/>
            <pc:sldMk cId="3748330365" sldId="319"/>
            <ac:spMk id="3" creationId="{52B28660-C14A-D6A8-6987-178D4DA82C46}"/>
          </ac:spMkLst>
        </pc:spChg>
      </pc:sldChg>
      <pc:sldChg chg="modSp add mod ord">
        <pc:chgData name="Emily Hywel" userId="baf2cde3-8896-481d-9254-c66691563779" providerId="ADAL" clId="{9884086C-B899-4515-8EF2-F7DD663C1622}" dt="2023-03-13T15:29:05.233" v="948"/>
        <pc:sldMkLst>
          <pc:docMk/>
          <pc:sldMk cId="3226267903" sldId="322"/>
        </pc:sldMkLst>
        <pc:spChg chg="mod">
          <ac:chgData name="Emily Hywel" userId="baf2cde3-8896-481d-9254-c66691563779" providerId="ADAL" clId="{9884086C-B899-4515-8EF2-F7DD663C1622}" dt="2023-03-13T15:28:59.841" v="946" actId="6549"/>
          <ac:spMkLst>
            <pc:docMk/>
            <pc:sldMk cId="3226267903" sldId="322"/>
            <ac:spMk id="2" creationId="{29DE6CA4-1538-AF09-2876-E0C808600493}"/>
          </ac:spMkLst>
        </pc:spChg>
      </pc:sldChg>
      <pc:sldChg chg="addSp modSp add mod">
        <pc:chgData name="Emily Hywel" userId="baf2cde3-8896-481d-9254-c66691563779" providerId="ADAL" clId="{9884086C-B899-4515-8EF2-F7DD663C1622}" dt="2023-03-13T15:57:02.804" v="1141" actId="14100"/>
        <pc:sldMkLst>
          <pc:docMk/>
          <pc:sldMk cId="904705913" sldId="323"/>
        </pc:sldMkLst>
        <pc:spChg chg="add mod">
          <ac:chgData name="Emily Hywel" userId="baf2cde3-8896-481d-9254-c66691563779" providerId="ADAL" clId="{9884086C-B899-4515-8EF2-F7DD663C1622}" dt="2023-03-13T15:54:44.231" v="1118" actId="1076"/>
          <ac:spMkLst>
            <pc:docMk/>
            <pc:sldMk cId="904705913" sldId="323"/>
            <ac:spMk id="2" creationId="{FF0206E5-A5BB-C14F-D6EA-F1381459D099}"/>
          </ac:spMkLst>
        </pc:spChg>
        <pc:spChg chg="add mod">
          <ac:chgData name="Emily Hywel" userId="baf2cde3-8896-481d-9254-c66691563779" providerId="ADAL" clId="{9884086C-B899-4515-8EF2-F7DD663C1622}" dt="2023-03-13T15:56:50.535" v="1139" actId="14100"/>
          <ac:spMkLst>
            <pc:docMk/>
            <pc:sldMk cId="904705913" sldId="323"/>
            <ac:spMk id="6" creationId="{E3C3EF0B-3C35-2136-3EC8-A99C3C7963F9}"/>
          </ac:spMkLst>
        </pc:spChg>
        <pc:spChg chg="mod">
          <ac:chgData name="Emily Hywel" userId="baf2cde3-8896-481d-9254-c66691563779" providerId="ADAL" clId="{9884086C-B899-4515-8EF2-F7DD663C1622}" dt="2023-03-13T15:53:26.735" v="1109" actId="1076"/>
          <ac:spMkLst>
            <pc:docMk/>
            <pc:sldMk cId="904705913" sldId="323"/>
            <ac:spMk id="9" creationId="{B6F7C23C-E0B1-9059-6DCD-C307EBA35CFE}"/>
          </ac:spMkLst>
        </pc:spChg>
        <pc:spChg chg="add mod">
          <ac:chgData name="Emily Hywel" userId="baf2cde3-8896-481d-9254-c66691563779" providerId="ADAL" clId="{9884086C-B899-4515-8EF2-F7DD663C1622}" dt="2023-03-13T15:54:40.511" v="1117" actId="1076"/>
          <ac:spMkLst>
            <pc:docMk/>
            <pc:sldMk cId="904705913" sldId="323"/>
            <ac:spMk id="15" creationId="{34129E9A-3591-4A0C-F8D7-DED4E49E3522}"/>
          </ac:spMkLst>
        </pc:spChg>
        <pc:spChg chg="add mod">
          <ac:chgData name="Emily Hywel" userId="baf2cde3-8896-481d-9254-c66691563779" providerId="ADAL" clId="{9884086C-B899-4515-8EF2-F7DD663C1622}" dt="2023-03-13T15:56:13.918" v="1133" actId="1076"/>
          <ac:spMkLst>
            <pc:docMk/>
            <pc:sldMk cId="904705913" sldId="323"/>
            <ac:spMk id="18" creationId="{90FA6C13-78A8-48DB-1E32-C50BA29FD868}"/>
          </ac:spMkLst>
        </pc:spChg>
        <pc:picChg chg="mod">
          <ac:chgData name="Emily Hywel" userId="baf2cde3-8896-481d-9254-c66691563779" providerId="ADAL" clId="{9884086C-B899-4515-8EF2-F7DD663C1622}" dt="2023-03-13T15:36:20.714" v="1026" actId="1076"/>
          <ac:picMkLst>
            <pc:docMk/>
            <pc:sldMk cId="904705913" sldId="323"/>
            <ac:picMk id="11" creationId="{5E90E57B-655F-84D7-E848-3E92D0699B57}"/>
          </ac:picMkLst>
        </pc:picChg>
        <pc:picChg chg="add mod modCrop">
          <ac:chgData name="Emily Hywel" userId="baf2cde3-8896-481d-9254-c66691563779" providerId="ADAL" clId="{9884086C-B899-4515-8EF2-F7DD663C1622}" dt="2023-03-13T15:55:39.702" v="1129" actId="732"/>
          <ac:picMkLst>
            <pc:docMk/>
            <pc:sldMk cId="904705913" sldId="323"/>
            <ac:picMk id="32" creationId="{E8A752EE-B09A-D9AA-A8C9-F020590A562B}"/>
          </ac:picMkLst>
        </pc:picChg>
        <pc:cxnChg chg="add mod">
          <ac:chgData name="Emily Hywel" userId="baf2cde3-8896-481d-9254-c66691563779" providerId="ADAL" clId="{9884086C-B899-4515-8EF2-F7DD663C1622}" dt="2023-03-13T15:54:48.231" v="1119" actId="14100"/>
          <ac:cxnSpMkLst>
            <pc:docMk/>
            <pc:sldMk cId="904705913" sldId="323"/>
            <ac:cxnSpMk id="4" creationId="{28D81F76-90E6-2844-D263-9E91D56CFA33}"/>
          </ac:cxnSpMkLst>
        </pc:cxnChg>
        <pc:cxnChg chg="add mod">
          <ac:chgData name="Emily Hywel" userId="baf2cde3-8896-481d-9254-c66691563779" providerId="ADAL" clId="{9884086C-B899-4515-8EF2-F7DD663C1622}" dt="2023-03-13T15:57:02.804" v="1141" actId="14100"/>
          <ac:cxnSpMkLst>
            <pc:docMk/>
            <pc:sldMk cId="904705913" sldId="323"/>
            <ac:cxnSpMk id="8" creationId="{7E769887-2F4E-41B3-3B8F-9C868271CAF8}"/>
          </ac:cxnSpMkLst>
        </pc:cxnChg>
        <pc:cxnChg chg="add mod">
          <ac:chgData name="Emily Hywel" userId="baf2cde3-8896-481d-9254-c66691563779" providerId="ADAL" clId="{9884086C-B899-4515-8EF2-F7DD663C1622}" dt="2023-03-13T15:54:52.759" v="1120" actId="14100"/>
          <ac:cxnSpMkLst>
            <pc:docMk/>
            <pc:sldMk cId="904705913" sldId="323"/>
            <ac:cxnSpMk id="17" creationId="{BDF00B1A-B1A7-53B9-4E6B-395E7B3DF87C}"/>
          </ac:cxnSpMkLst>
        </pc:cxnChg>
        <pc:cxnChg chg="add mod">
          <ac:chgData name="Emily Hywel" userId="baf2cde3-8896-481d-9254-c66691563779" providerId="ADAL" clId="{9884086C-B899-4515-8EF2-F7DD663C1622}" dt="2023-03-13T15:56:19.158" v="1134" actId="14100"/>
          <ac:cxnSpMkLst>
            <pc:docMk/>
            <pc:sldMk cId="904705913" sldId="323"/>
            <ac:cxnSpMk id="29" creationId="{D7C04510-D93A-4462-244E-CE4D2331C5E6}"/>
          </ac:cxnSpMkLst>
        </pc:cxnChg>
      </pc:sldChg>
      <pc:sldChg chg="modSp add mod">
        <pc:chgData name="Emily Hywel" userId="baf2cde3-8896-481d-9254-c66691563779" providerId="ADAL" clId="{9884086C-B899-4515-8EF2-F7DD663C1622}" dt="2023-03-13T14:34:26.078" v="603" actId="14100"/>
        <pc:sldMkLst>
          <pc:docMk/>
          <pc:sldMk cId="1790417429" sldId="327"/>
        </pc:sldMkLst>
        <pc:spChg chg="mod">
          <ac:chgData name="Emily Hywel" userId="baf2cde3-8896-481d-9254-c66691563779" providerId="ADAL" clId="{9884086C-B899-4515-8EF2-F7DD663C1622}" dt="2023-03-13T14:34:26.078" v="603" actId="14100"/>
          <ac:spMkLst>
            <pc:docMk/>
            <pc:sldMk cId="1790417429" sldId="327"/>
            <ac:spMk id="8" creationId="{9A6D34E5-DB98-9758-0126-4D41862F68D7}"/>
          </ac:spMkLst>
        </pc:spChg>
        <pc:picChg chg="mod">
          <ac:chgData name="Emily Hywel" userId="baf2cde3-8896-481d-9254-c66691563779" providerId="ADAL" clId="{9884086C-B899-4515-8EF2-F7DD663C1622}" dt="2023-03-13T14:34:22.333" v="602" actId="1076"/>
          <ac:picMkLst>
            <pc:docMk/>
            <pc:sldMk cId="1790417429" sldId="327"/>
            <ac:picMk id="7" creationId="{BF0ED813-A883-F68A-6D23-7F6774C4C560}"/>
          </ac:picMkLst>
        </pc:picChg>
      </pc:sldChg>
      <pc:sldChg chg="modSp del mod">
        <pc:chgData name="Emily Hywel" userId="baf2cde3-8896-481d-9254-c66691563779" providerId="ADAL" clId="{9884086C-B899-4515-8EF2-F7DD663C1622}" dt="2023-03-13T15:44:49.049" v="1050" actId="47"/>
        <pc:sldMkLst>
          <pc:docMk/>
          <pc:sldMk cId="2889980593" sldId="328"/>
        </pc:sldMkLst>
        <pc:spChg chg="mod">
          <ac:chgData name="Emily Hywel" userId="baf2cde3-8896-481d-9254-c66691563779" providerId="ADAL" clId="{9884086C-B899-4515-8EF2-F7DD663C1622}" dt="2023-03-08T15:19:50.903" v="15" actId="27636"/>
          <ac:spMkLst>
            <pc:docMk/>
            <pc:sldMk cId="2889980593" sldId="328"/>
            <ac:spMk id="2" creationId="{00000000-0000-0000-0000-000000000000}"/>
          </ac:spMkLst>
        </pc:spChg>
        <pc:spChg chg="mod">
          <ac:chgData name="Emily Hywel" userId="baf2cde3-8896-481d-9254-c66691563779" providerId="ADAL" clId="{9884086C-B899-4515-8EF2-F7DD663C1622}" dt="2023-03-08T15:20:05.633" v="18" actId="27636"/>
          <ac:spMkLst>
            <pc:docMk/>
            <pc:sldMk cId="2889980593" sldId="328"/>
            <ac:spMk id="10" creationId="{61DB8181-3224-4906-8A30-78FABF6D1188}"/>
          </ac:spMkLst>
        </pc:spChg>
      </pc:sldChg>
      <pc:sldChg chg="del">
        <pc:chgData name="Emily Hywel" userId="baf2cde3-8896-481d-9254-c66691563779" providerId="ADAL" clId="{9884086C-B899-4515-8EF2-F7DD663C1622}" dt="2023-03-08T10:34:50.331" v="0" actId="47"/>
        <pc:sldMkLst>
          <pc:docMk/>
          <pc:sldMk cId="2103737881" sldId="329"/>
        </pc:sldMkLst>
      </pc:sldChg>
      <pc:sldChg chg="modSp add del mod ord">
        <pc:chgData name="Emily Hywel" userId="baf2cde3-8896-481d-9254-c66691563779" providerId="ADAL" clId="{9884086C-B899-4515-8EF2-F7DD663C1622}" dt="2023-03-13T15:44:16.975" v="1049" actId="47"/>
        <pc:sldMkLst>
          <pc:docMk/>
          <pc:sldMk cId="3265105470" sldId="329"/>
        </pc:sldMkLst>
        <pc:spChg chg="mod">
          <ac:chgData name="Emily Hywel" userId="baf2cde3-8896-481d-9254-c66691563779" providerId="ADAL" clId="{9884086C-B899-4515-8EF2-F7DD663C1622}" dt="2023-03-13T14:38:15.571" v="793" actId="1076"/>
          <ac:spMkLst>
            <pc:docMk/>
            <pc:sldMk cId="3265105470" sldId="329"/>
            <ac:spMk id="3" creationId="{C56FE40B-1C79-FD6C-48EB-4C14A916866B}"/>
          </ac:spMkLst>
        </pc:spChg>
      </pc:sldChg>
      <pc:sldChg chg="addSp delSp modSp mod modClrScheme chgLayout">
        <pc:chgData name="Emily Hywel" userId="baf2cde3-8896-481d-9254-c66691563779" providerId="ADAL" clId="{9884086C-B899-4515-8EF2-F7DD663C1622}" dt="2023-03-13T15:45:43.783" v="1053" actId="1076"/>
        <pc:sldMkLst>
          <pc:docMk/>
          <pc:sldMk cId="1568722625" sldId="330"/>
        </pc:sldMkLst>
        <pc:spChg chg="mod ord">
          <ac:chgData name="Emily Hywel" userId="baf2cde3-8896-481d-9254-c66691563779" providerId="ADAL" clId="{9884086C-B899-4515-8EF2-F7DD663C1622}" dt="2023-03-08T18:09:39.486" v="251" actId="26606"/>
          <ac:spMkLst>
            <pc:docMk/>
            <pc:sldMk cId="1568722625" sldId="330"/>
            <ac:spMk id="2" creationId="{2F117605-D255-48A1-A567-2D65AA5D1C3C}"/>
          </ac:spMkLst>
        </pc:spChg>
        <pc:spChg chg="del mod">
          <ac:chgData name="Emily Hywel" userId="baf2cde3-8896-481d-9254-c66691563779" providerId="ADAL" clId="{9884086C-B899-4515-8EF2-F7DD663C1622}" dt="2023-03-08T17:45:23.169" v="81"/>
          <ac:spMkLst>
            <pc:docMk/>
            <pc:sldMk cId="1568722625" sldId="330"/>
            <ac:spMk id="3" creationId="{01AD149D-8F20-44E0-B3B7-4D3A23E075B8}"/>
          </ac:spMkLst>
        </pc:spChg>
        <pc:spChg chg="add mod ord">
          <ac:chgData name="Emily Hywel" userId="baf2cde3-8896-481d-9254-c66691563779" providerId="ADAL" clId="{9884086C-B899-4515-8EF2-F7DD663C1622}" dt="2023-03-13T15:45:43.783" v="1053" actId="1076"/>
          <ac:spMkLst>
            <pc:docMk/>
            <pc:sldMk cId="1568722625" sldId="330"/>
            <ac:spMk id="6" creationId="{E006E846-BE09-9E57-6AD8-98AACD45B4CB}"/>
          </ac:spMkLst>
        </pc:spChg>
        <pc:picChg chg="del">
          <ac:chgData name="Emily Hywel" userId="baf2cde3-8896-481d-9254-c66691563779" providerId="ADAL" clId="{9884086C-B899-4515-8EF2-F7DD663C1622}" dt="2023-03-08T17:45:38.931" v="84" actId="478"/>
          <ac:picMkLst>
            <pc:docMk/>
            <pc:sldMk cId="1568722625" sldId="330"/>
            <ac:picMk id="5" creationId="{DC39569A-1B0C-41D1-8B0B-4973EEFAD387}"/>
          </ac:picMkLst>
        </pc:picChg>
        <pc:picChg chg="add mod">
          <ac:chgData name="Emily Hywel" userId="baf2cde3-8896-481d-9254-c66691563779" providerId="ADAL" clId="{9884086C-B899-4515-8EF2-F7DD663C1622}" dt="2023-03-13T15:45:37.783" v="1051" actId="1076"/>
          <ac:picMkLst>
            <pc:docMk/>
            <pc:sldMk cId="1568722625" sldId="330"/>
            <ac:picMk id="7" creationId="{920ABB35-4C7C-9FA0-0D80-09F0CCB28423}"/>
          </ac:picMkLst>
        </pc:picChg>
      </pc:sldChg>
      <pc:sldChg chg="modSp del mod">
        <pc:chgData name="Emily Hywel" userId="baf2cde3-8896-481d-9254-c66691563779" providerId="ADAL" clId="{9884086C-B899-4515-8EF2-F7DD663C1622}" dt="2023-03-08T17:54:16.046" v="182" actId="47"/>
        <pc:sldMkLst>
          <pc:docMk/>
          <pc:sldMk cId="2286348341" sldId="331"/>
        </pc:sldMkLst>
        <pc:spChg chg="mod">
          <ac:chgData name="Emily Hywel" userId="baf2cde3-8896-481d-9254-c66691563779" providerId="ADAL" clId="{9884086C-B899-4515-8EF2-F7DD663C1622}" dt="2023-03-08T16:49:59.467" v="47" actId="27636"/>
          <ac:spMkLst>
            <pc:docMk/>
            <pc:sldMk cId="2286348341" sldId="331"/>
            <ac:spMk id="3" creationId="{A65D5D2F-6DFA-4DA8-A48E-371B1A1FB1FA}"/>
          </ac:spMkLst>
        </pc:spChg>
      </pc:sldChg>
      <pc:sldChg chg="add del">
        <pc:chgData name="Emily Hywel" userId="baf2cde3-8896-481d-9254-c66691563779" providerId="ADAL" clId="{9884086C-B899-4515-8EF2-F7DD663C1622}" dt="2023-03-13T10:55:31.795" v="503" actId="47"/>
        <pc:sldMkLst>
          <pc:docMk/>
          <pc:sldMk cId="2448331283" sldId="332"/>
        </pc:sldMkLst>
      </pc:sldChg>
      <pc:sldChg chg="add del">
        <pc:chgData name="Emily Hywel" userId="baf2cde3-8896-481d-9254-c66691563779" providerId="ADAL" clId="{9884086C-B899-4515-8EF2-F7DD663C1622}" dt="2023-03-13T10:55:34.822" v="504" actId="47"/>
        <pc:sldMkLst>
          <pc:docMk/>
          <pc:sldMk cId="206492499" sldId="333"/>
        </pc:sldMkLst>
      </pc:sldChg>
      <pc:sldChg chg="add del">
        <pc:chgData name="Emily Hywel" userId="baf2cde3-8896-481d-9254-c66691563779" providerId="ADAL" clId="{9884086C-B899-4515-8EF2-F7DD663C1622}" dt="2023-03-13T11:19:05.461" v="513" actId="47"/>
        <pc:sldMkLst>
          <pc:docMk/>
          <pc:sldMk cId="3992835256" sldId="334"/>
        </pc:sldMkLst>
      </pc:sldChg>
      <pc:sldChg chg="modSp add del mod">
        <pc:chgData name="Emily Hywel" userId="baf2cde3-8896-481d-9254-c66691563779" providerId="ADAL" clId="{9884086C-B899-4515-8EF2-F7DD663C1622}" dt="2023-03-09T18:00:57.270" v="405" actId="2696"/>
        <pc:sldMkLst>
          <pc:docMk/>
          <pc:sldMk cId="4163787419" sldId="335"/>
        </pc:sldMkLst>
        <pc:spChg chg="mod">
          <ac:chgData name="Emily Hywel" userId="baf2cde3-8896-481d-9254-c66691563779" providerId="ADAL" clId="{9884086C-B899-4515-8EF2-F7DD663C1622}" dt="2023-03-08T18:16:37.489" v="385" actId="120"/>
          <ac:spMkLst>
            <pc:docMk/>
            <pc:sldMk cId="4163787419" sldId="335"/>
            <ac:spMk id="2" creationId="{2F117605-D255-48A1-A567-2D65AA5D1C3C}"/>
          </ac:spMkLst>
        </pc:spChg>
      </pc:sldChg>
      <pc:sldChg chg="modSp add mod">
        <pc:chgData name="Emily Hywel" userId="baf2cde3-8896-481d-9254-c66691563779" providerId="ADAL" clId="{9884086C-B899-4515-8EF2-F7DD663C1622}" dt="2023-03-13T15:38:53.791" v="1035" actId="1076"/>
        <pc:sldMkLst>
          <pc:docMk/>
          <pc:sldMk cId="688539105" sldId="339"/>
        </pc:sldMkLst>
        <pc:spChg chg="mod">
          <ac:chgData name="Emily Hywel" userId="baf2cde3-8896-481d-9254-c66691563779" providerId="ADAL" clId="{9884086C-B899-4515-8EF2-F7DD663C1622}" dt="2023-03-13T15:38:50.871" v="1034" actId="1076"/>
          <ac:spMkLst>
            <pc:docMk/>
            <pc:sldMk cId="688539105" sldId="339"/>
            <ac:spMk id="3" creationId="{E3CB67C0-3735-A4A8-5D24-1148E4C3766F}"/>
          </ac:spMkLst>
        </pc:spChg>
        <pc:spChg chg="mod">
          <ac:chgData name="Emily Hywel" userId="baf2cde3-8896-481d-9254-c66691563779" providerId="ADAL" clId="{9884086C-B899-4515-8EF2-F7DD663C1622}" dt="2023-03-13T15:38:47.471" v="1033" actId="1076"/>
          <ac:spMkLst>
            <pc:docMk/>
            <pc:sldMk cId="688539105" sldId="339"/>
            <ac:spMk id="5" creationId="{225DEF35-78CA-962A-93FC-CB8DE7789FD7}"/>
          </ac:spMkLst>
        </pc:spChg>
        <pc:spChg chg="mod">
          <ac:chgData name="Emily Hywel" userId="baf2cde3-8896-481d-9254-c66691563779" providerId="ADAL" clId="{9884086C-B899-4515-8EF2-F7DD663C1622}" dt="2023-03-13T15:38:53.791" v="1035" actId="1076"/>
          <ac:spMkLst>
            <pc:docMk/>
            <pc:sldMk cId="688539105" sldId="339"/>
            <ac:spMk id="6" creationId="{12A1FF29-DD67-8E5A-DA70-68D7C4D22790}"/>
          </ac:spMkLst>
        </pc:spChg>
      </pc:sldChg>
      <pc:sldChg chg="modSp add mod">
        <pc:chgData name="Emily Hywel" userId="baf2cde3-8896-481d-9254-c66691563779" providerId="ADAL" clId="{9884086C-B899-4515-8EF2-F7DD663C1622}" dt="2023-03-08T18:18:26.035" v="392" actId="1076"/>
        <pc:sldMkLst>
          <pc:docMk/>
          <pc:sldMk cId="2668439354" sldId="341"/>
        </pc:sldMkLst>
        <pc:picChg chg="mod">
          <ac:chgData name="Emily Hywel" userId="baf2cde3-8896-481d-9254-c66691563779" providerId="ADAL" clId="{9884086C-B899-4515-8EF2-F7DD663C1622}" dt="2023-03-08T18:18:26.035" v="392" actId="1076"/>
          <ac:picMkLst>
            <pc:docMk/>
            <pc:sldMk cId="2668439354" sldId="341"/>
            <ac:picMk id="7" creationId="{E8DC33DE-0791-16D9-991F-1BA8525081D4}"/>
          </ac:picMkLst>
        </pc:picChg>
      </pc:sldChg>
      <pc:sldChg chg="modSp add del mod">
        <pc:chgData name="Emily Hywel" userId="baf2cde3-8896-481d-9254-c66691563779" providerId="ADAL" clId="{9884086C-B899-4515-8EF2-F7DD663C1622}" dt="2023-03-09T18:03:48.002" v="410" actId="2696"/>
        <pc:sldMkLst>
          <pc:docMk/>
          <pc:sldMk cId="1885055211" sldId="344"/>
        </pc:sldMkLst>
        <pc:spChg chg="mod">
          <ac:chgData name="Emily Hywel" userId="baf2cde3-8896-481d-9254-c66691563779" providerId="ADAL" clId="{9884086C-B899-4515-8EF2-F7DD663C1622}" dt="2023-03-08T17:58:28.257" v="226" actId="1076"/>
          <ac:spMkLst>
            <pc:docMk/>
            <pc:sldMk cId="1885055211" sldId="344"/>
            <ac:spMk id="2" creationId="{2F117605-D255-48A1-A567-2D65AA5D1C3C}"/>
          </ac:spMkLst>
        </pc:spChg>
      </pc:sldChg>
      <pc:sldChg chg="add">
        <pc:chgData name="Emily Hywel" userId="baf2cde3-8896-481d-9254-c66691563779" providerId="ADAL" clId="{9884086C-B899-4515-8EF2-F7DD663C1622}" dt="2023-03-08T17:08:18.600" v="61"/>
        <pc:sldMkLst>
          <pc:docMk/>
          <pc:sldMk cId="3969045240" sldId="345"/>
        </pc:sldMkLst>
      </pc:sldChg>
      <pc:sldChg chg="addSp delSp modSp add mod setBg modShow">
        <pc:chgData name="Emily Hywel" userId="baf2cde3-8896-481d-9254-c66691563779" providerId="ADAL" clId="{9884086C-B899-4515-8EF2-F7DD663C1622}" dt="2023-03-13T16:06:59.854" v="1202" actId="20577"/>
        <pc:sldMkLst>
          <pc:docMk/>
          <pc:sldMk cId="2671040419" sldId="346"/>
        </pc:sldMkLst>
        <pc:spChg chg="mod">
          <ac:chgData name="Emily Hywel" userId="baf2cde3-8896-481d-9254-c66691563779" providerId="ADAL" clId="{9884086C-B899-4515-8EF2-F7DD663C1622}" dt="2023-03-13T15:59:50.027" v="1150" actId="20577"/>
          <ac:spMkLst>
            <pc:docMk/>
            <pc:sldMk cId="2671040419" sldId="346"/>
            <ac:spMk id="2" creationId="{BE7CC967-8777-4C71-8542-B10DC5A1B22C}"/>
          </ac:spMkLst>
        </pc:spChg>
        <pc:spChg chg="del">
          <ac:chgData name="Emily Hywel" userId="baf2cde3-8896-481d-9254-c66691563779" providerId="ADAL" clId="{9884086C-B899-4515-8EF2-F7DD663C1622}" dt="2023-03-13T15:41:37.592" v="1041" actId="478"/>
          <ac:spMkLst>
            <pc:docMk/>
            <pc:sldMk cId="2671040419" sldId="346"/>
            <ac:spMk id="3" creationId="{DC171CF1-1BD2-2745-0288-8CEC98CB3F05}"/>
          </ac:spMkLst>
        </pc:spChg>
        <pc:spChg chg="add del mod">
          <ac:chgData name="Emily Hywel" userId="baf2cde3-8896-481d-9254-c66691563779" providerId="ADAL" clId="{9884086C-B899-4515-8EF2-F7DD663C1622}" dt="2023-03-13T14:51:47.820" v="813"/>
          <ac:spMkLst>
            <pc:docMk/>
            <pc:sldMk cId="2671040419" sldId="346"/>
            <ac:spMk id="4" creationId="{7F8DF5F3-AEB1-67EE-D0FD-B9FCB5E94D4A}"/>
          </ac:spMkLst>
        </pc:spChg>
        <pc:spChg chg="add del mod">
          <ac:chgData name="Emily Hywel" userId="baf2cde3-8896-481d-9254-c66691563779" providerId="ADAL" clId="{9884086C-B899-4515-8EF2-F7DD663C1622}" dt="2023-03-13T14:51:47.820" v="813"/>
          <ac:spMkLst>
            <pc:docMk/>
            <pc:sldMk cId="2671040419" sldId="346"/>
            <ac:spMk id="6" creationId="{0D362311-1D25-5C8A-A21C-1C792610342C}"/>
          </ac:spMkLst>
        </pc:spChg>
        <pc:spChg chg="add del mod">
          <ac:chgData name="Emily Hywel" userId="baf2cde3-8896-481d-9254-c66691563779" providerId="ADAL" clId="{9884086C-B899-4515-8EF2-F7DD663C1622}" dt="2023-03-13T14:51:47.820" v="813"/>
          <ac:spMkLst>
            <pc:docMk/>
            <pc:sldMk cId="2671040419" sldId="346"/>
            <ac:spMk id="7" creationId="{B21A36F2-128C-5055-11BC-4C81A2468A9B}"/>
          </ac:spMkLst>
        </pc:spChg>
        <pc:spChg chg="mod">
          <ac:chgData name="Emily Hywel" userId="baf2cde3-8896-481d-9254-c66691563779" providerId="ADAL" clId="{9884086C-B899-4515-8EF2-F7DD663C1622}" dt="2023-03-13T16:06:59.854" v="1202" actId="20577"/>
          <ac:spMkLst>
            <pc:docMk/>
            <pc:sldMk cId="2671040419" sldId="346"/>
            <ac:spMk id="9" creationId="{F8060068-E17D-407E-AB1A-3597A5BE9EF4}"/>
          </ac:spMkLst>
        </pc:spChg>
        <pc:picChg chg="mod">
          <ac:chgData name="Emily Hywel" userId="baf2cde3-8896-481d-9254-c66691563779" providerId="ADAL" clId="{9884086C-B899-4515-8EF2-F7DD663C1622}" dt="2023-03-13T15:41:28.018" v="1040" actId="1076"/>
          <ac:picMkLst>
            <pc:docMk/>
            <pc:sldMk cId="2671040419" sldId="346"/>
            <ac:picMk id="5" creationId="{EDE60AF5-E941-4059-827D-8D488FF7B062}"/>
          </ac:picMkLst>
        </pc:picChg>
      </pc:sldChg>
      <pc:sldChg chg="add mod setBg modShow">
        <pc:chgData name="Emily Hywel" userId="baf2cde3-8896-481d-9254-c66691563779" providerId="ADAL" clId="{9884086C-B899-4515-8EF2-F7DD663C1622}" dt="2023-03-13T14:53:19.824" v="818" actId="729"/>
        <pc:sldMkLst>
          <pc:docMk/>
          <pc:sldMk cId="854514740" sldId="347"/>
        </pc:sldMkLst>
      </pc:sldChg>
      <pc:sldChg chg="modSp add mod">
        <pc:chgData name="Emily Hywel" userId="baf2cde3-8896-481d-9254-c66691563779" providerId="ADAL" clId="{9884086C-B899-4515-8EF2-F7DD663C1622}" dt="2023-03-13T15:57:25.776" v="1142" actId="14100"/>
        <pc:sldMkLst>
          <pc:docMk/>
          <pc:sldMk cId="3447547717" sldId="349"/>
        </pc:sldMkLst>
        <pc:spChg chg="mod">
          <ac:chgData name="Emily Hywel" userId="baf2cde3-8896-481d-9254-c66691563779" providerId="ADAL" clId="{9884086C-B899-4515-8EF2-F7DD663C1622}" dt="2023-03-13T15:37:02.674" v="1030" actId="14100"/>
          <ac:spMkLst>
            <pc:docMk/>
            <pc:sldMk cId="3447547717" sldId="349"/>
            <ac:spMk id="3" creationId="{E368AB34-1F34-95E4-1434-D4F8C914C5BE}"/>
          </ac:spMkLst>
        </pc:spChg>
        <pc:spChg chg="mod">
          <ac:chgData name="Emily Hywel" userId="baf2cde3-8896-481d-9254-c66691563779" providerId="ADAL" clId="{9884086C-B899-4515-8EF2-F7DD663C1622}" dt="2023-03-13T15:57:25.776" v="1142" actId="14100"/>
          <ac:spMkLst>
            <pc:docMk/>
            <pc:sldMk cId="3447547717" sldId="349"/>
            <ac:spMk id="4" creationId="{633C9FA0-0C1F-7C98-DFE0-80557696E286}"/>
          </ac:spMkLst>
        </pc:spChg>
      </pc:sldChg>
      <pc:sldChg chg="add del">
        <pc:chgData name="Emily Hywel" userId="baf2cde3-8896-481d-9254-c66691563779" providerId="ADAL" clId="{9884086C-B899-4515-8EF2-F7DD663C1622}" dt="2023-03-08T18:03:01.263" v="239" actId="2696"/>
        <pc:sldMkLst>
          <pc:docMk/>
          <pc:sldMk cId="3076677410" sldId="350"/>
        </pc:sldMkLst>
      </pc:sldChg>
      <pc:sldChg chg="add del">
        <pc:chgData name="Emily Hywel" userId="baf2cde3-8896-481d-9254-c66691563779" providerId="ADAL" clId="{9884086C-B899-4515-8EF2-F7DD663C1622}" dt="2023-03-08T18:19:54.439" v="401" actId="47"/>
        <pc:sldMkLst>
          <pc:docMk/>
          <pc:sldMk cId="1274721478" sldId="351"/>
        </pc:sldMkLst>
      </pc:sldChg>
      <pc:sldChg chg="modSp add mod">
        <pc:chgData name="Emily Hywel" userId="baf2cde3-8896-481d-9254-c66691563779" providerId="ADAL" clId="{9884086C-B899-4515-8EF2-F7DD663C1622}" dt="2023-03-13T16:05:56.566" v="1197" actId="20577"/>
        <pc:sldMkLst>
          <pc:docMk/>
          <pc:sldMk cId="3200754266" sldId="384"/>
        </pc:sldMkLst>
        <pc:spChg chg="mod">
          <ac:chgData name="Emily Hywel" userId="baf2cde3-8896-481d-9254-c66691563779" providerId="ADAL" clId="{9884086C-B899-4515-8EF2-F7DD663C1622}" dt="2023-03-08T18:20:30.751" v="404" actId="6549"/>
          <ac:spMkLst>
            <pc:docMk/>
            <pc:sldMk cId="3200754266" sldId="384"/>
            <ac:spMk id="2" creationId="{CDF54EC4-7DF9-4A85-ADC7-9C6EEC57380B}"/>
          </ac:spMkLst>
        </pc:spChg>
        <pc:spChg chg="mod">
          <ac:chgData name="Emily Hywel" userId="baf2cde3-8896-481d-9254-c66691563779" providerId="ADAL" clId="{9884086C-B899-4515-8EF2-F7DD663C1622}" dt="2023-03-13T16:05:56.566" v="1197" actId="20577"/>
          <ac:spMkLst>
            <pc:docMk/>
            <pc:sldMk cId="3200754266" sldId="384"/>
            <ac:spMk id="225" creationId="{837835CC-2CB3-4337-A7BB-1F81EAA12146}"/>
          </ac:spMkLst>
        </pc:spChg>
      </pc:sldChg>
      <pc:sldChg chg="add">
        <pc:chgData name="Emily Hywel" userId="baf2cde3-8896-481d-9254-c66691563779" providerId="ADAL" clId="{9884086C-B899-4515-8EF2-F7DD663C1622}" dt="2023-03-08T15:04:12.186" v="3"/>
        <pc:sldMkLst>
          <pc:docMk/>
          <pc:sldMk cId="3330348966" sldId="385"/>
        </pc:sldMkLst>
      </pc:sldChg>
      <pc:sldChg chg="addSp delSp modSp add del mod ord modAnim">
        <pc:chgData name="Emily Hywel" userId="baf2cde3-8896-481d-9254-c66691563779" providerId="ADAL" clId="{9884086C-B899-4515-8EF2-F7DD663C1622}" dt="2023-03-13T15:44:08.154" v="1048" actId="47"/>
        <pc:sldMkLst>
          <pc:docMk/>
          <pc:sldMk cId="2963973090" sldId="386"/>
        </pc:sldMkLst>
        <pc:spChg chg="mod">
          <ac:chgData name="Emily Hywel" userId="baf2cde3-8896-481d-9254-c66691563779" providerId="ADAL" clId="{9884086C-B899-4515-8EF2-F7DD663C1622}" dt="2023-03-13T14:37:56.980" v="788" actId="20577"/>
          <ac:spMkLst>
            <pc:docMk/>
            <pc:sldMk cId="2963973090" sldId="386"/>
            <ac:spMk id="2" creationId="{1C824D40-7E82-4112-BB33-BDF11B4884B5}"/>
          </ac:spMkLst>
        </pc:spChg>
        <pc:spChg chg="mod">
          <ac:chgData name="Emily Hywel" userId="baf2cde3-8896-481d-9254-c66691563779" providerId="ADAL" clId="{9884086C-B899-4515-8EF2-F7DD663C1622}" dt="2023-03-08T16:46:10.533" v="41" actId="27636"/>
          <ac:spMkLst>
            <pc:docMk/>
            <pc:sldMk cId="2963973090" sldId="386"/>
            <ac:spMk id="3" creationId="{AC9B9251-A1F5-4876-87B0-F016D55907DD}"/>
          </ac:spMkLst>
        </pc:spChg>
        <pc:spChg chg="del mod">
          <ac:chgData name="Emily Hywel" userId="baf2cde3-8896-481d-9254-c66691563779" providerId="ADAL" clId="{9884086C-B899-4515-8EF2-F7DD663C1622}" dt="2023-03-13T14:34:52.634" v="605" actId="478"/>
          <ac:spMkLst>
            <pc:docMk/>
            <pc:sldMk cId="2963973090" sldId="386"/>
            <ac:spMk id="5" creationId="{E2C7B4BB-247F-4382-A223-02AE7D472188}"/>
          </ac:spMkLst>
        </pc:spChg>
        <pc:spChg chg="add del mod">
          <ac:chgData name="Emily Hywel" userId="baf2cde3-8896-481d-9254-c66691563779" providerId="ADAL" clId="{9884086C-B899-4515-8EF2-F7DD663C1622}" dt="2023-03-13T14:35:38.542" v="613" actId="478"/>
          <ac:spMkLst>
            <pc:docMk/>
            <pc:sldMk cId="2963973090" sldId="386"/>
            <ac:spMk id="6" creationId="{07E17E5C-38CC-D0F1-4B07-0169C741D465}"/>
          </ac:spMkLst>
        </pc:spChg>
        <pc:picChg chg="del mod">
          <ac:chgData name="Emily Hywel" userId="baf2cde3-8896-481d-9254-c66691563779" providerId="ADAL" clId="{9884086C-B899-4515-8EF2-F7DD663C1622}" dt="2023-03-13T14:35:35.423" v="612" actId="478"/>
          <ac:picMkLst>
            <pc:docMk/>
            <pc:sldMk cId="2963973090" sldId="386"/>
            <ac:picMk id="9" creationId="{8FF082B1-9EBB-4774-A954-F39DF633C109}"/>
          </ac:picMkLst>
        </pc:picChg>
      </pc:sldChg>
      <pc:sldChg chg="modSp mod modTransition">
        <pc:chgData name="Emily Hywel" userId="baf2cde3-8896-481d-9254-c66691563779" providerId="ADAL" clId="{9884086C-B899-4515-8EF2-F7DD663C1622}" dt="2023-03-13T15:09:53.267" v="916" actId="1076"/>
        <pc:sldMkLst>
          <pc:docMk/>
          <pc:sldMk cId="1915512075" sldId="387"/>
        </pc:sldMkLst>
        <pc:picChg chg="mod">
          <ac:chgData name="Emily Hywel" userId="baf2cde3-8896-481d-9254-c66691563779" providerId="ADAL" clId="{9884086C-B899-4515-8EF2-F7DD663C1622}" dt="2023-03-13T15:09:53.267" v="916" actId="1076"/>
          <ac:picMkLst>
            <pc:docMk/>
            <pc:sldMk cId="1915512075" sldId="387"/>
            <ac:picMk id="8" creationId="{E2A95DD0-6516-45D3-87AC-57042D5433D0}"/>
          </ac:picMkLst>
        </pc:picChg>
      </pc:sldChg>
      <pc:sldChg chg="addSp delSp modSp mod">
        <pc:chgData name="Emily Hywel" userId="baf2cde3-8896-481d-9254-c66691563779" providerId="ADAL" clId="{9884086C-B899-4515-8EF2-F7DD663C1622}" dt="2023-03-13T14:28:53.299" v="587" actId="207"/>
        <pc:sldMkLst>
          <pc:docMk/>
          <pc:sldMk cId="428696731" sldId="388"/>
        </pc:sldMkLst>
        <pc:spChg chg="mod">
          <ac:chgData name="Emily Hywel" userId="baf2cde3-8896-481d-9254-c66691563779" providerId="ADAL" clId="{9884086C-B899-4515-8EF2-F7DD663C1622}" dt="2023-03-13T14:23:04.912" v="548" actId="1076"/>
          <ac:spMkLst>
            <pc:docMk/>
            <pc:sldMk cId="428696731" sldId="388"/>
            <ac:spMk id="5" creationId="{86ECCFD7-6927-46A8-BEBB-8A15471C27B4}"/>
          </ac:spMkLst>
        </pc:spChg>
        <pc:spChg chg="mod">
          <ac:chgData name="Emily Hywel" userId="baf2cde3-8896-481d-9254-c66691563779" providerId="ADAL" clId="{9884086C-B899-4515-8EF2-F7DD663C1622}" dt="2023-03-13T14:26:29.292" v="568" actId="1076"/>
          <ac:spMkLst>
            <pc:docMk/>
            <pc:sldMk cId="428696731" sldId="388"/>
            <ac:spMk id="10" creationId="{63566618-A276-4F54-9237-EDFD65D72B33}"/>
          </ac:spMkLst>
        </pc:spChg>
        <pc:spChg chg="mod">
          <ac:chgData name="Emily Hywel" userId="baf2cde3-8896-481d-9254-c66691563779" providerId="ADAL" clId="{9884086C-B899-4515-8EF2-F7DD663C1622}" dt="2023-03-13T14:26:14.461" v="565" actId="1076"/>
          <ac:spMkLst>
            <pc:docMk/>
            <pc:sldMk cId="428696731" sldId="388"/>
            <ac:spMk id="11" creationId="{FDED6D7F-9720-4B1E-99A0-C13BFC764DB8}"/>
          </ac:spMkLst>
        </pc:spChg>
        <pc:spChg chg="mod">
          <ac:chgData name="Emily Hywel" userId="baf2cde3-8896-481d-9254-c66691563779" providerId="ADAL" clId="{9884086C-B899-4515-8EF2-F7DD663C1622}" dt="2023-03-13T14:27:51.483" v="580" actId="1076"/>
          <ac:spMkLst>
            <pc:docMk/>
            <pc:sldMk cId="428696731" sldId="388"/>
            <ac:spMk id="12" creationId="{196D3518-CD5A-4D37-80A6-C1E022F88C58}"/>
          </ac:spMkLst>
        </pc:spChg>
        <pc:spChg chg="add del mod">
          <ac:chgData name="Emily Hywel" userId="baf2cde3-8896-481d-9254-c66691563779" providerId="ADAL" clId="{9884086C-B899-4515-8EF2-F7DD663C1622}" dt="2023-03-13T14:20:35.010" v="523" actId="22"/>
          <ac:spMkLst>
            <pc:docMk/>
            <pc:sldMk cId="428696731" sldId="388"/>
            <ac:spMk id="13" creationId="{9524EBC6-7362-77E8-BFD5-D67DBDCDD69B}"/>
          </ac:spMkLst>
        </pc:spChg>
        <pc:spChg chg="del mod">
          <ac:chgData name="Emily Hywel" userId="baf2cde3-8896-481d-9254-c66691563779" providerId="ADAL" clId="{9884086C-B899-4515-8EF2-F7DD663C1622}" dt="2023-03-13T14:23:32.386" v="553" actId="478"/>
          <ac:spMkLst>
            <pc:docMk/>
            <pc:sldMk cId="428696731" sldId="388"/>
            <ac:spMk id="14" creationId="{54FB9CC0-FAB4-4649-ACC3-EF5BE0BCF697}"/>
          </ac:spMkLst>
        </pc:spChg>
        <pc:spChg chg="add mod">
          <ac:chgData name="Emily Hywel" userId="baf2cde3-8896-481d-9254-c66691563779" providerId="ADAL" clId="{9884086C-B899-4515-8EF2-F7DD663C1622}" dt="2023-03-13T14:24:49.628" v="559" actId="207"/>
          <ac:spMkLst>
            <pc:docMk/>
            <pc:sldMk cId="428696731" sldId="388"/>
            <ac:spMk id="17" creationId="{7DE7847F-A887-3938-EB01-EC107CF28E31}"/>
          </ac:spMkLst>
        </pc:spChg>
        <pc:spChg chg="add mod">
          <ac:chgData name="Emily Hywel" userId="baf2cde3-8896-481d-9254-c66691563779" providerId="ADAL" clId="{9884086C-B899-4515-8EF2-F7DD663C1622}" dt="2023-03-13T14:28:53.299" v="587" actId="207"/>
          <ac:spMkLst>
            <pc:docMk/>
            <pc:sldMk cId="428696731" sldId="388"/>
            <ac:spMk id="34" creationId="{FA6E48AF-B4CD-697C-7BD2-0B89DD22C946}"/>
          </ac:spMkLst>
        </pc:spChg>
        <pc:picChg chg="del">
          <ac:chgData name="Emily Hywel" userId="baf2cde3-8896-481d-9254-c66691563779" providerId="ADAL" clId="{9884086C-B899-4515-8EF2-F7DD663C1622}" dt="2023-03-13T14:20:02.057" v="521" actId="478"/>
          <ac:picMkLst>
            <pc:docMk/>
            <pc:sldMk cId="428696731" sldId="388"/>
            <ac:picMk id="4" creationId="{AC5F8CB3-63D6-440A-AEBD-0C1373E3AC2A}"/>
          </ac:picMkLst>
        </pc:picChg>
        <pc:picChg chg="add mod ord modCrop">
          <ac:chgData name="Emily Hywel" userId="baf2cde3-8896-481d-9254-c66691563779" providerId="ADAL" clId="{9884086C-B899-4515-8EF2-F7DD663C1622}" dt="2023-03-13T14:26:18.557" v="566" actId="1076"/>
          <ac:picMkLst>
            <pc:docMk/>
            <pc:sldMk cId="428696731" sldId="388"/>
            <ac:picMk id="16" creationId="{9D2A6D22-0B93-6842-C480-06D1113EBC9E}"/>
          </ac:picMkLst>
        </pc:picChg>
        <pc:cxnChg chg="del">
          <ac:chgData name="Emily Hywel" userId="baf2cde3-8896-481d-9254-c66691563779" providerId="ADAL" clId="{9884086C-B899-4515-8EF2-F7DD663C1622}" dt="2023-03-13T14:22:41.067" v="542" actId="478"/>
          <ac:cxnSpMkLst>
            <pc:docMk/>
            <pc:sldMk cId="428696731" sldId="388"/>
            <ac:cxnSpMk id="6" creationId="{EADA1EA4-E53A-4B55-BABB-756D173D9D15}"/>
          </ac:cxnSpMkLst>
        </pc:cxnChg>
        <pc:cxnChg chg="del">
          <ac:chgData name="Emily Hywel" userId="baf2cde3-8896-481d-9254-c66691563779" providerId="ADAL" clId="{9884086C-B899-4515-8EF2-F7DD663C1622}" dt="2023-03-13T14:22:44.604" v="543" actId="478"/>
          <ac:cxnSpMkLst>
            <pc:docMk/>
            <pc:sldMk cId="428696731" sldId="388"/>
            <ac:cxnSpMk id="7" creationId="{C97C8FBC-4A74-41D0-BD1C-E7590F75E906}"/>
          </ac:cxnSpMkLst>
        </pc:cxnChg>
        <pc:cxnChg chg="del">
          <ac:chgData name="Emily Hywel" userId="baf2cde3-8896-481d-9254-c66691563779" providerId="ADAL" clId="{9884086C-B899-4515-8EF2-F7DD663C1622}" dt="2023-03-13T14:22:48.027" v="545" actId="478"/>
          <ac:cxnSpMkLst>
            <pc:docMk/>
            <pc:sldMk cId="428696731" sldId="388"/>
            <ac:cxnSpMk id="8" creationId="{61E7D5D2-8902-46BF-A370-D516EEAB48FD}"/>
          </ac:cxnSpMkLst>
        </pc:cxnChg>
        <pc:cxnChg chg="del">
          <ac:chgData name="Emily Hywel" userId="baf2cde3-8896-481d-9254-c66691563779" providerId="ADAL" clId="{9884086C-B899-4515-8EF2-F7DD663C1622}" dt="2023-03-13T14:22:46.234" v="544" actId="478"/>
          <ac:cxnSpMkLst>
            <pc:docMk/>
            <pc:sldMk cId="428696731" sldId="388"/>
            <ac:cxnSpMk id="9" creationId="{177EDDDD-7446-4434-9169-939B5C2DF137}"/>
          </ac:cxnSpMkLst>
        </pc:cxnChg>
        <pc:cxnChg chg="add mod">
          <ac:chgData name="Emily Hywel" userId="baf2cde3-8896-481d-9254-c66691563779" providerId="ADAL" clId="{9884086C-B899-4515-8EF2-F7DD663C1622}" dt="2023-03-13T14:27:14.047" v="576" actId="208"/>
          <ac:cxnSpMkLst>
            <pc:docMk/>
            <pc:sldMk cId="428696731" sldId="388"/>
            <ac:cxnSpMk id="19" creationId="{1E23C520-61E7-C45F-5E31-5D6C8A5FBDA1}"/>
          </ac:cxnSpMkLst>
        </pc:cxnChg>
        <pc:cxnChg chg="add mod">
          <ac:chgData name="Emily Hywel" userId="baf2cde3-8896-481d-9254-c66691563779" providerId="ADAL" clId="{9884086C-B899-4515-8EF2-F7DD663C1622}" dt="2023-03-13T14:27:19.519" v="577" actId="208"/>
          <ac:cxnSpMkLst>
            <pc:docMk/>
            <pc:sldMk cId="428696731" sldId="388"/>
            <ac:cxnSpMk id="22" creationId="{3BE2FC2F-E587-2A1F-DB7B-C9093B0769FC}"/>
          </ac:cxnSpMkLst>
        </pc:cxnChg>
        <pc:cxnChg chg="add mod">
          <ac:chgData name="Emily Hywel" userId="baf2cde3-8896-481d-9254-c66691563779" providerId="ADAL" clId="{9884086C-B899-4515-8EF2-F7DD663C1622}" dt="2023-03-13T14:27:07.445" v="575" actId="208"/>
          <ac:cxnSpMkLst>
            <pc:docMk/>
            <pc:sldMk cId="428696731" sldId="388"/>
            <ac:cxnSpMk id="29" creationId="{5F4888A2-CE2F-24F5-F9B6-9FFC682561BD}"/>
          </ac:cxnSpMkLst>
        </pc:cxnChg>
        <pc:cxnChg chg="add mod">
          <ac:chgData name="Emily Hywel" userId="baf2cde3-8896-481d-9254-c66691563779" providerId="ADAL" clId="{9884086C-B899-4515-8EF2-F7DD663C1622}" dt="2023-03-13T14:28:03.491" v="582" actId="14100"/>
          <ac:cxnSpMkLst>
            <pc:docMk/>
            <pc:sldMk cId="428696731" sldId="388"/>
            <ac:cxnSpMk id="31" creationId="{14E44284-B437-FAF6-825C-BF71AE6BB502}"/>
          </ac:cxnSpMkLst>
        </pc:cxnChg>
      </pc:sldChg>
      <pc:sldChg chg="modSp add del mod ord">
        <pc:chgData name="Emily Hywel" userId="baf2cde3-8896-481d-9254-c66691563779" providerId="ADAL" clId="{9884086C-B899-4515-8EF2-F7DD663C1622}" dt="2023-03-13T10:57:34.876" v="507" actId="47"/>
        <pc:sldMkLst>
          <pc:docMk/>
          <pc:sldMk cId="3106789352" sldId="388"/>
        </pc:sldMkLst>
        <pc:spChg chg="mod">
          <ac:chgData name="Emily Hywel" userId="baf2cde3-8896-481d-9254-c66691563779" providerId="ADAL" clId="{9884086C-B899-4515-8EF2-F7DD663C1622}" dt="2023-03-08T17:57:36.782" v="222" actId="120"/>
          <ac:spMkLst>
            <pc:docMk/>
            <pc:sldMk cId="3106789352" sldId="388"/>
            <ac:spMk id="2" creationId="{2F117605-D255-48A1-A567-2D65AA5D1C3C}"/>
          </ac:spMkLst>
        </pc:spChg>
      </pc:sldChg>
      <pc:sldChg chg="modSp add del mod">
        <pc:chgData name="Emily Hywel" userId="baf2cde3-8896-481d-9254-c66691563779" providerId="ADAL" clId="{9884086C-B899-4515-8EF2-F7DD663C1622}" dt="2023-03-13T10:17:17.507" v="411" actId="2696"/>
        <pc:sldMkLst>
          <pc:docMk/>
          <pc:sldMk cId="665535293" sldId="389"/>
        </pc:sldMkLst>
        <pc:spChg chg="mod">
          <ac:chgData name="Emily Hywel" userId="baf2cde3-8896-481d-9254-c66691563779" providerId="ADAL" clId="{9884086C-B899-4515-8EF2-F7DD663C1622}" dt="2023-03-08T17:47:54.016" v="100" actId="1076"/>
          <ac:spMkLst>
            <pc:docMk/>
            <pc:sldMk cId="665535293" sldId="389"/>
            <ac:spMk id="2" creationId="{2F117605-D255-48A1-A567-2D65AA5D1C3C}"/>
          </ac:spMkLst>
        </pc:spChg>
      </pc:sldChg>
      <pc:sldChg chg="add del">
        <pc:chgData name="Emily Hywel" userId="baf2cde3-8896-481d-9254-c66691563779" providerId="ADAL" clId="{9884086C-B899-4515-8EF2-F7DD663C1622}" dt="2023-03-13T14:29:10.688" v="588" actId="47"/>
        <pc:sldMkLst>
          <pc:docMk/>
          <pc:sldMk cId="1828555069" sldId="389"/>
        </pc:sldMkLst>
      </pc:sldChg>
      <pc:sldChg chg="new del">
        <pc:chgData name="Emily Hywel" userId="baf2cde3-8896-481d-9254-c66691563779" providerId="ADAL" clId="{9884086C-B899-4515-8EF2-F7DD663C1622}" dt="2023-03-13T14:57:17.888" v="834" actId="2696"/>
        <pc:sldMkLst>
          <pc:docMk/>
          <pc:sldMk cId="2078406505" sldId="389"/>
        </pc:sldMkLst>
      </pc:sldChg>
      <pc:sldChg chg="add del">
        <pc:chgData name="Emily Hywel" userId="baf2cde3-8896-481d-9254-c66691563779" providerId="ADAL" clId="{9884086C-B899-4515-8EF2-F7DD663C1622}" dt="2023-03-08T17:44:14.480" v="74" actId="47"/>
        <pc:sldMkLst>
          <pc:docMk/>
          <pc:sldMk cId="2536478098" sldId="389"/>
        </pc:sldMkLst>
      </pc:sldChg>
      <pc:sldChg chg="addSp modSp new del mod">
        <pc:chgData name="Emily Hywel" userId="baf2cde3-8896-481d-9254-c66691563779" providerId="ADAL" clId="{9884086C-B899-4515-8EF2-F7DD663C1622}" dt="2023-03-13T14:54:28.863" v="827" actId="47"/>
        <pc:sldMkLst>
          <pc:docMk/>
          <pc:sldMk cId="2640159206" sldId="389"/>
        </pc:sldMkLst>
        <pc:spChg chg="mod">
          <ac:chgData name="Emily Hywel" userId="baf2cde3-8896-481d-9254-c66691563779" providerId="ADAL" clId="{9884086C-B899-4515-8EF2-F7DD663C1622}" dt="2023-03-13T14:46:39.389" v="807" actId="20577"/>
          <ac:spMkLst>
            <pc:docMk/>
            <pc:sldMk cId="2640159206" sldId="389"/>
            <ac:spMk id="2" creationId="{B81D5796-F178-EF9B-6539-08B626D248FA}"/>
          </ac:spMkLst>
        </pc:spChg>
        <pc:picChg chg="add mod">
          <ac:chgData name="Emily Hywel" userId="baf2cde3-8896-481d-9254-c66691563779" providerId="ADAL" clId="{9884086C-B899-4515-8EF2-F7DD663C1622}" dt="2023-03-13T14:46:53.612" v="808"/>
          <ac:picMkLst>
            <pc:docMk/>
            <pc:sldMk cId="2640159206" sldId="389"/>
            <ac:picMk id="3" creationId="{370448DC-C5D9-9E18-A512-3D661481FBA9}"/>
          </ac:picMkLst>
        </pc:picChg>
      </pc:sldChg>
      <pc:sldChg chg="addSp delSp modSp new mod modAnim">
        <pc:chgData name="Emily Hywel" userId="baf2cde3-8896-481d-9254-c66691563779" providerId="ADAL" clId="{9884086C-B899-4515-8EF2-F7DD663C1622}" dt="2023-03-14T09:24:20.315" v="1217" actId="20577"/>
        <pc:sldMkLst>
          <pc:docMk/>
          <pc:sldMk cId="2872705600" sldId="389"/>
        </pc:sldMkLst>
        <pc:spChg chg="mod">
          <ac:chgData name="Emily Hywel" userId="baf2cde3-8896-481d-9254-c66691563779" providerId="ADAL" clId="{9884086C-B899-4515-8EF2-F7DD663C1622}" dt="2023-03-14T09:24:20.315" v="1217" actId="20577"/>
          <ac:spMkLst>
            <pc:docMk/>
            <pc:sldMk cId="2872705600" sldId="389"/>
            <ac:spMk id="2" creationId="{36E5DFB1-8D4B-3759-8821-7BD137212BED}"/>
          </ac:spMkLst>
        </pc:spChg>
        <pc:spChg chg="del">
          <ac:chgData name="Emily Hywel" userId="baf2cde3-8896-481d-9254-c66691563779" providerId="ADAL" clId="{9884086C-B899-4515-8EF2-F7DD663C1622}" dt="2023-03-13T14:57:44.895" v="836"/>
          <ac:spMkLst>
            <pc:docMk/>
            <pc:sldMk cId="2872705600" sldId="389"/>
            <ac:spMk id="3" creationId="{7C5C3FFA-FD20-210E-2499-FDD3071DDCE2}"/>
          </ac:spMkLst>
        </pc:spChg>
        <pc:picChg chg="add mod">
          <ac:chgData name="Emily Hywel" userId="baf2cde3-8896-481d-9254-c66691563779" providerId="ADAL" clId="{9884086C-B899-4515-8EF2-F7DD663C1622}" dt="2023-03-13T14:57:44.895" v="836"/>
          <ac:picMkLst>
            <pc:docMk/>
            <pc:sldMk cId="2872705600" sldId="389"/>
            <ac:picMk id="4" creationId="{9FFD2B6E-5CEE-A9EC-91A3-98A1EE8429D7}"/>
          </ac:picMkLst>
        </pc:picChg>
      </pc:sldChg>
      <pc:sldChg chg="new del">
        <pc:chgData name="Emily Hywel" userId="baf2cde3-8896-481d-9254-c66691563779" providerId="ADAL" clId="{9884086C-B899-4515-8EF2-F7DD663C1622}" dt="2023-03-08T17:43:34.423" v="70" actId="47"/>
        <pc:sldMkLst>
          <pc:docMk/>
          <pc:sldMk cId="3193738119" sldId="389"/>
        </pc:sldMkLst>
      </pc:sldChg>
      <pc:sldChg chg="addSp delSp modSp add del mod">
        <pc:chgData name="Emily Hywel" userId="baf2cde3-8896-481d-9254-c66691563779" providerId="ADAL" clId="{9884086C-B899-4515-8EF2-F7DD663C1622}" dt="2023-03-13T14:46:16.540" v="801" actId="2696"/>
        <pc:sldMkLst>
          <pc:docMk/>
          <pc:sldMk cId="3456078047" sldId="389"/>
        </pc:sldMkLst>
        <pc:spChg chg="del">
          <ac:chgData name="Emily Hywel" userId="baf2cde3-8896-481d-9254-c66691563779" providerId="ADAL" clId="{9884086C-B899-4515-8EF2-F7DD663C1622}" dt="2023-03-13T14:46:06.715" v="797" actId="478"/>
          <ac:spMkLst>
            <pc:docMk/>
            <pc:sldMk cId="3456078047" sldId="389"/>
            <ac:spMk id="3" creationId="{00000000-0000-0000-0000-000000000000}"/>
          </ac:spMkLst>
        </pc:spChg>
        <pc:spChg chg="del">
          <ac:chgData name="Emily Hywel" userId="baf2cde3-8896-481d-9254-c66691563779" providerId="ADAL" clId="{9884086C-B899-4515-8EF2-F7DD663C1622}" dt="2023-03-13T14:46:09.933" v="799" actId="478"/>
          <ac:spMkLst>
            <pc:docMk/>
            <pc:sldMk cId="3456078047" sldId="389"/>
            <ac:spMk id="5" creationId="{00000000-0000-0000-0000-000000000000}"/>
          </ac:spMkLst>
        </pc:spChg>
        <pc:spChg chg="add del mod">
          <ac:chgData name="Emily Hywel" userId="baf2cde3-8896-481d-9254-c66691563779" providerId="ADAL" clId="{9884086C-B899-4515-8EF2-F7DD663C1622}" dt="2023-03-13T14:46:08.260" v="798" actId="478"/>
          <ac:spMkLst>
            <pc:docMk/>
            <pc:sldMk cId="3456078047" sldId="389"/>
            <ac:spMk id="14" creationId="{A8E4AECE-A773-C40F-D64C-C0F6D1C6295E}"/>
          </ac:spMkLst>
        </pc:spChg>
        <pc:spChg chg="add del mod">
          <ac:chgData name="Emily Hywel" userId="baf2cde3-8896-481d-9254-c66691563779" providerId="ADAL" clId="{9884086C-B899-4515-8EF2-F7DD663C1622}" dt="2023-03-13T14:46:11.754" v="800" actId="478"/>
          <ac:spMkLst>
            <pc:docMk/>
            <pc:sldMk cId="3456078047" sldId="389"/>
            <ac:spMk id="16" creationId="{ED6E4BD4-0C34-7E45-6D39-3C602F7FB938}"/>
          </ac:spMkLst>
        </pc:spChg>
      </pc:sldChg>
      <pc:sldChg chg="new del">
        <pc:chgData name="Emily Hywel" userId="baf2cde3-8896-481d-9254-c66691563779" providerId="ADAL" clId="{9884086C-B899-4515-8EF2-F7DD663C1622}" dt="2023-03-08T17:44:01.717" v="72" actId="47"/>
        <pc:sldMkLst>
          <pc:docMk/>
          <pc:sldMk cId="3511370848" sldId="389"/>
        </pc:sldMkLst>
      </pc:sldChg>
      <pc:sldChg chg="del">
        <pc:chgData name="Emily Hywel" userId="baf2cde3-8896-481d-9254-c66691563779" providerId="ADAL" clId="{9884086C-B899-4515-8EF2-F7DD663C1622}" dt="2023-03-13T14:45:50.995" v="795" actId="2696"/>
        <pc:sldMkLst>
          <pc:docMk/>
          <pc:sldMk cId="3741640785" sldId="389"/>
        </pc:sldMkLst>
      </pc:sldChg>
      <pc:sldChg chg="addSp delSp modSp new del mod ord">
        <pc:chgData name="Emily Hywel" userId="baf2cde3-8896-481d-9254-c66691563779" providerId="ADAL" clId="{9884086C-B899-4515-8EF2-F7DD663C1622}" dt="2023-03-13T10:18:43.826" v="416" actId="2696"/>
        <pc:sldMkLst>
          <pc:docMk/>
          <pc:sldMk cId="1160468337" sldId="390"/>
        </pc:sldMkLst>
        <pc:spChg chg="mod">
          <ac:chgData name="Emily Hywel" userId="baf2cde3-8896-481d-9254-c66691563779" providerId="ADAL" clId="{9884086C-B899-4515-8EF2-F7DD663C1622}" dt="2023-03-08T17:53:34.672" v="180" actId="12"/>
          <ac:spMkLst>
            <pc:docMk/>
            <pc:sldMk cId="1160468337" sldId="390"/>
            <ac:spMk id="2" creationId="{C935ACA2-20A5-D2E6-E015-8298EFDE4B2E}"/>
          </ac:spMkLst>
        </pc:spChg>
        <pc:spChg chg="mod">
          <ac:chgData name="Emily Hywel" userId="baf2cde3-8896-481d-9254-c66691563779" providerId="ADAL" clId="{9884086C-B899-4515-8EF2-F7DD663C1622}" dt="2023-03-08T17:51:22.758" v="132" actId="20577"/>
          <ac:spMkLst>
            <pc:docMk/>
            <pc:sldMk cId="1160468337" sldId="390"/>
            <ac:spMk id="3" creationId="{88A33613-0E09-794C-2804-343EFDD7C7DD}"/>
          </ac:spMkLst>
        </pc:spChg>
        <pc:spChg chg="del">
          <ac:chgData name="Emily Hywel" userId="baf2cde3-8896-481d-9254-c66691563779" providerId="ADAL" clId="{9884086C-B899-4515-8EF2-F7DD663C1622}" dt="2023-03-08T17:53:44.570" v="181"/>
          <ac:spMkLst>
            <pc:docMk/>
            <pc:sldMk cId="1160468337" sldId="390"/>
            <ac:spMk id="4" creationId="{690E5159-BDE2-F5ED-A6F8-CBBB07541C4E}"/>
          </ac:spMkLst>
        </pc:spChg>
        <pc:picChg chg="add mod">
          <ac:chgData name="Emily Hywel" userId="baf2cde3-8896-481d-9254-c66691563779" providerId="ADAL" clId="{9884086C-B899-4515-8EF2-F7DD663C1622}" dt="2023-03-08T17:53:44.570" v="181"/>
          <ac:picMkLst>
            <pc:docMk/>
            <pc:sldMk cId="1160468337" sldId="390"/>
            <ac:picMk id="5" creationId="{FA42F225-9617-5E0C-934C-BA18D5A4225C}"/>
          </ac:picMkLst>
        </pc:picChg>
      </pc:sldChg>
      <pc:sldMasterChg chg="modSp">
        <pc:chgData name="Emily Hywel" userId="baf2cde3-8896-481d-9254-c66691563779" providerId="ADAL" clId="{9884086C-B899-4515-8EF2-F7DD663C1622}" dt="2023-03-08T15:20:05.479" v="16" actId="2711"/>
        <pc:sldMasterMkLst>
          <pc:docMk/>
          <pc:sldMasterMk cId="80297582" sldId="2147483648"/>
        </pc:sldMasterMkLst>
        <pc:spChg chg="mod">
          <ac:chgData name="Emily Hywel" userId="baf2cde3-8896-481d-9254-c66691563779" providerId="ADAL" clId="{9884086C-B899-4515-8EF2-F7DD663C1622}" dt="2023-03-08T15:19:50.774" v="9" actId="255"/>
          <ac:spMkLst>
            <pc:docMk/>
            <pc:sldMasterMk cId="80297582" sldId="2147483648"/>
            <ac:spMk id="2" creationId="{00000000-0000-0000-0000-000000000000}"/>
          </ac:spMkLst>
        </pc:spChg>
        <pc:spChg chg="mod">
          <ac:chgData name="Emily Hywel" userId="baf2cde3-8896-481d-9254-c66691563779" providerId="ADAL" clId="{9884086C-B899-4515-8EF2-F7DD663C1622}" dt="2023-03-08T15:20:05.479" v="16" actId="2711"/>
          <ac:spMkLst>
            <pc:docMk/>
            <pc:sldMasterMk cId="80297582" sldId="2147483648"/>
            <ac:spMk id="3" creationId="{00000000-0000-0000-0000-000000000000}"/>
          </ac:spMkLst>
        </pc:spChg>
      </pc:sldMasterChg>
    </pc:docChg>
  </pc:docChgLst>
  <pc:docChgLst>
    <pc:chgData name="Emily Wild" userId="baf2cde3-8896-481d-9254-c66691563779" providerId="ADAL" clId="{4AE8DF19-5B3A-471E-A00F-7FEF886BB96B}"/>
    <pc:docChg chg="delSld">
      <pc:chgData name="Emily Wild" userId="baf2cde3-8896-481d-9254-c66691563779" providerId="ADAL" clId="{4AE8DF19-5B3A-471E-A00F-7FEF886BB96B}" dt="2023-12-12T10:08:30.180" v="1" actId="47"/>
      <pc:docMkLst>
        <pc:docMk/>
      </pc:docMkLst>
      <pc:sldChg chg="del">
        <pc:chgData name="Emily Wild" userId="baf2cde3-8896-481d-9254-c66691563779" providerId="ADAL" clId="{4AE8DF19-5B3A-471E-A00F-7FEF886BB96B}" dt="2023-12-12T10:07:39.034" v="0" actId="47"/>
        <pc:sldMkLst>
          <pc:docMk/>
          <pc:sldMk cId="3232461824" sldId="266"/>
        </pc:sldMkLst>
      </pc:sldChg>
      <pc:sldChg chg="del">
        <pc:chgData name="Emily Wild" userId="baf2cde3-8896-481d-9254-c66691563779" providerId="ADAL" clId="{4AE8DF19-5B3A-471E-A00F-7FEF886BB96B}" dt="2023-12-12T10:08:30.180" v="1" actId="47"/>
        <pc:sldMkLst>
          <pc:docMk/>
          <pc:sldMk cId="295649460" sldId="301"/>
        </pc:sldMkLst>
      </pc:sldChg>
    </pc:docChg>
  </pc:docChgLst>
  <pc:docChgLst>
    <pc:chgData name="Emily Wild" userId="baf2cde3-8896-481d-9254-c66691563779" providerId="ADAL" clId="{189DDCE7-4047-4A7D-904C-B7B1F2278AFA}"/>
    <pc:docChg chg="undo custSel addSld delSld modSld sldOrd">
      <pc:chgData name="Emily Wild" userId="baf2cde3-8896-481d-9254-c66691563779" providerId="ADAL" clId="{189DDCE7-4047-4A7D-904C-B7B1F2278AFA}" dt="2024-02-13T15:28:28.130" v="2888" actId="47"/>
      <pc:docMkLst>
        <pc:docMk/>
      </pc:docMkLst>
      <pc:sldChg chg="modSp mod">
        <pc:chgData name="Emily Wild" userId="baf2cde3-8896-481d-9254-c66691563779" providerId="ADAL" clId="{189DDCE7-4047-4A7D-904C-B7B1F2278AFA}" dt="2024-02-08T16:48:31.547" v="2743" actId="20577"/>
        <pc:sldMkLst>
          <pc:docMk/>
          <pc:sldMk cId="3799625505" sldId="256"/>
        </pc:sldMkLst>
        <pc:spChg chg="mod">
          <ac:chgData name="Emily Wild" userId="baf2cde3-8896-481d-9254-c66691563779" providerId="ADAL" clId="{189DDCE7-4047-4A7D-904C-B7B1F2278AFA}" dt="2024-02-08T16:48:31.547" v="2743" actId="20577"/>
          <ac:spMkLst>
            <pc:docMk/>
            <pc:sldMk cId="3799625505" sldId="256"/>
            <ac:spMk id="4" creationId="{00000000-0000-0000-0000-000000000000}"/>
          </ac:spMkLst>
        </pc:spChg>
      </pc:sldChg>
      <pc:sldChg chg="modSp mod">
        <pc:chgData name="Emily Wild" userId="baf2cde3-8896-481d-9254-c66691563779" providerId="ADAL" clId="{189DDCE7-4047-4A7D-904C-B7B1F2278AFA}" dt="2024-02-08T16:50:58.619" v="2755" actId="1076"/>
        <pc:sldMkLst>
          <pc:docMk/>
          <pc:sldMk cId="1602033607" sldId="259"/>
        </pc:sldMkLst>
        <pc:spChg chg="mod">
          <ac:chgData name="Emily Wild" userId="baf2cde3-8896-481d-9254-c66691563779" providerId="ADAL" clId="{189DDCE7-4047-4A7D-904C-B7B1F2278AFA}" dt="2024-02-08T16:50:58.619" v="2755" actId="1076"/>
          <ac:spMkLst>
            <pc:docMk/>
            <pc:sldMk cId="1602033607" sldId="259"/>
            <ac:spMk id="3" creationId="{00000000-0000-0000-0000-000000000000}"/>
          </ac:spMkLst>
        </pc:spChg>
      </pc:sldChg>
      <pc:sldChg chg="modSp mod ord">
        <pc:chgData name="Emily Wild" userId="baf2cde3-8896-481d-9254-c66691563779" providerId="ADAL" clId="{189DDCE7-4047-4A7D-904C-B7B1F2278AFA}" dt="2024-02-08T16:40:27.264" v="2720" actId="20577"/>
        <pc:sldMkLst>
          <pc:docMk/>
          <pc:sldMk cId="3605629867" sldId="262"/>
        </pc:sldMkLst>
        <pc:spChg chg="mod">
          <ac:chgData name="Emily Wild" userId="baf2cde3-8896-481d-9254-c66691563779" providerId="ADAL" clId="{189DDCE7-4047-4A7D-904C-B7B1F2278AFA}" dt="2024-02-08T12:09:09.719" v="742" actId="20577"/>
          <ac:spMkLst>
            <pc:docMk/>
            <pc:sldMk cId="3605629867" sldId="262"/>
            <ac:spMk id="3" creationId="{00000000-0000-0000-0000-000000000000}"/>
          </ac:spMkLst>
        </pc:spChg>
        <pc:spChg chg="mod">
          <ac:chgData name="Emily Wild" userId="baf2cde3-8896-481d-9254-c66691563779" providerId="ADAL" clId="{189DDCE7-4047-4A7D-904C-B7B1F2278AFA}" dt="2024-02-08T12:09:23.997" v="778" actId="20577"/>
          <ac:spMkLst>
            <pc:docMk/>
            <pc:sldMk cId="3605629867" sldId="262"/>
            <ac:spMk id="5" creationId="{00000000-0000-0000-0000-000000000000}"/>
          </ac:spMkLst>
        </pc:spChg>
        <pc:spChg chg="mod">
          <ac:chgData name="Emily Wild" userId="baf2cde3-8896-481d-9254-c66691563779" providerId="ADAL" clId="{189DDCE7-4047-4A7D-904C-B7B1F2278AFA}" dt="2024-02-08T16:40:15.932" v="2713" actId="27636"/>
          <ac:spMkLst>
            <pc:docMk/>
            <pc:sldMk cId="3605629867" sldId="262"/>
            <ac:spMk id="7" creationId="{00000000-0000-0000-0000-000000000000}"/>
          </ac:spMkLst>
        </pc:spChg>
        <pc:spChg chg="mod">
          <ac:chgData name="Emily Wild" userId="baf2cde3-8896-481d-9254-c66691563779" providerId="ADAL" clId="{189DDCE7-4047-4A7D-904C-B7B1F2278AFA}" dt="2024-02-08T16:40:27.264" v="2720" actId="20577"/>
          <ac:spMkLst>
            <pc:docMk/>
            <pc:sldMk cId="3605629867" sldId="262"/>
            <ac:spMk id="9" creationId="{00000000-0000-0000-0000-000000000000}"/>
          </ac:spMkLst>
        </pc:spChg>
      </pc:sldChg>
      <pc:sldChg chg="del ord">
        <pc:chgData name="Emily Wild" userId="baf2cde3-8896-481d-9254-c66691563779" providerId="ADAL" clId="{189DDCE7-4047-4A7D-904C-B7B1F2278AFA}" dt="2024-02-08T16:41:45.374" v="2721" actId="2696"/>
        <pc:sldMkLst>
          <pc:docMk/>
          <pc:sldMk cId="1254101098" sldId="263"/>
        </pc:sldMkLst>
      </pc:sldChg>
      <pc:sldChg chg="del ord">
        <pc:chgData name="Emily Wild" userId="baf2cde3-8896-481d-9254-c66691563779" providerId="ADAL" clId="{189DDCE7-4047-4A7D-904C-B7B1F2278AFA}" dt="2024-02-08T16:41:45.374" v="2721" actId="2696"/>
        <pc:sldMkLst>
          <pc:docMk/>
          <pc:sldMk cId="2451990390" sldId="264"/>
        </pc:sldMkLst>
      </pc:sldChg>
      <pc:sldChg chg="del">
        <pc:chgData name="Emily Wild" userId="baf2cde3-8896-481d-9254-c66691563779" providerId="ADAL" clId="{189DDCE7-4047-4A7D-904C-B7B1F2278AFA}" dt="2024-02-08T12:10:33.898" v="829" actId="47"/>
        <pc:sldMkLst>
          <pc:docMk/>
          <pc:sldMk cId="20667732" sldId="274"/>
        </pc:sldMkLst>
      </pc:sldChg>
      <pc:sldChg chg="del">
        <pc:chgData name="Emily Wild" userId="baf2cde3-8896-481d-9254-c66691563779" providerId="ADAL" clId="{189DDCE7-4047-4A7D-904C-B7B1F2278AFA}" dt="2024-02-08T12:30:21.785" v="841" actId="47"/>
        <pc:sldMkLst>
          <pc:docMk/>
          <pc:sldMk cId="790083919" sldId="275"/>
        </pc:sldMkLst>
      </pc:sldChg>
      <pc:sldChg chg="del">
        <pc:chgData name="Emily Wild" userId="baf2cde3-8896-481d-9254-c66691563779" providerId="ADAL" clId="{189DDCE7-4047-4A7D-904C-B7B1F2278AFA}" dt="2024-02-08T12:10:33.898" v="829" actId="47"/>
        <pc:sldMkLst>
          <pc:docMk/>
          <pc:sldMk cId="2635306138" sldId="276"/>
        </pc:sldMkLst>
      </pc:sldChg>
      <pc:sldChg chg="del">
        <pc:chgData name="Emily Wild" userId="baf2cde3-8896-481d-9254-c66691563779" providerId="ADAL" clId="{189DDCE7-4047-4A7D-904C-B7B1F2278AFA}" dt="2024-02-08T12:10:33.898" v="829" actId="47"/>
        <pc:sldMkLst>
          <pc:docMk/>
          <pc:sldMk cId="4095439778" sldId="277"/>
        </pc:sldMkLst>
      </pc:sldChg>
      <pc:sldChg chg="del">
        <pc:chgData name="Emily Wild" userId="baf2cde3-8896-481d-9254-c66691563779" providerId="ADAL" clId="{189DDCE7-4047-4A7D-904C-B7B1F2278AFA}" dt="2024-02-08T12:10:33.898" v="829" actId="47"/>
        <pc:sldMkLst>
          <pc:docMk/>
          <pc:sldMk cId="1884864351" sldId="278"/>
        </pc:sldMkLst>
      </pc:sldChg>
      <pc:sldChg chg="del">
        <pc:chgData name="Emily Wild" userId="baf2cde3-8896-481d-9254-c66691563779" providerId="ADAL" clId="{189DDCE7-4047-4A7D-904C-B7B1F2278AFA}" dt="2024-02-08T12:10:33.898" v="829" actId="47"/>
        <pc:sldMkLst>
          <pc:docMk/>
          <pc:sldMk cId="2445495275" sldId="280"/>
        </pc:sldMkLst>
      </pc:sldChg>
      <pc:sldChg chg="addSp delSp modSp mod">
        <pc:chgData name="Emily Wild" userId="baf2cde3-8896-481d-9254-c66691563779" providerId="ADAL" clId="{189DDCE7-4047-4A7D-904C-B7B1F2278AFA}" dt="2024-02-07T17:55:37.512" v="354" actId="1076"/>
        <pc:sldMkLst>
          <pc:docMk/>
          <pc:sldMk cId="1374417937" sldId="283"/>
        </pc:sldMkLst>
        <pc:spChg chg="del">
          <ac:chgData name="Emily Wild" userId="baf2cde3-8896-481d-9254-c66691563779" providerId="ADAL" clId="{189DDCE7-4047-4A7D-904C-B7B1F2278AFA}" dt="2024-02-07T17:52:55.393" v="333" actId="478"/>
          <ac:spMkLst>
            <pc:docMk/>
            <pc:sldMk cId="1374417937" sldId="283"/>
            <ac:spMk id="3" creationId="{00000000-0000-0000-0000-000000000000}"/>
          </ac:spMkLst>
        </pc:spChg>
        <pc:spChg chg="del">
          <ac:chgData name="Emily Wild" userId="baf2cde3-8896-481d-9254-c66691563779" providerId="ADAL" clId="{189DDCE7-4047-4A7D-904C-B7B1F2278AFA}" dt="2024-02-07T17:52:57.294" v="334" actId="478"/>
          <ac:spMkLst>
            <pc:docMk/>
            <pc:sldMk cId="1374417937" sldId="283"/>
            <ac:spMk id="4" creationId="{00000000-0000-0000-0000-000000000000}"/>
          </ac:spMkLst>
        </pc:spChg>
        <pc:spChg chg="add del mod">
          <ac:chgData name="Emily Wild" userId="baf2cde3-8896-481d-9254-c66691563779" providerId="ADAL" clId="{189DDCE7-4047-4A7D-904C-B7B1F2278AFA}" dt="2024-02-07T17:53:01.009" v="336" actId="478"/>
          <ac:spMkLst>
            <pc:docMk/>
            <pc:sldMk cId="1374417937" sldId="283"/>
            <ac:spMk id="6" creationId="{A03CEB14-5BEB-EF5D-2E79-189178B7909E}"/>
          </ac:spMkLst>
        </pc:spChg>
        <pc:spChg chg="add del mod">
          <ac:chgData name="Emily Wild" userId="baf2cde3-8896-481d-9254-c66691563779" providerId="ADAL" clId="{189DDCE7-4047-4A7D-904C-B7B1F2278AFA}" dt="2024-02-07T17:52:58.261" v="335" actId="478"/>
          <ac:spMkLst>
            <pc:docMk/>
            <pc:sldMk cId="1374417937" sldId="283"/>
            <ac:spMk id="8" creationId="{46449B96-D17C-7A8A-E47C-24CD9E060AF0}"/>
          </ac:spMkLst>
        </pc:spChg>
        <pc:spChg chg="add mod">
          <ac:chgData name="Emily Wild" userId="baf2cde3-8896-481d-9254-c66691563779" providerId="ADAL" clId="{189DDCE7-4047-4A7D-904C-B7B1F2278AFA}" dt="2024-02-07T17:55:37.512" v="354" actId="1076"/>
          <ac:spMkLst>
            <pc:docMk/>
            <pc:sldMk cId="1374417937" sldId="283"/>
            <ac:spMk id="10" creationId="{1AAF7670-91DB-0B0A-C520-222351BAC710}"/>
          </ac:spMkLst>
        </pc:spChg>
      </pc:sldChg>
      <pc:sldChg chg="modSp mod">
        <pc:chgData name="Emily Wild" userId="baf2cde3-8896-481d-9254-c66691563779" providerId="ADAL" clId="{189DDCE7-4047-4A7D-904C-B7B1F2278AFA}" dt="2024-02-08T16:56:35.329" v="2775" actId="1076"/>
        <pc:sldMkLst>
          <pc:docMk/>
          <pc:sldMk cId="3279050759" sldId="287"/>
        </pc:sldMkLst>
        <pc:spChg chg="mod">
          <ac:chgData name="Emily Wild" userId="baf2cde3-8896-481d-9254-c66691563779" providerId="ADAL" clId="{189DDCE7-4047-4A7D-904C-B7B1F2278AFA}" dt="2024-02-08T16:56:28.929" v="2774" actId="14100"/>
          <ac:spMkLst>
            <pc:docMk/>
            <pc:sldMk cId="3279050759" sldId="287"/>
            <ac:spMk id="2" creationId="{E3BDC06B-488C-4A37-9A04-8BFC3296A486}"/>
          </ac:spMkLst>
        </pc:spChg>
        <pc:spChg chg="mod">
          <ac:chgData name="Emily Wild" userId="baf2cde3-8896-481d-9254-c66691563779" providerId="ADAL" clId="{189DDCE7-4047-4A7D-904C-B7B1F2278AFA}" dt="2024-02-08T16:56:24.083" v="2773" actId="14100"/>
          <ac:spMkLst>
            <pc:docMk/>
            <pc:sldMk cId="3279050759" sldId="287"/>
            <ac:spMk id="3" creationId="{3839B2E8-48EB-4ADD-9CB8-7D50384A6C70}"/>
          </ac:spMkLst>
        </pc:spChg>
        <pc:spChg chg="mod">
          <ac:chgData name="Emily Wild" userId="baf2cde3-8896-481d-9254-c66691563779" providerId="ADAL" clId="{189DDCE7-4047-4A7D-904C-B7B1F2278AFA}" dt="2024-02-08T16:56:16.095" v="2772" actId="14100"/>
          <ac:spMkLst>
            <pc:docMk/>
            <pc:sldMk cId="3279050759" sldId="287"/>
            <ac:spMk id="4" creationId="{19104A9D-42C4-431E-B1C3-DA7388988A0A}"/>
          </ac:spMkLst>
        </pc:spChg>
        <pc:picChg chg="mod">
          <ac:chgData name="Emily Wild" userId="baf2cde3-8896-481d-9254-c66691563779" providerId="ADAL" clId="{189DDCE7-4047-4A7D-904C-B7B1F2278AFA}" dt="2024-02-08T16:56:35.329" v="2775" actId="1076"/>
          <ac:picMkLst>
            <pc:docMk/>
            <pc:sldMk cId="3279050759" sldId="287"/>
            <ac:picMk id="5" creationId="{6D5C8778-7681-4831-B996-194A0C380B8D}"/>
          </ac:picMkLst>
        </pc:picChg>
      </pc:sldChg>
      <pc:sldChg chg="addSp delSp modSp mod">
        <pc:chgData name="Emily Wild" userId="baf2cde3-8896-481d-9254-c66691563779" providerId="ADAL" clId="{189DDCE7-4047-4A7D-904C-B7B1F2278AFA}" dt="2024-02-12T17:51:45.819" v="2870" actId="14100"/>
        <pc:sldMkLst>
          <pc:docMk/>
          <pc:sldMk cId="4257807791" sldId="288"/>
        </pc:sldMkLst>
        <pc:spChg chg="mod">
          <ac:chgData name="Emily Wild" userId="baf2cde3-8896-481d-9254-c66691563779" providerId="ADAL" clId="{189DDCE7-4047-4A7D-904C-B7B1F2278AFA}" dt="2024-02-12T17:51:45.819" v="2870" actId="14100"/>
          <ac:spMkLst>
            <pc:docMk/>
            <pc:sldMk cId="4257807791" sldId="288"/>
            <ac:spMk id="2" creationId="{DA5FF292-9EB9-41A8-8FEB-FB095EA84809}"/>
          </ac:spMkLst>
        </pc:spChg>
        <pc:spChg chg="del mod">
          <ac:chgData name="Emily Wild" userId="baf2cde3-8896-481d-9254-c66691563779" providerId="ADAL" clId="{189DDCE7-4047-4A7D-904C-B7B1F2278AFA}" dt="2024-02-06T16:35:33.620" v="32" actId="478"/>
          <ac:spMkLst>
            <pc:docMk/>
            <pc:sldMk cId="4257807791" sldId="288"/>
            <ac:spMk id="3" creationId="{F302C818-8E7F-47DB-9908-134F01B7FE1B}"/>
          </ac:spMkLst>
        </pc:spChg>
        <pc:spChg chg="del">
          <ac:chgData name="Emily Wild" userId="baf2cde3-8896-481d-9254-c66691563779" providerId="ADAL" clId="{189DDCE7-4047-4A7D-904C-B7B1F2278AFA}" dt="2024-02-06T16:35:11.554" v="29" actId="478"/>
          <ac:spMkLst>
            <pc:docMk/>
            <pc:sldMk cId="4257807791" sldId="288"/>
            <ac:spMk id="4" creationId="{589E48C4-D610-4268-8570-5CC15A6E9161}"/>
          </ac:spMkLst>
        </pc:spChg>
        <pc:spChg chg="add mod">
          <ac:chgData name="Emily Wild" userId="baf2cde3-8896-481d-9254-c66691563779" providerId="ADAL" clId="{189DDCE7-4047-4A7D-904C-B7B1F2278AFA}" dt="2024-02-07T17:43:37.663" v="290" actId="2711"/>
          <ac:spMkLst>
            <pc:docMk/>
            <pc:sldMk cId="4257807791" sldId="288"/>
            <ac:spMk id="6" creationId="{771010FD-693B-DAC4-3F81-BD73E7D40473}"/>
          </ac:spMkLst>
        </pc:spChg>
      </pc:sldChg>
      <pc:sldChg chg="del">
        <pc:chgData name="Emily Wild" userId="baf2cde3-8896-481d-9254-c66691563779" providerId="ADAL" clId="{189DDCE7-4047-4A7D-904C-B7B1F2278AFA}" dt="2024-02-06T16:36:19.648" v="38" actId="2696"/>
        <pc:sldMkLst>
          <pc:docMk/>
          <pc:sldMk cId="3161425416" sldId="289"/>
        </pc:sldMkLst>
      </pc:sldChg>
      <pc:sldChg chg="del ord">
        <pc:chgData name="Emily Wild" userId="baf2cde3-8896-481d-9254-c66691563779" providerId="ADAL" clId="{189DDCE7-4047-4A7D-904C-B7B1F2278AFA}" dt="2024-02-08T16:41:45.374" v="2721" actId="2696"/>
        <pc:sldMkLst>
          <pc:docMk/>
          <pc:sldMk cId="691291970" sldId="297"/>
        </pc:sldMkLst>
      </pc:sldChg>
      <pc:sldChg chg="ord">
        <pc:chgData name="Emily Wild" userId="baf2cde3-8896-481d-9254-c66691563779" providerId="ADAL" clId="{189DDCE7-4047-4A7D-904C-B7B1F2278AFA}" dt="2024-02-08T16:55:27.057" v="2767"/>
        <pc:sldMkLst>
          <pc:docMk/>
          <pc:sldMk cId="2367367636" sldId="297"/>
        </pc:sldMkLst>
      </pc:sldChg>
      <pc:sldChg chg="ord">
        <pc:chgData name="Emily Wild" userId="baf2cde3-8896-481d-9254-c66691563779" providerId="ADAL" clId="{189DDCE7-4047-4A7D-904C-B7B1F2278AFA}" dt="2024-02-08T12:05:11.163" v="667"/>
        <pc:sldMkLst>
          <pc:docMk/>
          <pc:sldMk cId="3912547562" sldId="303"/>
        </pc:sldMkLst>
      </pc:sldChg>
      <pc:sldChg chg="modSp mod">
        <pc:chgData name="Emily Wild" userId="baf2cde3-8896-481d-9254-c66691563779" providerId="ADAL" clId="{189DDCE7-4047-4A7D-904C-B7B1F2278AFA}" dt="2024-02-08T17:23:35.541" v="2798" actId="20577"/>
        <pc:sldMkLst>
          <pc:docMk/>
          <pc:sldMk cId="2723716589" sldId="312"/>
        </pc:sldMkLst>
        <pc:spChg chg="mod">
          <ac:chgData name="Emily Wild" userId="baf2cde3-8896-481d-9254-c66691563779" providerId="ADAL" clId="{189DDCE7-4047-4A7D-904C-B7B1F2278AFA}" dt="2024-02-08T17:23:35.541" v="2798" actId="20577"/>
          <ac:spMkLst>
            <pc:docMk/>
            <pc:sldMk cId="2723716589" sldId="312"/>
            <ac:spMk id="2" creationId="{07DE2FC5-E49F-4AB3-AD3D-65E9BD5B16E8}"/>
          </ac:spMkLst>
        </pc:spChg>
      </pc:sldChg>
      <pc:sldChg chg="addSp delSp modSp del mod">
        <pc:chgData name="Emily Wild" userId="baf2cde3-8896-481d-9254-c66691563779" providerId="ADAL" clId="{189DDCE7-4047-4A7D-904C-B7B1F2278AFA}" dt="2024-02-08T13:37:38.309" v="1240" actId="2696"/>
        <pc:sldMkLst>
          <pc:docMk/>
          <pc:sldMk cId="3239775845" sldId="313"/>
        </pc:sldMkLst>
        <pc:spChg chg="add del mod">
          <ac:chgData name="Emily Wild" userId="baf2cde3-8896-481d-9254-c66691563779" providerId="ADAL" clId="{189DDCE7-4047-4A7D-904C-B7B1F2278AFA}" dt="2024-02-07T18:17:14.036" v="462" actId="478"/>
          <ac:spMkLst>
            <pc:docMk/>
            <pc:sldMk cId="3239775845" sldId="313"/>
            <ac:spMk id="4" creationId="{36825CF3-EE19-ED44-A841-44C424490C2E}"/>
          </ac:spMkLst>
        </pc:spChg>
        <pc:spChg chg="add del mod">
          <ac:chgData name="Emily Wild" userId="baf2cde3-8896-481d-9254-c66691563779" providerId="ADAL" clId="{189DDCE7-4047-4A7D-904C-B7B1F2278AFA}" dt="2024-02-07T18:17:13.028" v="460"/>
          <ac:spMkLst>
            <pc:docMk/>
            <pc:sldMk cId="3239775845" sldId="313"/>
            <ac:spMk id="7" creationId="{902E072C-43E0-4B28-81B7-BBB580A1AD6F}"/>
          </ac:spMkLst>
        </pc:spChg>
        <pc:spChg chg="add del mod">
          <ac:chgData name="Emily Wild" userId="baf2cde3-8896-481d-9254-c66691563779" providerId="ADAL" clId="{189DDCE7-4047-4A7D-904C-B7B1F2278AFA}" dt="2024-02-07T18:14:45.700" v="439" actId="478"/>
          <ac:spMkLst>
            <pc:docMk/>
            <pc:sldMk cId="3239775845" sldId="313"/>
            <ac:spMk id="8" creationId="{B9FD8AF4-78CE-96B1-23E0-F709538EFB0D}"/>
          </ac:spMkLst>
        </pc:spChg>
        <pc:spChg chg="add del mod">
          <ac:chgData name="Emily Wild" userId="baf2cde3-8896-481d-9254-c66691563779" providerId="ADAL" clId="{189DDCE7-4047-4A7D-904C-B7B1F2278AFA}" dt="2024-02-07T18:14:56.173" v="441" actId="478"/>
          <ac:spMkLst>
            <pc:docMk/>
            <pc:sldMk cId="3239775845" sldId="313"/>
            <ac:spMk id="9" creationId="{F8208883-06BA-4F95-355A-5D7E3BF2858C}"/>
          </ac:spMkLst>
        </pc:spChg>
        <pc:spChg chg="add del mod">
          <ac:chgData name="Emily Wild" userId="baf2cde3-8896-481d-9254-c66691563779" providerId="ADAL" clId="{189DDCE7-4047-4A7D-904C-B7B1F2278AFA}" dt="2024-02-07T18:17:11.599" v="457" actId="478"/>
          <ac:spMkLst>
            <pc:docMk/>
            <pc:sldMk cId="3239775845" sldId="313"/>
            <ac:spMk id="11" creationId="{DF1EBEDC-3D4E-909F-E7F2-D0DDFFF7B51F}"/>
          </ac:spMkLst>
        </pc:spChg>
        <pc:spChg chg="add del mod">
          <ac:chgData name="Emily Wild" userId="baf2cde3-8896-481d-9254-c66691563779" providerId="ADAL" clId="{189DDCE7-4047-4A7D-904C-B7B1F2278AFA}" dt="2024-02-07T18:17:10.582" v="455" actId="22"/>
          <ac:spMkLst>
            <pc:docMk/>
            <pc:sldMk cId="3239775845" sldId="313"/>
            <ac:spMk id="13" creationId="{0FF4FE01-79C3-80CD-8450-2031E54C60E8}"/>
          </ac:spMkLst>
        </pc:spChg>
        <pc:spChg chg="add del mod">
          <ac:chgData name="Emily Wild" userId="baf2cde3-8896-481d-9254-c66691563779" providerId="ADAL" clId="{189DDCE7-4047-4A7D-904C-B7B1F2278AFA}" dt="2024-02-07T18:17:09.950" v="453"/>
          <ac:spMkLst>
            <pc:docMk/>
            <pc:sldMk cId="3239775845" sldId="313"/>
            <ac:spMk id="14" creationId="{925037DB-1654-1C20-834F-94529592369D}"/>
          </ac:spMkLst>
        </pc:spChg>
        <pc:picChg chg="add del mod">
          <ac:chgData name="Emily Wild" userId="baf2cde3-8896-481d-9254-c66691563779" providerId="ADAL" clId="{189DDCE7-4047-4A7D-904C-B7B1F2278AFA}" dt="2024-02-07T18:17:34.242" v="463" actId="1076"/>
          <ac:picMkLst>
            <pc:docMk/>
            <pc:sldMk cId="3239775845" sldId="313"/>
            <ac:picMk id="6" creationId="{581633B1-F967-436E-8978-26567F1C30D2}"/>
          </ac:picMkLst>
        </pc:picChg>
      </pc:sldChg>
      <pc:sldChg chg="modSp mod">
        <pc:chgData name="Emily Wild" userId="baf2cde3-8896-481d-9254-c66691563779" providerId="ADAL" clId="{189DDCE7-4047-4A7D-904C-B7B1F2278AFA}" dt="2024-02-08T17:24:15.137" v="2800" actId="1076"/>
        <pc:sldMkLst>
          <pc:docMk/>
          <pc:sldMk cId="3748330365" sldId="319"/>
        </pc:sldMkLst>
        <pc:spChg chg="mod">
          <ac:chgData name="Emily Wild" userId="baf2cde3-8896-481d-9254-c66691563779" providerId="ADAL" clId="{189DDCE7-4047-4A7D-904C-B7B1F2278AFA}" dt="2024-02-08T16:30:12.219" v="2626" actId="20577"/>
          <ac:spMkLst>
            <pc:docMk/>
            <pc:sldMk cId="3748330365" sldId="319"/>
            <ac:spMk id="2" creationId="{3C02CCEB-7BAF-D99E-65AD-8CDDEDCA2B89}"/>
          </ac:spMkLst>
        </pc:spChg>
        <pc:spChg chg="mod">
          <ac:chgData name="Emily Wild" userId="baf2cde3-8896-481d-9254-c66691563779" providerId="ADAL" clId="{189DDCE7-4047-4A7D-904C-B7B1F2278AFA}" dt="2024-02-08T17:24:15.137" v="2800" actId="1076"/>
          <ac:spMkLst>
            <pc:docMk/>
            <pc:sldMk cId="3748330365" sldId="319"/>
            <ac:spMk id="3" creationId="{52B28660-C14A-D6A8-6987-178D4DA82C46}"/>
          </ac:spMkLst>
        </pc:spChg>
      </pc:sldChg>
      <pc:sldChg chg="addSp delSp modSp mod">
        <pc:chgData name="Emily Wild" userId="baf2cde3-8896-481d-9254-c66691563779" providerId="ADAL" clId="{189DDCE7-4047-4A7D-904C-B7B1F2278AFA}" dt="2024-02-08T17:23:47.623" v="2799" actId="1076"/>
        <pc:sldMkLst>
          <pc:docMk/>
          <pc:sldMk cId="3226267903" sldId="322"/>
        </pc:sldMkLst>
        <pc:spChg chg="mod">
          <ac:chgData name="Emily Wild" userId="baf2cde3-8896-481d-9254-c66691563779" providerId="ADAL" clId="{189DDCE7-4047-4A7D-904C-B7B1F2278AFA}" dt="2024-02-08T15:54:02.546" v="2451" actId="14100"/>
          <ac:spMkLst>
            <pc:docMk/>
            <pc:sldMk cId="3226267903" sldId="322"/>
            <ac:spMk id="2" creationId="{29DE6CA4-1538-AF09-2876-E0C808600493}"/>
          </ac:spMkLst>
        </pc:spChg>
        <pc:spChg chg="del">
          <ac:chgData name="Emily Wild" userId="baf2cde3-8896-481d-9254-c66691563779" providerId="ADAL" clId="{189DDCE7-4047-4A7D-904C-B7B1F2278AFA}" dt="2024-02-08T15:37:04.103" v="2064" actId="478"/>
          <ac:spMkLst>
            <pc:docMk/>
            <pc:sldMk cId="3226267903" sldId="322"/>
            <ac:spMk id="3" creationId="{794C9E40-02D8-FDD8-E644-1AD1283BB744}"/>
          </ac:spMkLst>
        </pc:spChg>
        <pc:spChg chg="del">
          <ac:chgData name="Emily Wild" userId="baf2cde3-8896-481d-9254-c66691563779" providerId="ADAL" clId="{189DDCE7-4047-4A7D-904C-B7B1F2278AFA}" dt="2024-02-08T15:37:34.848" v="2068" actId="478"/>
          <ac:spMkLst>
            <pc:docMk/>
            <pc:sldMk cId="3226267903" sldId="322"/>
            <ac:spMk id="4" creationId="{7A84A869-5B57-25C5-A405-2E8C9CDEBA37}"/>
          </ac:spMkLst>
        </pc:spChg>
        <pc:spChg chg="del">
          <ac:chgData name="Emily Wild" userId="baf2cde3-8896-481d-9254-c66691563779" providerId="ADAL" clId="{189DDCE7-4047-4A7D-904C-B7B1F2278AFA}" dt="2024-02-08T15:37:34.093" v="2067" actId="478"/>
          <ac:spMkLst>
            <pc:docMk/>
            <pc:sldMk cId="3226267903" sldId="322"/>
            <ac:spMk id="5" creationId="{0B59C903-7BDE-EB99-E9FE-5E3C4ED7F202}"/>
          </ac:spMkLst>
        </pc:spChg>
        <pc:spChg chg="del">
          <ac:chgData name="Emily Wild" userId="baf2cde3-8896-481d-9254-c66691563779" providerId="ADAL" clId="{189DDCE7-4047-4A7D-904C-B7B1F2278AFA}" dt="2024-02-08T15:37:33.078" v="2066" actId="478"/>
          <ac:spMkLst>
            <pc:docMk/>
            <pc:sldMk cId="3226267903" sldId="322"/>
            <ac:spMk id="7" creationId="{A13B9137-1224-4811-2AF8-16524C220DBA}"/>
          </ac:spMkLst>
        </pc:spChg>
        <pc:spChg chg="del">
          <ac:chgData name="Emily Wild" userId="baf2cde3-8896-481d-9254-c66691563779" providerId="ADAL" clId="{189DDCE7-4047-4A7D-904C-B7B1F2278AFA}" dt="2024-02-08T15:37:35.735" v="2069" actId="478"/>
          <ac:spMkLst>
            <pc:docMk/>
            <pc:sldMk cId="3226267903" sldId="322"/>
            <ac:spMk id="8" creationId="{C02E7A51-EAFE-DA32-26D1-719A1DB54ED3}"/>
          </ac:spMkLst>
        </pc:spChg>
        <pc:spChg chg="del">
          <ac:chgData name="Emily Wild" userId="baf2cde3-8896-481d-9254-c66691563779" providerId="ADAL" clId="{189DDCE7-4047-4A7D-904C-B7B1F2278AFA}" dt="2024-02-08T15:37:36.703" v="2070" actId="478"/>
          <ac:spMkLst>
            <pc:docMk/>
            <pc:sldMk cId="3226267903" sldId="322"/>
            <ac:spMk id="9" creationId="{CD204228-3E14-21E7-2EDD-A9D2C8030A8B}"/>
          </ac:spMkLst>
        </pc:spChg>
        <pc:spChg chg="add del mod">
          <ac:chgData name="Emily Wild" userId="baf2cde3-8896-481d-9254-c66691563779" providerId="ADAL" clId="{189DDCE7-4047-4A7D-904C-B7B1F2278AFA}" dt="2024-02-08T15:37:31.593" v="2065" actId="478"/>
          <ac:spMkLst>
            <pc:docMk/>
            <pc:sldMk cId="3226267903" sldId="322"/>
            <ac:spMk id="10" creationId="{8066C8D1-3DB7-038D-7A24-6D6525069535}"/>
          </ac:spMkLst>
        </pc:spChg>
        <pc:spChg chg="add del mod">
          <ac:chgData name="Emily Wild" userId="baf2cde3-8896-481d-9254-c66691563779" providerId="ADAL" clId="{189DDCE7-4047-4A7D-904C-B7B1F2278AFA}" dt="2024-02-08T15:38:26.346" v="2076"/>
          <ac:spMkLst>
            <pc:docMk/>
            <pc:sldMk cId="3226267903" sldId="322"/>
            <ac:spMk id="11" creationId="{8F94D1CB-941E-9FF1-50EF-D64A0FAB37EF}"/>
          </ac:spMkLst>
        </pc:spChg>
        <pc:spChg chg="add mod">
          <ac:chgData name="Emily Wild" userId="baf2cde3-8896-481d-9254-c66691563779" providerId="ADAL" clId="{189DDCE7-4047-4A7D-904C-B7B1F2278AFA}" dt="2024-02-08T15:50:51.734" v="2426" actId="1076"/>
          <ac:spMkLst>
            <pc:docMk/>
            <pc:sldMk cId="3226267903" sldId="322"/>
            <ac:spMk id="12" creationId="{3F8ACDB8-A57D-B78D-045A-BBB2D7758BA9}"/>
          </ac:spMkLst>
        </pc:spChg>
        <pc:spChg chg="add mod">
          <ac:chgData name="Emily Wild" userId="baf2cde3-8896-481d-9254-c66691563779" providerId="ADAL" clId="{189DDCE7-4047-4A7D-904C-B7B1F2278AFA}" dt="2024-02-08T17:23:47.623" v="2799" actId="1076"/>
          <ac:spMkLst>
            <pc:docMk/>
            <pc:sldMk cId="3226267903" sldId="322"/>
            <ac:spMk id="13" creationId="{40FA8C91-702F-D0F3-667F-AAA55963C0EB}"/>
          </ac:spMkLst>
        </pc:spChg>
        <pc:spChg chg="del">
          <ac:chgData name="Emily Wild" userId="baf2cde3-8896-481d-9254-c66691563779" providerId="ADAL" clId="{189DDCE7-4047-4A7D-904C-B7B1F2278AFA}" dt="2024-02-08T15:36:53.068" v="2058" actId="478"/>
          <ac:spMkLst>
            <pc:docMk/>
            <pc:sldMk cId="3226267903" sldId="322"/>
            <ac:spMk id="15" creationId="{432FD479-9928-E956-9BB4-6628F733F16F}"/>
          </ac:spMkLst>
        </pc:spChg>
        <pc:spChg chg="del">
          <ac:chgData name="Emily Wild" userId="baf2cde3-8896-481d-9254-c66691563779" providerId="ADAL" clId="{189DDCE7-4047-4A7D-904C-B7B1F2278AFA}" dt="2024-02-08T15:36:54.746" v="2059" actId="478"/>
          <ac:spMkLst>
            <pc:docMk/>
            <pc:sldMk cId="3226267903" sldId="322"/>
            <ac:spMk id="16" creationId="{F36EC130-0ACC-6942-C410-51E48373421C}"/>
          </ac:spMkLst>
        </pc:spChg>
        <pc:spChg chg="del">
          <ac:chgData name="Emily Wild" userId="baf2cde3-8896-481d-9254-c66691563779" providerId="ADAL" clId="{189DDCE7-4047-4A7D-904C-B7B1F2278AFA}" dt="2024-02-08T15:36:59.554" v="2062" actId="478"/>
          <ac:spMkLst>
            <pc:docMk/>
            <pc:sldMk cId="3226267903" sldId="322"/>
            <ac:spMk id="17" creationId="{D5897E68-0932-4E62-C145-6E962C9980C1}"/>
          </ac:spMkLst>
        </pc:spChg>
        <pc:spChg chg="del">
          <ac:chgData name="Emily Wild" userId="baf2cde3-8896-481d-9254-c66691563779" providerId="ADAL" clId="{189DDCE7-4047-4A7D-904C-B7B1F2278AFA}" dt="2024-02-08T15:37:39.319" v="2072" actId="478"/>
          <ac:spMkLst>
            <pc:docMk/>
            <pc:sldMk cId="3226267903" sldId="322"/>
            <ac:spMk id="18" creationId="{C8F17E3A-D641-A919-9603-2F5C71F7DAA8}"/>
          </ac:spMkLst>
        </pc:spChg>
        <pc:spChg chg="del">
          <ac:chgData name="Emily Wild" userId="baf2cde3-8896-481d-9254-c66691563779" providerId="ADAL" clId="{189DDCE7-4047-4A7D-904C-B7B1F2278AFA}" dt="2024-02-08T15:37:41.637" v="2073" actId="478"/>
          <ac:spMkLst>
            <pc:docMk/>
            <pc:sldMk cId="3226267903" sldId="322"/>
            <ac:spMk id="23" creationId="{0EAE9777-CB8D-B1A8-F64D-404703A1C077}"/>
          </ac:spMkLst>
        </pc:spChg>
        <pc:cxnChg chg="del">
          <ac:chgData name="Emily Wild" userId="baf2cde3-8896-481d-9254-c66691563779" providerId="ADAL" clId="{189DDCE7-4047-4A7D-904C-B7B1F2278AFA}" dt="2024-02-08T15:36:57.437" v="2061" actId="478"/>
          <ac:cxnSpMkLst>
            <pc:docMk/>
            <pc:sldMk cId="3226267903" sldId="322"/>
            <ac:cxnSpMk id="19" creationId="{0742C311-27A8-415F-619A-06219389815F}"/>
          </ac:cxnSpMkLst>
        </pc:cxnChg>
        <pc:cxnChg chg="del">
          <ac:chgData name="Emily Wild" userId="baf2cde3-8896-481d-9254-c66691563779" providerId="ADAL" clId="{189DDCE7-4047-4A7D-904C-B7B1F2278AFA}" dt="2024-02-08T15:36:56.273" v="2060" actId="478"/>
          <ac:cxnSpMkLst>
            <pc:docMk/>
            <pc:sldMk cId="3226267903" sldId="322"/>
            <ac:cxnSpMk id="20" creationId="{720DE006-68DC-C0EE-C30D-8829FAD1CB0A}"/>
          </ac:cxnSpMkLst>
        </pc:cxnChg>
        <pc:cxnChg chg="del">
          <ac:chgData name="Emily Wild" userId="baf2cde3-8896-481d-9254-c66691563779" providerId="ADAL" clId="{189DDCE7-4047-4A7D-904C-B7B1F2278AFA}" dt="2024-02-08T15:37:01.280" v="2063" actId="478"/>
          <ac:cxnSpMkLst>
            <pc:docMk/>
            <pc:sldMk cId="3226267903" sldId="322"/>
            <ac:cxnSpMk id="21" creationId="{739C1362-71B2-FBCD-04FE-FEC3C9AE814A}"/>
          </ac:cxnSpMkLst>
        </pc:cxnChg>
        <pc:cxnChg chg="del">
          <ac:chgData name="Emily Wild" userId="baf2cde3-8896-481d-9254-c66691563779" providerId="ADAL" clId="{189DDCE7-4047-4A7D-904C-B7B1F2278AFA}" dt="2024-02-08T15:37:37.871" v="2071" actId="478"/>
          <ac:cxnSpMkLst>
            <pc:docMk/>
            <pc:sldMk cId="3226267903" sldId="322"/>
            <ac:cxnSpMk id="22" creationId="{4FEC5DF7-A327-31DB-932B-9D7504DC2357}"/>
          </ac:cxnSpMkLst>
        </pc:cxnChg>
      </pc:sldChg>
      <pc:sldChg chg="addSp delSp modSp mod">
        <pc:chgData name="Emily Wild" userId="baf2cde3-8896-481d-9254-c66691563779" providerId="ADAL" clId="{189DDCE7-4047-4A7D-904C-B7B1F2278AFA}" dt="2024-02-08T16:26:37.638" v="2606" actId="1076"/>
        <pc:sldMkLst>
          <pc:docMk/>
          <pc:sldMk cId="904705913" sldId="323"/>
        </pc:sldMkLst>
        <pc:spChg chg="del">
          <ac:chgData name="Emily Wild" userId="baf2cde3-8896-481d-9254-c66691563779" providerId="ADAL" clId="{189DDCE7-4047-4A7D-904C-B7B1F2278AFA}" dt="2024-02-08T16:12:59.008" v="2461" actId="478"/>
          <ac:spMkLst>
            <pc:docMk/>
            <pc:sldMk cId="904705913" sldId="323"/>
            <ac:spMk id="2" creationId="{FF0206E5-A5BB-C14F-D6EA-F1381459D099}"/>
          </ac:spMkLst>
        </pc:spChg>
        <pc:spChg chg="add del mod">
          <ac:chgData name="Emily Wild" userId="baf2cde3-8896-481d-9254-c66691563779" providerId="ADAL" clId="{189DDCE7-4047-4A7D-904C-B7B1F2278AFA}" dt="2024-02-08T16:12:46.897" v="2453" actId="478"/>
          <ac:spMkLst>
            <pc:docMk/>
            <pc:sldMk cId="904705913" sldId="323"/>
            <ac:spMk id="5" creationId="{065A7289-0700-8E21-78AD-F53ED0F8CDB5}"/>
          </ac:spMkLst>
        </pc:spChg>
        <pc:spChg chg="del mod">
          <ac:chgData name="Emily Wild" userId="baf2cde3-8896-481d-9254-c66691563779" providerId="ADAL" clId="{189DDCE7-4047-4A7D-904C-B7B1F2278AFA}" dt="2024-02-08T16:12:50.600" v="2456" actId="478"/>
          <ac:spMkLst>
            <pc:docMk/>
            <pc:sldMk cId="904705913" sldId="323"/>
            <ac:spMk id="6" creationId="{E3C3EF0B-3C35-2136-3EC8-A99C3C7963F9}"/>
          </ac:spMkLst>
        </pc:spChg>
        <pc:spChg chg="add del mod">
          <ac:chgData name="Emily Wild" userId="baf2cde3-8896-481d-9254-c66691563779" providerId="ADAL" clId="{189DDCE7-4047-4A7D-904C-B7B1F2278AFA}" dt="2024-02-08T16:15:25.726" v="2497"/>
          <ac:spMkLst>
            <pc:docMk/>
            <pc:sldMk cId="904705913" sldId="323"/>
            <ac:spMk id="7" creationId="{19809543-E76E-6EED-CCCC-69DA277BF973}"/>
          </ac:spMkLst>
        </pc:spChg>
        <pc:spChg chg="mod">
          <ac:chgData name="Emily Wild" userId="baf2cde3-8896-481d-9254-c66691563779" providerId="ADAL" clId="{189DDCE7-4047-4A7D-904C-B7B1F2278AFA}" dt="2024-02-08T16:17:52.916" v="2543" actId="14100"/>
          <ac:spMkLst>
            <pc:docMk/>
            <pc:sldMk cId="904705913" sldId="323"/>
            <ac:spMk id="9" creationId="{B6F7C23C-E0B1-9059-6DCD-C307EBA35CFE}"/>
          </ac:spMkLst>
        </pc:spChg>
        <pc:spChg chg="del">
          <ac:chgData name="Emily Wild" userId="baf2cde3-8896-481d-9254-c66691563779" providerId="ADAL" clId="{189DDCE7-4047-4A7D-904C-B7B1F2278AFA}" dt="2024-02-08T16:13:02.584" v="2462" actId="478"/>
          <ac:spMkLst>
            <pc:docMk/>
            <pc:sldMk cId="904705913" sldId="323"/>
            <ac:spMk id="12" creationId="{923EF4EA-B433-34AC-4209-8CB308A7CE2C}"/>
          </ac:spMkLst>
        </pc:spChg>
        <pc:spChg chg="add mod">
          <ac:chgData name="Emily Wild" userId="baf2cde3-8896-481d-9254-c66691563779" providerId="ADAL" clId="{189DDCE7-4047-4A7D-904C-B7B1F2278AFA}" dt="2024-02-08T16:26:37.638" v="2606" actId="1076"/>
          <ac:spMkLst>
            <pc:docMk/>
            <pc:sldMk cId="904705913" sldId="323"/>
            <ac:spMk id="14" creationId="{8602A813-87D2-717B-9551-266C8C6511D6}"/>
          </ac:spMkLst>
        </pc:spChg>
        <pc:spChg chg="del">
          <ac:chgData name="Emily Wild" userId="baf2cde3-8896-481d-9254-c66691563779" providerId="ADAL" clId="{189DDCE7-4047-4A7D-904C-B7B1F2278AFA}" dt="2024-02-08T16:12:57.088" v="2460" actId="478"/>
          <ac:spMkLst>
            <pc:docMk/>
            <pc:sldMk cId="904705913" sldId="323"/>
            <ac:spMk id="15" creationId="{34129E9A-3591-4A0C-F8D7-DED4E49E3522}"/>
          </ac:spMkLst>
        </pc:spChg>
        <pc:spChg chg="add mod">
          <ac:chgData name="Emily Wild" userId="baf2cde3-8896-481d-9254-c66691563779" providerId="ADAL" clId="{189DDCE7-4047-4A7D-904C-B7B1F2278AFA}" dt="2024-02-08T16:26:33.968" v="2605" actId="1076"/>
          <ac:spMkLst>
            <pc:docMk/>
            <pc:sldMk cId="904705913" sldId="323"/>
            <ac:spMk id="16" creationId="{A832BA5B-BA2A-2089-FDF7-0466B5E80EDC}"/>
          </ac:spMkLst>
        </pc:spChg>
        <pc:spChg chg="del mod">
          <ac:chgData name="Emily Wild" userId="baf2cde3-8896-481d-9254-c66691563779" providerId="ADAL" clId="{189DDCE7-4047-4A7D-904C-B7B1F2278AFA}" dt="2024-02-08T16:12:55.159" v="2459" actId="478"/>
          <ac:spMkLst>
            <pc:docMk/>
            <pc:sldMk cId="904705913" sldId="323"/>
            <ac:spMk id="18" creationId="{90FA6C13-78A8-48DB-1E32-C50BA29FD868}"/>
          </ac:spMkLst>
        </pc:spChg>
        <pc:spChg chg="add mod">
          <ac:chgData name="Emily Wild" userId="baf2cde3-8896-481d-9254-c66691563779" providerId="ADAL" clId="{189DDCE7-4047-4A7D-904C-B7B1F2278AFA}" dt="2024-02-08T16:26:30.582" v="2604" actId="1076"/>
          <ac:spMkLst>
            <pc:docMk/>
            <pc:sldMk cId="904705913" sldId="323"/>
            <ac:spMk id="19" creationId="{594AF9BD-C57C-E382-789C-C8B40F303299}"/>
          </ac:spMkLst>
        </pc:spChg>
        <pc:spChg chg="add mod">
          <ac:chgData name="Emily Wild" userId="baf2cde3-8896-481d-9254-c66691563779" providerId="ADAL" clId="{189DDCE7-4047-4A7D-904C-B7B1F2278AFA}" dt="2024-02-08T16:23:56.154" v="2602" actId="1076"/>
          <ac:spMkLst>
            <pc:docMk/>
            <pc:sldMk cId="904705913" sldId="323"/>
            <ac:spMk id="27" creationId="{A779809E-2841-A1DC-0DE4-FBFFB12E7574}"/>
          </ac:spMkLst>
        </pc:spChg>
        <pc:picChg chg="del">
          <ac:chgData name="Emily Wild" userId="baf2cde3-8896-481d-9254-c66691563779" providerId="ADAL" clId="{189DDCE7-4047-4A7D-904C-B7B1F2278AFA}" dt="2024-02-08T16:12:42.719" v="2452" actId="478"/>
          <ac:picMkLst>
            <pc:docMk/>
            <pc:sldMk cId="904705913" sldId="323"/>
            <ac:picMk id="11" creationId="{5E90E57B-655F-84D7-E848-3E92D0699B57}"/>
          </ac:picMkLst>
        </pc:picChg>
        <pc:picChg chg="add mod">
          <ac:chgData name="Emily Wild" userId="baf2cde3-8896-481d-9254-c66691563779" providerId="ADAL" clId="{189DDCE7-4047-4A7D-904C-B7B1F2278AFA}" dt="2024-02-08T16:26:22.697" v="2603" actId="1076"/>
          <ac:picMkLst>
            <pc:docMk/>
            <pc:sldMk cId="904705913" sldId="323"/>
            <ac:picMk id="13" creationId="{029F8021-4496-F049-3C7E-2AA585A4ECF1}"/>
          </ac:picMkLst>
        </pc:picChg>
        <pc:picChg chg="del">
          <ac:chgData name="Emily Wild" userId="baf2cde3-8896-481d-9254-c66691563779" providerId="ADAL" clId="{189DDCE7-4047-4A7D-904C-B7B1F2278AFA}" dt="2024-02-08T16:12:51.888" v="2457" actId="478"/>
          <ac:picMkLst>
            <pc:docMk/>
            <pc:sldMk cId="904705913" sldId="323"/>
            <ac:picMk id="32" creationId="{E8A752EE-B09A-D9AA-A8C9-F020590A562B}"/>
          </ac:picMkLst>
        </pc:picChg>
        <pc:cxnChg chg="del mod">
          <ac:chgData name="Emily Wild" userId="baf2cde3-8896-481d-9254-c66691563779" providerId="ADAL" clId="{189DDCE7-4047-4A7D-904C-B7B1F2278AFA}" dt="2024-02-08T16:13:04.212" v="2463" actId="478"/>
          <ac:cxnSpMkLst>
            <pc:docMk/>
            <pc:sldMk cId="904705913" sldId="323"/>
            <ac:cxnSpMk id="4" creationId="{28D81F76-90E6-2844-D263-9E91D56CFA33}"/>
          </ac:cxnSpMkLst>
        </pc:cxnChg>
        <pc:cxnChg chg="del">
          <ac:chgData name="Emily Wild" userId="baf2cde3-8896-481d-9254-c66691563779" providerId="ADAL" clId="{189DDCE7-4047-4A7D-904C-B7B1F2278AFA}" dt="2024-02-08T16:12:48.386" v="2454" actId="478"/>
          <ac:cxnSpMkLst>
            <pc:docMk/>
            <pc:sldMk cId="904705913" sldId="323"/>
            <ac:cxnSpMk id="8" creationId="{7E769887-2F4E-41B3-3B8F-9C868271CAF8}"/>
          </ac:cxnSpMkLst>
        </pc:cxnChg>
        <pc:cxnChg chg="del">
          <ac:chgData name="Emily Wild" userId="baf2cde3-8896-481d-9254-c66691563779" providerId="ADAL" clId="{189DDCE7-4047-4A7D-904C-B7B1F2278AFA}" dt="2024-02-08T16:13:05.561" v="2464" actId="478"/>
          <ac:cxnSpMkLst>
            <pc:docMk/>
            <pc:sldMk cId="904705913" sldId="323"/>
            <ac:cxnSpMk id="17" creationId="{BDF00B1A-B1A7-53B9-4E6B-395E7B3DF87C}"/>
          </ac:cxnSpMkLst>
        </pc:cxnChg>
        <pc:cxnChg chg="add del mod">
          <ac:chgData name="Emily Wild" userId="baf2cde3-8896-481d-9254-c66691563779" providerId="ADAL" clId="{189DDCE7-4047-4A7D-904C-B7B1F2278AFA}" dt="2024-02-08T16:22:25.905" v="2553" actId="478"/>
          <ac:cxnSpMkLst>
            <pc:docMk/>
            <pc:sldMk cId="904705913" sldId="323"/>
            <ac:cxnSpMk id="21" creationId="{72DE3998-A6C2-97D9-1F93-5B5ADCF31735}"/>
          </ac:cxnSpMkLst>
        </pc:cxnChg>
        <pc:cxnChg chg="add del mod">
          <ac:chgData name="Emily Wild" userId="baf2cde3-8896-481d-9254-c66691563779" providerId="ADAL" clId="{189DDCE7-4047-4A7D-904C-B7B1F2278AFA}" dt="2024-02-08T16:22:27.049" v="2554" actId="478"/>
          <ac:cxnSpMkLst>
            <pc:docMk/>
            <pc:sldMk cId="904705913" sldId="323"/>
            <ac:cxnSpMk id="23" creationId="{BB0C6E18-3A91-C514-B4BF-41DD456D59AE}"/>
          </ac:cxnSpMkLst>
        </pc:cxnChg>
        <pc:cxnChg chg="add del mod">
          <ac:chgData name="Emily Wild" userId="baf2cde3-8896-481d-9254-c66691563779" providerId="ADAL" clId="{189DDCE7-4047-4A7D-904C-B7B1F2278AFA}" dt="2024-02-08T16:22:28.203" v="2555" actId="478"/>
          <ac:cxnSpMkLst>
            <pc:docMk/>
            <pc:sldMk cId="904705913" sldId="323"/>
            <ac:cxnSpMk id="26" creationId="{24BA9108-DC41-1790-AF0E-1FD988194848}"/>
          </ac:cxnSpMkLst>
        </pc:cxnChg>
        <pc:cxnChg chg="del">
          <ac:chgData name="Emily Wild" userId="baf2cde3-8896-481d-9254-c66691563779" providerId="ADAL" clId="{189DDCE7-4047-4A7D-904C-B7B1F2278AFA}" dt="2024-02-08T16:13:06.764" v="2465" actId="478"/>
          <ac:cxnSpMkLst>
            <pc:docMk/>
            <pc:sldMk cId="904705913" sldId="323"/>
            <ac:cxnSpMk id="29" creationId="{D7C04510-D93A-4462-244E-CE4D2331C5E6}"/>
          </ac:cxnSpMkLst>
        </pc:cxnChg>
      </pc:sldChg>
      <pc:sldChg chg="del">
        <pc:chgData name="Emily Wild" userId="baf2cde3-8896-481d-9254-c66691563779" providerId="ADAL" clId="{189DDCE7-4047-4A7D-904C-B7B1F2278AFA}" dt="2024-02-08T16:36:03.608" v="2708" actId="47"/>
        <pc:sldMkLst>
          <pc:docMk/>
          <pc:sldMk cId="3265105470" sldId="329"/>
        </pc:sldMkLst>
      </pc:sldChg>
      <pc:sldChg chg="modSp mod">
        <pc:chgData name="Emily Wild" userId="baf2cde3-8896-481d-9254-c66691563779" providerId="ADAL" clId="{189DDCE7-4047-4A7D-904C-B7B1F2278AFA}" dt="2024-02-06T09:34:40.341" v="20" actId="20577"/>
        <pc:sldMkLst>
          <pc:docMk/>
          <pc:sldMk cId="1568722625" sldId="330"/>
        </pc:sldMkLst>
        <pc:spChg chg="mod">
          <ac:chgData name="Emily Wild" userId="baf2cde3-8896-481d-9254-c66691563779" providerId="ADAL" clId="{189DDCE7-4047-4A7D-904C-B7B1F2278AFA}" dt="2024-02-06T09:34:40.341" v="20" actId="20577"/>
          <ac:spMkLst>
            <pc:docMk/>
            <pc:sldMk cId="1568722625" sldId="330"/>
            <ac:spMk id="6" creationId="{E006E846-BE09-9E57-6AD8-98AACD45B4CB}"/>
          </ac:spMkLst>
        </pc:spChg>
      </pc:sldChg>
      <pc:sldChg chg="modSp mod">
        <pc:chgData name="Emily Wild" userId="baf2cde3-8896-481d-9254-c66691563779" providerId="ADAL" clId="{189DDCE7-4047-4A7D-904C-B7B1F2278AFA}" dt="2024-02-08T16:50:11.577" v="2750" actId="14100"/>
        <pc:sldMkLst>
          <pc:docMk/>
          <pc:sldMk cId="2286348341" sldId="331"/>
        </pc:sldMkLst>
        <pc:spChg chg="mod">
          <ac:chgData name="Emily Wild" userId="baf2cde3-8896-481d-9254-c66691563779" providerId="ADAL" clId="{189DDCE7-4047-4A7D-904C-B7B1F2278AFA}" dt="2024-02-08T16:49:12.482" v="2745" actId="1076"/>
          <ac:spMkLst>
            <pc:docMk/>
            <pc:sldMk cId="2286348341" sldId="331"/>
            <ac:spMk id="2" creationId="{423B43E6-C17F-4066-9DBC-DFB43E93B94F}"/>
          </ac:spMkLst>
        </pc:spChg>
        <pc:spChg chg="mod">
          <ac:chgData name="Emily Wild" userId="baf2cde3-8896-481d-9254-c66691563779" providerId="ADAL" clId="{189DDCE7-4047-4A7D-904C-B7B1F2278AFA}" dt="2024-02-08T16:49:16.637" v="2746" actId="1076"/>
          <ac:spMkLst>
            <pc:docMk/>
            <pc:sldMk cId="2286348341" sldId="331"/>
            <ac:spMk id="4" creationId="{DE0EBF9A-9FCB-418D-9F1E-70A6CE4F8F1D}"/>
          </ac:spMkLst>
        </pc:spChg>
        <pc:spChg chg="mod">
          <ac:chgData name="Emily Wild" userId="baf2cde3-8896-481d-9254-c66691563779" providerId="ADAL" clId="{189DDCE7-4047-4A7D-904C-B7B1F2278AFA}" dt="2024-02-08T16:49:08.422" v="2744" actId="1076"/>
          <ac:spMkLst>
            <pc:docMk/>
            <pc:sldMk cId="2286348341" sldId="331"/>
            <ac:spMk id="7" creationId="{9D551D93-D708-4156-9165-42753D1F2EC5}"/>
          </ac:spMkLst>
        </pc:spChg>
        <pc:spChg chg="mod">
          <ac:chgData name="Emily Wild" userId="baf2cde3-8896-481d-9254-c66691563779" providerId="ADAL" clId="{189DDCE7-4047-4A7D-904C-B7B1F2278AFA}" dt="2024-02-08T16:50:11.577" v="2750" actId="14100"/>
          <ac:spMkLst>
            <pc:docMk/>
            <pc:sldMk cId="2286348341" sldId="331"/>
            <ac:spMk id="8" creationId="{B15726F3-B83A-4555-93A1-55F948257434}"/>
          </ac:spMkLst>
        </pc:spChg>
      </pc:sldChg>
      <pc:sldChg chg="del">
        <pc:chgData name="Emily Wild" userId="baf2cde3-8896-481d-9254-c66691563779" providerId="ADAL" clId="{189DDCE7-4047-4A7D-904C-B7B1F2278AFA}" dt="2024-02-08T16:35:48.022" v="2707" actId="47"/>
        <pc:sldMkLst>
          <pc:docMk/>
          <pc:sldMk cId="688539105" sldId="339"/>
        </pc:sldMkLst>
      </pc:sldChg>
      <pc:sldChg chg="addSp delSp modSp del mod">
        <pc:chgData name="Emily Wild" userId="baf2cde3-8896-481d-9254-c66691563779" providerId="ADAL" clId="{189DDCE7-4047-4A7D-904C-B7B1F2278AFA}" dt="2024-02-08T17:08:58.816" v="2785" actId="5793"/>
        <pc:sldMkLst>
          <pc:docMk/>
          <pc:sldMk cId="2668439354" sldId="341"/>
        </pc:sldMkLst>
        <pc:spChg chg="del mod">
          <ac:chgData name="Emily Wild" userId="baf2cde3-8896-481d-9254-c66691563779" providerId="ADAL" clId="{189DDCE7-4047-4A7D-904C-B7B1F2278AFA}" dt="2024-02-06T16:41:50.134" v="70" actId="478"/>
          <ac:spMkLst>
            <pc:docMk/>
            <pc:sldMk cId="2668439354" sldId="341"/>
            <ac:spMk id="3" creationId="{6A48D866-770F-A1AE-F112-5CA60EA77EC3}"/>
          </ac:spMkLst>
        </pc:spChg>
        <pc:spChg chg="add del mod">
          <ac:chgData name="Emily Wild" userId="baf2cde3-8896-481d-9254-c66691563779" providerId="ADAL" clId="{189DDCE7-4047-4A7D-904C-B7B1F2278AFA}" dt="2024-02-06T16:40:02.623" v="65"/>
          <ac:spMkLst>
            <pc:docMk/>
            <pc:sldMk cId="2668439354" sldId="341"/>
            <ac:spMk id="5" creationId="{26B4FDDC-0622-AFBA-17F3-9D0025099070}"/>
          </ac:spMkLst>
        </pc:spChg>
        <pc:spChg chg="add del mod">
          <ac:chgData name="Emily Wild" userId="baf2cde3-8896-481d-9254-c66691563779" providerId="ADAL" clId="{189DDCE7-4047-4A7D-904C-B7B1F2278AFA}" dt="2024-02-06T16:40:36.719" v="66"/>
          <ac:spMkLst>
            <pc:docMk/>
            <pc:sldMk cId="2668439354" sldId="341"/>
            <ac:spMk id="6" creationId="{30057CED-8D14-25CD-708A-23B5A671F7A4}"/>
          </ac:spMkLst>
        </pc:spChg>
        <pc:spChg chg="add del mod">
          <ac:chgData name="Emily Wild" userId="baf2cde3-8896-481d-9254-c66691563779" providerId="ADAL" clId="{189DDCE7-4047-4A7D-904C-B7B1F2278AFA}" dt="2024-02-06T16:40:46.512" v="67"/>
          <ac:spMkLst>
            <pc:docMk/>
            <pc:sldMk cId="2668439354" sldId="341"/>
            <ac:spMk id="8" creationId="{AC493952-6804-AA53-C38E-ECDB22E211A1}"/>
          </ac:spMkLst>
        </pc:spChg>
        <pc:spChg chg="add del mod">
          <ac:chgData name="Emily Wild" userId="baf2cde3-8896-481d-9254-c66691563779" providerId="ADAL" clId="{189DDCE7-4047-4A7D-904C-B7B1F2278AFA}" dt="2024-02-06T16:41:46.903" v="68" actId="478"/>
          <ac:spMkLst>
            <pc:docMk/>
            <pc:sldMk cId="2668439354" sldId="341"/>
            <ac:spMk id="9" creationId="{4786478C-D048-56D0-40F1-EA79E7DCF974}"/>
          </ac:spMkLst>
        </pc:spChg>
        <pc:spChg chg="add mod">
          <ac:chgData name="Emily Wild" userId="baf2cde3-8896-481d-9254-c66691563779" providerId="ADAL" clId="{189DDCE7-4047-4A7D-904C-B7B1F2278AFA}" dt="2024-02-08T17:08:58.816" v="2785" actId="5793"/>
          <ac:spMkLst>
            <pc:docMk/>
            <pc:sldMk cId="2668439354" sldId="341"/>
            <ac:spMk id="13" creationId="{AB9B4787-EB62-6CFB-4D5C-27EFAA5D4B6A}"/>
          </ac:spMkLst>
        </pc:spChg>
        <pc:picChg chg="del">
          <ac:chgData name="Emily Wild" userId="baf2cde3-8896-481d-9254-c66691563779" providerId="ADAL" clId="{189DDCE7-4047-4A7D-904C-B7B1F2278AFA}" dt="2024-02-06T16:39:56.353" v="64" actId="478"/>
          <ac:picMkLst>
            <pc:docMk/>
            <pc:sldMk cId="2668439354" sldId="341"/>
            <ac:picMk id="7" creationId="{E8DC33DE-0791-16D9-991F-1BA8525081D4}"/>
          </ac:picMkLst>
        </pc:picChg>
        <pc:picChg chg="add mod">
          <ac:chgData name="Emily Wild" userId="baf2cde3-8896-481d-9254-c66691563779" providerId="ADAL" clId="{189DDCE7-4047-4A7D-904C-B7B1F2278AFA}" dt="2024-02-08T12:13:05.567" v="830" actId="1076"/>
          <ac:picMkLst>
            <pc:docMk/>
            <pc:sldMk cId="2668439354" sldId="341"/>
            <ac:picMk id="11" creationId="{99FF6566-7F45-409C-EC7C-6936CCD73F73}"/>
          </ac:picMkLst>
        </pc:picChg>
      </pc:sldChg>
      <pc:sldChg chg="add del ord">
        <pc:chgData name="Emily Wild" userId="baf2cde3-8896-481d-9254-c66691563779" providerId="ADAL" clId="{189DDCE7-4047-4A7D-904C-B7B1F2278AFA}" dt="2024-02-08T12:05:11.163" v="667"/>
        <pc:sldMkLst>
          <pc:docMk/>
          <pc:sldMk cId="3969045240" sldId="345"/>
        </pc:sldMkLst>
      </pc:sldChg>
      <pc:sldChg chg="del">
        <pc:chgData name="Emily Wild" userId="baf2cde3-8896-481d-9254-c66691563779" providerId="ADAL" clId="{189DDCE7-4047-4A7D-904C-B7B1F2278AFA}" dt="2024-02-07T18:25:15.436" v="659" actId="47"/>
        <pc:sldMkLst>
          <pc:docMk/>
          <pc:sldMk cId="3447547717" sldId="349"/>
        </pc:sldMkLst>
      </pc:sldChg>
      <pc:sldChg chg="modSp add del mod ord">
        <pc:chgData name="Emily Wild" userId="baf2cde3-8896-481d-9254-c66691563779" providerId="ADAL" clId="{189DDCE7-4047-4A7D-904C-B7B1F2278AFA}" dt="2024-02-08T12:33:32.284" v="917" actId="2711"/>
        <pc:sldMkLst>
          <pc:docMk/>
          <pc:sldMk cId="3200754266" sldId="384"/>
        </pc:sldMkLst>
        <pc:spChg chg="mod">
          <ac:chgData name="Emily Wild" userId="baf2cde3-8896-481d-9254-c66691563779" providerId="ADAL" clId="{189DDCE7-4047-4A7D-904C-B7B1F2278AFA}" dt="2024-02-08T12:33:32.284" v="917" actId="2711"/>
          <ac:spMkLst>
            <pc:docMk/>
            <pc:sldMk cId="3200754266" sldId="384"/>
            <ac:spMk id="225" creationId="{837835CC-2CB3-4337-A7BB-1F81EAA12146}"/>
          </ac:spMkLst>
        </pc:spChg>
        <pc:graphicFrameChg chg="mod">
          <ac:chgData name="Emily Wild" userId="baf2cde3-8896-481d-9254-c66691563779" providerId="ADAL" clId="{189DDCE7-4047-4A7D-904C-B7B1F2278AFA}" dt="2024-02-08T12:33:03.128" v="916" actId="2711"/>
          <ac:graphicFrameMkLst>
            <pc:docMk/>
            <pc:sldMk cId="3200754266" sldId="384"/>
            <ac:graphicFrameMk id="5" creationId="{D7B27FB6-8EF2-4FCA-BCBF-13BC1B4C8C1C}"/>
          </ac:graphicFrameMkLst>
        </pc:graphicFrameChg>
      </pc:sldChg>
      <pc:sldChg chg="addSp delSp modSp mod ord">
        <pc:chgData name="Emily Wild" userId="baf2cde3-8896-481d-9254-c66691563779" providerId="ADAL" clId="{189DDCE7-4047-4A7D-904C-B7B1F2278AFA}" dt="2024-02-08T13:47:45.437" v="1296" actId="1076"/>
        <pc:sldMkLst>
          <pc:docMk/>
          <pc:sldMk cId="3330348966" sldId="385"/>
        </pc:sldMkLst>
        <pc:spChg chg="del">
          <ac:chgData name="Emily Wild" userId="baf2cde3-8896-481d-9254-c66691563779" providerId="ADAL" clId="{189DDCE7-4047-4A7D-904C-B7B1F2278AFA}" dt="2024-02-08T13:46:22.085" v="1285" actId="478"/>
          <ac:spMkLst>
            <pc:docMk/>
            <pc:sldMk cId="3330348966" sldId="385"/>
            <ac:spMk id="5" creationId="{53D7AA73-F5C7-4068-38F1-270817263C4E}"/>
          </ac:spMkLst>
        </pc:spChg>
        <pc:spChg chg="add del mod">
          <ac:chgData name="Emily Wild" userId="baf2cde3-8896-481d-9254-c66691563779" providerId="ADAL" clId="{189DDCE7-4047-4A7D-904C-B7B1F2278AFA}" dt="2024-02-08T13:46:18.532" v="1283" actId="478"/>
          <ac:spMkLst>
            <pc:docMk/>
            <pc:sldMk cId="3330348966" sldId="385"/>
            <ac:spMk id="9" creationId="{381FF451-27B4-868E-9EA2-6DCDB360E47A}"/>
          </ac:spMkLst>
        </pc:spChg>
        <pc:spChg chg="add mod">
          <ac:chgData name="Emily Wild" userId="baf2cde3-8896-481d-9254-c66691563779" providerId="ADAL" clId="{189DDCE7-4047-4A7D-904C-B7B1F2278AFA}" dt="2024-02-08T13:47:45.437" v="1296" actId="1076"/>
          <ac:spMkLst>
            <pc:docMk/>
            <pc:sldMk cId="3330348966" sldId="385"/>
            <ac:spMk id="10" creationId="{1A41EE3A-68D6-A87A-2757-2F103C24D17A}"/>
          </ac:spMkLst>
        </pc:spChg>
        <pc:picChg chg="del">
          <ac:chgData name="Emily Wild" userId="baf2cde3-8896-481d-9254-c66691563779" providerId="ADAL" clId="{189DDCE7-4047-4A7D-904C-B7B1F2278AFA}" dt="2024-02-08T13:46:20.451" v="1284" actId="478"/>
          <ac:picMkLst>
            <pc:docMk/>
            <pc:sldMk cId="3330348966" sldId="385"/>
            <ac:picMk id="3" creationId="{399736DA-FF13-4BC1-5EB0-58549F2C7FE4}"/>
          </ac:picMkLst>
        </pc:picChg>
        <pc:picChg chg="del mod">
          <ac:chgData name="Emily Wild" userId="baf2cde3-8896-481d-9254-c66691563779" providerId="ADAL" clId="{189DDCE7-4047-4A7D-904C-B7B1F2278AFA}" dt="2024-02-08T13:46:16.241" v="1282" actId="478"/>
          <ac:picMkLst>
            <pc:docMk/>
            <pc:sldMk cId="3330348966" sldId="385"/>
            <ac:picMk id="6" creationId="{AE731644-643E-4607-A22D-EFDA193A6FC5}"/>
          </ac:picMkLst>
        </pc:picChg>
        <pc:picChg chg="del">
          <ac:chgData name="Emily Wild" userId="baf2cde3-8896-481d-9254-c66691563779" providerId="ADAL" clId="{189DDCE7-4047-4A7D-904C-B7B1F2278AFA}" dt="2024-02-08T13:46:25.711" v="1286" actId="478"/>
          <ac:picMkLst>
            <pc:docMk/>
            <pc:sldMk cId="3330348966" sldId="385"/>
            <ac:picMk id="8" creationId="{2B7E5603-A09F-909D-05DA-CEA1EA0E33C5}"/>
          </ac:picMkLst>
        </pc:picChg>
      </pc:sldChg>
      <pc:sldChg chg="ord">
        <pc:chgData name="Emily Wild" userId="baf2cde3-8896-481d-9254-c66691563779" providerId="ADAL" clId="{189DDCE7-4047-4A7D-904C-B7B1F2278AFA}" dt="2024-02-06T16:22:40.205" v="24"/>
        <pc:sldMkLst>
          <pc:docMk/>
          <pc:sldMk cId="1915512075" sldId="387"/>
        </pc:sldMkLst>
      </pc:sldChg>
      <pc:sldChg chg="addSp delSp modSp mod ord">
        <pc:chgData name="Emily Wild" userId="baf2cde3-8896-481d-9254-c66691563779" providerId="ADAL" clId="{189DDCE7-4047-4A7D-904C-B7B1F2278AFA}" dt="2024-02-08T15:09:54.759" v="1996" actId="208"/>
        <pc:sldMkLst>
          <pc:docMk/>
          <pc:sldMk cId="428696731" sldId="388"/>
        </pc:sldMkLst>
        <pc:spChg chg="add del mod">
          <ac:chgData name="Emily Wild" userId="baf2cde3-8896-481d-9254-c66691563779" providerId="ADAL" clId="{189DDCE7-4047-4A7D-904C-B7B1F2278AFA}" dt="2024-02-08T14:58:06.427" v="1923" actId="22"/>
          <ac:spMkLst>
            <pc:docMk/>
            <pc:sldMk cId="428696731" sldId="388"/>
            <ac:spMk id="4" creationId="{94EF4F22-B723-70AC-37E3-BB2340C50F9D}"/>
          </ac:spMkLst>
        </pc:spChg>
        <pc:spChg chg="mod">
          <ac:chgData name="Emily Wild" userId="baf2cde3-8896-481d-9254-c66691563779" providerId="ADAL" clId="{189DDCE7-4047-4A7D-904C-B7B1F2278AFA}" dt="2024-02-08T15:04:43.436" v="1950" actId="1076"/>
          <ac:spMkLst>
            <pc:docMk/>
            <pc:sldMk cId="428696731" sldId="388"/>
            <ac:spMk id="5" creationId="{86ECCFD7-6927-46A8-BEBB-8A15471C27B4}"/>
          </ac:spMkLst>
        </pc:spChg>
        <pc:spChg chg="mod">
          <ac:chgData name="Emily Wild" userId="baf2cde3-8896-481d-9254-c66691563779" providerId="ADAL" clId="{189DDCE7-4047-4A7D-904C-B7B1F2278AFA}" dt="2024-02-08T15:04:23.879" v="1947" actId="1076"/>
          <ac:spMkLst>
            <pc:docMk/>
            <pc:sldMk cId="428696731" sldId="388"/>
            <ac:spMk id="10" creationId="{63566618-A276-4F54-9237-EDFD65D72B33}"/>
          </ac:spMkLst>
        </pc:spChg>
        <pc:spChg chg="mod">
          <ac:chgData name="Emily Wild" userId="baf2cde3-8896-481d-9254-c66691563779" providerId="ADAL" clId="{189DDCE7-4047-4A7D-904C-B7B1F2278AFA}" dt="2024-02-08T15:04:39.256" v="1949" actId="1076"/>
          <ac:spMkLst>
            <pc:docMk/>
            <pc:sldMk cId="428696731" sldId="388"/>
            <ac:spMk id="11" creationId="{FDED6D7F-9720-4B1E-99A0-C13BFC764DB8}"/>
          </ac:spMkLst>
        </pc:spChg>
        <pc:spChg chg="mod">
          <ac:chgData name="Emily Wild" userId="baf2cde3-8896-481d-9254-c66691563779" providerId="ADAL" clId="{189DDCE7-4047-4A7D-904C-B7B1F2278AFA}" dt="2024-02-08T15:04:18.439" v="1946" actId="1076"/>
          <ac:spMkLst>
            <pc:docMk/>
            <pc:sldMk cId="428696731" sldId="388"/>
            <ac:spMk id="12" creationId="{196D3518-CD5A-4D37-80A6-C1E022F88C58}"/>
          </ac:spMkLst>
        </pc:spChg>
        <pc:spChg chg="add del">
          <ac:chgData name="Emily Wild" userId="baf2cde3-8896-481d-9254-c66691563779" providerId="ADAL" clId="{189DDCE7-4047-4A7D-904C-B7B1F2278AFA}" dt="2024-02-08T15:06:35.313" v="1960" actId="11529"/>
          <ac:spMkLst>
            <pc:docMk/>
            <pc:sldMk cId="428696731" sldId="388"/>
            <ac:spMk id="23" creationId="{A2B2DEC3-AE29-AE1E-49E5-1316E44FE80D}"/>
          </ac:spMkLst>
        </pc:spChg>
        <pc:spChg chg="add del mod">
          <ac:chgData name="Emily Wild" userId="baf2cde3-8896-481d-9254-c66691563779" providerId="ADAL" clId="{189DDCE7-4047-4A7D-904C-B7B1F2278AFA}" dt="2024-02-08T15:07:00.747" v="1966" actId="11529"/>
          <ac:spMkLst>
            <pc:docMk/>
            <pc:sldMk cId="428696731" sldId="388"/>
            <ac:spMk id="24" creationId="{BFA560BE-CBF8-C1D0-1437-8AD959CFFB04}"/>
          </ac:spMkLst>
        </pc:spChg>
        <pc:spChg chg="add del mod">
          <ac:chgData name="Emily Wild" userId="baf2cde3-8896-481d-9254-c66691563779" providerId="ADAL" clId="{189DDCE7-4047-4A7D-904C-B7B1F2278AFA}" dt="2024-02-08T15:07:53.266" v="1970" actId="11529"/>
          <ac:spMkLst>
            <pc:docMk/>
            <pc:sldMk cId="428696731" sldId="388"/>
            <ac:spMk id="25" creationId="{CB722F92-138F-E373-FBF6-60AA8D9B7397}"/>
          </ac:spMkLst>
        </pc:spChg>
        <pc:spChg chg="add mod">
          <ac:chgData name="Emily Wild" userId="baf2cde3-8896-481d-9254-c66691563779" providerId="ADAL" clId="{189DDCE7-4047-4A7D-904C-B7B1F2278AFA}" dt="2024-02-08T15:09:38.077" v="1994" actId="20577"/>
          <ac:spMkLst>
            <pc:docMk/>
            <pc:sldMk cId="428696731" sldId="388"/>
            <ac:spMk id="27" creationId="{12C57E4E-8305-80B5-202E-1C61C16061EB}"/>
          </ac:spMkLst>
        </pc:spChg>
        <pc:spChg chg="del">
          <ac:chgData name="Emily Wild" userId="baf2cde3-8896-481d-9254-c66691563779" providerId="ADAL" clId="{189DDCE7-4047-4A7D-904C-B7B1F2278AFA}" dt="2024-02-08T14:58:58.694" v="1933" actId="478"/>
          <ac:spMkLst>
            <pc:docMk/>
            <pc:sldMk cId="428696731" sldId="388"/>
            <ac:spMk id="34" creationId="{FA6E48AF-B4CD-697C-7BD2-0B89DD22C946}"/>
          </ac:spMkLst>
        </pc:spChg>
        <pc:picChg chg="add mod ord modCrop">
          <ac:chgData name="Emily Wild" userId="baf2cde3-8896-481d-9254-c66691563779" providerId="ADAL" clId="{189DDCE7-4047-4A7D-904C-B7B1F2278AFA}" dt="2024-02-08T15:04:14.660" v="1945" actId="1076"/>
          <ac:picMkLst>
            <pc:docMk/>
            <pc:sldMk cId="428696731" sldId="388"/>
            <ac:picMk id="7" creationId="{40425068-A961-AF68-436D-51EB101CA4E5}"/>
          </ac:picMkLst>
        </pc:picChg>
        <pc:picChg chg="del">
          <ac:chgData name="Emily Wild" userId="baf2cde3-8896-481d-9254-c66691563779" providerId="ADAL" clId="{189DDCE7-4047-4A7D-904C-B7B1F2278AFA}" dt="2024-02-08T14:58:03.118" v="1922" actId="478"/>
          <ac:picMkLst>
            <pc:docMk/>
            <pc:sldMk cId="428696731" sldId="388"/>
            <ac:picMk id="16" creationId="{9D2A6D22-0B93-6842-C480-06D1113EBC9E}"/>
          </ac:picMkLst>
        </pc:picChg>
        <pc:inkChg chg="add del">
          <ac:chgData name="Emily Wild" userId="baf2cde3-8896-481d-9254-c66691563779" providerId="ADAL" clId="{189DDCE7-4047-4A7D-904C-B7B1F2278AFA}" dt="2024-02-08T15:08:48.515" v="1972" actId="9405"/>
          <ac:inkMkLst>
            <pc:docMk/>
            <pc:sldMk cId="428696731" sldId="388"/>
            <ac:inkMk id="26" creationId="{00F06FD6-0CB1-843B-4732-1AF81A5062FB}"/>
          </ac:inkMkLst>
        </pc:inkChg>
        <pc:cxnChg chg="add mod">
          <ac:chgData name="Emily Wild" userId="baf2cde3-8896-481d-9254-c66691563779" providerId="ADAL" clId="{189DDCE7-4047-4A7D-904C-B7B1F2278AFA}" dt="2024-02-08T15:05:25.493" v="1952" actId="208"/>
          <ac:cxnSpMkLst>
            <pc:docMk/>
            <pc:sldMk cId="428696731" sldId="388"/>
            <ac:cxnSpMk id="9" creationId="{70D837CA-F954-760A-DBA2-60BD635F7525}"/>
          </ac:cxnSpMkLst>
        </pc:cxnChg>
        <pc:cxnChg chg="add mod">
          <ac:chgData name="Emily Wild" userId="baf2cde3-8896-481d-9254-c66691563779" providerId="ADAL" clId="{189DDCE7-4047-4A7D-904C-B7B1F2278AFA}" dt="2024-02-08T15:05:44.295" v="1954" actId="208"/>
          <ac:cxnSpMkLst>
            <pc:docMk/>
            <pc:sldMk cId="428696731" sldId="388"/>
            <ac:cxnSpMk id="14" creationId="{59A33D3B-4957-1495-40FF-234B06EEA67C}"/>
          </ac:cxnSpMkLst>
        </pc:cxnChg>
        <pc:cxnChg chg="add mod">
          <ac:chgData name="Emily Wild" userId="baf2cde3-8896-481d-9254-c66691563779" providerId="ADAL" clId="{189DDCE7-4047-4A7D-904C-B7B1F2278AFA}" dt="2024-02-08T15:06:00.478" v="1956" actId="208"/>
          <ac:cxnSpMkLst>
            <pc:docMk/>
            <pc:sldMk cId="428696731" sldId="388"/>
            <ac:cxnSpMk id="18" creationId="{521B37C4-3CFD-BF5C-5F42-DA08D7E7CB1A}"/>
          </ac:cxnSpMkLst>
        </pc:cxnChg>
        <pc:cxnChg chg="del">
          <ac:chgData name="Emily Wild" userId="baf2cde3-8896-481d-9254-c66691563779" providerId="ADAL" clId="{189DDCE7-4047-4A7D-904C-B7B1F2278AFA}" dt="2024-02-08T14:58:51.195" v="1930" actId="478"/>
          <ac:cxnSpMkLst>
            <pc:docMk/>
            <pc:sldMk cId="428696731" sldId="388"/>
            <ac:cxnSpMk id="19" creationId="{1E23C520-61E7-C45F-5E31-5D6C8A5FBDA1}"/>
          </ac:cxnSpMkLst>
        </pc:cxnChg>
        <pc:cxnChg chg="add mod">
          <ac:chgData name="Emily Wild" userId="baf2cde3-8896-481d-9254-c66691563779" providerId="ADAL" clId="{189DDCE7-4047-4A7D-904C-B7B1F2278AFA}" dt="2024-02-08T15:06:20.969" v="1958" actId="208"/>
          <ac:cxnSpMkLst>
            <pc:docMk/>
            <pc:sldMk cId="428696731" sldId="388"/>
            <ac:cxnSpMk id="21" creationId="{7D2376A9-228F-2447-9787-511FC0EF12B4}"/>
          </ac:cxnSpMkLst>
        </pc:cxnChg>
        <pc:cxnChg chg="del">
          <ac:chgData name="Emily Wild" userId="baf2cde3-8896-481d-9254-c66691563779" providerId="ADAL" clId="{189DDCE7-4047-4A7D-904C-B7B1F2278AFA}" dt="2024-02-08T14:58:52.477" v="1931" actId="478"/>
          <ac:cxnSpMkLst>
            <pc:docMk/>
            <pc:sldMk cId="428696731" sldId="388"/>
            <ac:cxnSpMk id="22" creationId="{3BE2FC2F-E587-2A1F-DB7B-C9093B0769FC}"/>
          </ac:cxnSpMkLst>
        </pc:cxnChg>
        <pc:cxnChg chg="del">
          <ac:chgData name="Emily Wild" userId="baf2cde3-8896-481d-9254-c66691563779" providerId="ADAL" clId="{189DDCE7-4047-4A7D-904C-B7B1F2278AFA}" dt="2024-02-08T14:58:49.069" v="1929" actId="478"/>
          <ac:cxnSpMkLst>
            <pc:docMk/>
            <pc:sldMk cId="428696731" sldId="388"/>
            <ac:cxnSpMk id="29" creationId="{5F4888A2-CE2F-24F5-F9B6-9FFC682561BD}"/>
          </ac:cxnSpMkLst>
        </pc:cxnChg>
        <pc:cxnChg chg="add mod">
          <ac:chgData name="Emily Wild" userId="baf2cde3-8896-481d-9254-c66691563779" providerId="ADAL" clId="{189DDCE7-4047-4A7D-904C-B7B1F2278AFA}" dt="2024-02-08T15:09:54.759" v="1996" actId="208"/>
          <ac:cxnSpMkLst>
            <pc:docMk/>
            <pc:sldMk cId="428696731" sldId="388"/>
            <ac:cxnSpMk id="30" creationId="{1EF91365-33B9-2B2B-89DD-5891329A6839}"/>
          </ac:cxnSpMkLst>
        </pc:cxnChg>
        <pc:cxnChg chg="del">
          <ac:chgData name="Emily Wild" userId="baf2cde3-8896-481d-9254-c66691563779" providerId="ADAL" clId="{189DDCE7-4047-4A7D-904C-B7B1F2278AFA}" dt="2024-02-08T14:58:47.079" v="1928" actId="478"/>
          <ac:cxnSpMkLst>
            <pc:docMk/>
            <pc:sldMk cId="428696731" sldId="388"/>
            <ac:cxnSpMk id="31" creationId="{14E44284-B437-FAF6-825C-BF71AE6BB502}"/>
          </ac:cxnSpMkLst>
        </pc:cxnChg>
      </pc:sldChg>
      <pc:sldChg chg="modSp del mod ord">
        <pc:chgData name="Emily Wild" userId="baf2cde3-8896-481d-9254-c66691563779" providerId="ADAL" clId="{189DDCE7-4047-4A7D-904C-B7B1F2278AFA}" dt="2024-02-13T15:28:28.130" v="2888" actId="47"/>
        <pc:sldMkLst>
          <pc:docMk/>
          <pc:sldMk cId="47498750" sldId="389"/>
        </pc:sldMkLst>
        <pc:spChg chg="mod">
          <ac:chgData name="Emily Wild" userId="baf2cde3-8896-481d-9254-c66691563779" providerId="ADAL" clId="{189DDCE7-4047-4A7D-904C-B7B1F2278AFA}" dt="2024-02-12T12:04:43.196" v="2868" actId="14100"/>
          <ac:spMkLst>
            <pc:docMk/>
            <pc:sldMk cId="47498750" sldId="389"/>
            <ac:spMk id="2" creationId="{36E5DFB1-8D4B-3759-8821-7BD137212BED}"/>
          </ac:spMkLst>
        </pc:spChg>
        <pc:picChg chg="mod">
          <ac:chgData name="Emily Wild" userId="baf2cde3-8896-481d-9254-c66691563779" providerId="ADAL" clId="{189DDCE7-4047-4A7D-904C-B7B1F2278AFA}" dt="2024-02-12T12:04:48.050" v="2869" actId="1076"/>
          <ac:picMkLst>
            <pc:docMk/>
            <pc:sldMk cId="47498750" sldId="389"/>
            <ac:picMk id="4" creationId="{9FFD2B6E-5CEE-A9EC-91A3-98A1EE8429D7}"/>
          </ac:picMkLst>
        </pc:picChg>
      </pc:sldChg>
      <pc:sldChg chg="del ord">
        <pc:chgData name="Emily Wild" userId="baf2cde3-8896-481d-9254-c66691563779" providerId="ADAL" clId="{189DDCE7-4047-4A7D-904C-B7B1F2278AFA}" dt="2024-02-08T16:41:45.374" v="2721" actId="2696"/>
        <pc:sldMkLst>
          <pc:docMk/>
          <pc:sldMk cId="2872705600" sldId="389"/>
        </pc:sldMkLst>
      </pc:sldChg>
      <pc:sldChg chg="addSp delSp modSp add mod">
        <pc:chgData name="Emily Wild" userId="baf2cde3-8896-481d-9254-c66691563779" providerId="ADAL" clId="{189DDCE7-4047-4A7D-904C-B7B1F2278AFA}" dt="2024-02-08T12:30:14.929" v="840" actId="1076"/>
        <pc:sldMkLst>
          <pc:docMk/>
          <pc:sldMk cId="3465882020" sldId="390"/>
        </pc:sldMkLst>
        <pc:spChg chg="mod">
          <ac:chgData name="Emily Wild" userId="baf2cde3-8896-481d-9254-c66691563779" providerId="ADAL" clId="{189DDCE7-4047-4A7D-904C-B7B1F2278AFA}" dt="2024-02-06T16:37:10.016" v="54" actId="20577"/>
          <ac:spMkLst>
            <pc:docMk/>
            <pc:sldMk cId="3465882020" sldId="390"/>
            <ac:spMk id="2" creationId="{DA5FF292-9EB9-41A8-8FEB-FB095EA84809}"/>
          </ac:spMkLst>
        </pc:spChg>
        <pc:spChg chg="add mod">
          <ac:chgData name="Emily Wild" userId="baf2cde3-8896-481d-9254-c66691563779" providerId="ADAL" clId="{189DDCE7-4047-4A7D-904C-B7B1F2278AFA}" dt="2024-02-08T12:29:59.746" v="838" actId="14100"/>
          <ac:spMkLst>
            <pc:docMk/>
            <pc:sldMk cId="3465882020" sldId="390"/>
            <ac:spMk id="4" creationId="{13FA3220-D24F-4CD6-76B4-74F6240195FE}"/>
          </ac:spMkLst>
        </pc:spChg>
        <pc:spChg chg="add mod">
          <ac:chgData name="Emily Wild" userId="baf2cde3-8896-481d-9254-c66691563779" providerId="ADAL" clId="{189DDCE7-4047-4A7D-904C-B7B1F2278AFA}" dt="2024-02-08T12:30:14.929" v="840" actId="1076"/>
          <ac:spMkLst>
            <pc:docMk/>
            <pc:sldMk cId="3465882020" sldId="390"/>
            <ac:spMk id="5" creationId="{A0892C15-AEE8-FD89-E724-D9059D23AE8B}"/>
          </ac:spMkLst>
        </pc:spChg>
        <pc:spChg chg="del">
          <ac:chgData name="Emily Wild" userId="baf2cde3-8896-481d-9254-c66691563779" providerId="ADAL" clId="{189DDCE7-4047-4A7D-904C-B7B1F2278AFA}" dt="2024-02-06T16:37:18.053" v="55" actId="478"/>
          <ac:spMkLst>
            <pc:docMk/>
            <pc:sldMk cId="3465882020" sldId="390"/>
            <ac:spMk id="6" creationId="{771010FD-693B-DAC4-3F81-BD73E7D40473}"/>
          </ac:spMkLst>
        </pc:spChg>
        <pc:picChg chg="add mod">
          <ac:chgData name="Emily Wild" userId="baf2cde3-8896-481d-9254-c66691563779" providerId="ADAL" clId="{189DDCE7-4047-4A7D-904C-B7B1F2278AFA}" dt="2024-02-08T12:29:56.895" v="837" actId="1076"/>
          <ac:picMkLst>
            <pc:docMk/>
            <pc:sldMk cId="3465882020" sldId="390"/>
            <ac:picMk id="3" creationId="{F4130561-F3D5-709A-E666-A9BDD30B0045}"/>
          </ac:picMkLst>
        </pc:picChg>
      </pc:sldChg>
      <pc:sldChg chg="addSp delSp modSp add del mod ord modClrScheme chgLayout">
        <pc:chgData name="Emily Wild" userId="baf2cde3-8896-481d-9254-c66691563779" providerId="ADAL" clId="{189DDCE7-4047-4A7D-904C-B7B1F2278AFA}" dt="2024-02-08T16:41:45.374" v="2721" actId="2696"/>
        <pc:sldMkLst>
          <pc:docMk/>
          <pc:sldMk cId="3935089839" sldId="391"/>
        </pc:sldMkLst>
        <pc:spChg chg="del mod">
          <ac:chgData name="Emily Wild" userId="baf2cde3-8896-481d-9254-c66691563779" providerId="ADAL" clId="{189DDCE7-4047-4A7D-904C-B7B1F2278AFA}" dt="2024-02-07T14:55:48.279" v="93" actId="478"/>
          <ac:spMkLst>
            <pc:docMk/>
            <pc:sldMk cId="3935089839" sldId="391"/>
            <ac:spMk id="2" creationId="{81F660B6-BAE5-438B-A562-E3641BCD652B}"/>
          </ac:spMkLst>
        </pc:spChg>
        <pc:spChg chg="mod">
          <ac:chgData name="Emily Wild" userId="baf2cde3-8896-481d-9254-c66691563779" providerId="ADAL" clId="{189DDCE7-4047-4A7D-904C-B7B1F2278AFA}" dt="2024-02-07T15:02:36.794" v="191" actId="26606"/>
          <ac:spMkLst>
            <pc:docMk/>
            <pc:sldMk cId="3935089839" sldId="391"/>
            <ac:spMk id="3" creationId="{BF6B9E3A-6783-4B71-A7E9-BE049E1AB7B0}"/>
          </ac:spMkLst>
        </pc:spChg>
        <pc:spChg chg="del">
          <ac:chgData name="Emily Wild" userId="baf2cde3-8896-481d-9254-c66691563779" providerId="ADAL" clId="{189DDCE7-4047-4A7D-904C-B7B1F2278AFA}" dt="2024-02-07T14:55:52.567" v="95" actId="478"/>
          <ac:spMkLst>
            <pc:docMk/>
            <pc:sldMk cId="3935089839" sldId="391"/>
            <ac:spMk id="4" creationId="{3DAAC283-5F1F-40B9-BF65-A8C1559256F5}"/>
          </ac:spMkLst>
        </pc:spChg>
        <pc:spChg chg="del">
          <ac:chgData name="Emily Wild" userId="baf2cde3-8896-481d-9254-c66691563779" providerId="ADAL" clId="{189DDCE7-4047-4A7D-904C-B7B1F2278AFA}" dt="2024-02-07T14:55:50.581" v="94" actId="478"/>
          <ac:spMkLst>
            <pc:docMk/>
            <pc:sldMk cId="3935089839" sldId="391"/>
            <ac:spMk id="7" creationId="{75461866-BB47-4F9B-B760-B2A4D7081A88}"/>
          </ac:spMkLst>
        </pc:spChg>
        <pc:spChg chg="add del mod">
          <ac:chgData name="Emily Wild" userId="baf2cde3-8896-481d-9254-c66691563779" providerId="ADAL" clId="{189DDCE7-4047-4A7D-904C-B7B1F2278AFA}" dt="2024-02-07T14:59:08.732" v="167" actId="26606"/>
          <ac:spMkLst>
            <pc:docMk/>
            <pc:sldMk cId="3935089839" sldId="391"/>
            <ac:spMk id="8" creationId="{BDE49778-CF0D-EB46-E18C-12D4D6CC3851}"/>
          </ac:spMkLst>
        </pc:spChg>
        <pc:spChg chg="add del mod">
          <ac:chgData name="Emily Wild" userId="baf2cde3-8896-481d-9254-c66691563779" providerId="ADAL" clId="{189DDCE7-4047-4A7D-904C-B7B1F2278AFA}" dt="2024-02-07T14:56:18.816" v="129" actId="478"/>
          <ac:spMkLst>
            <pc:docMk/>
            <pc:sldMk cId="3935089839" sldId="391"/>
            <ac:spMk id="10" creationId="{22BE9ADB-4482-CC34-82C6-7105A98B8A30}"/>
          </ac:spMkLst>
        </pc:spChg>
        <pc:spChg chg="add del mod">
          <ac:chgData name="Emily Wild" userId="baf2cde3-8896-481d-9254-c66691563779" providerId="ADAL" clId="{189DDCE7-4047-4A7D-904C-B7B1F2278AFA}" dt="2024-02-07T15:01:16.637" v="176" actId="26606"/>
          <ac:spMkLst>
            <pc:docMk/>
            <pc:sldMk cId="3935089839" sldId="391"/>
            <ac:spMk id="13" creationId="{6B3A4373-1A5E-D532-B5B7-5F7FCA77A713}"/>
          </ac:spMkLst>
        </pc:spChg>
        <pc:spChg chg="add del mod">
          <ac:chgData name="Emily Wild" userId="baf2cde3-8896-481d-9254-c66691563779" providerId="ADAL" clId="{189DDCE7-4047-4A7D-904C-B7B1F2278AFA}" dt="2024-02-07T15:01:16.637" v="176" actId="26606"/>
          <ac:spMkLst>
            <pc:docMk/>
            <pc:sldMk cId="3935089839" sldId="391"/>
            <ac:spMk id="14" creationId="{CE33BC43-E15D-C5B6-0532-233541E6F23A}"/>
          </ac:spMkLst>
        </pc:spChg>
        <pc:spChg chg="add del mod">
          <ac:chgData name="Emily Wild" userId="baf2cde3-8896-481d-9254-c66691563779" providerId="ADAL" clId="{189DDCE7-4047-4A7D-904C-B7B1F2278AFA}" dt="2024-02-07T15:01:16.637" v="176" actId="26606"/>
          <ac:spMkLst>
            <pc:docMk/>
            <pc:sldMk cId="3935089839" sldId="391"/>
            <ac:spMk id="15" creationId="{C59E0629-0B3F-DBBB-0BC6-AE0B406CAB19}"/>
          </ac:spMkLst>
        </pc:spChg>
        <pc:spChg chg="add del mod">
          <ac:chgData name="Emily Wild" userId="baf2cde3-8896-481d-9254-c66691563779" providerId="ADAL" clId="{189DDCE7-4047-4A7D-904C-B7B1F2278AFA}" dt="2024-02-07T15:00:19.381" v="170" actId="26606"/>
          <ac:spMkLst>
            <pc:docMk/>
            <pc:sldMk cId="3935089839" sldId="391"/>
            <ac:spMk id="16" creationId="{36FD4CC0-CF89-D9CF-ADFA-15B2A45C0A66}"/>
          </ac:spMkLst>
        </pc:spChg>
        <pc:spChg chg="add del mod">
          <ac:chgData name="Emily Wild" userId="baf2cde3-8896-481d-9254-c66691563779" providerId="ADAL" clId="{189DDCE7-4047-4A7D-904C-B7B1F2278AFA}" dt="2024-02-07T15:01:19.906" v="178" actId="26606"/>
          <ac:spMkLst>
            <pc:docMk/>
            <pc:sldMk cId="3935089839" sldId="391"/>
            <ac:spMk id="17" creationId="{36FD4CC0-CF89-D9CF-ADFA-15B2A45C0A66}"/>
          </ac:spMkLst>
        </pc:spChg>
        <pc:spChg chg="add del mod">
          <ac:chgData name="Emily Wild" userId="baf2cde3-8896-481d-9254-c66691563779" providerId="ADAL" clId="{189DDCE7-4047-4A7D-904C-B7B1F2278AFA}" dt="2024-02-07T15:00:58.941" v="172" actId="26606"/>
          <ac:spMkLst>
            <pc:docMk/>
            <pc:sldMk cId="3935089839" sldId="391"/>
            <ac:spMk id="18" creationId="{CE33BC43-E15D-C5B6-0532-233541E6F23A}"/>
          </ac:spMkLst>
        </pc:spChg>
        <pc:spChg chg="add del mod">
          <ac:chgData name="Emily Wild" userId="baf2cde3-8896-481d-9254-c66691563779" providerId="ADAL" clId="{189DDCE7-4047-4A7D-904C-B7B1F2278AFA}" dt="2024-02-07T15:00:58.941" v="172" actId="26606"/>
          <ac:spMkLst>
            <pc:docMk/>
            <pc:sldMk cId="3935089839" sldId="391"/>
            <ac:spMk id="19" creationId="{6B3A4373-1A5E-D532-B5B7-5F7FCA77A713}"/>
          </ac:spMkLst>
        </pc:spChg>
        <pc:spChg chg="add del mod">
          <ac:chgData name="Emily Wild" userId="baf2cde3-8896-481d-9254-c66691563779" providerId="ADAL" clId="{189DDCE7-4047-4A7D-904C-B7B1F2278AFA}" dt="2024-02-07T15:00:58.941" v="172" actId="26606"/>
          <ac:spMkLst>
            <pc:docMk/>
            <pc:sldMk cId="3935089839" sldId="391"/>
            <ac:spMk id="20" creationId="{C59E0629-0B3F-DBBB-0BC6-AE0B406CAB19}"/>
          </ac:spMkLst>
        </pc:spChg>
        <pc:spChg chg="add del mod">
          <ac:chgData name="Emily Wild" userId="baf2cde3-8896-481d-9254-c66691563779" providerId="ADAL" clId="{189DDCE7-4047-4A7D-904C-B7B1F2278AFA}" dt="2024-02-07T15:02:13.510" v="184" actId="26606"/>
          <ac:spMkLst>
            <pc:docMk/>
            <pc:sldMk cId="3935089839" sldId="391"/>
            <ac:spMk id="21" creationId="{36FD4CC0-CF89-D9CF-ADFA-15B2A45C0A66}"/>
          </ac:spMkLst>
        </pc:spChg>
        <pc:spChg chg="add del mod">
          <ac:chgData name="Emily Wild" userId="baf2cde3-8896-481d-9254-c66691563779" providerId="ADAL" clId="{189DDCE7-4047-4A7D-904C-B7B1F2278AFA}" dt="2024-02-07T15:02:15.965" v="188" actId="26606"/>
          <ac:spMkLst>
            <pc:docMk/>
            <pc:sldMk cId="3935089839" sldId="391"/>
            <ac:spMk id="22" creationId="{6B3A4373-1A5E-D532-B5B7-5F7FCA77A713}"/>
          </ac:spMkLst>
        </pc:spChg>
        <pc:spChg chg="add del mod">
          <ac:chgData name="Emily Wild" userId="baf2cde3-8896-481d-9254-c66691563779" providerId="ADAL" clId="{189DDCE7-4047-4A7D-904C-B7B1F2278AFA}" dt="2024-02-07T15:02:15.965" v="188" actId="26606"/>
          <ac:spMkLst>
            <pc:docMk/>
            <pc:sldMk cId="3935089839" sldId="391"/>
            <ac:spMk id="23" creationId="{CE33BC43-E15D-C5B6-0532-233541E6F23A}"/>
          </ac:spMkLst>
        </pc:spChg>
        <pc:spChg chg="add del mod">
          <ac:chgData name="Emily Wild" userId="baf2cde3-8896-481d-9254-c66691563779" providerId="ADAL" clId="{189DDCE7-4047-4A7D-904C-B7B1F2278AFA}" dt="2024-02-07T15:02:15.965" v="188" actId="26606"/>
          <ac:spMkLst>
            <pc:docMk/>
            <pc:sldMk cId="3935089839" sldId="391"/>
            <ac:spMk id="24" creationId="{C59E0629-0B3F-DBBB-0BC6-AE0B406CAB19}"/>
          </ac:spMkLst>
        </pc:spChg>
        <pc:spChg chg="add del mod">
          <ac:chgData name="Emily Wild" userId="baf2cde3-8896-481d-9254-c66691563779" providerId="ADAL" clId="{189DDCE7-4047-4A7D-904C-B7B1F2278AFA}" dt="2024-02-07T15:02:27.386" v="190" actId="26606"/>
          <ac:spMkLst>
            <pc:docMk/>
            <pc:sldMk cId="3935089839" sldId="391"/>
            <ac:spMk id="26" creationId="{2D321314-6C85-98B2-6237-89502B6ACD33}"/>
          </ac:spMkLst>
        </pc:spChg>
        <pc:spChg chg="add del mod">
          <ac:chgData name="Emily Wild" userId="baf2cde3-8896-481d-9254-c66691563779" providerId="ADAL" clId="{189DDCE7-4047-4A7D-904C-B7B1F2278AFA}" dt="2024-02-07T15:02:27.386" v="190" actId="26606"/>
          <ac:spMkLst>
            <pc:docMk/>
            <pc:sldMk cId="3935089839" sldId="391"/>
            <ac:spMk id="27" creationId="{DCEB7AC1-23AE-E713-18B1-348CA8466451}"/>
          </ac:spMkLst>
        </pc:spChg>
        <pc:spChg chg="add del mod">
          <ac:chgData name="Emily Wild" userId="baf2cde3-8896-481d-9254-c66691563779" providerId="ADAL" clId="{189DDCE7-4047-4A7D-904C-B7B1F2278AFA}" dt="2024-02-07T15:02:27.386" v="190" actId="26606"/>
          <ac:spMkLst>
            <pc:docMk/>
            <pc:sldMk cId="3935089839" sldId="391"/>
            <ac:spMk id="28" creationId="{34CCF0C3-DB40-930D-8888-65F97C6E792D}"/>
          </ac:spMkLst>
        </pc:spChg>
        <pc:graphicFrameChg chg="add mod modGraphic">
          <ac:chgData name="Emily Wild" userId="baf2cde3-8896-481d-9254-c66691563779" providerId="ADAL" clId="{189DDCE7-4047-4A7D-904C-B7B1F2278AFA}" dt="2024-02-07T15:02:36.794" v="191" actId="26606"/>
          <ac:graphicFrameMkLst>
            <pc:docMk/>
            <pc:sldMk cId="3935089839" sldId="391"/>
            <ac:graphicFrameMk id="11" creationId="{67A3A81A-8847-7A21-04AB-8A8E0CC11B9D}"/>
          </ac:graphicFrameMkLst>
        </pc:graphicFrameChg>
        <pc:picChg chg="del">
          <ac:chgData name="Emily Wild" userId="baf2cde3-8896-481d-9254-c66691563779" providerId="ADAL" clId="{189DDCE7-4047-4A7D-904C-B7B1F2278AFA}" dt="2024-02-07T14:56:16.433" v="128" actId="478"/>
          <ac:picMkLst>
            <pc:docMk/>
            <pc:sldMk cId="3935089839" sldId="391"/>
            <ac:picMk id="6" creationId="{5BE1E84D-9FA5-44B8-B818-DD1B06CD50AC}"/>
          </ac:picMkLst>
        </pc:picChg>
      </pc:sldChg>
      <pc:sldChg chg="addSp delSp modSp add mod">
        <pc:chgData name="Emily Wild" userId="baf2cde3-8896-481d-9254-c66691563779" providerId="ADAL" clId="{189DDCE7-4047-4A7D-904C-B7B1F2278AFA}" dt="2024-02-08T16:54:05.542" v="2765" actId="20577"/>
        <pc:sldMkLst>
          <pc:docMk/>
          <pc:sldMk cId="1893521776" sldId="392"/>
        </pc:sldMkLst>
        <pc:spChg chg="mod">
          <ac:chgData name="Emily Wild" userId="baf2cde3-8896-481d-9254-c66691563779" providerId="ADAL" clId="{189DDCE7-4047-4A7D-904C-B7B1F2278AFA}" dt="2024-02-07T15:17:56.357" v="197" actId="20577"/>
          <ac:spMkLst>
            <pc:docMk/>
            <pc:sldMk cId="1893521776" sldId="392"/>
            <ac:spMk id="2" creationId="{00000000-0000-0000-0000-000000000000}"/>
          </ac:spMkLst>
        </pc:spChg>
        <pc:spChg chg="del">
          <ac:chgData name="Emily Wild" userId="baf2cde3-8896-481d-9254-c66691563779" providerId="ADAL" clId="{189DDCE7-4047-4A7D-904C-B7B1F2278AFA}" dt="2024-02-07T15:17:59.678" v="198" actId="478"/>
          <ac:spMkLst>
            <pc:docMk/>
            <pc:sldMk cId="1893521776" sldId="392"/>
            <ac:spMk id="3" creationId="{00000000-0000-0000-0000-000000000000}"/>
          </ac:spMkLst>
        </pc:spChg>
        <pc:spChg chg="del">
          <ac:chgData name="Emily Wild" userId="baf2cde3-8896-481d-9254-c66691563779" providerId="ADAL" clId="{189DDCE7-4047-4A7D-904C-B7B1F2278AFA}" dt="2024-02-07T15:18:04.682" v="200" actId="478"/>
          <ac:spMkLst>
            <pc:docMk/>
            <pc:sldMk cId="1893521776" sldId="392"/>
            <ac:spMk id="4" creationId="{1D0BB72F-2692-4275-9067-9929B0F057EE}"/>
          </ac:spMkLst>
        </pc:spChg>
        <pc:spChg chg="del">
          <ac:chgData name="Emily Wild" userId="baf2cde3-8896-481d-9254-c66691563779" providerId="ADAL" clId="{189DDCE7-4047-4A7D-904C-B7B1F2278AFA}" dt="2024-02-07T15:18:11.135" v="203" actId="478"/>
          <ac:spMkLst>
            <pc:docMk/>
            <pc:sldMk cId="1893521776" sldId="392"/>
            <ac:spMk id="6" creationId="{00000000-0000-0000-0000-000000000000}"/>
          </ac:spMkLst>
        </pc:spChg>
        <pc:spChg chg="del">
          <ac:chgData name="Emily Wild" userId="baf2cde3-8896-481d-9254-c66691563779" providerId="ADAL" clId="{189DDCE7-4047-4A7D-904C-B7B1F2278AFA}" dt="2024-02-07T15:18:07.182" v="201" actId="478"/>
          <ac:spMkLst>
            <pc:docMk/>
            <pc:sldMk cId="1893521776" sldId="392"/>
            <ac:spMk id="7" creationId="{00000000-0000-0000-0000-000000000000}"/>
          </ac:spMkLst>
        </pc:spChg>
        <pc:spChg chg="add del mod">
          <ac:chgData name="Emily Wild" userId="baf2cde3-8896-481d-9254-c66691563779" providerId="ADAL" clId="{189DDCE7-4047-4A7D-904C-B7B1F2278AFA}" dt="2024-02-07T15:18:02.043" v="199" actId="478"/>
          <ac:spMkLst>
            <pc:docMk/>
            <pc:sldMk cId="1893521776" sldId="392"/>
            <ac:spMk id="9" creationId="{C6FA93C7-976C-95F6-5DE5-A45BF1FCA91B}"/>
          </ac:spMkLst>
        </pc:spChg>
        <pc:spChg chg="add mod">
          <ac:chgData name="Emily Wild" userId="baf2cde3-8896-481d-9254-c66691563779" providerId="ADAL" clId="{189DDCE7-4047-4A7D-904C-B7B1F2278AFA}" dt="2024-02-08T16:54:05.542" v="2765" actId="20577"/>
          <ac:spMkLst>
            <pc:docMk/>
            <pc:sldMk cId="1893521776" sldId="392"/>
            <ac:spMk id="11" creationId="{5302DE2B-6004-710E-99F8-A826FF70F026}"/>
          </ac:spMkLst>
        </pc:spChg>
        <pc:picChg chg="del">
          <ac:chgData name="Emily Wild" userId="baf2cde3-8896-481d-9254-c66691563779" providerId="ADAL" clId="{189DDCE7-4047-4A7D-904C-B7B1F2278AFA}" dt="2024-02-07T15:18:08.766" v="202" actId="478"/>
          <ac:picMkLst>
            <pc:docMk/>
            <pc:sldMk cId="1893521776" sldId="392"/>
            <ac:picMk id="5" creationId="{1A383D35-96CF-4FB4-9264-4E82F1569C83}"/>
          </ac:picMkLst>
        </pc:picChg>
      </pc:sldChg>
      <pc:sldChg chg="addSp delSp modSp add mod">
        <pc:chgData name="Emily Wild" userId="baf2cde3-8896-481d-9254-c66691563779" providerId="ADAL" clId="{189DDCE7-4047-4A7D-904C-B7B1F2278AFA}" dt="2024-02-12T17:52:10.356" v="2872" actId="6549"/>
        <pc:sldMkLst>
          <pc:docMk/>
          <pc:sldMk cId="2701316649" sldId="393"/>
        </pc:sldMkLst>
        <pc:spChg chg="add mod">
          <ac:chgData name="Emily Wild" userId="baf2cde3-8896-481d-9254-c66691563779" providerId="ADAL" clId="{189DDCE7-4047-4A7D-904C-B7B1F2278AFA}" dt="2024-02-12T17:52:10.356" v="2872" actId="6549"/>
          <ac:spMkLst>
            <pc:docMk/>
            <pc:sldMk cId="2701316649" sldId="393"/>
            <ac:spMk id="4" creationId="{28B75C8D-8750-666C-6A8F-971445361A58}"/>
          </ac:spMkLst>
        </pc:spChg>
        <pc:spChg chg="del">
          <ac:chgData name="Emily Wild" userId="baf2cde3-8896-481d-9254-c66691563779" providerId="ADAL" clId="{189DDCE7-4047-4A7D-904C-B7B1F2278AFA}" dt="2024-02-07T17:32:58.755" v="224" actId="478"/>
          <ac:spMkLst>
            <pc:docMk/>
            <pc:sldMk cId="2701316649" sldId="393"/>
            <ac:spMk id="6" creationId="{771010FD-693B-DAC4-3F81-BD73E7D40473}"/>
          </ac:spMkLst>
        </pc:spChg>
      </pc:sldChg>
      <pc:sldChg chg="addSp delSp modSp add mod">
        <pc:chgData name="Emily Wild" userId="baf2cde3-8896-481d-9254-c66691563779" providerId="ADAL" clId="{189DDCE7-4047-4A7D-904C-B7B1F2278AFA}" dt="2024-02-08T17:04:52.780" v="2780" actId="6549"/>
        <pc:sldMkLst>
          <pc:docMk/>
          <pc:sldMk cId="2997332177" sldId="394"/>
        </pc:sldMkLst>
        <pc:spChg chg="del">
          <ac:chgData name="Emily Wild" userId="baf2cde3-8896-481d-9254-c66691563779" providerId="ADAL" clId="{189DDCE7-4047-4A7D-904C-B7B1F2278AFA}" dt="2024-02-07T17:40:31.674" v="265" actId="478"/>
          <ac:spMkLst>
            <pc:docMk/>
            <pc:sldMk cId="2997332177" sldId="394"/>
            <ac:spMk id="4" creationId="{28B75C8D-8750-666C-6A8F-971445361A58}"/>
          </ac:spMkLst>
        </pc:spChg>
        <pc:spChg chg="add mod">
          <ac:chgData name="Emily Wild" userId="baf2cde3-8896-481d-9254-c66691563779" providerId="ADAL" clId="{189DDCE7-4047-4A7D-904C-B7B1F2278AFA}" dt="2024-02-08T17:04:52.780" v="2780" actId="6549"/>
          <ac:spMkLst>
            <pc:docMk/>
            <pc:sldMk cId="2997332177" sldId="394"/>
            <ac:spMk id="5" creationId="{EDBF5733-387F-B0B5-93E4-81510F4DF36F}"/>
          </ac:spMkLst>
        </pc:spChg>
      </pc:sldChg>
      <pc:sldChg chg="modSp add mod">
        <pc:chgData name="Emily Wild" userId="baf2cde3-8896-481d-9254-c66691563779" providerId="ADAL" clId="{189DDCE7-4047-4A7D-904C-B7B1F2278AFA}" dt="2024-02-08T17:05:06.326" v="2783" actId="6549"/>
        <pc:sldMkLst>
          <pc:docMk/>
          <pc:sldMk cId="1044807571" sldId="395"/>
        </pc:sldMkLst>
        <pc:spChg chg="mod">
          <ac:chgData name="Emily Wild" userId="baf2cde3-8896-481d-9254-c66691563779" providerId="ADAL" clId="{189DDCE7-4047-4A7D-904C-B7B1F2278AFA}" dt="2024-02-08T17:05:06.326" v="2783" actId="6549"/>
          <ac:spMkLst>
            <pc:docMk/>
            <pc:sldMk cId="1044807571" sldId="395"/>
            <ac:spMk id="5" creationId="{EDBF5733-387F-B0B5-93E4-81510F4DF36F}"/>
          </ac:spMkLst>
        </pc:spChg>
      </pc:sldChg>
      <pc:sldChg chg="addSp delSp modSp add mod">
        <pc:chgData name="Emily Wild" userId="baf2cde3-8896-481d-9254-c66691563779" providerId="ADAL" clId="{189DDCE7-4047-4A7D-904C-B7B1F2278AFA}" dt="2024-02-07T17:51:49.429" v="332" actId="12"/>
        <pc:sldMkLst>
          <pc:docMk/>
          <pc:sldMk cId="1262221854" sldId="396"/>
        </pc:sldMkLst>
        <pc:spChg chg="add mod">
          <ac:chgData name="Emily Wild" userId="baf2cde3-8896-481d-9254-c66691563779" providerId="ADAL" clId="{189DDCE7-4047-4A7D-904C-B7B1F2278AFA}" dt="2024-02-07T17:51:49.429" v="332" actId="12"/>
          <ac:spMkLst>
            <pc:docMk/>
            <pc:sldMk cId="1262221854" sldId="396"/>
            <ac:spMk id="4" creationId="{03D15C23-BF84-D078-968D-0BACC1B94CFE}"/>
          </ac:spMkLst>
        </pc:spChg>
        <pc:spChg chg="del">
          <ac:chgData name="Emily Wild" userId="baf2cde3-8896-481d-9254-c66691563779" providerId="ADAL" clId="{189DDCE7-4047-4A7D-904C-B7B1F2278AFA}" dt="2024-02-07T17:45:58.193" v="294" actId="478"/>
          <ac:spMkLst>
            <pc:docMk/>
            <pc:sldMk cId="1262221854" sldId="396"/>
            <ac:spMk id="5" creationId="{EDBF5733-387F-B0B5-93E4-81510F4DF36F}"/>
          </ac:spMkLst>
        </pc:spChg>
      </pc:sldChg>
      <pc:sldChg chg="modSp add mod">
        <pc:chgData name="Emily Wild" userId="baf2cde3-8896-481d-9254-c66691563779" providerId="ADAL" clId="{189DDCE7-4047-4A7D-904C-B7B1F2278AFA}" dt="2024-02-07T17:49:37.254" v="321" actId="255"/>
        <pc:sldMkLst>
          <pc:docMk/>
          <pc:sldMk cId="1794593790" sldId="397"/>
        </pc:sldMkLst>
        <pc:spChg chg="mod">
          <ac:chgData name="Emily Wild" userId="baf2cde3-8896-481d-9254-c66691563779" providerId="ADAL" clId="{189DDCE7-4047-4A7D-904C-B7B1F2278AFA}" dt="2024-02-07T17:49:37.254" v="321" actId="255"/>
          <ac:spMkLst>
            <pc:docMk/>
            <pc:sldMk cId="1794593790" sldId="397"/>
            <ac:spMk id="5" creationId="{EDBF5733-387F-B0B5-93E4-81510F4DF36F}"/>
          </ac:spMkLst>
        </pc:spChg>
      </pc:sldChg>
      <pc:sldChg chg="addSp delSp modSp add mod">
        <pc:chgData name="Emily Wild" userId="baf2cde3-8896-481d-9254-c66691563779" providerId="ADAL" clId="{189DDCE7-4047-4A7D-904C-B7B1F2278AFA}" dt="2024-02-07T17:57:25.071" v="366" actId="1076"/>
        <pc:sldMkLst>
          <pc:docMk/>
          <pc:sldMk cId="3191172618" sldId="398"/>
        </pc:sldMkLst>
        <pc:spChg chg="add mod">
          <ac:chgData name="Emily Wild" userId="baf2cde3-8896-481d-9254-c66691563779" providerId="ADAL" clId="{189DDCE7-4047-4A7D-904C-B7B1F2278AFA}" dt="2024-02-07T17:57:25.071" v="366" actId="1076"/>
          <ac:spMkLst>
            <pc:docMk/>
            <pc:sldMk cId="3191172618" sldId="398"/>
            <ac:spMk id="4" creationId="{DA4FA26C-7819-6234-73AA-16B871A08D6C}"/>
          </ac:spMkLst>
        </pc:spChg>
        <pc:spChg chg="del mod">
          <ac:chgData name="Emily Wild" userId="baf2cde3-8896-481d-9254-c66691563779" providerId="ADAL" clId="{189DDCE7-4047-4A7D-904C-B7B1F2278AFA}" dt="2024-02-07T17:56:45.626" v="357" actId="478"/>
          <ac:spMkLst>
            <pc:docMk/>
            <pc:sldMk cId="3191172618" sldId="398"/>
            <ac:spMk id="10" creationId="{1AAF7670-91DB-0B0A-C520-222351BAC710}"/>
          </ac:spMkLst>
        </pc:spChg>
      </pc:sldChg>
      <pc:sldChg chg="addSp delSp modSp add del mod ord">
        <pc:chgData name="Emily Wild" userId="baf2cde3-8896-481d-9254-c66691563779" providerId="ADAL" clId="{189DDCE7-4047-4A7D-904C-B7B1F2278AFA}" dt="2024-02-12T17:56:34.130" v="2887"/>
        <pc:sldMkLst>
          <pc:docMk/>
          <pc:sldMk cId="289933672" sldId="399"/>
        </pc:sldMkLst>
        <pc:spChg chg="del mod">
          <ac:chgData name="Emily Wild" userId="baf2cde3-8896-481d-9254-c66691563779" providerId="ADAL" clId="{189DDCE7-4047-4A7D-904C-B7B1F2278AFA}" dt="2024-02-07T18:02:10.484" v="369" actId="478"/>
          <ac:spMkLst>
            <pc:docMk/>
            <pc:sldMk cId="289933672" sldId="399"/>
            <ac:spMk id="4" creationId="{13FA3220-D24F-4CD6-76B4-74F6240195FE}"/>
          </ac:spMkLst>
        </pc:spChg>
        <pc:spChg chg="add del mod">
          <ac:chgData name="Emily Wild" userId="baf2cde3-8896-481d-9254-c66691563779" providerId="ADAL" clId="{189DDCE7-4047-4A7D-904C-B7B1F2278AFA}" dt="2024-02-07T18:03:40.164" v="373" actId="478"/>
          <ac:spMkLst>
            <pc:docMk/>
            <pc:sldMk cId="289933672" sldId="399"/>
            <ac:spMk id="5" creationId="{C6863F88-A010-BCE5-A8C5-75BA945927A3}"/>
          </ac:spMkLst>
        </pc:spChg>
        <pc:spChg chg="add mod">
          <ac:chgData name="Emily Wild" userId="baf2cde3-8896-481d-9254-c66691563779" providerId="ADAL" clId="{189DDCE7-4047-4A7D-904C-B7B1F2278AFA}" dt="2024-02-08T12:33:49.996" v="918" actId="14100"/>
          <ac:spMkLst>
            <pc:docMk/>
            <pc:sldMk cId="289933672" sldId="399"/>
            <ac:spMk id="7" creationId="{97824828-5CBA-9F51-22CE-B2A82F93B716}"/>
          </ac:spMkLst>
        </pc:spChg>
      </pc:sldChg>
      <pc:sldChg chg="modSp add mod">
        <pc:chgData name="Emily Wild" userId="baf2cde3-8896-481d-9254-c66691563779" providerId="ADAL" clId="{189DDCE7-4047-4A7D-904C-B7B1F2278AFA}" dt="2024-02-07T18:11:15.225" v="429" actId="1076"/>
        <pc:sldMkLst>
          <pc:docMk/>
          <pc:sldMk cId="3971918880" sldId="400"/>
        </pc:sldMkLst>
        <pc:spChg chg="mod">
          <ac:chgData name="Emily Wild" userId="baf2cde3-8896-481d-9254-c66691563779" providerId="ADAL" clId="{189DDCE7-4047-4A7D-904C-B7B1F2278AFA}" dt="2024-02-07T18:08:39.946" v="410" actId="20577"/>
          <ac:spMkLst>
            <pc:docMk/>
            <pc:sldMk cId="3971918880" sldId="400"/>
            <ac:spMk id="2" creationId="{DA5FF292-9EB9-41A8-8FEB-FB095EA84809}"/>
          </ac:spMkLst>
        </pc:spChg>
        <pc:spChg chg="mod">
          <ac:chgData name="Emily Wild" userId="baf2cde3-8896-481d-9254-c66691563779" providerId="ADAL" clId="{189DDCE7-4047-4A7D-904C-B7B1F2278AFA}" dt="2024-02-07T18:11:15.225" v="429" actId="1076"/>
          <ac:spMkLst>
            <pc:docMk/>
            <pc:sldMk cId="3971918880" sldId="400"/>
            <ac:spMk id="7" creationId="{97824828-5CBA-9F51-22CE-B2A82F93B716}"/>
          </ac:spMkLst>
        </pc:spChg>
      </pc:sldChg>
      <pc:sldChg chg="modSp add mod">
        <pc:chgData name="Emily Wild" userId="baf2cde3-8896-481d-9254-c66691563779" providerId="ADAL" clId="{189DDCE7-4047-4A7D-904C-B7B1F2278AFA}" dt="2024-02-12T17:56:17.630" v="2884" actId="6549"/>
        <pc:sldMkLst>
          <pc:docMk/>
          <pc:sldMk cId="3801737401" sldId="401"/>
        </pc:sldMkLst>
        <pc:spChg chg="mod">
          <ac:chgData name="Emily Wild" userId="baf2cde3-8896-481d-9254-c66691563779" providerId="ADAL" clId="{189DDCE7-4047-4A7D-904C-B7B1F2278AFA}" dt="2024-02-12T17:56:17.630" v="2884" actId="6549"/>
          <ac:spMkLst>
            <pc:docMk/>
            <pc:sldMk cId="3801737401" sldId="401"/>
            <ac:spMk id="7" creationId="{97824828-5CBA-9F51-22CE-B2A82F93B716}"/>
          </ac:spMkLst>
        </pc:spChg>
      </pc:sldChg>
      <pc:sldChg chg="addSp delSp modSp add mod">
        <pc:chgData name="Emily Wild" userId="baf2cde3-8896-481d-9254-c66691563779" providerId="ADAL" clId="{189DDCE7-4047-4A7D-904C-B7B1F2278AFA}" dt="2024-02-08T15:51:10.447" v="2427" actId="1076"/>
        <pc:sldMkLst>
          <pc:docMk/>
          <pc:sldMk cId="2618374484" sldId="402"/>
        </pc:sldMkLst>
        <pc:spChg chg="add mod">
          <ac:chgData name="Emily Wild" userId="baf2cde3-8896-481d-9254-c66691563779" providerId="ADAL" clId="{189DDCE7-4047-4A7D-904C-B7B1F2278AFA}" dt="2024-02-08T15:51:10.447" v="2427" actId="1076"/>
          <ac:spMkLst>
            <pc:docMk/>
            <pc:sldMk cId="2618374484" sldId="402"/>
            <ac:spMk id="3" creationId="{5B9C7832-A62B-A716-E9F4-564AAD041238}"/>
          </ac:spMkLst>
        </pc:spChg>
        <pc:spChg chg="add del mod">
          <ac:chgData name="Emily Wild" userId="baf2cde3-8896-481d-9254-c66691563779" providerId="ADAL" clId="{189DDCE7-4047-4A7D-904C-B7B1F2278AFA}" dt="2024-02-07T18:23:44.544" v="648" actId="478"/>
          <ac:spMkLst>
            <pc:docMk/>
            <pc:sldMk cId="2618374484" sldId="402"/>
            <ac:spMk id="4" creationId="{C4C0F9A1-F245-45D3-2064-969B7E07487A}"/>
          </ac:spMkLst>
        </pc:spChg>
        <pc:spChg chg="add del mod">
          <ac:chgData name="Emily Wild" userId="baf2cde3-8896-481d-9254-c66691563779" providerId="ADAL" clId="{189DDCE7-4047-4A7D-904C-B7B1F2278AFA}" dt="2024-02-07T18:23:44.554" v="650"/>
          <ac:spMkLst>
            <pc:docMk/>
            <pc:sldMk cId="2618374484" sldId="402"/>
            <ac:spMk id="7" creationId="{A62DF01F-9B8C-1E69-5D84-B3818D22F070}"/>
          </ac:spMkLst>
        </pc:spChg>
        <pc:spChg chg="add del mod">
          <ac:chgData name="Emily Wild" userId="baf2cde3-8896-481d-9254-c66691563779" providerId="ADAL" clId="{189DDCE7-4047-4A7D-904C-B7B1F2278AFA}" dt="2024-02-07T18:23:44.554" v="652"/>
          <ac:spMkLst>
            <pc:docMk/>
            <pc:sldMk cId="2618374484" sldId="402"/>
            <ac:spMk id="8" creationId="{160C6B8F-D8CB-E23F-512A-214C5528FBA7}"/>
          </ac:spMkLst>
        </pc:spChg>
        <pc:spChg chg="add del mod">
          <ac:chgData name="Emily Wild" userId="baf2cde3-8896-481d-9254-c66691563779" providerId="ADAL" clId="{189DDCE7-4047-4A7D-904C-B7B1F2278AFA}" dt="2024-02-07T18:23:46.852" v="653" actId="478"/>
          <ac:spMkLst>
            <pc:docMk/>
            <pc:sldMk cId="2618374484" sldId="402"/>
            <ac:spMk id="10" creationId="{B3626E79-E1A7-0C86-D7AA-68DDFCD2710B}"/>
          </ac:spMkLst>
        </pc:spChg>
        <pc:spChg chg="add mod">
          <ac:chgData name="Emily Wild" userId="baf2cde3-8896-481d-9254-c66691563779" providerId="ADAL" clId="{189DDCE7-4047-4A7D-904C-B7B1F2278AFA}" dt="2024-02-08T15:48:44.031" v="2398" actId="13926"/>
          <ac:spMkLst>
            <pc:docMk/>
            <pc:sldMk cId="2618374484" sldId="402"/>
            <ac:spMk id="11" creationId="{791E3BC9-8EA8-5212-77E7-0C1BC6C98F21}"/>
          </ac:spMkLst>
        </pc:spChg>
        <pc:picChg chg="del">
          <ac:chgData name="Emily Wild" userId="baf2cde3-8896-481d-9254-c66691563779" providerId="ADAL" clId="{189DDCE7-4047-4A7D-904C-B7B1F2278AFA}" dt="2024-02-07T18:17:45.471" v="465" actId="478"/>
          <ac:picMkLst>
            <pc:docMk/>
            <pc:sldMk cId="2618374484" sldId="402"/>
            <ac:picMk id="6" creationId="{581633B1-F967-436E-8978-26567F1C30D2}"/>
          </ac:picMkLst>
        </pc:picChg>
      </pc:sldChg>
      <pc:sldChg chg="addSp delSp modSp add mod ord">
        <pc:chgData name="Emily Wild" userId="baf2cde3-8896-481d-9254-c66691563779" providerId="ADAL" clId="{189DDCE7-4047-4A7D-904C-B7B1F2278AFA}" dt="2024-02-08T17:21:05.259" v="2787" actId="14100"/>
        <pc:sldMkLst>
          <pc:docMk/>
          <pc:sldMk cId="1857585397" sldId="403"/>
        </pc:sldMkLst>
        <pc:spChg chg="mod">
          <ac:chgData name="Emily Wild" userId="baf2cde3-8896-481d-9254-c66691563779" providerId="ADAL" clId="{189DDCE7-4047-4A7D-904C-B7B1F2278AFA}" dt="2024-02-08T17:21:05.259" v="2787" actId="14100"/>
          <ac:spMkLst>
            <pc:docMk/>
            <pc:sldMk cId="1857585397" sldId="403"/>
            <ac:spMk id="2" creationId="{E6E0B9D1-0374-41CE-A273-DC509B474193}"/>
          </ac:spMkLst>
        </pc:spChg>
        <pc:spChg chg="del">
          <ac:chgData name="Emily Wild" userId="baf2cde3-8896-481d-9254-c66691563779" providerId="ADAL" clId="{189DDCE7-4047-4A7D-904C-B7B1F2278AFA}" dt="2024-02-08T13:42:15.277" v="1245" actId="478"/>
          <ac:spMkLst>
            <pc:docMk/>
            <pc:sldMk cId="1857585397" sldId="403"/>
            <ac:spMk id="3" creationId="{5B9C7832-A62B-A716-E9F4-564AAD041238}"/>
          </ac:spMkLst>
        </pc:spChg>
        <pc:spChg chg="add mod">
          <ac:chgData name="Emily Wild" userId="baf2cde3-8896-481d-9254-c66691563779" providerId="ADAL" clId="{189DDCE7-4047-4A7D-904C-B7B1F2278AFA}" dt="2024-02-08T17:21:01.804" v="2786" actId="1076"/>
          <ac:spMkLst>
            <pc:docMk/>
            <pc:sldMk cId="1857585397" sldId="403"/>
            <ac:spMk id="4" creationId="{AA95799E-6A97-4ABA-77E4-984D3EA5D68C}"/>
          </ac:spMkLst>
        </pc:spChg>
        <pc:spChg chg="del">
          <ac:chgData name="Emily Wild" userId="baf2cde3-8896-481d-9254-c66691563779" providerId="ADAL" clId="{189DDCE7-4047-4A7D-904C-B7B1F2278AFA}" dt="2024-02-08T13:42:12.496" v="1244" actId="478"/>
          <ac:spMkLst>
            <pc:docMk/>
            <pc:sldMk cId="1857585397" sldId="403"/>
            <ac:spMk id="11" creationId="{791E3BC9-8EA8-5212-77E7-0C1BC6C98F21}"/>
          </ac:spMkLst>
        </pc:spChg>
      </pc:sldChg>
      <pc:sldChg chg="addSp delSp modSp add del mod">
        <pc:chgData name="Emily Wild" userId="baf2cde3-8896-481d-9254-c66691563779" providerId="ADAL" clId="{189DDCE7-4047-4A7D-904C-B7B1F2278AFA}" dt="2024-02-08T13:30:07.358" v="1239" actId="47"/>
        <pc:sldMkLst>
          <pc:docMk/>
          <pc:sldMk cId="2599259194" sldId="403"/>
        </pc:sldMkLst>
        <pc:spChg chg="del mod">
          <ac:chgData name="Emily Wild" userId="baf2cde3-8896-481d-9254-c66691563779" providerId="ADAL" clId="{189DDCE7-4047-4A7D-904C-B7B1F2278AFA}" dt="2024-02-08T13:23:51.743" v="1223" actId="478"/>
          <ac:spMkLst>
            <pc:docMk/>
            <pc:sldMk cId="2599259194" sldId="403"/>
            <ac:spMk id="3" creationId="{5B9C7832-A62B-A716-E9F4-564AAD041238}"/>
          </ac:spMkLst>
        </pc:spChg>
        <pc:spChg chg="add del mod">
          <ac:chgData name="Emily Wild" userId="baf2cde3-8896-481d-9254-c66691563779" providerId="ADAL" clId="{189DDCE7-4047-4A7D-904C-B7B1F2278AFA}" dt="2024-02-08T13:24:04.488" v="1227"/>
          <ac:spMkLst>
            <pc:docMk/>
            <pc:sldMk cId="2599259194" sldId="403"/>
            <ac:spMk id="4" creationId="{78FA552F-A390-C8D5-BC5F-83F2EEC49AEA}"/>
          </ac:spMkLst>
        </pc:spChg>
        <pc:spChg chg="add del mod">
          <ac:chgData name="Emily Wild" userId="baf2cde3-8896-481d-9254-c66691563779" providerId="ADAL" clId="{189DDCE7-4047-4A7D-904C-B7B1F2278AFA}" dt="2024-02-08T13:24:47.479" v="1233"/>
          <ac:spMkLst>
            <pc:docMk/>
            <pc:sldMk cId="2599259194" sldId="403"/>
            <ac:spMk id="6" creationId="{76674DF8-B05F-C3B3-49AE-6B566ED7D9FF}"/>
          </ac:spMkLst>
        </pc:spChg>
        <pc:spChg chg="add del mod">
          <ac:chgData name="Emily Wild" userId="baf2cde3-8896-481d-9254-c66691563779" providerId="ADAL" clId="{189DDCE7-4047-4A7D-904C-B7B1F2278AFA}" dt="2024-02-08T13:30:04.465" v="1238"/>
          <ac:spMkLst>
            <pc:docMk/>
            <pc:sldMk cId="2599259194" sldId="403"/>
            <ac:spMk id="7" creationId="{D21EDDC3-FD52-9E4D-7E83-228240DEEF35}"/>
          </ac:spMkLst>
        </pc:spChg>
        <pc:spChg chg="add del">
          <ac:chgData name="Emily Wild" userId="baf2cde3-8896-481d-9254-c66691563779" providerId="ADAL" clId="{189DDCE7-4047-4A7D-904C-B7B1F2278AFA}" dt="2024-02-08T13:25:15.245" v="1236"/>
          <ac:spMkLst>
            <pc:docMk/>
            <pc:sldMk cId="2599259194" sldId="403"/>
            <ac:spMk id="8" creationId="{5F60AB1C-1015-D443-2D9D-CF252C2EACC0}"/>
          </ac:spMkLst>
        </pc:spChg>
        <pc:spChg chg="del mod">
          <ac:chgData name="Emily Wild" userId="baf2cde3-8896-481d-9254-c66691563779" providerId="ADAL" clId="{189DDCE7-4047-4A7D-904C-B7B1F2278AFA}" dt="2024-02-08T13:23:48.209" v="1221" actId="478"/>
          <ac:spMkLst>
            <pc:docMk/>
            <pc:sldMk cId="2599259194" sldId="403"/>
            <ac:spMk id="11" creationId="{791E3BC9-8EA8-5212-77E7-0C1BC6C98F21}"/>
          </ac:spMkLst>
        </pc:spChg>
      </pc:sldChg>
      <pc:sldChg chg="addSp delSp modSp add mod">
        <pc:chgData name="Emily Wild" userId="baf2cde3-8896-481d-9254-c66691563779" providerId="ADAL" clId="{189DDCE7-4047-4A7D-904C-B7B1F2278AFA}" dt="2024-02-08T17:22:21.593" v="2790" actId="1076"/>
        <pc:sldMkLst>
          <pc:docMk/>
          <pc:sldMk cId="2581134523" sldId="404"/>
        </pc:sldMkLst>
        <pc:spChg chg="del">
          <ac:chgData name="Emily Wild" userId="baf2cde3-8896-481d-9254-c66691563779" providerId="ADAL" clId="{189DDCE7-4047-4A7D-904C-B7B1F2278AFA}" dt="2024-02-08T14:38:46.228" v="1300" actId="478"/>
          <ac:spMkLst>
            <pc:docMk/>
            <pc:sldMk cId="2581134523" sldId="404"/>
            <ac:spMk id="4" creationId="{30E33303-1C11-B097-D61B-6D3707696337}"/>
          </ac:spMkLst>
        </pc:spChg>
        <pc:spChg chg="del">
          <ac:chgData name="Emily Wild" userId="baf2cde3-8896-481d-9254-c66691563779" providerId="ADAL" clId="{189DDCE7-4047-4A7D-904C-B7B1F2278AFA}" dt="2024-02-08T14:38:47.464" v="1301" actId="478"/>
          <ac:spMkLst>
            <pc:docMk/>
            <pc:sldMk cId="2581134523" sldId="404"/>
            <ac:spMk id="5" creationId="{53D7AA73-F5C7-4068-38F1-270817263C4E}"/>
          </ac:spMkLst>
        </pc:spChg>
        <pc:spChg chg="add del mod">
          <ac:chgData name="Emily Wild" userId="baf2cde3-8896-481d-9254-c66691563779" providerId="ADAL" clId="{189DDCE7-4047-4A7D-904C-B7B1F2278AFA}" dt="2024-02-08T14:38:41.695" v="1298" actId="478"/>
          <ac:spMkLst>
            <pc:docMk/>
            <pc:sldMk cId="2581134523" sldId="404"/>
            <ac:spMk id="9" creationId="{227E5DC3-590C-BD70-7055-E6B52007F705}"/>
          </ac:spMkLst>
        </pc:spChg>
        <pc:spChg chg="add mod">
          <ac:chgData name="Emily Wild" userId="baf2cde3-8896-481d-9254-c66691563779" providerId="ADAL" clId="{189DDCE7-4047-4A7D-904C-B7B1F2278AFA}" dt="2024-02-08T17:22:21.593" v="2790" actId="1076"/>
          <ac:spMkLst>
            <pc:docMk/>
            <pc:sldMk cId="2581134523" sldId="404"/>
            <ac:spMk id="10" creationId="{8DAF16B9-77A5-298D-1885-00ADE102019B}"/>
          </ac:spMkLst>
        </pc:spChg>
        <pc:spChg chg="add mod">
          <ac:chgData name="Emily Wild" userId="baf2cde3-8896-481d-9254-c66691563779" providerId="ADAL" clId="{189DDCE7-4047-4A7D-904C-B7B1F2278AFA}" dt="2024-02-08T17:22:12.934" v="2788" actId="1076"/>
          <ac:spMkLst>
            <pc:docMk/>
            <pc:sldMk cId="2581134523" sldId="404"/>
            <ac:spMk id="11" creationId="{212C7121-8C73-0858-C904-CDF105C2C0BD}"/>
          </ac:spMkLst>
        </pc:spChg>
        <pc:picChg chg="del">
          <ac:chgData name="Emily Wild" userId="baf2cde3-8896-481d-9254-c66691563779" providerId="ADAL" clId="{189DDCE7-4047-4A7D-904C-B7B1F2278AFA}" dt="2024-02-08T14:38:43.234" v="1299" actId="478"/>
          <ac:picMkLst>
            <pc:docMk/>
            <pc:sldMk cId="2581134523" sldId="404"/>
            <ac:picMk id="3" creationId="{399736DA-FF13-4BC1-5EB0-58549F2C7FE4}"/>
          </ac:picMkLst>
        </pc:picChg>
        <pc:picChg chg="del">
          <ac:chgData name="Emily Wild" userId="baf2cde3-8896-481d-9254-c66691563779" providerId="ADAL" clId="{189DDCE7-4047-4A7D-904C-B7B1F2278AFA}" dt="2024-02-08T14:38:33.757" v="1297" actId="478"/>
          <ac:picMkLst>
            <pc:docMk/>
            <pc:sldMk cId="2581134523" sldId="404"/>
            <ac:picMk id="6" creationId="{AE731644-643E-4607-A22D-EFDA193A6FC5}"/>
          </ac:picMkLst>
        </pc:picChg>
        <pc:picChg chg="del">
          <ac:chgData name="Emily Wild" userId="baf2cde3-8896-481d-9254-c66691563779" providerId="ADAL" clId="{189DDCE7-4047-4A7D-904C-B7B1F2278AFA}" dt="2024-02-08T14:38:48.820" v="1302" actId="478"/>
          <ac:picMkLst>
            <pc:docMk/>
            <pc:sldMk cId="2581134523" sldId="404"/>
            <ac:picMk id="8" creationId="{2B7E5603-A09F-909D-05DA-CEA1EA0E33C5}"/>
          </ac:picMkLst>
        </pc:picChg>
      </pc:sldChg>
      <pc:sldChg chg="addSp delSp modSp mod">
        <pc:chgData name="Emily Wild" userId="baf2cde3-8896-481d-9254-c66691563779" providerId="ADAL" clId="{189DDCE7-4047-4A7D-904C-B7B1F2278AFA}" dt="2024-02-08T15:19:02.941" v="2025" actId="14100"/>
        <pc:sldMkLst>
          <pc:docMk/>
          <pc:sldMk cId="1670314083" sldId="405"/>
        </pc:sldMkLst>
        <pc:spChg chg="add del mod">
          <ac:chgData name="Emily Wild" userId="baf2cde3-8896-481d-9254-c66691563779" providerId="ADAL" clId="{189DDCE7-4047-4A7D-904C-B7B1F2278AFA}" dt="2024-02-08T15:19:02.941" v="2025" actId="14100"/>
          <ac:spMkLst>
            <pc:docMk/>
            <pc:sldMk cId="1670314083" sldId="405"/>
            <ac:spMk id="4" creationId="{AA95799E-6A97-4ABA-77E4-984D3EA5D68C}"/>
          </ac:spMkLst>
        </pc:spChg>
      </pc:sldChg>
      <pc:sldChg chg="modSp add mod">
        <pc:chgData name="Emily Wild" userId="baf2cde3-8896-481d-9254-c66691563779" providerId="ADAL" clId="{189DDCE7-4047-4A7D-904C-B7B1F2278AFA}" dt="2024-02-08T15:19:40.159" v="2029" actId="20577"/>
        <pc:sldMkLst>
          <pc:docMk/>
          <pc:sldMk cId="1604104810" sldId="406"/>
        </pc:sldMkLst>
        <pc:spChg chg="mod">
          <ac:chgData name="Emily Wild" userId="baf2cde3-8896-481d-9254-c66691563779" providerId="ADAL" clId="{189DDCE7-4047-4A7D-904C-B7B1F2278AFA}" dt="2024-02-08T15:19:40.159" v="2029" actId="20577"/>
          <ac:spMkLst>
            <pc:docMk/>
            <pc:sldMk cId="1604104810" sldId="406"/>
            <ac:spMk id="4" creationId="{AA95799E-6A97-4ABA-77E4-984D3EA5D68C}"/>
          </ac:spMkLst>
        </pc:spChg>
      </pc:sldChg>
      <pc:sldChg chg="add del">
        <pc:chgData name="Emily Wild" userId="baf2cde3-8896-481d-9254-c66691563779" providerId="ADAL" clId="{189DDCE7-4047-4A7D-904C-B7B1F2278AFA}" dt="2024-02-08T15:14:28.943" v="2002"/>
        <pc:sldMkLst>
          <pc:docMk/>
          <pc:sldMk cId="1950006660" sldId="406"/>
        </pc:sldMkLst>
      </pc:sldChg>
      <pc:sldChg chg="addSp delSp modSp mod">
        <pc:chgData name="Emily Wild" userId="baf2cde3-8896-481d-9254-c66691563779" providerId="ADAL" clId="{189DDCE7-4047-4A7D-904C-B7B1F2278AFA}" dt="2024-02-08T16:28:03.115" v="2608" actId="14100"/>
        <pc:sldMkLst>
          <pc:docMk/>
          <pc:sldMk cId="3411188289" sldId="407"/>
        </pc:sldMkLst>
        <pc:spChg chg="mod">
          <ac:chgData name="Emily Wild" userId="baf2cde3-8896-481d-9254-c66691563779" providerId="ADAL" clId="{189DDCE7-4047-4A7D-904C-B7B1F2278AFA}" dt="2024-02-08T16:28:03.115" v="2608" actId="14100"/>
          <ac:spMkLst>
            <pc:docMk/>
            <pc:sldMk cId="3411188289" sldId="407"/>
            <ac:spMk id="2" creationId="{E6E0B9D1-0374-41CE-A273-DC509B474193}"/>
          </ac:spMkLst>
        </pc:spChg>
        <pc:spChg chg="add mod">
          <ac:chgData name="Emily Wild" userId="baf2cde3-8896-481d-9254-c66691563779" providerId="ADAL" clId="{189DDCE7-4047-4A7D-904C-B7B1F2278AFA}" dt="2024-02-08T16:28:00.690" v="2607" actId="1076"/>
          <ac:spMkLst>
            <pc:docMk/>
            <pc:sldMk cId="3411188289" sldId="407"/>
            <ac:spMk id="3" creationId="{2B3F4DB9-EBCA-0AE3-0654-75D1308072B0}"/>
          </ac:spMkLst>
        </pc:spChg>
        <pc:spChg chg="del mod">
          <ac:chgData name="Emily Wild" userId="baf2cde3-8896-481d-9254-c66691563779" providerId="ADAL" clId="{189DDCE7-4047-4A7D-904C-B7B1F2278AFA}" dt="2024-02-08T15:27:11.088" v="2031" actId="478"/>
          <ac:spMkLst>
            <pc:docMk/>
            <pc:sldMk cId="3411188289" sldId="407"/>
            <ac:spMk id="10" creationId="{1A41EE3A-68D6-A87A-2757-2F103C24D17A}"/>
          </ac:spMkLst>
        </pc:spChg>
      </pc:sldChg>
      <pc:sldChg chg="modSp add mod">
        <pc:chgData name="Emily Wild" userId="baf2cde3-8896-481d-9254-c66691563779" providerId="ADAL" clId="{189DDCE7-4047-4A7D-904C-B7B1F2278AFA}" dt="2024-02-08T16:33:22.412" v="2706" actId="1076"/>
        <pc:sldMkLst>
          <pc:docMk/>
          <pc:sldMk cId="3812046202" sldId="408"/>
        </pc:sldMkLst>
        <pc:spChg chg="mod">
          <ac:chgData name="Emily Wild" userId="baf2cde3-8896-481d-9254-c66691563779" providerId="ADAL" clId="{189DDCE7-4047-4A7D-904C-B7B1F2278AFA}" dt="2024-02-08T16:31:40.656" v="2645" actId="20577"/>
          <ac:spMkLst>
            <pc:docMk/>
            <pc:sldMk cId="3812046202" sldId="408"/>
            <ac:spMk id="2" creationId="{3C02CCEB-7BAF-D99E-65AD-8CDDEDCA2B89}"/>
          </ac:spMkLst>
        </pc:spChg>
        <pc:spChg chg="mod">
          <ac:chgData name="Emily Wild" userId="baf2cde3-8896-481d-9254-c66691563779" providerId="ADAL" clId="{189DDCE7-4047-4A7D-904C-B7B1F2278AFA}" dt="2024-02-08T16:33:22.412" v="2706" actId="1076"/>
          <ac:spMkLst>
            <pc:docMk/>
            <pc:sldMk cId="3812046202" sldId="408"/>
            <ac:spMk id="3" creationId="{52B28660-C14A-D6A8-6987-178D4DA82C46}"/>
          </ac:spMkLst>
        </pc:spChg>
      </pc:sldChg>
      <pc:sldChg chg="modSp add mod ord">
        <pc:chgData name="Emily Wild" userId="baf2cde3-8896-481d-9254-c66691563779" providerId="ADAL" clId="{189DDCE7-4047-4A7D-904C-B7B1F2278AFA}" dt="2024-02-08T18:05:21.267" v="2867"/>
        <pc:sldMkLst>
          <pc:docMk/>
          <pc:sldMk cId="650141488" sldId="409"/>
        </pc:sldMkLst>
        <pc:spChg chg="mod">
          <ac:chgData name="Emily Wild" userId="baf2cde3-8896-481d-9254-c66691563779" providerId="ADAL" clId="{189DDCE7-4047-4A7D-904C-B7B1F2278AFA}" dt="2024-02-08T18:00:54.335" v="2840" actId="20577"/>
          <ac:spMkLst>
            <pc:docMk/>
            <pc:sldMk cId="650141488" sldId="409"/>
            <ac:spMk id="2" creationId="{3C02CCEB-7BAF-D99E-65AD-8CDDEDCA2B89}"/>
          </ac:spMkLst>
        </pc:spChg>
        <pc:spChg chg="mod">
          <ac:chgData name="Emily Wild" userId="baf2cde3-8896-481d-9254-c66691563779" providerId="ADAL" clId="{189DDCE7-4047-4A7D-904C-B7B1F2278AFA}" dt="2024-02-08T18:04:51.089" v="2865" actId="27636"/>
          <ac:spMkLst>
            <pc:docMk/>
            <pc:sldMk cId="650141488" sldId="409"/>
            <ac:spMk id="3" creationId="{52B28660-C14A-D6A8-6987-178D4DA82C46}"/>
          </ac:spMkLst>
        </pc:spChg>
      </pc:sldChg>
    </pc:docChg>
  </pc:docChgLst>
  <pc:docChgLst>
    <pc:chgData name="Emily Hywel" userId="baf2cde3-8896-481d-9254-c66691563779" providerId="ADAL" clId="{96AC9095-A68D-4C2E-8F56-CF01F401BA6A}"/>
    <pc:docChg chg="custSel delSld modSld sldOrd">
      <pc:chgData name="Emily Hywel" userId="baf2cde3-8896-481d-9254-c66691563779" providerId="ADAL" clId="{96AC9095-A68D-4C2E-8F56-CF01F401BA6A}" dt="2022-02-15T09:25:55.902" v="67" actId="1076"/>
      <pc:docMkLst>
        <pc:docMk/>
      </pc:docMkLst>
      <pc:sldChg chg="modSp mod ord">
        <pc:chgData name="Emily Hywel" userId="baf2cde3-8896-481d-9254-c66691563779" providerId="ADAL" clId="{96AC9095-A68D-4C2E-8F56-CF01F401BA6A}" dt="2022-02-15T09:25:55.902" v="67" actId="1076"/>
        <pc:sldMkLst>
          <pc:docMk/>
          <pc:sldMk cId="2503986431" sldId="261"/>
        </pc:sldMkLst>
        <pc:spChg chg="mod">
          <ac:chgData name="Emily Hywel" userId="baf2cde3-8896-481d-9254-c66691563779" providerId="ADAL" clId="{96AC9095-A68D-4C2E-8F56-CF01F401BA6A}" dt="2022-02-15T09:25:55.902" v="67" actId="1076"/>
          <ac:spMkLst>
            <pc:docMk/>
            <pc:sldMk cId="2503986431" sldId="261"/>
            <ac:spMk id="5" creationId="{00000000-0000-0000-0000-000000000000}"/>
          </ac:spMkLst>
        </pc:spChg>
        <pc:spChg chg="mod">
          <ac:chgData name="Emily Hywel" userId="baf2cde3-8896-481d-9254-c66691563779" providerId="ADAL" clId="{96AC9095-A68D-4C2E-8F56-CF01F401BA6A}" dt="2022-02-15T09:25:47.949" v="66" actId="1076"/>
          <ac:spMkLst>
            <pc:docMk/>
            <pc:sldMk cId="2503986431" sldId="261"/>
            <ac:spMk id="7" creationId="{00000000-0000-0000-0000-000000000000}"/>
          </ac:spMkLst>
        </pc:spChg>
      </pc:sldChg>
      <pc:sldChg chg="modSp mod">
        <pc:chgData name="Emily Hywel" userId="baf2cde3-8896-481d-9254-c66691563779" providerId="ADAL" clId="{96AC9095-A68D-4C2E-8F56-CF01F401BA6A}" dt="2022-02-15T09:24:23.634" v="64" actId="20577"/>
        <pc:sldMkLst>
          <pc:docMk/>
          <pc:sldMk cId="3605629867" sldId="262"/>
        </pc:sldMkLst>
        <pc:spChg chg="mod">
          <ac:chgData name="Emily Hywel" userId="baf2cde3-8896-481d-9254-c66691563779" providerId="ADAL" clId="{96AC9095-A68D-4C2E-8F56-CF01F401BA6A}" dt="2022-02-15T09:24:23.634" v="64" actId="20577"/>
          <ac:spMkLst>
            <pc:docMk/>
            <pc:sldMk cId="3605629867" sldId="262"/>
            <ac:spMk id="2" creationId="{00000000-0000-0000-0000-000000000000}"/>
          </ac:spMkLst>
        </pc:spChg>
      </pc:sldChg>
      <pc:sldChg chg="modSp del mod ord">
        <pc:chgData name="Emily Hywel" userId="baf2cde3-8896-481d-9254-c66691563779" providerId="ADAL" clId="{96AC9095-A68D-4C2E-8F56-CF01F401BA6A}" dt="2022-02-14T10:29:17.760" v="33" actId="47"/>
        <pc:sldMkLst>
          <pc:docMk/>
          <pc:sldMk cId="1804651888" sldId="265"/>
        </pc:sldMkLst>
        <pc:spChg chg="mod">
          <ac:chgData name="Emily Hywel" userId="baf2cde3-8896-481d-9254-c66691563779" providerId="ADAL" clId="{96AC9095-A68D-4C2E-8F56-CF01F401BA6A}" dt="2022-02-14T10:13:38.410" v="5" actId="255"/>
          <ac:spMkLst>
            <pc:docMk/>
            <pc:sldMk cId="1804651888" sldId="265"/>
            <ac:spMk id="2" creationId="{00000000-0000-0000-0000-000000000000}"/>
          </ac:spMkLst>
        </pc:spChg>
        <pc:spChg chg="mod">
          <ac:chgData name="Emily Hywel" userId="baf2cde3-8896-481d-9254-c66691563779" providerId="ADAL" clId="{96AC9095-A68D-4C2E-8F56-CF01F401BA6A}" dt="2022-02-14T10:18:41.680" v="26" actId="27636"/>
          <ac:spMkLst>
            <pc:docMk/>
            <pc:sldMk cId="1804651888" sldId="265"/>
            <ac:spMk id="3" creationId="{00000000-0000-0000-0000-000000000000}"/>
          </ac:spMkLst>
        </pc:spChg>
      </pc:sldChg>
      <pc:sldChg chg="ord">
        <pc:chgData name="Emily Hywel" userId="baf2cde3-8896-481d-9254-c66691563779" providerId="ADAL" clId="{96AC9095-A68D-4C2E-8F56-CF01F401BA6A}" dt="2022-02-14T10:12:07.569" v="3"/>
        <pc:sldMkLst>
          <pc:docMk/>
          <pc:sldMk cId="137641717" sldId="269"/>
        </pc:sldMkLst>
      </pc:sldChg>
      <pc:sldChg chg="modSp mod">
        <pc:chgData name="Emily Hywel" userId="baf2cde3-8896-481d-9254-c66691563779" providerId="ADAL" clId="{96AC9095-A68D-4C2E-8F56-CF01F401BA6A}" dt="2022-02-14T10:27:52.584" v="32" actId="20577"/>
        <pc:sldMkLst>
          <pc:docMk/>
          <pc:sldMk cId="2882035286" sldId="272"/>
        </pc:sldMkLst>
        <pc:spChg chg="mod">
          <ac:chgData name="Emily Hywel" userId="baf2cde3-8896-481d-9254-c66691563779" providerId="ADAL" clId="{96AC9095-A68D-4C2E-8F56-CF01F401BA6A}" dt="2022-02-14T10:27:52.584" v="32" actId="20577"/>
          <ac:spMkLst>
            <pc:docMk/>
            <pc:sldMk cId="2882035286" sldId="272"/>
            <ac:spMk id="4" creationId="{00000000-0000-0000-0000-000000000000}"/>
          </ac:spMkLst>
        </pc:spChg>
      </pc:sldChg>
      <pc:sldChg chg="mod modShow">
        <pc:chgData name="Emily Hywel" userId="baf2cde3-8896-481d-9254-c66691563779" providerId="ADAL" clId="{96AC9095-A68D-4C2E-8F56-CF01F401BA6A}" dt="2022-02-14T10:33:04.918" v="35" actId="729"/>
        <pc:sldMkLst>
          <pc:docMk/>
          <pc:sldMk cId="20667732" sldId="274"/>
        </pc:sldMkLst>
      </pc:sldChg>
      <pc:sldChg chg="modSp mod">
        <pc:chgData name="Emily Hywel" userId="baf2cde3-8896-481d-9254-c66691563779" providerId="ADAL" clId="{96AC9095-A68D-4C2E-8F56-CF01F401BA6A}" dt="2022-02-14T10:15:21.503" v="9" actId="20577"/>
        <pc:sldMkLst>
          <pc:docMk/>
          <pc:sldMk cId="790083919" sldId="275"/>
        </pc:sldMkLst>
        <pc:spChg chg="mod">
          <ac:chgData name="Emily Hywel" userId="baf2cde3-8896-481d-9254-c66691563779" providerId="ADAL" clId="{96AC9095-A68D-4C2E-8F56-CF01F401BA6A}" dt="2022-02-14T10:15:21.503" v="9" actId="20577"/>
          <ac:spMkLst>
            <pc:docMk/>
            <pc:sldMk cId="790083919" sldId="275"/>
            <ac:spMk id="3" creationId="{00000000-0000-0000-0000-000000000000}"/>
          </ac:spMkLst>
        </pc:spChg>
      </pc:sldChg>
      <pc:sldChg chg="mod modShow">
        <pc:chgData name="Emily Hywel" userId="baf2cde3-8896-481d-9254-c66691563779" providerId="ADAL" clId="{96AC9095-A68D-4C2E-8F56-CF01F401BA6A}" dt="2022-02-14T10:33:14.819" v="36" actId="729"/>
        <pc:sldMkLst>
          <pc:docMk/>
          <pc:sldMk cId="2635306138" sldId="276"/>
        </pc:sldMkLst>
      </pc:sldChg>
      <pc:sldChg chg="mod modShow">
        <pc:chgData name="Emily Hywel" userId="baf2cde3-8896-481d-9254-c66691563779" providerId="ADAL" clId="{96AC9095-A68D-4C2E-8F56-CF01F401BA6A}" dt="2022-02-14T10:33:31.877" v="37" actId="729"/>
        <pc:sldMkLst>
          <pc:docMk/>
          <pc:sldMk cId="4095439778" sldId="277"/>
        </pc:sldMkLst>
      </pc:sldChg>
      <pc:sldChg chg="mod modShow">
        <pc:chgData name="Emily Hywel" userId="baf2cde3-8896-481d-9254-c66691563779" providerId="ADAL" clId="{96AC9095-A68D-4C2E-8F56-CF01F401BA6A}" dt="2022-02-14T10:33:40.941" v="38" actId="729"/>
        <pc:sldMkLst>
          <pc:docMk/>
          <pc:sldMk cId="1884864351" sldId="278"/>
        </pc:sldMkLst>
      </pc:sldChg>
      <pc:sldChg chg="mod modShow">
        <pc:chgData name="Emily Hywel" userId="baf2cde3-8896-481d-9254-c66691563779" providerId="ADAL" clId="{96AC9095-A68D-4C2E-8F56-CF01F401BA6A}" dt="2022-02-14T10:33:48.498" v="39" actId="729"/>
        <pc:sldMkLst>
          <pc:docMk/>
          <pc:sldMk cId="2017871278" sldId="279"/>
        </pc:sldMkLst>
      </pc:sldChg>
      <pc:sldChg chg="mod modShow">
        <pc:chgData name="Emily Hywel" userId="baf2cde3-8896-481d-9254-c66691563779" providerId="ADAL" clId="{96AC9095-A68D-4C2E-8F56-CF01F401BA6A}" dt="2022-02-14T10:33:53.521" v="40" actId="729"/>
        <pc:sldMkLst>
          <pc:docMk/>
          <pc:sldMk cId="2445495275" sldId="280"/>
        </pc:sldMkLst>
      </pc:sldChg>
      <pc:sldChg chg="del mod modShow">
        <pc:chgData name="Emily Hywel" userId="baf2cde3-8896-481d-9254-c66691563779" providerId="ADAL" clId="{96AC9095-A68D-4C2E-8F56-CF01F401BA6A}" dt="2022-02-14T11:34:43.756" v="41" actId="47"/>
        <pc:sldMkLst>
          <pc:docMk/>
          <pc:sldMk cId="1185749564" sldId="281"/>
        </pc:sldMkLst>
      </pc:sldChg>
    </pc:docChg>
  </pc:docChgLst>
  <pc:docChgLst>
    <pc:chgData name="Emily Wild" userId="baf2cde3-8896-481d-9254-c66691563779" providerId="ADAL" clId="{48E5DFCF-1341-4037-BC5F-EBB1F9AAEC4E}"/>
    <pc:docChg chg="custSel modSld sldOrd">
      <pc:chgData name="Emily Wild" userId="baf2cde3-8896-481d-9254-c66691563779" providerId="ADAL" clId="{48E5DFCF-1341-4037-BC5F-EBB1F9AAEC4E}" dt="2023-11-17T15:32:47.656" v="22" actId="729"/>
      <pc:docMkLst>
        <pc:docMk/>
      </pc:docMkLst>
      <pc:sldChg chg="modSp mod">
        <pc:chgData name="Emily Wild" userId="baf2cde3-8896-481d-9254-c66691563779" providerId="ADAL" clId="{48E5DFCF-1341-4037-BC5F-EBB1F9AAEC4E}" dt="2023-11-08T14:32:15.960" v="10" actId="20577"/>
        <pc:sldMkLst>
          <pc:docMk/>
          <pc:sldMk cId="3799625505" sldId="256"/>
        </pc:sldMkLst>
        <pc:spChg chg="mod">
          <ac:chgData name="Emily Wild" userId="baf2cde3-8896-481d-9254-c66691563779" providerId="ADAL" clId="{48E5DFCF-1341-4037-BC5F-EBB1F9AAEC4E}" dt="2023-11-08T14:32:15.960" v="10" actId="20577"/>
          <ac:spMkLst>
            <pc:docMk/>
            <pc:sldMk cId="3799625505" sldId="256"/>
            <ac:spMk id="3" creationId="{00000000-0000-0000-0000-000000000000}"/>
          </ac:spMkLst>
        </pc:spChg>
      </pc:sldChg>
      <pc:sldChg chg="ord">
        <pc:chgData name="Emily Wild" userId="baf2cde3-8896-481d-9254-c66691563779" providerId="ADAL" clId="{48E5DFCF-1341-4037-BC5F-EBB1F9AAEC4E}" dt="2023-11-17T15:28:07.633" v="16"/>
        <pc:sldMkLst>
          <pc:docMk/>
          <pc:sldMk cId="1602033607" sldId="259"/>
        </pc:sldMkLst>
      </pc:sldChg>
      <pc:sldChg chg="mod delDesignElem modShow">
        <pc:chgData name="Emily Wild" userId="baf2cde3-8896-481d-9254-c66691563779" providerId="ADAL" clId="{48E5DFCF-1341-4037-BC5F-EBB1F9AAEC4E}" dt="2023-11-17T15:29:50.802" v="20" actId="729"/>
        <pc:sldMkLst>
          <pc:docMk/>
          <pc:sldMk cId="691291970" sldId="297"/>
        </pc:sldMkLst>
      </pc:sldChg>
      <pc:sldChg chg="modSp mod modShow">
        <pc:chgData name="Emily Wild" userId="baf2cde3-8896-481d-9254-c66691563779" providerId="ADAL" clId="{48E5DFCF-1341-4037-BC5F-EBB1F9AAEC4E}" dt="2023-11-17T15:32:47.656" v="22" actId="729"/>
        <pc:sldMkLst>
          <pc:docMk/>
          <pc:sldMk cId="295649460" sldId="301"/>
        </pc:sldMkLst>
        <pc:spChg chg="mod">
          <ac:chgData name="Emily Wild" userId="baf2cde3-8896-481d-9254-c66691563779" providerId="ADAL" clId="{48E5DFCF-1341-4037-BC5F-EBB1F9AAEC4E}" dt="2023-11-17T15:32:43.674" v="21" actId="27636"/>
          <ac:spMkLst>
            <pc:docMk/>
            <pc:sldMk cId="295649460" sldId="301"/>
            <ac:spMk id="3" creationId="{CBD7DB3A-5CF8-4CE4-864D-87591CD374FA}"/>
          </ac:spMkLst>
        </pc:spChg>
      </pc:sldChg>
      <pc:sldChg chg="modSp mod modShow">
        <pc:chgData name="Emily Wild" userId="baf2cde3-8896-481d-9254-c66691563779" providerId="ADAL" clId="{48E5DFCF-1341-4037-BC5F-EBB1F9AAEC4E}" dt="2023-11-17T15:29:41.480" v="19" actId="729"/>
        <pc:sldMkLst>
          <pc:docMk/>
          <pc:sldMk cId="2286348341" sldId="331"/>
        </pc:sldMkLst>
        <pc:spChg chg="mod">
          <ac:chgData name="Emily Wild" userId="baf2cde3-8896-481d-9254-c66691563779" providerId="ADAL" clId="{48E5DFCF-1341-4037-BC5F-EBB1F9AAEC4E}" dt="2023-11-17T15:28:26.345" v="18" actId="1076"/>
          <ac:spMkLst>
            <pc:docMk/>
            <pc:sldMk cId="2286348341" sldId="331"/>
            <ac:spMk id="3" creationId="{A65D5D2F-6DFA-4DA8-A48E-371B1A1FB1FA}"/>
          </ac:spMkLst>
        </pc:spChg>
      </pc:sldChg>
      <pc:sldChg chg="modSp mod">
        <pc:chgData name="Emily Wild" userId="baf2cde3-8896-481d-9254-c66691563779" providerId="ADAL" clId="{48E5DFCF-1341-4037-BC5F-EBB1F9AAEC4E}" dt="2023-11-08T14:32:02.313" v="6" actId="20577"/>
        <pc:sldMkLst>
          <pc:docMk/>
          <pc:sldMk cId="3203692167" sldId="383"/>
        </pc:sldMkLst>
        <pc:spChg chg="mod">
          <ac:chgData name="Emily Wild" userId="baf2cde3-8896-481d-9254-c66691563779" providerId="ADAL" clId="{48E5DFCF-1341-4037-BC5F-EBB1F9AAEC4E}" dt="2023-11-08T14:32:02.313" v="6" actId="20577"/>
          <ac:spMkLst>
            <pc:docMk/>
            <pc:sldMk cId="3203692167" sldId="383"/>
            <ac:spMk id="3" creationId="{00000000-0000-0000-0000-000000000000}"/>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07FA1C-E59B-43AF-B4DD-EF5F75A64CF1}"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8A7D4B04-6C49-423D-9F5A-0B4603E33E3D}">
      <dgm:prSet/>
      <dgm:spPr/>
      <dgm:t>
        <a:bodyPr/>
        <a:lstStyle/>
        <a:p>
          <a:pPr>
            <a:lnSpc>
              <a:spcPct val="100000"/>
            </a:lnSpc>
          </a:pPr>
          <a:r>
            <a:rPr lang="en-GB" b="0" i="0"/>
            <a:t>Plagiarism occurs usually due to one or more of the following:</a:t>
          </a:r>
          <a:endParaRPr lang="en-US"/>
        </a:p>
      </dgm:t>
    </dgm:pt>
    <dgm:pt modelId="{3AD40E0F-A295-43CE-B334-1F953E09BF99}" type="parTrans" cxnId="{DBEC74EB-C897-4198-AEED-EA6571F249FF}">
      <dgm:prSet/>
      <dgm:spPr/>
      <dgm:t>
        <a:bodyPr/>
        <a:lstStyle/>
        <a:p>
          <a:endParaRPr lang="en-US"/>
        </a:p>
      </dgm:t>
    </dgm:pt>
    <dgm:pt modelId="{003F6AA8-0546-4D22-A026-935178DAC934}" type="sibTrans" cxnId="{DBEC74EB-C897-4198-AEED-EA6571F249FF}">
      <dgm:prSet/>
      <dgm:spPr/>
      <dgm:t>
        <a:bodyPr/>
        <a:lstStyle/>
        <a:p>
          <a:pPr>
            <a:lnSpc>
              <a:spcPct val="100000"/>
            </a:lnSpc>
          </a:pPr>
          <a:endParaRPr lang="en-US"/>
        </a:p>
      </dgm:t>
    </dgm:pt>
    <dgm:pt modelId="{12277EF9-956D-42A5-A2EB-FBE9F84C8059}">
      <dgm:prSet/>
      <dgm:spPr/>
      <dgm:t>
        <a:bodyPr/>
        <a:lstStyle/>
        <a:p>
          <a:pPr>
            <a:lnSpc>
              <a:spcPct val="100000"/>
            </a:lnSpc>
          </a:pPr>
          <a:r>
            <a:rPr lang="en-GB" b="0" i="0"/>
            <a:t>Poor time management.</a:t>
          </a:r>
          <a:endParaRPr lang="en-US"/>
        </a:p>
      </dgm:t>
    </dgm:pt>
    <dgm:pt modelId="{41065629-91F0-4D1B-8BD0-111010636AC3}" type="parTrans" cxnId="{35460D1A-A7E1-4075-945E-B442AC2A7139}">
      <dgm:prSet/>
      <dgm:spPr/>
      <dgm:t>
        <a:bodyPr/>
        <a:lstStyle/>
        <a:p>
          <a:endParaRPr lang="en-US"/>
        </a:p>
      </dgm:t>
    </dgm:pt>
    <dgm:pt modelId="{5703B4FA-40F1-42FE-A8D0-8C65E74E1D02}" type="sibTrans" cxnId="{35460D1A-A7E1-4075-945E-B442AC2A7139}">
      <dgm:prSet/>
      <dgm:spPr/>
      <dgm:t>
        <a:bodyPr/>
        <a:lstStyle/>
        <a:p>
          <a:pPr>
            <a:lnSpc>
              <a:spcPct val="100000"/>
            </a:lnSpc>
          </a:pPr>
          <a:endParaRPr lang="en-US"/>
        </a:p>
      </dgm:t>
    </dgm:pt>
    <dgm:pt modelId="{1AA3B0D7-4BC7-4DD7-920C-74A1533E95E3}">
      <dgm:prSet/>
      <dgm:spPr/>
      <dgm:t>
        <a:bodyPr/>
        <a:lstStyle/>
        <a:p>
          <a:pPr>
            <a:lnSpc>
              <a:spcPct val="100000"/>
            </a:lnSpc>
          </a:pPr>
          <a:r>
            <a:rPr lang="en-GB" b="0" i="0" dirty="0"/>
            <a:t>Poor understanding of your topic, or what is being asked of you in your assignment brief or task.</a:t>
          </a:r>
          <a:endParaRPr lang="en-US" dirty="0"/>
        </a:p>
      </dgm:t>
    </dgm:pt>
    <dgm:pt modelId="{55CF05D5-B6F9-43EB-8408-87D406E45E82}" type="parTrans" cxnId="{62FECE25-F629-4960-A640-973DDB540345}">
      <dgm:prSet/>
      <dgm:spPr/>
      <dgm:t>
        <a:bodyPr/>
        <a:lstStyle/>
        <a:p>
          <a:endParaRPr lang="en-US"/>
        </a:p>
      </dgm:t>
    </dgm:pt>
    <dgm:pt modelId="{C66DB184-DF2B-4587-9F04-830892393858}" type="sibTrans" cxnId="{62FECE25-F629-4960-A640-973DDB540345}">
      <dgm:prSet/>
      <dgm:spPr/>
      <dgm:t>
        <a:bodyPr/>
        <a:lstStyle/>
        <a:p>
          <a:pPr>
            <a:lnSpc>
              <a:spcPct val="100000"/>
            </a:lnSpc>
          </a:pPr>
          <a:endParaRPr lang="en-US"/>
        </a:p>
      </dgm:t>
    </dgm:pt>
    <dgm:pt modelId="{CCA3B04C-261C-46F3-92B5-3DB5B2B4ECB7}">
      <dgm:prSet/>
      <dgm:spPr/>
      <dgm:t>
        <a:bodyPr/>
        <a:lstStyle/>
        <a:p>
          <a:pPr>
            <a:lnSpc>
              <a:spcPct val="100000"/>
            </a:lnSpc>
          </a:pPr>
          <a:r>
            <a:rPr lang="en-GB" b="0" i="0"/>
            <a:t>Poor academic writing skills (such as note taking, paraphrasing, summarising and quoting incorrectly).</a:t>
          </a:r>
          <a:endParaRPr lang="en-US"/>
        </a:p>
      </dgm:t>
    </dgm:pt>
    <dgm:pt modelId="{6CF33CA5-0983-46D6-990F-B0CA246D9D3E}" type="parTrans" cxnId="{8980EC0F-4B6B-4AD5-9936-A2044124A986}">
      <dgm:prSet/>
      <dgm:spPr/>
      <dgm:t>
        <a:bodyPr/>
        <a:lstStyle/>
        <a:p>
          <a:endParaRPr lang="en-US"/>
        </a:p>
      </dgm:t>
    </dgm:pt>
    <dgm:pt modelId="{1DEAD61A-30A3-4110-AE84-9962317E1F3A}" type="sibTrans" cxnId="{8980EC0F-4B6B-4AD5-9936-A2044124A986}">
      <dgm:prSet/>
      <dgm:spPr/>
      <dgm:t>
        <a:bodyPr/>
        <a:lstStyle/>
        <a:p>
          <a:pPr>
            <a:lnSpc>
              <a:spcPct val="100000"/>
            </a:lnSpc>
          </a:pPr>
          <a:endParaRPr lang="en-US"/>
        </a:p>
      </dgm:t>
    </dgm:pt>
    <dgm:pt modelId="{EF503CF7-8F62-4D1A-8B1E-4B8972536DFE}">
      <dgm:prSet/>
      <dgm:spPr/>
      <dgm:t>
        <a:bodyPr/>
        <a:lstStyle/>
        <a:p>
          <a:pPr>
            <a:lnSpc>
              <a:spcPct val="100000"/>
            </a:lnSpc>
          </a:pPr>
          <a:r>
            <a:rPr lang="en-GB" b="0" i="0"/>
            <a:t>Poor resource management.</a:t>
          </a:r>
          <a:endParaRPr lang="en-US"/>
        </a:p>
      </dgm:t>
    </dgm:pt>
    <dgm:pt modelId="{A45D245F-0387-46C2-8391-FDE4B333AB45}" type="parTrans" cxnId="{58A39CCF-E022-4BDC-A013-2A36FF1126ED}">
      <dgm:prSet/>
      <dgm:spPr/>
      <dgm:t>
        <a:bodyPr/>
        <a:lstStyle/>
        <a:p>
          <a:endParaRPr lang="en-US"/>
        </a:p>
      </dgm:t>
    </dgm:pt>
    <dgm:pt modelId="{F28227F1-9EC8-42BC-AB46-3C0E403EB34E}" type="sibTrans" cxnId="{58A39CCF-E022-4BDC-A013-2A36FF1126ED}">
      <dgm:prSet/>
      <dgm:spPr/>
      <dgm:t>
        <a:bodyPr/>
        <a:lstStyle/>
        <a:p>
          <a:pPr>
            <a:lnSpc>
              <a:spcPct val="100000"/>
            </a:lnSpc>
          </a:pPr>
          <a:endParaRPr lang="en-US"/>
        </a:p>
      </dgm:t>
    </dgm:pt>
    <dgm:pt modelId="{2896BAF8-08AA-4A5A-8ECB-0AD68CA37F20}">
      <dgm:prSet/>
      <dgm:spPr/>
      <dgm:t>
        <a:bodyPr/>
        <a:lstStyle/>
        <a:p>
          <a:pPr>
            <a:lnSpc>
              <a:spcPct val="100000"/>
            </a:lnSpc>
          </a:pPr>
          <a:r>
            <a:rPr lang="en-GB" b="0" i="0"/>
            <a:t>Poor understanding of referencing and what constitutes plagiarism.</a:t>
          </a:r>
          <a:endParaRPr lang="en-US"/>
        </a:p>
      </dgm:t>
    </dgm:pt>
    <dgm:pt modelId="{C93E6BF9-CEE4-4B27-B19B-DBD57CE8ACF1}" type="parTrans" cxnId="{FB0A5470-7425-4811-ADA4-92590B691DDE}">
      <dgm:prSet/>
      <dgm:spPr/>
      <dgm:t>
        <a:bodyPr/>
        <a:lstStyle/>
        <a:p>
          <a:endParaRPr lang="en-US"/>
        </a:p>
      </dgm:t>
    </dgm:pt>
    <dgm:pt modelId="{E67ACA02-65C9-415E-B396-869CC877B1C5}" type="sibTrans" cxnId="{FB0A5470-7425-4811-ADA4-92590B691DDE}">
      <dgm:prSet/>
      <dgm:spPr/>
      <dgm:t>
        <a:bodyPr/>
        <a:lstStyle/>
        <a:p>
          <a:endParaRPr lang="en-US"/>
        </a:p>
      </dgm:t>
    </dgm:pt>
    <dgm:pt modelId="{6BE2D1DD-E272-4E4B-B4DF-A79020BC94F5}" type="pres">
      <dgm:prSet presAssocID="{3507FA1C-E59B-43AF-B4DD-EF5F75A64CF1}" presName="Name0" presStyleCnt="0">
        <dgm:presLayoutVars>
          <dgm:dir/>
          <dgm:resizeHandles val="exact"/>
        </dgm:presLayoutVars>
      </dgm:prSet>
      <dgm:spPr/>
    </dgm:pt>
    <dgm:pt modelId="{E0780D30-EEF2-4224-887F-AA1F077CD259}" type="pres">
      <dgm:prSet presAssocID="{8A7D4B04-6C49-423D-9F5A-0B4603E33E3D}" presName="node" presStyleLbl="node1" presStyleIdx="0" presStyleCnt="6">
        <dgm:presLayoutVars>
          <dgm:bulletEnabled val="1"/>
        </dgm:presLayoutVars>
      </dgm:prSet>
      <dgm:spPr/>
    </dgm:pt>
    <dgm:pt modelId="{A84BC698-5DB8-4915-931F-739186C3261F}" type="pres">
      <dgm:prSet presAssocID="{003F6AA8-0546-4D22-A026-935178DAC934}" presName="sibTrans" presStyleLbl="sibTrans1D1" presStyleIdx="0" presStyleCnt="5"/>
      <dgm:spPr/>
    </dgm:pt>
    <dgm:pt modelId="{F7B99F44-D8C7-47F1-B85C-E08B844F0C5A}" type="pres">
      <dgm:prSet presAssocID="{003F6AA8-0546-4D22-A026-935178DAC934}" presName="connectorText" presStyleLbl="sibTrans1D1" presStyleIdx="0" presStyleCnt="5"/>
      <dgm:spPr/>
    </dgm:pt>
    <dgm:pt modelId="{20530788-6478-428E-A310-4E67EACC0AA1}" type="pres">
      <dgm:prSet presAssocID="{12277EF9-956D-42A5-A2EB-FBE9F84C8059}" presName="node" presStyleLbl="node1" presStyleIdx="1" presStyleCnt="6">
        <dgm:presLayoutVars>
          <dgm:bulletEnabled val="1"/>
        </dgm:presLayoutVars>
      </dgm:prSet>
      <dgm:spPr/>
    </dgm:pt>
    <dgm:pt modelId="{B407BB9C-3F07-42B0-B0CB-09EE47728209}" type="pres">
      <dgm:prSet presAssocID="{5703B4FA-40F1-42FE-A8D0-8C65E74E1D02}" presName="sibTrans" presStyleLbl="sibTrans1D1" presStyleIdx="1" presStyleCnt="5"/>
      <dgm:spPr/>
    </dgm:pt>
    <dgm:pt modelId="{A73A88E0-328D-4AE9-8050-7CF27446A311}" type="pres">
      <dgm:prSet presAssocID="{5703B4FA-40F1-42FE-A8D0-8C65E74E1D02}" presName="connectorText" presStyleLbl="sibTrans1D1" presStyleIdx="1" presStyleCnt="5"/>
      <dgm:spPr/>
    </dgm:pt>
    <dgm:pt modelId="{07D1CBA9-96E3-441E-86CC-36B45FECEC8E}" type="pres">
      <dgm:prSet presAssocID="{1AA3B0D7-4BC7-4DD7-920C-74A1533E95E3}" presName="node" presStyleLbl="node1" presStyleIdx="2" presStyleCnt="6">
        <dgm:presLayoutVars>
          <dgm:bulletEnabled val="1"/>
        </dgm:presLayoutVars>
      </dgm:prSet>
      <dgm:spPr/>
    </dgm:pt>
    <dgm:pt modelId="{250FDEDE-3915-4D7E-A34E-2BC1E1FB1758}" type="pres">
      <dgm:prSet presAssocID="{C66DB184-DF2B-4587-9F04-830892393858}" presName="sibTrans" presStyleLbl="sibTrans1D1" presStyleIdx="2" presStyleCnt="5"/>
      <dgm:spPr/>
    </dgm:pt>
    <dgm:pt modelId="{F3888D8F-9496-4EE5-B261-6E9B9C27AB75}" type="pres">
      <dgm:prSet presAssocID="{C66DB184-DF2B-4587-9F04-830892393858}" presName="connectorText" presStyleLbl="sibTrans1D1" presStyleIdx="2" presStyleCnt="5"/>
      <dgm:spPr/>
    </dgm:pt>
    <dgm:pt modelId="{494AA45C-B931-4035-87FF-710B94E7A2EF}" type="pres">
      <dgm:prSet presAssocID="{CCA3B04C-261C-46F3-92B5-3DB5B2B4ECB7}" presName="node" presStyleLbl="node1" presStyleIdx="3" presStyleCnt="6">
        <dgm:presLayoutVars>
          <dgm:bulletEnabled val="1"/>
        </dgm:presLayoutVars>
      </dgm:prSet>
      <dgm:spPr/>
    </dgm:pt>
    <dgm:pt modelId="{25585BC4-6A01-4372-8F88-A3D51D2A7D8B}" type="pres">
      <dgm:prSet presAssocID="{1DEAD61A-30A3-4110-AE84-9962317E1F3A}" presName="sibTrans" presStyleLbl="sibTrans1D1" presStyleIdx="3" presStyleCnt="5"/>
      <dgm:spPr/>
    </dgm:pt>
    <dgm:pt modelId="{9BC85AC8-717C-4121-9925-132A1FD6C284}" type="pres">
      <dgm:prSet presAssocID="{1DEAD61A-30A3-4110-AE84-9962317E1F3A}" presName="connectorText" presStyleLbl="sibTrans1D1" presStyleIdx="3" presStyleCnt="5"/>
      <dgm:spPr/>
    </dgm:pt>
    <dgm:pt modelId="{8C1430AB-227D-466C-90FC-11AEF556D5F0}" type="pres">
      <dgm:prSet presAssocID="{EF503CF7-8F62-4D1A-8B1E-4B8972536DFE}" presName="node" presStyleLbl="node1" presStyleIdx="4" presStyleCnt="6">
        <dgm:presLayoutVars>
          <dgm:bulletEnabled val="1"/>
        </dgm:presLayoutVars>
      </dgm:prSet>
      <dgm:spPr/>
    </dgm:pt>
    <dgm:pt modelId="{7A067508-9057-4590-90B9-1EEC4D5F2E70}" type="pres">
      <dgm:prSet presAssocID="{F28227F1-9EC8-42BC-AB46-3C0E403EB34E}" presName="sibTrans" presStyleLbl="sibTrans1D1" presStyleIdx="4" presStyleCnt="5"/>
      <dgm:spPr/>
    </dgm:pt>
    <dgm:pt modelId="{3BFA1694-3DAA-4F57-BCDD-7EA9AF82F6CD}" type="pres">
      <dgm:prSet presAssocID="{F28227F1-9EC8-42BC-AB46-3C0E403EB34E}" presName="connectorText" presStyleLbl="sibTrans1D1" presStyleIdx="4" presStyleCnt="5"/>
      <dgm:spPr/>
    </dgm:pt>
    <dgm:pt modelId="{2CE4EBAD-5D41-4360-B1A2-784561896D8C}" type="pres">
      <dgm:prSet presAssocID="{2896BAF8-08AA-4A5A-8ECB-0AD68CA37F20}" presName="node" presStyleLbl="node1" presStyleIdx="5" presStyleCnt="6">
        <dgm:presLayoutVars>
          <dgm:bulletEnabled val="1"/>
        </dgm:presLayoutVars>
      </dgm:prSet>
      <dgm:spPr/>
    </dgm:pt>
  </dgm:ptLst>
  <dgm:cxnLst>
    <dgm:cxn modelId="{78A5CA06-76AA-453A-B9C0-E5EC4C79F42D}" type="presOf" srcId="{12277EF9-956D-42A5-A2EB-FBE9F84C8059}" destId="{20530788-6478-428E-A310-4E67EACC0AA1}" srcOrd="0" destOrd="0" presId="urn:microsoft.com/office/officeart/2016/7/layout/RepeatingBendingProcessNew"/>
    <dgm:cxn modelId="{6484EC08-B820-40D3-84E0-44F70B789C9B}" type="presOf" srcId="{CCA3B04C-261C-46F3-92B5-3DB5B2B4ECB7}" destId="{494AA45C-B931-4035-87FF-710B94E7A2EF}" srcOrd="0" destOrd="0" presId="urn:microsoft.com/office/officeart/2016/7/layout/RepeatingBendingProcessNew"/>
    <dgm:cxn modelId="{8980EC0F-4B6B-4AD5-9936-A2044124A986}" srcId="{3507FA1C-E59B-43AF-B4DD-EF5F75A64CF1}" destId="{CCA3B04C-261C-46F3-92B5-3DB5B2B4ECB7}" srcOrd="3" destOrd="0" parTransId="{6CF33CA5-0983-46D6-990F-B0CA246D9D3E}" sibTransId="{1DEAD61A-30A3-4110-AE84-9962317E1F3A}"/>
    <dgm:cxn modelId="{2C39BE12-D6AE-4FAD-A55F-3C1900ABF3CC}" type="presOf" srcId="{003F6AA8-0546-4D22-A026-935178DAC934}" destId="{F7B99F44-D8C7-47F1-B85C-E08B844F0C5A}" srcOrd="1" destOrd="0" presId="urn:microsoft.com/office/officeart/2016/7/layout/RepeatingBendingProcessNew"/>
    <dgm:cxn modelId="{35460D1A-A7E1-4075-945E-B442AC2A7139}" srcId="{3507FA1C-E59B-43AF-B4DD-EF5F75A64CF1}" destId="{12277EF9-956D-42A5-A2EB-FBE9F84C8059}" srcOrd="1" destOrd="0" parTransId="{41065629-91F0-4D1B-8BD0-111010636AC3}" sibTransId="{5703B4FA-40F1-42FE-A8D0-8C65E74E1D02}"/>
    <dgm:cxn modelId="{340FD81A-CEB1-4FB6-BCAF-39A558188A90}" type="presOf" srcId="{003F6AA8-0546-4D22-A026-935178DAC934}" destId="{A84BC698-5DB8-4915-931F-739186C3261F}" srcOrd="0" destOrd="0" presId="urn:microsoft.com/office/officeart/2016/7/layout/RepeatingBendingProcessNew"/>
    <dgm:cxn modelId="{62FECE25-F629-4960-A640-973DDB540345}" srcId="{3507FA1C-E59B-43AF-B4DD-EF5F75A64CF1}" destId="{1AA3B0D7-4BC7-4DD7-920C-74A1533E95E3}" srcOrd="2" destOrd="0" parTransId="{55CF05D5-B6F9-43EB-8408-87D406E45E82}" sibTransId="{C66DB184-DF2B-4587-9F04-830892393858}"/>
    <dgm:cxn modelId="{CE446A38-EAE1-4964-8FF5-5421F07E0A01}" type="presOf" srcId="{8A7D4B04-6C49-423D-9F5A-0B4603E33E3D}" destId="{E0780D30-EEF2-4224-887F-AA1F077CD259}" srcOrd="0" destOrd="0" presId="urn:microsoft.com/office/officeart/2016/7/layout/RepeatingBendingProcessNew"/>
    <dgm:cxn modelId="{531C0B40-6B92-424D-8C82-4AC1A69722AC}" type="presOf" srcId="{5703B4FA-40F1-42FE-A8D0-8C65E74E1D02}" destId="{A73A88E0-328D-4AE9-8050-7CF27446A311}" srcOrd="1" destOrd="0" presId="urn:microsoft.com/office/officeart/2016/7/layout/RepeatingBendingProcessNew"/>
    <dgm:cxn modelId="{FB0A5470-7425-4811-ADA4-92590B691DDE}" srcId="{3507FA1C-E59B-43AF-B4DD-EF5F75A64CF1}" destId="{2896BAF8-08AA-4A5A-8ECB-0AD68CA37F20}" srcOrd="5" destOrd="0" parTransId="{C93E6BF9-CEE4-4B27-B19B-DBD57CE8ACF1}" sibTransId="{E67ACA02-65C9-415E-B396-869CC877B1C5}"/>
    <dgm:cxn modelId="{AF556259-7D18-493B-B5EB-E3C57882EEF3}" type="presOf" srcId="{1AA3B0D7-4BC7-4DD7-920C-74A1533E95E3}" destId="{07D1CBA9-96E3-441E-86CC-36B45FECEC8E}" srcOrd="0" destOrd="0" presId="urn:microsoft.com/office/officeart/2016/7/layout/RepeatingBendingProcessNew"/>
    <dgm:cxn modelId="{CC3FE08D-CAFC-434C-B9DA-50AC517E2E53}" type="presOf" srcId="{F28227F1-9EC8-42BC-AB46-3C0E403EB34E}" destId="{3BFA1694-3DAA-4F57-BCDD-7EA9AF82F6CD}" srcOrd="1" destOrd="0" presId="urn:microsoft.com/office/officeart/2016/7/layout/RepeatingBendingProcessNew"/>
    <dgm:cxn modelId="{0717EB95-9434-427F-9A93-9A8153CC0782}" type="presOf" srcId="{F28227F1-9EC8-42BC-AB46-3C0E403EB34E}" destId="{7A067508-9057-4590-90B9-1EEC4D5F2E70}" srcOrd="0" destOrd="0" presId="urn:microsoft.com/office/officeart/2016/7/layout/RepeatingBendingProcessNew"/>
    <dgm:cxn modelId="{B0356DBC-4D12-46CE-A966-177E6009128C}" type="presOf" srcId="{5703B4FA-40F1-42FE-A8D0-8C65E74E1D02}" destId="{B407BB9C-3F07-42B0-B0CB-09EE47728209}" srcOrd="0" destOrd="0" presId="urn:microsoft.com/office/officeart/2016/7/layout/RepeatingBendingProcessNew"/>
    <dgm:cxn modelId="{8CC7B6C9-30FE-4D70-8616-6D953E5D68F2}" type="presOf" srcId="{3507FA1C-E59B-43AF-B4DD-EF5F75A64CF1}" destId="{6BE2D1DD-E272-4E4B-B4DF-A79020BC94F5}" srcOrd="0" destOrd="0" presId="urn:microsoft.com/office/officeart/2016/7/layout/RepeatingBendingProcessNew"/>
    <dgm:cxn modelId="{58A39CCF-E022-4BDC-A013-2A36FF1126ED}" srcId="{3507FA1C-E59B-43AF-B4DD-EF5F75A64CF1}" destId="{EF503CF7-8F62-4D1A-8B1E-4B8972536DFE}" srcOrd="4" destOrd="0" parTransId="{A45D245F-0387-46C2-8391-FDE4B333AB45}" sibTransId="{F28227F1-9EC8-42BC-AB46-3C0E403EB34E}"/>
    <dgm:cxn modelId="{728D47D0-2F39-46D6-8C77-1A211B8C60A5}" type="presOf" srcId="{1DEAD61A-30A3-4110-AE84-9962317E1F3A}" destId="{9BC85AC8-717C-4121-9925-132A1FD6C284}" srcOrd="1" destOrd="0" presId="urn:microsoft.com/office/officeart/2016/7/layout/RepeatingBendingProcessNew"/>
    <dgm:cxn modelId="{B41A0CD7-2E5E-4947-BBC5-404CF5AFCDC7}" type="presOf" srcId="{2896BAF8-08AA-4A5A-8ECB-0AD68CA37F20}" destId="{2CE4EBAD-5D41-4360-B1A2-784561896D8C}" srcOrd="0" destOrd="0" presId="urn:microsoft.com/office/officeart/2016/7/layout/RepeatingBendingProcessNew"/>
    <dgm:cxn modelId="{75C166E3-26D4-4F33-96D1-4BDDC79C072A}" type="presOf" srcId="{C66DB184-DF2B-4587-9F04-830892393858}" destId="{F3888D8F-9496-4EE5-B261-6E9B9C27AB75}" srcOrd="1" destOrd="0" presId="urn:microsoft.com/office/officeart/2016/7/layout/RepeatingBendingProcessNew"/>
    <dgm:cxn modelId="{80DCC8EA-2E5A-4742-AFA5-91E1C07424CF}" type="presOf" srcId="{C66DB184-DF2B-4587-9F04-830892393858}" destId="{250FDEDE-3915-4D7E-A34E-2BC1E1FB1758}" srcOrd="0" destOrd="0" presId="urn:microsoft.com/office/officeart/2016/7/layout/RepeatingBendingProcessNew"/>
    <dgm:cxn modelId="{DBEC74EB-C897-4198-AEED-EA6571F249FF}" srcId="{3507FA1C-E59B-43AF-B4DD-EF5F75A64CF1}" destId="{8A7D4B04-6C49-423D-9F5A-0B4603E33E3D}" srcOrd="0" destOrd="0" parTransId="{3AD40E0F-A295-43CE-B334-1F953E09BF99}" sibTransId="{003F6AA8-0546-4D22-A026-935178DAC934}"/>
    <dgm:cxn modelId="{A293F5EC-9F9B-4C13-B5C7-6D15B487C356}" type="presOf" srcId="{EF503CF7-8F62-4D1A-8B1E-4B8972536DFE}" destId="{8C1430AB-227D-466C-90FC-11AEF556D5F0}" srcOrd="0" destOrd="0" presId="urn:microsoft.com/office/officeart/2016/7/layout/RepeatingBendingProcessNew"/>
    <dgm:cxn modelId="{0EBB10F4-E6FA-4A78-A4A7-1BA55CD23EC8}" type="presOf" srcId="{1DEAD61A-30A3-4110-AE84-9962317E1F3A}" destId="{25585BC4-6A01-4372-8F88-A3D51D2A7D8B}" srcOrd="0" destOrd="0" presId="urn:microsoft.com/office/officeart/2016/7/layout/RepeatingBendingProcessNew"/>
    <dgm:cxn modelId="{2D3E9037-DF56-4340-A1C7-43D20F47039D}" type="presParOf" srcId="{6BE2D1DD-E272-4E4B-B4DF-A79020BC94F5}" destId="{E0780D30-EEF2-4224-887F-AA1F077CD259}" srcOrd="0" destOrd="0" presId="urn:microsoft.com/office/officeart/2016/7/layout/RepeatingBendingProcessNew"/>
    <dgm:cxn modelId="{67A1E29D-D436-4967-A8D7-BE7A3E348BBE}" type="presParOf" srcId="{6BE2D1DD-E272-4E4B-B4DF-A79020BC94F5}" destId="{A84BC698-5DB8-4915-931F-739186C3261F}" srcOrd="1" destOrd="0" presId="urn:microsoft.com/office/officeart/2016/7/layout/RepeatingBendingProcessNew"/>
    <dgm:cxn modelId="{941825F5-141E-4C51-B62C-7DB41467313C}" type="presParOf" srcId="{A84BC698-5DB8-4915-931F-739186C3261F}" destId="{F7B99F44-D8C7-47F1-B85C-E08B844F0C5A}" srcOrd="0" destOrd="0" presId="urn:microsoft.com/office/officeart/2016/7/layout/RepeatingBendingProcessNew"/>
    <dgm:cxn modelId="{E6B3B298-6AAD-4240-94F9-C100F1E6963D}" type="presParOf" srcId="{6BE2D1DD-E272-4E4B-B4DF-A79020BC94F5}" destId="{20530788-6478-428E-A310-4E67EACC0AA1}" srcOrd="2" destOrd="0" presId="urn:microsoft.com/office/officeart/2016/7/layout/RepeatingBendingProcessNew"/>
    <dgm:cxn modelId="{101B9120-DCFE-4AF9-A5D5-2DF33B886D03}" type="presParOf" srcId="{6BE2D1DD-E272-4E4B-B4DF-A79020BC94F5}" destId="{B407BB9C-3F07-42B0-B0CB-09EE47728209}" srcOrd="3" destOrd="0" presId="urn:microsoft.com/office/officeart/2016/7/layout/RepeatingBendingProcessNew"/>
    <dgm:cxn modelId="{626D60EF-1A56-449D-8C83-244D80017DD0}" type="presParOf" srcId="{B407BB9C-3F07-42B0-B0CB-09EE47728209}" destId="{A73A88E0-328D-4AE9-8050-7CF27446A311}" srcOrd="0" destOrd="0" presId="urn:microsoft.com/office/officeart/2016/7/layout/RepeatingBendingProcessNew"/>
    <dgm:cxn modelId="{B436248F-A1B0-47EF-A212-12C407A9FDCC}" type="presParOf" srcId="{6BE2D1DD-E272-4E4B-B4DF-A79020BC94F5}" destId="{07D1CBA9-96E3-441E-86CC-36B45FECEC8E}" srcOrd="4" destOrd="0" presId="urn:microsoft.com/office/officeart/2016/7/layout/RepeatingBendingProcessNew"/>
    <dgm:cxn modelId="{856A31BB-CE39-4930-B3C8-93A7B20F88D0}" type="presParOf" srcId="{6BE2D1DD-E272-4E4B-B4DF-A79020BC94F5}" destId="{250FDEDE-3915-4D7E-A34E-2BC1E1FB1758}" srcOrd="5" destOrd="0" presId="urn:microsoft.com/office/officeart/2016/7/layout/RepeatingBendingProcessNew"/>
    <dgm:cxn modelId="{88EF8E7C-8A0E-4D36-A406-51F125580896}" type="presParOf" srcId="{250FDEDE-3915-4D7E-A34E-2BC1E1FB1758}" destId="{F3888D8F-9496-4EE5-B261-6E9B9C27AB75}" srcOrd="0" destOrd="0" presId="urn:microsoft.com/office/officeart/2016/7/layout/RepeatingBendingProcessNew"/>
    <dgm:cxn modelId="{D2D545B8-CA99-4AA1-BAE2-DADE56C3F236}" type="presParOf" srcId="{6BE2D1DD-E272-4E4B-B4DF-A79020BC94F5}" destId="{494AA45C-B931-4035-87FF-710B94E7A2EF}" srcOrd="6" destOrd="0" presId="urn:microsoft.com/office/officeart/2016/7/layout/RepeatingBendingProcessNew"/>
    <dgm:cxn modelId="{E0D105E2-DEFB-4518-B455-E0F280473B7E}" type="presParOf" srcId="{6BE2D1DD-E272-4E4B-B4DF-A79020BC94F5}" destId="{25585BC4-6A01-4372-8F88-A3D51D2A7D8B}" srcOrd="7" destOrd="0" presId="urn:microsoft.com/office/officeart/2016/7/layout/RepeatingBendingProcessNew"/>
    <dgm:cxn modelId="{39FDAD45-1681-43FD-9D45-4E767DDF6C1C}" type="presParOf" srcId="{25585BC4-6A01-4372-8F88-A3D51D2A7D8B}" destId="{9BC85AC8-717C-4121-9925-132A1FD6C284}" srcOrd="0" destOrd="0" presId="urn:microsoft.com/office/officeart/2016/7/layout/RepeatingBendingProcessNew"/>
    <dgm:cxn modelId="{83F33CA6-4BBF-41FB-BF4B-E40F35B69BE0}" type="presParOf" srcId="{6BE2D1DD-E272-4E4B-B4DF-A79020BC94F5}" destId="{8C1430AB-227D-466C-90FC-11AEF556D5F0}" srcOrd="8" destOrd="0" presId="urn:microsoft.com/office/officeart/2016/7/layout/RepeatingBendingProcessNew"/>
    <dgm:cxn modelId="{4E96B374-4215-4600-9DA0-06197CEF0729}" type="presParOf" srcId="{6BE2D1DD-E272-4E4B-B4DF-A79020BC94F5}" destId="{7A067508-9057-4590-90B9-1EEC4D5F2E70}" srcOrd="9" destOrd="0" presId="urn:microsoft.com/office/officeart/2016/7/layout/RepeatingBendingProcessNew"/>
    <dgm:cxn modelId="{B4E6E3F6-514E-4E33-8CE0-215AF09FD816}" type="presParOf" srcId="{7A067508-9057-4590-90B9-1EEC4D5F2E70}" destId="{3BFA1694-3DAA-4F57-BCDD-7EA9AF82F6CD}" srcOrd="0" destOrd="0" presId="urn:microsoft.com/office/officeart/2016/7/layout/RepeatingBendingProcessNew"/>
    <dgm:cxn modelId="{08109B0E-23A9-4ED5-9288-2C390F060567}" type="presParOf" srcId="{6BE2D1DD-E272-4E4B-B4DF-A79020BC94F5}" destId="{2CE4EBAD-5D41-4360-B1A2-784561896D8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dirty="0">
              <a:latin typeface="Calibri Light" panose="020F0302020204030204" pitchFamily="34" charset="0"/>
              <a:cs typeface="Calibri Light" panose="020F0302020204030204" pitchFamily="34" charset="0"/>
            </a:rPr>
            <a:t>Arrange </a:t>
          </a:r>
          <a:r>
            <a:rPr lang="en-GB" b="0" dirty="0">
              <a:latin typeface="Calibri Light" panose="020F0302020204030204" pitchFamily="34" charset="0"/>
              <a:cs typeface="Calibri Light" panose="020F0302020204030204" pitchFamily="34" charset="0"/>
            </a:rPr>
            <a:t>numerically as they appear in the main body of your work</a:t>
          </a:r>
          <a:endParaRPr lang="en-US" b="0" dirty="0">
            <a:latin typeface="Calibri Light" panose="020F0302020204030204" pitchFamily="34" charset="0"/>
            <a:cs typeface="Calibri Light" panose="020F0302020204030204" pitchFamily="34" charset="0"/>
          </a:endParaRPr>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dirty="0"/>
            <a:t>List </a:t>
          </a:r>
          <a:r>
            <a:rPr lang="en-GB" dirty="0"/>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BC698-5DB8-4915-931F-739186C3261F}">
      <dsp:nvSpPr>
        <dsp:cNvPr id="0" name=""/>
        <dsp:cNvSpPr/>
      </dsp:nvSpPr>
      <dsp:spPr>
        <a:xfrm>
          <a:off x="3121784" y="948446"/>
          <a:ext cx="685921" cy="91440"/>
        </a:xfrm>
        <a:custGeom>
          <a:avLst/>
          <a:gdLst/>
          <a:ahLst/>
          <a:cxnLst/>
          <a:rect l="0" t="0" r="0" b="0"/>
          <a:pathLst>
            <a:path>
              <a:moveTo>
                <a:pt x="0" y="45720"/>
              </a:moveTo>
              <a:lnTo>
                <a:pt x="68592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3446832" y="990584"/>
        <a:ext cx="35826" cy="7165"/>
      </dsp:txXfrm>
    </dsp:sp>
    <dsp:sp modelId="{E0780D30-EEF2-4224-887F-AA1F077CD259}">
      <dsp:nvSpPr>
        <dsp:cNvPr id="0" name=""/>
        <dsp:cNvSpPr/>
      </dsp:nvSpPr>
      <dsp:spPr>
        <a:xfrm>
          <a:off x="8275" y="59574"/>
          <a:ext cx="3115308" cy="18691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53" tIns="160236" rIns="152653" bIns="160236" numCol="1" spcCol="1270" anchor="ctr" anchorCtr="0">
          <a:noAutofit/>
        </a:bodyPr>
        <a:lstStyle/>
        <a:p>
          <a:pPr marL="0" lvl="0" indent="0" algn="ctr" defTabSz="889000">
            <a:lnSpc>
              <a:spcPct val="100000"/>
            </a:lnSpc>
            <a:spcBef>
              <a:spcPct val="0"/>
            </a:spcBef>
            <a:spcAft>
              <a:spcPct val="35000"/>
            </a:spcAft>
            <a:buNone/>
          </a:pPr>
          <a:r>
            <a:rPr lang="en-GB" sz="2000" b="0" i="0" kern="1200"/>
            <a:t>Plagiarism occurs usually due to one or more of the following:</a:t>
          </a:r>
          <a:endParaRPr lang="en-US" sz="2000" kern="1200"/>
        </a:p>
      </dsp:txBody>
      <dsp:txXfrm>
        <a:off x="8275" y="59574"/>
        <a:ext cx="3115308" cy="1869185"/>
      </dsp:txXfrm>
    </dsp:sp>
    <dsp:sp modelId="{B407BB9C-3F07-42B0-B0CB-09EE47728209}">
      <dsp:nvSpPr>
        <dsp:cNvPr id="0" name=""/>
        <dsp:cNvSpPr/>
      </dsp:nvSpPr>
      <dsp:spPr>
        <a:xfrm>
          <a:off x="6953614" y="948446"/>
          <a:ext cx="685921" cy="91440"/>
        </a:xfrm>
        <a:custGeom>
          <a:avLst/>
          <a:gdLst/>
          <a:ahLst/>
          <a:cxnLst/>
          <a:rect l="0" t="0" r="0" b="0"/>
          <a:pathLst>
            <a:path>
              <a:moveTo>
                <a:pt x="0" y="45720"/>
              </a:moveTo>
              <a:lnTo>
                <a:pt x="68592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7278661" y="990584"/>
        <a:ext cx="35826" cy="7165"/>
      </dsp:txXfrm>
    </dsp:sp>
    <dsp:sp modelId="{20530788-6478-428E-A310-4E67EACC0AA1}">
      <dsp:nvSpPr>
        <dsp:cNvPr id="0" name=""/>
        <dsp:cNvSpPr/>
      </dsp:nvSpPr>
      <dsp:spPr>
        <a:xfrm>
          <a:off x="3840105" y="59574"/>
          <a:ext cx="3115308" cy="18691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53" tIns="160236" rIns="152653" bIns="160236" numCol="1" spcCol="1270" anchor="ctr" anchorCtr="0">
          <a:noAutofit/>
        </a:bodyPr>
        <a:lstStyle/>
        <a:p>
          <a:pPr marL="0" lvl="0" indent="0" algn="ctr" defTabSz="889000">
            <a:lnSpc>
              <a:spcPct val="100000"/>
            </a:lnSpc>
            <a:spcBef>
              <a:spcPct val="0"/>
            </a:spcBef>
            <a:spcAft>
              <a:spcPct val="35000"/>
            </a:spcAft>
            <a:buNone/>
          </a:pPr>
          <a:r>
            <a:rPr lang="en-GB" sz="2000" b="0" i="0" kern="1200"/>
            <a:t>Poor time management.</a:t>
          </a:r>
          <a:endParaRPr lang="en-US" sz="2000" kern="1200"/>
        </a:p>
      </dsp:txBody>
      <dsp:txXfrm>
        <a:off x="3840105" y="59574"/>
        <a:ext cx="3115308" cy="1869185"/>
      </dsp:txXfrm>
    </dsp:sp>
    <dsp:sp modelId="{250FDEDE-3915-4D7E-A34E-2BC1E1FB1758}">
      <dsp:nvSpPr>
        <dsp:cNvPr id="0" name=""/>
        <dsp:cNvSpPr/>
      </dsp:nvSpPr>
      <dsp:spPr>
        <a:xfrm>
          <a:off x="1565930" y="1926959"/>
          <a:ext cx="7663659" cy="685921"/>
        </a:xfrm>
        <a:custGeom>
          <a:avLst/>
          <a:gdLst/>
          <a:ahLst/>
          <a:cxnLst/>
          <a:rect l="0" t="0" r="0" b="0"/>
          <a:pathLst>
            <a:path>
              <a:moveTo>
                <a:pt x="7663659" y="0"/>
              </a:moveTo>
              <a:lnTo>
                <a:pt x="7663659" y="360060"/>
              </a:lnTo>
              <a:lnTo>
                <a:pt x="0" y="360060"/>
              </a:lnTo>
              <a:lnTo>
                <a:pt x="0" y="68592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5205332" y="2266337"/>
        <a:ext cx="384854" cy="7165"/>
      </dsp:txXfrm>
    </dsp:sp>
    <dsp:sp modelId="{07D1CBA9-96E3-441E-86CC-36B45FECEC8E}">
      <dsp:nvSpPr>
        <dsp:cNvPr id="0" name=""/>
        <dsp:cNvSpPr/>
      </dsp:nvSpPr>
      <dsp:spPr>
        <a:xfrm>
          <a:off x="7671935" y="59574"/>
          <a:ext cx="3115308" cy="18691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53" tIns="160236" rIns="152653" bIns="160236" numCol="1" spcCol="1270" anchor="ctr" anchorCtr="0">
          <a:noAutofit/>
        </a:bodyPr>
        <a:lstStyle/>
        <a:p>
          <a:pPr marL="0" lvl="0" indent="0" algn="ctr" defTabSz="889000">
            <a:lnSpc>
              <a:spcPct val="100000"/>
            </a:lnSpc>
            <a:spcBef>
              <a:spcPct val="0"/>
            </a:spcBef>
            <a:spcAft>
              <a:spcPct val="35000"/>
            </a:spcAft>
            <a:buNone/>
          </a:pPr>
          <a:r>
            <a:rPr lang="en-GB" sz="2000" b="0" i="0" kern="1200" dirty="0"/>
            <a:t>Poor understanding of your topic, or what is being asked of you in your assignment brief or task.</a:t>
          </a:r>
          <a:endParaRPr lang="en-US" sz="2000" kern="1200" dirty="0"/>
        </a:p>
      </dsp:txBody>
      <dsp:txXfrm>
        <a:off x="7671935" y="59574"/>
        <a:ext cx="3115308" cy="1869185"/>
      </dsp:txXfrm>
    </dsp:sp>
    <dsp:sp modelId="{25585BC4-6A01-4372-8F88-A3D51D2A7D8B}">
      <dsp:nvSpPr>
        <dsp:cNvPr id="0" name=""/>
        <dsp:cNvSpPr/>
      </dsp:nvSpPr>
      <dsp:spPr>
        <a:xfrm>
          <a:off x="3121784" y="3534153"/>
          <a:ext cx="685921" cy="91440"/>
        </a:xfrm>
        <a:custGeom>
          <a:avLst/>
          <a:gdLst/>
          <a:ahLst/>
          <a:cxnLst/>
          <a:rect l="0" t="0" r="0" b="0"/>
          <a:pathLst>
            <a:path>
              <a:moveTo>
                <a:pt x="0" y="45720"/>
              </a:moveTo>
              <a:lnTo>
                <a:pt x="68592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3446832" y="3576290"/>
        <a:ext cx="35826" cy="7165"/>
      </dsp:txXfrm>
    </dsp:sp>
    <dsp:sp modelId="{494AA45C-B931-4035-87FF-710B94E7A2EF}">
      <dsp:nvSpPr>
        <dsp:cNvPr id="0" name=""/>
        <dsp:cNvSpPr/>
      </dsp:nvSpPr>
      <dsp:spPr>
        <a:xfrm>
          <a:off x="8275" y="2645280"/>
          <a:ext cx="3115308" cy="18691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53" tIns="160236" rIns="152653" bIns="160236" numCol="1" spcCol="1270" anchor="ctr" anchorCtr="0">
          <a:noAutofit/>
        </a:bodyPr>
        <a:lstStyle/>
        <a:p>
          <a:pPr marL="0" lvl="0" indent="0" algn="ctr" defTabSz="889000">
            <a:lnSpc>
              <a:spcPct val="100000"/>
            </a:lnSpc>
            <a:spcBef>
              <a:spcPct val="0"/>
            </a:spcBef>
            <a:spcAft>
              <a:spcPct val="35000"/>
            </a:spcAft>
            <a:buNone/>
          </a:pPr>
          <a:r>
            <a:rPr lang="en-GB" sz="2000" b="0" i="0" kern="1200"/>
            <a:t>Poor academic writing skills (such as note taking, paraphrasing, summarising and quoting incorrectly).</a:t>
          </a:r>
          <a:endParaRPr lang="en-US" sz="2000" kern="1200"/>
        </a:p>
      </dsp:txBody>
      <dsp:txXfrm>
        <a:off x="8275" y="2645280"/>
        <a:ext cx="3115308" cy="1869185"/>
      </dsp:txXfrm>
    </dsp:sp>
    <dsp:sp modelId="{7A067508-9057-4590-90B9-1EEC4D5F2E70}">
      <dsp:nvSpPr>
        <dsp:cNvPr id="0" name=""/>
        <dsp:cNvSpPr/>
      </dsp:nvSpPr>
      <dsp:spPr>
        <a:xfrm>
          <a:off x="6953614" y="3534153"/>
          <a:ext cx="685921" cy="91440"/>
        </a:xfrm>
        <a:custGeom>
          <a:avLst/>
          <a:gdLst/>
          <a:ahLst/>
          <a:cxnLst/>
          <a:rect l="0" t="0" r="0" b="0"/>
          <a:pathLst>
            <a:path>
              <a:moveTo>
                <a:pt x="0" y="45720"/>
              </a:moveTo>
              <a:lnTo>
                <a:pt x="68592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7278661" y="3576290"/>
        <a:ext cx="35826" cy="7165"/>
      </dsp:txXfrm>
    </dsp:sp>
    <dsp:sp modelId="{8C1430AB-227D-466C-90FC-11AEF556D5F0}">
      <dsp:nvSpPr>
        <dsp:cNvPr id="0" name=""/>
        <dsp:cNvSpPr/>
      </dsp:nvSpPr>
      <dsp:spPr>
        <a:xfrm>
          <a:off x="3840105" y="2645280"/>
          <a:ext cx="3115308" cy="18691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53" tIns="160236" rIns="152653" bIns="160236" numCol="1" spcCol="1270" anchor="ctr" anchorCtr="0">
          <a:noAutofit/>
        </a:bodyPr>
        <a:lstStyle/>
        <a:p>
          <a:pPr marL="0" lvl="0" indent="0" algn="ctr" defTabSz="889000">
            <a:lnSpc>
              <a:spcPct val="100000"/>
            </a:lnSpc>
            <a:spcBef>
              <a:spcPct val="0"/>
            </a:spcBef>
            <a:spcAft>
              <a:spcPct val="35000"/>
            </a:spcAft>
            <a:buNone/>
          </a:pPr>
          <a:r>
            <a:rPr lang="en-GB" sz="2000" b="0" i="0" kern="1200"/>
            <a:t>Poor resource management.</a:t>
          </a:r>
          <a:endParaRPr lang="en-US" sz="2000" kern="1200"/>
        </a:p>
      </dsp:txBody>
      <dsp:txXfrm>
        <a:off x="3840105" y="2645280"/>
        <a:ext cx="3115308" cy="1869185"/>
      </dsp:txXfrm>
    </dsp:sp>
    <dsp:sp modelId="{2CE4EBAD-5D41-4360-B1A2-784561896D8C}">
      <dsp:nvSpPr>
        <dsp:cNvPr id="0" name=""/>
        <dsp:cNvSpPr/>
      </dsp:nvSpPr>
      <dsp:spPr>
        <a:xfrm>
          <a:off x="7671935" y="2645280"/>
          <a:ext cx="3115308" cy="18691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653" tIns="160236" rIns="152653" bIns="160236" numCol="1" spcCol="1270" anchor="ctr" anchorCtr="0">
          <a:noAutofit/>
        </a:bodyPr>
        <a:lstStyle/>
        <a:p>
          <a:pPr marL="0" lvl="0" indent="0" algn="ctr" defTabSz="889000">
            <a:lnSpc>
              <a:spcPct val="100000"/>
            </a:lnSpc>
            <a:spcBef>
              <a:spcPct val="0"/>
            </a:spcBef>
            <a:spcAft>
              <a:spcPct val="35000"/>
            </a:spcAft>
            <a:buNone/>
          </a:pPr>
          <a:r>
            <a:rPr lang="en-GB" sz="2000" b="0" i="0" kern="1200"/>
            <a:t>Poor understanding of referencing and what constitutes plagiarism.</a:t>
          </a:r>
          <a:endParaRPr lang="en-US" sz="2000" kern="1200"/>
        </a:p>
      </dsp:txBody>
      <dsp:txXfrm>
        <a:off x="7671935" y="2645280"/>
        <a:ext cx="3115308" cy="18691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dirty="0"/>
            <a:t>List </a:t>
          </a:r>
          <a:r>
            <a:rPr lang="en-GB" sz="2200" kern="1200" dirty="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dirty="0">
              <a:latin typeface="Calibri Light" panose="020F0302020204030204" pitchFamily="34" charset="0"/>
              <a:cs typeface="Calibri Light" panose="020F0302020204030204" pitchFamily="34" charset="0"/>
            </a:rPr>
            <a:t>Arrange </a:t>
          </a:r>
          <a:r>
            <a:rPr lang="en-GB" sz="2200" b="0" kern="1200" dirty="0">
              <a:latin typeface="Calibri Light" panose="020F0302020204030204" pitchFamily="34" charset="0"/>
              <a:cs typeface="Calibri Light" panose="020F0302020204030204" pitchFamily="34" charset="0"/>
            </a:rPr>
            <a:t>numerically as they appear in the main body of your work</a:t>
          </a:r>
          <a:endParaRPr lang="en-US" sz="2200" b="0" kern="1200" dirty="0">
            <a:latin typeface="Calibri Light" panose="020F0302020204030204" pitchFamily="34" charset="0"/>
            <a:cs typeface="Calibri Light" panose="020F0302020204030204" pitchFamily="34" charset="0"/>
          </a:endParaRPr>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600005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4121361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2200272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19</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20</a:t>
            </a:fld>
            <a:endParaRPr lang="en-GB"/>
          </a:p>
        </p:txBody>
      </p:sp>
    </p:spTree>
    <p:extLst>
      <p:ext uri="{BB962C8B-B14F-4D97-AF65-F5344CB8AC3E}">
        <p14:creationId xmlns:p14="http://schemas.microsoft.com/office/powerpoint/2010/main" val="2288855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21</a:t>
            </a:fld>
            <a:endParaRPr lang="en-GB"/>
          </a:p>
        </p:txBody>
      </p:sp>
    </p:spTree>
    <p:extLst>
      <p:ext uri="{BB962C8B-B14F-4D97-AF65-F5344CB8AC3E}">
        <p14:creationId xmlns:p14="http://schemas.microsoft.com/office/powerpoint/2010/main" val="2303986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22</a:t>
            </a:fld>
            <a:endParaRPr lang="en-GB"/>
          </a:p>
        </p:txBody>
      </p:sp>
    </p:spTree>
    <p:extLst>
      <p:ext uri="{BB962C8B-B14F-4D97-AF65-F5344CB8AC3E}">
        <p14:creationId xmlns:p14="http://schemas.microsoft.com/office/powerpoint/2010/main" val="9699237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23</a:t>
            </a:fld>
            <a:endParaRPr lang="en-GB"/>
          </a:p>
        </p:txBody>
      </p:sp>
    </p:spTree>
    <p:extLst>
      <p:ext uri="{BB962C8B-B14F-4D97-AF65-F5344CB8AC3E}">
        <p14:creationId xmlns:p14="http://schemas.microsoft.com/office/powerpoint/2010/main" val="30071127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24</a:t>
            </a:fld>
            <a:endParaRPr lang="en-GB"/>
          </a:p>
        </p:txBody>
      </p:sp>
    </p:spTree>
    <p:extLst>
      <p:ext uri="{BB962C8B-B14F-4D97-AF65-F5344CB8AC3E}">
        <p14:creationId xmlns:p14="http://schemas.microsoft.com/office/powerpoint/2010/main" val="2232631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25</a:t>
            </a:fld>
            <a:endParaRPr lang="en-GB"/>
          </a:p>
        </p:txBody>
      </p:sp>
    </p:spTree>
    <p:extLst>
      <p:ext uri="{BB962C8B-B14F-4D97-AF65-F5344CB8AC3E}">
        <p14:creationId xmlns:p14="http://schemas.microsoft.com/office/powerpoint/2010/main" val="1489026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26</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27</a:t>
            </a:fld>
            <a:endParaRPr lang="en-GB"/>
          </a:p>
        </p:txBody>
      </p:sp>
    </p:spTree>
    <p:extLst>
      <p:ext uri="{BB962C8B-B14F-4D97-AF65-F5344CB8AC3E}">
        <p14:creationId xmlns:p14="http://schemas.microsoft.com/office/powerpoint/2010/main" val="569884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28</a:t>
            </a:fld>
            <a:endParaRPr lang="en-GB"/>
          </a:p>
        </p:txBody>
      </p:sp>
    </p:spTree>
    <p:extLst>
      <p:ext uri="{BB962C8B-B14F-4D97-AF65-F5344CB8AC3E}">
        <p14:creationId xmlns:p14="http://schemas.microsoft.com/office/powerpoint/2010/main" val="24508768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29</a:t>
            </a:fld>
            <a:endParaRPr lang="en-GB"/>
          </a:p>
        </p:txBody>
      </p:sp>
    </p:spTree>
    <p:extLst>
      <p:ext uri="{BB962C8B-B14F-4D97-AF65-F5344CB8AC3E}">
        <p14:creationId xmlns:p14="http://schemas.microsoft.com/office/powerpoint/2010/main" val="42541748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918723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018072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42504773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18687305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10287346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40103312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a:t>
            </a:r>
            <a:r>
              <a:rPr lang="en-US">
                <a:cs typeface="Calibri"/>
              </a:rPr>
              <a:t>them</a:t>
            </a:r>
            <a:r>
              <a:rPr lang="en-US" dirty="0">
                <a:cs typeface="Calibri"/>
              </a:rPr>
              <a:t>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14485922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21623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librarysearch.uwtsd.ac.uk/discovery/fulldisplay?docid=alma99100436002502421&amp;context=L&amp;vid=44WHELF_UWTSD:44WHELF_UWTSD_VU1&amp;lang=en&amp;search_scope=Search_ELEC&amp;adaptor=Local%20Search%20Engine&amp;tab=Everything&amp;query=any,contains,cite%20them%20right&amp;offset=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10.xml.rels><?xml version="1.0" encoding="UTF-8" standalone="yes"?>
<Relationships xmlns="http://schemas.openxmlformats.org/package/2006/relationships"><Relationship Id="rId2" Type="http://schemas.openxmlformats.org/officeDocument/2006/relationships/hyperlink" Target="https://whelf-uwtsd.alma.exlibrisgroup.com/leganto/readinglist/lists/7517844970002421?institute=44WHELF_UWTSD&amp;auth=SAML"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media/uwtsd-website/content-assets/documents/registry/Plagiarism-Detection-Service.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journals.ieeeauthorcenter.ieee.org/wp-content/uploads/sites/7/IEEE_Reference_Guide.pdf"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hyperlink" Target="https://cassi.cas.org/" TargetMode="External"/><Relationship Id="rId4" Type="http://schemas.openxmlformats.org/officeDocument/2006/relationships/hyperlink" Target="http://ieeeauthorcenter.ieee.org/wp-content/uploads/Magazine-Titles-and-Abbreviations.pdf"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journals.ieeeauthorcenter.ieee.org/wp-content/uploads/sites/7/IEEE_Reference_Guide.pdf"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librarysearch.uwtsd.ac.uk/discovery/fulldisplay?context=L&amp;vid=44WHELF_UWTSD:44WHELF_UWTSD_VU1&amp;search_scope=Search_ELEC&amp;tab=Everything&amp;docid=alma99100436002502421"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s://www.uwtsd.ac.uk/library/using-our-libraries/online-library/referencing-handbooks/" TargetMode="External"/><Relationship Id="rId2" Type="http://schemas.openxmlformats.org/officeDocument/2006/relationships/hyperlink" Target="https://librarysearch.uwtsd.ac.uk/discovery/fulldisplay?context=L&amp;vid=44WHELF_UWTSD:44WHELF_UWTSD_VU1&amp;search_scope=MyInst_and_CI&amp;tab=Everything&amp;docid=alma99100436002502421" TargetMode="External"/><Relationship Id="rId1" Type="http://schemas.openxmlformats.org/officeDocument/2006/relationships/slideLayout" Target="../slideLayouts/slideLayout7.xml"/><Relationship Id="rId4" Type="http://schemas.openxmlformats.org/officeDocument/2006/relationships/hyperlink" Target="https://journals.ieeeauthorcenter.ieee.org/wp-content/uploads/sites/7/IEEE_Reference_Guide.pdf"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librarysearch.uwtsd.ac.uk/discovery/fulldisplay?docid=alma99100436002502421&amp;context=L&amp;vid=44WHELF_UWTSD:44WHELF_UWTSD_VU1&amp;lang=en&amp;search_scope=MyInst_and_CI&amp;adaptor=Local%20Search%20Engine&amp;tab=Everything&amp;query=any,contains,Cite%20them%20right" TargetMode="External"/><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44.png"/><Relationship Id="rId1" Type="http://schemas.openxmlformats.org/officeDocument/2006/relationships/slideLayout" Target="../slideLayouts/slideLayout13.xml"/><Relationship Id="rId5" Type="http://schemas.openxmlformats.org/officeDocument/2006/relationships/image" Target="../media/image45.png"/><Relationship Id="rId4" Type="http://schemas.openxmlformats.org/officeDocument/2006/relationships/hyperlink" Target="https://www.youtube.com/playlist?list=PLyN7Mmvg_0ocjWJiNLK3tgdHT8uMiARf0"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a:t>Emily Wild</a:t>
            </a:r>
            <a:endParaRPr lang="en-GB" dirty="0"/>
          </a:p>
          <a:p>
            <a:r>
              <a:rPr lang="en-GB" dirty="0"/>
              <a:t>Academic Liaison Librarian</a:t>
            </a:r>
          </a:p>
        </p:txBody>
      </p:sp>
      <p:sp>
        <p:nvSpPr>
          <p:cNvPr id="4" name="Title 3"/>
          <p:cNvSpPr>
            <a:spLocks noGrp="1"/>
          </p:cNvSpPr>
          <p:nvPr>
            <p:ph type="title"/>
          </p:nvPr>
        </p:nvSpPr>
        <p:spPr/>
        <p:txBody>
          <a:bodyPr>
            <a:noAutofit/>
          </a:bodyPr>
          <a:lstStyle/>
          <a:p>
            <a:r>
              <a:rPr lang="en-GB" sz="5400" dirty="0"/>
              <a:t>IEEE Referencing</a:t>
            </a:r>
            <a:br>
              <a:rPr lang="en-GB" sz="5400" dirty="0"/>
            </a:br>
            <a:r>
              <a:rPr lang="en-GB" sz="5400" dirty="0"/>
              <a:t>&amp; Plagiarism</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this session will cover</a:t>
            </a:r>
          </a:p>
        </p:txBody>
      </p:sp>
      <p:sp>
        <p:nvSpPr>
          <p:cNvPr id="3" name="Text Placeholder 2"/>
          <p:cNvSpPr>
            <a:spLocks noGrp="1"/>
          </p:cNvSpPr>
          <p:nvPr>
            <p:ph type="body" sz="half" idx="2"/>
          </p:nvPr>
        </p:nvSpPr>
        <p:spPr>
          <a:xfrm>
            <a:off x="1580972" y="2007978"/>
            <a:ext cx="4699058" cy="685717"/>
          </a:xfrm>
        </p:spPr>
        <p:txBody>
          <a:bodyPr/>
          <a:lstStyle/>
          <a:p>
            <a:r>
              <a:rPr lang="en-GB" dirty="0">
                <a:cs typeface="Calibri" panose="020F0502020204030204" pitchFamily="34" charset="0"/>
              </a:rPr>
              <a:t>What is referencing</a:t>
            </a:r>
            <a:endParaRPr lang="en-GB" dirty="0"/>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3" y="2958614"/>
            <a:ext cx="4699058" cy="685717"/>
          </a:xfrm>
        </p:spPr>
        <p:txBody>
          <a:bodyPr>
            <a:normAutofit/>
          </a:bodyPr>
          <a:lstStyle/>
          <a:p>
            <a:r>
              <a:rPr lang="en-GB" dirty="0"/>
              <a:t>When you need to reference</a:t>
            </a:r>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4699057" cy="685717"/>
          </a:xfrm>
        </p:spPr>
        <p:txBody>
          <a:bodyPr>
            <a:normAutofit/>
          </a:bodyPr>
          <a:lstStyle/>
          <a:p>
            <a:r>
              <a:rPr lang="en-GB" dirty="0"/>
              <a:t>How to avoid plagiarism</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3" y="4846852"/>
            <a:ext cx="4699057" cy="685717"/>
          </a:xfrm>
        </p:spPr>
        <p:txBody>
          <a:bodyPr/>
          <a:lstStyle/>
          <a:p>
            <a:r>
              <a:rPr lang="en-GB" dirty="0"/>
              <a:t>How to construct references</a:t>
            </a:r>
          </a:p>
        </p:txBody>
      </p:sp>
      <p:sp>
        <p:nvSpPr>
          <p:cNvPr id="10" name="Text Placeholder 9"/>
          <p:cNvSpPr>
            <a:spLocks noGrp="1"/>
          </p:cNvSpPr>
          <p:nvPr>
            <p:ph type="body" sz="quarter" idx="26"/>
          </p:nvPr>
        </p:nvSpPr>
        <p:spPr/>
        <p:txBody>
          <a:bodyPr/>
          <a:lstStyle/>
          <a:p>
            <a:r>
              <a:rPr lang="en-GB" dirty="0"/>
              <a:t>4</a:t>
            </a:r>
          </a:p>
        </p:txBody>
      </p:sp>
      <p:pic>
        <p:nvPicPr>
          <p:cNvPr id="12" name="Picture 11" descr="A picture containing text, shelf, book, room&#10;&#10;Description automatically generated">
            <a:extLst>
              <a:ext uri="{FF2B5EF4-FFF2-40B4-BE49-F238E27FC236}">
                <a16:creationId xmlns:a16="http://schemas.microsoft.com/office/drawing/2014/main" id="{8FB53ECC-1395-6F4B-E404-87588A6C97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7614" y="1576564"/>
            <a:ext cx="4651363" cy="4297666"/>
          </a:xfrm>
          <a:prstGeom prst="rect">
            <a:avLst/>
          </a:prstGeom>
        </p:spPr>
      </p:pic>
    </p:spTree>
    <p:extLst>
      <p:ext uri="{BB962C8B-B14F-4D97-AF65-F5344CB8AC3E}">
        <p14:creationId xmlns:p14="http://schemas.microsoft.com/office/powerpoint/2010/main" val="360562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1312606" y="190191"/>
            <a:ext cx="8685072" cy="1003916"/>
          </a:xfrm>
        </p:spPr>
        <p:txBody>
          <a:bodyPr>
            <a:noAutofit/>
          </a:bodyPr>
          <a:lstStyle/>
          <a:p>
            <a:r>
              <a:rPr lang="en-US" dirty="0"/>
              <a:t>Question</a:t>
            </a:r>
          </a:p>
        </p:txBody>
      </p:sp>
      <p:sp>
        <p:nvSpPr>
          <p:cNvPr id="6" name="TextBox 5">
            <a:extLst>
              <a:ext uri="{FF2B5EF4-FFF2-40B4-BE49-F238E27FC236}">
                <a16:creationId xmlns:a16="http://schemas.microsoft.com/office/drawing/2014/main" id="{E006E846-BE09-9E57-6AD8-98AACD45B4CB}"/>
              </a:ext>
            </a:extLst>
          </p:cNvPr>
          <p:cNvSpPr txBox="1"/>
          <p:nvPr/>
        </p:nvSpPr>
        <p:spPr>
          <a:xfrm>
            <a:off x="6442210" y="2289288"/>
            <a:ext cx="4892801" cy="1754326"/>
          </a:xfrm>
          <a:prstGeom prst="rect">
            <a:avLst/>
          </a:prstGeom>
          <a:noFill/>
        </p:spPr>
        <p:txBody>
          <a:bodyPr wrap="square">
            <a:spAutoFit/>
          </a:bodyPr>
          <a:lstStyle/>
          <a:p>
            <a:pPr marL="0" indent="0">
              <a:buNone/>
            </a:pPr>
            <a:r>
              <a:rPr lang="en-US" sz="3600" dirty="0">
                <a:latin typeface="Calibri" panose="020F0502020204030204" pitchFamily="34" charset="0"/>
                <a:cs typeface="Calibri" panose="020F0502020204030204" pitchFamily="34" charset="0"/>
              </a:rPr>
              <a:t>Which part of </a:t>
            </a:r>
            <a:r>
              <a:rPr lang="en-US" sz="3600" dirty="0">
                <a:solidFill>
                  <a:schemeClr val="accent1"/>
                </a:solidFill>
                <a:latin typeface="Calibri" panose="020F0502020204030204" pitchFamily="34" charset="0"/>
                <a:cs typeface="Calibri" panose="020F0502020204030204" pitchFamily="34" charset="0"/>
              </a:rPr>
              <a:t>IEEE</a:t>
            </a:r>
            <a:r>
              <a:rPr lang="en-US" sz="3600" dirty="0">
                <a:latin typeface="Calibri" panose="020F0502020204030204" pitchFamily="34" charset="0"/>
                <a:cs typeface="Calibri" panose="020F0502020204030204" pitchFamily="34" charset="0"/>
              </a:rPr>
              <a:t> </a:t>
            </a:r>
            <a:r>
              <a:rPr lang="en-US" sz="3600" dirty="0">
                <a:solidFill>
                  <a:schemeClr val="accent1"/>
                </a:solidFill>
                <a:latin typeface="Calibri" panose="020F0502020204030204" pitchFamily="34" charset="0"/>
                <a:cs typeface="Calibri" panose="020F0502020204030204" pitchFamily="34" charset="0"/>
              </a:rPr>
              <a:t>Referencing</a:t>
            </a:r>
            <a:r>
              <a:rPr lang="en-US" sz="3600" dirty="0">
                <a:latin typeface="Calibri" panose="020F0502020204030204" pitchFamily="34" charset="0"/>
                <a:cs typeface="Calibri" panose="020F0502020204030204" pitchFamily="34" charset="0"/>
              </a:rPr>
              <a:t> do you find most difficult?</a:t>
            </a:r>
          </a:p>
        </p:txBody>
      </p:sp>
      <p:pic>
        <p:nvPicPr>
          <p:cNvPr id="7" name="Picture Placeholder 5" descr="Person wearing yellow">
            <a:extLst>
              <a:ext uri="{FF2B5EF4-FFF2-40B4-BE49-F238E27FC236}">
                <a16:creationId xmlns:a16="http://schemas.microsoft.com/office/drawing/2014/main" id="{920ABB35-4C7C-9FA0-0D80-09F0CCB28423}"/>
              </a:ext>
            </a:extLst>
          </p:cNvPr>
          <p:cNvPicPr>
            <a:picLocks noChangeAspect="1"/>
          </p:cNvPicPr>
          <p:nvPr/>
        </p:nvPicPr>
        <p:blipFill>
          <a:blip r:embed="rId3" cstate="print">
            <a:extLst>
              <a:ext uri="{28A0092B-C50C-407E-A947-70E740481C1C}">
                <a14:useLocalDpi xmlns:a14="http://schemas.microsoft.com/office/drawing/2010/main" val="0"/>
              </a:ext>
            </a:extLst>
          </a:blip>
          <a:srcRect l="11752" r="11752"/>
          <a:stretch>
            <a:fillRect/>
          </a:stretch>
        </p:blipFill>
        <p:spPr>
          <a:xfrm>
            <a:off x="856989" y="1463360"/>
            <a:ext cx="5239011" cy="4565650"/>
          </a:xfrm>
          <a:prstGeom prst="rect">
            <a:avLst/>
          </a:prstGeom>
        </p:spPr>
      </p:pic>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dirty="0"/>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2" y="4380728"/>
            <a:ext cx="1543401"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388349" y="2002877"/>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67362" y="4387806"/>
            <a:ext cx="167931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387806"/>
            <a:ext cx="178482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380728"/>
            <a:ext cx="14822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06406" y="4380728"/>
            <a:ext cx="148225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484285" y="1310713"/>
            <a:ext cx="1408480" cy="613040"/>
          </a:xfrm>
        </p:spPr>
        <p:txBody>
          <a:bodyPr vert="horz" lIns="91440" tIns="45720" rIns="91440" bIns="45720" rtlCol="0" anchor="t">
            <a:normAutofit/>
          </a:bodyPr>
          <a:lstStyle/>
          <a:p>
            <a:pPr marL="0" indent="0">
              <a:buNone/>
            </a:pPr>
            <a:r>
              <a:rPr lang="en-GB" sz="2600" b="1" dirty="0">
                <a:solidFill>
                  <a:schemeClr val="accent1"/>
                </a:solidFill>
                <a:latin typeface="Calibri"/>
                <a:cs typeface="Calibri Light"/>
              </a:rPr>
              <a:t>Authors</a:t>
            </a:r>
            <a:endParaRPr lang="en-GB" sz="2600" b="1" dirty="0">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292751" y="106545"/>
            <a:ext cx="9150299" cy="1003916"/>
          </a:xfrm>
        </p:spPr>
        <p:txBody>
          <a:bodyPr>
            <a:normAutofit/>
          </a:bodyPr>
          <a:lstStyle/>
          <a:p>
            <a:r>
              <a:rPr lang="en-GB" dirty="0">
                <a:latin typeface="Calibri Light" panose="020F0302020204030204" pitchFamily="34" charset="0"/>
                <a:cs typeface="Calibri Light" panose="020F0302020204030204" pitchFamily="34" charset="0"/>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418421" y="3477663"/>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solidFill>
                  <a:schemeClr val="accent1"/>
                </a:solidFill>
                <a:latin typeface="Calibri"/>
                <a:cs typeface="Calibri"/>
              </a:rPr>
              <a:t>Academic community</a:t>
            </a:r>
            <a:endParaRPr lang="en-US" sz="2600" b="1" dirty="0">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418421" y="1765576"/>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Calibri"/>
                <a:ea typeface="+mn-lt"/>
                <a:cs typeface="+mn-lt"/>
              </a:rPr>
              <a:t>To see their work acknowledged.</a:t>
            </a:r>
            <a:endParaRPr lang="en-US" sz="2400" dirty="0">
              <a:latin typeface="Calibri"/>
              <a:ea typeface="+mn-lt"/>
              <a:cs typeface="Calibri"/>
            </a:endParaRPr>
          </a:p>
          <a:p>
            <a:pPr marL="457200" indent="-457200">
              <a:buFont typeface="Arial"/>
              <a:buChar char="•"/>
            </a:pPr>
            <a:r>
              <a:rPr lang="en-GB" sz="2400" dirty="0">
                <a:latin typeface="Calibri"/>
                <a:ea typeface="+mn-lt"/>
                <a:cs typeface="+mn-lt"/>
              </a:rPr>
              <a:t>To increase their academic reputation and possible funding for further research in the subject area. This could be you! </a:t>
            </a:r>
            <a:endParaRPr lang="en-US" sz="2400" dirty="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418422" y="4112533"/>
            <a:ext cx="606122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Calibri"/>
                <a:ea typeface="+mn-lt"/>
                <a:cs typeface="+mn-lt"/>
              </a:rPr>
              <a:t>To standardise references, making it easier to find resources and conduct peer review.</a:t>
            </a:r>
            <a:endParaRPr lang="en-GB" sz="2400" dirty="0">
              <a:latin typeface="Calibri Light"/>
              <a:ea typeface="+mn-lt"/>
              <a:cs typeface="+mn-lt"/>
            </a:endParaRPr>
          </a:p>
          <a:p>
            <a:endParaRPr lang="en-GB" sz="2400" dirty="0">
              <a:latin typeface="Calibri"/>
              <a:ea typeface="+mn-lt"/>
              <a:cs typeface="+mn-lt"/>
            </a:endParaRPr>
          </a:p>
          <a:p>
            <a:r>
              <a:rPr lang="en-GB" sz="2000" dirty="0">
                <a:latin typeface="Calibri"/>
                <a:ea typeface="+mn-lt"/>
                <a:cs typeface="+mn-lt"/>
              </a:rPr>
              <a:t>Correct referencing is an accepted characteristic of the academic community worldwide, the basis of trusted research.</a:t>
            </a:r>
            <a:endParaRPr lang="en-GB" sz="2000" dirty="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do you need to reference?</a:t>
            </a:r>
          </a:p>
        </p:txBody>
      </p:sp>
      <p:sp>
        <p:nvSpPr>
          <p:cNvPr id="3" name="Content Placeholder 2"/>
          <p:cNvSpPr>
            <a:spLocks noGrp="1"/>
          </p:cNvSpPr>
          <p:nvPr>
            <p:ph sz="quarter" idx="10"/>
          </p:nvPr>
        </p:nvSpPr>
        <p:spPr>
          <a:xfrm>
            <a:off x="943154" y="2023581"/>
            <a:ext cx="9420045" cy="3158016"/>
          </a:xfrm>
        </p:spPr>
        <p:txBody>
          <a:bodyPr>
            <a:normAutofit/>
          </a:bodyPr>
          <a:lstStyle/>
          <a:p>
            <a:pPr marL="0" indent="0">
              <a:buNone/>
            </a:pPr>
            <a:r>
              <a:rPr lang="en-GB" sz="3200" dirty="0"/>
              <a:t>Reference </a:t>
            </a:r>
            <a:r>
              <a:rPr lang="en-GB" sz="3200" b="1" dirty="0"/>
              <a:t>every time </a:t>
            </a:r>
            <a:r>
              <a:rPr lang="en-GB" sz="3200" dirty="0"/>
              <a:t> you quote, paraphrase or summarise somebody else’s ideas in your work</a:t>
            </a:r>
          </a:p>
          <a:p>
            <a:pPr marL="0" indent="0">
              <a:buNone/>
            </a:pPr>
            <a:endParaRPr lang="en-GB" sz="3200" dirty="0"/>
          </a:p>
          <a:p>
            <a:pPr marL="0" indent="0">
              <a:buNone/>
            </a:pPr>
            <a:r>
              <a:rPr lang="en-GB" sz="3200" dirty="0"/>
              <a:t>You should also give credit whenever you include images or data – for example photographs, illustrations, diagrams, graphs and tables</a:t>
            </a:r>
          </a:p>
          <a:p>
            <a:pPr marL="0" indent="0">
              <a:buNone/>
            </a:pPr>
            <a:endParaRPr lang="en-GB" sz="2400" b="1" dirty="0"/>
          </a:p>
        </p:txBody>
      </p:sp>
    </p:spTree>
    <p:extLst>
      <p:ext uri="{BB962C8B-B14F-4D97-AF65-F5344CB8AC3E}">
        <p14:creationId xmlns:p14="http://schemas.microsoft.com/office/powerpoint/2010/main" val="1602033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can you reference?</a:t>
            </a:r>
          </a:p>
        </p:txBody>
      </p:sp>
      <p:sp>
        <p:nvSpPr>
          <p:cNvPr id="3" name="Content Placeholder 2"/>
          <p:cNvSpPr>
            <a:spLocks noGrp="1"/>
          </p:cNvSpPr>
          <p:nvPr>
            <p:ph sz="quarter" idx="10"/>
          </p:nvPr>
        </p:nvSpPr>
        <p:spPr>
          <a:xfrm>
            <a:off x="698242" y="1592263"/>
            <a:ext cx="10981924" cy="4574040"/>
          </a:xfrm>
        </p:spPr>
        <p:txBody>
          <a:bodyPr>
            <a:normAutofit lnSpcReduction="10000"/>
          </a:bodyPr>
          <a:lstStyle/>
          <a:p>
            <a:pPr marL="0" indent="0">
              <a:buNone/>
            </a:pPr>
            <a:r>
              <a:rPr lang="en-GB" dirty="0"/>
              <a:t>As well as books and journal articles you can reference anything that informs your work, these can include:</a:t>
            </a:r>
          </a:p>
          <a:p>
            <a:pPr marL="0" indent="0">
              <a:buNone/>
            </a:pPr>
            <a:endParaRPr lang="en-GB" dirty="0"/>
          </a:p>
          <a:p>
            <a:pPr marL="0" indent="0">
              <a:buNone/>
            </a:pPr>
            <a:r>
              <a:rPr lang="en-GB" dirty="0"/>
              <a:t>Images, exhibitions, photographs</a:t>
            </a:r>
          </a:p>
          <a:p>
            <a:pPr marL="0" indent="0">
              <a:buNone/>
            </a:pPr>
            <a:r>
              <a:rPr lang="en-GB" dirty="0"/>
              <a:t>Dance performances, theatre shows</a:t>
            </a:r>
          </a:p>
          <a:p>
            <a:pPr marL="0" indent="0">
              <a:buNone/>
            </a:pPr>
            <a:r>
              <a:rPr lang="en-GB" dirty="0"/>
              <a:t>Video games, computer programs, mobile apps</a:t>
            </a:r>
          </a:p>
          <a:p>
            <a:pPr marL="0" indent="0">
              <a:buNone/>
            </a:pPr>
            <a:r>
              <a:rPr lang="en-GB" dirty="0"/>
              <a:t>Lectures, personal communications, emails, conversations… etc.</a:t>
            </a:r>
          </a:p>
          <a:p>
            <a:pPr marL="0" indent="0">
              <a:buNone/>
            </a:pPr>
            <a:endParaRPr lang="en-GB" dirty="0"/>
          </a:p>
          <a:p>
            <a:pPr marL="0" indent="0">
              <a:buNone/>
            </a:pPr>
            <a:r>
              <a:rPr lang="en-GB" dirty="0"/>
              <a:t>Check ‘</a:t>
            </a:r>
            <a:r>
              <a:rPr lang="en-GB" dirty="0">
                <a:hlinkClick r:id="rId2"/>
              </a:rPr>
              <a:t>Cite them right</a:t>
            </a:r>
            <a:r>
              <a:rPr lang="en-GB" dirty="0"/>
              <a:t>’ or the </a:t>
            </a:r>
            <a:r>
              <a:rPr lang="en-GB" dirty="0">
                <a:hlinkClick r:id="rId3"/>
              </a:rPr>
              <a:t>UWTSD Referencing Guide </a:t>
            </a:r>
            <a:r>
              <a:rPr lang="en-GB" dirty="0"/>
              <a:t>for more guidance</a:t>
            </a:r>
          </a:p>
        </p:txBody>
      </p:sp>
    </p:spTree>
    <p:extLst>
      <p:ext uri="{BB962C8B-B14F-4D97-AF65-F5344CB8AC3E}">
        <p14:creationId xmlns:p14="http://schemas.microsoft.com/office/powerpoint/2010/main" val="1384228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332" y="529086"/>
            <a:ext cx="11691668" cy="727113"/>
          </a:xfrm>
        </p:spPr>
        <p:txBody>
          <a:bodyPr>
            <a:noAutofit/>
          </a:bodyPr>
          <a:lstStyle/>
          <a:p>
            <a:r>
              <a:rPr lang="en-GB" sz="5400" dirty="0"/>
              <a:t>To create a good academic assignment</a:t>
            </a:r>
          </a:p>
        </p:txBody>
      </p:sp>
      <p:sp>
        <p:nvSpPr>
          <p:cNvPr id="3" name="Text Placeholder 2"/>
          <p:cNvSpPr>
            <a:spLocks noGrp="1"/>
          </p:cNvSpPr>
          <p:nvPr>
            <p:ph type="body" sz="half" idx="2"/>
          </p:nvPr>
        </p:nvSpPr>
        <p:spPr>
          <a:xfrm>
            <a:off x="421358" y="1583704"/>
            <a:ext cx="5856893" cy="4675695"/>
          </a:xfrm>
        </p:spPr>
        <p:txBody>
          <a:bodyPr>
            <a:noAutofit/>
          </a:bodyPr>
          <a:lstStyle/>
          <a:p>
            <a:pPr marL="342900" indent="-342900">
              <a:buFont typeface="Arial" panose="020B0604020202020204" pitchFamily="34" charset="0"/>
              <a:buChar char="•"/>
            </a:pPr>
            <a:r>
              <a:rPr lang="en-US" sz="2000" dirty="0">
                <a:cs typeface="Calibri"/>
              </a:rPr>
              <a:t>Independent student research - lectures alone are not enough</a:t>
            </a:r>
          </a:p>
          <a:p>
            <a:pPr marL="342900" indent="-342900">
              <a:buFont typeface="Arial" panose="020B0604020202020204" pitchFamily="34" charset="0"/>
              <a:buChar char="•"/>
            </a:pPr>
            <a:endParaRPr lang="en-US" sz="2000" dirty="0">
              <a:cs typeface="Calibri"/>
            </a:endParaRPr>
          </a:p>
          <a:p>
            <a:pPr marL="342900" indent="-342900">
              <a:buFont typeface="Arial" panose="020B0604020202020204" pitchFamily="34" charset="0"/>
              <a:buChar char="•"/>
            </a:pPr>
            <a:r>
              <a:rPr lang="en-US" sz="2000" dirty="0">
                <a:cs typeface="Calibri"/>
              </a:rPr>
              <a:t>Engagement with academic sources - using peer-reviewed journal articles/books</a:t>
            </a:r>
          </a:p>
          <a:p>
            <a:pPr marL="342900" indent="-342900">
              <a:buFont typeface="Arial" panose="020B0604020202020204" pitchFamily="34" charset="0"/>
              <a:buChar char="•"/>
            </a:pPr>
            <a:endParaRPr lang="en-US" sz="2000" dirty="0">
              <a:cs typeface="Calibri"/>
            </a:endParaRPr>
          </a:p>
          <a:p>
            <a:pPr marL="342900" indent="-342900">
              <a:buFont typeface="Arial" panose="020B0604020202020204" pitchFamily="34" charset="0"/>
              <a:buChar char="•"/>
            </a:pPr>
            <a:r>
              <a:rPr lang="en-US" sz="2000" dirty="0">
                <a:cs typeface="Calibri"/>
              </a:rPr>
              <a:t>Reading a range of opinions on a subject - don't be reliant on any one source</a:t>
            </a:r>
          </a:p>
          <a:p>
            <a:pPr marL="342900" indent="-342900">
              <a:buFont typeface="Arial" panose="020B0604020202020204" pitchFamily="34" charset="0"/>
              <a:buChar char="•"/>
            </a:pPr>
            <a:endParaRPr lang="en-US" sz="2000" dirty="0">
              <a:cs typeface="Calibri"/>
            </a:endParaRPr>
          </a:p>
          <a:p>
            <a:pPr marL="342900" indent="-342900">
              <a:buFont typeface="Arial" panose="020B0604020202020204" pitchFamily="34" charset="0"/>
              <a:buChar char="•"/>
            </a:pPr>
            <a:r>
              <a:rPr lang="en-US" sz="2000" dirty="0">
                <a:cs typeface="Calibri"/>
              </a:rPr>
              <a:t>Supporting your own views by reference to academic material - do your research before you form your opinions</a:t>
            </a:r>
          </a:p>
          <a:p>
            <a:endParaRPr lang="en-US" sz="2000" dirty="0">
              <a:cs typeface="Calibri"/>
            </a:endParaRPr>
          </a:p>
        </p:txBody>
      </p:sp>
      <p:pic>
        <p:nvPicPr>
          <p:cNvPr id="11" name="Picture 6" descr="A picture containing indoor, sitting&#10;&#10;Description generated with high confidence">
            <a:extLst>
              <a:ext uri="{FF2B5EF4-FFF2-40B4-BE49-F238E27FC236}">
                <a16:creationId xmlns:a16="http://schemas.microsoft.com/office/drawing/2014/main" id="{38A545ED-6895-4A9D-8AF8-39E219CD40B2}"/>
              </a:ext>
            </a:extLst>
          </p:cNvPr>
          <p:cNvPicPr>
            <a:picLocks noChangeAspect="1"/>
          </p:cNvPicPr>
          <p:nvPr/>
        </p:nvPicPr>
        <p:blipFill>
          <a:blip r:embed="rId2"/>
          <a:stretch>
            <a:fillRect/>
          </a:stretch>
        </p:blipFill>
        <p:spPr>
          <a:xfrm>
            <a:off x="6498921" y="2440763"/>
            <a:ext cx="5544474" cy="2239528"/>
          </a:xfrm>
          <a:prstGeom prst="rect">
            <a:avLst/>
          </a:prstGeom>
        </p:spPr>
      </p:pic>
      <p:sp>
        <p:nvSpPr>
          <p:cNvPr id="12" name="TextBox 11"/>
          <p:cNvSpPr txBox="1"/>
          <p:nvPr/>
        </p:nvSpPr>
        <p:spPr>
          <a:xfrm>
            <a:off x="7568243" y="4966012"/>
            <a:ext cx="5586400" cy="276999"/>
          </a:xfrm>
          <a:prstGeom prst="rect">
            <a:avLst/>
          </a:prstGeom>
          <a:noFill/>
        </p:spPr>
        <p:txBody>
          <a:bodyPr wrap="square" rtlCol="0">
            <a:spAutoFit/>
          </a:bodyPr>
          <a:lstStyle/>
          <a:p>
            <a:r>
              <a:rPr lang="en-US" sz="1200" dirty="0">
                <a:cs typeface="Calibri"/>
              </a:rPr>
              <a:t>https://pixabay.com/en/books-study-literature-learn-stack-2158737</a:t>
            </a:r>
            <a:endParaRPr lang="en-GB" sz="1200" dirty="0"/>
          </a:p>
        </p:txBody>
      </p:sp>
    </p:spTree>
    <p:extLst>
      <p:ext uri="{BB962C8B-B14F-4D97-AF65-F5344CB8AC3E}">
        <p14:creationId xmlns:p14="http://schemas.microsoft.com/office/powerpoint/2010/main" val="137641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dirty="0">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67890" y="889643"/>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191551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Tips:</a:t>
            </a:r>
          </a:p>
        </p:txBody>
      </p:sp>
      <p:sp>
        <p:nvSpPr>
          <p:cNvPr id="11" name="TextBox 10">
            <a:extLst>
              <a:ext uri="{FF2B5EF4-FFF2-40B4-BE49-F238E27FC236}">
                <a16:creationId xmlns:a16="http://schemas.microsoft.com/office/drawing/2014/main" id="{5302DE2B-6004-710E-99F8-A826FF70F026}"/>
              </a:ext>
            </a:extLst>
          </p:cNvPr>
          <p:cNvSpPr txBox="1"/>
          <p:nvPr/>
        </p:nvSpPr>
        <p:spPr>
          <a:xfrm>
            <a:off x="782127" y="1863653"/>
            <a:ext cx="9414295" cy="3046988"/>
          </a:xfrm>
          <a:prstGeom prst="rect">
            <a:avLst/>
          </a:prstGeom>
          <a:noFill/>
        </p:spPr>
        <p:txBody>
          <a:bodyPr wrap="square">
            <a:spAutoFit/>
          </a:bodyPr>
          <a:lstStyle/>
          <a:p>
            <a:pPr algn="l" fontAlgn="base"/>
            <a:r>
              <a:rPr lang="en-GB" sz="2400" b="0" i="0" dirty="0">
                <a:solidFill>
                  <a:srgbClr val="000000"/>
                </a:solidFill>
                <a:effectLst/>
              </a:rPr>
              <a:t>Ask your tutor for support and advice if you are struggling.</a:t>
            </a:r>
          </a:p>
          <a:p>
            <a:pPr algn="l" fontAlgn="base"/>
            <a:endParaRPr lang="en-GB" sz="2400" b="0" i="0" dirty="0">
              <a:solidFill>
                <a:srgbClr val="000000"/>
              </a:solidFill>
              <a:effectLst/>
            </a:endParaRPr>
          </a:p>
          <a:p>
            <a:pPr algn="l" fontAlgn="base"/>
            <a:endParaRPr lang="en-GB" sz="2400" b="0" i="0" dirty="0">
              <a:solidFill>
                <a:srgbClr val="000000"/>
              </a:solidFill>
              <a:effectLst/>
            </a:endParaRPr>
          </a:p>
          <a:p>
            <a:pPr algn="l" fontAlgn="base"/>
            <a:r>
              <a:rPr lang="en-GB" sz="2400" b="0" i="0" dirty="0">
                <a:solidFill>
                  <a:srgbClr val="000000"/>
                </a:solidFill>
                <a:effectLst/>
              </a:rPr>
              <a:t>Check out the </a:t>
            </a:r>
            <a:r>
              <a:rPr lang="en-GB" sz="2400" b="0" i="0" dirty="0">
                <a:solidFill>
                  <a:srgbClr val="000000"/>
                </a:solidFill>
                <a:effectLst/>
                <a:hlinkClick r:id="rId2"/>
              </a:rPr>
              <a:t>academic study skills resources</a:t>
            </a:r>
            <a:r>
              <a:rPr lang="en-GB" sz="2400" b="0" i="0" dirty="0">
                <a:solidFill>
                  <a:srgbClr val="000000"/>
                </a:solidFill>
                <a:effectLst/>
              </a:rPr>
              <a:t> available from the library.</a:t>
            </a:r>
          </a:p>
          <a:p>
            <a:pPr algn="l" fontAlgn="base"/>
            <a:endParaRPr lang="en-GB" sz="2400" b="0" i="0" dirty="0">
              <a:solidFill>
                <a:srgbClr val="000000"/>
              </a:solidFill>
              <a:effectLst/>
            </a:endParaRPr>
          </a:p>
          <a:p>
            <a:pPr algn="l" fontAlgn="base"/>
            <a:endParaRPr lang="en-GB" sz="2400" b="0" i="0" dirty="0">
              <a:solidFill>
                <a:srgbClr val="000000"/>
              </a:solidFill>
              <a:effectLst/>
            </a:endParaRPr>
          </a:p>
          <a:p>
            <a:pPr algn="l" fontAlgn="base"/>
            <a:r>
              <a:rPr lang="en-GB" sz="2400" b="0" i="0" dirty="0">
                <a:solidFill>
                  <a:srgbClr val="000000"/>
                </a:solidFill>
                <a:effectLst/>
              </a:rPr>
              <a:t>If available explore the feedback from your similarity report from Turnitin to help you identify where you can improve your paraphrasing. </a:t>
            </a:r>
          </a:p>
        </p:txBody>
      </p:sp>
    </p:spTree>
    <p:extLst>
      <p:ext uri="{BB962C8B-B14F-4D97-AF65-F5344CB8AC3E}">
        <p14:creationId xmlns:p14="http://schemas.microsoft.com/office/powerpoint/2010/main" val="1893521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590521" y="1510958"/>
            <a:ext cx="10460208" cy="904495"/>
          </a:xfrm>
        </p:spPr>
        <p:txBody>
          <a:bodyPr vert="horz" lIns="91440" tIns="45720" rIns="91440" bIns="45720" rtlCol="0" anchor="t">
            <a:normAutofit fontScale="92500"/>
          </a:bodyPr>
          <a:lstStyle/>
          <a:p>
            <a:pPr marL="0" indent="0">
              <a:lnSpc>
                <a:spcPct val="100000"/>
              </a:lnSpc>
              <a:spcBef>
                <a:spcPts val="0"/>
              </a:spcBef>
              <a:buNone/>
            </a:pPr>
            <a:r>
              <a:rPr lang="en-US" sz="2600"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r>
              <a:rPr lang="en-US" sz="2000" dirty="0">
                <a:latin typeface="Calibri"/>
                <a:cs typeface="Calibri"/>
                <a:hlinkClick r:id="rId3"/>
              </a:rPr>
              <a:t>UWTSD Academic Quality Handbook 2020-21</a:t>
            </a:r>
            <a:endParaRPr lang="en-US" sz="2000" dirty="0">
              <a:latin typeface="Calibri"/>
              <a:cs typeface="Calibri Light"/>
            </a:endParaRPr>
          </a:p>
          <a:p>
            <a:pPr marL="0" indent="0">
              <a:buNone/>
            </a:pP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511834" y="46623"/>
            <a:ext cx="11467381" cy="1003916"/>
          </a:xfrm>
        </p:spPr>
        <p:txBody>
          <a:bodyPr>
            <a:normAutofit/>
          </a:bodyPr>
          <a:lstStyle/>
          <a:p>
            <a:r>
              <a:rPr lang="en-GB" dirty="0">
                <a:cs typeface="Calibri"/>
              </a:rPr>
              <a:t>What is plagiarism</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4"/>
          <a:srcRect l="2987" r="2987"/>
          <a:stretch/>
        </p:blipFill>
        <p:spPr>
          <a:xfrm>
            <a:off x="6199853" y="2412532"/>
            <a:ext cx="5092886" cy="3613695"/>
          </a:xfrm>
        </p:spPr>
      </p:pic>
      <p:sp>
        <p:nvSpPr>
          <p:cNvPr id="4" name="TextBox 3">
            <a:extLst>
              <a:ext uri="{FF2B5EF4-FFF2-40B4-BE49-F238E27FC236}">
                <a16:creationId xmlns:a16="http://schemas.microsoft.com/office/drawing/2014/main" id="{3DAAC283-5F1F-40B9-BF65-A8C1559256F5}"/>
              </a:ext>
            </a:extLst>
          </p:cNvPr>
          <p:cNvSpPr txBox="1"/>
          <p:nvPr/>
        </p:nvSpPr>
        <p:spPr>
          <a:xfrm>
            <a:off x="594832" y="4219379"/>
            <a:ext cx="53527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Light" panose="020F0302020204030204" pitchFamily="34" charset="0"/>
                <a:cs typeface="Calibri Light" panose="020F0302020204030204" pitchFamily="34" charset="0"/>
              </a:rPr>
              <a:t>The correct referencing of sources is a key aspect of academic practice and is one of the most important skills you will learn in your academic career</a:t>
            </a:r>
            <a:endParaRPr lang="en-US" sz="2400" i="1" dirty="0">
              <a:latin typeface="Calibri Light" panose="020F0302020204030204" pitchFamily="34" charset="0"/>
              <a:ea typeface="+mn-lt"/>
              <a:cs typeface="Calibri Light" panose="020F0302020204030204" pitchFamily="34" charset="0"/>
            </a:endParaRPr>
          </a:p>
        </p:txBody>
      </p:sp>
      <p:sp>
        <p:nvSpPr>
          <p:cNvPr id="7" name="TextBox 6">
            <a:extLst>
              <a:ext uri="{FF2B5EF4-FFF2-40B4-BE49-F238E27FC236}">
                <a16:creationId xmlns:a16="http://schemas.microsoft.com/office/drawing/2014/main" id="{75461866-BB47-4F9B-B760-B2A4D7081A88}"/>
              </a:ext>
            </a:extLst>
          </p:cNvPr>
          <p:cNvSpPr txBox="1"/>
          <p:nvPr/>
        </p:nvSpPr>
        <p:spPr>
          <a:xfrm>
            <a:off x="594834" y="2412928"/>
            <a:ext cx="535278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400" dirty="0">
                <a:latin typeface="Calibri Light" panose="020F0302020204030204" pitchFamily="34" charset="0"/>
                <a:cs typeface="Calibri Light" panose="020F0302020204030204" pitchFamily="34" charset="0"/>
              </a:rPr>
              <a:t>It can be deliberate or accidental. The consequences are the same</a:t>
            </a:r>
          </a:p>
          <a:p>
            <a:endParaRPr lang="en-US" sz="2400" b="1" dirty="0">
              <a:latin typeface="Calibri Light" panose="020F0302020204030204" pitchFamily="34" charset="0"/>
              <a:cs typeface="Calibri Light" panose="020F0302020204030204" pitchFamily="34" charset="0"/>
            </a:endParaRPr>
          </a:p>
          <a:p>
            <a:pPr marL="457200" indent="-457200">
              <a:buFont typeface="Arial"/>
              <a:buChar char="•"/>
            </a:pPr>
            <a:r>
              <a:rPr lang="en-US" sz="2400" dirty="0">
                <a:latin typeface="Calibri Light" panose="020F0302020204030204" pitchFamily="34" charset="0"/>
                <a:cs typeface="Calibri Light" panose="020F0302020204030204" pitchFamily="34" charset="0"/>
              </a:rPr>
              <a:t>If in doubt, provide references</a:t>
            </a:r>
          </a:p>
        </p:txBody>
      </p:sp>
    </p:spTree>
    <p:extLst>
      <p:ext uri="{BB962C8B-B14F-4D97-AF65-F5344CB8AC3E}">
        <p14:creationId xmlns:p14="http://schemas.microsoft.com/office/powerpoint/2010/main" val="620703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kern="1200">
                <a:latin typeface="+mn-lt"/>
                <a:ea typeface="+mj-ea"/>
                <a:cs typeface="+mj-cs"/>
              </a:rPr>
              <a:t>When does plagiarism occur</a:t>
            </a:r>
          </a:p>
        </p:txBody>
      </p:sp>
      <p:graphicFrame>
        <p:nvGraphicFramePr>
          <p:cNvPr id="11" name="TextBox 7">
            <a:extLst>
              <a:ext uri="{FF2B5EF4-FFF2-40B4-BE49-F238E27FC236}">
                <a16:creationId xmlns:a16="http://schemas.microsoft.com/office/drawing/2014/main" id="{67A3A81A-8847-7A21-04AB-8A8E0CC11B9D}"/>
              </a:ext>
            </a:extLst>
          </p:cNvPr>
          <p:cNvGraphicFramePr/>
          <p:nvPr/>
        </p:nvGraphicFramePr>
        <p:xfrm>
          <a:off x="698240" y="1592263"/>
          <a:ext cx="10795520"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5152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2367367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avoid plagiarism?</a:t>
            </a:r>
          </a:p>
        </p:txBody>
      </p:sp>
      <p:sp>
        <p:nvSpPr>
          <p:cNvPr id="3" name="Content Placeholder 2"/>
          <p:cNvSpPr>
            <a:spLocks noGrp="1"/>
          </p:cNvSpPr>
          <p:nvPr>
            <p:ph sz="quarter" idx="10"/>
          </p:nvPr>
        </p:nvSpPr>
        <p:spPr>
          <a:xfrm>
            <a:off x="698241" y="1592264"/>
            <a:ext cx="11141789" cy="1023304"/>
          </a:xfrm>
        </p:spPr>
        <p:txBody>
          <a:bodyPr>
            <a:normAutofit/>
          </a:bodyPr>
          <a:lstStyle/>
          <a:p>
            <a:pPr marL="0" indent="0">
              <a:buNone/>
            </a:pPr>
            <a:r>
              <a:rPr lang="en-US" sz="1900" dirty="0"/>
              <a:t>Stated in the University Regulations Undergraduate Student Guide;  "Plagiarism is passing off, or attempting to pass off, another’s work as your own. It includes copying the words, ideas, images or research results of another without acknowledgement, whether those words etc. are published or unpublished."</a:t>
            </a:r>
          </a:p>
          <a:p>
            <a:endParaRPr lang="en-GB" b="1" dirty="0"/>
          </a:p>
        </p:txBody>
      </p:sp>
      <p:sp>
        <p:nvSpPr>
          <p:cNvPr id="4" name="TextBox 3">
            <a:extLst>
              <a:ext uri="{FF2B5EF4-FFF2-40B4-BE49-F238E27FC236}">
                <a16:creationId xmlns:a16="http://schemas.microsoft.com/office/drawing/2014/main" id="{1D0BB72F-2692-4275-9067-9929B0F057EE}"/>
              </a:ext>
            </a:extLst>
          </p:cNvPr>
          <p:cNvSpPr txBox="1"/>
          <p:nvPr/>
        </p:nvSpPr>
        <p:spPr>
          <a:xfrm>
            <a:off x="512891" y="2563970"/>
            <a:ext cx="4025881"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You can be penalised if you allow your work to be plagiarised by someone else.</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t>You can also self-</a:t>
            </a:r>
            <a:r>
              <a:rPr lang="en-US" dirty="0" err="1"/>
              <a:t>plagiarise</a:t>
            </a:r>
            <a:r>
              <a:rPr lang="en-US" dirty="0"/>
              <a:t>, this means submitting work that has already been marked for a previous assignment.</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cs typeface="Calibri"/>
              </a:rPr>
              <a:t>You can also accidentally plagiarise if you don’t reference properly.</a:t>
            </a:r>
          </a:p>
        </p:txBody>
      </p:sp>
      <p:pic>
        <p:nvPicPr>
          <p:cNvPr id="5" name="Picture 7" descr="A close up of a logo&#10;&#10;Description generated with very high confidence">
            <a:extLst>
              <a:ext uri="{FF2B5EF4-FFF2-40B4-BE49-F238E27FC236}">
                <a16:creationId xmlns:a16="http://schemas.microsoft.com/office/drawing/2014/main" id="{1A383D35-96CF-4FB4-9264-4E82F1569C83}"/>
              </a:ext>
            </a:extLst>
          </p:cNvPr>
          <p:cNvPicPr>
            <a:picLocks noChangeAspect="1"/>
          </p:cNvPicPr>
          <p:nvPr/>
        </p:nvPicPr>
        <p:blipFill>
          <a:blip r:embed="rId2"/>
          <a:stretch>
            <a:fillRect/>
          </a:stretch>
        </p:blipFill>
        <p:spPr>
          <a:xfrm>
            <a:off x="4724123" y="2926437"/>
            <a:ext cx="7115908" cy="2213698"/>
          </a:xfrm>
          <a:prstGeom prst="rect">
            <a:avLst/>
          </a:prstGeom>
        </p:spPr>
      </p:pic>
      <p:sp>
        <p:nvSpPr>
          <p:cNvPr id="6" name="Rectangle 5"/>
          <p:cNvSpPr/>
          <p:nvPr/>
        </p:nvSpPr>
        <p:spPr>
          <a:xfrm>
            <a:off x="4724123" y="5093801"/>
            <a:ext cx="7115908" cy="307777"/>
          </a:xfrm>
          <a:prstGeom prst="rect">
            <a:avLst/>
          </a:prstGeom>
        </p:spPr>
        <p:txBody>
          <a:bodyPr wrap="square">
            <a:spAutoFit/>
          </a:bodyPr>
          <a:lstStyle/>
          <a:p>
            <a:r>
              <a:rPr lang="en-US" sz="1400" dirty="0"/>
              <a:t>http://ninapaley.com/mimiandeunice/wp-content/uploads/2010/07/ME_109_Thief.png</a:t>
            </a:r>
            <a:endParaRPr lang="en-US" sz="1400" dirty="0">
              <a:cs typeface="Calibri"/>
            </a:endParaRPr>
          </a:p>
        </p:txBody>
      </p:sp>
      <p:sp>
        <p:nvSpPr>
          <p:cNvPr id="7" name="Rectangle 6"/>
          <p:cNvSpPr/>
          <p:nvPr/>
        </p:nvSpPr>
        <p:spPr>
          <a:xfrm>
            <a:off x="698241" y="5537503"/>
            <a:ext cx="10111946" cy="646331"/>
          </a:xfrm>
          <a:prstGeom prst="rect">
            <a:avLst/>
          </a:prstGeom>
        </p:spPr>
        <p:txBody>
          <a:bodyPr wrap="square">
            <a:spAutoFit/>
          </a:bodyPr>
          <a:lstStyle/>
          <a:p>
            <a:r>
              <a:rPr lang="en-US" dirty="0"/>
              <a:t>To avoid plagiarism make sure you reference all your sources; use quotation marks if you are quoting; if you are paraphrasing or summarising, use your own words, but still reference the source. </a:t>
            </a:r>
            <a:endParaRPr lang="en-GB" dirty="0"/>
          </a:p>
        </p:txBody>
      </p:sp>
    </p:spTree>
    <p:extLst>
      <p:ext uri="{BB962C8B-B14F-4D97-AF65-F5344CB8AC3E}">
        <p14:creationId xmlns:p14="http://schemas.microsoft.com/office/powerpoint/2010/main" val="3083882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5756695" y="1592911"/>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a:xfrm>
            <a:off x="937404" y="252284"/>
            <a:ext cx="10556356" cy="1003916"/>
          </a:xfrm>
        </p:spPr>
        <p:txBody>
          <a:bodyPr vert="horz" lIns="91440" tIns="45720" rIns="91440" bIns="45720" rtlCol="0" anchor="b">
            <a:normAutofit/>
          </a:bodyPr>
          <a:lstStyle/>
          <a:p>
            <a:r>
              <a:rPr lang="en-US" sz="6000" b="1" dirty="0"/>
              <a:t>Citations</a:t>
            </a:r>
            <a:endParaRPr lang="en-US" sz="6000" b="1" kern="1200" dirty="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a:xfrm>
            <a:off x="937404" y="1592263"/>
            <a:ext cx="10556356" cy="4574040"/>
          </a:xfrm>
        </p:spPr>
        <p:txBody>
          <a:bodyPr vert="horz" lIns="91440" tIns="45720" rIns="91440" bIns="45720" rtlCol="0" anchor="t">
            <a:normAutofit/>
          </a:bodyPr>
          <a:lstStyle/>
          <a:p>
            <a:pPr marL="0" indent="0">
              <a:buNone/>
            </a:pPr>
            <a:r>
              <a:rPr lang="en-US" sz="3000" kern="1200" dirty="0">
                <a:latin typeface="Arial"/>
                <a:cs typeface="Arial"/>
              </a:rPr>
              <a:t>Every idea you </a:t>
            </a:r>
            <a:r>
              <a:rPr lang="en-US" sz="3000" dirty="0">
                <a:latin typeface="Arial"/>
                <a:cs typeface="Arial"/>
              </a:rPr>
              <a:t>use</a:t>
            </a:r>
            <a:r>
              <a:rPr lang="en-US" sz="3000" kern="1200" dirty="0">
                <a:latin typeface="Arial"/>
                <a:cs typeface="Arial"/>
              </a:rPr>
              <a:t> from your reading must be acknowledged with </a:t>
            </a:r>
            <a:r>
              <a:rPr lang="en-US" sz="3000" dirty="0">
                <a:latin typeface="Arial"/>
                <a:cs typeface="Arial"/>
              </a:rPr>
              <a:t>a reference.</a:t>
            </a:r>
            <a:endParaRPr lang="en-US" sz="3000" kern="1200" dirty="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1725283" y="2877849"/>
            <a:ext cx="5289879" cy="26366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Arial"/>
                <a:cs typeface="Arial"/>
              </a:rPr>
              <a:t>This includes:</a:t>
            </a:r>
            <a:endParaRPr lang="en-US" sz="2400" dirty="0">
              <a:ea typeface="+mn-lt"/>
              <a:cs typeface="+mn-lt"/>
            </a:endParaRPr>
          </a:p>
          <a:p>
            <a:pPr marL="285750" indent="-285750">
              <a:lnSpc>
                <a:spcPct val="90000"/>
              </a:lnSpc>
              <a:spcBef>
                <a:spcPts val="1000"/>
              </a:spcBef>
              <a:buFont typeface="Arial"/>
              <a:buChar char="•"/>
            </a:pPr>
            <a:r>
              <a:rPr lang="en-GB" sz="2400" dirty="0">
                <a:latin typeface="Arial"/>
                <a:cs typeface="Arial"/>
              </a:rPr>
              <a:t>Direct quotes</a:t>
            </a:r>
            <a:endParaRPr lang="en-US" sz="2400" dirty="0">
              <a:ea typeface="+mn-lt"/>
              <a:cs typeface="+mn-lt"/>
            </a:endParaRPr>
          </a:p>
          <a:p>
            <a:pPr marL="285750" indent="-285750">
              <a:lnSpc>
                <a:spcPct val="90000"/>
              </a:lnSpc>
              <a:spcBef>
                <a:spcPts val="1000"/>
              </a:spcBef>
              <a:buFont typeface="Arial"/>
              <a:buChar char="•"/>
            </a:pPr>
            <a:r>
              <a:rPr lang="en-GB" sz="2400" dirty="0">
                <a:latin typeface="Arial"/>
                <a:cs typeface="Arial"/>
              </a:rPr>
              <a:t>Paraphrased material</a:t>
            </a:r>
            <a:endParaRPr lang="en-US" sz="2400" dirty="0">
              <a:ea typeface="+mn-lt"/>
              <a:cs typeface="+mn-lt"/>
            </a:endParaRPr>
          </a:p>
          <a:p>
            <a:pPr marL="285750" indent="-285750">
              <a:lnSpc>
                <a:spcPct val="90000"/>
              </a:lnSpc>
              <a:spcBef>
                <a:spcPts val="1000"/>
              </a:spcBef>
              <a:buFont typeface="Arial"/>
              <a:buChar char="•"/>
            </a:pPr>
            <a:r>
              <a:rPr lang="en-GB" sz="2400" dirty="0">
                <a:latin typeface="Arial"/>
                <a:ea typeface="+mn-lt"/>
                <a:cs typeface="Arial"/>
              </a:rPr>
              <a:t>Summarising</a:t>
            </a:r>
          </a:p>
          <a:p>
            <a:pPr marL="285750" indent="-285750">
              <a:lnSpc>
                <a:spcPct val="90000"/>
              </a:lnSpc>
              <a:spcBef>
                <a:spcPts val="1000"/>
              </a:spcBef>
              <a:buFont typeface="Arial"/>
              <a:buChar char="•"/>
            </a:pPr>
            <a:r>
              <a:rPr lang="en-GB" sz="2400" dirty="0">
                <a:latin typeface="Arial"/>
                <a:cs typeface="Arial"/>
              </a:rPr>
              <a:t>Images, tables, graphs</a:t>
            </a:r>
          </a:p>
          <a:p>
            <a:pPr algn="l">
              <a:spcAft>
                <a:spcPts val="600"/>
              </a:spcAft>
            </a:pPr>
            <a:endParaRPr lang="en-GB" sz="2400" dirty="0">
              <a:cs typeface="Calibri"/>
            </a:endParaRPr>
          </a:p>
        </p:txBody>
      </p:sp>
    </p:spTree>
    <p:extLst>
      <p:ext uri="{BB962C8B-B14F-4D97-AF65-F5344CB8AC3E}">
        <p14:creationId xmlns:p14="http://schemas.microsoft.com/office/powerpoint/2010/main" val="3279050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in-text citations</a:t>
            </a:r>
          </a:p>
        </p:txBody>
      </p:sp>
      <p:sp>
        <p:nvSpPr>
          <p:cNvPr id="3" name="Text Placeholder 2"/>
          <p:cNvSpPr>
            <a:spLocks noGrp="1"/>
          </p:cNvSpPr>
          <p:nvPr>
            <p:ph type="body" sz="quarter" idx="10"/>
          </p:nvPr>
        </p:nvSpPr>
        <p:spPr>
          <a:xfrm>
            <a:off x="511977" y="1490116"/>
            <a:ext cx="5956313" cy="4515268"/>
          </a:xfrm>
        </p:spPr>
        <p:txBody>
          <a:bodyPr>
            <a:noAutofit/>
          </a:bodyPr>
          <a:lstStyle/>
          <a:p>
            <a:pPr marL="0" indent="0">
              <a:buNone/>
            </a:pPr>
            <a:r>
              <a:rPr lang="en-GB" sz="1600" b="1" dirty="0"/>
              <a:t>Quoting</a:t>
            </a:r>
          </a:p>
          <a:p>
            <a:pPr marL="0" indent="0">
              <a:buNone/>
            </a:pPr>
            <a:r>
              <a:rPr lang="en-GB" sz="1600" dirty="0"/>
              <a:t>This means that you take the </a:t>
            </a:r>
            <a:r>
              <a:rPr lang="en-GB" sz="1600" b="1" dirty="0"/>
              <a:t>exact wording</a:t>
            </a:r>
            <a:r>
              <a:rPr lang="en-GB" sz="1600" dirty="0"/>
              <a:t> as used by another author and insert it into your work</a:t>
            </a:r>
          </a:p>
          <a:p>
            <a:pPr marL="0" indent="0">
              <a:buNone/>
            </a:pPr>
            <a:r>
              <a:rPr lang="en-GB" sz="1600" dirty="0"/>
              <a:t>Use quotations sparingly and only when they are relevant to the argument you are making in your work</a:t>
            </a:r>
          </a:p>
          <a:p>
            <a:pPr marL="0" indent="0">
              <a:buNone/>
            </a:pPr>
            <a:endParaRPr lang="en-GB" sz="1600" dirty="0"/>
          </a:p>
          <a:p>
            <a:pPr marL="0" indent="0">
              <a:buNone/>
            </a:pPr>
            <a:r>
              <a:rPr lang="en-US" sz="1600" b="1" dirty="0">
                <a:cs typeface="Calibri"/>
              </a:rPr>
              <a:t>Paraphrasing</a:t>
            </a:r>
          </a:p>
          <a:p>
            <a:pPr marL="0" indent="0">
              <a:buNone/>
            </a:pPr>
            <a:r>
              <a:rPr lang="en-US" sz="1600" dirty="0">
                <a:cs typeface="Calibri"/>
              </a:rPr>
              <a:t>This is when you take the authors idea and put it into your own words, but make sure you don’t change the original meaning </a:t>
            </a:r>
          </a:p>
          <a:p>
            <a:pPr marL="0" indent="0">
              <a:buNone/>
            </a:pPr>
            <a:endParaRPr lang="en-US" sz="1600" dirty="0">
              <a:cs typeface="Calibri"/>
            </a:endParaRPr>
          </a:p>
          <a:p>
            <a:pPr marL="0" indent="0">
              <a:buNone/>
            </a:pPr>
            <a:r>
              <a:rPr lang="en-GB" sz="1600" b="1" dirty="0"/>
              <a:t>Summarising</a:t>
            </a:r>
          </a:p>
          <a:p>
            <a:pPr marL="0" indent="0">
              <a:buNone/>
            </a:pPr>
            <a:r>
              <a:rPr lang="en-GB" sz="1600" dirty="0"/>
              <a:t>This is when you provide a brief overview of an authors work</a:t>
            </a:r>
          </a:p>
          <a:p>
            <a:pPr marL="0" indent="0">
              <a:buNone/>
            </a:pPr>
            <a:r>
              <a:rPr lang="en-GB" sz="1600" dirty="0"/>
              <a:t>You should use your own words and only present the most important information </a:t>
            </a:r>
          </a:p>
          <a:p>
            <a:pPr marL="0" indent="0">
              <a:buNone/>
            </a:pPr>
            <a:endParaRPr lang="en-GB" sz="1600" dirty="0"/>
          </a:p>
          <a:p>
            <a:pPr marL="0" indent="0">
              <a:buNone/>
            </a:pPr>
            <a:r>
              <a:rPr lang="en-GB" sz="2000" dirty="0"/>
              <a:t> </a:t>
            </a:r>
            <a:endParaRPr lang="en-US" sz="2000" dirty="0">
              <a:cs typeface="Calibri"/>
            </a:endParaRPr>
          </a:p>
        </p:txBody>
      </p:sp>
      <p:pic>
        <p:nvPicPr>
          <p:cNvPr id="8" name="Picture 7" descr="A picture containing person, text&#10;&#10;Description generated with high confidence">
            <a:extLst>
              <a:ext uri="{FF2B5EF4-FFF2-40B4-BE49-F238E27FC236}">
                <a16:creationId xmlns:a16="http://schemas.microsoft.com/office/drawing/2014/main" id="{0A075C0A-12DE-4913-86E6-5D6556F1D3F8}"/>
              </a:ext>
            </a:extLst>
          </p:cNvPr>
          <p:cNvPicPr>
            <a:picLocks noChangeAspect="1"/>
          </p:cNvPicPr>
          <p:nvPr/>
        </p:nvPicPr>
        <p:blipFill>
          <a:blip r:embed="rId2"/>
          <a:stretch>
            <a:fillRect/>
          </a:stretch>
        </p:blipFill>
        <p:spPr>
          <a:xfrm>
            <a:off x="6591857" y="1755804"/>
            <a:ext cx="5025470" cy="3346391"/>
          </a:xfrm>
          <a:prstGeom prst="rect">
            <a:avLst/>
          </a:prstGeom>
        </p:spPr>
      </p:pic>
      <p:sp>
        <p:nvSpPr>
          <p:cNvPr id="9" name="Rectangle 8"/>
          <p:cNvSpPr/>
          <p:nvPr/>
        </p:nvSpPr>
        <p:spPr>
          <a:xfrm>
            <a:off x="6468290" y="5179956"/>
            <a:ext cx="6096000" cy="276999"/>
          </a:xfrm>
          <a:prstGeom prst="rect">
            <a:avLst/>
          </a:prstGeom>
        </p:spPr>
        <p:txBody>
          <a:bodyPr>
            <a:spAutoFit/>
          </a:bodyPr>
          <a:lstStyle/>
          <a:p>
            <a:r>
              <a:rPr lang="en-US" sz="1200" dirty="0"/>
              <a:t>https://pixabay.com/en/nelson-mandela-quote-mural-belfast-539834</a:t>
            </a:r>
            <a:endParaRPr lang="en-GB" sz="1200" dirty="0"/>
          </a:p>
        </p:txBody>
      </p:sp>
    </p:spTree>
    <p:extLst>
      <p:ext uri="{BB962C8B-B14F-4D97-AF65-F5344CB8AC3E}">
        <p14:creationId xmlns:p14="http://schemas.microsoft.com/office/powerpoint/2010/main" val="1215924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dirty="0">
                <a:latin typeface="Arial" panose="020B0604020202020204" pitchFamily="34" charset="0"/>
                <a:cs typeface="Arial" panose="020B0604020202020204" pitchFamily="34" charset="0"/>
              </a:rPr>
              <a:t>Avoid excessive quotations:</a:t>
            </a:r>
          </a:p>
          <a:p>
            <a:pPr marL="0" indent="0">
              <a:buNone/>
            </a:pPr>
            <a:r>
              <a:rPr lang="en-GB" dirty="0">
                <a:latin typeface="Arial" panose="020B0604020202020204" pitchFamily="34" charset="0"/>
                <a:cs typeface="Arial" panose="020B0604020202020204" pitchFamily="34" charset="0"/>
              </a:rPr>
              <a:t>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1" y="1512033"/>
            <a:ext cx="10396587" cy="771025"/>
          </a:xfrm>
        </p:spPr>
        <p:txBody>
          <a:bodyPr vert="horz" lIns="91440" tIns="45720" rIns="91440" bIns="45720" rtlCol="0" anchor="t">
            <a:noAutofit/>
          </a:bodyPr>
          <a:lstStyle/>
          <a:p>
            <a:pPr marL="0" indent="0">
              <a:buNone/>
            </a:pPr>
            <a:r>
              <a:rPr lang="en-GB" sz="3600" b="1" dirty="0">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965352" y="5558633"/>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Godfrey, J. (2018) </a:t>
            </a:r>
            <a:r>
              <a:rPr lang="en-GB" sz="1600" i="1" dirty="0">
                <a:latin typeface="Arial"/>
                <a:cs typeface="Arial"/>
              </a:rPr>
              <a:t>How to use your reading in your essays.</a:t>
            </a:r>
            <a:r>
              <a:rPr lang="en-GB" sz="1600" dirty="0">
                <a:latin typeface="Arial"/>
                <a:cs typeface="Arial"/>
              </a:rPr>
              <a:t> 3rd </a:t>
            </a:r>
            <a:r>
              <a:rPr lang="en-GB" sz="1600" dirty="0" err="1">
                <a:latin typeface="Arial"/>
                <a:cs typeface="Arial"/>
              </a:rPr>
              <a:t>edn</a:t>
            </a:r>
            <a:r>
              <a:rPr lang="en-GB" sz="1600" dirty="0">
                <a:latin typeface="Arial"/>
                <a:cs typeface="Arial"/>
              </a:rPr>
              <a:t>.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446035"/>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Should be a re-statement of the original text in your own words.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It is </a:t>
            </a:r>
            <a:r>
              <a:rPr lang="en-GB" sz="2400" b="1" dirty="0">
                <a:solidFill>
                  <a:srgbClr val="FF0000"/>
                </a:solidFill>
                <a:latin typeface="Arial"/>
                <a:cs typeface="Arial"/>
              </a:rPr>
              <a:t>NOT</a:t>
            </a:r>
            <a:r>
              <a:rPr lang="en-GB" sz="2400" dirty="0">
                <a:solidFill>
                  <a:srgbClr val="FF0000"/>
                </a:solidFill>
                <a:latin typeface="Arial"/>
                <a:cs typeface="Arial"/>
              </a:rPr>
              <a:t> </a:t>
            </a:r>
            <a:r>
              <a:rPr lang="en-GB" sz="2400" dirty="0">
                <a:latin typeface="Arial"/>
                <a:cs typeface="Arial"/>
              </a:rPr>
              <a:t>simply changing some words or sentences around.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1062680" y="252284"/>
            <a:ext cx="10431079" cy="1003916"/>
          </a:xfrm>
        </p:spPr>
        <p:txBody>
          <a:bodyPr anchor="ctr">
            <a:normAutofit/>
          </a:bodyPr>
          <a:lstStyle/>
          <a:p>
            <a:r>
              <a:rPr lang="en-GB" dirty="0">
                <a:cs typeface="Calibri Light"/>
              </a:rPr>
              <a:t>In-text citation</a:t>
            </a:r>
            <a:endParaRPr lang="en-GB" dirty="0"/>
          </a:p>
        </p:txBody>
      </p:sp>
      <p:sp>
        <p:nvSpPr>
          <p:cNvPr id="6" name="TextBox 5">
            <a:extLst>
              <a:ext uri="{FF2B5EF4-FFF2-40B4-BE49-F238E27FC236}">
                <a16:creationId xmlns:a16="http://schemas.microsoft.com/office/drawing/2014/main" id="{771010FD-693B-DAC4-3F81-BD73E7D40473}"/>
              </a:ext>
            </a:extLst>
          </p:cNvPr>
          <p:cNvSpPr txBox="1"/>
          <p:nvPr/>
        </p:nvSpPr>
        <p:spPr>
          <a:xfrm>
            <a:off x="1062681" y="2067698"/>
            <a:ext cx="9547654" cy="3046988"/>
          </a:xfrm>
          <a:prstGeom prst="rect">
            <a:avLst/>
          </a:prstGeom>
          <a:noFill/>
        </p:spPr>
        <p:txBody>
          <a:bodyPr wrap="square">
            <a:spAutoFit/>
          </a:bodyPr>
          <a:lstStyle/>
          <a:p>
            <a:pPr algn="l" fontAlgn="base">
              <a:buFont typeface="Arial" panose="020B0604020202020204" pitchFamily="34" charset="0"/>
              <a:buChar char="•"/>
            </a:pPr>
            <a:r>
              <a:rPr lang="en-GB" sz="3200" b="0" i="0" dirty="0">
                <a:solidFill>
                  <a:srgbClr val="000000"/>
                </a:solidFill>
                <a:effectLst/>
                <a:latin typeface="Calibri Light" panose="020F0302020204030204" pitchFamily="34" charset="0"/>
                <a:cs typeface="Calibri Light" panose="020F0302020204030204" pitchFamily="34" charset="0"/>
              </a:rPr>
              <a:t>Where you acknowledge your source within the main text of the assignment using an </a:t>
            </a:r>
            <a:r>
              <a:rPr lang="en-GB" sz="3200" b="1" i="0" dirty="0">
                <a:solidFill>
                  <a:srgbClr val="D1428D"/>
                </a:solidFill>
                <a:effectLst/>
                <a:latin typeface="Calibri Light" panose="020F0302020204030204" pitchFamily="34" charset="0"/>
                <a:cs typeface="Calibri Light" panose="020F0302020204030204" pitchFamily="34" charset="0"/>
              </a:rPr>
              <a:t>in-text citation number</a:t>
            </a:r>
            <a:r>
              <a:rPr lang="en-GB" sz="3200" b="0" i="0" dirty="0">
                <a:solidFill>
                  <a:srgbClr val="000000"/>
                </a:solidFill>
                <a:effectLst/>
                <a:latin typeface="Calibri Light" panose="020F0302020204030204" pitchFamily="34" charset="0"/>
                <a:cs typeface="Calibri Light" panose="020F0302020204030204" pitchFamily="34" charset="0"/>
              </a:rPr>
              <a:t>.</a:t>
            </a:r>
          </a:p>
          <a:p>
            <a:pPr algn="l" fontAlgn="base">
              <a:buFont typeface="Arial" panose="020B0604020202020204" pitchFamily="34" charset="0"/>
              <a:buChar char="•"/>
            </a:pPr>
            <a:endParaRPr lang="en-GB" sz="3200" b="0" i="0" dirty="0">
              <a:solidFill>
                <a:srgbClr val="000000"/>
              </a:solidFill>
              <a:effectLst/>
              <a:latin typeface="Calibri Light" panose="020F0302020204030204" pitchFamily="34" charset="0"/>
              <a:cs typeface="Calibri Light" panose="020F0302020204030204" pitchFamily="34" charset="0"/>
            </a:endParaRPr>
          </a:p>
          <a:p>
            <a:pPr algn="l" fontAlgn="base">
              <a:buFont typeface="Arial" panose="020B0604020202020204" pitchFamily="34" charset="0"/>
              <a:buChar char="•"/>
            </a:pPr>
            <a:r>
              <a:rPr lang="en-GB" sz="3200" b="0" i="0" dirty="0">
                <a:solidFill>
                  <a:srgbClr val="000000"/>
                </a:solidFill>
                <a:effectLst/>
                <a:latin typeface="Calibri Light" panose="020F0302020204030204" pitchFamily="34" charset="0"/>
                <a:cs typeface="Calibri Light" panose="020F0302020204030204" pitchFamily="34" charset="0"/>
              </a:rPr>
              <a:t>This number </a:t>
            </a:r>
            <a:r>
              <a:rPr lang="en-GB" sz="3200" b="1" i="0" dirty="0">
                <a:solidFill>
                  <a:srgbClr val="D1428D"/>
                </a:solidFill>
                <a:effectLst/>
                <a:latin typeface="Calibri Light" panose="020F0302020204030204" pitchFamily="34" charset="0"/>
                <a:cs typeface="Calibri Light" panose="020F0302020204030204" pitchFamily="34" charset="0"/>
              </a:rPr>
              <a:t>directs the reader to the full details</a:t>
            </a:r>
            <a:r>
              <a:rPr lang="en-GB" sz="3200" b="0" i="0" dirty="0">
                <a:solidFill>
                  <a:srgbClr val="000000"/>
                </a:solidFill>
                <a:effectLst/>
                <a:latin typeface="Calibri Light" panose="020F0302020204030204" pitchFamily="34" charset="0"/>
                <a:cs typeface="Calibri Light" panose="020F0302020204030204" pitchFamily="34" charset="0"/>
              </a:rPr>
              <a:t> at the end of the assignment which enables them to locate the source.</a:t>
            </a: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In-text citation</a:t>
            </a:r>
            <a:endParaRPr lang="en-GB" dirty="0"/>
          </a:p>
        </p:txBody>
      </p:sp>
      <p:sp>
        <p:nvSpPr>
          <p:cNvPr id="4" name="TextBox 3">
            <a:extLst>
              <a:ext uri="{FF2B5EF4-FFF2-40B4-BE49-F238E27FC236}">
                <a16:creationId xmlns:a16="http://schemas.microsoft.com/office/drawing/2014/main" id="{28B75C8D-8750-666C-6A8F-971445361A58}"/>
              </a:ext>
            </a:extLst>
          </p:cNvPr>
          <p:cNvSpPr txBox="1"/>
          <p:nvPr/>
        </p:nvSpPr>
        <p:spPr>
          <a:xfrm>
            <a:off x="868391" y="1309654"/>
            <a:ext cx="10829028" cy="4278094"/>
          </a:xfrm>
          <a:prstGeom prst="rect">
            <a:avLst/>
          </a:prstGeom>
          <a:noFill/>
        </p:spPr>
        <p:txBody>
          <a:bodyPr wrap="square">
            <a:spAutoFit/>
          </a:bodyPr>
          <a:lstStyle/>
          <a:p>
            <a:pPr algn="l" fontAlgn="base">
              <a:buFont typeface="Arial" panose="020B0604020202020204" pitchFamily="34" charset="0"/>
              <a:buChar char="•"/>
            </a:pPr>
            <a:r>
              <a:rPr lang="en-GB" sz="2400" b="0" i="0" dirty="0">
                <a:solidFill>
                  <a:srgbClr val="000000"/>
                </a:solidFill>
                <a:effectLst/>
              </a:rPr>
              <a:t>All sources are acknowledged with their own citation number.</a:t>
            </a:r>
          </a:p>
          <a:p>
            <a:pPr algn="l" fontAlgn="base"/>
            <a:endParaRPr lang="en-GB" sz="2400" b="0" i="0" dirty="0">
              <a:solidFill>
                <a:srgbClr val="000000"/>
              </a:solidFill>
              <a:effectLst/>
            </a:endParaRPr>
          </a:p>
          <a:p>
            <a:pPr algn="l" fontAlgn="base">
              <a:buFont typeface="Arial" panose="020B0604020202020204" pitchFamily="34" charset="0"/>
              <a:buChar char="•"/>
            </a:pPr>
            <a:r>
              <a:rPr lang="en-GB" sz="2400" b="0" i="0" dirty="0">
                <a:solidFill>
                  <a:srgbClr val="000000"/>
                </a:solidFill>
                <a:effectLst/>
              </a:rPr>
              <a:t>It is enclosed in square brackets at the point you refer to the source and before any punctuation.</a:t>
            </a:r>
          </a:p>
          <a:p>
            <a:pPr algn="l" fontAlgn="base">
              <a:buFont typeface="Arial" panose="020B0604020202020204" pitchFamily="34" charset="0"/>
              <a:buChar char="•"/>
            </a:pPr>
            <a:endParaRPr lang="en-GB" sz="2400" b="0" i="0" dirty="0">
              <a:solidFill>
                <a:srgbClr val="000000"/>
              </a:solidFill>
              <a:effectLst/>
            </a:endParaRPr>
          </a:p>
          <a:p>
            <a:pPr algn="l" fontAlgn="base" latinLnBrk="0"/>
            <a:r>
              <a:rPr lang="en-GB" sz="3200" b="1" i="0" dirty="0">
                <a:solidFill>
                  <a:srgbClr val="000000"/>
                </a:solidFill>
                <a:effectLst/>
              </a:rPr>
              <a:t>Example: Recent research [1] has argued...</a:t>
            </a:r>
          </a:p>
          <a:p>
            <a:pPr algn="l" fontAlgn="base"/>
            <a:endParaRPr lang="en-GB" sz="2400" b="0" i="0" dirty="0">
              <a:solidFill>
                <a:srgbClr val="000000"/>
              </a:solidFill>
              <a:effectLst/>
            </a:endParaRPr>
          </a:p>
          <a:p>
            <a:pPr algn="l" fontAlgn="base">
              <a:buFont typeface="Arial" panose="020B0604020202020204" pitchFamily="34" charset="0"/>
              <a:buChar char="•"/>
            </a:pPr>
            <a:r>
              <a:rPr lang="en-GB" sz="2400" b="0" i="0" dirty="0">
                <a:solidFill>
                  <a:srgbClr val="000000"/>
                </a:solidFill>
                <a:effectLst/>
              </a:rPr>
              <a:t>Each citation is numbered in the order it appears in your work.</a:t>
            </a:r>
          </a:p>
          <a:p>
            <a:pPr algn="l" fontAlgn="base"/>
            <a:endParaRPr lang="en-GB" sz="2400" b="0" i="0" dirty="0">
              <a:solidFill>
                <a:srgbClr val="000000"/>
              </a:solidFill>
              <a:effectLst/>
            </a:endParaRPr>
          </a:p>
          <a:p>
            <a:pPr algn="l" fontAlgn="base">
              <a:buFont typeface="Arial" panose="020B0604020202020204" pitchFamily="34" charset="0"/>
              <a:buChar char="•"/>
            </a:pPr>
            <a:r>
              <a:rPr lang="en-GB" sz="2400" b="0" i="0" dirty="0">
                <a:solidFill>
                  <a:srgbClr val="000000"/>
                </a:solidFill>
                <a:effectLst/>
              </a:rPr>
              <a:t>If you further refer to a </a:t>
            </a:r>
            <a:r>
              <a:rPr lang="en-GB" sz="2400" b="1" i="0" dirty="0">
                <a:solidFill>
                  <a:srgbClr val="D1428D"/>
                </a:solidFill>
                <a:effectLst/>
              </a:rPr>
              <a:t>previously cited source</a:t>
            </a:r>
            <a:r>
              <a:rPr lang="en-GB" sz="2400" b="0" i="0" dirty="0">
                <a:solidFill>
                  <a:srgbClr val="000000"/>
                </a:solidFill>
                <a:effectLst/>
              </a:rPr>
              <a:t> in your work, you cite the original corresponding number.</a:t>
            </a:r>
          </a:p>
        </p:txBody>
      </p:sp>
    </p:spTree>
    <p:extLst>
      <p:ext uri="{BB962C8B-B14F-4D97-AF65-F5344CB8AC3E}">
        <p14:creationId xmlns:p14="http://schemas.microsoft.com/office/powerpoint/2010/main" val="27013166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In-text citation</a:t>
            </a:r>
            <a:endParaRPr lang="en-GB" dirty="0"/>
          </a:p>
        </p:txBody>
      </p:sp>
      <p:sp>
        <p:nvSpPr>
          <p:cNvPr id="5" name="TextBox 4">
            <a:extLst>
              <a:ext uri="{FF2B5EF4-FFF2-40B4-BE49-F238E27FC236}">
                <a16:creationId xmlns:a16="http://schemas.microsoft.com/office/drawing/2014/main" id="{EDBF5733-387F-B0B5-93E4-81510F4DF36F}"/>
              </a:ext>
            </a:extLst>
          </p:cNvPr>
          <p:cNvSpPr txBox="1"/>
          <p:nvPr/>
        </p:nvSpPr>
        <p:spPr>
          <a:xfrm>
            <a:off x="914399" y="1909312"/>
            <a:ext cx="10075653" cy="3170099"/>
          </a:xfrm>
          <a:prstGeom prst="rect">
            <a:avLst/>
          </a:prstGeom>
          <a:noFill/>
        </p:spPr>
        <p:txBody>
          <a:bodyPr wrap="square">
            <a:spAutoFit/>
          </a:bodyPr>
          <a:lstStyle/>
          <a:p>
            <a:pPr algn="l" fontAlgn="base" latinLnBrk="0"/>
            <a:r>
              <a:rPr lang="en-GB" sz="2400" b="1" i="0" dirty="0">
                <a:solidFill>
                  <a:srgbClr val="000000"/>
                </a:solidFill>
                <a:effectLst/>
              </a:rPr>
              <a:t>Do I include the author's name?</a:t>
            </a:r>
          </a:p>
          <a:p>
            <a:pPr algn="l" fontAlgn="base" latinLnBrk="0"/>
            <a:endParaRPr lang="en-GB" sz="2400" b="1" i="0" dirty="0">
              <a:solidFill>
                <a:srgbClr val="000000"/>
              </a:solidFill>
              <a:effectLst/>
            </a:endParaRPr>
          </a:p>
          <a:p>
            <a:pPr algn="l" fontAlgn="base" latinLnBrk="0"/>
            <a:r>
              <a:rPr lang="en-GB" sz="2400" b="0" i="0" dirty="0">
                <a:solidFill>
                  <a:srgbClr val="000000"/>
                </a:solidFill>
                <a:effectLst/>
              </a:rPr>
              <a:t>Although there is </a:t>
            </a:r>
            <a:r>
              <a:rPr lang="en-GB" sz="2400" b="1" i="0" dirty="0">
                <a:solidFill>
                  <a:srgbClr val="D1428D"/>
                </a:solidFill>
                <a:effectLst/>
              </a:rPr>
              <a:t>no need to include the author's name</a:t>
            </a:r>
            <a:r>
              <a:rPr lang="en-GB" sz="2400" b="0" i="0" dirty="0">
                <a:solidFill>
                  <a:srgbClr val="000000"/>
                </a:solidFill>
                <a:effectLst/>
              </a:rPr>
              <a:t>, you may wish to include it to introduce a source.</a:t>
            </a:r>
          </a:p>
          <a:p>
            <a:pPr algn="l" fontAlgn="base" latinLnBrk="0"/>
            <a:r>
              <a:rPr lang="en-GB" sz="2400" b="0" i="0" dirty="0">
                <a:solidFill>
                  <a:srgbClr val="000000"/>
                </a:solidFill>
                <a:effectLst/>
              </a:rPr>
              <a:t>If you do, you must insert the citation number immediately after the author's family name/surname.</a:t>
            </a:r>
          </a:p>
          <a:p>
            <a:pPr algn="l" fontAlgn="base" latinLnBrk="0"/>
            <a:endParaRPr lang="en-GB" sz="2400" b="0" i="0" dirty="0">
              <a:solidFill>
                <a:srgbClr val="000000"/>
              </a:solidFill>
              <a:effectLst/>
            </a:endParaRPr>
          </a:p>
          <a:p>
            <a:pPr algn="l" fontAlgn="base" latinLnBrk="0"/>
            <a:r>
              <a:rPr lang="en-GB" sz="3200" b="1" i="0" dirty="0">
                <a:solidFill>
                  <a:srgbClr val="000000"/>
                </a:solidFill>
                <a:effectLst/>
              </a:rPr>
              <a:t>Example: Hayes [1] argues the main considerations are...</a:t>
            </a:r>
          </a:p>
        </p:txBody>
      </p:sp>
    </p:spTree>
    <p:extLst>
      <p:ext uri="{BB962C8B-B14F-4D97-AF65-F5344CB8AC3E}">
        <p14:creationId xmlns:p14="http://schemas.microsoft.com/office/powerpoint/2010/main" val="29973321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In-text citation</a:t>
            </a:r>
            <a:endParaRPr lang="en-GB" dirty="0"/>
          </a:p>
        </p:txBody>
      </p:sp>
      <p:sp>
        <p:nvSpPr>
          <p:cNvPr id="5" name="TextBox 4">
            <a:extLst>
              <a:ext uri="{FF2B5EF4-FFF2-40B4-BE49-F238E27FC236}">
                <a16:creationId xmlns:a16="http://schemas.microsoft.com/office/drawing/2014/main" id="{EDBF5733-387F-B0B5-93E4-81510F4DF36F}"/>
              </a:ext>
            </a:extLst>
          </p:cNvPr>
          <p:cNvSpPr txBox="1"/>
          <p:nvPr/>
        </p:nvSpPr>
        <p:spPr>
          <a:xfrm>
            <a:off x="920150" y="2030082"/>
            <a:ext cx="10075653" cy="3416320"/>
          </a:xfrm>
          <a:prstGeom prst="rect">
            <a:avLst/>
          </a:prstGeom>
          <a:noFill/>
        </p:spPr>
        <p:txBody>
          <a:bodyPr wrap="square">
            <a:spAutoFit/>
          </a:bodyPr>
          <a:lstStyle/>
          <a:p>
            <a:pPr fontAlgn="base" latinLnBrk="0"/>
            <a:r>
              <a:rPr lang="en-GB" sz="2400" b="1" dirty="0">
                <a:effectLst/>
              </a:rPr>
              <a:t>What about citing multiple authors in your in-text citation?</a:t>
            </a:r>
          </a:p>
          <a:p>
            <a:pPr fontAlgn="base" latinLnBrk="0"/>
            <a:endParaRPr lang="en-GB" sz="2400" b="1" dirty="0">
              <a:effectLst/>
            </a:endParaRPr>
          </a:p>
          <a:p>
            <a:pPr fontAlgn="base" latinLnBrk="0"/>
            <a:r>
              <a:rPr lang="en-GB" sz="2400" b="0" dirty="0">
                <a:effectLst/>
              </a:rPr>
              <a:t>If there are </a:t>
            </a:r>
            <a:r>
              <a:rPr lang="en-GB" sz="2400" b="1" dirty="0">
                <a:solidFill>
                  <a:srgbClr val="D1428D"/>
                </a:solidFill>
                <a:effectLst/>
              </a:rPr>
              <a:t>3 or more authors, you can abbreviate to </a:t>
            </a:r>
            <a:r>
              <a:rPr lang="en-GB" sz="2400" b="1" i="1" dirty="0">
                <a:solidFill>
                  <a:srgbClr val="D1428D"/>
                </a:solidFill>
                <a:effectLst/>
              </a:rPr>
              <a:t>et al.</a:t>
            </a:r>
            <a:r>
              <a:rPr lang="en-GB" sz="2400" b="0" dirty="0">
                <a:effectLst/>
              </a:rPr>
              <a:t> after the first named author</a:t>
            </a:r>
          </a:p>
          <a:p>
            <a:pPr fontAlgn="base" latinLnBrk="0"/>
            <a:endParaRPr lang="en-GB" sz="2400" b="0" dirty="0">
              <a:effectLst/>
            </a:endParaRPr>
          </a:p>
          <a:p>
            <a:pPr fontAlgn="base" latinLnBrk="0"/>
            <a:r>
              <a:rPr lang="en-GB" sz="3200" b="1" dirty="0">
                <a:effectLst/>
              </a:rPr>
              <a:t>Example: the radical approach taken by Maher </a:t>
            </a:r>
            <a:r>
              <a:rPr lang="en-GB" sz="3200" b="1" i="1" dirty="0">
                <a:effectLst/>
              </a:rPr>
              <a:t>et al.</a:t>
            </a:r>
            <a:r>
              <a:rPr lang="en-GB" sz="3200" b="1" dirty="0">
                <a:effectLst/>
              </a:rPr>
              <a:t> [7]...</a:t>
            </a:r>
          </a:p>
          <a:p>
            <a:br>
              <a:rPr lang="en-GB" sz="3200" dirty="0">
                <a:effectLst/>
              </a:rPr>
            </a:br>
            <a:endParaRPr lang="en-GB" sz="3200" i="0" dirty="0">
              <a:solidFill>
                <a:srgbClr val="000000"/>
              </a:solidFill>
              <a:effectLst/>
            </a:endParaRPr>
          </a:p>
        </p:txBody>
      </p:sp>
    </p:spTree>
    <p:extLst>
      <p:ext uri="{BB962C8B-B14F-4D97-AF65-F5344CB8AC3E}">
        <p14:creationId xmlns:p14="http://schemas.microsoft.com/office/powerpoint/2010/main" val="10448075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In-text citation</a:t>
            </a:r>
            <a:endParaRPr lang="en-GB" dirty="0"/>
          </a:p>
        </p:txBody>
      </p:sp>
      <p:sp>
        <p:nvSpPr>
          <p:cNvPr id="5" name="TextBox 4">
            <a:extLst>
              <a:ext uri="{FF2B5EF4-FFF2-40B4-BE49-F238E27FC236}">
                <a16:creationId xmlns:a16="http://schemas.microsoft.com/office/drawing/2014/main" id="{EDBF5733-387F-B0B5-93E4-81510F4DF36F}"/>
              </a:ext>
            </a:extLst>
          </p:cNvPr>
          <p:cNvSpPr txBox="1"/>
          <p:nvPr/>
        </p:nvSpPr>
        <p:spPr>
          <a:xfrm>
            <a:off x="920150" y="2030082"/>
            <a:ext cx="10075653" cy="4585871"/>
          </a:xfrm>
          <a:prstGeom prst="rect">
            <a:avLst/>
          </a:prstGeom>
          <a:noFill/>
        </p:spPr>
        <p:txBody>
          <a:bodyPr wrap="square">
            <a:spAutoFit/>
          </a:bodyPr>
          <a:lstStyle/>
          <a:p>
            <a:pPr fontAlgn="base" latinLnBrk="0"/>
            <a:r>
              <a:rPr lang="en-GB" sz="2400" b="1" dirty="0">
                <a:effectLst/>
              </a:rPr>
              <a:t>Citing figures, graphs, images or tables</a:t>
            </a:r>
          </a:p>
          <a:p>
            <a:pPr fontAlgn="base" latinLnBrk="0"/>
            <a:endParaRPr lang="en-GB" sz="2400" b="1" dirty="0">
              <a:effectLst/>
            </a:endParaRPr>
          </a:p>
          <a:p>
            <a:pPr fontAlgn="base" latinLnBrk="0"/>
            <a:r>
              <a:rPr lang="en-GB" sz="2400" b="0" dirty="0">
                <a:effectLst/>
              </a:rPr>
              <a:t>Similarly, if you are </a:t>
            </a:r>
            <a:r>
              <a:rPr lang="en-GB" sz="2400" b="1" dirty="0">
                <a:solidFill>
                  <a:srgbClr val="D1428D"/>
                </a:solidFill>
                <a:effectLst/>
              </a:rPr>
              <a:t>referring to </a:t>
            </a:r>
            <a:r>
              <a:rPr lang="en-GB" sz="2400" b="0" dirty="0">
                <a:effectLst/>
              </a:rPr>
              <a:t>an image, figure or table </a:t>
            </a:r>
            <a:r>
              <a:rPr lang="en-GB" sz="2400" b="1" dirty="0">
                <a:solidFill>
                  <a:srgbClr val="D1428D"/>
                </a:solidFill>
                <a:effectLst/>
              </a:rPr>
              <a:t>from your source</a:t>
            </a:r>
            <a:r>
              <a:rPr lang="en-GB" sz="2400" b="0" dirty="0">
                <a:effectLst/>
              </a:rPr>
              <a:t> in your work (but do not include it) you must give your reader enough information to locate it.</a:t>
            </a:r>
          </a:p>
          <a:p>
            <a:pPr fontAlgn="base" latinLnBrk="0"/>
            <a:r>
              <a:rPr lang="en-GB" sz="2400" b="0" dirty="0">
                <a:effectLst/>
              </a:rPr>
              <a:t>Always include the relevant page / figure / location </a:t>
            </a:r>
            <a:r>
              <a:rPr lang="en-GB" sz="2400" b="1" dirty="0">
                <a:solidFill>
                  <a:srgbClr val="D1428D"/>
                </a:solidFill>
                <a:effectLst/>
              </a:rPr>
              <a:t>after your citation number</a:t>
            </a:r>
            <a:r>
              <a:rPr lang="en-GB" sz="2400" b="0" dirty="0">
                <a:effectLst/>
              </a:rPr>
              <a:t>.</a:t>
            </a:r>
          </a:p>
          <a:p>
            <a:pPr fontAlgn="base" latinLnBrk="0"/>
            <a:endParaRPr lang="en-GB" sz="2000" b="0" dirty="0">
              <a:effectLst/>
            </a:endParaRPr>
          </a:p>
          <a:p>
            <a:pPr fontAlgn="base" latinLnBrk="0"/>
            <a:r>
              <a:rPr lang="en-GB" sz="3200" b="1" dirty="0">
                <a:effectLst/>
              </a:rPr>
              <a:t>Example:</a:t>
            </a:r>
            <a:r>
              <a:rPr lang="en-GB" sz="3200" b="0" dirty="0">
                <a:effectLst/>
              </a:rPr>
              <a:t> The typical properties of selected material [8, p. 11, table 2.1] demonstrates how...</a:t>
            </a:r>
          </a:p>
          <a:p>
            <a:br>
              <a:rPr lang="en-GB" sz="3200" dirty="0">
                <a:effectLst/>
              </a:rPr>
            </a:br>
            <a:endParaRPr lang="en-GB" sz="3200" i="0" dirty="0">
              <a:solidFill>
                <a:srgbClr val="000000"/>
              </a:solidFill>
              <a:effectLst/>
            </a:endParaRPr>
          </a:p>
        </p:txBody>
      </p:sp>
    </p:spTree>
    <p:extLst>
      <p:ext uri="{BB962C8B-B14F-4D97-AF65-F5344CB8AC3E}">
        <p14:creationId xmlns:p14="http://schemas.microsoft.com/office/powerpoint/2010/main" val="1794593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In-text citation</a:t>
            </a:r>
            <a:endParaRPr lang="en-GB" dirty="0"/>
          </a:p>
        </p:txBody>
      </p:sp>
      <p:sp>
        <p:nvSpPr>
          <p:cNvPr id="4" name="TextBox 3">
            <a:extLst>
              <a:ext uri="{FF2B5EF4-FFF2-40B4-BE49-F238E27FC236}">
                <a16:creationId xmlns:a16="http://schemas.microsoft.com/office/drawing/2014/main" id="{03D15C23-BF84-D078-968D-0BACC1B94CFE}"/>
              </a:ext>
            </a:extLst>
          </p:cNvPr>
          <p:cNvSpPr txBox="1"/>
          <p:nvPr/>
        </p:nvSpPr>
        <p:spPr>
          <a:xfrm>
            <a:off x="937404" y="1339839"/>
            <a:ext cx="10317192" cy="4832092"/>
          </a:xfrm>
          <a:prstGeom prst="rect">
            <a:avLst/>
          </a:prstGeom>
          <a:noFill/>
        </p:spPr>
        <p:txBody>
          <a:bodyPr wrap="square">
            <a:spAutoFit/>
          </a:bodyPr>
          <a:lstStyle/>
          <a:p>
            <a:pPr algn="l" fontAlgn="base" latinLnBrk="0"/>
            <a:r>
              <a:rPr lang="en-GB" sz="2400" b="1" i="0" dirty="0">
                <a:solidFill>
                  <a:srgbClr val="000000"/>
                </a:solidFill>
                <a:effectLst/>
              </a:rPr>
              <a:t>Quoting sources</a:t>
            </a:r>
          </a:p>
          <a:p>
            <a:pPr algn="l" fontAlgn="base" latinLnBrk="0"/>
            <a:endParaRPr lang="en-GB" sz="2400" b="1" i="0" dirty="0">
              <a:solidFill>
                <a:srgbClr val="000000"/>
              </a:solidFill>
              <a:effectLst/>
            </a:endParaRPr>
          </a:p>
          <a:p>
            <a:pPr algn="l" fontAlgn="base" latinLnBrk="0"/>
            <a:r>
              <a:rPr lang="en-GB" sz="2400" b="0" i="0" dirty="0">
                <a:solidFill>
                  <a:srgbClr val="000000"/>
                </a:solidFill>
                <a:effectLst/>
              </a:rPr>
              <a:t>When quoting (or paraphrasing a specific part of your source) you must include the page number in your citation.</a:t>
            </a:r>
          </a:p>
          <a:p>
            <a:pPr marL="342900" indent="-342900" algn="l" fontAlgn="base" latinLnBrk="0">
              <a:buFont typeface="Arial" panose="020B0604020202020204" pitchFamily="34" charset="0"/>
              <a:buChar char="•"/>
            </a:pPr>
            <a:r>
              <a:rPr lang="en-GB" sz="2400" b="0" i="0" dirty="0">
                <a:solidFill>
                  <a:srgbClr val="000000"/>
                </a:solidFill>
                <a:effectLst/>
              </a:rPr>
              <a:t>Use single or double quotation marks for short quotes (be consistent).</a:t>
            </a:r>
          </a:p>
          <a:p>
            <a:pPr marL="342900" indent="-342900" algn="l" fontAlgn="base" latinLnBrk="0">
              <a:buFont typeface="Arial" panose="020B0604020202020204" pitchFamily="34" charset="0"/>
              <a:buChar char="•"/>
            </a:pPr>
            <a:r>
              <a:rPr lang="en-GB" sz="2400" b="0" i="0" dirty="0">
                <a:solidFill>
                  <a:srgbClr val="000000"/>
                </a:solidFill>
                <a:effectLst/>
              </a:rPr>
              <a:t>Use the abbreviation pp. if including multiple (specific) pages.</a:t>
            </a:r>
          </a:p>
          <a:p>
            <a:pPr marL="342900" indent="-342900" algn="l" fontAlgn="base" latinLnBrk="0">
              <a:buFont typeface="Arial" panose="020B0604020202020204" pitchFamily="34" charset="0"/>
              <a:buChar char="•"/>
            </a:pPr>
            <a:r>
              <a:rPr lang="en-GB" sz="2400" b="0" i="0" dirty="0">
                <a:solidFill>
                  <a:srgbClr val="000000"/>
                </a:solidFill>
                <a:effectLst/>
              </a:rPr>
              <a:t>If there is no pagination, you may use the location or paragraph to help your reader find the information</a:t>
            </a:r>
            <a:r>
              <a:rPr lang="en-GB" sz="2000" b="0" i="0" dirty="0">
                <a:solidFill>
                  <a:srgbClr val="000000"/>
                </a:solidFill>
                <a:effectLst/>
              </a:rPr>
              <a:t>.</a:t>
            </a:r>
          </a:p>
          <a:p>
            <a:pPr algn="l" fontAlgn="base" latinLnBrk="0"/>
            <a:endParaRPr lang="en-GB" sz="2000" b="0" i="0" dirty="0">
              <a:solidFill>
                <a:srgbClr val="000000"/>
              </a:solidFill>
              <a:effectLst/>
            </a:endParaRPr>
          </a:p>
          <a:p>
            <a:pPr algn="l" fontAlgn="base" latinLnBrk="0"/>
            <a:r>
              <a:rPr lang="en-GB" sz="3200" b="1" i="0" dirty="0">
                <a:solidFill>
                  <a:srgbClr val="000000"/>
                </a:solidFill>
                <a:effectLst/>
              </a:rPr>
              <a:t>Example:</a:t>
            </a:r>
          </a:p>
          <a:p>
            <a:pPr algn="l" fontAlgn="base" latinLnBrk="0"/>
            <a:r>
              <a:rPr lang="en-GB" sz="3200" b="1" i="0" dirty="0">
                <a:solidFill>
                  <a:srgbClr val="000000"/>
                </a:solidFill>
                <a:effectLst/>
              </a:rPr>
              <a:t>"A truss is a system composed entirely of two-force members, which only carry axial loads" [7, p. 21].</a:t>
            </a:r>
          </a:p>
        </p:txBody>
      </p:sp>
    </p:spTree>
    <p:extLst>
      <p:ext uri="{BB962C8B-B14F-4D97-AF65-F5344CB8AC3E}">
        <p14:creationId xmlns:p14="http://schemas.microsoft.com/office/powerpoint/2010/main" val="12622218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Reference list</a:t>
            </a:r>
            <a:endParaRPr lang="en-GB" dirty="0"/>
          </a:p>
        </p:txBody>
      </p:sp>
      <p:sp>
        <p:nvSpPr>
          <p:cNvPr id="4" name="TextBox 3">
            <a:extLst>
              <a:ext uri="{FF2B5EF4-FFF2-40B4-BE49-F238E27FC236}">
                <a16:creationId xmlns:a16="http://schemas.microsoft.com/office/drawing/2014/main" id="{13FA3220-D24F-4CD6-76B4-74F6240195FE}"/>
              </a:ext>
            </a:extLst>
          </p:cNvPr>
          <p:cNvSpPr txBox="1"/>
          <p:nvPr/>
        </p:nvSpPr>
        <p:spPr>
          <a:xfrm>
            <a:off x="650554" y="1404552"/>
            <a:ext cx="5927227" cy="4524315"/>
          </a:xfrm>
          <a:prstGeom prst="rect">
            <a:avLst/>
          </a:prstGeom>
          <a:noFill/>
        </p:spPr>
        <p:txBody>
          <a:bodyPr wrap="square">
            <a:spAutoFit/>
          </a:bodyPr>
          <a:lstStyle/>
          <a:p>
            <a:pPr algn="l" fontAlgn="base"/>
            <a:r>
              <a:rPr lang="en-GB" sz="3200" b="0" i="0" dirty="0">
                <a:solidFill>
                  <a:srgbClr val="000000"/>
                </a:solidFill>
                <a:effectLst/>
                <a:latin typeface="Calibri" panose="020F0502020204030204" pitchFamily="34" charset="0"/>
                <a:cs typeface="Calibri" panose="020F0502020204030204" pitchFamily="34" charset="0"/>
              </a:rPr>
              <a:t>The </a:t>
            </a:r>
            <a:r>
              <a:rPr lang="en-GB" sz="3200" b="1" i="0" dirty="0">
                <a:solidFill>
                  <a:srgbClr val="D1428D"/>
                </a:solidFill>
                <a:effectLst/>
                <a:latin typeface="Calibri" panose="020F0502020204030204" pitchFamily="34" charset="0"/>
                <a:cs typeface="Calibri" panose="020F0502020204030204" pitchFamily="34" charset="0"/>
              </a:rPr>
              <a:t>reference list</a:t>
            </a:r>
            <a:r>
              <a:rPr lang="en-GB" sz="3200" b="0" i="0" dirty="0">
                <a:solidFill>
                  <a:srgbClr val="000000"/>
                </a:solidFill>
                <a:effectLst/>
                <a:latin typeface="Calibri" panose="020F0502020204030204" pitchFamily="34" charset="0"/>
                <a:cs typeface="Calibri" panose="020F0502020204030204" pitchFamily="34" charset="0"/>
              </a:rPr>
              <a:t> is the (numerically ordered) list which contains the full information of the sources you have </a:t>
            </a:r>
            <a:r>
              <a:rPr lang="en-GB" sz="3200" b="1" i="0" dirty="0">
                <a:solidFill>
                  <a:srgbClr val="D1428D"/>
                </a:solidFill>
                <a:effectLst/>
                <a:latin typeface="Calibri" panose="020F0502020204030204" pitchFamily="34" charset="0"/>
                <a:cs typeface="Calibri" panose="020F0502020204030204" pitchFamily="34" charset="0"/>
              </a:rPr>
              <a:t>referred to</a:t>
            </a:r>
            <a:r>
              <a:rPr lang="en-GB" sz="3200" b="0" i="0" dirty="0">
                <a:solidFill>
                  <a:srgbClr val="000000"/>
                </a:solidFill>
                <a:effectLst/>
                <a:latin typeface="Calibri" panose="020F0502020204030204" pitchFamily="34" charset="0"/>
                <a:cs typeface="Calibri" panose="020F0502020204030204" pitchFamily="34" charset="0"/>
              </a:rPr>
              <a:t> in the main body of your work.</a:t>
            </a:r>
          </a:p>
          <a:p>
            <a:pPr algn="l" fontAlgn="base"/>
            <a:endParaRPr lang="en-GB" sz="3200" b="0" i="0" dirty="0">
              <a:solidFill>
                <a:srgbClr val="000000"/>
              </a:solidFill>
              <a:effectLst/>
              <a:latin typeface="Calibri" panose="020F0502020204030204" pitchFamily="34" charset="0"/>
              <a:cs typeface="Calibri" panose="020F0502020204030204" pitchFamily="34" charset="0"/>
            </a:endParaRPr>
          </a:p>
          <a:p>
            <a:pPr algn="l" fontAlgn="base"/>
            <a:r>
              <a:rPr lang="en-GB" sz="3200" b="0" i="0" dirty="0">
                <a:solidFill>
                  <a:srgbClr val="000000"/>
                </a:solidFill>
                <a:effectLst/>
                <a:latin typeface="Calibri" panose="020F0502020204030204" pitchFamily="34" charset="0"/>
                <a:cs typeface="Calibri" panose="020F0502020204030204" pitchFamily="34" charset="0"/>
              </a:rPr>
              <a:t>The purpose is to allow your reader to </a:t>
            </a:r>
            <a:r>
              <a:rPr lang="en-GB" sz="3200" b="1" i="0" dirty="0">
                <a:solidFill>
                  <a:srgbClr val="D1428D"/>
                </a:solidFill>
                <a:effectLst/>
                <a:latin typeface="Calibri" panose="020F0502020204030204" pitchFamily="34" charset="0"/>
                <a:cs typeface="Calibri" panose="020F0502020204030204" pitchFamily="34" charset="0"/>
              </a:rPr>
              <a:t>easily and accurately locate</a:t>
            </a:r>
            <a:r>
              <a:rPr lang="en-GB" sz="3200" b="0" i="0" dirty="0">
                <a:solidFill>
                  <a:srgbClr val="000000"/>
                </a:solidFill>
                <a:effectLst/>
                <a:latin typeface="Calibri" panose="020F0502020204030204" pitchFamily="34" charset="0"/>
                <a:cs typeface="Calibri" panose="020F0502020204030204" pitchFamily="34" charset="0"/>
              </a:rPr>
              <a:t> </a:t>
            </a:r>
            <a:r>
              <a:rPr lang="en-GB" sz="3200" b="0" i="0" dirty="0">
                <a:solidFill>
                  <a:srgbClr val="000000"/>
                </a:solidFill>
                <a:effectLst/>
                <a:latin typeface="Open Sans" panose="020B0606030504020204" pitchFamily="34" charset="0"/>
              </a:rPr>
              <a:t>the information.</a:t>
            </a:r>
          </a:p>
        </p:txBody>
      </p:sp>
      <p:pic>
        <p:nvPicPr>
          <p:cNvPr id="3" name="Picture 8" descr="A frog holding a toy&#10;&#10;Description generated with high confidence">
            <a:extLst>
              <a:ext uri="{FF2B5EF4-FFF2-40B4-BE49-F238E27FC236}">
                <a16:creationId xmlns:a16="http://schemas.microsoft.com/office/drawing/2014/main" id="{F4130561-F3D5-709A-E666-A9BDD30B0045}"/>
              </a:ext>
            </a:extLst>
          </p:cNvPr>
          <p:cNvPicPr>
            <a:picLocks noChangeAspect="1"/>
          </p:cNvPicPr>
          <p:nvPr/>
        </p:nvPicPr>
        <p:blipFill>
          <a:blip r:embed="rId3"/>
          <a:stretch>
            <a:fillRect/>
          </a:stretch>
        </p:blipFill>
        <p:spPr>
          <a:xfrm>
            <a:off x="6668315" y="1899332"/>
            <a:ext cx="5338118" cy="3563327"/>
          </a:xfrm>
          <a:prstGeom prst="rect">
            <a:avLst/>
          </a:prstGeom>
        </p:spPr>
      </p:pic>
      <p:sp>
        <p:nvSpPr>
          <p:cNvPr id="5" name="Text Placeholder 3">
            <a:extLst>
              <a:ext uri="{FF2B5EF4-FFF2-40B4-BE49-F238E27FC236}">
                <a16:creationId xmlns:a16="http://schemas.microsoft.com/office/drawing/2014/main" id="{A0892C15-AEE8-FD89-E724-D9059D23AE8B}"/>
              </a:ext>
            </a:extLst>
          </p:cNvPr>
          <p:cNvSpPr txBox="1">
            <a:spLocks/>
          </p:cNvSpPr>
          <p:nvPr/>
        </p:nvSpPr>
        <p:spPr>
          <a:xfrm>
            <a:off x="6577781" y="5755166"/>
            <a:ext cx="5144457" cy="322053"/>
          </a:xfrm>
          <a:prstGeom prst="rect">
            <a:avLst/>
          </a:prstGeom>
        </p:spPr>
        <p:txBody>
          <a:bodyPr>
            <a:normAutofit fontScale="55000" lnSpcReduction="2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US"/>
              <a:t>https://pixabay.com/en/frog-figure-files-stack-1339892</a:t>
            </a:r>
            <a:endParaRPr lang="en-GB"/>
          </a:p>
          <a:p>
            <a:endParaRPr lang="en-GB" dirty="0"/>
          </a:p>
        </p:txBody>
      </p:sp>
    </p:spTree>
    <p:extLst>
      <p:ext uri="{BB962C8B-B14F-4D97-AF65-F5344CB8AC3E}">
        <p14:creationId xmlns:p14="http://schemas.microsoft.com/office/powerpoint/2010/main" val="3465882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dirty="0"/>
              <a:t>Creating a reference list</a:t>
            </a:r>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85107841"/>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Light" panose="020F0302020204030204" pitchFamily="34" charset="0"/>
                <a:cs typeface="Calibri Light" panose="020F0302020204030204" pitchFamily="34" charset="0"/>
              </a:rPr>
              <a:t>Format each reference according to the type of resource cited </a:t>
            </a:r>
          </a:p>
          <a:p>
            <a:endParaRPr lang="en-GB" sz="2800" dirty="0">
              <a:latin typeface="Calibri Light" panose="020F0302020204030204" pitchFamily="34" charset="0"/>
              <a:cs typeface="Calibri Light" panose="020F0302020204030204" pitchFamily="34" charset="0"/>
            </a:endParaRPr>
          </a:p>
          <a:p>
            <a:r>
              <a:rPr lang="en-GB" sz="2800" dirty="0">
                <a:latin typeface="Calibri Light" panose="020F0302020204030204" pitchFamily="34" charset="0"/>
                <a:cs typeface="Calibri Light" panose="020F0302020204030204" pitchFamily="34" charset="0"/>
              </a:rPr>
              <a:t>Include the following:</a:t>
            </a:r>
            <a:endParaRPr lang="en-US" sz="2800" dirty="0">
              <a:latin typeface="Calibri Light" panose="020F0302020204030204" pitchFamily="34" charset="0"/>
              <a:cs typeface="Calibri Light" panose="020F0302020204030204" pitchFamily="34" charset="0"/>
            </a:endParaRPr>
          </a:p>
          <a:p>
            <a:pPr marL="342900" indent="-342900">
              <a:buFont typeface="Arial"/>
              <a:buChar char="•"/>
            </a:pPr>
            <a:endParaRPr lang="en-GB" sz="2800" dirty="0">
              <a:solidFill>
                <a:srgbClr val="FF0000"/>
              </a:solidFill>
              <a:latin typeface="Calibri Light" panose="020F0302020204030204" pitchFamily="34" charset="0"/>
              <a:cs typeface="Calibri Light" panose="020F0302020204030204" pitchFamily="34" charset="0"/>
            </a:endParaRPr>
          </a:p>
          <a:p>
            <a:pPr marL="342900" indent="-342900">
              <a:buFont typeface="Arial"/>
              <a:buChar char="•"/>
            </a:pPr>
            <a:r>
              <a:rPr lang="en-GB" sz="2800" b="1" dirty="0">
                <a:solidFill>
                  <a:srgbClr val="FF0000"/>
                </a:solidFill>
                <a:latin typeface="Calibri Light" panose="020F0302020204030204" pitchFamily="34" charset="0"/>
                <a:cs typeface="Calibri Light" panose="020F0302020204030204" pitchFamily="34" charset="0"/>
              </a:rPr>
              <a:t>Who</a:t>
            </a:r>
            <a:r>
              <a:rPr lang="en-GB" sz="2800" b="1" dirty="0">
                <a:solidFill>
                  <a:schemeClr val="tx1">
                    <a:lumMod val="95000"/>
                    <a:lumOff val="5000"/>
                  </a:schemeClr>
                </a:solidFill>
                <a:latin typeface="Calibri Light" panose="020F0302020204030204" pitchFamily="34" charset="0"/>
                <a:cs typeface="Calibri Light" panose="020F0302020204030204" pitchFamily="34" charset="0"/>
              </a:rPr>
              <a:t> </a:t>
            </a:r>
            <a:r>
              <a:rPr lang="en-GB" sz="2800" dirty="0">
                <a:solidFill>
                  <a:schemeClr val="tx1">
                    <a:lumMod val="95000"/>
                    <a:lumOff val="5000"/>
                  </a:schemeClr>
                </a:solidFill>
                <a:latin typeface="Calibri Light" panose="020F0302020204030204" pitchFamily="34" charset="0"/>
                <a:cs typeface="Calibri Light" panose="020F0302020204030204" pitchFamily="34" charset="0"/>
              </a:rPr>
              <a:t>(author)</a:t>
            </a:r>
          </a:p>
          <a:p>
            <a:pPr marL="342900" indent="-342900">
              <a:buFont typeface="Arial"/>
              <a:buChar char="•"/>
            </a:pPr>
            <a:r>
              <a:rPr lang="en-GB" sz="2800" b="1" dirty="0">
                <a:solidFill>
                  <a:srgbClr val="FF0000"/>
                </a:solidFill>
                <a:latin typeface="Calibri Light" panose="020F0302020204030204" pitchFamily="34" charset="0"/>
                <a:cs typeface="Calibri Light" panose="020F0302020204030204" pitchFamily="34" charset="0"/>
              </a:rPr>
              <a:t>When</a:t>
            </a:r>
            <a:r>
              <a:rPr lang="en-GB" sz="2800" b="1" dirty="0">
                <a:solidFill>
                  <a:schemeClr val="tx1">
                    <a:lumMod val="95000"/>
                    <a:lumOff val="5000"/>
                  </a:schemeClr>
                </a:solidFill>
                <a:latin typeface="Calibri Light" panose="020F0302020204030204" pitchFamily="34" charset="0"/>
                <a:cs typeface="Calibri Light" panose="020F0302020204030204" pitchFamily="34" charset="0"/>
              </a:rPr>
              <a:t> </a:t>
            </a:r>
            <a:r>
              <a:rPr lang="en-GB" sz="2800" dirty="0">
                <a:solidFill>
                  <a:schemeClr val="tx1">
                    <a:lumMod val="95000"/>
                    <a:lumOff val="5000"/>
                  </a:schemeClr>
                </a:solidFill>
                <a:latin typeface="Calibri Light" panose="020F0302020204030204" pitchFamily="34" charset="0"/>
                <a:cs typeface="Calibri Light" panose="020F0302020204030204" pitchFamily="34" charset="0"/>
              </a:rPr>
              <a:t>(date)</a:t>
            </a:r>
          </a:p>
          <a:p>
            <a:pPr marL="342900" indent="-342900">
              <a:buFont typeface="Arial"/>
              <a:buChar char="•"/>
            </a:pPr>
            <a:r>
              <a:rPr lang="en-GB" sz="2800" b="1" dirty="0">
                <a:solidFill>
                  <a:srgbClr val="FF0000"/>
                </a:solidFill>
                <a:latin typeface="Calibri Light" panose="020F0302020204030204" pitchFamily="34" charset="0"/>
                <a:cs typeface="Calibri Light" panose="020F0302020204030204" pitchFamily="34" charset="0"/>
              </a:rPr>
              <a:t>What</a:t>
            </a:r>
            <a:r>
              <a:rPr lang="en-GB" sz="2800" b="1" dirty="0">
                <a:solidFill>
                  <a:schemeClr val="tx1">
                    <a:lumMod val="95000"/>
                    <a:lumOff val="5000"/>
                  </a:schemeClr>
                </a:solidFill>
                <a:latin typeface="Calibri Light" panose="020F0302020204030204" pitchFamily="34" charset="0"/>
                <a:cs typeface="Calibri Light" panose="020F0302020204030204" pitchFamily="34" charset="0"/>
              </a:rPr>
              <a:t> </a:t>
            </a:r>
            <a:r>
              <a:rPr lang="en-GB" sz="2800" dirty="0">
                <a:solidFill>
                  <a:schemeClr val="tx1">
                    <a:lumMod val="95000"/>
                    <a:lumOff val="5000"/>
                  </a:schemeClr>
                </a:solidFill>
                <a:latin typeface="Calibri Light" panose="020F0302020204030204" pitchFamily="34" charset="0"/>
                <a:cs typeface="Calibri Light" panose="020F0302020204030204" pitchFamily="34" charset="0"/>
              </a:rPr>
              <a:t>(title)</a:t>
            </a:r>
          </a:p>
          <a:p>
            <a:pPr marL="342900" indent="-342900">
              <a:buFont typeface="Arial"/>
              <a:buChar char="•"/>
            </a:pPr>
            <a:r>
              <a:rPr lang="en-GB" sz="2800" b="1" dirty="0">
                <a:solidFill>
                  <a:srgbClr val="FF0000"/>
                </a:solidFill>
                <a:latin typeface="Calibri Light" panose="020F0302020204030204" pitchFamily="34" charset="0"/>
                <a:cs typeface="Calibri Light" panose="020F0302020204030204" pitchFamily="34" charset="0"/>
              </a:rPr>
              <a:t>Where</a:t>
            </a:r>
            <a:r>
              <a:rPr lang="en-GB" sz="2800" b="1" dirty="0">
                <a:solidFill>
                  <a:schemeClr val="tx1">
                    <a:lumMod val="95000"/>
                    <a:lumOff val="5000"/>
                  </a:schemeClr>
                </a:solidFill>
                <a:latin typeface="Calibri Light" panose="020F0302020204030204" pitchFamily="34" charset="0"/>
                <a:cs typeface="Calibri Light" panose="020F0302020204030204" pitchFamily="34" charset="0"/>
              </a:rPr>
              <a:t> </a:t>
            </a:r>
            <a:r>
              <a:rPr lang="en-GB" sz="2800" dirty="0">
                <a:solidFill>
                  <a:schemeClr val="tx1">
                    <a:lumMod val="95000"/>
                    <a:lumOff val="5000"/>
                  </a:schemeClr>
                </a:solidFill>
                <a:latin typeface="Calibri Light" panose="020F0302020204030204" pitchFamily="34" charset="0"/>
                <a:cs typeface="Calibri Light" panose="020F0302020204030204" pitchFamily="34" charset="0"/>
              </a:rPr>
              <a:t>(location)</a:t>
            </a:r>
          </a:p>
          <a:p>
            <a:pPr marL="342900" indent="-342900">
              <a:buFont typeface="Arial"/>
              <a:buChar char="•"/>
            </a:pPr>
            <a:endParaRPr lang="en-GB" sz="2800" dirty="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Reference list - Abbreviations</a:t>
            </a:r>
            <a:endParaRPr lang="en-GB" dirty="0"/>
          </a:p>
        </p:txBody>
      </p:sp>
      <p:sp>
        <p:nvSpPr>
          <p:cNvPr id="7" name="TextBox 6">
            <a:extLst>
              <a:ext uri="{FF2B5EF4-FFF2-40B4-BE49-F238E27FC236}">
                <a16:creationId xmlns:a16="http://schemas.microsoft.com/office/drawing/2014/main" id="{97824828-5CBA-9F51-22CE-B2A82F93B716}"/>
              </a:ext>
            </a:extLst>
          </p:cNvPr>
          <p:cNvSpPr txBox="1"/>
          <p:nvPr/>
        </p:nvSpPr>
        <p:spPr>
          <a:xfrm>
            <a:off x="835074" y="1755338"/>
            <a:ext cx="10521851" cy="3785652"/>
          </a:xfrm>
          <a:prstGeom prst="rect">
            <a:avLst/>
          </a:prstGeom>
          <a:noFill/>
        </p:spPr>
        <p:txBody>
          <a:bodyPr wrap="square">
            <a:spAutoFit/>
          </a:bodyPr>
          <a:lstStyle/>
          <a:p>
            <a:pPr algn="l" fontAlgn="base"/>
            <a:r>
              <a:rPr lang="en-GB" sz="2400" b="0" i="0" dirty="0">
                <a:solidFill>
                  <a:srgbClr val="000000"/>
                </a:solidFill>
                <a:effectLst/>
              </a:rPr>
              <a:t>IEEE requires certain information in the reference list to be abbreviated. These are usually expected when referencing sources such as journal articles, conferences, standards, websites and patents.</a:t>
            </a:r>
          </a:p>
          <a:p>
            <a:pPr algn="l" fontAlgn="base"/>
            <a:endParaRPr lang="en-GB" sz="2400" b="0" i="0" dirty="0">
              <a:solidFill>
                <a:srgbClr val="000000"/>
              </a:solidFill>
              <a:effectLst/>
            </a:endParaRPr>
          </a:p>
          <a:p>
            <a:pPr algn="l" fontAlgn="base"/>
            <a:r>
              <a:rPr lang="en-GB" sz="2400" b="0" i="0" dirty="0">
                <a:solidFill>
                  <a:srgbClr val="000000"/>
                </a:solidFill>
                <a:effectLst/>
              </a:rPr>
              <a:t>Some of these include:</a:t>
            </a:r>
          </a:p>
          <a:p>
            <a:pPr algn="l" fontAlgn="base">
              <a:buFont typeface="Arial" panose="020B0604020202020204" pitchFamily="34" charset="0"/>
              <a:buChar char="•"/>
            </a:pPr>
            <a:r>
              <a:rPr lang="en-GB" sz="2400" b="1" i="0" dirty="0">
                <a:solidFill>
                  <a:srgbClr val="D1428D"/>
                </a:solidFill>
                <a:effectLst/>
              </a:rPr>
              <a:t>Months of the year with more than 4 letters</a:t>
            </a:r>
            <a:r>
              <a:rPr lang="en-GB" sz="2400" b="0" i="0" dirty="0">
                <a:solidFill>
                  <a:srgbClr val="000000"/>
                </a:solidFill>
                <a:effectLst/>
              </a:rPr>
              <a:t> (e.g. Jan., Feb., Mar., Apr., Aug., etc).</a:t>
            </a:r>
          </a:p>
          <a:p>
            <a:pPr algn="l" fontAlgn="base">
              <a:buFont typeface="Arial" panose="020B0604020202020204" pitchFamily="34" charset="0"/>
              <a:buChar char="•"/>
            </a:pPr>
            <a:r>
              <a:rPr lang="en-GB" sz="2400" b="1" i="0" dirty="0">
                <a:solidFill>
                  <a:srgbClr val="D1428D"/>
                </a:solidFill>
                <a:effectLst/>
              </a:rPr>
              <a:t>Conference proceedings</a:t>
            </a:r>
            <a:r>
              <a:rPr lang="en-GB" sz="2400" b="0" i="0" dirty="0">
                <a:solidFill>
                  <a:srgbClr val="000000"/>
                </a:solidFill>
                <a:effectLst/>
              </a:rPr>
              <a:t> (e.g. 'Information Science and Technology' is abbreviated to 'Inf. Sci. and </a:t>
            </a:r>
            <a:r>
              <a:rPr lang="en-GB" sz="2400" b="0" i="0" dirty="0" err="1">
                <a:solidFill>
                  <a:srgbClr val="000000"/>
                </a:solidFill>
                <a:effectLst/>
              </a:rPr>
              <a:t>Technol</a:t>
            </a:r>
            <a:r>
              <a:rPr lang="en-GB" sz="2400" b="0" i="0" dirty="0">
                <a:solidFill>
                  <a:srgbClr val="000000"/>
                </a:solidFill>
                <a:effectLst/>
              </a:rPr>
              <a:t>')</a:t>
            </a:r>
          </a:p>
          <a:p>
            <a:pPr algn="l" fontAlgn="base">
              <a:buFont typeface="Arial" panose="020B0604020202020204" pitchFamily="34" charset="0"/>
              <a:buChar char="•"/>
            </a:pPr>
            <a:r>
              <a:rPr lang="en-GB" sz="2400" b="1" i="0" dirty="0">
                <a:solidFill>
                  <a:srgbClr val="D1428D"/>
                </a:solidFill>
                <a:effectLst/>
              </a:rPr>
              <a:t>Journal titles </a:t>
            </a:r>
            <a:r>
              <a:rPr lang="en-GB" sz="2400" b="0" i="0" dirty="0">
                <a:solidFill>
                  <a:srgbClr val="000000"/>
                </a:solidFill>
                <a:effectLst/>
              </a:rPr>
              <a:t>(e.g. 'IT Professional' is abbreviated to 'IT Prof.')</a:t>
            </a:r>
          </a:p>
          <a:p>
            <a:pPr algn="l" fontAlgn="base">
              <a:buFont typeface="Arial" panose="020B0604020202020204" pitchFamily="34" charset="0"/>
              <a:buChar char="•"/>
            </a:pPr>
            <a:r>
              <a:rPr lang="en-GB" sz="2400" b="1" i="0" dirty="0">
                <a:solidFill>
                  <a:srgbClr val="D1428D"/>
                </a:solidFill>
                <a:effectLst/>
              </a:rPr>
              <a:t>Certain words </a:t>
            </a:r>
            <a:r>
              <a:rPr lang="en-GB" sz="2400" b="0" i="0" dirty="0">
                <a:solidFill>
                  <a:srgbClr val="000000"/>
                </a:solidFill>
                <a:effectLst/>
              </a:rPr>
              <a:t>(e.g. Advanced is Adv., Association is Assoc.)</a:t>
            </a:r>
          </a:p>
        </p:txBody>
      </p:sp>
    </p:spTree>
    <p:extLst>
      <p:ext uri="{BB962C8B-B14F-4D97-AF65-F5344CB8AC3E}">
        <p14:creationId xmlns:p14="http://schemas.microsoft.com/office/powerpoint/2010/main" val="39719188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Reference list - Abbreviations</a:t>
            </a:r>
            <a:endParaRPr lang="en-GB" dirty="0"/>
          </a:p>
        </p:txBody>
      </p:sp>
      <p:sp>
        <p:nvSpPr>
          <p:cNvPr id="7" name="TextBox 6">
            <a:extLst>
              <a:ext uri="{FF2B5EF4-FFF2-40B4-BE49-F238E27FC236}">
                <a16:creationId xmlns:a16="http://schemas.microsoft.com/office/drawing/2014/main" id="{97824828-5CBA-9F51-22CE-B2A82F93B716}"/>
              </a:ext>
            </a:extLst>
          </p:cNvPr>
          <p:cNvSpPr txBox="1"/>
          <p:nvPr/>
        </p:nvSpPr>
        <p:spPr>
          <a:xfrm>
            <a:off x="835074" y="1508048"/>
            <a:ext cx="10521851" cy="4524315"/>
          </a:xfrm>
          <a:prstGeom prst="rect">
            <a:avLst/>
          </a:prstGeom>
          <a:noFill/>
        </p:spPr>
        <p:txBody>
          <a:bodyPr wrap="square">
            <a:spAutoFit/>
          </a:bodyPr>
          <a:lstStyle/>
          <a:p>
            <a:pPr algn="l" fontAlgn="base"/>
            <a:r>
              <a:rPr lang="en-GB" sz="2400" b="0" i="0" dirty="0">
                <a:solidFill>
                  <a:srgbClr val="000000"/>
                </a:solidFill>
                <a:effectLst/>
              </a:rPr>
              <a:t>The following guides can help with your referencing and abbreviations:</a:t>
            </a:r>
          </a:p>
          <a:p>
            <a:pPr algn="l" fontAlgn="base"/>
            <a:r>
              <a:rPr lang="en-GB" sz="2400" b="0" i="0" dirty="0">
                <a:solidFill>
                  <a:srgbClr val="000000"/>
                </a:solidFill>
                <a:effectLst/>
                <a:hlinkClick r:id="rId3"/>
              </a:rPr>
              <a:t>2022 IEEE guide</a:t>
            </a:r>
            <a:endParaRPr lang="en-GB" sz="2400" b="0" i="0" dirty="0">
              <a:solidFill>
                <a:srgbClr val="000000"/>
              </a:solidFill>
              <a:effectLst/>
            </a:endParaRPr>
          </a:p>
          <a:p>
            <a:pPr algn="l" fontAlgn="base"/>
            <a:endParaRPr lang="en-GB" sz="2400" b="0" i="0" dirty="0">
              <a:solidFill>
                <a:srgbClr val="000000"/>
              </a:solidFill>
              <a:effectLst/>
            </a:endParaRPr>
          </a:p>
          <a:p>
            <a:pPr algn="l" fontAlgn="base"/>
            <a:r>
              <a:rPr lang="en-GB" sz="2400" b="1" i="0" dirty="0">
                <a:solidFill>
                  <a:srgbClr val="000000"/>
                </a:solidFill>
                <a:effectLst/>
              </a:rPr>
              <a:t>Note:</a:t>
            </a:r>
            <a:r>
              <a:rPr lang="en-GB" sz="2400" b="0" i="0" dirty="0">
                <a:solidFill>
                  <a:srgbClr val="000000"/>
                </a:solidFill>
                <a:effectLst/>
              </a:rPr>
              <a:t> Journals are listed as periodicals under section K.</a:t>
            </a:r>
          </a:p>
          <a:p>
            <a:pPr algn="l" fontAlgn="base"/>
            <a:endParaRPr lang="en-GB" sz="2400" b="0" i="0" dirty="0">
              <a:solidFill>
                <a:srgbClr val="000000"/>
              </a:solidFill>
              <a:effectLst/>
            </a:endParaRPr>
          </a:p>
          <a:p>
            <a:pPr algn="l" fontAlgn="base"/>
            <a:r>
              <a:rPr lang="en-GB" sz="2400" b="0" i="0" dirty="0">
                <a:solidFill>
                  <a:srgbClr val="000000"/>
                </a:solidFill>
                <a:effectLst/>
              </a:rPr>
              <a:t>Common abbreviations are listed under section IV.</a:t>
            </a:r>
          </a:p>
          <a:p>
            <a:pPr algn="l" fontAlgn="base"/>
            <a:endParaRPr lang="en-GB" sz="2400" b="0" i="0" dirty="0">
              <a:solidFill>
                <a:srgbClr val="000000"/>
              </a:solidFill>
              <a:effectLst/>
            </a:endParaRPr>
          </a:p>
          <a:p>
            <a:pPr algn="l" fontAlgn="base"/>
            <a:r>
              <a:rPr lang="en-GB" sz="2400" b="0" i="0" dirty="0">
                <a:solidFill>
                  <a:srgbClr val="000000"/>
                </a:solidFill>
                <a:effectLst/>
                <a:hlinkClick r:id="rId4"/>
              </a:rPr>
              <a:t>IEEE magazine titles and reference abbreviations</a:t>
            </a:r>
            <a:endParaRPr lang="en-GB" sz="2400" b="0" i="0" dirty="0">
              <a:solidFill>
                <a:srgbClr val="000000"/>
              </a:solidFill>
              <a:effectLst/>
            </a:endParaRPr>
          </a:p>
          <a:p>
            <a:pPr algn="l" fontAlgn="base"/>
            <a:r>
              <a:rPr lang="en-GB" sz="2400" b="0" i="0" dirty="0">
                <a:solidFill>
                  <a:srgbClr val="000000"/>
                </a:solidFill>
                <a:effectLst/>
              </a:rPr>
              <a:t>The document is indexed by subject. For example, IEEE Transactions on Energy Conversion would be found under E for Energy.</a:t>
            </a:r>
          </a:p>
          <a:p>
            <a:pPr algn="l" fontAlgn="base"/>
            <a:endParaRPr lang="en-GB" sz="2400" b="0" i="0" dirty="0">
              <a:solidFill>
                <a:srgbClr val="000000"/>
              </a:solidFill>
              <a:effectLst/>
            </a:endParaRPr>
          </a:p>
          <a:p>
            <a:pPr algn="l" fontAlgn="base"/>
            <a:r>
              <a:rPr lang="en-GB" sz="2400" b="0" i="0" dirty="0">
                <a:solidFill>
                  <a:srgbClr val="000000"/>
                </a:solidFill>
                <a:effectLst/>
                <a:hlinkClick r:id="rId5"/>
              </a:rPr>
              <a:t>CAS Source Index (CSI)</a:t>
            </a:r>
            <a:endParaRPr lang="en-GB" sz="2400" b="0" i="0" dirty="0">
              <a:solidFill>
                <a:srgbClr val="000000"/>
              </a:solidFill>
              <a:effectLst/>
            </a:endParaRPr>
          </a:p>
        </p:txBody>
      </p:sp>
    </p:spTree>
    <p:extLst>
      <p:ext uri="{BB962C8B-B14F-4D97-AF65-F5344CB8AC3E}">
        <p14:creationId xmlns:p14="http://schemas.microsoft.com/office/powerpoint/2010/main" val="38017374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Reference list</a:t>
            </a:r>
            <a:endParaRPr lang="en-GB" dirty="0"/>
          </a:p>
        </p:txBody>
      </p:sp>
      <p:sp>
        <p:nvSpPr>
          <p:cNvPr id="7" name="TextBox 6">
            <a:extLst>
              <a:ext uri="{FF2B5EF4-FFF2-40B4-BE49-F238E27FC236}">
                <a16:creationId xmlns:a16="http://schemas.microsoft.com/office/drawing/2014/main" id="{97824828-5CBA-9F51-22CE-B2A82F93B716}"/>
              </a:ext>
            </a:extLst>
          </p:cNvPr>
          <p:cNvSpPr txBox="1"/>
          <p:nvPr/>
        </p:nvSpPr>
        <p:spPr>
          <a:xfrm>
            <a:off x="868392" y="1726584"/>
            <a:ext cx="8160589" cy="4154984"/>
          </a:xfrm>
          <a:prstGeom prst="rect">
            <a:avLst/>
          </a:prstGeom>
          <a:noFill/>
        </p:spPr>
        <p:txBody>
          <a:bodyPr wrap="square">
            <a:spAutoFit/>
          </a:bodyPr>
          <a:lstStyle/>
          <a:p>
            <a:pPr fontAlgn="base"/>
            <a:r>
              <a:rPr lang="en-GB" sz="2400" b="0" i="0" dirty="0">
                <a:solidFill>
                  <a:srgbClr val="000000"/>
                </a:solidFill>
                <a:effectLst/>
                <a:latin typeface="Open Sans" panose="020B0606030504020204" pitchFamily="34" charset="0"/>
              </a:rPr>
              <a:t>Your reader will use the citation number to find the full details listed in your reference list. This enables them to locate and read the source.</a:t>
            </a:r>
          </a:p>
          <a:p>
            <a:pPr fontAlgn="base"/>
            <a:endParaRPr lang="en-GB" sz="2400" dirty="0">
              <a:solidFill>
                <a:srgbClr val="000000"/>
              </a:solidFill>
              <a:latin typeface="Open Sans" panose="020B0606030504020204" pitchFamily="34" charset="0"/>
            </a:endParaRPr>
          </a:p>
          <a:p>
            <a:pPr fontAlgn="base"/>
            <a:r>
              <a:rPr lang="en-GB" sz="2400" b="0" i="0" dirty="0">
                <a:solidFill>
                  <a:srgbClr val="000000"/>
                </a:solidFill>
                <a:effectLst/>
                <a:latin typeface="Open Sans" panose="020B0606030504020204" pitchFamily="34" charset="0"/>
              </a:rPr>
              <a:t>Most references will require as a minimum:</a:t>
            </a:r>
          </a:p>
          <a:p>
            <a:pPr algn="l" fontAlgn="base"/>
            <a:endParaRPr lang="en-GB" sz="2400" b="0" i="0" dirty="0">
              <a:solidFill>
                <a:srgbClr val="000000"/>
              </a:solidFill>
              <a:effectLst/>
              <a:latin typeface="Open Sans" panose="020B0606030504020204" pitchFamily="34" charset="0"/>
            </a:endParaRPr>
          </a:p>
          <a:p>
            <a:pPr algn="l" fontAlgn="base">
              <a:buFont typeface="Arial" panose="020B0604020202020204" pitchFamily="34" charset="0"/>
              <a:buChar char="•"/>
            </a:pPr>
            <a:r>
              <a:rPr lang="en-GB" sz="2400" b="0" i="0" dirty="0">
                <a:solidFill>
                  <a:srgbClr val="000000"/>
                </a:solidFill>
                <a:effectLst/>
                <a:latin typeface="var(--font-family-body)"/>
              </a:rPr>
              <a:t>Author / Editor / Organisation</a:t>
            </a:r>
          </a:p>
          <a:p>
            <a:pPr algn="l" fontAlgn="base">
              <a:buFont typeface="Arial" panose="020B0604020202020204" pitchFamily="34" charset="0"/>
              <a:buChar char="•"/>
            </a:pPr>
            <a:r>
              <a:rPr lang="en-GB" sz="2400" b="0" i="0" dirty="0">
                <a:solidFill>
                  <a:srgbClr val="000000"/>
                </a:solidFill>
                <a:effectLst/>
                <a:latin typeface="var(--font-family-body)"/>
              </a:rPr>
              <a:t>Title of source</a:t>
            </a:r>
          </a:p>
          <a:p>
            <a:pPr algn="l" fontAlgn="base">
              <a:buFont typeface="Arial" panose="020B0604020202020204" pitchFamily="34" charset="0"/>
              <a:buChar char="•"/>
            </a:pPr>
            <a:r>
              <a:rPr lang="en-GB" sz="2400" b="0" i="0" dirty="0">
                <a:solidFill>
                  <a:srgbClr val="000000"/>
                </a:solidFill>
                <a:effectLst/>
                <a:latin typeface="var(--font-family-body)"/>
              </a:rPr>
              <a:t>Publisher information</a:t>
            </a:r>
          </a:p>
          <a:p>
            <a:pPr algn="l" fontAlgn="base">
              <a:buFont typeface="Arial" panose="020B0604020202020204" pitchFamily="34" charset="0"/>
              <a:buChar char="•"/>
            </a:pPr>
            <a:r>
              <a:rPr lang="en-GB" sz="2400" b="0" i="0" dirty="0">
                <a:solidFill>
                  <a:srgbClr val="000000"/>
                </a:solidFill>
                <a:effectLst/>
                <a:latin typeface="var(--font-family-body)"/>
              </a:rPr>
              <a:t>Year of publication</a:t>
            </a:r>
          </a:p>
          <a:p>
            <a:pPr algn="l" fontAlgn="base">
              <a:buFont typeface="Arial" panose="020B0604020202020204" pitchFamily="34" charset="0"/>
              <a:buChar char="•"/>
            </a:pPr>
            <a:r>
              <a:rPr lang="en-GB" sz="2400" b="0" i="0" dirty="0">
                <a:solidFill>
                  <a:srgbClr val="000000"/>
                </a:solidFill>
                <a:effectLst/>
                <a:latin typeface="var(--font-family-body)"/>
              </a:rPr>
              <a:t>URL or DOI number (if online resource)</a:t>
            </a:r>
          </a:p>
        </p:txBody>
      </p:sp>
    </p:spTree>
    <p:extLst>
      <p:ext uri="{BB962C8B-B14F-4D97-AF65-F5344CB8AC3E}">
        <p14:creationId xmlns:p14="http://schemas.microsoft.com/office/powerpoint/2010/main" val="2899336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797D-3F16-849A-A4FA-5241ADD9DA00}"/>
              </a:ext>
            </a:extLst>
          </p:cNvPr>
          <p:cNvSpPr>
            <a:spLocks noGrp="1"/>
          </p:cNvSpPr>
          <p:nvPr>
            <p:ph type="title"/>
          </p:nvPr>
        </p:nvSpPr>
        <p:spPr/>
        <p:txBody>
          <a:bodyPr/>
          <a:lstStyle/>
          <a:p>
            <a:r>
              <a:rPr lang="en-GB"/>
              <a:t>What does it look like?</a:t>
            </a:r>
          </a:p>
        </p:txBody>
      </p:sp>
      <p:pic>
        <p:nvPicPr>
          <p:cNvPr id="11" name="Picture 10" descr="A book with text in the center&#10;&#10;Description automatically generated with medium confidence">
            <a:extLst>
              <a:ext uri="{FF2B5EF4-FFF2-40B4-BE49-F238E27FC236}">
                <a16:creationId xmlns:a16="http://schemas.microsoft.com/office/drawing/2014/main" id="{99FF6566-7F45-409C-EC7C-6936CCD73F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4925" y="1391841"/>
            <a:ext cx="8465697" cy="4820959"/>
          </a:xfrm>
          <a:prstGeom prst="rect">
            <a:avLst/>
          </a:prstGeom>
        </p:spPr>
      </p:pic>
      <p:sp>
        <p:nvSpPr>
          <p:cNvPr id="13" name="TextBox 12">
            <a:extLst>
              <a:ext uri="{FF2B5EF4-FFF2-40B4-BE49-F238E27FC236}">
                <a16:creationId xmlns:a16="http://schemas.microsoft.com/office/drawing/2014/main" id="{AB9B4787-EB62-6CFB-4D5C-27EFAA5D4B6A}"/>
              </a:ext>
            </a:extLst>
          </p:cNvPr>
          <p:cNvSpPr txBox="1"/>
          <p:nvPr/>
        </p:nvSpPr>
        <p:spPr>
          <a:xfrm>
            <a:off x="540589" y="2331870"/>
            <a:ext cx="2881222" cy="2031325"/>
          </a:xfrm>
          <a:prstGeom prst="rect">
            <a:avLst/>
          </a:prstGeom>
          <a:noFill/>
        </p:spPr>
        <p:txBody>
          <a:bodyPr wrap="square">
            <a:spAutoFit/>
          </a:bodyPr>
          <a:lstStyle/>
          <a:p>
            <a:pPr algn="l" fontAlgn="base"/>
            <a:r>
              <a:rPr lang="en-GB" b="0" i="0" dirty="0">
                <a:solidFill>
                  <a:srgbClr val="000000"/>
                </a:solidFill>
                <a:effectLst/>
                <a:latin typeface="var(--font-family-body)"/>
              </a:rPr>
              <a:t>This example shows how it </a:t>
            </a:r>
            <a:r>
              <a:rPr lang="en-GB" b="0" i="1" dirty="0">
                <a:solidFill>
                  <a:srgbClr val="000000"/>
                </a:solidFill>
                <a:effectLst/>
                <a:latin typeface="var(--font-family-body)"/>
              </a:rPr>
              <a:t>may</a:t>
            </a:r>
            <a:r>
              <a:rPr lang="en-GB" b="0" i="0" dirty="0">
                <a:solidFill>
                  <a:srgbClr val="000000"/>
                </a:solidFill>
                <a:effectLst/>
                <a:latin typeface="var(--font-family-body)"/>
              </a:rPr>
              <a:t> appear in your essay.</a:t>
            </a:r>
          </a:p>
          <a:p>
            <a:pPr algn="l" fontAlgn="base">
              <a:buFont typeface="Arial" panose="020B0604020202020204" pitchFamily="34" charset="0"/>
              <a:buChar char="•"/>
            </a:pPr>
            <a:endParaRPr lang="en-GB" b="0" i="0" dirty="0">
              <a:solidFill>
                <a:srgbClr val="000000"/>
              </a:solidFill>
              <a:effectLst/>
              <a:latin typeface="var(--font-family-body)"/>
            </a:endParaRPr>
          </a:p>
          <a:p>
            <a:pPr algn="l" fontAlgn="base"/>
            <a:r>
              <a:rPr lang="en-GB" b="0" i="0" dirty="0">
                <a:solidFill>
                  <a:srgbClr val="000000"/>
                </a:solidFill>
                <a:effectLst/>
                <a:latin typeface="var(--font-family-body)"/>
              </a:rPr>
              <a:t>The example uses colour to highlight the link between the (in-text) citation and the reference list.</a:t>
            </a:r>
          </a:p>
        </p:txBody>
      </p:sp>
    </p:spTree>
    <p:extLst>
      <p:ext uri="{BB962C8B-B14F-4D97-AF65-F5344CB8AC3E}">
        <p14:creationId xmlns:p14="http://schemas.microsoft.com/office/powerpoint/2010/main" val="26684393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11" name="TextBox 10">
            <a:extLst>
              <a:ext uri="{FF2B5EF4-FFF2-40B4-BE49-F238E27FC236}">
                <a16:creationId xmlns:a16="http://schemas.microsoft.com/office/drawing/2014/main" id="{791E3BC9-8EA8-5212-77E7-0C1BC6C98F21}"/>
              </a:ext>
            </a:extLst>
          </p:cNvPr>
          <p:cNvSpPr txBox="1"/>
          <p:nvPr/>
        </p:nvSpPr>
        <p:spPr>
          <a:xfrm>
            <a:off x="994913" y="2303696"/>
            <a:ext cx="10087155" cy="954107"/>
          </a:xfrm>
          <a:prstGeom prst="rect">
            <a:avLst/>
          </a:prstGeom>
          <a:noFill/>
        </p:spPr>
        <p:txBody>
          <a:bodyPr wrap="square" rtlCol="0">
            <a:spAutoFit/>
          </a:bodyPr>
          <a:lstStyle/>
          <a:p>
            <a:pPr marL="0" indent="0">
              <a:buNone/>
            </a:pPr>
            <a:r>
              <a:rPr lang="en-GB" sz="2800" dirty="0">
                <a:highlight>
                  <a:srgbClr val="C0C0C0"/>
                </a:highlight>
              </a:rPr>
              <a:t>[1]</a:t>
            </a:r>
            <a:r>
              <a:rPr lang="en-GB" sz="2800" dirty="0"/>
              <a:t>	</a:t>
            </a:r>
            <a:r>
              <a:rPr lang="en-GB" sz="2800" dirty="0">
                <a:highlight>
                  <a:srgbClr val="FF00FF"/>
                </a:highlight>
              </a:rPr>
              <a:t>S. Cottrell, </a:t>
            </a:r>
            <a:r>
              <a:rPr lang="en-GB" sz="2800" i="1" dirty="0">
                <a:highlight>
                  <a:srgbClr val="FFFF00"/>
                </a:highlight>
              </a:rPr>
              <a:t>The Study Skills Handbook, </a:t>
            </a:r>
            <a:r>
              <a:rPr lang="en-GB" sz="2800" dirty="0">
                <a:highlight>
                  <a:srgbClr val="FFFF00"/>
                </a:highlight>
              </a:rPr>
              <a:t>5</a:t>
            </a:r>
            <a:r>
              <a:rPr lang="en-GB" sz="2800" baseline="30000" dirty="0">
                <a:highlight>
                  <a:srgbClr val="FFFF00"/>
                </a:highlight>
              </a:rPr>
              <a:t>th</a:t>
            </a:r>
            <a:r>
              <a:rPr lang="en-GB" sz="2800" dirty="0">
                <a:highlight>
                  <a:srgbClr val="FFFF00"/>
                </a:highlight>
              </a:rPr>
              <a:t> ed. </a:t>
            </a:r>
            <a:r>
              <a:rPr lang="en-GB" sz="2800" dirty="0">
                <a:highlight>
                  <a:srgbClr val="00FFFF"/>
                </a:highlight>
              </a:rPr>
              <a:t>London, UK: Red </a:t>
            </a:r>
            <a:r>
              <a:rPr lang="en-GB" sz="2800" dirty="0"/>
              <a:t>	</a:t>
            </a:r>
            <a:r>
              <a:rPr lang="en-GB" sz="2800" dirty="0">
                <a:highlight>
                  <a:srgbClr val="00FFFF"/>
                </a:highlight>
              </a:rPr>
              <a:t>Globe Press, </a:t>
            </a:r>
            <a:r>
              <a:rPr lang="en-GB" sz="2800" dirty="0">
                <a:highlight>
                  <a:srgbClr val="00FF00"/>
                </a:highlight>
              </a:rPr>
              <a:t>2019.</a:t>
            </a:r>
            <a:endParaRPr lang="en-GB" sz="2800" i="1" dirty="0">
              <a:highlight>
                <a:srgbClr val="00FF00"/>
              </a:highlight>
            </a:endParaRPr>
          </a:p>
        </p:txBody>
      </p:sp>
      <p:sp>
        <p:nvSpPr>
          <p:cNvPr id="3" name="TextBox 2">
            <a:extLst>
              <a:ext uri="{FF2B5EF4-FFF2-40B4-BE49-F238E27FC236}">
                <a16:creationId xmlns:a16="http://schemas.microsoft.com/office/drawing/2014/main" id="{5B9C7832-A62B-A716-E9F4-564AAD041238}"/>
              </a:ext>
            </a:extLst>
          </p:cNvPr>
          <p:cNvSpPr txBox="1"/>
          <p:nvPr/>
        </p:nvSpPr>
        <p:spPr>
          <a:xfrm>
            <a:off x="1150188" y="3566636"/>
            <a:ext cx="9891623" cy="1477328"/>
          </a:xfrm>
          <a:prstGeom prst="rect">
            <a:avLst/>
          </a:prstGeom>
          <a:noFill/>
        </p:spPr>
        <p:txBody>
          <a:bodyPr wrap="square" rtlCol="0">
            <a:spAutoFit/>
          </a:bodyPr>
          <a:lstStyle/>
          <a:p>
            <a:r>
              <a:rPr lang="en-GB" dirty="0">
                <a:highlight>
                  <a:srgbClr val="C0C0C0"/>
                </a:highlight>
              </a:rPr>
              <a:t>Citation number</a:t>
            </a:r>
          </a:p>
          <a:p>
            <a:r>
              <a:rPr lang="en-GB" dirty="0">
                <a:highlight>
                  <a:srgbClr val="FF00FF"/>
                </a:highlight>
              </a:rPr>
              <a:t>WHO?</a:t>
            </a:r>
            <a:r>
              <a:rPr lang="en-GB" dirty="0"/>
              <a:t> 	Author’s initial and Surname</a:t>
            </a:r>
          </a:p>
          <a:p>
            <a:r>
              <a:rPr lang="en-GB" dirty="0">
                <a:highlight>
                  <a:srgbClr val="FFFF00"/>
                </a:highlight>
              </a:rPr>
              <a:t>WHAT? </a:t>
            </a:r>
            <a:r>
              <a:rPr lang="en-GB" dirty="0"/>
              <a:t>	Title (significant words capitalised) in </a:t>
            </a:r>
            <a:r>
              <a:rPr lang="en-GB" i="1" dirty="0"/>
              <a:t>italics </a:t>
            </a:r>
            <a:r>
              <a:rPr lang="en-GB" dirty="0"/>
              <a:t>and edition if not the first</a:t>
            </a:r>
          </a:p>
          <a:p>
            <a:r>
              <a:rPr lang="en-GB" dirty="0">
                <a:highlight>
                  <a:srgbClr val="00FFFF"/>
                </a:highlight>
              </a:rPr>
              <a:t>WHERE?</a:t>
            </a:r>
            <a:r>
              <a:rPr lang="en-GB" dirty="0"/>
              <a:t> 	City and country: Publisher’s name</a:t>
            </a:r>
          </a:p>
          <a:p>
            <a:r>
              <a:rPr lang="en-GB" dirty="0">
                <a:highlight>
                  <a:srgbClr val="00FF00"/>
                </a:highlight>
              </a:rPr>
              <a:t>WHEN?</a:t>
            </a:r>
            <a:r>
              <a:rPr lang="en-GB" dirty="0"/>
              <a:t> 	Year of publication</a:t>
            </a:r>
          </a:p>
        </p:txBody>
      </p:sp>
    </p:spTree>
    <p:extLst>
      <p:ext uri="{BB962C8B-B14F-4D97-AF65-F5344CB8AC3E}">
        <p14:creationId xmlns:p14="http://schemas.microsoft.com/office/powerpoint/2010/main" val="26183744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dirty="0"/>
              <a:t>Finding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1040920" y="252284"/>
            <a:ext cx="10452839" cy="1003916"/>
          </a:xfrm>
        </p:spPr>
        <p:txBody>
          <a:bodyPr/>
          <a:lstStyle/>
          <a:p>
            <a:r>
              <a:rPr lang="en-GB" dirty="0"/>
              <a:t>Points to note:</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4" name="TextBox 3">
            <a:extLst>
              <a:ext uri="{FF2B5EF4-FFF2-40B4-BE49-F238E27FC236}">
                <a16:creationId xmlns:a16="http://schemas.microsoft.com/office/drawing/2014/main" id="{AA95799E-6A97-4ABA-77E4-984D3EA5D68C}"/>
              </a:ext>
            </a:extLst>
          </p:cNvPr>
          <p:cNvSpPr txBox="1"/>
          <p:nvPr/>
        </p:nvSpPr>
        <p:spPr>
          <a:xfrm>
            <a:off x="1115683" y="1944967"/>
            <a:ext cx="8465388" cy="3139321"/>
          </a:xfrm>
          <a:prstGeom prst="rect">
            <a:avLst/>
          </a:prstGeom>
          <a:noFill/>
        </p:spPr>
        <p:txBody>
          <a:bodyPr wrap="square" rtlCol="0">
            <a:spAutoFit/>
          </a:bodyPr>
          <a:lstStyle/>
          <a:p>
            <a:pPr algn="l" fontAlgn="base" latinLnBrk="0"/>
            <a:endParaRPr lang="en-GB" sz="2400" b="1" i="0" dirty="0">
              <a:solidFill>
                <a:srgbClr val="000000"/>
              </a:solidFill>
              <a:effectLst/>
            </a:endParaRPr>
          </a:p>
          <a:p>
            <a:pPr algn="l" fontAlgn="base" latinLnBrk="0"/>
            <a:r>
              <a:rPr lang="en-GB" sz="2400" b="0" i="0" dirty="0">
                <a:solidFill>
                  <a:srgbClr val="000000"/>
                </a:solidFill>
                <a:effectLst/>
              </a:rPr>
              <a:t>There will be other types of books you may use in your research, for example, a chapter in an edited book.</a:t>
            </a:r>
          </a:p>
          <a:p>
            <a:pPr algn="l" fontAlgn="base" latinLnBrk="0"/>
            <a:endParaRPr lang="en-GB" sz="2400" b="0" i="0" dirty="0">
              <a:solidFill>
                <a:srgbClr val="000000"/>
              </a:solidFill>
              <a:effectLst/>
            </a:endParaRPr>
          </a:p>
          <a:p>
            <a:pPr algn="l" fontAlgn="base" latinLnBrk="0"/>
            <a:r>
              <a:rPr lang="en-GB" sz="2400" b="0" i="0" dirty="0">
                <a:solidFill>
                  <a:srgbClr val="000000"/>
                </a:solidFill>
                <a:effectLst/>
              </a:rPr>
              <a:t>The following resources will have examples of all the different types you are likely to use:</a:t>
            </a:r>
          </a:p>
          <a:p>
            <a:pPr algn="l" fontAlgn="base" latinLnBrk="0"/>
            <a:endParaRPr lang="en-GB" b="0" i="0" dirty="0">
              <a:solidFill>
                <a:srgbClr val="000000"/>
              </a:solidFill>
              <a:effectLst/>
              <a:latin typeface="merriweather" panose="00000500000000000000" pitchFamily="2" charset="0"/>
            </a:endParaRPr>
          </a:p>
          <a:p>
            <a:pPr algn="l" fontAlgn="base" latinLnBrk="0">
              <a:buFont typeface="Arial" panose="020B0604020202020204" pitchFamily="34" charset="0"/>
              <a:buChar char="•"/>
            </a:pPr>
            <a:r>
              <a:rPr lang="en-GB" b="0" i="0" dirty="0">
                <a:solidFill>
                  <a:srgbClr val="000000"/>
                </a:solidFill>
                <a:effectLst/>
                <a:latin typeface="var(--font-family-body)"/>
                <a:hlinkClick r:id="rId3"/>
              </a:rPr>
              <a:t>IEEE Referencing Guide (Updated: 2022)(opens in a new tab)</a:t>
            </a:r>
            <a:endParaRPr lang="en-GB" b="0" i="0" dirty="0">
              <a:solidFill>
                <a:srgbClr val="000000"/>
              </a:solidFill>
              <a:effectLst/>
              <a:latin typeface="var(--font-family-body)"/>
            </a:endParaRPr>
          </a:p>
          <a:p>
            <a:pPr algn="l" fontAlgn="base" latinLnBrk="0">
              <a:buFont typeface="Arial" panose="020B0604020202020204" pitchFamily="34" charset="0"/>
              <a:buChar char="•"/>
            </a:pPr>
            <a:r>
              <a:rPr lang="en-GB" b="0" i="0" dirty="0">
                <a:solidFill>
                  <a:srgbClr val="000000"/>
                </a:solidFill>
                <a:effectLst/>
                <a:latin typeface="var(--font-family-body)"/>
                <a:hlinkClick r:id="rId4"/>
              </a:rPr>
              <a:t>Cite Them Right</a:t>
            </a:r>
            <a:endParaRPr lang="en-GB" b="0" i="0" dirty="0">
              <a:solidFill>
                <a:srgbClr val="000000"/>
              </a:solidFill>
              <a:effectLst/>
              <a:latin typeface="var(--font-family-body)"/>
            </a:endParaRPr>
          </a:p>
        </p:txBody>
      </p:sp>
    </p:spTree>
    <p:extLst>
      <p:ext uri="{BB962C8B-B14F-4D97-AF65-F5344CB8AC3E}">
        <p14:creationId xmlns:p14="http://schemas.microsoft.com/office/powerpoint/2010/main" val="18575853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sp>
        <p:nvSpPr>
          <p:cNvPr id="10" name="TextBox 9">
            <a:extLst>
              <a:ext uri="{FF2B5EF4-FFF2-40B4-BE49-F238E27FC236}">
                <a16:creationId xmlns:a16="http://schemas.microsoft.com/office/drawing/2014/main" id="{1A41EE3A-68D6-A87A-2757-2F103C24D17A}"/>
              </a:ext>
            </a:extLst>
          </p:cNvPr>
          <p:cNvSpPr txBox="1"/>
          <p:nvPr/>
        </p:nvSpPr>
        <p:spPr>
          <a:xfrm>
            <a:off x="920150" y="1337576"/>
            <a:ext cx="6751608" cy="4893647"/>
          </a:xfrm>
          <a:prstGeom prst="rect">
            <a:avLst/>
          </a:prstGeom>
          <a:noFill/>
        </p:spPr>
        <p:txBody>
          <a:bodyPr wrap="square" rtlCol="0">
            <a:spAutoFit/>
          </a:bodyPr>
          <a:lstStyle/>
          <a:p>
            <a:pPr algn="l" fontAlgn="base" latinLnBrk="0"/>
            <a:r>
              <a:rPr lang="en-GB" sz="2400" b="1" i="0" dirty="0">
                <a:solidFill>
                  <a:srgbClr val="000000"/>
                </a:solidFill>
                <a:effectLst/>
              </a:rPr>
              <a:t>Information required</a:t>
            </a:r>
          </a:p>
          <a:p>
            <a:pPr algn="l" fontAlgn="base" latinLnBrk="0"/>
            <a:endParaRPr lang="en-GB" sz="2400" b="1" i="0" dirty="0">
              <a:solidFill>
                <a:srgbClr val="000000"/>
              </a:solidFill>
              <a:effectLst/>
            </a:endParaRPr>
          </a:p>
          <a:p>
            <a:pPr algn="l" fontAlgn="base" latinLnBrk="0">
              <a:buFont typeface="Arial" panose="020B0604020202020204" pitchFamily="34" charset="0"/>
              <a:buChar char="•"/>
            </a:pPr>
            <a:r>
              <a:rPr lang="en-GB" sz="2400" b="0" i="0" dirty="0">
                <a:solidFill>
                  <a:srgbClr val="000000"/>
                </a:solidFill>
                <a:effectLst/>
              </a:rPr>
              <a:t>Reference number [in square brackets]</a:t>
            </a:r>
          </a:p>
          <a:p>
            <a:pPr algn="l" fontAlgn="base" latinLnBrk="0">
              <a:buFont typeface="Arial" panose="020B0604020202020204" pitchFamily="34" charset="0"/>
              <a:buChar char="•"/>
            </a:pPr>
            <a:r>
              <a:rPr lang="en-GB" sz="2400" b="0" i="0" dirty="0">
                <a:solidFill>
                  <a:srgbClr val="000000"/>
                </a:solidFill>
                <a:effectLst/>
              </a:rPr>
              <a:t>Author's initial(s) followed by surname</a:t>
            </a:r>
          </a:p>
          <a:p>
            <a:pPr algn="l" fontAlgn="base" latinLnBrk="0">
              <a:buFont typeface="Arial" panose="020B0604020202020204" pitchFamily="34" charset="0"/>
              <a:buChar char="•"/>
            </a:pPr>
            <a:r>
              <a:rPr lang="en-GB" sz="2400" b="0" i="0" dirty="0">
                <a:solidFill>
                  <a:srgbClr val="000000"/>
                </a:solidFill>
                <a:effectLst/>
              </a:rPr>
              <a:t>Title of article (in double quotation marks)</a:t>
            </a:r>
          </a:p>
          <a:p>
            <a:pPr algn="l" fontAlgn="base" latinLnBrk="0">
              <a:buFont typeface="Arial" panose="020B0604020202020204" pitchFamily="34" charset="0"/>
              <a:buChar char="•"/>
            </a:pPr>
            <a:r>
              <a:rPr lang="en-GB" sz="2400" b="0" i="0" dirty="0">
                <a:solidFill>
                  <a:srgbClr val="000000"/>
                </a:solidFill>
                <a:effectLst/>
              </a:rPr>
              <a:t>Abbreviated title of journal (in italics)</a:t>
            </a:r>
          </a:p>
          <a:p>
            <a:pPr algn="l" fontAlgn="base" latinLnBrk="0">
              <a:buFont typeface="Arial" panose="020B0604020202020204" pitchFamily="34" charset="0"/>
              <a:buChar char="•"/>
            </a:pPr>
            <a:r>
              <a:rPr lang="en-GB" sz="2400" b="0" i="0" dirty="0">
                <a:solidFill>
                  <a:srgbClr val="000000"/>
                </a:solidFill>
                <a:effectLst/>
              </a:rPr>
              <a:t>Volume, issue number</a:t>
            </a:r>
          </a:p>
          <a:p>
            <a:pPr algn="l" fontAlgn="base" latinLnBrk="0">
              <a:buFont typeface="Arial" panose="020B0604020202020204" pitchFamily="34" charset="0"/>
              <a:buChar char="•"/>
            </a:pPr>
            <a:r>
              <a:rPr lang="en-GB" sz="2400" b="0" i="0" dirty="0">
                <a:solidFill>
                  <a:srgbClr val="000000"/>
                </a:solidFill>
                <a:effectLst/>
              </a:rPr>
              <a:t>Pages (preceded by pp.)</a:t>
            </a:r>
          </a:p>
          <a:p>
            <a:pPr algn="l" fontAlgn="base" latinLnBrk="0">
              <a:buFont typeface="Arial" panose="020B0604020202020204" pitchFamily="34" charset="0"/>
              <a:buChar char="•"/>
            </a:pPr>
            <a:r>
              <a:rPr lang="en-GB" sz="2400" b="0" i="0" dirty="0">
                <a:solidFill>
                  <a:srgbClr val="000000"/>
                </a:solidFill>
                <a:effectLst/>
              </a:rPr>
              <a:t>Month (abbreviated) and a year of publication</a:t>
            </a:r>
          </a:p>
          <a:p>
            <a:pPr algn="l" fontAlgn="base" latinLnBrk="0">
              <a:buFont typeface="Arial" panose="020B0604020202020204" pitchFamily="34" charset="0"/>
              <a:buChar char="•"/>
            </a:pPr>
            <a:r>
              <a:rPr lang="en-GB" sz="2400" b="0" i="0" dirty="0">
                <a:solidFill>
                  <a:srgbClr val="000000"/>
                </a:solidFill>
                <a:effectLst/>
              </a:rPr>
              <a:t>Article no. If no page numbers</a:t>
            </a:r>
          </a:p>
          <a:p>
            <a:pPr algn="l" fontAlgn="base" latinLnBrk="0">
              <a:buFont typeface="Arial" panose="020B0604020202020204" pitchFamily="34" charset="0"/>
              <a:buChar char="•"/>
            </a:pPr>
            <a:endParaRPr lang="en-GB" sz="2400" b="0" i="0" dirty="0">
              <a:solidFill>
                <a:srgbClr val="000000"/>
              </a:solidFill>
              <a:effectLst/>
            </a:endParaRPr>
          </a:p>
          <a:p>
            <a:pPr algn="l" fontAlgn="base" latinLnBrk="0"/>
            <a:r>
              <a:rPr lang="en-GB" sz="2400" b="1" i="0" dirty="0">
                <a:solidFill>
                  <a:srgbClr val="000000"/>
                </a:solidFill>
                <a:effectLst/>
              </a:rPr>
              <a:t>If viewed online:</a:t>
            </a:r>
            <a:endParaRPr lang="en-GB" sz="2400" b="0" i="0" dirty="0">
              <a:solidFill>
                <a:srgbClr val="000000"/>
              </a:solidFill>
              <a:effectLst/>
            </a:endParaRPr>
          </a:p>
          <a:p>
            <a:pPr algn="l" fontAlgn="base" latinLnBrk="0">
              <a:buFont typeface="Arial" panose="020B0604020202020204" pitchFamily="34" charset="0"/>
              <a:buChar char="•"/>
            </a:pPr>
            <a:r>
              <a:rPr lang="en-GB" sz="2400" b="0" i="0" dirty="0">
                <a:solidFill>
                  <a:srgbClr val="000000"/>
                </a:solidFill>
                <a:effectLst/>
              </a:rPr>
              <a:t>DOI </a:t>
            </a:r>
            <a:r>
              <a:rPr lang="en-GB" sz="2400" b="1" i="1" dirty="0">
                <a:solidFill>
                  <a:srgbClr val="000000"/>
                </a:solidFill>
                <a:effectLst/>
              </a:rPr>
              <a:t>or</a:t>
            </a:r>
            <a:r>
              <a:rPr lang="en-GB" sz="2400" b="0" i="0" dirty="0">
                <a:solidFill>
                  <a:srgbClr val="000000"/>
                </a:solidFill>
                <a:effectLst/>
              </a:rPr>
              <a:t> [Online]. Available: URL</a:t>
            </a:r>
          </a:p>
        </p:txBody>
      </p:sp>
    </p:spTree>
    <p:extLst>
      <p:ext uri="{BB962C8B-B14F-4D97-AF65-F5344CB8AC3E}">
        <p14:creationId xmlns:p14="http://schemas.microsoft.com/office/powerpoint/2010/main" val="33303489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sp>
        <p:nvSpPr>
          <p:cNvPr id="10" name="TextBox 9">
            <a:extLst>
              <a:ext uri="{FF2B5EF4-FFF2-40B4-BE49-F238E27FC236}">
                <a16:creationId xmlns:a16="http://schemas.microsoft.com/office/drawing/2014/main" id="{8DAF16B9-77A5-298D-1885-00ADE102019B}"/>
              </a:ext>
            </a:extLst>
          </p:cNvPr>
          <p:cNvSpPr txBox="1"/>
          <p:nvPr/>
        </p:nvSpPr>
        <p:spPr>
          <a:xfrm>
            <a:off x="698242" y="1536938"/>
            <a:ext cx="9483371" cy="1569660"/>
          </a:xfrm>
          <a:prstGeom prst="rect">
            <a:avLst/>
          </a:prstGeom>
          <a:noFill/>
        </p:spPr>
        <p:txBody>
          <a:bodyPr wrap="square" rtlCol="0">
            <a:spAutoFit/>
          </a:bodyPr>
          <a:lstStyle/>
          <a:p>
            <a:r>
              <a:rPr lang="en-GB" sz="2400" dirty="0">
                <a:highlight>
                  <a:srgbClr val="C0C0C0"/>
                </a:highlight>
              </a:rPr>
              <a:t>[1]</a:t>
            </a:r>
            <a:r>
              <a:rPr lang="en-GB" sz="2400" dirty="0"/>
              <a:t>	</a:t>
            </a:r>
            <a:r>
              <a:rPr lang="en-GB" sz="2400" dirty="0">
                <a:highlight>
                  <a:srgbClr val="FF00FF"/>
                </a:highlight>
              </a:rPr>
              <a:t>B. Liu, J. Jiang, S. Shen, F. Zhou, J. Shi and Z. He, </a:t>
            </a:r>
            <a:r>
              <a:rPr lang="en-GB" sz="2400" dirty="0">
                <a:highlight>
                  <a:srgbClr val="FFFF00"/>
                </a:highlight>
              </a:rPr>
              <a:t>“Effects of curing </a:t>
            </a:r>
            <a:r>
              <a:rPr lang="en-GB" sz="2400" dirty="0"/>
              <a:t>	</a:t>
            </a:r>
            <a:r>
              <a:rPr lang="en-GB" sz="2400" dirty="0">
                <a:highlight>
                  <a:srgbClr val="FFFF00"/>
                </a:highlight>
              </a:rPr>
              <a:t>methods of concrete after steam curing on mechanical strength and </a:t>
            </a:r>
            <a:r>
              <a:rPr lang="en-GB" sz="2400" dirty="0"/>
              <a:t>	</a:t>
            </a:r>
            <a:r>
              <a:rPr lang="en-GB" sz="2400" dirty="0">
                <a:highlight>
                  <a:srgbClr val="FFFF00"/>
                </a:highlight>
              </a:rPr>
              <a:t>permeability,” </a:t>
            </a:r>
            <a:r>
              <a:rPr lang="en-GB" sz="2400" i="1" dirty="0">
                <a:highlight>
                  <a:srgbClr val="FFFF00"/>
                </a:highlight>
              </a:rPr>
              <a:t>Const. Build. Mater./Vol. 256, </a:t>
            </a:r>
            <a:r>
              <a:rPr lang="en-GB" sz="2400" dirty="0">
                <a:highlight>
                  <a:srgbClr val="00FF00"/>
                </a:highlight>
              </a:rPr>
              <a:t>Sep. 2020, </a:t>
            </a:r>
            <a:r>
              <a:rPr lang="en-GB" sz="2400" dirty="0">
                <a:highlight>
                  <a:srgbClr val="00FFFF"/>
                </a:highlight>
              </a:rPr>
              <a:t>Art. No. </a:t>
            </a:r>
            <a:r>
              <a:rPr lang="en-GB" sz="2400" dirty="0"/>
              <a:t>	</a:t>
            </a:r>
            <a:r>
              <a:rPr lang="en-GB" sz="2400" dirty="0">
                <a:highlight>
                  <a:srgbClr val="00FFFF"/>
                </a:highlight>
              </a:rPr>
              <a:t>119441, doi:10.1016/j.conbuildmat.2020.119441.</a:t>
            </a:r>
          </a:p>
        </p:txBody>
      </p:sp>
      <p:sp>
        <p:nvSpPr>
          <p:cNvPr id="11" name="TextBox 10">
            <a:extLst>
              <a:ext uri="{FF2B5EF4-FFF2-40B4-BE49-F238E27FC236}">
                <a16:creationId xmlns:a16="http://schemas.microsoft.com/office/drawing/2014/main" id="{212C7121-8C73-0858-C904-CDF105C2C0BD}"/>
              </a:ext>
            </a:extLst>
          </p:cNvPr>
          <p:cNvSpPr txBox="1"/>
          <p:nvPr/>
        </p:nvSpPr>
        <p:spPr>
          <a:xfrm>
            <a:off x="632605" y="3420406"/>
            <a:ext cx="11079691" cy="2677656"/>
          </a:xfrm>
          <a:prstGeom prst="rect">
            <a:avLst/>
          </a:prstGeom>
          <a:noFill/>
        </p:spPr>
        <p:txBody>
          <a:bodyPr wrap="square" rtlCol="0">
            <a:spAutoFit/>
          </a:bodyPr>
          <a:lstStyle/>
          <a:p>
            <a:r>
              <a:rPr lang="en-GB" sz="2400" dirty="0">
                <a:highlight>
                  <a:srgbClr val="C0C0C0"/>
                </a:highlight>
              </a:rPr>
              <a:t>Citation number</a:t>
            </a:r>
          </a:p>
          <a:p>
            <a:r>
              <a:rPr lang="en-GB" sz="2400" dirty="0">
                <a:highlight>
                  <a:srgbClr val="FF00FF"/>
                </a:highlight>
              </a:rPr>
              <a:t>WHO?</a:t>
            </a:r>
            <a:r>
              <a:rPr lang="en-GB" sz="2400" dirty="0"/>
              <a:t> 		Author’s initial and Surname</a:t>
            </a:r>
          </a:p>
          <a:p>
            <a:r>
              <a:rPr lang="en-GB" sz="2400" dirty="0">
                <a:highlight>
                  <a:srgbClr val="FFFF00"/>
                </a:highlight>
              </a:rPr>
              <a:t>WHAT? </a:t>
            </a:r>
            <a:r>
              <a:rPr lang="en-GB" sz="2400" dirty="0"/>
              <a:t>	Title of article in double quotation marks; </a:t>
            </a:r>
            <a:r>
              <a:rPr lang="en-GB" sz="2400" i="1" dirty="0"/>
              <a:t>Title of Journal 				</a:t>
            </a:r>
            <a:r>
              <a:rPr lang="en-GB" sz="2400" dirty="0"/>
              <a:t>(capitalised, abbreviated and in </a:t>
            </a:r>
            <a:r>
              <a:rPr lang="en-GB" sz="2400" i="1" dirty="0"/>
              <a:t>italics)</a:t>
            </a:r>
            <a:r>
              <a:rPr lang="en-GB" sz="2400" dirty="0"/>
              <a:t>; issue information</a:t>
            </a:r>
          </a:p>
          <a:p>
            <a:r>
              <a:rPr lang="en-GB" sz="2400" dirty="0">
                <a:highlight>
                  <a:srgbClr val="00FF00"/>
                </a:highlight>
              </a:rPr>
              <a:t>WHEN?</a:t>
            </a:r>
            <a:r>
              <a:rPr lang="en-GB" sz="2400" dirty="0"/>
              <a:t> 	Month (abbreviated) and year of publication</a:t>
            </a:r>
          </a:p>
          <a:p>
            <a:r>
              <a:rPr lang="en-GB" sz="2400" dirty="0">
                <a:highlight>
                  <a:srgbClr val="00FFFF"/>
                </a:highlight>
              </a:rPr>
              <a:t>WHERE?</a:t>
            </a:r>
            <a:r>
              <a:rPr lang="en-GB" sz="2400" dirty="0"/>
              <a:t> 	Article number (for articles without page numbers in issue 				information). Include a </a:t>
            </a:r>
            <a:r>
              <a:rPr lang="en-GB" sz="2400" dirty="0" err="1"/>
              <a:t>doi</a:t>
            </a:r>
            <a:r>
              <a:rPr lang="en-GB" sz="2400" dirty="0"/>
              <a:t> for all works which have one.</a:t>
            </a:r>
          </a:p>
        </p:txBody>
      </p:sp>
    </p:spTree>
    <p:extLst>
      <p:ext uri="{BB962C8B-B14F-4D97-AF65-F5344CB8AC3E}">
        <p14:creationId xmlns:p14="http://schemas.microsoft.com/office/powerpoint/2010/main" val="25811345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dirty="0"/>
              <a:t>Finding the information</a:t>
            </a:r>
          </a:p>
        </p:txBody>
      </p:sp>
      <p:sp>
        <p:nvSpPr>
          <p:cNvPr id="5" name="TextBox 4">
            <a:extLst>
              <a:ext uri="{FF2B5EF4-FFF2-40B4-BE49-F238E27FC236}">
                <a16:creationId xmlns:a16="http://schemas.microsoft.com/office/drawing/2014/main" id="{86ECCFD7-6927-46A8-BEBB-8A15471C27B4}"/>
              </a:ext>
            </a:extLst>
          </p:cNvPr>
          <p:cNvSpPr txBox="1"/>
          <p:nvPr/>
        </p:nvSpPr>
        <p:spPr>
          <a:xfrm>
            <a:off x="2701475" y="1449149"/>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Article title</a:t>
            </a:r>
            <a:endParaRPr lang="en-US" b="1" dirty="0">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9471703" y="1845829"/>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Authors</a:t>
            </a:r>
            <a:endParaRPr lang="en-US" dirty="0">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420508" y="361779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Journal</a:t>
            </a:r>
            <a:r>
              <a:rPr lang="en-GB" dirty="0"/>
              <a:t> </a:t>
            </a:r>
            <a:r>
              <a:rPr lang="en-GB" b="1" dirty="0"/>
              <a:t>title</a:t>
            </a:r>
            <a:endParaRPr lang="en-US" b="1" dirty="0">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9471703" y="3059668"/>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Date &amp; issue information</a:t>
            </a:r>
            <a:endParaRPr lang="en-GB" b="1" dirty="0">
              <a:cs typeface="Calibri Light"/>
            </a:endParaRPr>
          </a:p>
        </p:txBody>
      </p:sp>
      <p:sp>
        <p:nvSpPr>
          <p:cNvPr id="17" name="Oval 16">
            <a:extLst>
              <a:ext uri="{FF2B5EF4-FFF2-40B4-BE49-F238E27FC236}">
                <a16:creationId xmlns:a16="http://schemas.microsoft.com/office/drawing/2014/main" id="{7DE7847F-A887-3938-EB01-EC107CF28E31}"/>
              </a:ext>
            </a:extLst>
          </p:cNvPr>
          <p:cNvSpPr/>
          <p:nvPr/>
        </p:nvSpPr>
        <p:spPr>
          <a:xfrm>
            <a:off x="5955957" y="4876800"/>
            <a:ext cx="832021" cy="71669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Content Placeholder 6">
            <a:extLst>
              <a:ext uri="{FF2B5EF4-FFF2-40B4-BE49-F238E27FC236}">
                <a16:creationId xmlns:a16="http://schemas.microsoft.com/office/drawing/2014/main" id="{40425068-A961-AF68-436D-51EB101CA4E5}"/>
              </a:ext>
            </a:extLst>
          </p:cNvPr>
          <p:cNvPicPr>
            <a:picLocks noGrp="1" noChangeAspect="1"/>
          </p:cNvPicPr>
          <p:nvPr>
            <p:ph sz="quarter" idx="10"/>
          </p:nvPr>
        </p:nvPicPr>
        <p:blipFill rotWithShape="1">
          <a:blip r:embed="rId2"/>
          <a:srcRect l="17558" t="31324" r="17308" b="22925"/>
          <a:stretch/>
        </p:blipFill>
        <p:spPr>
          <a:xfrm>
            <a:off x="2300377" y="2380763"/>
            <a:ext cx="6860876" cy="3212729"/>
          </a:xfrm>
        </p:spPr>
      </p:pic>
      <p:cxnSp>
        <p:nvCxnSpPr>
          <p:cNvPr id="9" name="Straight Arrow Connector 8">
            <a:extLst>
              <a:ext uri="{FF2B5EF4-FFF2-40B4-BE49-F238E27FC236}">
                <a16:creationId xmlns:a16="http://schemas.microsoft.com/office/drawing/2014/main" id="{70D837CA-F954-760A-DBA2-60BD635F7525}"/>
              </a:ext>
            </a:extLst>
          </p:cNvPr>
          <p:cNvCxnSpPr>
            <a:stCxn id="11" idx="3"/>
          </p:cNvCxnSpPr>
          <p:nvPr/>
        </p:nvCxnSpPr>
        <p:spPr>
          <a:xfrm flipV="1">
            <a:off x="1714050" y="3387306"/>
            <a:ext cx="2403625" cy="41515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9A33D3B-4957-1495-40FF-234B06EEA67C}"/>
              </a:ext>
            </a:extLst>
          </p:cNvPr>
          <p:cNvCxnSpPr/>
          <p:nvPr/>
        </p:nvCxnSpPr>
        <p:spPr>
          <a:xfrm flipH="1">
            <a:off x="7159925" y="2215161"/>
            <a:ext cx="2311778" cy="924854"/>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21B37C4-3CFD-BF5C-5F42-DA08D7E7CB1A}"/>
              </a:ext>
            </a:extLst>
          </p:cNvPr>
          <p:cNvCxnSpPr/>
          <p:nvPr/>
        </p:nvCxnSpPr>
        <p:spPr>
          <a:xfrm>
            <a:off x="3525328" y="1845829"/>
            <a:ext cx="736121" cy="89162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D2376A9-228F-2447-9787-511FC0EF12B4}"/>
              </a:ext>
            </a:extLst>
          </p:cNvPr>
          <p:cNvCxnSpPr>
            <a:stCxn id="12" idx="1"/>
          </p:cNvCxnSpPr>
          <p:nvPr/>
        </p:nvCxnSpPr>
        <p:spPr>
          <a:xfrm flipH="1">
            <a:off x="7740770" y="3244334"/>
            <a:ext cx="1730933" cy="8546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2C57E4E-8305-80B5-202E-1C61C16061EB}"/>
              </a:ext>
            </a:extLst>
          </p:cNvPr>
          <p:cNvSpPr txBox="1"/>
          <p:nvPr/>
        </p:nvSpPr>
        <p:spPr>
          <a:xfrm>
            <a:off x="9471703" y="4273507"/>
            <a:ext cx="2403894" cy="369332"/>
          </a:xfrm>
          <a:prstGeom prst="rect">
            <a:avLst/>
          </a:prstGeom>
          <a:noFill/>
        </p:spPr>
        <p:txBody>
          <a:bodyPr wrap="square" rtlCol="0">
            <a:spAutoFit/>
          </a:bodyPr>
          <a:lstStyle/>
          <a:p>
            <a:r>
              <a:rPr lang="en-GB" dirty="0"/>
              <a:t>Citation information</a:t>
            </a:r>
          </a:p>
        </p:txBody>
      </p:sp>
      <p:cxnSp>
        <p:nvCxnSpPr>
          <p:cNvPr id="30" name="Straight Arrow Connector 29">
            <a:extLst>
              <a:ext uri="{FF2B5EF4-FFF2-40B4-BE49-F238E27FC236}">
                <a16:creationId xmlns:a16="http://schemas.microsoft.com/office/drawing/2014/main" id="{1EF91365-33B9-2B2B-89DD-5891329A6839}"/>
              </a:ext>
            </a:extLst>
          </p:cNvPr>
          <p:cNvCxnSpPr/>
          <p:nvPr/>
        </p:nvCxnSpPr>
        <p:spPr>
          <a:xfrm flipH="1">
            <a:off x="6688347" y="4502989"/>
            <a:ext cx="2691442" cy="575094"/>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967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914400" y="252284"/>
            <a:ext cx="10579360" cy="1003916"/>
          </a:xfrm>
        </p:spPr>
        <p:txBody>
          <a:bodyPr/>
          <a:lstStyle/>
          <a:p>
            <a:r>
              <a:rPr lang="en-GB" dirty="0"/>
              <a:t>Points to note:</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4" name="TextBox 3">
            <a:extLst>
              <a:ext uri="{FF2B5EF4-FFF2-40B4-BE49-F238E27FC236}">
                <a16:creationId xmlns:a16="http://schemas.microsoft.com/office/drawing/2014/main" id="{AA95799E-6A97-4ABA-77E4-984D3EA5D68C}"/>
              </a:ext>
            </a:extLst>
          </p:cNvPr>
          <p:cNvSpPr txBox="1"/>
          <p:nvPr/>
        </p:nvSpPr>
        <p:spPr>
          <a:xfrm>
            <a:off x="982513" y="2351550"/>
            <a:ext cx="10387102" cy="2431435"/>
          </a:xfrm>
          <a:prstGeom prst="rect">
            <a:avLst/>
          </a:prstGeom>
          <a:noFill/>
        </p:spPr>
        <p:txBody>
          <a:bodyPr wrap="square" rtlCol="0">
            <a:spAutoFit/>
          </a:bodyPr>
          <a:lstStyle/>
          <a:p>
            <a:pPr algn="l" fontAlgn="base" latinLnBrk="0"/>
            <a:r>
              <a:rPr lang="en-GB" sz="2400" b="0" i="0" dirty="0">
                <a:solidFill>
                  <a:srgbClr val="000000"/>
                </a:solidFill>
                <a:effectLst/>
              </a:rPr>
              <a:t>Some journals are published in digital repositories or online, before they are published in a journal.</a:t>
            </a:r>
          </a:p>
          <a:p>
            <a:pPr algn="l" fontAlgn="base" latinLnBrk="0">
              <a:buFont typeface="Arial" panose="020B0604020202020204" pitchFamily="34" charset="0"/>
              <a:buChar char="•"/>
            </a:pPr>
            <a:endParaRPr lang="en-GB" sz="2400" b="0" i="0" dirty="0">
              <a:solidFill>
                <a:srgbClr val="000000"/>
              </a:solidFill>
              <a:effectLst/>
            </a:endParaRPr>
          </a:p>
          <a:p>
            <a:pPr algn="l" fontAlgn="base" latinLnBrk="0"/>
            <a:r>
              <a:rPr lang="en-GB" sz="2400" b="0" i="0" dirty="0">
                <a:solidFill>
                  <a:srgbClr val="000000"/>
                </a:solidFill>
                <a:effectLst/>
              </a:rPr>
              <a:t>These are called pre-publication articles and will be referenced slightly differently.</a:t>
            </a:r>
          </a:p>
          <a:p>
            <a:pPr algn="l" fontAlgn="base" latinLnBrk="0">
              <a:buFont typeface="Arial" panose="020B0604020202020204" pitchFamily="34" charset="0"/>
              <a:buChar char="•"/>
            </a:pPr>
            <a:endParaRPr lang="en-GB" sz="2400" b="0" i="0" dirty="0">
              <a:solidFill>
                <a:srgbClr val="000000"/>
              </a:solidFill>
              <a:effectLst/>
            </a:endParaRPr>
          </a:p>
          <a:p>
            <a:pPr algn="l" fontAlgn="base" latinLnBrk="0"/>
            <a:r>
              <a:rPr lang="en-GB" sz="3200" b="1" i="0" dirty="0">
                <a:solidFill>
                  <a:srgbClr val="000000"/>
                </a:solidFill>
                <a:effectLst/>
              </a:rPr>
              <a:t>Check Cite Them Right or the referencing guides for examples.</a:t>
            </a:r>
          </a:p>
        </p:txBody>
      </p:sp>
    </p:spTree>
    <p:extLst>
      <p:ext uri="{BB962C8B-B14F-4D97-AF65-F5344CB8AC3E}">
        <p14:creationId xmlns:p14="http://schemas.microsoft.com/office/powerpoint/2010/main" val="16703140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914400" y="252284"/>
            <a:ext cx="10579360" cy="1003916"/>
          </a:xfrm>
        </p:spPr>
        <p:txBody>
          <a:bodyPr/>
          <a:lstStyle/>
          <a:p>
            <a:r>
              <a:rPr lang="en-GB" dirty="0"/>
              <a:t>Points to note:</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4" name="TextBox 3">
            <a:extLst>
              <a:ext uri="{FF2B5EF4-FFF2-40B4-BE49-F238E27FC236}">
                <a16:creationId xmlns:a16="http://schemas.microsoft.com/office/drawing/2014/main" id="{AA95799E-6A97-4ABA-77E4-984D3EA5D68C}"/>
              </a:ext>
            </a:extLst>
          </p:cNvPr>
          <p:cNvSpPr txBox="1"/>
          <p:nvPr/>
        </p:nvSpPr>
        <p:spPr>
          <a:xfrm>
            <a:off x="844491" y="1256200"/>
            <a:ext cx="9966384" cy="4524315"/>
          </a:xfrm>
          <a:prstGeom prst="rect">
            <a:avLst/>
          </a:prstGeom>
          <a:noFill/>
        </p:spPr>
        <p:txBody>
          <a:bodyPr wrap="square" rtlCol="0">
            <a:spAutoFit/>
          </a:bodyPr>
          <a:lstStyle/>
          <a:p>
            <a:pPr algn="l" fontAlgn="base" latinLnBrk="0"/>
            <a:r>
              <a:rPr lang="en-GB" sz="2400" b="0" i="0" dirty="0">
                <a:solidFill>
                  <a:srgbClr val="000000"/>
                </a:solidFill>
                <a:effectLst/>
              </a:rPr>
              <a:t>As much scholarly research is now online, most journal article references will end with either a DOI or a URL.</a:t>
            </a:r>
          </a:p>
          <a:p>
            <a:pPr algn="l" fontAlgn="base" latinLnBrk="0"/>
            <a:endParaRPr lang="en-GB" sz="2400" b="0" i="0" dirty="0">
              <a:solidFill>
                <a:srgbClr val="000000"/>
              </a:solidFill>
              <a:effectLst/>
            </a:endParaRPr>
          </a:p>
          <a:p>
            <a:pPr algn="l" fontAlgn="base" latinLnBrk="0">
              <a:buFont typeface="Arial" panose="020B0604020202020204" pitchFamily="34" charset="0"/>
              <a:buChar char="•"/>
            </a:pPr>
            <a:r>
              <a:rPr lang="en-GB" sz="2400" b="0" i="0" dirty="0">
                <a:solidFill>
                  <a:srgbClr val="000000"/>
                </a:solidFill>
                <a:effectLst/>
              </a:rPr>
              <a:t>Include the DOI for </a:t>
            </a:r>
            <a:r>
              <a:rPr lang="en-GB" sz="2400" b="1" i="0" dirty="0">
                <a:solidFill>
                  <a:srgbClr val="D1428D"/>
                </a:solidFill>
                <a:effectLst/>
              </a:rPr>
              <a:t>all works</a:t>
            </a:r>
            <a:r>
              <a:rPr lang="en-GB" sz="2400" b="0" i="0" dirty="0">
                <a:solidFill>
                  <a:srgbClr val="000000"/>
                </a:solidFill>
                <a:effectLst/>
              </a:rPr>
              <a:t> which have one.</a:t>
            </a:r>
          </a:p>
          <a:p>
            <a:pPr algn="l" fontAlgn="base" latinLnBrk="0">
              <a:buFont typeface="Arial" panose="020B0604020202020204" pitchFamily="34" charset="0"/>
              <a:buChar char="•"/>
            </a:pPr>
            <a:endParaRPr lang="en-GB" sz="2400" b="0" i="0" dirty="0">
              <a:solidFill>
                <a:srgbClr val="000000"/>
              </a:solidFill>
              <a:effectLst/>
            </a:endParaRPr>
          </a:p>
          <a:p>
            <a:pPr algn="l" fontAlgn="base" latinLnBrk="0">
              <a:buFont typeface="Arial" panose="020B0604020202020204" pitchFamily="34" charset="0"/>
              <a:buChar char="•"/>
            </a:pPr>
            <a:r>
              <a:rPr lang="en-GB" sz="2400" b="0" i="0" dirty="0">
                <a:solidFill>
                  <a:srgbClr val="000000"/>
                </a:solidFill>
                <a:effectLst/>
              </a:rPr>
              <a:t>If a work has </a:t>
            </a:r>
            <a:r>
              <a:rPr lang="en-GB" sz="2400" b="1" i="0" dirty="0">
                <a:solidFill>
                  <a:srgbClr val="D1428D"/>
                </a:solidFill>
                <a:effectLst/>
              </a:rPr>
              <a:t>both</a:t>
            </a:r>
            <a:r>
              <a:rPr lang="en-GB" sz="2400" b="0" i="0" dirty="0">
                <a:solidFill>
                  <a:srgbClr val="000000"/>
                </a:solidFill>
                <a:effectLst/>
              </a:rPr>
              <a:t> a DOI and a URL, include</a:t>
            </a:r>
            <a:r>
              <a:rPr lang="en-GB" sz="2400" b="1" i="0" dirty="0">
                <a:solidFill>
                  <a:srgbClr val="D1428D"/>
                </a:solidFill>
                <a:effectLst/>
              </a:rPr>
              <a:t> only the DOI</a:t>
            </a:r>
            <a:r>
              <a:rPr lang="en-GB" sz="2400" b="0" i="0" dirty="0">
                <a:solidFill>
                  <a:srgbClr val="000000"/>
                </a:solidFill>
                <a:effectLst/>
              </a:rPr>
              <a:t>.</a:t>
            </a:r>
          </a:p>
          <a:p>
            <a:pPr algn="l" fontAlgn="base" latinLnBrk="0">
              <a:buFont typeface="Arial" panose="020B0604020202020204" pitchFamily="34" charset="0"/>
              <a:buChar char="•"/>
            </a:pPr>
            <a:endParaRPr lang="en-GB" sz="2400" b="0" i="0" dirty="0">
              <a:solidFill>
                <a:srgbClr val="000000"/>
              </a:solidFill>
              <a:effectLst/>
            </a:endParaRPr>
          </a:p>
          <a:p>
            <a:pPr algn="l" fontAlgn="base" latinLnBrk="0">
              <a:buFont typeface="Arial" panose="020B0604020202020204" pitchFamily="34" charset="0"/>
              <a:buChar char="•"/>
            </a:pPr>
            <a:r>
              <a:rPr lang="en-GB" sz="2400" b="0" i="0" dirty="0">
                <a:solidFill>
                  <a:srgbClr val="000000"/>
                </a:solidFill>
                <a:effectLst/>
              </a:rPr>
              <a:t>If an online work has a URL but no DOI, the URL can be included in the reference after the words [Online]. Available:</a:t>
            </a:r>
          </a:p>
          <a:p>
            <a:pPr algn="l" fontAlgn="base" latinLnBrk="0">
              <a:buFont typeface="Arial" panose="020B0604020202020204" pitchFamily="34" charset="0"/>
              <a:buChar char="•"/>
            </a:pPr>
            <a:endParaRPr lang="en-GB" sz="2400" b="0" i="0" dirty="0">
              <a:solidFill>
                <a:srgbClr val="000000"/>
              </a:solidFill>
              <a:effectLst/>
            </a:endParaRPr>
          </a:p>
          <a:p>
            <a:pPr algn="l" fontAlgn="base" latinLnBrk="0"/>
            <a:r>
              <a:rPr lang="en-GB" sz="2400" b="1" i="0" dirty="0">
                <a:solidFill>
                  <a:srgbClr val="D1428D"/>
                </a:solidFill>
                <a:effectLst/>
              </a:rPr>
              <a:t>Note:</a:t>
            </a:r>
            <a:r>
              <a:rPr lang="en-GB" sz="2400" b="0" i="0" dirty="0">
                <a:solidFill>
                  <a:srgbClr val="000000"/>
                </a:solidFill>
                <a:effectLst/>
              </a:rPr>
              <a:t> All references (including those with a DOI) end in a full stop. The exception to the rule is those which end with a URL.</a:t>
            </a:r>
          </a:p>
        </p:txBody>
      </p:sp>
    </p:spTree>
    <p:extLst>
      <p:ext uri="{BB962C8B-B14F-4D97-AF65-F5344CB8AC3E}">
        <p14:creationId xmlns:p14="http://schemas.microsoft.com/office/powerpoint/2010/main" val="16041048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a:xfrm>
            <a:off x="1247955" y="252284"/>
            <a:ext cx="10245804" cy="1003916"/>
          </a:xfrm>
        </p:spPr>
        <p:txBody>
          <a:bodyPr/>
          <a:lstStyle/>
          <a:p>
            <a:r>
              <a:rPr lang="en-GB" dirty="0"/>
              <a:t>Reference List: website</a:t>
            </a:r>
          </a:p>
        </p:txBody>
      </p:sp>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sp>
        <p:nvSpPr>
          <p:cNvPr id="3" name="TextBox 2">
            <a:extLst>
              <a:ext uri="{FF2B5EF4-FFF2-40B4-BE49-F238E27FC236}">
                <a16:creationId xmlns:a16="http://schemas.microsoft.com/office/drawing/2014/main" id="{2B3F4DB9-EBCA-0AE3-0654-75D1308072B0}"/>
              </a:ext>
            </a:extLst>
          </p:cNvPr>
          <p:cNvSpPr txBox="1"/>
          <p:nvPr/>
        </p:nvSpPr>
        <p:spPr>
          <a:xfrm>
            <a:off x="1397479" y="1995578"/>
            <a:ext cx="7550988" cy="3416320"/>
          </a:xfrm>
          <a:prstGeom prst="rect">
            <a:avLst/>
          </a:prstGeom>
          <a:noFill/>
        </p:spPr>
        <p:txBody>
          <a:bodyPr wrap="square" rtlCol="0">
            <a:spAutoFit/>
          </a:bodyPr>
          <a:lstStyle/>
          <a:p>
            <a:pPr algn="l" fontAlgn="base" latinLnBrk="0"/>
            <a:r>
              <a:rPr lang="en-GB" sz="2400" b="1" i="0" dirty="0">
                <a:solidFill>
                  <a:srgbClr val="000000"/>
                </a:solidFill>
                <a:effectLst/>
              </a:rPr>
              <a:t>Information required</a:t>
            </a:r>
          </a:p>
          <a:p>
            <a:pPr algn="l" fontAlgn="base" latinLnBrk="0"/>
            <a:endParaRPr lang="en-GB" sz="2400" b="1" i="0" dirty="0">
              <a:solidFill>
                <a:srgbClr val="000000"/>
              </a:solidFill>
              <a:effectLst/>
            </a:endParaRPr>
          </a:p>
          <a:p>
            <a:pPr algn="l" fontAlgn="base" latinLnBrk="0">
              <a:buFont typeface="Arial" panose="020B0604020202020204" pitchFamily="34" charset="0"/>
              <a:buChar char="•"/>
            </a:pPr>
            <a:r>
              <a:rPr lang="en-GB" sz="2400" b="0" i="0" dirty="0">
                <a:solidFill>
                  <a:srgbClr val="000000"/>
                </a:solidFill>
                <a:effectLst/>
              </a:rPr>
              <a:t>Reference number [in square brackets]</a:t>
            </a:r>
          </a:p>
          <a:p>
            <a:pPr algn="l" fontAlgn="base" latinLnBrk="0">
              <a:buFont typeface="Arial" panose="020B0604020202020204" pitchFamily="34" charset="0"/>
              <a:buChar char="•"/>
            </a:pPr>
            <a:r>
              <a:rPr lang="en-GB" sz="2400" b="0" i="0" dirty="0">
                <a:solidFill>
                  <a:srgbClr val="000000"/>
                </a:solidFill>
                <a:effectLst/>
              </a:rPr>
              <a:t>Author's initial(s) followed by surname (if available)</a:t>
            </a:r>
          </a:p>
          <a:p>
            <a:pPr algn="l" fontAlgn="base" latinLnBrk="0">
              <a:buFont typeface="Arial" panose="020B0604020202020204" pitchFamily="34" charset="0"/>
              <a:buChar char="•"/>
            </a:pPr>
            <a:r>
              <a:rPr lang="en-GB" sz="2400" b="0" i="0" dirty="0">
                <a:solidFill>
                  <a:srgbClr val="000000"/>
                </a:solidFill>
                <a:effectLst/>
              </a:rPr>
              <a:t>Title of webpage in double quotation marks</a:t>
            </a:r>
          </a:p>
          <a:p>
            <a:pPr algn="l" fontAlgn="base" latinLnBrk="0">
              <a:buFont typeface="Arial" panose="020B0604020202020204" pitchFamily="34" charset="0"/>
              <a:buChar char="•"/>
            </a:pPr>
            <a:r>
              <a:rPr lang="en-GB" sz="2400" b="0" i="1" dirty="0">
                <a:solidFill>
                  <a:srgbClr val="000000"/>
                </a:solidFill>
                <a:effectLst/>
              </a:rPr>
              <a:t>Title of website in italics</a:t>
            </a:r>
            <a:endParaRPr lang="en-GB" sz="2400" b="0" i="0" dirty="0">
              <a:solidFill>
                <a:srgbClr val="000000"/>
              </a:solidFill>
              <a:effectLst/>
            </a:endParaRPr>
          </a:p>
          <a:p>
            <a:pPr algn="l" fontAlgn="base" latinLnBrk="0">
              <a:buFont typeface="Arial" panose="020B0604020202020204" pitchFamily="34" charset="0"/>
              <a:buChar char="•"/>
            </a:pPr>
            <a:r>
              <a:rPr lang="en-GB" sz="2400" b="0" i="0" dirty="0">
                <a:solidFill>
                  <a:srgbClr val="000000"/>
                </a:solidFill>
                <a:effectLst/>
              </a:rPr>
              <a:t>Accessed: date</a:t>
            </a:r>
          </a:p>
          <a:p>
            <a:pPr algn="l" fontAlgn="base" latinLnBrk="0">
              <a:buFont typeface="Arial" panose="020B0604020202020204" pitchFamily="34" charset="0"/>
              <a:buChar char="•"/>
            </a:pPr>
            <a:r>
              <a:rPr lang="en-GB" sz="2400" b="0" i="0" dirty="0">
                <a:solidFill>
                  <a:srgbClr val="000000"/>
                </a:solidFill>
                <a:effectLst/>
              </a:rPr>
              <a:t>[Online]</a:t>
            </a:r>
          </a:p>
          <a:p>
            <a:pPr algn="l" fontAlgn="base" latinLnBrk="0">
              <a:buFont typeface="Arial" panose="020B0604020202020204" pitchFamily="34" charset="0"/>
              <a:buChar char="•"/>
            </a:pPr>
            <a:r>
              <a:rPr lang="en-GB" sz="2400" b="0" i="0" dirty="0">
                <a:solidFill>
                  <a:srgbClr val="000000"/>
                </a:solidFill>
                <a:effectLst/>
              </a:rPr>
              <a:t>Available: URL</a:t>
            </a:r>
          </a:p>
        </p:txBody>
      </p:sp>
    </p:spTree>
    <p:extLst>
      <p:ext uri="{BB962C8B-B14F-4D97-AF65-F5344CB8AC3E}">
        <p14:creationId xmlns:p14="http://schemas.microsoft.com/office/powerpoint/2010/main" val="34111882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a:xfrm>
            <a:off x="897146" y="252284"/>
            <a:ext cx="10596613" cy="1003916"/>
          </a:xfrm>
        </p:spPr>
        <p:txBody>
          <a:bodyPr/>
          <a:lstStyle/>
          <a:p>
            <a:r>
              <a:rPr lang="en-GB" dirty="0"/>
              <a:t>Reference list: web page</a:t>
            </a:r>
          </a:p>
        </p:txBody>
      </p:sp>
      <p:sp>
        <p:nvSpPr>
          <p:cNvPr id="12" name="TextBox 11">
            <a:extLst>
              <a:ext uri="{FF2B5EF4-FFF2-40B4-BE49-F238E27FC236}">
                <a16:creationId xmlns:a16="http://schemas.microsoft.com/office/drawing/2014/main" id="{3F8ACDB8-A57D-B78D-045A-BBB2D7758BA9}"/>
              </a:ext>
            </a:extLst>
          </p:cNvPr>
          <p:cNvSpPr txBox="1"/>
          <p:nvPr/>
        </p:nvSpPr>
        <p:spPr>
          <a:xfrm>
            <a:off x="1029419" y="1954501"/>
            <a:ext cx="9292215" cy="1200329"/>
          </a:xfrm>
          <a:prstGeom prst="rect">
            <a:avLst/>
          </a:prstGeom>
          <a:noFill/>
        </p:spPr>
        <p:txBody>
          <a:bodyPr wrap="square" rtlCol="0">
            <a:spAutoFit/>
          </a:bodyPr>
          <a:lstStyle/>
          <a:p>
            <a:r>
              <a:rPr lang="en-GB" sz="2400" dirty="0">
                <a:highlight>
                  <a:srgbClr val="C0C0C0"/>
                </a:highlight>
              </a:rPr>
              <a:t>[3]</a:t>
            </a:r>
            <a:r>
              <a:rPr lang="en-GB" sz="2400" dirty="0"/>
              <a:t>	</a:t>
            </a:r>
            <a:r>
              <a:rPr lang="en-GB" sz="2400" dirty="0">
                <a:highlight>
                  <a:srgbClr val="FF00FF"/>
                </a:highlight>
              </a:rPr>
              <a:t>S. McManus. </a:t>
            </a:r>
            <a:r>
              <a:rPr lang="en-GB" sz="2400" dirty="0">
                <a:highlight>
                  <a:srgbClr val="FFFF00"/>
                </a:highlight>
              </a:rPr>
              <a:t>“Why Millions of Usable Hard Drives Are Being </a:t>
            </a:r>
            <a:r>
              <a:rPr lang="en-GB" sz="2400" dirty="0"/>
              <a:t>	</a:t>
            </a:r>
            <a:r>
              <a:rPr lang="en-GB" sz="2400" dirty="0">
                <a:highlight>
                  <a:srgbClr val="FFFF00"/>
                </a:highlight>
              </a:rPr>
              <a:t>Destroyed.” </a:t>
            </a:r>
            <a:r>
              <a:rPr lang="en-GB" sz="2400" dirty="0">
                <a:highlight>
                  <a:srgbClr val="00FFFF"/>
                </a:highlight>
              </a:rPr>
              <a:t>BBC News. </a:t>
            </a:r>
            <a:r>
              <a:rPr lang="en-GB" sz="2400" dirty="0">
                <a:highlight>
                  <a:srgbClr val="00FF00"/>
                </a:highlight>
              </a:rPr>
              <a:t>Accessed: June 23, 2023 [Online]. </a:t>
            </a:r>
            <a:r>
              <a:rPr lang="en-GB" sz="2400" dirty="0"/>
              <a:t>	</a:t>
            </a:r>
            <a:r>
              <a:rPr lang="en-GB" sz="2400" dirty="0">
                <a:highlight>
                  <a:srgbClr val="00FF00"/>
                </a:highlight>
              </a:rPr>
              <a:t>Available: https://www.bbc.co.uk/news/business-65669537</a:t>
            </a:r>
          </a:p>
        </p:txBody>
      </p:sp>
      <p:sp>
        <p:nvSpPr>
          <p:cNvPr id="13" name="TextBox 12">
            <a:extLst>
              <a:ext uri="{FF2B5EF4-FFF2-40B4-BE49-F238E27FC236}">
                <a16:creationId xmlns:a16="http://schemas.microsoft.com/office/drawing/2014/main" id="{40FA8C91-702F-D0F3-667F-AAA55963C0EB}"/>
              </a:ext>
            </a:extLst>
          </p:cNvPr>
          <p:cNvSpPr txBox="1"/>
          <p:nvPr/>
        </p:nvSpPr>
        <p:spPr>
          <a:xfrm>
            <a:off x="1029419" y="3703171"/>
            <a:ext cx="9885872" cy="1938992"/>
          </a:xfrm>
          <a:prstGeom prst="rect">
            <a:avLst/>
          </a:prstGeom>
          <a:noFill/>
        </p:spPr>
        <p:txBody>
          <a:bodyPr wrap="square" rtlCol="0">
            <a:spAutoFit/>
          </a:bodyPr>
          <a:lstStyle/>
          <a:p>
            <a:r>
              <a:rPr lang="en-GB" sz="2400" dirty="0">
                <a:highlight>
                  <a:srgbClr val="C0C0C0"/>
                </a:highlight>
              </a:rPr>
              <a:t>Citation number</a:t>
            </a:r>
          </a:p>
          <a:p>
            <a:r>
              <a:rPr lang="en-GB" sz="2400" dirty="0">
                <a:highlight>
                  <a:srgbClr val="FF00FF"/>
                </a:highlight>
              </a:rPr>
              <a:t>WHO?</a:t>
            </a:r>
            <a:r>
              <a:rPr lang="en-GB" sz="2400" dirty="0"/>
              <a:t> 		Author’s initial and Surname</a:t>
            </a:r>
          </a:p>
          <a:p>
            <a:r>
              <a:rPr lang="en-GB" sz="2400" dirty="0">
                <a:highlight>
                  <a:srgbClr val="FFFF00"/>
                </a:highlight>
              </a:rPr>
              <a:t>WHAT?</a:t>
            </a:r>
            <a:r>
              <a:rPr lang="en-GB" sz="2400" dirty="0"/>
              <a:t> 	Title of webpage in double quotation marks</a:t>
            </a:r>
          </a:p>
          <a:p>
            <a:r>
              <a:rPr lang="en-GB" sz="2400" dirty="0">
                <a:highlight>
                  <a:srgbClr val="00FFFF"/>
                </a:highlight>
              </a:rPr>
              <a:t>WHERE?</a:t>
            </a:r>
            <a:r>
              <a:rPr lang="en-GB" sz="2400" dirty="0"/>
              <a:t>	Title of website in </a:t>
            </a:r>
            <a:r>
              <a:rPr lang="en-GB" sz="2400" i="1" dirty="0"/>
              <a:t>italics</a:t>
            </a:r>
          </a:p>
          <a:p>
            <a:r>
              <a:rPr lang="en-GB" sz="2400" dirty="0">
                <a:highlight>
                  <a:srgbClr val="00FF00"/>
                </a:highlight>
              </a:rPr>
              <a:t>WHEN?</a:t>
            </a:r>
            <a:r>
              <a:rPr lang="en-GB" sz="2400" dirty="0"/>
              <a:t> 	Accessed abbreviated month, day, year. [Online]. Available: URL</a:t>
            </a:r>
          </a:p>
        </p:txBody>
      </p:sp>
    </p:spTree>
    <p:extLst>
      <p:ext uri="{BB962C8B-B14F-4D97-AF65-F5344CB8AC3E}">
        <p14:creationId xmlns:p14="http://schemas.microsoft.com/office/powerpoint/2010/main" val="32262679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845772" y="224544"/>
            <a:ext cx="10647988" cy="1003916"/>
          </a:xfrm>
        </p:spPr>
        <p:txBody>
          <a:bodyPr/>
          <a:lstStyle/>
          <a:p>
            <a:r>
              <a:rPr lang="en-US" dirty="0"/>
              <a:t>Finding the information</a:t>
            </a:r>
          </a:p>
        </p:txBody>
      </p:sp>
      <p:pic>
        <p:nvPicPr>
          <p:cNvPr id="13" name="Picture 12" descr="A computer screen shot of a computer&#10;&#10;Description automatically generated">
            <a:extLst>
              <a:ext uri="{FF2B5EF4-FFF2-40B4-BE49-F238E27FC236}">
                <a16:creationId xmlns:a16="http://schemas.microsoft.com/office/drawing/2014/main" id="{029F8021-4496-F049-3C7E-2AA585A4EC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1839" y="1471730"/>
            <a:ext cx="6003543" cy="4719910"/>
          </a:xfrm>
          <a:prstGeom prst="rect">
            <a:avLst/>
          </a:prstGeom>
        </p:spPr>
      </p:pic>
      <p:sp>
        <p:nvSpPr>
          <p:cNvPr id="14" name="TextBox 13">
            <a:extLst>
              <a:ext uri="{FF2B5EF4-FFF2-40B4-BE49-F238E27FC236}">
                <a16:creationId xmlns:a16="http://schemas.microsoft.com/office/drawing/2014/main" id="{8602A813-87D2-717B-9551-266C8C6511D6}"/>
              </a:ext>
            </a:extLst>
          </p:cNvPr>
          <p:cNvSpPr txBox="1"/>
          <p:nvPr/>
        </p:nvSpPr>
        <p:spPr>
          <a:xfrm>
            <a:off x="297859" y="1563621"/>
            <a:ext cx="1699901" cy="369332"/>
          </a:xfrm>
          <a:prstGeom prst="rect">
            <a:avLst/>
          </a:prstGeom>
          <a:noFill/>
        </p:spPr>
        <p:txBody>
          <a:bodyPr wrap="square" rtlCol="0">
            <a:spAutoFit/>
          </a:bodyPr>
          <a:lstStyle/>
          <a:p>
            <a:r>
              <a:rPr lang="en-GB" dirty="0"/>
              <a:t>Title of website</a:t>
            </a:r>
          </a:p>
        </p:txBody>
      </p:sp>
      <p:sp>
        <p:nvSpPr>
          <p:cNvPr id="16" name="TextBox 15">
            <a:extLst>
              <a:ext uri="{FF2B5EF4-FFF2-40B4-BE49-F238E27FC236}">
                <a16:creationId xmlns:a16="http://schemas.microsoft.com/office/drawing/2014/main" id="{A832BA5B-BA2A-2089-FDF7-0466B5E80EDC}"/>
              </a:ext>
            </a:extLst>
          </p:cNvPr>
          <p:cNvSpPr txBox="1"/>
          <p:nvPr/>
        </p:nvSpPr>
        <p:spPr>
          <a:xfrm>
            <a:off x="354004" y="2472906"/>
            <a:ext cx="2001329" cy="369332"/>
          </a:xfrm>
          <a:prstGeom prst="rect">
            <a:avLst/>
          </a:prstGeom>
          <a:noFill/>
        </p:spPr>
        <p:txBody>
          <a:bodyPr wrap="square" rtlCol="0">
            <a:spAutoFit/>
          </a:bodyPr>
          <a:lstStyle/>
          <a:p>
            <a:r>
              <a:rPr lang="en-GB" dirty="0"/>
              <a:t>Webpage title</a:t>
            </a:r>
          </a:p>
        </p:txBody>
      </p:sp>
      <p:sp>
        <p:nvSpPr>
          <p:cNvPr id="19" name="TextBox 18">
            <a:extLst>
              <a:ext uri="{FF2B5EF4-FFF2-40B4-BE49-F238E27FC236}">
                <a16:creationId xmlns:a16="http://schemas.microsoft.com/office/drawing/2014/main" id="{594AF9BD-C57C-E382-789C-C8B40F303299}"/>
              </a:ext>
            </a:extLst>
          </p:cNvPr>
          <p:cNvSpPr txBox="1"/>
          <p:nvPr/>
        </p:nvSpPr>
        <p:spPr>
          <a:xfrm>
            <a:off x="494903" y="5763659"/>
            <a:ext cx="1719532" cy="369332"/>
          </a:xfrm>
          <a:prstGeom prst="rect">
            <a:avLst/>
          </a:prstGeom>
          <a:noFill/>
        </p:spPr>
        <p:txBody>
          <a:bodyPr wrap="square" rtlCol="0">
            <a:spAutoFit/>
          </a:bodyPr>
          <a:lstStyle/>
          <a:p>
            <a:r>
              <a:rPr lang="en-GB" dirty="0"/>
              <a:t>Author</a:t>
            </a:r>
          </a:p>
        </p:txBody>
      </p:sp>
      <p:sp>
        <p:nvSpPr>
          <p:cNvPr id="27" name="TextBox 26">
            <a:extLst>
              <a:ext uri="{FF2B5EF4-FFF2-40B4-BE49-F238E27FC236}">
                <a16:creationId xmlns:a16="http://schemas.microsoft.com/office/drawing/2014/main" id="{A779809E-2841-A1DC-0DE4-FBFFB12E7574}"/>
              </a:ext>
            </a:extLst>
          </p:cNvPr>
          <p:cNvSpPr txBox="1"/>
          <p:nvPr/>
        </p:nvSpPr>
        <p:spPr>
          <a:xfrm>
            <a:off x="8360011" y="1932953"/>
            <a:ext cx="3534130" cy="3693319"/>
          </a:xfrm>
          <a:prstGeom prst="rect">
            <a:avLst/>
          </a:prstGeom>
          <a:noFill/>
        </p:spPr>
        <p:txBody>
          <a:bodyPr wrap="square" rtlCol="0">
            <a:spAutoFit/>
          </a:bodyPr>
          <a:lstStyle/>
          <a:p>
            <a:pPr algn="l" fontAlgn="base"/>
            <a:r>
              <a:rPr lang="en-GB" b="0" i="0" dirty="0">
                <a:solidFill>
                  <a:srgbClr val="000000"/>
                </a:solidFill>
                <a:effectLst/>
              </a:rPr>
              <a:t>If there is no author you cite one of the following instead:</a:t>
            </a:r>
          </a:p>
          <a:p>
            <a:pPr algn="l" fontAlgn="base"/>
            <a:endParaRPr lang="en-GB" b="0" i="0" dirty="0">
              <a:solidFill>
                <a:srgbClr val="000000"/>
              </a:solidFill>
              <a:effectLst/>
            </a:endParaRPr>
          </a:p>
          <a:p>
            <a:pPr algn="l" fontAlgn="base">
              <a:buFont typeface="Arial" panose="020B0604020202020204" pitchFamily="34" charset="0"/>
              <a:buChar char="•"/>
            </a:pPr>
            <a:r>
              <a:rPr lang="en-GB" b="0" i="0" dirty="0">
                <a:solidFill>
                  <a:srgbClr val="000000"/>
                </a:solidFill>
                <a:effectLst/>
              </a:rPr>
              <a:t>Name of organisation who produced the information.</a:t>
            </a:r>
          </a:p>
          <a:p>
            <a:pPr algn="l" fontAlgn="base">
              <a:buFont typeface="Arial" panose="020B0604020202020204" pitchFamily="34" charset="0"/>
              <a:buChar char="•"/>
            </a:pPr>
            <a:endParaRPr lang="en-GB" b="0" i="0" dirty="0">
              <a:solidFill>
                <a:srgbClr val="000000"/>
              </a:solidFill>
              <a:effectLst/>
            </a:endParaRPr>
          </a:p>
          <a:p>
            <a:pPr algn="l" fontAlgn="base">
              <a:buFont typeface="Arial" panose="020B0604020202020204" pitchFamily="34" charset="0"/>
              <a:buChar char="•"/>
            </a:pPr>
            <a:r>
              <a:rPr lang="en-GB" b="0" i="0" dirty="0">
                <a:solidFill>
                  <a:srgbClr val="000000"/>
                </a:solidFill>
                <a:effectLst/>
              </a:rPr>
              <a:t>Title of document (where no author/editor/organisation is identifiable).</a:t>
            </a:r>
          </a:p>
          <a:p>
            <a:pPr algn="l" fontAlgn="base">
              <a:buFont typeface="Arial" panose="020B0604020202020204" pitchFamily="34" charset="0"/>
              <a:buChar char="•"/>
            </a:pPr>
            <a:endParaRPr lang="en-GB" b="0" i="0" dirty="0">
              <a:solidFill>
                <a:srgbClr val="000000"/>
              </a:solidFill>
              <a:effectLst/>
            </a:endParaRPr>
          </a:p>
          <a:p>
            <a:pPr algn="l" fontAlgn="base"/>
            <a:r>
              <a:rPr lang="en-GB" b="0" i="0" dirty="0">
                <a:solidFill>
                  <a:srgbClr val="000000"/>
                </a:solidFill>
                <a:effectLst/>
              </a:rPr>
              <a:t>Your referencing guide and Cite Them Right will contain examples of how to do this.</a:t>
            </a:r>
          </a:p>
        </p:txBody>
      </p:sp>
    </p:spTree>
    <p:extLst>
      <p:ext uri="{BB962C8B-B14F-4D97-AF65-F5344CB8AC3E}">
        <p14:creationId xmlns:p14="http://schemas.microsoft.com/office/powerpoint/2010/main" val="9047059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referencing</a:t>
            </a:r>
          </a:p>
        </p:txBody>
      </p:sp>
      <p:sp>
        <p:nvSpPr>
          <p:cNvPr id="10" name="TextBox 9">
            <a:extLst>
              <a:ext uri="{FF2B5EF4-FFF2-40B4-BE49-F238E27FC236}">
                <a16:creationId xmlns:a16="http://schemas.microsoft.com/office/drawing/2014/main" id="{1AAF7670-91DB-0B0A-C520-222351BAC710}"/>
              </a:ext>
            </a:extLst>
          </p:cNvPr>
          <p:cNvSpPr txBox="1"/>
          <p:nvPr/>
        </p:nvSpPr>
        <p:spPr>
          <a:xfrm>
            <a:off x="657983" y="1440230"/>
            <a:ext cx="10993428" cy="4401205"/>
          </a:xfrm>
          <a:prstGeom prst="rect">
            <a:avLst/>
          </a:prstGeom>
          <a:noFill/>
        </p:spPr>
        <p:txBody>
          <a:bodyPr wrap="square">
            <a:spAutoFit/>
          </a:bodyPr>
          <a:lstStyle/>
          <a:p>
            <a:pPr algn="l" fontAlgn="base" latinLnBrk="0"/>
            <a:endParaRPr lang="en-GB" sz="2000" b="1" i="0" dirty="0">
              <a:solidFill>
                <a:srgbClr val="000000"/>
              </a:solidFill>
              <a:effectLst/>
            </a:endParaRPr>
          </a:p>
          <a:p>
            <a:pPr algn="l" fontAlgn="base" latinLnBrk="0"/>
            <a:r>
              <a:rPr lang="en-GB" sz="2000" b="0" i="0" dirty="0">
                <a:solidFill>
                  <a:srgbClr val="000000"/>
                </a:solidFill>
                <a:effectLst/>
              </a:rPr>
              <a:t>During your research, you may wish to refer to a source mentioned by the author of the document you are reading. This is called </a:t>
            </a:r>
            <a:r>
              <a:rPr lang="en-GB" sz="2000" b="1" i="0" dirty="0">
                <a:solidFill>
                  <a:srgbClr val="D1428D"/>
                </a:solidFill>
                <a:effectLst/>
              </a:rPr>
              <a:t>secondary referencing</a:t>
            </a:r>
            <a:r>
              <a:rPr lang="en-GB" sz="2000" b="0" i="0" dirty="0">
                <a:solidFill>
                  <a:srgbClr val="000000"/>
                </a:solidFill>
                <a:effectLst/>
              </a:rPr>
              <a:t>.</a:t>
            </a:r>
          </a:p>
          <a:p>
            <a:pPr algn="l" fontAlgn="base" latinLnBrk="0"/>
            <a:endParaRPr lang="en-GB" sz="2000" b="0" i="0" dirty="0">
              <a:solidFill>
                <a:srgbClr val="000000"/>
              </a:solidFill>
              <a:effectLst/>
            </a:endParaRPr>
          </a:p>
          <a:p>
            <a:pPr algn="l" fontAlgn="base" latinLnBrk="0">
              <a:buFont typeface="Arial" panose="020B0604020202020204" pitchFamily="34" charset="0"/>
              <a:buChar char="•"/>
            </a:pPr>
            <a:r>
              <a:rPr lang="en-GB" sz="2000" b="0" i="0" dirty="0">
                <a:solidFill>
                  <a:srgbClr val="000000"/>
                </a:solidFill>
                <a:effectLst/>
              </a:rPr>
              <a:t>The original source (being referred to in the text) is called the </a:t>
            </a:r>
            <a:r>
              <a:rPr lang="en-GB" sz="2000" b="1" i="0" dirty="0">
                <a:solidFill>
                  <a:srgbClr val="D1428D"/>
                </a:solidFill>
                <a:effectLst/>
              </a:rPr>
              <a:t>primary source</a:t>
            </a:r>
            <a:r>
              <a:rPr lang="en-GB" sz="2000" b="0" i="0" dirty="0">
                <a:solidFill>
                  <a:srgbClr val="000000"/>
                </a:solidFill>
                <a:effectLst/>
              </a:rPr>
              <a:t>.</a:t>
            </a:r>
          </a:p>
          <a:p>
            <a:pPr algn="l" fontAlgn="base" latinLnBrk="0">
              <a:buFont typeface="Arial" panose="020B0604020202020204" pitchFamily="34" charset="0"/>
              <a:buChar char="•"/>
            </a:pPr>
            <a:r>
              <a:rPr lang="en-GB" sz="2000" b="0" i="0" dirty="0">
                <a:solidFill>
                  <a:srgbClr val="000000"/>
                </a:solidFill>
                <a:effectLst/>
              </a:rPr>
              <a:t>The source you are reading is called the </a:t>
            </a:r>
            <a:r>
              <a:rPr lang="en-GB" sz="2000" b="1" i="0" dirty="0">
                <a:solidFill>
                  <a:srgbClr val="D1428D"/>
                </a:solidFill>
                <a:effectLst/>
              </a:rPr>
              <a:t>secondary source</a:t>
            </a:r>
            <a:r>
              <a:rPr lang="en-GB" sz="2000" b="0" i="0" dirty="0">
                <a:solidFill>
                  <a:srgbClr val="000000"/>
                </a:solidFill>
                <a:effectLst/>
              </a:rPr>
              <a:t>.</a:t>
            </a:r>
          </a:p>
          <a:p>
            <a:pPr algn="l" fontAlgn="base" latinLnBrk="0">
              <a:buFont typeface="Arial" panose="020B0604020202020204" pitchFamily="34" charset="0"/>
              <a:buChar char="•"/>
            </a:pPr>
            <a:endParaRPr lang="en-GB" sz="2000" b="0" i="0" dirty="0">
              <a:solidFill>
                <a:srgbClr val="000000"/>
              </a:solidFill>
              <a:effectLst/>
            </a:endParaRPr>
          </a:p>
          <a:p>
            <a:pPr algn="l" fontAlgn="base" latinLnBrk="0"/>
            <a:r>
              <a:rPr lang="en-GB" sz="2000" b="1" i="0" dirty="0">
                <a:solidFill>
                  <a:srgbClr val="D1428D"/>
                </a:solidFill>
                <a:effectLst/>
              </a:rPr>
              <a:t>Always try to locate, read and cite the original (primary) source wherever possible</a:t>
            </a:r>
            <a:r>
              <a:rPr lang="en-GB" sz="2000" b="0" i="0" dirty="0">
                <a:solidFill>
                  <a:srgbClr val="000000"/>
                </a:solidFill>
                <a:effectLst/>
              </a:rPr>
              <a:t>. </a:t>
            </a:r>
          </a:p>
          <a:p>
            <a:pPr algn="l" fontAlgn="base" latinLnBrk="0"/>
            <a:endParaRPr lang="en-GB" sz="2000" b="0" i="0" dirty="0">
              <a:solidFill>
                <a:srgbClr val="000000"/>
              </a:solidFill>
              <a:effectLst/>
            </a:endParaRPr>
          </a:p>
          <a:p>
            <a:pPr algn="l" fontAlgn="base" latinLnBrk="0"/>
            <a:r>
              <a:rPr lang="en-GB" sz="2000" b="0" i="0" dirty="0">
                <a:solidFill>
                  <a:srgbClr val="000000"/>
                </a:solidFill>
                <a:effectLst/>
              </a:rPr>
              <a:t>If this is not possible, you must:</a:t>
            </a:r>
          </a:p>
          <a:p>
            <a:pPr algn="l" fontAlgn="base" latinLnBrk="0"/>
            <a:endParaRPr lang="en-GB" sz="2000" b="0" i="0" dirty="0">
              <a:solidFill>
                <a:srgbClr val="000000"/>
              </a:solidFill>
              <a:effectLst/>
            </a:endParaRPr>
          </a:p>
          <a:p>
            <a:pPr algn="l" fontAlgn="base" latinLnBrk="0">
              <a:buFont typeface="Arial" panose="020B0604020202020204" pitchFamily="34" charset="0"/>
              <a:buChar char="•"/>
            </a:pPr>
            <a:r>
              <a:rPr lang="en-GB" sz="2000" b="0" i="0" dirty="0">
                <a:solidFill>
                  <a:srgbClr val="000000"/>
                </a:solidFill>
                <a:effectLst/>
              </a:rPr>
              <a:t>Include both authors in your in-text citation and use the words, 'quoted in', or 'cited in' depending if the (secondary) author is directly quoting or paraphrasing / summarising.</a:t>
            </a:r>
          </a:p>
          <a:p>
            <a:pPr algn="l" fontAlgn="base" latinLnBrk="0">
              <a:buFont typeface="Arial" panose="020B0604020202020204" pitchFamily="34" charset="0"/>
              <a:buChar char="•"/>
            </a:pPr>
            <a:r>
              <a:rPr lang="en-GB" sz="2000" b="0" i="0" dirty="0">
                <a:solidFill>
                  <a:srgbClr val="000000"/>
                </a:solidFill>
                <a:effectLst/>
              </a:rPr>
              <a:t>Only include the source you have actually read (the secondary author) in your reference list.</a:t>
            </a:r>
          </a:p>
        </p:txBody>
      </p:sp>
    </p:spTree>
    <p:extLst>
      <p:ext uri="{BB962C8B-B14F-4D97-AF65-F5344CB8AC3E}">
        <p14:creationId xmlns:p14="http://schemas.microsoft.com/office/powerpoint/2010/main" val="13744179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referencing</a:t>
            </a:r>
          </a:p>
        </p:txBody>
      </p:sp>
      <p:sp>
        <p:nvSpPr>
          <p:cNvPr id="4" name="TextBox 3">
            <a:extLst>
              <a:ext uri="{FF2B5EF4-FFF2-40B4-BE49-F238E27FC236}">
                <a16:creationId xmlns:a16="http://schemas.microsoft.com/office/drawing/2014/main" id="{DA4FA26C-7819-6234-73AA-16B871A08D6C}"/>
              </a:ext>
            </a:extLst>
          </p:cNvPr>
          <p:cNvSpPr txBox="1"/>
          <p:nvPr/>
        </p:nvSpPr>
        <p:spPr>
          <a:xfrm>
            <a:off x="862642" y="1656273"/>
            <a:ext cx="9057736" cy="4031873"/>
          </a:xfrm>
          <a:prstGeom prst="rect">
            <a:avLst/>
          </a:prstGeom>
          <a:noFill/>
        </p:spPr>
        <p:txBody>
          <a:bodyPr wrap="square">
            <a:spAutoFit/>
          </a:bodyPr>
          <a:lstStyle/>
          <a:p>
            <a:pPr algn="l" fontAlgn="base" latinLnBrk="0"/>
            <a:r>
              <a:rPr lang="en-GB" sz="3200" b="1" i="0" dirty="0">
                <a:solidFill>
                  <a:srgbClr val="000000"/>
                </a:solidFill>
                <a:effectLst/>
                <a:latin typeface="Calibri Light" panose="020F0302020204030204" pitchFamily="34" charset="0"/>
                <a:cs typeface="Calibri Light" panose="020F0302020204030204" pitchFamily="34" charset="0"/>
              </a:rPr>
              <a:t>Examples:</a:t>
            </a:r>
            <a:endParaRPr lang="en-GB" sz="3200" b="0" i="0" dirty="0">
              <a:solidFill>
                <a:srgbClr val="000000"/>
              </a:solidFill>
              <a:effectLst/>
              <a:latin typeface="Calibri Light" panose="020F0302020204030204" pitchFamily="34" charset="0"/>
              <a:cs typeface="Calibri Light" panose="020F0302020204030204" pitchFamily="34" charset="0"/>
            </a:endParaRPr>
          </a:p>
          <a:p>
            <a:pPr algn="l" fontAlgn="base" latinLnBrk="0"/>
            <a:r>
              <a:rPr lang="en-GB" sz="3200" b="1" i="0" dirty="0">
                <a:solidFill>
                  <a:srgbClr val="D3473C"/>
                </a:solidFill>
                <a:effectLst/>
                <a:latin typeface="Calibri Light" panose="020F0302020204030204" pitchFamily="34" charset="0"/>
                <a:cs typeface="Calibri Light" panose="020F0302020204030204" pitchFamily="34" charset="0"/>
              </a:rPr>
              <a:t>Kent's</a:t>
            </a:r>
            <a:r>
              <a:rPr lang="en-GB" sz="3200" b="0" i="0" dirty="0">
                <a:solidFill>
                  <a:srgbClr val="D3473C"/>
                </a:solidFill>
                <a:effectLst/>
                <a:latin typeface="Calibri Light" panose="020F0302020204030204" pitchFamily="34" charset="0"/>
                <a:cs typeface="Calibri Light" panose="020F0302020204030204" pitchFamily="34" charset="0"/>
              </a:rPr>
              <a:t> </a:t>
            </a:r>
            <a:r>
              <a:rPr lang="en-GB" sz="3200" b="0" i="0" dirty="0">
                <a:solidFill>
                  <a:srgbClr val="000000"/>
                </a:solidFill>
                <a:effectLst/>
                <a:latin typeface="Calibri Light" panose="020F0302020204030204" pitchFamily="34" charset="0"/>
                <a:cs typeface="Calibri Light" panose="020F0302020204030204" pitchFamily="34" charset="0"/>
              </a:rPr>
              <a:t>synopsis, quoted in </a:t>
            </a:r>
            <a:r>
              <a:rPr lang="en-GB" sz="3200" b="1" i="0" dirty="0">
                <a:solidFill>
                  <a:srgbClr val="2467B2"/>
                </a:solidFill>
                <a:effectLst/>
                <a:latin typeface="Calibri Light" panose="020F0302020204030204" pitchFamily="34" charset="0"/>
                <a:cs typeface="Calibri Light" panose="020F0302020204030204" pitchFamily="34" charset="0"/>
              </a:rPr>
              <a:t>Banner</a:t>
            </a:r>
            <a:r>
              <a:rPr lang="en-GB" sz="3200" b="0" i="0" dirty="0">
                <a:solidFill>
                  <a:srgbClr val="000000"/>
                </a:solidFill>
                <a:effectLst/>
                <a:latin typeface="Calibri Light" panose="020F0302020204030204" pitchFamily="34" charset="0"/>
                <a:cs typeface="Calibri Light" panose="020F0302020204030204" pitchFamily="34" charset="0"/>
              </a:rPr>
              <a:t>, [1, p.86] provides...</a:t>
            </a:r>
          </a:p>
          <a:p>
            <a:pPr algn="l" fontAlgn="base" latinLnBrk="0"/>
            <a:endParaRPr lang="en-GB" sz="3200" b="0" i="0" dirty="0">
              <a:solidFill>
                <a:srgbClr val="000000"/>
              </a:solidFill>
              <a:effectLst/>
              <a:latin typeface="Calibri Light" panose="020F0302020204030204" pitchFamily="34" charset="0"/>
              <a:cs typeface="Calibri Light" panose="020F0302020204030204" pitchFamily="34" charset="0"/>
            </a:endParaRPr>
          </a:p>
          <a:p>
            <a:pPr algn="l" fontAlgn="base" latinLnBrk="0"/>
            <a:r>
              <a:rPr lang="en-GB" sz="3200" b="1" i="0" dirty="0">
                <a:solidFill>
                  <a:srgbClr val="D3473C"/>
                </a:solidFill>
                <a:effectLst/>
                <a:latin typeface="Calibri Light" panose="020F0302020204030204" pitchFamily="34" charset="0"/>
                <a:cs typeface="Calibri Light" panose="020F0302020204030204" pitchFamily="34" charset="0"/>
              </a:rPr>
              <a:t>Stark's</a:t>
            </a:r>
            <a:r>
              <a:rPr lang="en-GB" sz="3200" b="0" i="0" dirty="0">
                <a:solidFill>
                  <a:srgbClr val="000000"/>
                </a:solidFill>
                <a:effectLst/>
                <a:latin typeface="Calibri Light" panose="020F0302020204030204" pitchFamily="34" charset="0"/>
                <a:cs typeface="Calibri Light" panose="020F0302020204030204" pitchFamily="34" charset="0"/>
              </a:rPr>
              <a:t> views on material selection, cited in </a:t>
            </a:r>
            <a:r>
              <a:rPr lang="en-GB" sz="3200" b="1" i="0" dirty="0">
                <a:solidFill>
                  <a:srgbClr val="2467B2"/>
                </a:solidFill>
                <a:effectLst/>
                <a:latin typeface="Calibri Light" panose="020F0302020204030204" pitchFamily="34" charset="0"/>
                <a:cs typeface="Calibri Light" panose="020F0302020204030204" pitchFamily="34" charset="0"/>
              </a:rPr>
              <a:t>Rogers</a:t>
            </a:r>
            <a:r>
              <a:rPr lang="en-GB" sz="3200" b="0" i="0" dirty="0">
                <a:solidFill>
                  <a:srgbClr val="000000"/>
                </a:solidFill>
                <a:effectLst/>
                <a:latin typeface="Calibri Light" panose="020F0302020204030204" pitchFamily="34" charset="0"/>
                <a:cs typeface="Calibri Light" panose="020F0302020204030204" pitchFamily="34" charset="0"/>
              </a:rPr>
              <a:t>, [2, p.23] support the idea that...</a:t>
            </a:r>
          </a:p>
          <a:p>
            <a:pPr algn="l" fontAlgn="base" latinLnBrk="0"/>
            <a:endParaRPr lang="en-GB" sz="3200" b="0" i="0" dirty="0">
              <a:solidFill>
                <a:srgbClr val="000000"/>
              </a:solidFill>
              <a:effectLst/>
              <a:latin typeface="Calibri Light" panose="020F0302020204030204" pitchFamily="34" charset="0"/>
              <a:cs typeface="Calibri Light" panose="020F0302020204030204" pitchFamily="34" charset="0"/>
            </a:endParaRPr>
          </a:p>
          <a:p>
            <a:pPr algn="l" fontAlgn="base" latinLnBrk="0"/>
            <a:r>
              <a:rPr lang="en-GB" sz="3200" b="1" i="0" dirty="0">
                <a:solidFill>
                  <a:srgbClr val="000000"/>
                </a:solidFill>
                <a:effectLst/>
                <a:latin typeface="Calibri Light" panose="020F0302020204030204" pitchFamily="34" charset="0"/>
                <a:cs typeface="Calibri Light" panose="020F0302020204030204" pitchFamily="34" charset="0"/>
              </a:rPr>
              <a:t>N.B.</a:t>
            </a:r>
            <a:r>
              <a:rPr lang="en-GB" sz="3200" b="0" i="0" dirty="0">
                <a:solidFill>
                  <a:srgbClr val="000000"/>
                </a:solidFill>
                <a:effectLst/>
                <a:latin typeface="Calibri Light" panose="020F0302020204030204" pitchFamily="34" charset="0"/>
                <a:cs typeface="Calibri Light" panose="020F0302020204030204" pitchFamily="34" charset="0"/>
              </a:rPr>
              <a:t> Only </a:t>
            </a:r>
            <a:r>
              <a:rPr lang="en-GB" sz="3200" b="1" i="0" dirty="0">
                <a:solidFill>
                  <a:srgbClr val="2467B2"/>
                </a:solidFill>
                <a:effectLst/>
                <a:latin typeface="Calibri Light" panose="020F0302020204030204" pitchFamily="34" charset="0"/>
                <a:cs typeface="Calibri Light" panose="020F0302020204030204" pitchFamily="34" charset="0"/>
              </a:rPr>
              <a:t>Banner</a:t>
            </a:r>
            <a:r>
              <a:rPr lang="en-GB" sz="3200" b="0" i="0" dirty="0">
                <a:solidFill>
                  <a:srgbClr val="000000"/>
                </a:solidFill>
                <a:effectLst/>
                <a:latin typeface="Calibri Light" panose="020F0302020204030204" pitchFamily="34" charset="0"/>
                <a:cs typeface="Calibri Light" panose="020F0302020204030204" pitchFamily="34" charset="0"/>
              </a:rPr>
              <a:t> and </a:t>
            </a:r>
            <a:r>
              <a:rPr lang="en-GB" sz="3200" b="1" i="0" dirty="0">
                <a:solidFill>
                  <a:srgbClr val="2467B2"/>
                </a:solidFill>
                <a:effectLst/>
                <a:latin typeface="Calibri Light" panose="020F0302020204030204" pitchFamily="34" charset="0"/>
                <a:cs typeface="Calibri Light" panose="020F0302020204030204" pitchFamily="34" charset="0"/>
              </a:rPr>
              <a:t>Rogers</a:t>
            </a:r>
            <a:r>
              <a:rPr lang="en-GB" sz="3200" b="0" i="0" dirty="0">
                <a:solidFill>
                  <a:srgbClr val="000000"/>
                </a:solidFill>
                <a:effectLst/>
                <a:latin typeface="Calibri Light" panose="020F0302020204030204" pitchFamily="34" charset="0"/>
                <a:cs typeface="Calibri Light" panose="020F0302020204030204" pitchFamily="34" charset="0"/>
              </a:rPr>
              <a:t> will be in your reference list if you secondary reference.</a:t>
            </a:r>
          </a:p>
        </p:txBody>
      </p:sp>
    </p:spTree>
    <p:extLst>
      <p:ext uri="{BB962C8B-B14F-4D97-AF65-F5344CB8AC3E}">
        <p14:creationId xmlns:p14="http://schemas.microsoft.com/office/powerpoint/2010/main" val="3191172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dirty="0"/>
              <a:t>How to cite multiple authors</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939313"/>
            <a:ext cx="11037972" cy="4666403"/>
          </a:xfrm>
        </p:spPr>
        <p:txBody>
          <a:bodyPr vert="horz" lIns="91440" tIns="45720" rIns="91440" bIns="45720" rtlCol="0" anchor="t">
            <a:normAutofit/>
          </a:bodyPr>
          <a:lstStyle/>
          <a:p>
            <a:pPr marL="0" indent="0" algn="l" fontAlgn="base" latinLnBrk="0">
              <a:buNone/>
            </a:pPr>
            <a:r>
              <a:rPr lang="en-GB" b="1" i="0" dirty="0">
                <a:solidFill>
                  <a:srgbClr val="000000"/>
                </a:solidFill>
                <a:effectLst/>
                <a:latin typeface="var(--font-family-head)"/>
              </a:rPr>
              <a:t>Citing sources with multiple authors in your reference list</a:t>
            </a:r>
          </a:p>
          <a:p>
            <a:pPr marL="0" indent="0" algn="l" fontAlgn="base" latinLnBrk="0">
              <a:buNone/>
            </a:pPr>
            <a:endParaRPr lang="en-GB" b="1" i="0" dirty="0">
              <a:solidFill>
                <a:srgbClr val="000000"/>
              </a:solidFill>
              <a:effectLst/>
              <a:latin typeface="merriweather" panose="00000500000000000000" pitchFamily="2" charset="0"/>
            </a:endParaRPr>
          </a:p>
          <a:p>
            <a:pPr algn="l" fontAlgn="base" latinLnBrk="0">
              <a:buFont typeface="Arial" panose="020B0604020202020204" pitchFamily="34" charset="0"/>
              <a:buChar char="•"/>
            </a:pPr>
            <a:r>
              <a:rPr lang="en-GB" b="0" i="0" dirty="0">
                <a:solidFill>
                  <a:srgbClr val="000000"/>
                </a:solidFill>
                <a:effectLst/>
                <a:latin typeface="var(--font-family-body)"/>
              </a:rPr>
              <a:t>If there are </a:t>
            </a:r>
            <a:r>
              <a:rPr lang="en-GB" b="1" i="0" dirty="0">
                <a:solidFill>
                  <a:srgbClr val="D1428D"/>
                </a:solidFill>
                <a:effectLst/>
                <a:latin typeface="var(--font-family-body)"/>
              </a:rPr>
              <a:t>more than 6 authors, you can abbreviate to </a:t>
            </a:r>
            <a:r>
              <a:rPr lang="en-GB" b="1" i="1" dirty="0">
                <a:solidFill>
                  <a:srgbClr val="D1428D"/>
                </a:solidFill>
                <a:effectLst/>
                <a:latin typeface="var(--font-family-body)"/>
              </a:rPr>
              <a:t>et al</a:t>
            </a:r>
            <a:r>
              <a:rPr lang="en-GB" b="0" i="0" dirty="0">
                <a:solidFill>
                  <a:srgbClr val="000000"/>
                </a:solidFill>
                <a:effectLst/>
                <a:latin typeface="var(--font-family-body)"/>
              </a:rPr>
              <a:t>. after the first named author.</a:t>
            </a:r>
          </a:p>
          <a:p>
            <a:pPr algn="l" fontAlgn="base" latinLnBrk="0">
              <a:buFont typeface="Arial" panose="020B0604020202020204" pitchFamily="34" charset="0"/>
              <a:buChar char="•"/>
            </a:pPr>
            <a:endParaRPr lang="en-GB" b="0" i="0" dirty="0">
              <a:solidFill>
                <a:srgbClr val="000000"/>
              </a:solidFill>
              <a:effectLst/>
              <a:latin typeface="var(--font-family-body)"/>
            </a:endParaRPr>
          </a:p>
          <a:p>
            <a:pPr algn="l" fontAlgn="base" latinLnBrk="0">
              <a:buFont typeface="Arial" panose="020B0604020202020204" pitchFamily="34" charset="0"/>
              <a:buChar char="•"/>
            </a:pPr>
            <a:r>
              <a:rPr lang="en-GB" b="1" i="0" dirty="0">
                <a:solidFill>
                  <a:srgbClr val="D1428D"/>
                </a:solidFill>
                <a:effectLst/>
                <a:latin typeface="var(--font-family-body)"/>
              </a:rPr>
              <a:t>Note:</a:t>
            </a:r>
            <a:r>
              <a:rPr lang="en-GB" b="0" i="0" dirty="0">
                <a:solidFill>
                  <a:srgbClr val="000000"/>
                </a:solidFill>
                <a:effectLst/>
                <a:latin typeface="var(--font-family-body)"/>
              </a:rPr>
              <a:t> This is different to your </a:t>
            </a:r>
            <a:r>
              <a:rPr lang="en-GB" b="0" i="1" dirty="0">
                <a:solidFill>
                  <a:srgbClr val="000000"/>
                </a:solidFill>
                <a:effectLst/>
                <a:latin typeface="var(--font-family-body)"/>
              </a:rPr>
              <a:t>in-text citation</a:t>
            </a:r>
            <a:r>
              <a:rPr lang="en-GB" b="0" i="0" dirty="0">
                <a:solidFill>
                  <a:srgbClr val="000000"/>
                </a:solidFill>
                <a:effectLst/>
                <a:latin typeface="var(--font-family-body)"/>
              </a:rPr>
              <a:t> (if used) where you may use </a:t>
            </a:r>
            <a:r>
              <a:rPr lang="en-GB" b="0" i="1" dirty="0">
                <a:solidFill>
                  <a:srgbClr val="000000"/>
                </a:solidFill>
                <a:effectLst/>
                <a:latin typeface="var(--font-family-body)"/>
              </a:rPr>
              <a:t>et al.</a:t>
            </a:r>
            <a:r>
              <a:rPr lang="en-GB" b="0" i="0" dirty="0">
                <a:solidFill>
                  <a:srgbClr val="000000"/>
                </a:solidFill>
                <a:effectLst/>
                <a:latin typeface="var(--font-family-body)"/>
              </a:rPr>
              <a:t> if 3 or more authors are cited.</a:t>
            </a:r>
          </a:p>
          <a:p>
            <a:pPr marL="0" indent="0">
              <a:buNone/>
            </a:pPr>
            <a:endParaRPr lang="en-GB" b="1" dirty="0">
              <a:solidFill>
                <a:schemeClr val="accent1"/>
              </a:solidFill>
              <a:cs typeface="Calibri Light"/>
            </a:endParaRPr>
          </a:p>
        </p:txBody>
      </p:sp>
    </p:spTree>
    <p:extLst>
      <p:ext uri="{BB962C8B-B14F-4D97-AF65-F5344CB8AC3E}">
        <p14:creationId xmlns:p14="http://schemas.microsoft.com/office/powerpoint/2010/main" val="37483303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672428"/>
            <a:ext cx="11037972" cy="4666403"/>
          </a:xfrm>
        </p:spPr>
        <p:txBody>
          <a:bodyPr vert="horz" lIns="91440" tIns="45720" rIns="91440" bIns="45720" rtlCol="0" anchor="t">
            <a:normAutofit fontScale="55000" lnSpcReduction="20000"/>
          </a:bodyPr>
          <a:lstStyle/>
          <a:p>
            <a:pPr marL="0" indent="0" fontAlgn="base">
              <a:buNone/>
            </a:pPr>
            <a:r>
              <a:rPr lang="en-GB" sz="3300" b="0" dirty="0">
                <a:effectLst/>
                <a:latin typeface="+mn-lt"/>
              </a:rPr>
              <a:t>All months with </a:t>
            </a:r>
            <a:r>
              <a:rPr lang="en-GB" sz="3300" b="1" dirty="0">
                <a:solidFill>
                  <a:srgbClr val="D1428D"/>
                </a:solidFill>
                <a:effectLst/>
                <a:latin typeface="+mn-lt"/>
              </a:rPr>
              <a:t>more than four letters</a:t>
            </a:r>
            <a:r>
              <a:rPr lang="en-GB" sz="3300" b="0" dirty="0">
                <a:effectLst/>
                <a:latin typeface="+mn-lt"/>
              </a:rPr>
              <a:t> are abbreviated (Jan., Feb., Mar., Apr., Aug., Sep., Oct., Nov., Dec.).</a:t>
            </a:r>
          </a:p>
          <a:p>
            <a:pPr fontAlgn="base">
              <a:buFont typeface="Arial" panose="020B0604020202020204" pitchFamily="34" charset="0"/>
              <a:buChar char="•"/>
            </a:pPr>
            <a:endParaRPr lang="en-GB" sz="3300" dirty="0">
              <a:effectLst/>
              <a:latin typeface="+mn-lt"/>
            </a:endParaRPr>
          </a:p>
          <a:p>
            <a:pPr marL="0" indent="0" fontAlgn="base">
              <a:buNone/>
            </a:pPr>
            <a:r>
              <a:rPr lang="en-GB" sz="3300" b="0" dirty="0">
                <a:effectLst/>
                <a:latin typeface="+mn-lt"/>
              </a:rPr>
              <a:t>Places of publication include city and country (UK). If published in the US, you will need to include the city, </a:t>
            </a:r>
            <a:r>
              <a:rPr lang="en-GB" sz="3300" b="1" dirty="0">
                <a:solidFill>
                  <a:srgbClr val="D1428D"/>
                </a:solidFill>
                <a:effectLst/>
                <a:latin typeface="+mn-lt"/>
              </a:rPr>
              <a:t>state (abbreviated)</a:t>
            </a:r>
            <a:r>
              <a:rPr lang="en-GB" sz="3300" b="0" dirty="0">
                <a:effectLst/>
                <a:latin typeface="+mn-lt"/>
              </a:rPr>
              <a:t> and country.</a:t>
            </a:r>
          </a:p>
          <a:p>
            <a:pPr marL="0" indent="0" fontAlgn="base">
              <a:buNone/>
            </a:pPr>
            <a:r>
              <a:rPr lang="en-GB" sz="3300" b="0" dirty="0">
                <a:effectLst/>
                <a:latin typeface="+mn-lt"/>
              </a:rPr>
              <a:t>Finish with a full stop (period) after the DOI, but not after a URL.</a:t>
            </a:r>
          </a:p>
          <a:p>
            <a:pPr marL="0" indent="0" fontAlgn="base">
              <a:buNone/>
            </a:pPr>
            <a:endParaRPr lang="en-GB" sz="3300" dirty="0">
              <a:effectLst/>
              <a:latin typeface="+mn-lt"/>
            </a:endParaRPr>
          </a:p>
          <a:p>
            <a:pPr marL="0" indent="0" fontAlgn="base">
              <a:buNone/>
            </a:pPr>
            <a:r>
              <a:rPr lang="en-GB" sz="3300" b="0" dirty="0">
                <a:effectLst/>
                <a:latin typeface="+mn-lt"/>
              </a:rPr>
              <a:t>No access date is needed with a DOI.</a:t>
            </a:r>
          </a:p>
          <a:p>
            <a:pPr marL="0" indent="0" fontAlgn="base">
              <a:buNone/>
            </a:pPr>
            <a:endParaRPr lang="en-GB" sz="3300" dirty="0">
              <a:effectLst/>
              <a:latin typeface="+mn-lt"/>
            </a:endParaRPr>
          </a:p>
          <a:p>
            <a:pPr marL="0" indent="0" fontAlgn="base">
              <a:buNone/>
            </a:pPr>
            <a:r>
              <a:rPr lang="en-GB" sz="3300" b="0" dirty="0">
                <a:effectLst/>
                <a:latin typeface="+mn-lt"/>
              </a:rPr>
              <a:t>If there isn't a DOI, add Accessed: date, if the format for that source requires this.</a:t>
            </a:r>
          </a:p>
          <a:p>
            <a:pPr marL="0" indent="0" fontAlgn="base">
              <a:buNone/>
            </a:pPr>
            <a:endParaRPr lang="en-GB" sz="3300" dirty="0">
              <a:effectLst/>
              <a:latin typeface="+mn-lt"/>
            </a:endParaRPr>
          </a:p>
          <a:p>
            <a:pPr marL="0" indent="0" fontAlgn="base">
              <a:buNone/>
            </a:pPr>
            <a:r>
              <a:rPr lang="en-GB" sz="3300" b="0" i="1" dirty="0">
                <a:effectLst/>
                <a:latin typeface="+mn-lt"/>
              </a:rPr>
              <a:t>Italicise</a:t>
            </a:r>
            <a:r>
              <a:rPr lang="en-GB" sz="3300" b="0" dirty="0">
                <a:effectLst/>
                <a:latin typeface="+mn-lt"/>
              </a:rPr>
              <a:t> titles of books and journals.</a:t>
            </a:r>
          </a:p>
          <a:p>
            <a:pPr marL="0" indent="0" fontAlgn="base">
              <a:buNone/>
            </a:pPr>
            <a:endParaRPr lang="en-GB" sz="3300" dirty="0">
              <a:effectLst/>
              <a:latin typeface="+mn-lt"/>
            </a:endParaRPr>
          </a:p>
          <a:p>
            <a:pPr marL="0" indent="0" fontAlgn="base">
              <a:buNone/>
            </a:pPr>
            <a:r>
              <a:rPr lang="en-GB" sz="3300" b="0" dirty="0">
                <a:effectLst/>
                <a:latin typeface="+mn-lt"/>
              </a:rPr>
              <a:t>Though you may use </a:t>
            </a:r>
            <a:r>
              <a:rPr lang="en-GB" sz="3300" b="0" i="1" dirty="0">
                <a:effectLst/>
                <a:latin typeface="+mn-lt"/>
              </a:rPr>
              <a:t>et al.</a:t>
            </a:r>
            <a:r>
              <a:rPr lang="en-GB" sz="3300" b="0" dirty="0">
                <a:effectLst/>
                <a:latin typeface="+mn-lt"/>
              </a:rPr>
              <a:t> for 3 or more names in your in-text citations, you may only use </a:t>
            </a:r>
            <a:r>
              <a:rPr lang="en-GB" sz="3300" b="0" i="1" dirty="0">
                <a:effectLst/>
                <a:latin typeface="+mn-lt"/>
              </a:rPr>
              <a:t>et al. (after the first author)</a:t>
            </a:r>
            <a:r>
              <a:rPr lang="en-GB" sz="3300" b="0" dirty="0">
                <a:effectLst/>
                <a:latin typeface="+mn-lt"/>
              </a:rPr>
              <a:t> in your </a:t>
            </a:r>
            <a:r>
              <a:rPr lang="en-GB" sz="3300" b="1" dirty="0">
                <a:solidFill>
                  <a:srgbClr val="D1428D"/>
                </a:solidFill>
                <a:effectLst/>
                <a:latin typeface="+mn-lt"/>
              </a:rPr>
              <a:t>reference list</a:t>
            </a:r>
            <a:r>
              <a:rPr lang="en-GB" sz="3300" b="0" dirty="0">
                <a:effectLst/>
                <a:latin typeface="+mn-lt"/>
              </a:rPr>
              <a:t>, if there are </a:t>
            </a:r>
            <a:r>
              <a:rPr lang="en-GB" sz="3300" b="1" dirty="0">
                <a:effectLst/>
                <a:latin typeface="+mn-lt"/>
              </a:rPr>
              <a:t>more than 6 authors</a:t>
            </a:r>
            <a:r>
              <a:rPr lang="en-GB" sz="3300" b="0" dirty="0">
                <a:effectLst/>
                <a:latin typeface="+mn-lt"/>
              </a:rPr>
              <a:t>.</a:t>
            </a:r>
          </a:p>
          <a:p>
            <a:pPr marL="0" indent="0">
              <a:buNone/>
            </a:pPr>
            <a:br>
              <a:rPr lang="en-GB" dirty="0">
                <a:effectLst/>
              </a:rPr>
            </a:br>
            <a:endParaRPr lang="en-GB" b="1" dirty="0">
              <a:solidFill>
                <a:schemeClr val="accent1"/>
              </a:solidFill>
              <a:cs typeface="Calibri Light"/>
            </a:endParaRPr>
          </a:p>
        </p:txBody>
      </p:sp>
    </p:spTree>
    <p:extLst>
      <p:ext uri="{BB962C8B-B14F-4D97-AF65-F5344CB8AC3E}">
        <p14:creationId xmlns:p14="http://schemas.microsoft.com/office/powerpoint/2010/main" val="38120462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dirty="0"/>
              <a:t>Referencing other types of sources</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801758" y="1634512"/>
            <a:ext cx="10692001" cy="4478741"/>
          </a:xfrm>
        </p:spPr>
        <p:txBody>
          <a:bodyPr vert="horz" lIns="91440" tIns="45720" rIns="91440" bIns="45720" rtlCol="0" anchor="t">
            <a:normAutofit lnSpcReduction="10000"/>
          </a:bodyPr>
          <a:lstStyle/>
          <a:p>
            <a:pPr algn="l" fontAlgn="base" latinLnBrk="0"/>
            <a:r>
              <a:rPr lang="en-GB" sz="2400" b="0" i="0" dirty="0">
                <a:solidFill>
                  <a:srgbClr val="000000"/>
                </a:solidFill>
                <a:effectLst/>
                <a:latin typeface="+mn-lt"/>
              </a:rPr>
              <a:t>During your studies you may have to reference other types of sources such as, conferences, standards, patents, datasets, etc.</a:t>
            </a:r>
          </a:p>
          <a:p>
            <a:pPr algn="l" fontAlgn="base" latinLnBrk="0"/>
            <a:r>
              <a:rPr lang="en-GB" sz="2400" b="0" i="0" dirty="0">
                <a:solidFill>
                  <a:srgbClr val="000000"/>
                </a:solidFill>
                <a:effectLst/>
                <a:latin typeface="+mn-lt"/>
              </a:rPr>
              <a:t>Depending on the source type, the details you will need to provide and the format will vary.</a:t>
            </a:r>
          </a:p>
          <a:p>
            <a:pPr algn="l" fontAlgn="base" latinLnBrk="0"/>
            <a:r>
              <a:rPr lang="en-GB" sz="2400" b="0" i="0" dirty="0">
                <a:solidFill>
                  <a:srgbClr val="000000"/>
                </a:solidFill>
                <a:effectLst/>
                <a:latin typeface="+mn-lt"/>
              </a:rPr>
              <a:t>You may also come across information online where you are unsure how to reference it, as it does not contain all information you expect to find for that source.</a:t>
            </a:r>
          </a:p>
          <a:p>
            <a:pPr algn="l" fontAlgn="base" latinLnBrk="0"/>
            <a:endParaRPr lang="en-GB" sz="2400" b="0" i="0" dirty="0">
              <a:solidFill>
                <a:srgbClr val="000000"/>
              </a:solidFill>
              <a:effectLst/>
              <a:latin typeface="+mn-lt"/>
            </a:endParaRPr>
          </a:p>
          <a:p>
            <a:pPr marL="0" indent="0" algn="l" fontAlgn="base" latinLnBrk="0">
              <a:buNone/>
            </a:pPr>
            <a:r>
              <a:rPr lang="en-GB" sz="2400" b="0" i="0" dirty="0">
                <a:solidFill>
                  <a:srgbClr val="000000"/>
                </a:solidFill>
                <a:effectLst/>
                <a:latin typeface="+mn-lt"/>
              </a:rPr>
              <a:t>Use the following resources to help you:</a:t>
            </a:r>
          </a:p>
          <a:p>
            <a:pPr marL="0" indent="0" algn="l" fontAlgn="base" latinLnBrk="0">
              <a:buNone/>
            </a:pPr>
            <a:r>
              <a:rPr lang="en-GB" sz="2400" b="0" i="0" dirty="0">
                <a:solidFill>
                  <a:srgbClr val="000000"/>
                </a:solidFill>
                <a:effectLst/>
                <a:latin typeface="+mn-lt"/>
                <a:hlinkClick r:id="rId2"/>
              </a:rPr>
              <a:t>Cite Them Right database</a:t>
            </a:r>
            <a:endParaRPr lang="en-GB" sz="2400" b="0" i="0" dirty="0">
              <a:solidFill>
                <a:srgbClr val="000000"/>
              </a:solidFill>
              <a:effectLst/>
              <a:latin typeface="+mn-lt"/>
            </a:endParaRPr>
          </a:p>
          <a:p>
            <a:pPr marL="0" indent="0" algn="l" fontAlgn="base" latinLnBrk="0">
              <a:buNone/>
            </a:pPr>
            <a:r>
              <a:rPr lang="en-GB" sz="2400" b="0" i="0" dirty="0">
                <a:solidFill>
                  <a:srgbClr val="000000"/>
                </a:solidFill>
                <a:effectLst/>
                <a:latin typeface="+mn-lt"/>
                <a:hlinkClick r:id="rId3"/>
              </a:rPr>
              <a:t>UWTSD IEEE referencing guide</a:t>
            </a:r>
            <a:endParaRPr lang="en-GB" sz="2400" b="0" i="0" dirty="0">
              <a:solidFill>
                <a:srgbClr val="000000"/>
              </a:solidFill>
              <a:effectLst/>
              <a:latin typeface="+mn-lt"/>
            </a:endParaRPr>
          </a:p>
          <a:p>
            <a:pPr marL="0" indent="0" algn="l" fontAlgn="base" latinLnBrk="0">
              <a:buNone/>
            </a:pPr>
            <a:r>
              <a:rPr lang="en-GB" sz="2400" b="0" i="0" dirty="0">
                <a:solidFill>
                  <a:srgbClr val="000000"/>
                </a:solidFill>
                <a:effectLst/>
                <a:latin typeface="+mn-lt"/>
                <a:hlinkClick r:id="rId4"/>
              </a:rPr>
              <a:t>IEEE citation guidelines</a:t>
            </a:r>
            <a:endParaRPr lang="en-GB" sz="2400" b="0" i="0" dirty="0">
              <a:solidFill>
                <a:srgbClr val="000000"/>
              </a:solidFill>
              <a:effectLst/>
              <a:latin typeface="+mn-lt"/>
            </a:endParaRPr>
          </a:p>
          <a:p>
            <a:pPr marL="0" indent="0">
              <a:buNone/>
            </a:pPr>
            <a:endParaRPr lang="en-GB" b="1" dirty="0">
              <a:solidFill>
                <a:schemeClr val="accent1"/>
              </a:solidFill>
              <a:cs typeface="Calibri Light"/>
            </a:endParaRPr>
          </a:p>
        </p:txBody>
      </p:sp>
    </p:spTree>
    <p:extLst>
      <p:ext uri="{BB962C8B-B14F-4D97-AF65-F5344CB8AC3E}">
        <p14:creationId xmlns:p14="http://schemas.microsoft.com/office/powerpoint/2010/main" val="6501414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813572" y="1405736"/>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698242" y="5682638"/>
            <a:ext cx="22673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cs typeface="Calibri Light"/>
                <a:hlinkClick r:id="rId3"/>
              </a:rPr>
              <a:t>Cite Them Right</a:t>
            </a:r>
            <a:endParaRPr lang="en-GB" sz="2400" b="1" dirty="0">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786932" y="76081"/>
            <a:ext cx="10256508" cy="1003916"/>
          </a:xfrm>
        </p:spPr>
        <p:txBody>
          <a:bodyPr>
            <a:normAutofit/>
          </a:bodyPr>
          <a:lstStyle/>
          <a:p>
            <a:r>
              <a:rPr lang="en-GB" dirty="0">
                <a:ea typeface="+mj-lt"/>
                <a:cs typeface="+mj-lt"/>
              </a:rPr>
              <a:t>Refworks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568739"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451259" y="1835710"/>
            <a:ext cx="5051492" cy="405604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library webpage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Student Essentials</a:t>
            </a: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3"/>
              </a:rPr>
              <a:t>Refworks</a:t>
            </a:r>
            <a:endParaRPr lang="en-GB" sz="2400" dirty="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dirty="0">
              <a:cs typeface="Calibri"/>
            </a:endParaRPr>
          </a:p>
          <a:p>
            <a:endParaRPr lang="en-GB" sz="2000" dirty="0">
              <a:cs typeface="Calibri"/>
            </a:endParaRPr>
          </a:p>
        </p:txBody>
      </p:sp>
    </p:spTree>
    <p:extLst>
      <p:ext uri="{BB962C8B-B14F-4D97-AF65-F5344CB8AC3E}">
        <p14:creationId xmlns:p14="http://schemas.microsoft.com/office/powerpoint/2010/main" val="26710404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511834" y="1815400"/>
            <a:ext cx="6614830" cy="3807023"/>
          </a:xfrm>
        </p:spPr>
        <p:txBody>
          <a:bodyPr vert="horz" lIns="91440" tIns="45720" rIns="91440" bIns="45720" rtlCol="0" anchor="t">
            <a:noAutofit/>
          </a:bodyPr>
          <a:lstStyle/>
          <a:p>
            <a:pPr marL="0" indent="0">
              <a:lnSpc>
                <a:spcPct val="107000"/>
              </a:lnSpc>
              <a:spcBef>
                <a:spcPts val="0"/>
              </a:spcBef>
              <a:buNone/>
            </a:pPr>
            <a:r>
              <a:rPr lang="en-GB" sz="2000" dirty="0">
                <a:latin typeface="Calibri"/>
                <a:cs typeface="Calibri"/>
              </a:rPr>
              <a:t>When used properly, references strengthen and enhance your work </a:t>
            </a:r>
            <a:endParaRPr lang="en-US" sz="2000" dirty="0"/>
          </a:p>
          <a:p>
            <a:pPr marL="0" indent="0">
              <a:lnSpc>
                <a:spcPct val="107000"/>
              </a:lnSpc>
              <a:spcBef>
                <a:spcPts val="0"/>
              </a:spcBef>
              <a:buNone/>
            </a:pPr>
            <a:endParaRPr lang="en-GB" sz="2000" dirty="0">
              <a:latin typeface="Calibri"/>
              <a:cs typeface="Calibri"/>
            </a:endParaRPr>
          </a:p>
          <a:p>
            <a:pPr marL="342900" indent="-342900">
              <a:lnSpc>
                <a:spcPct val="107000"/>
              </a:lnSpc>
              <a:spcBef>
                <a:spcPts val="0"/>
              </a:spcBef>
              <a:buFont typeface="Arial" panose="05000000000000000000" pitchFamily="2" charset="2"/>
              <a:buChar char="•"/>
            </a:pPr>
            <a:r>
              <a:rPr lang="en-GB" sz="2000" dirty="0">
                <a:latin typeface="Calibri"/>
                <a:cs typeface="Arial"/>
              </a:rPr>
              <a:t>Understand the basics before you begin</a:t>
            </a:r>
            <a:endParaRPr lang="en-GB" sz="2000" dirty="0">
              <a:latin typeface="Calibri"/>
              <a:ea typeface="+mn-lt"/>
              <a:cs typeface="Arial"/>
            </a:endParaRPr>
          </a:p>
          <a:p>
            <a:pPr marL="0" indent="0">
              <a:lnSpc>
                <a:spcPct val="107000"/>
              </a:lnSpc>
              <a:spcBef>
                <a:spcPts val="0"/>
              </a:spcBef>
              <a:buNone/>
            </a:pPr>
            <a:endParaRPr lang="en-GB" sz="2000" dirty="0">
              <a:latin typeface="Calibri"/>
              <a:cs typeface="Arial"/>
            </a:endParaRPr>
          </a:p>
          <a:p>
            <a:pPr marL="342900" indent="-342900">
              <a:lnSpc>
                <a:spcPct val="107000"/>
              </a:lnSpc>
              <a:spcBef>
                <a:spcPts val="0"/>
              </a:spcBef>
              <a:buFont typeface="Arial" panose="05000000000000000000" pitchFamily="2" charset="2"/>
              <a:buChar char="•"/>
            </a:pPr>
            <a:r>
              <a:rPr lang="en-GB" sz="2000" dirty="0">
                <a:latin typeface="Calibri"/>
                <a:cs typeface="Arial"/>
              </a:rPr>
              <a:t>Keep a record of all sources as you use them</a:t>
            </a:r>
            <a:endParaRPr lang="en-US" sz="2000" dirty="0">
              <a:latin typeface="Calibri"/>
              <a:ea typeface="+mn-lt"/>
              <a:cs typeface="+mn-lt"/>
            </a:endParaRPr>
          </a:p>
          <a:p>
            <a:pPr marL="0" indent="0">
              <a:lnSpc>
                <a:spcPct val="107000"/>
              </a:lnSpc>
              <a:spcBef>
                <a:spcPts val="0"/>
              </a:spcBef>
              <a:buNone/>
            </a:pPr>
            <a:endParaRPr lang="en-GB" sz="2000" dirty="0">
              <a:latin typeface="Calibri"/>
              <a:cs typeface="Arial"/>
            </a:endParaRPr>
          </a:p>
          <a:p>
            <a:pPr marL="342900" indent="-342900">
              <a:lnSpc>
                <a:spcPct val="107000"/>
              </a:lnSpc>
              <a:spcBef>
                <a:spcPts val="0"/>
              </a:spcBef>
              <a:buFont typeface="Arial" panose="05000000000000000000" pitchFamily="2" charset="2"/>
              <a:buChar char="•"/>
            </a:pPr>
            <a:r>
              <a:rPr lang="en-GB" sz="2000" dirty="0">
                <a:latin typeface="Calibri"/>
                <a:cs typeface="Arial"/>
              </a:rPr>
              <a:t>Be consistent in the records you keep and in the way you reference </a:t>
            </a:r>
            <a:endParaRPr lang="en-US" sz="2000" dirty="0">
              <a:latin typeface="Calibri"/>
              <a:ea typeface="+mn-lt"/>
              <a:cs typeface="+mn-lt"/>
            </a:endParaRPr>
          </a:p>
          <a:p>
            <a:pPr marL="0" indent="0">
              <a:lnSpc>
                <a:spcPct val="107000"/>
              </a:lnSpc>
              <a:spcBef>
                <a:spcPts val="0"/>
              </a:spcBef>
              <a:buNone/>
            </a:pPr>
            <a:endParaRPr lang="en-GB" sz="2000" dirty="0">
              <a:latin typeface="Calibri"/>
              <a:cs typeface="Arial"/>
            </a:endParaRPr>
          </a:p>
          <a:p>
            <a:pPr marL="342900" indent="-342900">
              <a:lnSpc>
                <a:spcPct val="107000"/>
              </a:lnSpc>
              <a:spcBef>
                <a:spcPts val="0"/>
              </a:spcBef>
              <a:buFont typeface="Arial" panose="05000000000000000000" pitchFamily="2" charset="2"/>
              <a:buChar char="•"/>
            </a:pPr>
            <a:r>
              <a:rPr lang="en-GB" sz="2000" dirty="0">
                <a:latin typeface="Calibri"/>
                <a:cs typeface="Arial"/>
              </a:rPr>
              <a:t>Check your references before submitting your assignment</a:t>
            </a:r>
            <a:endParaRPr lang="en-GB" sz="20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511834" y="2890"/>
            <a:ext cx="10702505" cy="1003916"/>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318131" y="2351229"/>
            <a:ext cx="4490559" cy="2735367"/>
          </a:xfrm>
        </p:spPr>
      </p:pic>
    </p:spTree>
    <p:extLst>
      <p:ext uri="{BB962C8B-B14F-4D97-AF65-F5344CB8AC3E}">
        <p14:creationId xmlns:p14="http://schemas.microsoft.com/office/powerpoint/2010/main" val="3821463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dirty="0">
                <a:latin typeface="Calibri"/>
                <a:cs typeface="Calibri"/>
              </a:rPr>
              <a:t>For and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panose="020F0502020204030204" pitchFamily="34" charset="0"/>
              </a:rPr>
              <a:t>Any questions or comments</a:t>
            </a:r>
            <a:r>
              <a:rPr lang="en-GB" dirty="0"/>
              <a:t>?</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de8db912551c4076345c1afabac79481">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ff1ed10e7eb29cc5a84e40afb9e15679"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C8C825C5-D989-4DDA-8561-941B6283C9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d6763200-d287-43bd-9663-450c381dd6d6"/>
    <ds:schemaRef ds:uri="http://purl.org/dc/terms/"/>
    <ds:schemaRef ds:uri="http://schemas.openxmlformats.org/package/2006/metadata/core-properties"/>
    <ds:schemaRef ds:uri="http://schemas.microsoft.com/office/2006/documentManagement/types"/>
    <ds:schemaRef ds:uri="9c361958-d63d-4444-9986-5debd40b8faa"/>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3518</TotalTime>
  <Words>4051</Words>
  <Application>Microsoft Office PowerPoint</Application>
  <PresentationFormat>Widescreen</PresentationFormat>
  <Paragraphs>468</Paragraphs>
  <Slides>52</Slides>
  <Notes>28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var(--font-family-body)</vt:lpstr>
      <vt:lpstr>var(--font-family-head)</vt:lpstr>
      <vt:lpstr>Arial</vt:lpstr>
      <vt:lpstr>Calibri</vt:lpstr>
      <vt:lpstr>Calibri Light</vt:lpstr>
      <vt:lpstr>Lucida Sans</vt:lpstr>
      <vt:lpstr>merriweather</vt:lpstr>
      <vt:lpstr>Open Sans</vt:lpstr>
      <vt:lpstr>Segoe UI</vt:lpstr>
      <vt:lpstr>Wingdings</vt:lpstr>
      <vt:lpstr>Office Theme</vt:lpstr>
      <vt:lpstr>IEEE Referencing &amp; Plagiarism</vt:lpstr>
      <vt:lpstr>What this session will cover</vt:lpstr>
      <vt:lpstr>Question</vt:lpstr>
      <vt:lpstr>Why we use referencing …</vt:lpstr>
      <vt:lpstr>Why should you reference?</vt:lpstr>
      <vt:lpstr>When do you need to reference?</vt:lpstr>
      <vt:lpstr>What can you reference?</vt:lpstr>
      <vt:lpstr>To create a good academic assignment</vt:lpstr>
      <vt:lpstr>Research Process</vt:lpstr>
      <vt:lpstr>Tips:</vt:lpstr>
      <vt:lpstr>What is plagiarism</vt:lpstr>
      <vt:lpstr>When does plagiarism occur</vt:lpstr>
      <vt:lpstr>PowerPoint Presentation</vt:lpstr>
      <vt:lpstr>How to avoid plagiarism?</vt:lpstr>
      <vt:lpstr>Citations</vt:lpstr>
      <vt:lpstr>What are in-text citations</vt:lpstr>
      <vt:lpstr>Quotations</vt:lpstr>
      <vt:lpstr>Paraphrasing</vt:lpstr>
      <vt:lpstr>In-text citation</vt:lpstr>
      <vt:lpstr>In-text citation</vt:lpstr>
      <vt:lpstr>In-text citation</vt:lpstr>
      <vt:lpstr>In-text citation</vt:lpstr>
      <vt:lpstr>In-text citation</vt:lpstr>
      <vt:lpstr>In-text citation</vt:lpstr>
      <vt:lpstr>Reference list</vt:lpstr>
      <vt:lpstr>Creating a reference list</vt:lpstr>
      <vt:lpstr>Reference list - Abbreviations</vt:lpstr>
      <vt:lpstr>Reference list - Abbreviations</vt:lpstr>
      <vt:lpstr>Reference list</vt:lpstr>
      <vt:lpstr>What does it look like?</vt:lpstr>
      <vt:lpstr>Reference List: book</vt:lpstr>
      <vt:lpstr>Finding the information</vt:lpstr>
      <vt:lpstr>Points to note:</vt:lpstr>
      <vt:lpstr>Reference List: journal article</vt:lpstr>
      <vt:lpstr>Reference List: journal article</vt:lpstr>
      <vt:lpstr>Finding the information</vt:lpstr>
      <vt:lpstr>Points to note:</vt:lpstr>
      <vt:lpstr>Points to note:</vt:lpstr>
      <vt:lpstr>Reference List: website</vt:lpstr>
      <vt:lpstr>Reference list: web page</vt:lpstr>
      <vt:lpstr>Finding the information</vt:lpstr>
      <vt:lpstr>Secondary referencing</vt:lpstr>
      <vt:lpstr>Secondary referencing</vt:lpstr>
      <vt:lpstr>How to cite multiple authors</vt:lpstr>
      <vt:lpstr>Note:</vt:lpstr>
      <vt:lpstr>Referencing other types of sources</vt:lpstr>
      <vt:lpstr>Cite Them Right Database</vt:lpstr>
      <vt:lpstr>Refworks</vt:lpstr>
      <vt:lpstr>YouTube</vt:lpstr>
      <vt:lpstr>Tips to improve your referencing</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&amp; Plagiarism</dc:title>
  <dc:creator>Emily Hywel</dc:creator>
  <cp:lastModifiedBy>Emily Wild</cp:lastModifiedBy>
  <cp:revision>58</cp:revision>
  <dcterms:created xsi:type="dcterms:W3CDTF">2019-09-25T08:28:06Z</dcterms:created>
  <dcterms:modified xsi:type="dcterms:W3CDTF">2024-02-13T15:28:37Z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