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49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8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6283" autoAdjust="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ra Dumitru (2441685)" userId="S::2441685@student.uwtsd.ac.uk::56074912-b646-4f42-b702-ecfb8c60a075" providerId="AD" clId="Web-{6A2CC581-27ED-EB26-4DC0-D41F33EA35CE}"/>
    <pc:docChg chg="mod modSld addMainMaster delMainMaster">
      <pc:chgData name="Sara Dumitru (2441685)" userId="S::2441685@student.uwtsd.ac.uk::56074912-b646-4f42-b702-ecfb8c60a075" providerId="AD" clId="Web-{6A2CC581-27ED-EB26-4DC0-D41F33EA35CE}" dt="2025-11-05T17:46:43.187" v="51" actId="20577"/>
      <pc:docMkLst>
        <pc:docMk/>
      </pc:docMkLst>
      <pc:sldChg chg="modSp mod modClrScheme chgLayout">
        <pc:chgData name="Sara Dumitru (2441685)" userId="S::2441685@student.uwtsd.ac.uk::56074912-b646-4f42-b702-ecfb8c60a075" providerId="AD" clId="Web-{6A2CC581-27ED-EB26-4DC0-D41F33EA35CE}" dt="2025-11-05T17:41:32.760" v="25" actId="20577"/>
        <pc:sldMkLst>
          <pc:docMk/>
          <pc:sldMk cId="2563627717" sldId="256"/>
        </pc:sldMkLst>
        <pc:spChg chg="mod ord">
          <ac:chgData name="Sara Dumitru (2441685)" userId="S::2441685@student.uwtsd.ac.uk::56074912-b646-4f42-b702-ecfb8c60a075" providerId="AD" clId="Web-{6A2CC581-27ED-EB26-4DC0-D41F33EA35CE}" dt="2025-11-05T17:41:32.760" v="25" actId="20577"/>
          <ac:spMkLst>
            <pc:docMk/>
            <pc:sldMk cId="2563627717" sldId="256"/>
            <ac:spMk id="2" creationId="{13877589-7B87-1810-7D1A-B5A2048E3490}"/>
          </ac:spMkLst>
        </pc:spChg>
      </pc:sldChg>
      <pc:sldChg chg="modSp mod modClrScheme chgLayout">
        <pc:chgData name="Sara Dumitru (2441685)" userId="S::2441685@student.uwtsd.ac.uk::56074912-b646-4f42-b702-ecfb8c60a075" providerId="AD" clId="Web-{6A2CC581-27ED-EB26-4DC0-D41F33EA35CE}" dt="2025-11-05T17:40:33.291" v="17"/>
        <pc:sldMkLst>
          <pc:docMk/>
          <pc:sldMk cId="2715806010" sldId="257"/>
        </pc:sldMkLst>
        <pc:spChg chg="mod ord">
          <ac:chgData name="Sara Dumitru (2441685)" userId="S::2441685@student.uwtsd.ac.uk::56074912-b646-4f42-b702-ecfb8c60a075" providerId="AD" clId="Web-{6A2CC581-27ED-EB26-4DC0-D41F33EA35CE}" dt="2025-11-05T17:40:33.291" v="17"/>
          <ac:spMkLst>
            <pc:docMk/>
            <pc:sldMk cId="2715806010" sldId="257"/>
            <ac:spMk id="2" creationId="{84E262C7-2C0D-83A7-4B68-88CCFBE724BB}"/>
          </ac:spMkLst>
        </pc:spChg>
        <pc:spChg chg="mod ord">
          <ac:chgData name="Sara Dumitru (2441685)" userId="S::2441685@student.uwtsd.ac.uk::56074912-b646-4f42-b702-ecfb8c60a075" providerId="AD" clId="Web-{6A2CC581-27ED-EB26-4DC0-D41F33EA35CE}" dt="2025-11-05T17:40:33.291" v="17"/>
          <ac:spMkLst>
            <pc:docMk/>
            <pc:sldMk cId="2715806010" sldId="257"/>
            <ac:spMk id="3" creationId="{3986ECFC-4802-880F-CAC4-59F9E04E17F0}"/>
          </ac:spMkLst>
        </pc:spChg>
      </pc:sldChg>
      <pc:sldChg chg="modSp mod modClrScheme chgLayout">
        <pc:chgData name="Sara Dumitru (2441685)" userId="S::2441685@student.uwtsd.ac.uk::56074912-b646-4f42-b702-ecfb8c60a075" providerId="AD" clId="Web-{6A2CC581-27ED-EB26-4DC0-D41F33EA35CE}" dt="2025-11-05T17:40:33.291" v="17"/>
        <pc:sldMkLst>
          <pc:docMk/>
          <pc:sldMk cId="2897957523" sldId="258"/>
        </pc:sldMkLst>
        <pc:spChg chg="mod ord">
          <ac:chgData name="Sara Dumitru (2441685)" userId="S::2441685@student.uwtsd.ac.uk::56074912-b646-4f42-b702-ecfb8c60a075" providerId="AD" clId="Web-{6A2CC581-27ED-EB26-4DC0-D41F33EA35CE}" dt="2025-11-05T17:40:33.291" v="17"/>
          <ac:spMkLst>
            <pc:docMk/>
            <pc:sldMk cId="2897957523" sldId="258"/>
            <ac:spMk id="2" creationId="{4351C092-CB50-5179-72FB-94CBECED5425}"/>
          </ac:spMkLst>
        </pc:spChg>
        <pc:spChg chg="mod ord">
          <ac:chgData name="Sara Dumitru (2441685)" userId="S::2441685@student.uwtsd.ac.uk::56074912-b646-4f42-b702-ecfb8c60a075" providerId="AD" clId="Web-{6A2CC581-27ED-EB26-4DC0-D41F33EA35CE}" dt="2025-11-05T17:40:33.291" v="17"/>
          <ac:spMkLst>
            <pc:docMk/>
            <pc:sldMk cId="2897957523" sldId="258"/>
            <ac:spMk id="3" creationId="{028A8359-438A-7EDF-F235-AE5BAE7FB208}"/>
          </ac:spMkLst>
        </pc:spChg>
      </pc:sldChg>
      <pc:sldChg chg="modSp mod modClrScheme chgLayout">
        <pc:chgData name="Sara Dumitru (2441685)" userId="S::2441685@student.uwtsd.ac.uk::56074912-b646-4f42-b702-ecfb8c60a075" providerId="AD" clId="Web-{6A2CC581-27ED-EB26-4DC0-D41F33EA35CE}" dt="2025-11-05T17:40:33.291" v="17"/>
        <pc:sldMkLst>
          <pc:docMk/>
          <pc:sldMk cId="1748499028" sldId="259"/>
        </pc:sldMkLst>
        <pc:spChg chg="mod ord">
          <ac:chgData name="Sara Dumitru (2441685)" userId="S::2441685@student.uwtsd.ac.uk::56074912-b646-4f42-b702-ecfb8c60a075" providerId="AD" clId="Web-{6A2CC581-27ED-EB26-4DC0-D41F33EA35CE}" dt="2025-11-05T17:40:33.291" v="17"/>
          <ac:spMkLst>
            <pc:docMk/>
            <pc:sldMk cId="1748499028" sldId="259"/>
            <ac:spMk id="2" creationId="{61C7DAA2-C26F-4546-8B0F-C81CFB47F842}"/>
          </ac:spMkLst>
        </pc:spChg>
        <pc:spChg chg="mod ord">
          <ac:chgData name="Sara Dumitru (2441685)" userId="S::2441685@student.uwtsd.ac.uk::56074912-b646-4f42-b702-ecfb8c60a075" providerId="AD" clId="Web-{6A2CC581-27ED-EB26-4DC0-D41F33EA35CE}" dt="2025-11-05T17:40:33.291" v="17"/>
          <ac:spMkLst>
            <pc:docMk/>
            <pc:sldMk cId="1748499028" sldId="259"/>
            <ac:spMk id="3" creationId="{F9C1CCB3-874D-5E4A-629C-E7AA4A8AB46C}"/>
          </ac:spMkLst>
        </pc:spChg>
      </pc:sldChg>
      <pc:sldChg chg="modSp mod modClrScheme chgLayout">
        <pc:chgData name="Sara Dumitru (2441685)" userId="S::2441685@student.uwtsd.ac.uk::56074912-b646-4f42-b702-ecfb8c60a075" providerId="AD" clId="Web-{6A2CC581-27ED-EB26-4DC0-D41F33EA35CE}" dt="2025-11-05T17:42:50.152" v="29" actId="14100"/>
        <pc:sldMkLst>
          <pc:docMk/>
          <pc:sldMk cId="1424087263" sldId="260"/>
        </pc:sldMkLst>
        <pc:spChg chg="mod ord">
          <ac:chgData name="Sara Dumitru (2441685)" userId="S::2441685@student.uwtsd.ac.uk::56074912-b646-4f42-b702-ecfb8c60a075" providerId="AD" clId="Web-{6A2CC581-27ED-EB26-4DC0-D41F33EA35CE}" dt="2025-11-05T17:40:33.291" v="17"/>
          <ac:spMkLst>
            <pc:docMk/>
            <pc:sldMk cId="1424087263" sldId="260"/>
            <ac:spMk id="2" creationId="{3DD839E5-539A-6BA2-F020-0AEF28846AB2}"/>
          </ac:spMkLst>
        </pc:spChg>
        <pc:spChg chg="mod ord">
          <ac:chgData name="Sara Dumitru (2441685)" userId="S::2441685@student.uwtsd.ac.uk::56074912-b646-4f42-b702-ecfb8c60a075" providerId="AD" clId="Web-{6A2CC581-27ED-EB26-4DC0-D41F33EA35CE}" dt="2025-11-05T17:42:50.152" v="29" actId="14100"/>
          <ac:spMkLst>
            <pc:docMk/>
            <pc:sldMk cId="1424087263" sldId="260"/>
            <ac:spMk id="3" creationId="{E73EC453-8E6E-AAA5-639A-7F2EB8FCDBC5}"/>
          </ac:spMkLst>
        </pc:spChg>
      </pc:sldChg>
      <pc:sldChg chg="modSp mod modClrScheme chgLayout">
        <pc:chgData name="Sara Dumitru (2441685)" userId="S::2441685@student.uwtsd.ac.uk::56074912-b646-4f42-b702-ecfb8c60a075" providerId="AD" clId="Web-{6A2CC581-27ED-EB26-4DC0-D41F33EA35CE}" dt="2025-11-05T17:43:18.324" v="33" actId="20577"/>
        <pc:sldMkLst>
          <pc:docMk/>
          <pc:sldMk cId="1382716628" sldId="262"/>
        </pc:sldMkLst>
        <pc:spChg chg="mod ord">
          <ac:chgData name="Sara Dumitru (2441685)" userId="S::2441685@student.uwtsd.ac.uk::56074912-b646-4f42-b702-ecfb8c60a075" providerId="AD" clId="Web-{6A2CC581-27ED-EB26-4DC0-D41F33EA35CE}" dt="2025-11-05T17:40:33.291" v="17"/>
          <ac:spMkLst>
            <pc:docMk/>
            <pc:sldMk cId="1382716628" sldId="262"/>
            <ac:spMk id="2" creationId="{536300BE-D96C-22F6-553D-690EEFFC5D51}"/>
          </ac:spMkLst>
        </pc:spChg>
        <pc:spChg chg="mod ord">
          <ac:chgData name="Sara Dumitru (2441685)" userId="S::2441685@student.uwtsd.ac.uk::56074912-b646-4f42-b702-ecfb8c60a075" providerId="AD" clId="Web-{6A2CC581-27ED-EB26-4DC0-D41F33EA35CE}" dt="2025-11-05T17:43:18.324" v="33" actId="20577"/>
          <ac:spMkLst>
            <pc:docMk/>
            <pc:sldMk cId="1382716628" sldId="262"/>
            <ac:spMk id="3" creationId="{87B96C4E-C633-AD44-2B5D-616D8D99EE4D}"/>
          </ac:spMkLst>
        </pc:spChg>
      </pc:sldChg>
      <pc:sldChg chg="modSp mod modClrScheme chgLayout">
        <pc:chgData name="Sara Dumitru (2441685)" userId="S::2441685@student.uwtsd.ac.uk::56074912-b646-4f42-b702-ecfb8c60a075" providerId="AD" clId="Web-{6A2CC581-27ED-EB26-4DC0-D41F33EA35CE}" dt="2025-11-05T17:40:33.291" v="17"/>
        <pc:sldMkLst>
          <pc:docMk/>
          <pc:sldMk cId="3970473306" sldId="264"/>
        </pc:sldMkLst>
        <pc:spChg chg="mod ord">
          <ac:chgData name="Sara Dumitru (2441685)" userId="S::2441685@student.uwtsd.ac.uk::56074912-b646-4f42-b702-ecfb8c60a075" providerId="AD" clId="Web-{6A2CC581-27ED-EB26-4DC0-D41F33EA35CE}" dt="2025-11-05T17:40:33.291" v="17"/>
          <ac:spMkLst>
            <pc:docMk/>
            <pc:sldMk cId="3970473306" sldId="264"/>
            <ac:spMk id="2" creationId="{42D99987-98D1-706D-2E63-5B8DDBF317C6}"/>
          </ac:spMkLst>
        </pc:spChg>
        <pc:spChg chg="mod ord">
          <ac:chgData name="Sara Dumitru (2441685)" userId="S::2441685@student.uwtsd.ac.uk::56074912-b646-4f42-b702-ecfb8c60a075" providerId="AD" clId="Web-{6A2CC581-27ED-EB26-4DC0-D41F33EA35CE}" dt="2025-11-05T17:40:33.291" v="17"/>
          <ac:spMkLst>
            <pc:docMk/>
            <pc:sldMk cId="3970473306" sldId="264"/>
            <ac:spMk id="3" creationId="{4A53051C-8483-F6FD-7AB5-FC885653EC99}"/>
          </ac:spMkLst>
        </pc:spChg>
      </pc:sldChg>
      <pc:sldChg chg="modSp mod modClrScheme chgLayout">
        <pc:chgData name="Sara Dumitru (2441685)" userId="S::2441685@student.uwtsd.ac.uk::56074912-b646-4f42-b702-ecfb8c60a075" providerId="AD" clId="Web-{6A2CC581-27ED-EB26-4DC0-D41F33EA35CE}" dt="2025-11-05T17:46:43.187" v="51" actId="20577"/>
        <pc:sldMkLst>
          <pc:docMk/>
          <pc:sldMk cId="359125969" sldId="265"/>
        </pc:sldMkLst>
        <pc:spChg chg="mod ord">
          <ac:chgData name="Sara Dumitru (2441685)" userId="S::2441685@student.uwtsd.ac.uk::56074912-b646-4f42-b702-ecfb8c60a075" providerId="AD" clId="Web-{6A2CC581-27ED-EB26-4DC0-D41F33EA35CE}" dt="2025-11-05T17:40:33.291" v="17"/>
          <ac:spMkLst>
            <pc:docMk/>
            <pc:sldMk cId="359125969" sldId="265"/>
            <ac:spMk id="2" creationId="{E07B30E9-9073-E60E-A7A9-048C6F3D6925}"/>
          </ac:spMkLst>
        </pc:spChg>
        <pc:spChg chg="mod ord">
          <ac:chgData name="Sara Dumitru (2441685)" userId="S::2441685@student.uwtsd.ac.uk::56074912-b646-4f42-b702-ecfb8c60a075" providerId="AD" clId="Web-{6A2CC581-27ED-EB26-4DC0-D41F33EA35CE}" dt="2025-11-05T17:46:43.187" v="51" actId="20577"/>
          <ac:spMkLst>
            <pc:docMk/>
            <pc:sldMk cId="359125969" sldId="265"/>
            <ac:spMk id="3" creationId="{5F8D0C3B-0DFC-3E5A-28D7-AC7CD95B6A10}"/>
          </ac:spMkLst>
        </pc:spChg>
      </pc:sldChg>
      <pc:sldChg chg="modSp mod modClrScheme chgLayout">
        <pc:chgData name="Sara Dumitru (2441685)" userId="S::2441685@student.uwtsd.ac.uk::56074912-b646-4f42-b702-ecfb8c60a075" providerId="AD" clId="Web-{6A2CC581-27ED-EB26-4DC0-D41F33EA35CE}" dt="2025-11-05T17:40:33.291" v="17"/>
        <pc:sldMkLst>
          <pc:docMk/>
          <pc:sldMk cId="2850782885" sldId="266"/>
        </pc:sldMkLst>
        <pc:spChg chg="mod ord">
          <ac:chgData name="Sara Dumitru (2441685)" userId="S::2441685@student.uwtsd.ac.uk::56074912-b646-4f42-b702-ecfb8c60a075" providerId="AD" clId="Web-{6A2CC581-27ED-EB26-4DC0-D41F33EA35CE}" dt="2025-11-05T17:40:33.291" v="17"/>
          <ac:spMkLst>
            <pc:docMk/>
            <pc:sldMk cId="2850782885" sldId="266"/>
            <ac:spMk id="2" creationId="{522107DF-28D1-AECE-299A-375E6A01AF85}"/>
          </ac:spMkLst>
        </pc:spChg>
      </pc:sldChg>
      <pc:sldChg chg="modSp mod modClrScheme chgLayout">
        <pc:chgData name="Sara Dumitru (2441685)" userId="S::2441685@student.uwtsd.ac.uk::56074912-b646-4f42-b702-ecfb8c60a075" providerId="AD" clId="Web-{6A2CC581-27ED-EB26-4DC0-D41F33EA35CE}" dt="2025-11-05T17:40:33.291" v="17"/>
        <pc:sldMkLst>
          <pc:docMk/>
          <pc:sldMk cId="1917974163" sldId="267"/>
        </pc:sldMkLst>
        <pc:spChg chg="mod ord">
          <ac:chgData name="Sara Dumitru (2441685)" userId="S::2441685@student.uwtsd.ac.uk::56074912-b646-4f42-b702-ecfb8c60a075" providerId="AD" clId="Web-{6A2CC581-27ED-EB26-4DC0-D41F33EA35CE}" dt="2025-11-05T17:40:33.291" v="17"/>
          <ac:spMkLst>
            <pc:docMk/>
            <pc:sldMk cId="1917974163" sldId="267"/>
            <ac:spMk id="2" creationId="{631727AA-2A4B-7459-64F6-8CB68974F0E3}"/>
          </ac:spMkLst>
        </pc:spChg>
        <pc:spChg chg="mod ord">
          <ac:chgData name="Sara Dumitru (2441685)" userId="S::2441685@student.uwtsd.ac.uk::56074912-b646-4f42-b702-ecfb8c60a075" providerId="AD" clId="Web-{6A2CC581-27ED-EB26-4DC0-D41F33EA35CE}" dt="2025-11-05T17:40:33.291" v="17"/>
          <ac:spMkLst>
            <pc:docMk/>
            <pc:sldMk cId="1917974163" sldId="267"/>
            <ac:spMk id="3" creationId="{C71705AF-A114-46D3-808C-4A69D3AE5A69}"/>
          </ac:spMkLst>
        </pc:spChg>
      </pc:sldChg>
      <pc:sldChg chg="modSp mod modClrScheme chgLayout">
        <pc:chgData name="Sara Dumitru (2441685)" userId="S::2441685@student.uwtsd.ac.uk::56074912-b646-4f42-b702-ecfb8c60a075" providerId="AD" clId="Web-{6A2CC581-27ED-EB26-4DC0-D41F33EA35CE}" dt="2025-11-05T17:40:33.291" v="17"/>
        <pc:sldMkLst>
          <pc:docMk/>
          <pc:sldMk cId="3645478630" sldId="268"/>
        </pc:sldMkLst>
        <pc:spChg chg="mod ord">
          <ac:chgData name="Sara Dumitru (2441685)" userId="S::2441685@student.uwtsd.ac.uk::56074912-b646-4f42-b702-ecfb8c60a075" providerId="AD" clId="Web-{6A2CC581-27ED-EB26-4DC0-D41F33EA35CE}" dt="2025-11-05T17:40:33.291" v="17"/>
          <ac:spMkLst>
            <pc:docMk/>
            <pc:sldMk cId="3645478630" sldId="268"/>
            <ac:spMk id="2" creationId="{3FC915AA-9AD6-9DEC-20C0-9E11999F2E2F}"/>
          </ac:spMkLst>
        </pc:spChg>
        <pc:spChg chg="mod ord">
          <ac:chgData name="Sara Dumitru (2441685)" userId="S::2441685@student.uwtsd.ac.uk::56074912-b646-4f42-b702-ecfb8c60a075" providerId="AD" clId="Web-{6A2CC581-27ED-EB26-4DC0-D41F33EA35CE}" dt="2025-11-05T17:40:33.291" v="17"/>
          <ac:spMkLst>
            <pc:docMk/>
            <pc:sldMk cId="3645478630" sldId="268"/>
            <ac:spMk id="3" creationId="{6ED3E622-CB09-1362-15C9-BF616871B4C4}"/>
          </ac:spMkLst>
        </pc:spChg>
      </pc:sldChg>
      <pc:sldMasterChg chg="add addSldLayout modSldLayout">
        <pc:chgData name="Sara Dumitru (2441685)" userId="S::2441685@student.uwtsd.ac.uk::56074912-b646-4f42-b702-ecfb8c60a075" providerId="AD" clId="Web-{6A2CC581-27ED-EB26-4DC0-D41F33EA35CE}" dt="2025-11-05T17:40:33.291" v="17"/>
        <pc:sldMasterMkLst>
          <pc:docMk/>
          <pc:sldMasterMk cId="862150679" sldId="2147484049"/>
        </pc:sldMasterMkLst>
        <pc:sldLayoutChg chg="add mod replId">
          <pc:chgData name="Sara Dumitru (2441685)" userId="S::2441685@student.uwtsd.ac.uk::56074912-b646-4f42-b702-ecfb8c60a075" providerId="AD" clId="Web-{6A2CC581-27ED-EB26-4DC0-D41F33EA35CE}" dt="2025-11-05T17:40:33.291" v="17"/>
          <pc:sldLayoutMkLst>
            <pc:docMk/>
            <pc:sldMasterMk cId="862150679" sldId="2147484049"/>
            <pc:sldLayoutMk cId="1253202265" sldId="2147484050"/>
          </pc:sldLayoutMkLst>
        </pc:sldLayoutChg>
        <pc:sldLayoutChg chg="add mod replId">
          <pc:chgData name="Sara Dumitru (2441685)" userId="S::2441685@student.uwtsd.ac.uk::56074912-b646-4f42-b702-ecfb8c60a075" providerId="AD" clId="Web-{6A2CC581-27ED-EB26-4DC0-D41F33EA35CE}" dt="2025-11-05T17:40:33.291" v="17"/>
          <pc:sldLayoutMkLst>
            <pc:docMk/>
            <pc:sldMasterMk cId="862150679" sldId="2147484049"/>
            <pc:sldLayoutMk cId="2688817582" sldId="2147484051"/>
          </pc:sldLayoutMkLst>
        </pc:sldLayoutChg>
        <pc:sldLayoutChg chg="add mod replId">
          <pc:chgData name="Sara Dumitru (2441685)" userId="S::2441685@student.uwtsd.ac.uk::56074912-b646-4f42-b702-ecfb8c60a075" providerId="AD" clId="Web-{6A2CC581-27ED-EB26-4DC0-D41F33EA35CE}" dt="2025-11-05T17:40:33.291" v="17"/>
          <pc:sldLayoutMkLst>
            <pc:docMk/>
            <pc:sldMasterMk cId="862150679" sldId="2147484049"/>
            <pc:sldLayoutMk cId="1111339976" sldId="2147484052"/>
          </pc:sldLayoutMkLst>
        </pc:sldLayoutChg>
        <pc:sldLayoutChg chg="add mod replId">
          <pc:chgData name="Sara Dumitru (2441685)" userId="S::2441685@student.uwtsd.ac.uk::56074912-b646-4f42-b702-ecfb8c60a075" providerId="AD" clId="Web-{6A2CC581-27ED-EB26-4DC0-D41F33EA35CE}" dt="2025-11-05T17:40:33.291" v="17"/>
          <pc:sldLayoutMkLst>
            <pc:docMk/>
            <pc:sldMasterMk cId="862150679" sldId="2147484049"/>
            <pc:sldLayoutMk cId="2688897522" sldId="2147484053"/>
          </pc:sldLayoutMkLst>
        </pc:sldLayoutChg>
        <pc:sldLayoutChg chg="add mod replId">
          <pc:chgData name="Sara Dumitru (2441685)" userId="S::2441685@student.uwtsd.ac.uk::56074912-b646-4f42-b702-ecfb8c60a075" providerId="AD" clId="Web-{6A2CC581-27ED-EB26-4DC0-D41F33EA35CE}" dt="2025-11-05T17:40:33.291" v="17"/>
          <pc:sldLayoutMkLst>
            <pc:docMk/>
            <pc:sldMasterMk cId="862150679" sldId="2147484049"/>
            <pc:sldLayoutMk cId="4194282870" sldId="2147484054"/>
          </pc:sldLayoutMkLst>
        </pc:sldLayoutChg>
        <pc:sldLayoutChg chg="add mod replId">
          <pc:chgData name="Sara Dumitru (2441685)" userId="S::2441685@student.uwtsd.ac.uk::56074912-b646-4f42-b702-ecfb8c60a075" providerId="AD" clId="Web-{6A2CC581-27ED-EB26-4DC0-D41F33EA35CE}" dt="2025-11-05T17:40:33.291" v="17"/>
          <pc:sldLayoutMkLst>
            <pc:docMk/>
            <pc:sldMasterMk cId="862150679" sldId="2147484049"/>
            <pc:sldLayoutMk cId="1778199657" sldId="2147484055"/>
          </pc:sldLayoutMkLst>
        </pc:sldLayoutChg>
        <pc:sldLayoutChg chg="add mod replId">
          <pc:chgData name="Sara Dumitru (2441685)" userId="S::2441685@student.uwtsd.ac.uk::56074912-b646-4f42-b702-ecfb8c60a075" providerId="AD" clId="Web-{6A2CC581-27ED-EB26-4DC0-D41F33EA35CE}" dt="2025-11-05T17:40:33.291" v="17"/>
          <pc:sldLayoutMkLst>
            <pc:docMk/>
            <pc:sldMasterMk cId="862150679" sldId="2147484049"/>
            <pc:sldLayoutMk cId="2659708136" sldId="2147484056"/>
          </pc:sldLayoutMkLst>
        </pc:sldLayoutChg>
        <pc:sldLayoutChg chg="add mod replId">
          <pc:chgData name="Sara Dumitru (2441685)" userId="S::2441685@student.uwtsd.ac.uk::56074912-b646-4f42-b702-ecfb8c60a075" providerId="AD" clId="Web-{6A2CC581-27ED-EB26-4DC0-D41F33EA35CE}" dt="2025-11-05T17:40:33.291" v="17"/>
          <pc:sldLayoutMkLst>
            <pc:docMk/>
            <pc:sldMasterMk cId="862150679" sldId="2147484049"/>
            <pc:sldLayoutMk cId="912387733" sldId="2147484057"/>
          </pc:sldLayoutMkLst>
        </pc:sldLayoutChg>
        <pc:sldLayoutChg chg="add mod replId">
          <pc:chgData name="Sara Dumitru (2441685)" userId="S::2441685@student.uwtsd.ac.uk::56074912-b646-4f42-b702-ecfb8c60a075" providerId="AD" clId="Web-{6A2CC581-27ED-EB26-4DC0-D41F33EA35CE}" dt="2025-11-05T17:40:33.291" v="17"/>
          <pc:sldLayoutMkLst>
            <pc:docMk/>
            <pc:sldMasterMk cId="862150679" sldId="2147484049"/>
            <pc:sldLayoutMk cId="1466160583" sldId="2147484058"/>
          </pc:sldLayoutMkLst>
        </pc:sldLayoutChg>
        <pc:sldLayoutChg chg="add mod replId">
          <pc:chgData name="Sara Dumitru (2441685)" userId="S::2441685@student.uwtsd.ac.uk::56074912-b646-4f42-b702-ecfb8c60a075" providerId="AD" clId="Web-{6A2CC581-27ED-EB26-4DC0-D41F33EA35CE}" dt="2025-11-05T17:40:33.291" v="17"/>
          <pc:sldLayoutMkLst>
            <pc:docMk/>
            <pc:sldMasterMk cId="862150679" sldId="2147484049"/>
            <pc:sldLayoutMk cId="1038196450" sldId="2147484059"/>
          </pc:sldLayoutMkLst>
        </pc:sldLayoutChg>
        <pc:sldLayoutChg chg="add mod replId">
          <pc:chgData name="Sara Dumitru (2441685)" userId="S::2441685@student.uwtsd.ac.uk::56074912-b646-4f42-b702-ecfb8c60a075" providerId="AD" clId="Web-{6A2CC581-27ED-EB26-4DC0-D41F33EA35CE}" dt="2025-11-05T17:40:33.291" v="17"/>
          <pc:sldLayoutMkLst>
            <pc:docMk/>
            <pc:sldMasterMk cId="862150679" sldId="2147484049"/>
            <pc:sldLayoutMk cId="3292000017" sldId="2147484060"/>
          </pc:sldLayoutMkLst>
        </pc:sldLayoutChg>
        <pc:sldLayoutChg chg="add mod replId">
          <pc:chgData name="Sara Dumitru (2441685)" userId="S::2441685@student.uwtsd.ac.uk::56074912-b646-4f42-b702-ecfb8c60a075" providerId="AD" clId="Web-{6A2CC581-27ED-EB26-4DC0-D41F33EA35CE}" dt="2025-11-05T17:40:33.291" v="17"/>
          <pc:sldLayoutMkLst>
            <pc:docMk/>
            <pc:sldMasterMk cId="862150679" sldId="2147484049"/>
            <pc:sldLayoutMk cId="268374874" sldId="2147484061"/>
          </pc:sldLayoutMkLst>
        </pc:sldLayoutChg>
        <pc:sldLayoutChg chg="add mod replId">
          <pc:chgData name="Sara Dumitru (2441685)" userId="S::2441685@student.uwtsd.ac.uk::56074912-b646-4f42-b702-ecfb8c60a075" providerId="AD" clId="Web-{6A2CC581-27ED-EB26-4DC0-D41F33EA35CE}" dt="2025-11-05T17:40:33.291" v="17"/>
          <pc:sldLayoutMkLst>
            <pc:docMk/>
            <pc:sldMasterMk cId="862150679" sldId="2147484049"/>
            <pc:sldLayoutMk cId="3790997180" sldId="2147484062"/>
          </pc:sldLayoutMkLst>
        </pc:sldLayoutChg>
        <pc:sldLayoutChg chg="add mod replId">
          <pc:chgData name="Sara Dumitru (2441685)" userId="S::2441685@student.uwtsd.ac.uk::56074912-b646-4f42-b702-ecfb8c60a075" providerId="AD" clId="Web-{6A2CC581-27ED-EB26-4DC0-D41F33EA35CE}" dt="2025-11-05T17:40:33.291" v="17"/>
          <pc:sldLayoutMkLst>
            <pc:docMk/>
            <pc:sldMasterMk cId="862150679" sldId="2147484049"/>
            <pc:sldLayoutMk cId="27834817" sldId="2147484063"/>
          </pc:sldLayoutMkLst>
        </pc:sldLayoutChg>
        <pc:sldLayoutChg chg="add mod replId">
          <pc:chgData name="Sara Dumitru (2441685)" userId="S::2441685@student.uwtsd.ac.uk::56074912-b646-4f42-b702-ecfb8c60a075" providerId="AD" clId="Web-{6A2CC581-27ED-EB26-4DC0-D41F33EA35CE}" dt="2025-11-05T17:40:33.291" v="17"/>
          <pc:sldLayoutMkLst>
            <pc:docMk/>
            <pc:sldMasterMk cId="862150679" sldId="2147484049"/>
            <pc:sldLayoutMk cId="3608567382" sldId="2147484064"/>
          </pc:sldLayoutMkLst>
        </pc:sldLayoutChg>
        <pc:sldLayoutChg chg="add mod replId">
          <pc:chgData name="Sara Dumitru (2441685)" userId="S::2441685@student.uwtsd.ac.uk::56074912-b646-4f42-b702-ecfb8c60a075" providerId="AD" clId="Web-{6A2CC581-27ED-EB26-4DC0-D41F33EA35CE}" dt="2025-11-05T17:40:33.291" v="17"/>
          <pc:sldLayoutMkLst>
            <pc:docMk/>
            <pc:sldMasterMk cId="862150679" sldId="2147484049"/>
            <pc:sldLayoutMk cId="3373302710" sldId="2147484065"/>
          </pc:sldLayoutMkLst>
        </pc:sldLayoutChg>
        <pc:sldLayoutChg chg="add mod replId">
          <pc:chgData name="Sara Dumitru (2441685)" userId="S::2441685@student.uwtsd.ac.uk::56074912-b646-4f42-b702-ecfb8c60a075" providerId="AD" clId="Web-{6A2CC581-27ED-EB26-4DC0-D41F33EA35CE}" dt="2025-11-05T17:40:33.291" v="17"/>
          <pc:sldLayoutMkLst>
            <pc:docMk/>
            <pc:sldMasterMk cId="862150679" sldId="2147484049"/>
            <pc:sldLayoutMk cId="3689790938" sldId="2147484066"/>
          </pc:sldLayoutMkLst>
        </pc:sldLayoutChg>
      </pc:sldMasterChg>
    </pc:docChg>
  </pc:docChgLst>
  <pc:docChgLst>
    <pc:chgData name="Sara Dumitru (2441685)" userId="56074912-b646-4f42-b702-ecfb8c60a075" providerId="ADAL" clId="{6CEA0F73-2B7A-4844-B094-A5031053F3BA}"/>
    <pc:docChg chg="undo custSel addSld delSld modSld modMainMaster">
      <pc:chgData name="Sara Dumitru (2441685)" userId="56074912-b646-4f42-b702-ecfb8c60a075" providerId="ADAL" clId="{6CEA0F73-2B7A-4844-B094-A5031053F3BA}" dt="2025-11-11T23:35:45.103" v="330" actId="21"/>
      <pc:docMkLst>
        <pc:docMk/>
      </pc:docMkLst>
      <pc:sldChg chg="modSp mod">
        <pc:chgData name="Sara Dumitru (2441685)" userId="56074912-b646-4f42-b702-ecfb8c60a075" providerId="ADAL" clId="{6CEA0F73-2B7A-4844-B094-A5031053F3BA}" dt="2025-11-11T10:41:08.762" v="220" actId="20577"/>
        <pc:sldMkLst>
          <pc:docMk/>
          <pc:sldMk cId="2563627717" sldId="256"/>
        </pc:sldMkLst>
        <pc:spChg chg="mod">
          <ac:chgData name="Sara Dumitru (2441685)" userId="56074912-b646-4f42-b702-ecfb8c60a075" providerId="ADAL" clId="{6CEA0F73-2B7A-4844-B094-A5031053F3BA}" dt="2025-11-11T10:41:08.762" v="220" actId="20577"/>
          <ac:spMkLst>
            <pc:docMk/>
            <pc:sldMk cId="2563627717" sldId="256"/>
            <ac:spMk id="2" creationId="{13877589-7B87-1810-7D1A-B5A2048E3490}"/>
          </ac:spMkLst>
        </pc:spChg>
      </pc:sldChg>
      <pc:sldChg chg="addSp modSp mod setBg">
        <pc:chgData name="Sara Dumitru (2441685)" userId="56074912-b646-4f42-b702-ecfb8c60a075" providerId="ADAL" clId="{6CEA0F73-2B7A-4844-B094-A5031053F3BA}" dt="2025-11-11T10:42:41.271" v="237" actId="2711"/>
        <pc:sldMkLst>
          <pc:docMk/>
          <pc:sldMk cId="2715806010" sldId="257"/>
        </pc:sldMkLst>
        <pc:spChg chg="mod">
          <ac:chgData name="Sara Dumitru (2441685)" userId="56074912-b646-4f42-b702-ecfb8c60a075" providerId="ADAL" clId="{6CEA0F73-2B7A-4844-B094-A5031053F3BA}" dt="2025-11-11T10:42:41.271" v="237" actId="2711"/>
          <ac:spMkLst>
            <pc:docMk/>
            <pc:sldMk cId="2715806010" sldId="257"/>
            <ac:spMk id="3" creationId="{3986ECFC-4802-880F-CAC4-59F9E04E17F0}"/>
          </ac:spMkLst>
        </pc:spChg>
        <pc:spChg chg="add">
          <ac:chgData name="Sara Dumitru (2441685)" userId="56074912-b646-4f42-b702-ecfb8c60a075" providerId="ADAL" clId="{6CEA0F73-2B7A-4844-B094-A5031053F3BA}" dt="2025-11-11T01:04:49.662" v="54" actId="139"/>
          <ac:spMkLst>
            <pc:docMk/>
            <pc:sldMk cId="2715806010" sldId="257"/>
            <ac:spMk id="4" creationId="{CDBBD3A1-CA70-6015-1D62-D59AFE842A30}"/>
          </ac:spMkLst>
        </pc:spChg>
      </pc:sldChg>
      <pc:sldChg chg="modSp mod">
        <pc:chgData name="Sara Dumitru (2441685)" userId="56074912-b646-4f42-b702-ecfb8c60a075" providerId="ADAL" clId="{6CEA0F73-2B7A-4844-B094-A5031053F3BA}" dt="2025-11-11T10:43:25.675" v="253" actId="1076"/>
        <pc:sldMkLst>
          <pc:docMk/>
          <pc:sldMk cId="2897957523" sldId="258"/>
        </pc:sldMkLst>
        <pc:spChg chg="mod">
          <ac:chgData name="Sara Dumitru (2441685)" userId="56074912-b646-4f42-b702-ecfb8c60a075" providerId="ADAL" clId="{6CEA0F73-2B7A-4844-B094-A5031053F3BA}" dt="2025-11-11T10:41:25.330" v="221" actId="1076"/>
          <ac:spMkLst>
            <pc:docMk/>
            <pc:sldMk cId="2897957523" sldId="258"/>
            <ac:spMk id="2" creationId="{4351C092-CB50-5179-72FB-94CBECED5425}"/>
          </ac:spMkLst>
        </pc:spChg>
        <pc:spChg chg="mod">
          <ac:chgData name="Sara Dumitru (2441685)" userId="56074912-b646-4f42-b702-ecfb8c60a075" providerId="ADAL" clId="{6CEA0F73-2B7A-4844-B094-A5031053F3BA}" dt="2025-11-11T10:43:25.675" v="253" actId="1076"/>
          <ac:spMkLst>
            <pc:docMk/>
            <pc:sldMk cId="2897957523" sldId="258"/>
            <ac:spMk id="3" creationId="{028A8359-438A-7EDF-F235-AE5BAE7FB208}"/>
          </ac:spMkLst>
        </pc:spChg>
      </pc:sldChg>
      <pc:sldChg chg="addSp delSp modSp mod modClrScheme chgLayout">
        <pc:chgData name="Sara Dumitru (2441685)" userId="56074912-b646-4f42-b702-ecfb8c60a075" providerId="ADAL" clId="{6CEA0F73-2B7A-4844-B094-A5031053F3BA}" dt="2025-11-11T23:35:45.103" v="330" actId="21"/>
        <pc:sldMkLst>
          <pc:docMk/>
          <pc:sldMk cId="1748499028" sldId="259"/>
        </pc:sldMkLst>
        <pc:spChg chg="mod ord">
          <ac:chgData name="Sara Dumitru (2441685)" userId="56074912-b646-4f42-b702-ecfb8c60a075" providerId="ADAL" clId="{6CEA0F73-2B7A-4844-B094-A5031053F3BA}" dt="2025-11-11T10:45:17.704" v="284" actId="700"/>
          <ac:spMkLst>
            <pc:docMk/>
            <pc:sldMk cId="1748499028" sldId="259"/>
            <ac:spMk id="2" creationId="{61C7DAA2-C26F-4546-8B0F-C81CFB47F842}"/>
          </ac:spMkLst>
        </pc:spChg>
        <pc:spChg chg="mod ord">
          <ac:chgData name="Sara Dumitru (2441685)" userId="56074912-b646-4f42-b702-ecfb8c60a075" providerId="ADAL" clId="{6CEA0F73-2B7A-4844-B094-A5031053F3BA}" dt="2025-11-11T23:34:41.843" v="329" actId="1076"/>
          <ac:spMkLst>
            <pc:docMk/>
            <pc:sldMk cId="1748499028" sldId="259"/>
            <ac:spMk id="3" creationId="{F9C1CCB3-874D-5E4A-629C-E7AA4A8AB46C}"/>
          </ac:spMkLst>
        </pc:spChg>
        <pc:spChg chg="add del mod ord">
          <ac:chgData name="Sara Dumitru (2441685)" userId="56074912-b646-4f42-b702-ecfb8c60a075" providerId="ADAL" clId="{6CEA0F73-2B7A-4844-B094-A5031053F3BA}" dt="2025-11-11T10:43:34.726" v="254" actId="3680"/>
          <ac:spMkLst>
            <pc:docMk/>
            <pc:sldMk cId="1748499028" sldId="259"/>
            <ac:spMk id="4" creationId="{FA45E893-9808-EDA1-CF8F-3A0067EA357F}"/>
          </ac:spMkLst>
        </pc:spChg>
        <pc:spChg chg="add del mod">
          <ac:chgData name="Sara Dumitru (2441685)" userId="56074912-b646-4f42-b702-ecfb8c60a075" providerId="ADAL" clId="{6CEA0F73-2B7A-4844-B094-A5031053F3BA}" dt="2025-11-11T10:44:30.889" v="264" actId="3680"/>
          <ac:spMkLst>
            <pc:docMk/>
            <pc:sldMk cId="1748499028" sldId="259"/>
            <ac:spMk id="7" creationId="{D30CE598-B769-B83E-A12F-4E0B5050095A}"/>
          </ac:spMkLst>
        </pc:spChg>
        <pc:spChg chg="add del mod ord">
          <ac:chgData name="Sara Dumitru (2441685)" userId="56074912-b646-4f42-b702-ecfb8c60a075" providerId="ADAL" clId="{6CEA0F73-2B7A-4844-B094-A5031053F3BA}" dt="2025-11-11T10:44:44.037" v="270" actId="700"/>
          <ac:spMkLst>
            <pc:docMk/>
            <pc:sldMk cId="1748499028" sldId="259"/>
            <ac:spMk id="10" creationId="{55F8C2ED-1718-4DCC-E823-54BDA9ECF83A}"/>
          </ac:spMkLst>
        </pc:spChg>
        <pc:spChg chg="add del mod ord">
          <ac:chgData name="Sara Dumitru (2441685)" userId="56074912-b646-4f42-b702-ecfb8c60a075" providerId="ADAL" clId="{6CEA0F73-2B7A-4844-B094-A5031053F3BA}" dt="2025-11-11T10:44:44.037" v="270" actId="700"/>
          <ac:spMkLst>
            <pc:docMk/>
            <pc:sldMk cId="1748499028" sldId="259"/>
            <ac:spMk id="11" creationId="{66C5B24D-4A44-2E02-9FC7-47465CAB07F9}"/>
          </ac:spMkLst>
        </pc:spChg>
        <pc:spChg chg="add del mod ord">
          <ac:chgData name="Sara Dumitru (2441685)" userId="56074912-b646-4f42-b702-ecfb8c60a075" providerId="ADAL" clId="{6CEA0F73-2B7A-4844-B094-A5031053F3BA}" dt="2025-11-11T10:44:44.037" v="270" actId="700"/>
          <ac:spMkLst>
            <pc:docMk/>
            <pc:sldMk cId="1748499028" sldId="259"/>
            <ac:spMk id="12" creationId="{A11646D9-B673-18E7-20F8-B00BD7399BD3}"/>
          </ac:spMkLst>
        </pc:spChg>
        <pc:spChg chg="add del mod ord">
          <ac:chgData name="Sara Dumitru (2441685)" userId="56074912-b646-4f42-b702-ecfb8c60a075" providerId="ADAL" clId="{6CEA0F73-2B7A-4844-B094-A5031053F3BA}" dt="2025-11-11T10:44:47.425" v="273" actId="700"/>
          <ac:spMkLst>
            <pc:docMk/>
            <pc:sldMk cId="1748499028" sldId="259"/>
            <ac:spMk id="13" creationId="{B1FD0F58-B46E-1043-94EA-C36B13B8161C}"/>
          </ac:spMkLst>
        </pc:spChg>
        <pc:spChg chg="add del mod ord">
          <ac:chgData name="Sara Dumitru (2441685)" userId="56074912-b646-4f42-b702-ecfb8c60a075" providerId="ADAL" clId="{6CEA0F73-2B7A-4844-B094-A5031053F3BA}" dt="2025-11-11T10:44:52.231" v="276" actId="700"/>
          <ac:spMkLst>
            <pc:docMk/>
            <pc:sldMk cId="1748499028" sldId="259"/>
            <ac:spMk id="14" creationId="{99E8C347-4116-861D-96C6-0870A0AAC489}"/>
          </ac:spMkLst>
        </pc:spChg>
        <pc:spChg chg="add del mod ord">
          <ac:chgData name="Sara Dumitru (2441685)" userId="56074912-b646-4f42-b702-ecfb8c60a075" providerId="ADAL" clId="{6CEA0F73-2B7A-4844-B094-A5031053F3BA}" dt="2025-11-11T10:45:09.767" v="280" actId="700"/>
          <ac:spMkLst>
            <pc:docMk/>
            <pc:sldMk cId="1748499028" sldId="259"/>
            <ac:spMk id="15" creationId="{A56C4528-F6D3-19F9-3335-98ED826F9564}"/>
          </ac:spMkLst>
        </pc:spChg>
        <pc:spChg chg="add del mod ord">
          <ac:chgData name="Sara Dumitru (2441685)" userId="56074912-b646-4f42-b702-ecfb8c60a075" providerId="ADAL" clId="{6CEA0F73-2B7A-4844-B094-A5031053F3BA}" dt="2025-11-11T10:45:15.057" v="283" actId="700"/>
          <ac:spMkLst>
            <pc:docMk/>
            <pc:sldMk cId="1748499028" sldId="259"/>
            <ac:spMk id="16" creationId="{2DA5904F-DD58-FADE-87A5-6CDD219D0F38}"/>
          </ac:spMkLst>
        </pc:spChg>
        <pc:spChg chg="add del mod ord">
          <ac:chgData name="Sara Dumitru (2441685)" userId="56074912-b646-4f42-b702-ecfb8c60a075" providerId="ADAL" clId="{6CEA0F73-2B7A-4844-B094-A5031053F3BA}" dt="2025-11-11T23:35:45.103" v="330" actId="21"/>
          <ac:spMkLst>
            <pc:docMk/>
            <pc:sldMk cId="1748499028" sldId="259"/>
            <ac:spMk id="17" creationId="{39878662-4D86-E24A-2678-02BE74E29ADC}"/>
          </ac:spMkLst>
        </pc:spChg>
        <pc:graphicFrameChg chg="add del mod ord modGraphic">
          <ac:chgData name="Sara Dumitru (2441685)" userId="56074912-b646-4f42-b702-ecfb8c60a075" providerId="ADAL" clId="{6CEA0F73-2B7A-4844-B094-A5031053F3BA}" dt="2025-11-11T10:43:42.379" v="256" actId="21"/>
          <ac:graphicFrameMkLst>
            <pc:docMk/>
            <pc:sldMk cId="1748499028" sldId="259"/>
            <ac:graphicFrameMk id="5" creationId="{0F593ED6-EC48-720B-127D-03032241E1B1}"/>
          </ac:graphicFrameMkLst>
        </pc:graphicFrameChg>
        <pc:graphicFrameChg chg="add del mod ord modGraphic">
          <ac:chgData name="Sara Dumitru (2441685)" userId="56074912-b646-4f42-b702-ecfb8c60a075" providerId="ADAL" clId="{6CEA0F73-2B7A-4844-B094-A5031053F3BA}" dt="2025-11-11T10:44:38.280" v="266" actId="21"/>
          <ac:graphicFrameMkLst>
            <pc:docMk/>
            <pc:sldMk cId="1748499028" sldId="259"/>
            <ac:graphicFrameMk id="8" creationId="{7B78D0E5-39C9-E33A-6A4A-6C6CC7CD1319}"/>
          </ac:graphicFrameMkLst>
        </pc:graphicFrameChg>
      </pc:sldChg>
      <pc:sldChg chg="modSp mod modClrScheme chgLayout">
        <pc:chgData name="Sara Dumitru (2441685)" userId="56074912-b646-4f42-b702-ecfb8c60a075" providerId="ADAL" clId="{6CEA0F73-2B7A-4844-B094-A5031053F3BA}" dt="2025-11-11T01:17:27.498" v="97" actId="27636"/>
        <pc:sldMkLst>
          <pc:docMk/>
          <pc:sldMk cId="1424087263" sldId="260"/>
        </pc:sldMkLst>
        <pc:spChg chg="mod ord">
          <ac:chgData name="Sara Dumitru (2441685)" userId="56074912-b646-4f42-b702-ecfb8c60a075" providerId="ADAL" clId="{6CEA0F73-2B7A-4844-B094-A5031053F3BA}" dt="2025-11-11T01:17:27.498" v="97" actId="27636"/>
          <ac:spMkLst>
            <pc:docMk/>
            <pc:sldMk cId="1424087263" sldId="260"/>
            <ac:spMk id="2" creationId="{3DD839E5-539A-6BA2-F020-0AEF28846AB2}"/>
          </ac:spMkLst>
        </pc:spChg>
        <pc:spChg chg="mod ord">
          <ac:chgData name="Sara Dumitru (2441685)" userId="56074912-b646-4f42-b702-ecfb8c60a075" providerId="ADAL" clId="{6CEA0F73-2B7A-4844-B094-A5031053F3BA}" dt="2025-11-11T01:17:11.640" v="94" actId="700"/>
          <ac:spMkLst>
            <pc:docMk/>
            <pc:sldMk cId="1424087263" sldId="260"/>
            <ac:spMk id="3" creationId="{E73EC453-8E6E-AAA5-639A-7F2EB8FCDBC5}"/>
          </ac:spMkLst>
        </pc:spChg>
      </pc:sldChg>
      <pc:sldChg chg="addSp delSp modSp mod modClrScheme chgLayout">
        <pc:chgData name="Sara Dumitru (2441685)" userId="56074912-b646-4f42-b702-ecfb8c60a075" providerId="ADAL" clId="{6CEA0F73-2B7A-4844-B094-A5031053F3BA}" dt="2025-11-11T10:47:17.679" v="302" actId="1076"/>
        <pc:sldMkLst>
          <pc:docMk/>
          <pc:sldMk cId="1382716628" sldId="262"/>
        </pc:sldMkLst>
        <pc:spChg chg="mod ord">
          <ac:chgData name="Sara Dumitru (2441685)" userId="56074912-b646-4f42-b702-ecfb8c60a075" providerId="ADAL" clId="{6CEA0F73-2B7A-4844-B094-A5031053F3BA}" dt="2025-11-11T01:18:18.416" v="116" actId="700"/>
          <ac:spMkLst>
            <pc:docMk/>
            <pc:sldMk cId="1382716628" sldId="262"/>
            <ac:spMk id="2" creationId="{536300BE-D96C-22F6-553D-690EEFFC5D51}"/>
          </ac:spMkLst>
        </pc:spChg>
        <pc:spChg chg="mod ord">
          <ac:chgData name="Sara Dumitru (2441685)" userId="56074912-b646-4f42-b702-ecfb8c60a075" providerId="ADAL" clId="{6CEA0F73-2B7A-4844-B094-A5031053F3BA}" dt="2025-11-11T10:47:17.679" v="302" actId="1076"/>
          <ac:spMkLst>
            <pc:docMk/>
            <pc:sldMk cId="1382716628" sldId="262"/>
            <ac:spMk id="3" creationId="{87B96C4E-C633-AD44-2B5D-616D8D99EE4D}"/>
          </ac:spMkLst>
        </pc:spChg>
        <pc:spChg chg="add del mod ord">
          <ac:chgData name="Sara Dumitru (2441685)" userId="56074912-b646-4f42-b702-ecfb8c60a075" providerId="ADAL" clId="{6CEA0F73-2B7A-4844-B094-A5031053F3BA}" dt="2025-11-11T01:17:29.099" v="98" actId="700"/>
          <ac:spMkLst>
            <pc:docMk/>
            <pc:sldMk cId="1382716628" sldId="262"/>
            <ac:spMk id="4" creationId="{7F6BE66E-4683-7833-A7B5-47018FBDE839}"/>
          </ac:spMkLst>
        </pc:spChg>
        <pc:spChg chg="add del mod ord">
          <ac:chgData name="Sara Dumitru (2441685)" userId="56074912-b646-4f42-b702-ecfb8c60a075" providerId="ADAL" clId="{6CEA0F73-2B7A-4844-B094-A5031053F3BA}" dt="2025-11-11T01:17:39.398" v="104" actId="700"/>
          <ac:spMkLst>
            <pc:docMk/>
            <pc:sldMk cId="1382716628" sldId="262"/>
            <ac:spMk id="5" creationId="{FE43F2F3-CC25-8D79-477B-D8F43F13BA18}"/>
          </ac:spMkLst>
        </pc:spChg>
        <pc:spChg chg="add del mod ord">
          <ac:chgData name="Sara Dumitru (2441685)" userId="56074912-b646-4f42-b702-ecfb8c60a075" providerId="ADAL" clId="{6CEA0F73-2B7A-4844-B094-A5031053F3BA}" dt="2025-11-11T01:17:41.103" v="106" actId="700"/>
          <ac:spMkLst>
            <pc:docMk/>
            <pc:sldMk cId="1382716628" sldId="262"/>
            <ac:spMk id="6" creationId="{7AD5159C-D71A-600F-3D28-5A151F5040B1}"/>
          </ac:spMkLst>
        </pc:spChg>
        <pc:spChg chg="add del mod ord">
          <ac:chgData name="Sara Dumitru (2441685)" userId="56074912-b646-4f42-b702-ecfb8c60a075" providerId="ADAL" clId="{6CEA0F73-2B7A-4844-B094-A5031053F3BA}" dt="2025-11-11T01:17:44.200" v="108" actId="700"/>
          <ac:spMkLst>
            <pc:docMk/>
            <pc:sldMk cId="1382716628" sldId="262"/>
            <ac:spMk id="7" creationId="{E718199C-73FA-19C8-9919-DA66E4EE495B}"/>
          </ac:spMkLst>
        </pc:spChg>
        <pc:spChg chg="add del mod ord">
          <ac:chgData name="Sara Dumitru (2441685)" userId="56074912-b646-4f42-b702-ecfb8c60a075" providerId="ADAL" clId="{6CEA0F73-2B7A-4844-B094-A5031053F3BA}" dt="2025-11-11T01:17:53.485" v="111" actId="700"/>
          <ac:spMkLst>
            <pc:docMk/>
            <pc:sldMk cId="1382716628" sldId="262"/>
            <ac:spMk id="8" creationId="{A454A0A7-A5F3-FA91-3A34-CC037CAFAC80}"/>
          </ac:spMkLst>
        </pc:spChg>
        <pc:spChg chg="add del mod ord">
          <ac:chgData name="Sara Dumitru (2441685)" userId="56074912-b646-4f42-b702-ecfb8c60a075" providerId="ADAL" clId="{6CEA0F73-2B7A-4844-B094-A5031053F3BA}" dt="2025-11-11T01:19:59.083" v="121" actId="3680"/>
          <ac:spMkLst>
            <pc:docMk/>
            <pc:sldMk cId="1382716628" sldId="262"/>
            <ac:spMk id="9" creationId="{82057708-5023-5D9A-B4E0-D67AD9A638C0}"/>
          </ac:spMkLst>
        </pc:spChg>
        <pc:spChg chg="add mod">
          <ac:chgData name="Sara Dumitru (2441685)" userId="56074912-b646-4f42-b702-ecfb8c60a075" providerId="ADAL" clId="{6CEA0F73-2B7A-4844-B094-A5031053F3BA}" dt="2025-11-11T01:21:44.535" v="136" actId="1076"/>
          <ac:spMkLst>
            <pc:docMk/>
            <pc:sldMk cId="1382716628" sldId="262"/>
            <ac:spMk id="10" creationId="{3C316C31-F7BC-ADA7-6707-347E9ECD8D49}"/>
          </ac:spMkLst>
        </pc:spChg>
        <pc:spChg chg="add del mod">
          <ac:chgData name="Sara Dumitru (2441685)" userId="56074912-b646-4f42-b702-ecfb8c60a075" providerId="ADAL" clId="{6CEA0F73-2B7A-4844-B094-A5031053F3BA}" dt="2025-11-11T08:24:38.261" v="140" actId="21"/>
          <ac:spMkLst>
            <pc:docMk/>
            <pc:sldMk cId="1382716628" sldId="262"/>
            <ac:spMk id="13" creationId="{D4AB968E-72F5-CE6F-6330-D3C61BB7E3F1}"/>
          </ac:spMkLst>
        </pc:spChg>
        <pc:graphicFrameChg chg="add del mod ord modGraphic">
          <ac:chgData name="Sara Dumitru (2441685)" userId="56074912-b646-4f42-b702-ecfb8c60a075" providerId="ADAL" clId="{6CEA0F73-2B7A-4844-B094-A5031053F3BA}" dt="2025-11-11T01:21:27.835" v="134" actId="21"/>
          <ac:graphicFrameMkLst>
            <pc:docMk/>
            <pc:sldMk cId="1382716628" sldId="262"/>
            <ac:graphicFrameMk id="11" creationId="{3D3468C2-C8AC-A901-1F40-451FA84F564B}"/>
          </ac:graphicFrameMkLst>
        </pc:graphicFrameChg>
        <pc:graphicFrameChg chg="add del modGraphic">
          <ac:chgData name="Sara Dumitru (2441685)" userId="56074912-b646-4f42-b702-ecfb8c60a075" providerId="ADAL" clId="{6CEA0F73-2B7A-4844-B094-A5031053F3BA}" dt="2025-11-11T08:25:10.080" v="144" actId="21"/>
          <ac:graphicFrameMkLst>
            <pc:docMk/>
            <pc:sldMk cId="1382716628" sldId="262"/>
            <ac:graphicFrameMk id="14" creationId="{71C51839-8044-E706-3A34-DA8338D8314E}"/>
          </ac:graphicFrameMkLst>
        </pc:graphicFrameChg>
      </pc:sldChg>
      <pc:sldChg chg="mod">
        <pc:chgData name="Sara Dumitru (2441685)" userId="56074912-b646-4f42-b702-ecfb8c60a075" providerId="ADAL" clId="{6CEA0F73-2B7A-4844-B094-A5031053F3BA}" dt="2025-11-11T01:04:14.035" v="1" actId="13091"/>
        <pc:sldMkLst>
          <pc:docMk/>
          <pc:sldMk cId="3970473306" sldId="264"/>
        </pc:sldMkLst>
      </pc:sldChg>
      <pc:sldChg chg="mod">
        <pc:chgData name="Sara Dumitru (2441685)" userId="56074912-b646-4f42-b702-ecfb8c60a075" providerId="ADAL" clId="{6CEA0F73-2B7A-4844-B094-A5031053F3BA}" dt="2025-11-11T01:04:14.035" v="1" actId="13091"/>
        <pc:sldMkLst>
          <pc:docMk/>
          <pc:sldMk cId="359125969" sldId="265"/>
        </pc:sldMkLst>
      </pc:sldChg>
      <pc:sldChg chg="mod setBg">
        <pc:chgData name="Sara Dumitru (2441685)" userId="56074912-b646-4f42-b702-ecfb8c60a075" providerId="ADAL" clId="{6CEA0F73-2B7A-4844-B094-A5031053F3BA}" dt="2025-11-11T01:04:14.035" v="1" actId="13091"/>
        <pc:sldMkLst>
          <pc:docMk/>
          <pc:sldMk cId="2850782885" sldId="266"/>
        </pc:sldMkLst>
      </pc:sldChg>
      <pc:sldChg chg="addSp delSp modSp mod">
        <pc:chgData name="Sara Dumitru (2441685)" userId="56074912-b646-4f42-b702-ecfb8c60a075" providerId="ADAL" clId="{6CEA0F73-2B7A-4844-B094-A5031053F3BA}" dt="2025-11-11T10:53:33.780" v="328" actId="14100"/>
        <pc:sldMkLst>
          <pc:docMk/>
          <pc:sldMk cId="1917974163" sldId="267"/>
        </pc:sldMkLst>
        <pc:spChg chg="mod">
          <ac:chgData name="Sara Dumitru (2441685)" userId="56074912-b646-4f42-b702-ecfb8c60a075" providerId="ADAL" clId="{6CEA0F73-2B7A-4844-B094-A5031053F3BA}" dt="2025-11-11T01:12:40.507" v="78" actId="27636"/>
          <ac:spMkLst>
            <pc:docMk/>
            <pc:sldMk cId="1917974163" sldId="267"/>
            <ac:spMk id="2" creationId="{631727AA-2A4B-7459-64F6-8CB68974F0E3}"/>
          </ac:spMkLst>
        </pc:spChg>
        <pc:spChg chg="mod">
          <ac:chgData name="Sara Dumitru (2441685)" userId="56074912-b646-4f42-b702-ecfb8c60a075" providerId="ADAL" clId="{6CEA0F73-2B7A-4844-B094-A5031053F3BA}" dt="2025-11-11T10:53:33.780" v="328" actId="14100"/>
          <ac:spMkLst>
            <pc:docMk/>
            <pc:sldMk cId="1917974163" sldId="267"/>
            <ac:spMk id="3" creationId="{C71705AF-A114-46D3-808C-4A69D3AE5A69}"/>
          </ac:spMkLst>
        </pc:spChg>
        <pc:spChg chg="add mod">
          <ac:chgData name="Sara Dumitru (2441685)" userId="56074912-b646-4f42-b702-ecfb8c60a075" providerId="ADAL" clId="{6CEA0F73-2B7A-4844-B094-A5031053F3BA}" dt="2025-11-11T10:53:23.107" v="327" actId="1076"/>
          <ac:spMkLst>
            <pc:docMk/>
            <pc:sldMk cId="1917974163" sldId="267"/>
            <ac:spMk id="4" creationId="{BE8B3C14-5731-786E-01C2-1C7148E58BD7}"/>
          </ac:spMkLst>
        </pc:spChg>
        <pc:spChg chg="add del">
          <ac:chgData name="Sara Dumitru (2441685)" userId="56074912-b646-4f42-b702-ecfb8c60a075" providerId="ADAL" clId="{6CEA0F73-2B7A-4844-B094-A5031053F3BA}" dt="2025-11-11T10:50:57.825" v="319" actId="139"/>
          <ac:spMkLst>
            <pc:docMk/>
            <pc:sldMk cId="1917974163" sldId="267"/>
            <ac:spMk id="5" creationId="{3A87AE99-D67C-06AF-D331-9ABA22EA50BF}"/>
          </ac:spMkLst>
        </pc:spChg>
      </pc:sldChg>
      <pc:sldChg chg="mod">
        <pc:chgData name="Sara Dumitru (2441685)" userId="56074912-b646-4f42-b702-ecfb8c60a075" providerId="ADAL" clId="{6CEA0F73-2B7A-4844-B094-A5031053F3BA}" dt="2025-11-11T01:04:14.035" v="1" actId="13091"/>
        <pc:sldMkLst>
          <pc:docMk/>
          <pc:sldMk cId="3645478630" sldId="268"/>
        </pc:sldMkLst>
      </pc:sldChg>
      <pc:sldChg chg="new del">
        <pc:chgData name="Sara Dumitru (2441685)" userId="56074912-b646-4f42-b702-ecfb8c60a075" providerId="ADAL" clId="{6CEA0F73-2B7A-4844-B094-A5031053F3BA}" dt="2025-11-11T01:13:42.886" v="88" actId="21"/>
        <pc:sldMkLst>
          <pc:docMk/>
          <pc:sldMk cId="115471563" sldId="269"/>
        </pc:sldMkLst>
      </pc:sldChg>
      <pc:sldChg chg="new del">
        <pc:chgData name="Sara Dumitru (2441685)" userId="56074912-b646-4f42-b702-ecfb8c60a075" providerId="ADAL" clId="{6CEA0F73-2B7A-4844-B094-A5031053F3BA}" dt="2025-11-11T01:11:33.173" v="72" actId="21"/>
        <pc:sldMkLst>
          <pc:docMk/>
          <pc:sldMk cId="3742362261" sldId="269"/>
        </pc:sldMkLst>
      </pc:sldChg>
      <pc:sldMasterChg chg="mod setBg modSldLayout">
        <pc:chgData name="Sara Dumitru (2441685)" userId="56074912-b646-4f42-b702-ecfb8c60a075" providerId="ADAL" clId="{6CEA0F73-2B7A-4844-B094-A5031053F3BA}" dt="2025-11-11T01:04:14.035" v="1" actId="13091"/>
        <pc:sldMasterMkLst>
          <pc:docMk/>
          <pc:sldMasterMk cId="862150679" sldId="2147484049"/>
        </pc:sldMasterMkLst>
        <pc:sldLayoutChg chg="mod">
          <pc:chgData name="Sara Dumitru (2441685)" userId="56074912-b646-4f42-b702-ecfb8c60a075" providerId="ADAL" clId="{6CEA0F73-2B7A-4844-B094-A5031053F3BA}" dt="2025-11-11T01:04:14.035" v="1" actId="13091"/>
          <pc:sldLayoutMkLst>
            <pc:docMk/>
            <pc:sldMasterMk cId="862150679" sldId="2147484049"/>
            <pc:sldLayoutMk cId="1253202265" sldId="2147484050"/>
          </pc:sldLayoutMkLst>
        </pc:sldLayoutChg>
        <pc:sldLayoutChg chg="mod">
          <pc:chgData name="Sara Dumitru (2441685)" userId="56074912-b646-4f42-b702-ecfb8c60a075" providerId="ADAL" clId="{6CEA0F73-2B7A-4844-B094-A5031053F3BA}" dt="2025-11-11T01:04:14.035" v="1" actId="13091"/>
          <pc:sldLayoutMkLst>
            <pc:docMk/>
            <pc:sldMasterMk cId="862150679" sldId="2147484049"/>
            <pc:sldLayoutMk cId="2688817582" sldId="2147484051"/>
          </pc:sldLayoutMkLst>
        </pc:sldLayoutChg>
        <pc:sldLayoutChg chg="mod">
          <pc:chgData name="Sara Dumitru (2441685)" userId="56074912-b646-4f42-b702-ecfb8c60a075" providerId="ADAL" clId="{6CEA0F73-2B7A-4844-B094-A5031053F3BA}" dt="2025-11-11T01:04:14.035" v="1" actId="13091"/>
          <pc:sldLayoutMkLst>
            <pc:docMk/>
            <pc:sldMasterMk cId="862150679" sldId="2147484049"/>
            <pc:sldLayoutMk cId="1111339976" sldId="2147484052"/>
          </pc:sldLayoutMkLst>
        </pc:sldLayoutChg>
        <pc:sldLayoutChg chg="mod">
          <pc:chgData name="Sara Dumitru (2441685)" userId="56074912-b646-4f42-b702-ecfb8c60a075" providerId="ADAL" clId="{6CEA0F73-2B7A-4844-B094-A5031053F3BA}" dt="2025-11-11T01:04:14.035" v="1" actId="13091"/>
          <pc:sldLayoutMkLst>
            <pc:docMk/>
            <pc:sldMasterMk cId="862150679" sldId="2147484049"/>
            <pc:sldLayoutMk cId="2688897522" sldId="2147484053"/>
          </pc:sldLayoutMkLst>
        </pc:sldLayoutChg>
        <pc:sldLayoutChg chg="mod">
          <pc:chgData name="Sara Dumitru (2441685)" userId="56074912-b646-4f42-b702-ecfb8c60a075" providerId="ADAL" clId="{6CEA0F73-2B7A-4844-B094-A5031053F3BA}" dt="2025-11-11T01:04:14.035" v="1" actId="13091"/>
          <pc:sldLayoutMkLst>
            <pc:docMk/>
            <pc:sldMasterMk cId="862150679" sldId="2147484049"/>
            <pc:sldLayoutMk cId="4194282870" sldId="2147484054"/>
          </pc:sldLayoutMkLst>
        </pc:sldLayoutChg>
        <pc:sldLayoutChg chg="mod">
          <pc:chgData name="Sara Dumitru (2441685)" userId="56074912-b646-4f42-b702-ecfb8c60a075" providerId="ADAL" clId="{6CEA0F73-2B7A-4844-B094-A5031053F3BA}" dt="2025-11-11T01:04:14.035" v="1" actId="13091"/>
          <pc:sldLayoutMkLst>
            <pc:docMk/>
            <pc:sldMasterMk cId="862150679" sldId="2147484049"/>
            <pc:sldLayoutMk cId="1778199657" sldId="2147484055"/>
          </pc:sldLayoutMkLst>
        </pc:sldLayoutChg>
        <pc:sldLayoutChg chg="mod">
          <pc:chgData name="Sara Dumitru (2441685)" userId="56074912-b646-4f42-b702-ecfb8c60a075" providerId="ADAL" clId="{6CEA0F73-2B7A-4844-B094-A5031053F3BA}" dt="2025-11-11T01:04:14.035" v="1" actId="13091"/>
          <pc:sldLayoutMkLst>
            <pc:docMk/>
            <pc:sldMasterMk cId="862150679" sldId="2147484049"/>
            <pc:sldLayoutMk cId="2659708136" sldId="2147484056"/>
          </pc:sldLayoutMkLst>
        </pc:sldLayoutChg>
        <pc:sldLayoutChg chg="mod">
          <pc:chgData name="Sara Dumitru (2441685)" userId="56074912-b646-4f42-b702-ecfb8c60a075" providerId="ADAL" clId="{6CEA0F73-2B7A-4844-B094-A5031053F3BA}" dt="2025-11-11T01:04:14.035" v="1" actId="13091"/>
          <pc:sldLayoutMkLst>
            <pc:docMk/>
            <pc:sldMasterMk cId="862150679" sldId="2147484049"/>
            <pc:sldLayoutMk cId="912387733" sldId="2147484057"/>
          </pc:sldLayoutMkLst>
        </pc:sldLayoutChg>
        <pc:sldLayoutChg chg="mod">
          <pc:chgData name="Sara Dumitru (2441685)" userId="56074912-b646-4f42-b702-ecfb8c60a075" providerId="ADAL" clId="{6CEA0F73-2B7A-4844-B094-A5031053F3BA}" dt="2025-11-11T01:04:14.035" v="1" actId="13091"/>
          <pc:sldLayoutMkLst>
            <pc:docMk/>
            <pc:sldMasterMk cId="862150679" sldId="2147484049"/>
            <pc:sldLayoutMk cId="1466160583" sldId="2147484058"/>
          </pc:sldLayoutMkLst>
        </pc:sldLayoutChg>
        <pc:sldLayoutChg chg="mod">
          <pc:chgData name="Sara Dumitru (2441685)" userId="56074912-b646-4f42-b702-ecfb8c60a075" providerId="ADAL" clId="{6CEA0F73-2B7A-4844-B094-A5031053F3BA}" dt="2025-11-11T01:04:14.035" v="1" actId="13091"/>
          <pc:sldLayoutMkLst>
            <pc:docMk/>
            <pc:sldMasterMk cId="862150679" sldId="2147484049"/>
            <pc:sldLayoutMk cId="1038196450" sldId="2147484059"/>
          </pc:sldLayoutMkLst>
        </pc:sldLayoutChg>
        <pc:sldLayoutChg chg="mod">
          <pc:chgData name="Sara Dumitru (2441685)" userId="56074912-b646-4f42-b702-ecfb8c60a075" providerId="ADAL" clId="{6CEA0F73-2B7A-4844-B094-A5031053F3BA}" dt="2025-11-11T01:04:14.035" v="1" actId="13091"/>
          <pc:sldLayoutMkLst>
            <pc:docMk/>
            <pc:sldMasterMk cId="862150679" sldId="2147484049"/>
            <pc:sldLayoutMk cId="3292000017" sldId="2147484060"/>
          </pc:sldLayoutMkLst>
        </pc:sldLayoutChg>
        <pc:sldLayoutChg chg="mod">
          <pc:chgData name="Sara Dumitru (2441685)" userId="56074912-b646-4f42-b702-ecfb8c60a075" providerId="ADAL" clId="{6CEA0F73-2B7A-4844-B094-A5031053F3BA}" dt="2025-11-11T01:04:14.035" v="1" actId="13091"/>
          <pc:sldLayoutMkLst>
            <pc:docMk/>
            <pc:sldMasterMk cId="862150679" sldId="2147484049"/>
            <pc:sldLayoutMk cId="268374874" sldId="2147484061"/>
          </pc:sldLayoutMkLst>
        </pc:sldLayoutChg>
        <pc:sldLayoutChg chg="mod">
          <pc:chgData name="Sara Dumitru (2441685)" userId="56074912-b646-4f42-b702-ecfb8c60a075" providerId="ADAL" clId="{6CEA0F73-2B7A-4844-B094-A5031053F3BA}" dt="2025-11-11T01:04:14.035" v="1" actId="13091"/>
          <pc:sldLayoutMkLst>
            <pc:docMk/>
            <pc:sldMasterMk cId="862150679" sldId="2147484049"/>
            <pc:sldLayoutMk cId="3790997180" sldId="2147484062"/>
          </pc:sldLayoutMkLst>
        </pc:sldLayoutChg>
        <pc:sldLayoutChg chg="mod">
          <pc:chgData name="Sara Dumitru (2441685)" userId="56074912-b646-4f42-b702-ecfb8c60a075" providerId="ADAL" clId="{6CEA0F73-2B7A-4844-B094-A5031053F3BA}" dt="2025-11-11T01:04:14.035" v="1" actId="13091"/>
          <pc:sldLayoutMkLst>
            <pc:docMk/>
            <pc:sldMasterMk cId="862150679" sldId="2147484049"/>
            <pc:sldLayoutMk cId="27834817" sldId="2147484063"/>
          </pc:sldLayoutMkLst>
        </pc:sldLayoutChg>
        <pc:sldLayoutChg chg="mod">
          <pc:chgData name="Sara Dumitru (2441685)" userId="56074912-b646-4f42-b702-ecfb8c60a075" providerId="ADAL" clId="{6CEA0F73-2B7A-4844-B094-A5031053F3BA}" dt="2025-11-11T01:04:14.035" v="1" actId="13091"/>
          <pc:sldLayoutMkLst>
            <pc:docMk/>
            <pc:sldMasterMk cId="862150679" sldId="2147484049"/>
            <pc:sldLayoutMk cId="3608567382" sldId="2147484064"/>
          </pc:sldLayoutMkLst>
        </pc:sldLayoutChg>
        <pc:sldLayoutChg chg="mod">
          <pc:chgData name="Sara Dumitru (2441685)" userId="56074912-b646-4f42-b702-ecfb8c60a075" providerId="ADAL" clId="{6CEA0F73-2B7A-4844-B094-A5031053F3BA}" dt="2025-11-11T01:04:14.035" v="1" actId="13091"/>
          <pc:sldLayoutMkLst>
            <pc:docMk/>
            <pc:sldMasterMk cId="862150679" sldId="2147484049"/>
            <pc:sldLayoutMk cId="3373302710" sldId="2147484065"/>
          </pc:sldLayoutMkLst>
        </pc:sldLayoutChg>
        <pc:sldLayoutChg chg="mod">
          <pc:chgData name="Sara Dumitru (2441685)" userId="56074912-b646-4f42-b702-ecfb8c60a075" providerId="ADAL" clId="{6CEA0F73-2B7A-4844-B094-A5031053F3BA}" dt="2025-11-11T01:04:14.035" v="1" actId="13091"/>
          <pc:sldLayoutMkLst>
            <pc:docMk/>
            <pc:sldMasterMk cId="862150679" sldId="2147484049"/>
            <pc:sldLayoutMk cId="3689790938" sldId="2147484066"/>
          </pc:sldLayoutMkLst>
        </pc:sldLayoutChg>
      </pc:sldMasterChg>
    </pc:docChg>
  </pc:docChgLst>
  <pc:docChgLst>
    <pc:chgData name="Sara Dumitru (2441685)" userId="S::2441685@student.uwtsd.ac.uk::56074912-b646-4f42-b702-ecfb8c60a075" providerId="AD" clId="Web-{39DA252B-1F3E-9F79-C35C-DF9ED994E5BA}"/>
    <pc:docChg chg="mod modSld addMainMaster delMainMaster">
      <pc:chgData name="Sara Dumitru (2441685)" userId="S::2441685@student.uwtsd.ac.uk::56074912-b646-4f42-b702-ecfb8c60a075" providerId="AD" clId="Web-{39DA252B-1F3E-9F79-C35C-DF9ED994E5BA}" dt="2025-11-05T17:34:14.176" v="1679" actId="20577"/>
      <pc:docMkLst>
        <pc:docMk/>
      </pc:docMkLst>
      <pc:sldChg chg="modSp mod modClrScheme chgLayout">
        <pc:chgData name="Sara Dumitru (2441685)" userId="S::2441685@student.uwtsd.ac.uk::56074912-b646-4f42-b702-ecfb8c60a075" providerId="AD" clId="Web-{39DA252B-1F3E-9F79-C35C-DF9ED994E5BA}" dt="2025-11-05T16:50:31.101" v="1040"/>
        <pc:sldMkLst>
          <pc:docMk/>
          <pc:sldMk cId="2563627717" sldId="256"/>
        </pc:sldMkLst>
        <pc:spChg chg="mod ord">
          <ac:chgData name="Sara Dumitru (2441685)" userId="S::2441685@student.uwtsd.ac.uk::56074912-b646-4f42-b702-ecfb8c60a075" providerId="AD" clId="Web-{39DA252B-1F3E-9F79-C35C-DF9ED994E5BA}" dt="2025-11-05T16:50:31.101" v="1040"/>
          <ac:spMkLst>
            <pc:docMk/>
            <pc:sldMk cId="2563627717" sldId="256"/>
            <ac:spMk id="2" creationId="{13877589-7B87-1810-7D1A-B5A2048E3490}"/>
          </ac:spMkLst>
        </pc:spChg>
      </pc:sldChg>
      <pc:sldChg chg="modSp mod modClrScheme chgLayout">
        <pc:chgData name="Sara Dumitru (2441685)" userId="S::2441685@student.uwtsd.ac.uk::56074912-b646-4f42-b702-ecfb8c60a075" providerId="AD" clId="Web-{39DA252B-1F3E-9F79-C35C-DF9ED994E5BA}" dt="2025-11-05T16:50:31.101" v="1040"/>
        <pc:sldMkLst>
          <pc:docMk/>
          <pc:sldMk cId="2715806010" sldId="257"/>
        </pc:sldMkLst>
        <pc:spChg chg="mod ord">
          <ac:chgData name="Sara Dumitru (2441685)" userId="S::2441685@student.uwtsd.ac.uk::56074912-b646-4f42-b702-ecfb8c60a075" providerId="AD" clId="Web-{39DA252B-1F3E-9F79-C35C-DF9ED994E5BA}" dt="2025-11-05T16:50:31.101" v="1040"/>
          <ac:spMkLst>
            <pc:docMk/>
            <pc:sldMk cId="2715806010" sldId="257"/>
            <ac:spMk id="2" creationId="{84E262C7-2C0D-83A7-4B68-88CCFBE724BB}"/>
          </ac:spMkLst>
        </pc:spChg>
        <pc:spChg chg="mod ord">
          <ac:chgData name="Sara Dumitru (2441685)" userId="S::2441685@student.uwtsd.ac.uk::56074912-b646-4f42-b702-ecfb8c60a075" providerId="AD" clId="Web-{39DA252B-1F3E-9F79-C35C-DF9ED994E5BA}" dt="2025-11-05T16:50:31.101" v="1040"/>
          <ac:spMkLst>
            <pc:docMk/>
            <pc:sldMk cId="2715806010" sldId="257"/>
            <ac:spMk id="3" creationId="{3986ECFC-4802-880F-CAC4-59F9E04E17F0}"/>
          </ac:spMkLst>
        </pc:spChg>
      </pc:sldChg>
      <pc:sldChg chg="modSp mod modClrScheme chgLayout">
        <pc:chgData name="Sara Dumitru (2441685)" userId="S::2441685@student.uwtsd.ac.uk::56074912-b646-4f42-b702-ecfb8c60a075" providerId="AD" clId="Web-{39DA252B-1F3E-9F79-C35C-DF9ED994E5BA}" dt="2025-11-05T16:50:31.101" v="1040"/>
        <pc:sldMkLst>
          <pc:docMk/>
          <pc:sldMk cId="2897957523" sldId="258"/>
        </pc:sldMkLst>
        <pc:spChg chg="mod ord">
          <ac:chgData name="Sara Dumitru (2441685)" userId="S::2441685@student.uwtsd.ac.uk::56074912-b646-4f42-b702-ecfb8c60a075" providerId="AD" clId="Web-{39DA252B-1F3E-9F79-C35C-DF9ED994E5BA}" dt="2025-11-05T16:50:31.101" v="1040"/>
          <ac:spMkLst>
            <pc:docMk/>
            <pc:sldMk cId="2897957523" sldId="258"/>
            <ac:spMk id="2" creationId="{4351C092-CB50-5179-72FB-94CBECED5425}"/>
          </ac:spMkLst>
        </pc:spChg>
        <pc:spChg chg="mod ord">
          <ac:chgData name="Sara Dumitru (2441685)" userId="S::2441685@student.uwtsd.ac.uk::56074912-b646-4f42-b702-ecfb8c60a075" providerId="AD" clId="Web-{39DA252B-1F3E-9F79-C35C-DF9ED994E5BA}" dt="2025-11-05T16:50:31.101" v="1040"/>
          <ac:spMkLst>
            <pc:docMk/>
            <pc:sldMk cId="2897957523" sldId="258"/>
            <ac:spMk id="3" creationId="{028A8359-438A-7EDF-F235-AE5BAE7FB208}"/>
          </ac:spMkLst>
        </pc:spChg>
      </pc:sldChg>
      <pc:sldChg chg="modSp mod modClrScheme chgLayout">
        <pc:chgData name="Sara Dumitru (2441685)" userId="S::2441685@student.uwtsd.ac.uk::56074912-b646-4f42-b702-ecfb8c60a075" providerId="AD" clId="Web-{39DA252B-1F3E-9F79-C35C-DF9ED994E5BA}" dt="2025-11-05T16:51:13.962" v="1042" actId="20577"/>
        <pc:sldMkLst>
          <pc:docMk/>
          <pc:sldMk cId="1748499028" sldId="259"/>
        </pc:sldMkLst>
        <pc:spChg chg="mod ord">
          <ac:chgData name="Sara Dumitru (2441685)" userId="S::2441685@student.uwtsd.ac.uk::56074912-b646-4f42-b702-ecfb8c60a075" providerId="AD" clId="Web-{39DA252B-1F3E-9F79-C35C-DF9ED994E5BA}" dt="2025-11-05T16:50:31.101" v="1040"/>
          <ac:spMkLst>
            <pc:docMk/>
            <pc:sldMk cId="1748499028" sldId="259"/>
            <ac:spMk id="2" creationId="{61C7DAA2-C26F-4546-8B0F-C81CFB47F842}"/>
          </ac:spMkLst>
        </pc:spChg>
        <pc:spChg chg="mod ord">
          <ac:chgData name="Sara Dumitru (2441685)" userId="S::2441685@student.uwtsd.ac.uk::56074912-b646-4f42-b702-ecfb8c60a075" providerId="AD" clId="Web-{39DA252B-1F3E-9F79-C35C-DF9ED994E5BA}" dt="2025-11-05T16:51:13.962" v="1042" actId="20577"/>
          <ac:spMkLst>
            <pc:docMk/>
            <pc:sldMk cId="1748499028" sldId="259"/>
            <ac:spMk id="3" creationId="{F9C1CCB3-874D-5E4A-629C-E7AA4A8AB46C}"/>
          </ac:spMkLst>
        </pc:spChg>
      </pc:sldChg>
      <pc:sldChg chg="modSp mod modClrScheme chgLayout">
        <pc:chgData name="Sara Dumitru (2441685)" userId="S::2441685@student.uwtsd.ac.uk::56074912-b646-4f42-b702-ecfb8c60a075" providerId="AD" clId="Web-{39DA252B-1F3E-9F79-C35C-DF9ED994E5BA}" dt="2025-11-05T16:50:31.101" v="1040"/>
        <pc:sldMkLst>
          <pc:docMk/>
          <pc:sldMk cId="1424087263" sldId="260"/>
        </pc:sldMkLst>
        <pc:spChg chg="mod ord">
          <ac:chgData name="Sara Dumitru (2441685)" userId="S::2441685@student.uwtsd.ac.uk::56074912-b646-4f42-b702-ecfb8c60a075" providerId="AD" clId="Web-{39DA252B-1F3E-9F79-C35C-DF9ED994E5BA}" dt="2025-11-05T16:50:31.101" v="1040"/>
          <ac:spMkLst>
            <pc:docMk/>
            <pc:sldMk cId="1424087263" sldId="260"/>
            <ac:spMk id="2" creationId="{3DD839E5-539A-6BA2-F020-0AEF28846AB2}"/>
          </ac:spMkLst>
        </pc:spChg>
        <pc:spChg chg="mod ord">
          <ac:chgData name="Sara Dumitru (2441685)" userId="S::2441685@student.uwtsd.ac.uk::56074912-b646-4f42-b702-ecfb8c60a075" providerId="AD" clId="Web-{39DA252B-1F3E-9F79-C35C-DF9ED994E5BA}" dt="2025-11-05T16:50:31.101" v="1040"/>
          <ac:spMkLst>
            <pc:docMk/>
            <pc:sldMk cId="1424087263" sldId="260"/>
            <ac:spMk id="3" creationId="{E73EC453-8E6E-AAA5-639A-7F2EB8FCDBC5}"/>
          </ac:spMkLst>
        </pc:spChg>
      </pc:sldChg>
      <pc:sldChg chg="modSp mod modClrScheme chgLayout">
        <pc:chgData name="Sara Dumitru (2441685)" userId="S::2441685@student.uwtsd.ac.uk::56074912-b646-4f42-b702-ecfb8c60a075" providerId="AD" clId="Web-{39DA252B-1F3E-9F79-C35C-DF9ED994E5BA}" dt="2025-11-05T16:56:20.957" v="1094" actId="20577"/>
        <pc:sldMkLst>
          <pc:docMk/>
          <pc:sldMk cId="1382716628" sldId="262"/>
        </pc:sldMkLst>
        <pc:spChg chg="mod ord">
          <ac:chgData name="Sara Dumitru (2441685)" userId="S::2441685@student.uwtsd.ac.uk::56074912-b646-4f42-b702-ecfb8c60a075" providerId="AD" clId="Web-{39DA252B-1F3E-9F79-C35C-DF9ED994E5BA}" dt="2025-11-05T16:54:24.329" v="1083" actId="20577"/>
          <ac:spMkLst>
            <pc:docMk/>
            <pc:sldMk cId="1382716628" sldId="262"/>
            <ac:spMk id="2" creationId="{536300BE-D96C-22F6-553D-690EEFFC5D51}"/>
          </ac:spMkLst>
        </pc:spChg>
        <pc:spChg chg="mod ord">
          <ac:chgData name="Sara Dumitru (2441685)" userId="S::2441685@student.uwtsd.ac.uk::56074912-b646-4f42-b702-ecfb8c60a075" providerId="AD" clId="Web-{39DA252B-1F3E-9F79-C35C-DF9ED994E5BA}" dt="2025-11-05T16:56:20.957" v="1094" actId="20577"/>
          <ac:spMkLst>
            <pc:docMk/>
            <pc:sldMk cId="1382716628" sldId="262"/>
            <ac:spMk id="3" creationId="{87B96C4E-C633-AD44-2B5D-616D8D99EE4D}"/>
          </ac:spMkLst>
        </pc:spChg>
      </pc:sldChg>
      <pc:sldChg chg="modSp mod modClrScheme chgLayout">
        <pc:chgData name="Sara Dumitru (2441685)" userId="S::2441685@student.uwtsd.ac.uk::56074912-b646-4f42-b702-ecfb8c60a075" providerId="AD" clId="Web-{39DA252B-1F3E-9F79-C35C-DF9ED994E5BA}" dt="2025-11-05T17:19:48.614" v="1464" actId="20577"/>
        <pc:sldMkLst>
          <pc:docMk/>
          <pc:sldMk cId="3970473306" sldId="264"/>
        </pc:sldMkLst>
        <pc:spChg chg="mod ord">
          <ac:chgData name="Sara Dumitru (2441685)" userId="S::2441685@student.uwtsd.ac.uk::56074912-b646-4f42-b702-ecfb8c60a075" providerId="AD" clId="Web-{39DA252B-1F3E-9F79-C35C-DF9ED994E5BA}" dt="2025-11-05T16:50:31.101" v="1040"/>
          <ac:spMkLst>
            <pc:docMk/>
            <pc:sldMk cId="3970473306" sldId="264"/>
            <ac:spMk id="2" creationId="{42D99987-98D1-706D-2E63-5B8DDBF317C6}"/>
          </ac:spMkLst>
        </pc:spChg>
        <pc:spChg chg="mod ord">
          <ac:chgData name="Sara Dumitru (2441685)" userId="S::2441685@student.uwtsd.ac.uk::56074912-b646-4f42-b702-ecfb8c60a075" providerId="AD" clId="Web-{39DA252B-1F3E-9F79-C35C-DF9ED994E5BA}" dt="2025-11-05T17:19:48.614" v="1464" actId="20577"/>
          <ac:spMkLst>
            <pc:docMk/>
            <pc:sldMk cId="3970473306" sldId="264"/>
            <ac:spMk id="3" creationId="{4A53051C-8483-F6FD-7AB5-FC885653EC99}"/>
          </ac:spMkLst>
        </pc:spChg>
      </pc:sldChg>
      <pc:sldChg chg="modSp mod modClrScheme chgLayout">
        <pc:chgData name="Sara Dumitru (2441685)" userId="S::2441685@student.uwtsd.ac.uk::56074912-b646-4f42-b702-ecfb8c60a075" providerId="AD" clId="Web-{39DA252B-1F3E-9F79-C35C-DF9ED994E5BA}" dt="2025-11-05T17:34:14.176" v="1679" actId="20577"/>
        <pc:sldMkLst>
          <pc:docMk/>
          <pc:sldMk cId="359125969" sldId="265"/>
        </pc:sldMkLst>
        <pc:spChg chg="mod ord">
          <ac:chgData name="Sara Dumitru (2441685)" userId="S::2441685@student.uwtsd.ac.uk::56074912-b646-4f42-b702-ecfb8c60a075" providerId="AD" clId="Web-{39DA252B-1F3E-9F79-C35C-DF9ED994E5BA}" dt="2025-11-05T16:50:31.101" v="1040"/>
          <ac:spMkLst>
            <pc:docMk/>
            <pc:sldMk cId="359125969" sldId="265"/>
            <ac:spMk id="2" creationId="{E07B30E9-9073-E60E-A7A9-048C6F3D6925}"/>
          </ac:spMkLst>
        </pc:spChg>
        <pc:spChg chg="mod ord">
          <ac:chgData name="Sara Dumitru (2441685)" userId="S::2441685@student.uwtsd.ac.uk::56074912-b646-4f42-b702-ecfb8c60a075" providerId="AD" clId="Web-{39DA252B-1F3E-9F79-C35C-DF9ED994E5BA}" dt="2025-11-05T17:34:14.176" v="1679" actId="20577"/>
          <ac:spMkLst>
            <pc:docMk/>
            <pc:sldMk cId="359125969" sldId="265"/>
            <ac:spMk id="3" creationId="{5F8D0C3B-0DFC-3E5A-28D7-AC7CD95B6A10}"/>
          </ac:spMkLst>
        </pc:spChg>
      </pc:sldChg>
      <pc:sldChg chg="delSp modSp mod modClrScheme delDesignElem chgLayout">
        <pc:chgData name="Sara Dumitru (2441685)" userId="S::2441685@student.uwtsd.ac.uk::56074912-b646-4f42-b702-ecfb8c60a075" providerId="AD" clId="Web-{39DA252B-1F3E-9F79-C35C-DF9ED994E5BA}" dt="2025-11-05T16:50:31.101" v="1040"/>
        <pc:sldMkLst>
          <pc:docMk/>
          <pc:sldMk cId="2850782885" sldId="266"/>
        </pc:sldMkLst>
        <pc:spChg chg="mod ord">
          <ac:chgData name="Sara Dumitru (2441685)" userId="S::2441685@student.uwtsd.ac.uk::56074912-b646-4f42-b702-ecfb8c60a075" providerId="AD" clId="Web-{39DA252B-1F3E-9F79-C35C-DF9ED994E5BA}" dt="2025-11-05T16:50:31.101" v="1040"/>
          <ac:spMkLst>
            <pc:docMk/>
            <pc:sldMk cId="2850782885" sldId="266"/>
            <ac:spMk id="2" creationId="{522107DF-28D1-AECE-299A-375E6A01AF85}"/>
          </ac:spMkLst>
        </pc:spChg>
      </pc:sldChg>
      <pc:sldChg chg="modSp mod modClrScheme chgLayout">
        <pc:chgData name="Sara Dumitru (2441685)" userId="S::2441685@student.uwtsd.ac.uk::56074912-b646-4f42-b702-ecfb8c60a075" providerId="AD" clId="Web-{39DA252B-1F3E-9F79-C35C-DF9ED994E5BA}" dt="2025-11-05T16:50:31.101" v="1040"/>
        <pc:sldMkLst>
          <pc:docMk/>
          <pc:sldMk cId="1917974163" sldId="267"/>
        </pc:sldMkLst>
        <pc:spChg chg="mod ord">
          <ac:chgData name="Sara Dumitru (2441685)" userId="S::2441685@student.uwtsd.ac.uk::56074912-b646-4f42-b702-ecfb8c60a075" providerId="AD" clId="Web-{39DA252B-1F3E-9F79-C35C-DF9ED994E5BA}" dt="2025-11-05T16:50:31.101" v="1040"/>
          <ac:spMkLst>
            <pc:docMk/>
            <pc:sldMk cId="1917974163" sldId="267"/>
            <ac:spMk id="2" creationId="{631727AA-2A4B-7459-64F6-8CB68974F0E3}"/>
          </ac:spMkLst>
        </pc:spChg>
        <pc:spChg chg="mod ord">
          <ac:chgData name="Sara Dumitru (2441685)" userId="S::2441685@student.uwtsd.ac.uk::56074912-b646-4f42-b702-ecfb8c60a075" providerId="AD" clId="Web-{39DA252B-1F3E-9F79-C35C-DF9ED994E5BA}" dt="2025-11-05T16:50:31.101" v="1040"/>
          <ac:spMkLst>
            <pc:docMk/>
            <pc:sldMk cId="1917974163" sldId="267"/>
            <ac:spMk id="3" creationId="{C71705AF-A114-46D3-808C-4A69D3AE5A69}"/>
          </ac:spMkLst>
        </pc:spChg>
      </pc:sldChg>
      <pc:sldChg chg="addSp delSp modSp mod modClrScheme chgLayout">
        <pc:chgData name="Sara Dumitru (2441685)" userId="S::2441685@student.uwtsd.ac.uk::56074912-b646-4f42-b702-ecfb8c60a075" providerId="AD" clId="Web-{39DA252B-1F3E-9F79-C35C-DF9ED994E5BA}" dt="2025-11-05T17:16:51.394" v="1388" actId="20577"/>
        <pc:sldMkLst>
          <pc:docMk/>
          <pc:sldMk cId="3645478630" sldId="268"/>
        </pc:sldMkLst>
        <pc:spChg chg="mod ord">
          <ac:chgData name="Sara Dumitru (2441685)" userId="S::2441685@student.uwtsd.ac.uk::56074912-b646-4f42-b702-ecfb8c60a075" providerId="AD" clId="Web-{39DA252B-1F3E-9F79-C35C-DF9ED994E5BA}" dt="2025-11-05T16:50:31.101" v="1040"/>
          <ac:spMkLst>
            <pc:docMk/>
            <pc:sldMk cId="3645478630" sldId="268"/>
            <ac:spMk id="2" creationId="{3FC915AA-9AD6-9DEC-20C0-9E11999F2E2F}"/>
          </ac:spMkLst>
        </pc:spChg>
        <pc:spChg chg="mod ord">
          <ac:chgData name="Sara Dumitru (2441685)" userId="S::2441685@student.uwtsd.ac.uk::56074912-b646-4f42-b702-ecfb8c60a075" providerId="AD" clId="Web-{39DA252B-1F3E-9F79-C35C-DF9ED994E5BA}" dt="2025-11-05T16:50:31.101" v="1040"/>
          <ac:spMkLst>
            <pc:docMk/>
            <pc:sldMk cId="3645478630" sldId="268"/>
            <ac:spMk id="3" creationId="{6ED3E622-CB09-1362-15C9-BF616871B4C4}"/>
          </ac:spMkLst>
        </pc:spChg>
        <pc:spChg chg="add mod">
          <ac:chgData name="Sara Dumitru (2441685)" userId="S::2441685@student.uwtsd.ac.uk::56074912-b646-4f42-b702-ecfb8c60a075" providerId="AD" clId="Web-{39DA252B-1F3E-9F79-C35C-DF9ED994E5BA}" dt="2025-11-05T17:16:51.394" v="1388" actId="20577"/>
          <ac:spMkLst>
            <pc:docMk/>
            <pc:sldMk cId="3645478630" sldId="268"/>
            <ac:spMk id="4" creationId="{DADABCA4-28BE-FAA8-CAA6-F0FD4749715D}"/>
          </ac:spMkLst>
        </pc:spChg>
        <pc:spChg chg="add mod">
          <ac:chgData name="Sara Dumitru (2441685)" userId="S::2441685@student.uwtsd.ac.uk::56074912-b646-4f42-b702-ecfb8c60a075" providerId="AD" clId="Web-{39DA252B-1F3E-9F79-C35C-DF9ED994E5BA}" dt="2025-11-05T17:03:57.036" v="1145" actId="1076"/>
          <ac:spMkLst>
            <pc:docMk/>
            <pc:sldMk cId="3645478630" sldId="268"/>
            <ac:spMk id="20" creationId="{C9AF06B5-61B1-D79C-8A64-CD874E6D1197}"/>
          </ac:spMkLst>
        </pc:spChg>
        <pc:spChg chg="add mod">
          <ac:chgData name="Sara Dumitru (2441685)" userId="S::2441685@student.uwtsd.ac.uk::56074912-b646-4f42-b702-ecfb8c60a075" providerId="AD" clId="Web-{39DA252B-1F3E-9F79-C35C-DF9ED994E5BA}" dt="2025-11-05T17:05:00.004" v="1152" actId="20577"/>
          <ac:spMkLst>
            <pc:docMk/>
            <pc:sldMk cId="3645478630" sldId="268"/>
            <ac:spMk id="21" creationId="{97FE9821-5D7A-1B3B-20AA-3D8AB889FEE8}"/>
          </ac:spMkLst>
        </pc:spChg>
        <pc:spChg chg="add mod">
          <ac:chgData name="Sara Dumitru (2441685)" userId="S::2441685@student.uwtsd.ac.uk::56074912-b646-4f42-b702-ecfb8c60a075" providerId="AD" clId="Web-{39DA252B-1F3E-9F79-C35C-DF9ED994E5BA}" dt="2025-11-05T17:05:45.223" v="1160" actId="20577"/>
          <ac:spMkLst>
            <pc:docMk/>
            <pc:sldMk cId="3645478630" sldId="268"/>
            <ac:spMk id="22" creationId="{AAC064C7-5362-2C57-E72E-6CB37A8C337F}"/>
          </ac:spMkLst>
        </pc:spChg>
        <pc:spChg chg="add mod">
          <ac:chgData name="Sara Dumitru (2441685)" userId="S::2441685@student.uwtsd.ac.uk::56074912-b646-4f42-b702-ecfb8c60a075" providerId="AD" clId="Web-{39DA252B-1F3E-9F79-C35C-DF9ED994E5BA}" dt="2025-11-05T17:06:07.665" v="1168" actId="20577"/>
          <ac:spMkLst>
            <pc:docMk/>
            <pc:sldMk cId="3645478630" sldId="268"/>
            <ac:spMk id="23" creationId="{6B9B3AB8-6C88-77F9-97B1-F7AA72DB1368}"/>
          </ac:spMkLst>
        </pc:spChg>
        <pc:spChg chg="add mod">
          <ac:chgData name="Sara Dumitru (2441685)" userId="S::2441685@student.uwtsd.ac.uk::56074912-b646-4f42-b702-ecfb8c60a075" providerId="AD" clId="Web-{39DA252B-1F3E-9F79-C35C-DF9ED994E5BA}" dt="2025-11-05T17:07:12.653" v="1178" actId="20577"/>
          <ac:spMkLst>
            <pc:docMk/>
            <pc:sldMk cId="3645478630" sldId="268"/>
            <ac:spMk id="24" creationId="{2968BFA4-2990-15E3-258E-F2C265F190D8}"/>
          </ac:spMkLst>
        </pc:spChg>
        <pc:spChg chg="add mod">
          <ac:chgData name="Sara Dumitru (2441685)" userId="S::2441685@student.uwtsd.ac.uk::56074912-b646-4f42-b702-ecfb8c60a075" providerId="AD" clId="Web-{39DA252B-1F3E-9F79-C35C-DF9ED994E5BA}" dt="2025-11-05T17:07:34.357" v="1196" actId="1076"/>
          <ac:spMkLst>
            <pc:docMk/>
            <pc:sldMk cId="3645478630" sldId="268"/>
            <ac:spMk id="25" creationId="{C55F7B71-DB65-B02E-5BF5-19A17D392E36}"/>
          </ac:spMkLst>
        </pc:spChg>
        <pc:spChg chg="add mod">
          <ac:chgData name="Sara Dumitru (2441685)" userId="S::2441685@student.uwtsd.ac.uk::56074912-b646-4f42-b702-ecfb8c60a075" providerId="AD" clId="Web-{39DA252B-1F3E-9F79-C35C-DF9ED994E5BA}" dt="2025-11-05T17:08:10.294" v="1214" actId="1076"/>
          <ac:spMkLst>
            <pc:docMk/>
            <pc:sldMk cId="3645478630" sldId="268"/>
            <ac:spMk id="26" creationId="{D639F840-3DFB-6956-07CC-C6643005F951}"/>
          </ac:spMkLst>
        </pc:spChg>
        <pc:spChg chg="add mod">
          <ac:chgData name="Sara Dumitru (2441685)" userId="S::2441685@student.uwtsd.ac.uk::56074912-b646-4f42-b702-ecfb8c60a075" providerId="AD" clId="Web-{39DA252B-1F3E-9F79-C35C-DF9ED994E5BA}" dt="2025-11-05T17:09:55.237" v="1254" actId="1076"/>
          <ac:spMkLst>
            <pc:docMk/>
            <pc:sldMk cId="3645478630" sldId="268"/>
            <ac:spMk id="27" creationId="{07109FD3-1898-05BB-B6EE-361D8DF599D3}"/>
          </ac:spMkLst>
        </pc:spChg>
        <pc:spChg chg="add mod">
          <ac:chgData name="Sara Dumitru (2441685)" userId="S::2441685@student.uwtsd.ac.uk::56074912-b646-4f42-b702-ecfb8c60a075" providerId="AD" clId="Web-{39DA252B-1F3E-9F79-C35C-DF9ED994E5BA}" dt="2025-11-05T17:11:26.332" v="1274" actId="14100"/>
          <ac:spMkLst>
            <pc:docMk/>
            <pc:sldMk cId="3645478630" sldId="268"/>
            <ac:spMk id="29" creationId="{88222550-B4AE-BF9A-0A75-F50303C6343F}"/>
          </ac:spMkLst>
        </pc:spChg>
        <pc:spChg chg="add mod">
          <ac:chgData name="Sara Dumitru (2441685)" userId="S::2441685@student.uwtsd.ac.uk::56074912-b646-4f42-b702-ecfb8c60a075" providerId="AD" clId="Web-{39DA252B-1F3E-9F79-C35C-DF9ED994E5BA}" dt="2025-11-05T17:11:56.847" v="1292" actId="1076"/>
          <ac:spMkLst>
            <pc:docMk/>
            <pc:sldMk cId="3645478630" sldId="268"/>
            <ac:spMk id="30" creationId="{118855FA-7C70-F7A0-3137-B9088D07EE67}"/>
          </ac:spMkLst>
        </pc:spChg>
        <pc:spChg chg="add mod">
          <ac:chgData name="Sara Dumitru (2441685)" userId="S::2441685@student.uwtsd.ac.uk::56074912-b646-4f42-b702-ecfb8c60a075" providerId="AD" clId="Web-{39DA252B-1F3E-9F79-C35C-DF9ED994E5BA}" dt="2025-11-05T17:12:26.566" v="1308" actId="14100"/>
          <ac:spMkLst>
            <pc:docMk/>
            <pc:sldMk cId="3645478630" sldId="268"/>
            <ac:spMk id="31" creationId="{54754F85-4B80-3797-17E2-F6A560BBD510}"/>
          </ac:spMkLst>
        </pc:spChg>
        <pc:spChg chg="add mod">
          <ac:chgData name="Sara Dumitru (2441685)" userId="S::2441685@student.uwtsd.ac.uk::56074912-b646-4f42-b702-ecfb8c60a075" providerId="AD" clId="Web-{39DA252B-1F3E-9F79-C35C-DF9ED994E5BA}" dt="2025-11-05T17:14:30.238" v="1341" actId="14100"/>
          <ac:spMkLst>
            <pc:docMk/>
            <pc:sldMk cId="3645478630" sldId="268"/>
            <ac:spMk id="33" creationId="{7899FFDC-44C4-8C08-217A-A912B0E569A2}"/>
          </ac:spMkLst>
        </pc:spChg>
        <pc:spChg chg="add mod">
          <ac:chgData name="Sara Dumitru (2441685)" userId="S::2441685@student.uwtsd.ac.uk::56074912-b646-4f42-b702-ecfb8c60a075" providerId="AD" clId="Web-{39DA252B-1F3E-9F79-C35C-DF9ED994E5BA}" dt="2025-11-05T17:15:54.035" v="1386" actId="1076"/>
          <ac:spMkLst>
            <pc:docMk/>
            <pc:sldMk cId="3645478630" sldId="268"/>
            <ac:spMk id="34" creationId="{09E092A2-D8CF-31EA-FC91-B7A1C24E58EE}"/>
          </ac:spMkLst>
        </pc:spChg>
        <pc:cxnChg chg="add mod">
          <ac:chgData name="Sara Dumitru (2441685)" userId="S::2441685@student.uwtsd.ac.uk::56074912-b646-4f42-b702-ecfb8c60a075" providerId="AD" clId="Web-{39DA252B-1F3E-9F79-C35C-DF9ED994E5BA}" dt="2025-11-05T17:15:50.128" v="1385" actId="1076"/>
          <ac:cxnSpMkLst>
            <pc:docMk/>
            <pc:sldMk cId="3645478630" sldId="268"/>
            <ac:cxnSpMk id="6" creationId="{FBE925F0-6714-E12E-A97C-89BED0986973}"/>
          </ac:cxnSpMkLst>
        </pc:cxnChg>
        <pc:cxnChg chg="add">
          <ac:chgData name="Sara Dumitru (2441685)" userId="S::2441685@student.uwtsd.ac.uk::56074912-b646-4f42-b702-ecfb8c60a075" providerId="AD" clId="Web-{39DA252B-1F3E-9F79-C35C-DF9ED994E5BA}" dt="2025-11-05T16:57:08.489" v="1097"/>
          <ac:cxnSpMkLst>
            <pc:docMk/>
            <pc:sldMk cId="3645478630" sldId="268"/>
            <ac:cxnSpMk id="7" creationId="{6D9432F2-8A87-73EA-0F14-83F20407D8D2}"/>
          </ac:cxnSpMkLst>
        </pc:cxnChg>
        <pc:cxnChg chg="add mod">
          <ac:chgData name="Sara Dumitru (2441685)" userId="S::2441685@student.uwtsd.ac.uk::56074912-b646-4f42-b702-ecfb8c60a075" providerId="AD" clId="Web-{39DA252B-1F3E-9F79-C35C-DF9ED994E5BA}" dt="2025-11-05T17:06:55.981" v="1174" actId="14100"/>
          <ac:cxnSpMkLst>
            <pc:docMk/>
            <pc:sldMk cId="3645478630" sldId="268"/>
            <ac:cxnSpMk id="8" creationId="{23241638-6E58-A813-4015-ABCDBBA8DD5E}"/>
          </ac:cxnSpMkLst>
        </pc:cxnChg>
        <pc:cxnChg chg="add mod">
          <ac:chgData name="Sara Dumitru (2441685)" userId="S::2441685@student.uwtsd.ac.uk::56074912-b646-4f42-b702-ecfb8c60a075" providerId="AD" clId="Web-{39DA252B-1F3E-9F79-C35C-DF9ED994E5BA}" dt="2025-11-05T17:00:23.817" v="1114" actId="1076"/>
          <ac:cxnSpMkLst>
            <pc:docMk/>
            <pc:sldMk cId="3645478630" sldId="268"/>
            <ac:cxnSpMk id="9" creationId="{7A50F619-77BB-77A1-305F-69D511A23747}"/>
          </ac:cxnSpMkLst>
        </pc:cxnChg>
        <pc:cxnChg chg="add mod">
          <ac:chgData name="Sara Dumitru (2441685)" userId="S::2441685@student.uwtsd.ac.uk::56074912-b646-4f42-b702-ecfb8c60a075" providerId="AD" clId="Web-{39DA252B-1F3E-9F79-C35C-DF9ED994E5BA}" dt="2025-11-05T17:12:50.988" v="1309" actId="1076"/>
          <ac:cxnSpMkLst>
            <pc:docMk/>
            <pc:sldMk cId="3645478630" sldId="268"/>
            <ac:cxnSpMk id="10" creationId="{E48C0A20-6D67-2BD9-11E9-BDE14C0B75C0}"/>
          </ac:cxnSpMkLst>
        </pc:cxnChg>
        <pc:cxnChg chg="add mod">
          <ac:chgData name="Sara Dumitru (2441685)" userId="S::2441685@student.uwtsd.ac.uk::56074912-b646-4f42-b702-ecfb8c60a075" providerId="AD" clId="Web-{39DA252B-1F3E-9F79-C35C-DF9ED994E5BA}" dt="2025-11-05T16:59:50.191" v="1110" actId="14100"/>
          <ac:cxnSpMkLst>
            <pc:docMk/>
            <pc:sldMk cId="3645478630" sldId="268"/>
            <ac:cxnSpMk id="11" creationId="{DDA0037C-D93A-9021-EF0C-91EF8D81525E}"/>
          </ac:cxnSpMkLst>
        </pc:cxnChg>
        <pc:cxnChg chg="add mod">
          <ac:chgData name="Sara Dumitru (2441685)" userId="S::2441685@student.uwtsd.ac.uk::56074912-b646-4f42-b702-ecfb8c60a075" providerId="AD" clId="Web-{39DA252B-1F3E-9F79-C35C-DF9ED994E5BA}" dt="2025-11-05T17:00:42.754" v="1116" actId="1076"/>
          <ac:cxnSpMkLst>
            <pc:docMk/>
            <pc:sldMk cId="3645478630" sldId="268"/>
            <ac:cxnSpMk id="12" creationId="{5120D6AD-8045-810D-F4A7-AF5000FB66F5}"/>
          </ac:cxnSpMkLst>
        </pc:cxnChg>
        <pc:cxnChg chg="add mod">
          <ac:chgData name="Sara Dumitru (2441685)" userId="S::2441685@student.uwtsd.ac.uk::56074912-b646-4f42-b702-ecfb8c60a075" providerId="AD" clId="Web-{39DA252B-1F3E-9F79-C35C-DF9ED994E5BA}" dt="2025-11-05T17:00:51.410" v="1118" actId="14100"/>
          <ac:cxnSpMkLst>
            <pc:docMk/>
            <pc:sldMk cId="3645478630" sldId="268"/>
            <ac:cxnSpMk id="13" creationId="{3AAFCD42-E900-F745-9F15-72D886EC90C5}"/>
          </ac:cxnSpMkLst>
        </pc:cxnChg>
        <pc:cxnChg chg="add mod">
          <ac:chgData name="Sara Dumitru (2441685)" userId="S::2441685@student.uwtsd.ac.uk::56074912-b646-4f42-b702-ecfb8c60a075" providerId="AD" clId="Web-{39DA252B-1F3E-9F79-C35C-DF9ED994E5BA}" dt="2025-11-05T17:01:35.332" v="1122" actId="14100"/>
          <ac:cxnSpMkLst>
            <pc:docMk/>
            <pc:sldMk cId="3645478630" sldId="268"/>
            <ac:cxnSpMk id="14" creationId="{39FA7DC9-6C80-D042-C004-3F85844BAC8D}"/>
          </ac:cxnSpMkLst>
        </pc:cxnChg>
        <pc:cxnChg chg="add mod">
          <ac:chgData name="Sara Dumitru (2441685)" userId="S::2441685@student.uwtsd.ac.uk::56074912-b646-4f42-b702-ecfb8c60a075" providerId="AD" clId="Web-{39DA252B-1F3E-9F79-C35C-DF9ED994E5BA}" dt="2025-11-05T17:11:01.378" v="1261" actId="14100"/>
          <ac:cxnSpMkLst>
            <pc:docMk/>
            <pc:sldMk cId="3645478630" sldId="268"/>
            <ac:cxnSpMk id="15" creationId="{40AD72F8-8FE4-1400-D3F8-A2E6A3C8A8B2}"/>
          </ac:cxnSpMkLst>
        </pc:cxnChg>
        <pc:cxnChg chg="add mod">
          <ac:chgData name="Sara Dumitru (2441685)" userId="S::2441685@student.uwtsd.ac.uk::56074912-b646-4f42-b702-ecfb8c60a075" providerId="AD" clId="Web-{39DA252B-1F3E-9F79-C35C-DF9ED994E5BA}" dt="2025-11-05T17:13:32.285" v="1315" actId="1076"/>
          <ac:cxnSpMkLst>
            <pc:docMk/>
            <pc:sldMk cId="3645478630" sldId="268"/>
            <ac:cxnSpMk id="16" creationId="{8AB02DF5-B4C2-C23F-7563-6E78291DC463}"/>
          </ac:cxnSpMkLst>
        </pc:cxnChg>
        <pc:cxnChg chg="add mod">
          <ac:chgData name="Sara Dumitru (2441685)" userId="S::2441685@student.uwtsd.ac.uk::56074912-b646-4f42-b702-ecfb8c60a075" providerId="AD" clId="Web-{39DA252B-1F3E-9F79-C35C-DF9ED994E5BA}" dt="2025-11-05T17:13:43.347" v="1317" actId="1076"/>
          <ac:cxnSpMkLst>
            <pc:docMk/>
            <pc:sldMk cId="3645478630" sldId="268"/>
            <ac:cxnSpMk id="17" creationId="{DEEF9D6D-609C-30AA-C0AD-B6F66DC34DD0}"/>
          </ac:cxnSpMkLst>
        </pc:cxnChg>
        <pc:cxnChg chg="add mod">
          <ac:chgData name="Sara Dumitru (2441685)" userId="S::2441685@student.uwtsd.ac.uk::56074912-b646-4f42-b702-ecfb8c60a075" providerId="AD" clId="Web-{39DA252B-1F3E-9F79-C35C-DF9ED994E5BA}" dt="2025-11-05T17:12:57.269" v="1310" actId="1076"/>
          <ac:cxnSpMkLst>
            <pc:docMk/>
            <pc:sldMk cId="3645478630" sldId="268"/>
            <ac:cxnSpMk id="18" creationId="{279BBAAA-5061-7B26-5AF0-2E3A2FBA0423}"/>
          </ac:cxnSpMkLst>
        </pc:cxnChg>
        <pc:cxnChg chg="add mod">
          <ac:chgData name="Sara Dumitru (2441685)" userId="S::2441685@student.uwtsd.ac.uk::56074912-b646-4f42-b702-ecfb8c60a075" providerId="AD" clId="Web-{39DA252B-1F3E-9F79-C35C-DF9ED994E5BA}" dt="2025-11-05T17:12:18.847" v="1306" actId="1076"/>
          <ac:cxnSpMkLst>
            <pc:docMk/>
            <pc:sldMk cId="3645478630" sldId="268"/>
            <ac:cxnSpMk id="19" creationId="{500688CC-5061-110E-72D1-1D390BA7D9B4}"/>
          </ac:cxnSpMkLst>
        </pc:cxnChg>
      </pc:sldChg>
    </pc:docChg>
  </pc:docChgLst>
  <pc:docChgLst>
    <pc:chgData name="Sara Dumitru (2441685)" userId="S::2441685@student.uwtsd.ac.uk::56074912-b646-4f42-b702-ecfb8c60a075" providerId="AD" clId="Web-{1355019D-73E8-5EC9-811F-371484AFE75F}"/>
    <pc:docChg chg="modSld">
      <pc:chgData name="Sara Dumitru (2441685)" userId="S::2441685@student.uwtsd.ac.uk::56074912-b646-4f42-b702-ecfb8c60a075" providerId="AD" clId="Web-{1355019D-73E8-5EC9-811F-371484AFE75F}" dt="2025-10-15T15:52:38.038" v="1058" actId="20577"/>
      <pc:docMkLst>
        <pc:docMk/>
      </pc:docMkLst>
      <pc:sldChg chg="modSp mod modShow">
        <pc:chgData name="Sara Dumitru (2441685)" userId="S::2441685@student.uwtsd.ac.uk::56074912-b646-4f42-b702-ecfb8c60a075" providerId="AD" clId="Web-{1355019D-73E8-5EC9-811F-371484AFE75F}" dt="2025-10-15T15:52:38.038" v="1058" actId="20577"/>
        <pc:sldMkLst>
          <pc:docMk/>
          <pc:sldMk cId="1382716628" sldId="262"/>
        </pc:sldMkLst>
        <pc:spChg chg="mod">
          <ac:chgData name="Sara Dumitru (2441685)" userId="S::2441685@student.uwtsd.ac.uk::56074912-b646-4f42-b702-ecfb8c60a075" providerId="AD" clId="Web-{1355019D-73E8-5EC9-811F-371484AFE75F}" dt="2025-10-15T15:52:38.038" v="1058" actId="20577"/>
          <ac:spMkLst>
            <pc:docMk/>
            <pc:sldMk cId="1382716628" sldId="262"/>
            <ac:spMk id="3" creationId="{87B96C4E-C633-AD44-2B5D-616D8D99EE4D}"/>
          </ac:spMkLst>
        </pc:spChg>
      </pc:sldChg>
      <pc:sldChg chg="modSp">
        <pc:chgData name="Sara Dumitru (2441685)" userId="S::2441685@student.uwtsd.ac.uk::56074912-b646-4f42-b702-ecfb8c60a075" providerId="AD" clId="Web-{1355019D-73E8-5EC9-811F-371484AFE75F}" dt="2025-10-15T15:52:16.928" v="1046" actId="20577"/>
        <pc:sldMkLst>
          <pc:docMk/>
          <pc:sldMk cId="1917974163" sldId="267"/>
        </pc:sldMkLst>
        <pc:spChg chg="mod">
          <ac:chgData name="Sara Dumitru (2441685)" userId="S::2441685@student.uwtsd.ac.uk::56074912-b646-4f42-b702-ecfb8c60a075" providerId="AD" clId="Web-{1355019D-73E8-5EC9-811F-371484AFE75F}" dt="2025-10-15T15:52:16.928" v="1046" actId="20577"/>
          <ac:spMkLst>
            <pc:docMk/>
            <pc:sldMk cId="1917974163" sldId="267"/>
            <ac:spMk id="3" creationId="{C71705AF-A114-46D3-808C-4A69D3AE5A69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11/11/25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532022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dirty="0"/>
              <a:t>11/11/25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88175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113399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11/11/25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88975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942828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781996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97081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123877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61605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81964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920000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837487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099718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8348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0856738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7330271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897909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11/11/25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21506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50" r:id="rId1"/>
    <p:sldLayoutId id="2147484051" r:id="rId2"/>
    <p:sldLayoutId id="2147484052" r:id="rId3"/>
    <p:sldLayoutId id="2147484053" r:id="rId4"/>
    <p:sldLayoutId id="2147484054" r:id="rId5"/>
    <p:sldLayoutId id="2147484055" r:id="rId6"/>
    <p:sldLayoutId id="2147484056" r:id="rId7"/>
    <p:sldLayoutId id="2147484057" r:id="rId8"/>
    <p:sldLayoutId id="2147484058" r:id="rId9"/>
    <p:sldLayoutId id="2147484059" r:id="rId10"/>
    <p:sldLayoutId id="2147484060" r:id="rId11"/>
    <p:sldLayoutId id="2147484061" r:id="rId12"/>
    <p:sldLayoutId id="2147484062" r:id="rId13"/>
    <p:sldLayoutId id="2147484063" r:id="rId14"/>
    <p:sldLayoutId id="2147484064" r:id="rId15"/>
    <p:sldLayoutId id="2147484065" r:id="rId16"/>
    <p:sldLayoutId id="2147484066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tudocu.com/en-gb/messages/question/14170067/green-haven-florists-pestel-analiys" TargetMode="External"/><Relationship Id="rId2" Type="http://schemas.openxmlformats.org/officeDocument/2006/relationships/hyperlink" Target="https://katgoldenblog.wordpress.com/2017/04/22/passive-vs-aggressive-pricing/#:~:text=Aggressive%20pricing%20can%20be%20defined,concentrating%20on%20the%20company's%20strengths." TargetMode="External"/><Relationship Id="rId1" Type="http://schemas.openxmlformats.org/officeDocument/2006/relationships/slideLayout" Target="../slideLayouts/slideLayout3.xml"/><Relationship Id="rId4" Type="http://schemas.openxmlformats.org/officeDocument/2006/relationships/hyperlink" Target="https://www.milliken.com/en-gb/businesses/performance-solutions-by-milliken/blogs/4ms-of-operations-management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40280" y="1122363"/>
            <a:ext cx="8427720" cy="3586798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"/>
              </a:rPr>
              <a:t>Problem solving and decision making 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LCLM4004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NAME SARA DUMITRU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 2441685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LECTURER ANITA NAN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 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 dirty="0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569" y="1901952"/>
            <a:ext cx="7604044" cy="4092448"/>
          </a:xfrm>
        </p:spPr>
        <p:txBody>
          <a:bodyPr>
            <a:normAutofit/>
          </a:bodyPr>
          <a:lstStyle/>
          <a:p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Introduction </a:t>
            </a:r>
          </a:p>
          <a:p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Company background</a:t>
            </a:r>
          </a:p>
          <a:p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Problem: nature and scope</a:t>
            </a:r>
          </a:p>
          <a:p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PESTLE ANALYSIS: Green Haven Florists</a:t>
            </a:r>
          </a:p>
          <a:p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Cause and effect analysis: Fishbone diagram</a:t>
            </a:r>
          </a:p>
          <a:p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endParaRPr lang="en-GB" sz="18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DBBD3A1-CA70-6015-1D62-D59AFE842A30}"/>
              </a:ext>
            </a:extLst>
          </p:cNvPr>
          <p:cNvSpPr txBox="1"/>
          <p:nvPr/>
        </p:nvSpPr>
        <p:spPr>
          <a:xfrm>
            <a:off x="5184942" y="2527968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2599" y="1006665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79714" y="1564449"/>
            <a:ext cx="10232571" cy="4491446"/>
          </a:xfrm>
        </p:spPr>
        <p:txBody>
          <a:bodyPr>
            <a:noAutofit/>
          </a:bodyPr>
          <a:lstStyle/>
          <a:p>
            <a:pPr marL="342900" indent="-342900">
              <a:buFont typeface="Arial" charset="2"/>
              <a:buChar char="•"/>
            </a:pPr>
            <a:r>
              <a:rPr lang="en-GB" sz="1800" b="1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GREEN HAVEN FLORISTS AND IT'S PROBLEMS </a:t>
            </a:r>
          </a:p>
          <a:p>
            <a:pPr marL="342900" indent="-342900">
              <a:buFont typeface="Arial" charset="2"/>
              <a:buChar char="•"/>
            </a:pPr>
            <a:endParaRPr lang="en-GB" sz="1800" b="1" dirty="0">
              <a:solidFill>
                <a:srgbClr val="111111"/>
              </a:solidFill>
              <a:latin typeface="Arial"/>
              <a:ea typeface="Roboto"/>
              <a:cs typeface="Roboto"/>
            </a:endParaRPr>
          </a:p>
          <a:p>
            <a:pPr marL="342900" indent="-342900">
              <a:buFont typeface="Arial" charset="2"/>
              <a:buChar char="•"/>
            </a:pPr>
            <a:endParaRPr lang="en-GB" sz="1800" b="1" dirty="0">
              <a:solidFill>
                <a:srgbClr val="111111"/>
              </a:solidFill>
              <a:latin typeface="Arial"/>
              <a:ea typeface="Roboto"/>
              <a:cs typeface="Roboto"/>
            </a:endParaRPr>
          </a:p>
          <a:p>
            <a:pPr marL="342900" indent="-342900">
              <a:buFont typeface="Arial" charset="2"/>
              <a:buChar char="•"/>
            </a:pPr>
            <a:endParaRPr lang="en-GB" sz="1800" b="1" dirty="0">
              <a:solidFill>
                <a:srgbClr val="111111"/>
              </a:solidFill>
              <a:latin typeface="Arial"/>
              <a:ea typeface="Roboto"/>
              <a:cs typeface="Roboto"/>
            </a:endParaRPr>
          </a:p>
          <a:p>
            <a:pPr marL="342900" indent="-342900">
              <a:buFont typeface="Arial" charset="2"/>
              <a:buChar char="•"/>
            </a:pPr>
            <a:r>
              <a:rPr lang="en-GB" sz="1800" b="1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FACTORS AND CAUSES OF THE PROBLEM </a:t>
            </a:r>
          </a:p>
          <a:p>
            <a:pPr marL="342900" indent="-342900">
              <a:buFont typeface="Arial" charset="2"/>
              <a:buChar char="•"/>
            </a:pPr>
            <a:endParaRPr lang="en-GB" sz="1800" b="1" dirty="0">
              <a:solidFill>
                <a:srgbClr val="111111"/>
              </a:solidFill>
              <a:latin typeface="Arial"/>
              <a:ea typeface="Roboto"/>
              <a:cs typeface="Roboto"/>
            </a:endParaRPr>
          </a:p>
          <a:p>
            <a:pPr marL="342900" indent="-342900">
              <a:buFont typeface="Arial" charset="2"/>
              <a:buChar char="•"/>
            </a:pPr>
            <a:endParaRPr lang="en-GB" sz="1800" b="1" dirty="0">
              <a:solidFill>
                <a:srgbClr val="111111"/>
              </a:solidFill>
              <a:latin typeface="Arial"/>
              <a:ea typeface="Roboto"/>
              <a:cs typeface="Roboto"/>
            </a:endParaRPr>
          </a:p>
          <a:p>
            <a:pPr marL="342900" indent="-342900">
              <a:buFont typeface="Arial" charset="2"/>
              <a:buChar char="•"/>
            </a:pPr>
            <a:endParaRPr lang="en-GB" sz="1800" b="1" dirty="0">
              <a:solidFill>
                <a:srgbClr val="111111"/>
              </a:solidFill>
              <a:latin typeface="Arial"/>
              <a:ea typeface="Roboto"/>
              <a:cs typeface="Roboto"/>
            </a:endParaRPr>
          </a:p>
          <a:p>
            <a:pPr marL="342900" indent="-342900">
              <a:buFont typeface="Arial" charset="2"/>
              <a:buChar char="•"/>
            </a:pPr>
            <a:r>
              <a:rPr lang="en-GB" sz="1800" b="1" cap="none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AGGRESSIVE PRICING: ATTRACTING CUSTOMERS BY LOWERING DOWN PRICES IN THE BEGINNING</a:t>
            </a:r>
            <a:r>
              <a:rPr lang="en-GB" sz="1800" b="1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 </a:t>
            </a:r>
          </a:p>
          <a:p>
            <a:pPr marL="342900" indent="-342900">
              <a:buFont typeface="Arial" charset="2"/>
              <a:buChar char="•"/>
            </a:pPr>
            <a:endParaRPr lang="en-GB" sz="1800" b="1" dirty="0">
              <a:solidFill>
                <a:srgbClr val="111111"/>
              </a:solidFill>
              <a:latin typeface="Arial"/>
              <a:ea typeface="Roboto"/>
              <a:cs typeface="Roboto"/>
            </a:endParaRPr>
          </a:p>
          <a:p>
            <a:pPr marL="342900" indent="-342900">
              <a:buFont typeface="Arial" charset="2"/>
              <a:buChar char="•"/>
            </a:pPr>
            <a:endParaRPr lang="en-GB" sz="1800" b="1" dirty="0">
              <a:solidFill>
                <a:srgbClr val="111111"/>
              </a:solidFill>
              <a:latin typeface="Arial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700213" y="2878665"/>
            <a:ext cx="3718455" cy="2438404"/>
          </a:xfrm>
        </p:spPr>
        <p:txBody>
          <a:bodyPr>
            <a:normAutofit fontScale="40000" lnSpcReduction="20000"/>
          </a:bodyPr>
          <a:lstStyle/>
          <a:p>
            <a:r>
              <a:rPr lang="en-GB" sz="2400" b="1" i="1" dirty="0">
                <a:solidFill>
                  <a:schemeClr val="tx1"/>
                </a:solidFill>
              </a:rPr>
              <a:t>Green Haven Florists</a:t>
            </a:r>
            <a:endParaRPr lang="en-GB" sz="2400" i="1" dirty="0">
              <a:solidFill>
                <a:schemeClr val="tx1"/>
              </a:solidFill>
            </a:endParaRPr>
          </a:p>
          <a:p>
            <a:pPr marL="342900" indent="-342900">
              <a:buFont typeface="Arial" charset="2"/>
              <a:buChar char="•"/>
            </a:pPr>
            <a:r>
              <a:rPr lang="en-GB" b="1" i="1" dirty="0">
                <a:solidFill>
                  <a:schemeClr val="tx1"/>
                </a:solidFill>
              </a:rPr>
              <a:t>Founded in 2016 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i="1" dirty="0">
                <a:solidFill>
                  <a:schemeClr val="tx1"/>
                </a:solidFill>
              </a:rPr>
              <a:t>Owners: LIAM AND PRYA PETAL 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i="1" dirty="0">
                <a:solidFill>
                  <a:schemeClr val="tx1"/>
                </a:solidFill>
              </a:rPr>
              <a:t>Sells florists and preparations 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i="1" dirty="0">
                <a:solidFill>
                  <a:schemeClr val="tx1"/>
                </a:solidFill>
                <a:ea typeface="+mn-lt"/>
                <a:cs typeface="+mn-lt"/>
              </a:rPr>
              <a:t>strong community ties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i="1" dirty="0">
                <a:solidFill>
                  <a:schemeClr val="tx1"/>
                </a:solidFill>
              </a:rPr>
              <a:t>Reputation for its bespoke floral arrangements 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i="1" dirty="0">
                <a:solidFill>
                  <a:schemeClr val="tx1"/>
                </a:solidFill>
              </a:rPr>
              <a:t>Eco-friendly packaging 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i="1" dirty="0">
                <a:solidFill>
                  <a:schemeClr val="tx1"/>
                </a:solidFill>
              </a:rPr>
              <a:t>Strong community ties 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i="1" dirty="0">
                <a:solidFill>
                  <a:schemeClr val="tx1"/>
                </a:solidFill>
              </a:rPr>
              <a:t>Sustainable ethos 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i="1" dirty="0">
                <a:solidFill>
                  <a:schemeClr val="tx1"/>
                </a:solidFill>
              </a:rPr>
              <a:t>Walk-in clients 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i="1" dirty="0">
                <a:solidFill>
                  <a:schemeClr val="tx1"/>
                </a:solidFill>
              </a:rPr>
              <a:t>corporate clients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i="1" dirty="0">
                <a:solidFill>
                  <a:schemeClr val="tx1"/>
                </a:solidFill>
              </a:rPr>
              <a:t>Wedding bouquets </a:t>
            </a:r>
          </a:p>
          <a:p>
            <a:pPr marL="342900" indent="-342900">
              <a:buFont typeface="Arial" charset="2"/>
              <a:buChar char="•"/>
            </a:pPr>
            <a:endParaRPr lang="en-GB" b="1" i="1" dirty="0">
              <a:solidFill>
                <a:srgbClr val="595959"/>
              </a:solidFill>
            </a:endParaRPr>
          </a:p>
          <a:p>
            <a:pPr marL="342900" indent="-342900">
              <a:buFont typeface="Arial" charset="2"/>
              <a:buChar char="•"/>
            </a:pPr>
            <a:endParaRPr lang="en-GB" b="1" i="1" dirty="0">
              <a:solidFill>
                <a:srgbClr val="595959"/>
              </a:solidFill>
            </a:endParaRPr>
          </a:p>
          <a:p>
            <a:endParaRPr lang="en-GB" b="1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3276600" y="860425"/>
            <a:ext cx="8915400" cy="712788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1393825" y="1573213"/>
            <a:ext cx="10798175" cy="4895850"/>
          </a:xfrm>
        </p:spPr>
        <p:txBody>
          <a:bodyPr>
            <a:normAutofit lnSpcReduction="10000"/>
          </a:bodyPr>
          <a:lstStyle/>
          <a:p>
            <a:r>
              <a:rPr lang="en-GB" sz="2800" b="1" dirty="0">
                <a:solidFill>
                  <a:schemeClr val="tx2"/>
                </a:solidFill>
              </a:rPr>
              <a:t>5W2H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Who: </a:t>
            </a:r>
            <a:r>
              <a:rPr lang="en-GB" sz="2800" dirty="0">
                <a:solidFill>
                  <a:schemeClr val="tx1"/>
                </a:solidFill>
                <a:ea typeface="+mn-lt"/>
                <a:cs typeface="+mn-lt"/>
              </a:rPr>
              <a:t>Liam and Priya Patel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What: down fall in revenue 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Where: Norwich </a:t>
            </a:r>
            <a:r>
              <a:rPr lang="en-GB" sz="2800" dirty="0" err="1">
                <a:solidFill>
                  <a:schemeClr val="tx1"/>
                </a:solidFill>
              </a:rPr>
              <a:t>uk</a:t>
            </a:r>
            <a:endParaRPr lang="en-GB" sz="2800"/>
          </a:p>
          <a:p>
            <a:r>
              <a:rPr lang="en-GB" sz="2800" dirty="0">
                <a:solidFill>
                  <a:schemeClr val="tx1"/>
                </a:solidFill>
              </a:rPr>
              <a:t>When: last 12 months 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Why : they have not compensated for the loss of foot traffic the shop location has been reduced activity due to the shutdown of nearby business and a general shift towards online shopping </a:t>
            </a:r>
          </a:p>
          <a:p>
            <a:r>
              <a:rPr lang="en-GB" sz="2800" dirty="0">
                <a:solidFill>
                  <a:schemeClr val="tx1"/>
                </a:solidFill>
              </a:rPr>
              <a:t>How : solution for declining  performance how much is 30%</a:t>
            </a: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b">
            <a:noAutofit/>
          </a:bodyPr>
          <a:lstStyle/>
          <a:p>
            <a:r>
              <a:rPr lang="en-GB" sz="3200" dirty="0"/>
              <a:t>PESTEL ANALYSIS :green haven florists </a:t>
            </a:r>
            <a:br>
              <a:rPr lang="en-GB" sz="2400" dirty="0"/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68421" y="982132"/>
            <a:ext cx="12192000" cy="5312665"/>
          </a:xfrm>
          <a:noFill/>
          <a:ln>
            <a:solidFill>
              <a:srgbClr val="4472C4"/>
            </a:solidFill>
          </a:ln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1800" dirty="0">
                <a:latin typeface="Arial"/>
                <a:cs typeface="Arial"/>
              </a:rPr>
              <a:t>POLITICAL</a:t>
            </a:r>
            <a:endParaRPr lang="en-US" sz="1800"/>
          </a:p>
          <a:p>
            <a:pPr marL="342900" indent="-342900">
              <a:buFont typeface="Arial" charset="2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/>
                <a:cs typeface="Arial"/>
              </a:rPr>
              <a:t>Local al laws for </a:t>
            </a:r>
            <a:r>
              <a:rPr lang="en-GB" sz="1800" err="1">
                <a:solidFill>
                  <a:schemeClr val="tx1"/>
                </a:solidFill>
                <a:latin typeface="Arial"/>
                <a:cs typeface="Arial"/>
              </a:rPr>
              <a:t>instence</a:t>
            </a:r>
            <a:r>
              <a:rPr lang="en-GB" sz="180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1800" err="1">
                <a:solidFill>
                  <a:schemeClr val="tx1"/>
                </a:solidFill>
                <a:latin typeface="Arial"/>
                <a:cs typeface="Arial"/>
              </a:rPr>
              <a:t>labor</a:t>
            </a:r>
            <a:r>
              <a:rPr lang="en-GB" sz="1800" dirty="0">
                <a:solidFill>
                  <a:schemeClr val="tx1"/>
                </a:solidFill>
                <a:latin typeface="Arial"/>
                <a:cs typeface="Arial"/>
              </a:rPr>
              <a:t> laws and </a:t>
            </a:r>
            <a:r>
              <a:rPr lang="en-GB" sz="1800" err="1">
                <a:solidFill>
                  <a:schemeClr val="tx1"/>
                </a:solidFill>
                <a:latin typeface="Arial"/>
                <a:cs typeface="Arial"/>
              </a:rPr>
              <a:t>enviromental</a:t>
            </a:r>
            <a:r>
              <a:rPr lang="en-GB" sz="1800" dirty="0">
                <a:solidFill>
                  <a:schemeClr val="tx1"/>
                </a:solidFill>
                <a:latin typeface="Arial"/>
                <a:cs typeface="Arial"/>
              </a:rPr>
              <a:t> regulations</a:t>
            </a:r>
            <a:r>
              <a:rPr lang="en-GB" sz="1800" dirty="0">
                <a:solidFill>
                  <a:srgbClr val="FF0000"/>
                </a:solidFill>
                <a:latin typeface="Arial"/>
                <a:cs typeface="Arial"/>
              </a:rPr>
              <a:t> </a:t>
            </a:r>
          </a:p>
          <a:p>
            <a:pPr marL="342900" indent="-342900">
              <a:buFont typeface="Arial" charset="2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/>
                <a:cs typeface="Arial"/>
              </a:rPr>
              <a:t>Trade policies import tariffs on flowers and plants </a:t>
            </a:r>
          </a:p>
          <a:p>
            <a:endParaRPr lang="en-GB" sz="1800" dirty="0">
              <a:latin typeface="Arial"/>
              <a:cs typeface="Arial"/>
            </a:endParaRPr>
          </a:p>
          <a:p>
            <a:r>
              <a:rPr lang="en-GB" sz="1800" dirty="0">
                <a:latin typeface="Arial"/>
                <a:cs typeface="Arial"/>
              </a:rPr>
              <a:t>ECONOMIC</a:t>
            </a:r>
          </a:p>
          <a:p>
            <a:pPr marL="342900" indent="-342900">
              <a:buFont typeface="Arial" charset="2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/>
                <a:cs typeface="Arial"/>
              </a:rPr>
              <a:t>Economic downturns can reduce consumer spending on non-essential items such as flowers </a:t>
            </a:r>
          </a:p>
          <a:p>
            <a:pPr marL="342900" indent="-342900">
              <a:buFont typeface="Arial" charset="2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/>
                <a:cs typeface="Arial"/>
              </a:rPr>
              <a:t>This seasonality requires strategic planning to manage inventory and staffing effectively</a:t>
            </a:r>
          </a:p>
          <a:p>
            <a:endParaRPr lang="en-GB" sz="1800" dirty="0">
              <a:solidFill>
                <a:schemeClr val="tx1"/>
              </a:solidFill>
              <a:latin typeface="Arial"/>
              <a:cs typeface="Arial"/>
            </a:endParaRPr>
          </a:p>
          <a:p>
            <a:r>
              <a:rPr lang="en-GB" sz="1800" dirty="0">
                <a:latin typeface="Arial"/>
                <a:cs typeface="Arial"/>
              </a:rPr>
              <a:t>SOCIAL</a:t>
            </a:r>
            <a:endParaRPr lang="en-GB" sz="1800">
              <a:latin typeface="Arial"/>
              <a:cs typeface="Arial"/>
            </a:endParaRPr>
          </a:p>
          <a:p>
            <a:pPr marL="342900" indent="-342900">
              <a:buFont typeface="Arial" charset="2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/>
                <a:cs typeface="Arial"/>
              </a:rPr>
              <a:t>Increasing interest in sustainable and locally sourced products can affect purchasing decisions</a:t>
            </a:r>
          </a:p>
          <a:p>
            <a:pPr marL="342900" indent="-342900">
              <a:buFont typeface="Arial" charset="2"/>
              <a:buChar char="•"/>
            </a:pPr>
            <a:r>
              <a:rPr lang="en-GB" sz="1800" dirty="0">
                <a:latin typeface="Arial"/>
                <a:cs typeface="Arial"/>
              </a:rPr>
              <a:t>Different cultures have specific floral </a:t>
            </a:r>
            <a:r>
              <a:rPr lang="en-GB" sz="1800" dirty="0" err="1">
                <a:latin typeface="Arial"/>
                <a:cs typeface="Arial"/>
              </a:rPr>
              <a:t>traditions,which</a:t>
            </a:r>
            <a:r>
              <a:rPr lang="en-GB" sz="1800" dirty="0">
                <a:latin typeface="Arial"/>
                <a:cs typeface="Arial"/>
              </a:rPr>
              <a:t> can influence products offerings (studocu,2025)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C316C31-F7BC-ADA7-6707-347E9ECD8D49}"/>
              </a:ext>
            </a:extLst>
          </p:cNvPr>
          <p:cNvSpPr txBox="1"/>
          <p:nvPr/>
        </p:nvSpPr>
        <p:spPr>
          <a:xfrm>
            <a:off x="4352544" y="594360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219" y="1470526"/>
            <a:ext cx="9921394" cy="434474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387" y="1677737"/>
            <a:ext cx="15699528" cy="5180263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Font typeface="Arial" charset="2"/>
              <a:buChar char="•"/>
            </a:pPr>
            <a:r>
              <a:rPr lang="en-GB" sz="1800" i="1" dirty="0">
                <a:latin typeface="Arial"/>
                <a:cs typeface="Arial"/>
              </a:rPr>
              <a:t>TECHNOLOGICAL</a:t>
            </a:r>
            <a:endParaRPr lang="en-US" sz="1800" i="1" dirty="0">
              <a:latin typeface="Arial"/>
              <a:cs typeface="Arial"/>
            </a:endParaRPr>
          </a:p>
          <a:p>
            <a:pPr>
              <a:buFont typeface="Arial" charset="2"/>
              <a:buChar char="•"/>
            </a:pPr>
            <a:r>
              <a:rPr lang="en-GB" sz="1800" i="1" dirty="0">
                <a:latin typeface="Arial"/>
                <a:cs typeface="Arial"/>
              </a:rPr>
              <a:t>The rise for  online shopping necessitates a strong online presence and digital marketings .</a:t>
            </a:r>
          </a:p>
          <a:p>
            <a:pPr>
              <a:buFont typeface="Arial" charset="2"/>
              <a:buChar char="•"/>
            </a:pPr>
            <a:r>
              <a:rPr lang="en-GB" sz="1800" i="1" dirty="0">
                <a:latin typeface="Arial"/>
                <a:cs typeface="Arial"/>
              </a:rPr>
              <a:t>Innovations in logistics can improve inventory management and delivery efficiency.</a:t>
            </a:r>
          </a:p>
          <a:p>
            <a:pPr>
              <a:buFont typeface="Arial" charset="2"/>
              <a:buChar char="•"/>
            </a:pPr>
            <a:endParaRPr lang="en-GB" sz="1800" i="1" dirty="0">
              <a:latin typeface="Arial"/>
              <a:cs typeface="Arial"/>
            </a:endParaRPr>
          </a:p>
          <a:p>
            <a:pPr>
              <a:buFont typeface="Arial" charset="2"/>
              <a:buChar char="•"/>
            </a:pPr>
            <a:r>
              <a:rPr lang="en-GB" sz="1800" i="1" dirty="0">
                <a:latin typeface="Arial"/>
                <a:cs typeface="Arial"/>
              </a:rPr>
              <a:t>LEGAL</a:t>
            </a:r>
          </a:p>
          <a:p>
            <a:pPr>
              <a:buFont typeface="Arial" charset="2"/>
              <a:buChar char="•"/>
            </a:pPr>
            <a:r>
              <a:rPr lang="en-GB" sz="1800" i="1" dirty="0">
                <a:latin typeface="Arial"/>
                <a:cs typeface="Arial"/>
              </a:rPr>
              <a:t>Health and safety regulations: compliance with health standards and selling flowers is crucial.</a:t>
            </a:r>
          </a:p>
          <a:p>
            <a:pPr>
              <a:buFont typeface="Arial" charset="2"/>
              <a:buChar char="•"/>
            </a:pPr>
            <a:r>
              <a:rPr lang="en-GB" sz="1800" i="1" dirty="0">
                <a:latin typeface="Arial"/>
                <a:cs typeface="Arial"/>
              </a:rPr>
              <a:t>Intellectual property: protecting unique floral designs or banding can be important for competitive advantage, especially in a market where differentiation is key.</a:t>
            </a:r>
          </a:p>
          <a:p>
            <a:pPr>
              <a:buFont typeface="Arial" charset="2"/>
              <a:buChar char="•"/>
            </a:pPr>
            <a:r>
              <a:rPr lang="en-GB" sz="1800" i="1" dirty="0">
                <a:latin typeface="Arial"/>
                <a:cs typeface="Arial"/>
              </a:rPr>
              <a:t>ENVIROMENTAL:</a:t>
            </a:r>
          </a:p>
          <a:p>
            <a:pPr>
              <a:buFont typeface="Arial" charset="2"/>
              <a:buChar char="•"/>
            </a:pPr>
            <a:r>
              <a:rPr lang="en-GB" sz="1800" i="1" dirty="0">
                <a:latin typeface="Arial"/>
                <a:cs typeface="Arial"/>
              </a:rPr>
              <a:t>Growing awareness of </a:t>
            </a:r>
            <a:r>
              <a:rPr lang="en-GB" sz="1800" i="1" dirty="0" err="1">
                <a:latin typeface="Arial"/>
                <a:cs typeface="Arial"/>
              </a:rPr>
              <a:t>enviromental</a:t>
            </a:r>
            <a:r>
              <a:rPr lang="en-GB" sz="1800" i="1" dirty="0">
                <a:latin typeface="Arial"/>
                <a:cs typeface="Arial"/>
              </a:rPr>
              <a:t> issues may lead to a demand for eco-friendly products and practice.</a:t>
            </a:r>
          </a:p>
          <a:p>
            <a:pPr>
              <a:buFont typeface="Arial" charset="2"/>
              <a:buChar char="•"/>
            </a:pPr>
            <a:r>
              <a:rPr lang="en-GB" sz="1800" i="1" dirty="0">
                <a:latin typeface="Arial"/>
                <a:cs typeface="Arial"/>
              </a:rPr>
              <a:t>CLIMATE CHANGE: changes in climate can affect flower production and availability, posing challenges to supply consistency and piercing.[studocu,2025]</a:t>
            </a:r>
          </a:p>
          <a:p>
            <a:pPr>
              <a:buFont typeface="Arial" charset="2"/>
              <a:buChar char="•"/>
            </a:pPr>
            <a:endParaRPr lang="en-GB" sz="1800" i="1" dirty="0">
              <a:latin typeface="Arial"/>
              <a:cs typeface="Arial"/>
            </a:endParaRPr>
          </a:p>
          <a:p>
            <a:pPr>
              <a:buFont typeface="Arial" charset="2"/>
              <a:buChar char="•"/>
            </a:pPr>
            <a:endParaRPr lang="en-GB" sz="1800" i="1" dirty="0"/>
          </a:p>
          <a:p>
            <a:pPr marL="0" indent="0">
              <a:buNone/>
            </a:pPr>
            <a:r>
              <a:rPr lang="en-GB" sz="1800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E8B3C14-5731-786E-01C2-1C7148E58BD7}"/>
              </a:ext>
            </a:extLst>
          </p:cNvPr>
          <p:cNvSpPr txBox="1"/>
          <p:nvPr/>
        </p:nvSpPr>
        <p:spPr>
          <a:xfrm>
            <a:off x="8193457" y="4926265"/>
            <a:ext cx="3523531" cy="16376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/>
          <a:lstStyle/>
          <a:p>
            <a:r>
              <a:rPr lang="en-GB" sz="3200" b="1"/>
              <a:t>Cause and effect analysis: Fishbone diagram</a:t>
            </a:r>
            <a:endParaRPr lang="en-US" sz="3200">
              <a:solidFill>
                <a:srgbClr val="000000"/>
              </a:solidFill>
            </a:endParaRPr>
          </a:p>
          <a:p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D3E622-CB09-1362-15C9-BF616871B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0744" y="777948"/>
            <a:ext cx="11102829" cy="5113134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DADABCA4-28BE-FAA8-CAA6-F0FD4749715D}"/>
              </a:ext>
            </a:extLst>
          </p:cNvPr>
          <p:cNvSpPr/>
          <p:nvPr/>
        </p:nvSpPr>
        <p:spPr>
          <a:xfrm>
            <a:off x="9523020" y="2801587"/>
            <a:ext cx="1973283" cy="1468581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decrease </a:t>
            </a:r>
          </a:p>
          <a:p>
            <a:pPr algn="ctr"/>
            <a:r>
              <a:rPr lang="en-US"/>
              <a:t>in sales </a:t>
            </a:r>
            <a:endParaRPr lang="en-US" dirty="0"/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FBE925F0-6714-E12E-A97C-89BED0986973}"/>
              </a:ext>
            </a:extLst>
          </p:cNvPr>
          <p:cNvCxnSpPr/>
          <p:nvPr/>
        </p:nvCxnSpPr>
        <p:spPr>
          <a:xfrm>
            <a:off x="1022267" y="3729842"/>
            <a:ext cx="8851075" cy="3859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6D9432F2-8A87-73EA-0F14-83F20407D8D2}"/>
              </a:ext>
            </a:extLst>
          </p:cNvPr>
          <p:cNvCxnSpPr/>
          <p:nvPr/>
        </p:nvCxnSpPr>
        <p:spPr>
          <a:xfrm>
            <a:off x="5007428" y="1785256"/>
            <a:ext cx="1284514" cy="1785257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23241638-6E58-A813-4015-ABCDBBA8DD5E}"/>
              </a:ext>
            </a:extLst>
          </p:cNvPr>
          <p:cNvCxnSpPr/>
          <p:nvPr/>
        </p:nvCxnSpPr>
        <p:spPr>
          <a:xfrm flipH="1">
            <a:off x="5713022" y="3677392"/>
            <a:ext cx="544285" cy="1493321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7A50F619-77BB-77A1-305F-69D511A23747}"/>
              </a:ext>
            </a:extLst>
          </p:cNvPr>
          <p:cNvCxnSpPr/>
          <p:nvPr/>
        </p:nvCxnSpPr>
        <p:spPr>
          <a:xfrm>
            <a:off x="1847603" y="1876302"/>
            <a:ext cx="1243939" cy="1707077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E48C0A20-6D67-2BD9-11E9-BDE14C0B75C0}"/>
              </a:ext>
            </a:extLst>
          </p:cNvPr>
          <p:cNvCxnSpPr/>
          <p:nvPr/>
        </p:nvCxnSpPr>
        <p:spPr>
          <a:xfrm flipH="1">
            <a:off x="2153391" y="3724894"/>
            <a:ext cx="1098467" cy="1692234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DDA0037C-D93A-9021-EF0C-91EF8D81525E}"/>
              </a:ext>
            </a:extLst>
          </p:cNvPr>
          <p:cNvCxnSpPr/>
          <p:nvPr/>
        </p:nvCxnSpPr>
        <p:spPr>
          <a:xfrm flipV="1">
            <a:off x="2468088" y="2567048"/>
            <a:ext cx="1631868" cy="40574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5120D6AD-8045-810D-F4A7-AF5000FB66F5}"/>
              </a:ext>
            </a:extLst>
          </p:cNvPr>
          <p:cNvCxnSpPr/>
          <p:nvPr/>
        </p:nvCxnSpPr>
        <p:spPr>
          <a:xfrm flipV="1">
            <a:off x="834241" y="2436420"/>
            <a:ext cx="1341911" cy="51460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3AAFCD42-E900-F745-9F15-72D886EC90C5}"/>
              </a:ext>
            </a:extLst>
          </p:cNvPr>
          <p:cNvCxnSpPr/>
          <p:nvPr/>
        </p:nvCxnSpPr>
        <p:spPr>
          <a:xfrm>
            <a:off x="1186542" y="3185556"/>
            <a:ext cx="1494312" cy="31666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39FA7DC9-6C80-D042-C004-3F85844BAC8D}"/>
              </a:ext>
            </a:extLst>
          </p:cNvPr>
          <p:cNvCxnSpPr/>
          <p:nvPr/>
        </p:nvCxnSpPr>
        <p:spPr>
          <a:xfrm flipV="1">
            <a:off x="5952506" y="3030186"/>
            <a:ext cx="1577439" cy="28698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40AD72F8-8FE4-1400-D3F8-A2E6A3C8A8B2}"/>
              </a:ext>
            </a:extLst>
          </p:cNvPr>
          <p:cNvCxnSpPr/>
          <p:nvPr/>
        </p:nvCxnSpPr>
        <p:spPr>
          <a:xfrm>
            <a:off x="4218709" y="2921330"/>
            <a:ext cx="1525978" cy="12864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8AB02DF5-B4C2-C23F-7563-6E78291DC463}"/>
              </a:ext>
            </a:extLst>
          </p:cNvPr>
          <p:cNvCxnSpPr/>
          <p:nvPr/>
        </p:nvCxnSpPr>
        <p:spPr>
          <a:xfrm>
            <a:off x="6101938" y="4361212"/>
            <a:ext cx="1905000" cy="32657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DEEF9D6D-609C-30AA-C0AD-B6F66DC34DD0}"/>
              </a:ext>
            </a:extLst>
          </p:cNvPr>
          <p:cNvCxnSpPr/>
          <p:nvPr/>
        </p:nvCxnSpPr>
        <p:spPr>
          <a:xfrm>
            <a:off x="4168239" y="4918363"/>
            <a:ext cx="1513114" cy="10885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279BBAAA-5061-7B26-5AF0-2E3A2FBA0423}"/>
              </a:ext>
            </a:extLst>
          </p:cNvPr>
          <p:cNvCxnSpPr/>
          <p:nvPr/>
        </p:nvCxnSpPr>
        <p:spPr>
          <a:xfrm>
            <a:off x="2848099" y="4448298"/>
            <a:ext cx="1665514" cy="43542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500688CC-5061-110E-72D1-1D390BA7D9B4}"/>
              </a:ext>
            </a:extLst>
          </p:cNvPr>
          <p:cNvCxnSpPr/>
          <p:nvPr/>
        </p:nvCxnSpPr>
        <p:spPr>
          <a:xfrm flipV="1">
            <a:off x="992579" y="4853048"/>
            <a:ext cx="1543792" cy="14844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19">
            <a:extLst>
              <a:ext uri="{FF2B5EF4-FFF2-40B4-BE49-F238E27FC236}">
                <a16:creationId xmlns:a16="http://schemas.microsoft.com/office/drawing/2014/main" id="{C9AF06B5-61B1-D79C-8A64-CD874E6D1197}"/>
              </a:ext>
            </a:extLst>
          </p:cNvPr>
          <p:cNvSpPr txBox="1"/>
          <p:nvPr/>
        </p:nvSpPr>
        <p:spPr>
          <a:xfrm>
            <a:off x="846116" y="1749631"/>
            <a:ext cx="11430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Loss of traffic 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97FE9821-5D7A-1B3B-20AA-3D8AB889FEE8}"/>
              </a:ext>
            </a:extLst>
          </p:cNvPr>
          <p:cNvSpPr/>
          <p:nvPr/>
        </p:nvSpPr>
        <p:spPr>
          <a:xfrm>
            <a:off x="1018308" y="1194459"/>
            <a:ext cx="1828800" cy="63137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Management 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AC064C7-5362-2C57-E72E-6CB37A8C337F}"/>
              </a:ext>
            </a:extLst>
          </p:cNvPr>
          <p:cNvSpPr/>
          <p:nvPr/>
        </p:nvSpPr>
        <p:spPr>
          <a:xfrm>
            <a:off x="4305795" y="1101436"/>
            <a:ext cx="1643742" cy="62048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Method 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6B9B3AB8-6C88-77F9-97B1-F7AA72DB1368}"/>
              </a:ext>
            </a:extLst>
          </p:cNvPr>
          <p:cNvSpPr/>
          <p:nvPr/>
        </p:nvSpPr>
        <p:spPr>
          <a:xfrm>
            <a:off x="1180605" y="5240977"/>
            <a:ext cx="1758537" cy="54329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Man 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2968BFA4-2990-15E3-258E-F2C265F190D8}"/>
              </a:ext>
            </a:extLst>
          </p:cNvPr>
          <p:cNvSpPr/>
          <p:nvPr/>
        </p:nvSpPr>
        <p:spPr>
          <a:xfrm>
            <a:off x="4992584" y="5200403"/>
            <a:ext cx="1317171" cy="6096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Machine 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C55F7B71-DB65-B02E-5BF5-19A17D392E36}"/>
              </a:ext>
            </a:extLst>
          </p:cNvPr>
          <p:cNvSpPr txBox="1"/>
          <p:nvPr/>
        </p:nvSpPr>
        <p:spPr>
          <a:xfrm>
            <a:off x="1168729" y="2581893"/>
            <a:ext cx="1393371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Location store 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D639F840-3DFB-6956-07CC-C6643005F951}"/>
              </a:ext>
            </a:extLst>
          </p:cNvPr>
          <p:cNvSpPr txBox="1"/>
          <p:nvPr/>
        </p:nvSpPr>
        <p:spPr>
          <a:xfrm>
            <a:off x="2559132" y="1935678"/>
            <a:ext cx="154676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Bad </a:t>
            </a:r>
            <a:r>
              <a:rPr lang="en-US" dirty="0" err="1"/>
              <a:t>adverstising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07109FD3-1898-05BB-B6EE-361D8DF599D3}"/>
              </a:ext>
            </a:extLst>
          </p:cNvPr>
          <p:cNvSpPr txBox="1"/>
          <p:nvPr/>
        </p:nvSpPr>
        <p:spPr>
          <a:xfrm>
            <a:off x="5988132" y="1939636"/>
            <a:ext cx="1961407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Reposition their  business long term sustainability 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88222550-B4AE-BF9A-0A75-F50303C6343F}"/>
              </a:ext>
            </a:extLst>
          </p:cNvPr>
          <p:cNvSpPr txBox="1"/>
          <p:nvPr/>
        </p:nvSpPr>
        <p:spPr>
          <a:xfrm>
            <a:off x="4312722" y="2345376"/>
            <a:ext cx="1569521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Aggressive pricing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118855FA-7C70-F7A0-3137-B9088D07EE67}"/>
              </a:ext>
            </a:extLst>
          </p:cNvPr>
          <p:cNvSpPr txBox="1"/>
          <p:nvPr/>
        </p:nvSpPr>
        <p:spPr>
          <a:xfrm>
            <a:off x="3044040" y="3777342"/>
            <a:ext cx="147550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Cheaper prices 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54754F85-4B80-3797-17E2-F6A560BBD510}"/>
              </a:ext>
            </a:extLst>
          </p:cNvPr>
          <p:cNvSpPr txBox="1"/>
          <p:nvPr/>
        </p:nvSpPr>
        <p:spPr>
          <a:xfrm>
            <a:off x="849086" y="4269179"/>
            <a:ext cx="171103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New competitors 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7899FFDC-44C4-8C08-217A-A912B0E569A2}"/>
              </a:ext>
            </a:extLst>
          </p:cNvPr>
          <p:cNvSpPr txBox="1"/>
          <p:nvPr/>
        </p:nvSpPr>
        <p:spPr>
          <a:xfrm>
            <a:off x="4313712" y="4092039"/>
            <a:ext cx="2008908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Rising cost has stained the business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09E092A2-D8CF-31EA-FC91-B7A1C24E58EE}"/>
              </a:ext>
            </a:extLst>
          </p:cNvPr>
          <p:cNvSpPr txBox="1"/>
          <p:nvPr/>
        </p:nvSpPr>
        <p:spPr>
          <a:xfrm>
            <a:off x="6111833" y="3672444"/>
            <a:ext cx="2856012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Online deliver makes it hard for people to buy from the store </a:t>
            </a:r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89212" y="1856232"/>
            <a:ext cx="8915399" cy="4160520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I have identify causes of the problems </a:t>
            </a:r>
          </a:p>
          <a:p>
            <a:r>
              <a:rPr lang="en-GB" dirty="0">
                <a:solidFill>
                  <a:schemeClr val="tx1"/>
                </a:solidFill>
              </a:rPr>
              <a:t>I have identified the factors of the organization </a:t>
            </a:r>
          </a:p>
          <a:p>
            <a:r>
              <a:rPr lang="en-GB" dirty="0">
                <a:solidFill>
                  <a:schemeClr val="tx1"/>
                </a:solidFill>
              </a:rPr>
              <a:t>I have identified the nature of the problem</a:t>
            </a:r>
            <a:r>
              <a:rPr lang="en-GB" dirty="0"/>
              <a:t>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706" y="1600200"/>
            <a:ext cx="9914905" cy="4517136"/>
          </a:xfrm>
        </p:spPr>
        <p:txBody>
          <a:bodyPr/>
          <a:lstStyle/>
          <a:p>
            <a:r>
              <a:rPr lang="en-GB" b="1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(2025)</a:t>
            </a:r>
            <a:r>
              <a:rPr lang="en-GB" b="1" i="1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Aggressive pricing </a:t>
            </a:r>
            <a:r>
              <a:rPr lang="en-GB" b="1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 Available at: </a:t>
            </a:r>
            <a:r>
              <a:rPr lang="en-GB" b="1" i="1" dirty="0">
                <a:solidFill>
                  <a:srgbClr val="111111"/>
                </a:solidFill>
                <a:latin typeface="Arial"/>
                <a:ea typeface="Roboto"/>
                <a:cs typeface="Roboto"/>
                <a:hlinkClick r:id="rId2"/>
              </a:rPr>
              <a:t>KATGOLDENBLOG </a:t>
            </a:r>
            <a:r>
              <a:rPr lang="en-GB" b="1" i="1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( </a:t>
            </a:r>
            <a:r>
              <a:rPr lang="en-GB" b="1">
                <a:solidFill>
                  <a:srgbClr val="111111"/>
                </a:solidFill>
                <a:latin typeface="Arial"/>
                <a:ea typeface="Roboto"/>
                <a:cs typeface="Roboto"/>
              </a:rPr>
              <a:t>Accessed: 11 October</a:t>
            </a:r>
            <a:r>
              <a:rPr lang="en-GB" b="1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 2025)</a:t>
            </a:r>
          </a:p>
          <a:p>
            <a:r>
              <a:rPr lang="en-GB" b="1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Pestel analysis for green florists (2025) available at</a:t>
            </a:r>
            <a:r>
              <a:rPr lang="en-GB" b="1" i="1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:</a:t>
            </a:r>
            <a:r>
              <a:rPr lang="en-GB" b="1" i="1" dirty="0">
                <a:solidFill>
                  <a:srgbClr val="111111"/>
                </a:solidFill>
                <a:latin typeface="Arial"/>
                <a:ea typeface="Roboto"/>
                <a:cs typeface="Roboto"/>
                <a:hlinkClick r:id="rId3"/>
              </a:rPr>
              <a:t>STUDOCU</a:t>
            </a:r>
            <a:r>
              <a:rPr lang="en-GB" b="1" i="1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 (accessed 12 </a:t>
            </a:r>
            <a:r>
              <a:rPr lang="en-GB" b="1" i="1" dirty="0" err="1">
                <a:solidFill>
                  <a:srgbClr val="111111"/>
                </a:solidFill>
                <a:latin typeface="Arial"/>
                <a:ea typeface="Roboto"/>
                <a:cs typeface="Roboto"/>
              </a:rPr>
              <a:t>october</a:t>
            </a:r>
            <a:r>
              <a:rPr lang="en-GB" b="1" i="1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 2025) </a:t>
            </a:r>
          </a:p>
          <a:p>
            <a:r>
              <a:rPr lang="en-GB" b="1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Fishbone diagram analysis ( 2025) </a:t>
            </a:r>
            <a:r>
              <a:rPr lang="en-GB" b="1" dirty="0" err="1">
                <a:solidFill>
                  <a:srgbClr val="111111"/>
                </a:solidFill>
                <a:latin typeface="Arial"/>
                <a:ea typeface="Roboto"/>
                <a:cs typeface="Roboto"/>
              </a:rPr>
              <a:t>availble</a:t>
            </a:r>
            <a:r>
              <a:rPr lang="en-GB" b="1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 at:</a:t>
            </a:r>
            <a:r>
              <a:rPr lang="en-GB" b="1" dirty="0">
                <a:solidFill>
                  <a:srgbClr val="111111"/>
                </a:solidFill>
                <a:latin typeface="Arial"/>
                <a:ea typeface="Roboto"/>
                <a:cs typeface="Roboto"/>
                <a:hlinkClick r:id="rId4"/>
              </a:rPr>
              <a:t>MILLIKEN</a:t>
            </a:r>
          </a:p>
          <a:p>
            <a:endParaRPr lang="en-GB" b="1" dirty="0">
              <a:solidFill>
                <a:srgbClr val="111111"/>
              </a:solidFill>
              <a:latin typeface="Arial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219</TotalTime>
  <Words>173</Words>
  <Application>Microsoft Office PowerPoint</Application>
  <PresentationFormat>Widescreen</PresentationFormat>
  <Paragraphs>47</Paragraphs>
  <Slides>11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Organic</vt:lpstr>
      <vt:lpstr>Problem solving and decision making  LCLM4004 STUDENT NAME SARA DUMITRU  2441685 LECTURER ANITA NAN  Presentation</vt:lpstr>
      <vt:lpstr>OVERVIEW</vt:lpstr>
      <vt:lpstr>Introduction</vt:lpstr>
      <vt:lpstr>Company background</vt:lpstr>
      <vt:lpstr>Problem: nature and scope</vt:lpstr>
      <vt:lpstr>PESTEL ANALYSIS :green haven florists  </vt:lpstr>
      <vt:lpstr>PESTLE ANALYSIS: Green Haven Florists </vt:lpstr>
      <vt:lpstr>Cause and effect analysis: Fishbone diagram 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Problem solving and decision making  LCLM4004 STUDENT NAME SARA DUMITRU STUDENT ID 2441685 LECTURER ANITA NAN Assignment 1: Presentation</dc:title>
  <dc:creator>Anita Nan</dc:creator>
  <cp:lastModifiedBy>Sara Dumitru (2441685)</cp:lastModifiedBy>
  <cp:revision>904</cp:revision>
  <dcterms:created xsi:type="dcterms:W3CDTF">2024-10-08T15:58:04Z</dcterms:created>
  <dcterms:modified xsi:type="dcterms:W3CDTF">2025-11-11T23:35:55Z</dcterms:modified>
</cp:coreProperties>
</file>