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4"/>
  </p:sldMasterIdLst>
  <p:notesMasterIdLst>
    <p:notesMasterId r:id="rId20"/>
  </p:notesMasterIdLst>
  <p:sldIdLst>
    <p:sldId id="256" r:id="rId5"/>
    <p:sldId id="257" r:id="rId6"/>
    <p:sldId id="258" r:id="rId7"/>
    <p:sldId id="259" r:id="rId8"/>
    <p:sldId id="260" r:id="rId9"/>
    <p:sldId id="263" r:id="rId10"/>
    <p:sldId id="261" r:id="rId11"/>
    <p:sldId id="262"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4C872-6AB9-4BEE-845B-A7733F90AE02}" v="5" dt="2021-10-25T01:06:35.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759" autoAdjust="0"/>
  </p:normalViewPr>
  <p:slideViewPr>
    <p:cSldViewPr snapToGrid="0">
      <p:cViewPr varScale="1">
        <p:scale>
          <a:sx n="50" d="100"/>
          <a:sy n="50" d="100"/>
        </p:scale>
        <p:origin x="1500" y="60"/>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3822BB-DF42-4B80-8DBF-100AA97BF9EB}" type="doc">
      <dgm:prSet loTypeId="urn:microsoft.com/office/officeart/2005/8/layout/process5" loCatId="process" qsTypeId="urn:microsoft.com/office/officeart/2005/8/quickstyle/simple4" qsCatId="simple" csTypeId="urn:microsoft.com/office/officeart/2005/8/colors/colorful5" csCatId="colorful"/>
      <dgm:spPr/>
      <dgm:t>
        <a:bodyPr/>
        <a:lstStyle/>
        <a:p>
          <a:endParaRPr lang="en-US"/>
        </a:p>
      </dgm:t>
    </dgm:pt>
    <dgm:pt modelId="{00BCEA91-F60F-4568-A7B8-4B5851504385}">
      <dgm:prSet/>
      <dgm:spPr/>
      <dgm:t>
        <a:bodyPr/>
        <a:lstStyle/>
        <a:p>
          <a:r>
            <a:rPr lang="en-US"/>
            <a:t>Insights, strategy and solution</a:t>
          </a:r>
        </a:p>
      </dgm:t>
    </dgm:pt>
    <dgm:pt modelId="{2DA4C95F-C03B-4FDA-AEA8-0A4686AE3BC5}" type="parTrans" cxnId="{AFD56AED-3702-4728-8210-2A1D881C0AD8}">
      <dgm:prSet/>
      <dgm:spPr/>
      <dgm:t>
        <a:bodyPr/>
        <a:lstStyle/>
        <a:p>
          <a:endParaRPr lang="en-US"/>
        </a:p>
      </dgm:t>
    </dgm:pt>
    <dgm:pt modelId="{BF7D2C63-B7CD-4CE9-903E-1122AD53DEA6}" type="sibTrans" cxnId="{AFD56AED-3702-4728-8210-2A1D881C0AD8}">
      <dgm:prSet/>
      <dgm:spPr/>
      <dgm:t>
        <a:bodyPr/>
        <a:lstStyle/>
        <a:p>
          <a:endParaRPr lang="en-US"/>
        </a:p>
      </dgm:t>
    </dgm:pt>
    <dgm:pt modelId="{63A5D95E-33D6-4E5C-969A-EC928751212F}">
      <dgm:prSet/>
      <dgm:spPr/>
      <dgm:t>
        <a:bodyPr/>
        <a:lstStyle/>
        <a:p>
          <a:r>
            <a:rPr lang="en-US"/>
            <a:t>Leading HR</a:t>
          </a:r>
        </a:p>
      </dgm:t>
    </dgm:pt>
    <dgm:pt modelId="{333CB9FE-65D2-4B01-92CE-1E48AEE0FFF6}" type="parTrans" cxnId="{112D4CF3-B18E-44F1-82B4-1EA9F1DD8BBA}">
      <dgm:prSet/>
      <dgm:spPr/>
      <dgm:t>
        <a:bodyPr/>
        <a:lstStyle/>
        <a:p>
          <a:endParaRPr lang="en-US"/>
        </a:p>
      </dgm:t>
    </dgm:pt>
    <dgm:pt modelId="{9832C8A3-9A81-436B-BFF6-08C5F51A1A35}" type="sibTrans" cxnId="{112D4CF3-B18E-44F1-82B4-1EA9F1DD8BBA}">
      <dgm:prSet/>
      <dgm:spPr/>
      <dgm:t>
        <a:bodyPr/>
        <a:lstStyle/>
        <a:p>
          <a:endParaRPr lang="en-US"/>
        </a:p>
      </dgm:t>
    </dgm:pt>
    <dgm:pt modelId="{8EAFC7DA-63B8-4B9D-AE37-82BE5B383089}">
      <dgm:prSet/>
      <dgm:spPr/>
      <dgm:t>
        <a:bodyPr/>
        <a:lstStyle/>
        <a:p>
          <a:r>
            <a:rPr lang="en-US"/>
            <a:t>Organization design</a:t>
          </a:r>
        </a:p>
      </dgm:t>
    </dgm:pt>
    <dgm:pt modelId="{E4B9868F-1F16-429D-866B-76C540F474D5}" type="parTrans" cxnId="{4494A93B-9B31-4DD0-A67A-D61918FD7F47}">
      <dgm:prSet/>
      <dgm:spPr/>
      <dgm:t>
        <a:bodyPr/>
        <a:lstStyle/>
        <a:p>
          <a:endParaRPr lang="en-US"/>
        </a:p>
      </dgm:t>
    </dgm:pt>
    <dgm:pt modelId="{B04FD9D8-331F-4302-96BB-1D6DBAFA27AB}" type="sibTrans" cxnId="{4494A93B-9B31-4DD0-A67A-D61918FD7F47}">
      <dgm:prSet/>
      <dgm:spPr/>
      <dgm:t>
        <a:bodyPr/>
        <a:lstStyle/>
        <a:p>
          <a:endParaRPr lang="en-US"/>
        </a:p>
      </dgm:t>
    </dgm:pt>
    <dgm:pt modelId="{BE76A26B-5ED4-415F-BFFE-01C65D2552B1}">
      <dgm:prSet/>
      <dgm:spPr/>
      <dgm:t>
        <a:bodyPr/>
        <a:lstStyle/>
        <a:p>
          <a:r>
            <a:rPr lang="en-US"/>
            <a:t>Organization development</a:t>
          </a:r>
        </a:p>
      </dgm:t>
    </dgm:pt>
    <dgm:pt modelId="{E16DB586-8478-48C1-9EC3-F7AFE2F8FA05}" type="parTrans" cxnId="{8B8D4183-24BC-46F8-8381-3A15FAEB345A}">
      <dgm:prSet/>
      <dgm:spPr/>
      <dgm:t>
        <a:bodyPr/>
        <a:lstStyle/>
        <a:p>
          <a:endParaRPr lang="en-US"/>
        </a:p>
      </dgm:t>
    </dgm:pt>
    <dgm:pt modelId="{4EED495C-2D41-45B5-A458-241BB18FBDD2}" type="sibTrans" cxnId="{8B8D4183-24BC-46F8-8381-3A15FAEB345A}">
      <dgm:prSet/>
      <dgm:spPr/>
      <dgm:t>
        <a:bodyPr/>
        <a:lstStyle/>
        <a:p>
          <a:endParaRPr lang="en-US"/>
        </a:p>
      </dgm:t>
    </dgm:pt>
    <dgm:pt modelId="{47173B18-B5D4-4C35-88CB-5FEE0E90093A}">
      <dgm:prSet/>
      <dgm:spPr/>
      <dgm:t>
        <a:bodyPr/>
        <a:lstStyle/>
        <a:p>
          <a:r>
            <a:rPr lang="en-US"/>
            <a:t>Resourcing and planning</a:t>
          </a:r>
        </a:p>
      </dgm:t>
    </dgm:pt>
    <dgm:pt modelId="{37CDDB38-A97E-4802-B7DD-EF31913745E0}" type="parTrans" cxnId="{4B8FC8EA-4AD9-485B-8124-EBD4F024A1C3}">
      <dgm:prSet/>
      <dgm:spPr/>
      <dgm:t>
        <a:bodyPr/>
        <a:lstStyle/>
        <a:p>
          <a:endParaRPr lang="en-US"/>
        </a:p>
      </dgm:t>
    </dgm:pt>
    <dgm:pt modelId="{C7A9A5DB-D0D6-4755-9411-3ABCACCAEA3D}" type="sibTrans" cxnId="{4B8FC8EA-4AD9-485B-8124-EBD4F024A1C3}">
      <dgm:prSet/>
      <dgm:spPr/>
      <dgm:t>
        <a:bodyPr/>
        <a:lstStyle/>
        <a:p>
          <a:endParaRPr lang="en-US"/>
        </a:p>
      </dgm:t>
    </dgm:pt>
    <dgm:pt modelId="{1517D140-CEC4-4F17-AB34-93526E9BFA51}">
      <dgm:prSet/>
      <dgm:spPr/>
      <dgm:t>
        <a:bodyPr/>
        <a:lstStyle/>
        <a:p>
          <a:r>
            <a:rPr lang="en-US"/>
            <a:t>Learning and development</a:t>
          </a:r>
        </a:p>
      </dgm:t>
    </dgm:pt>
    <dgm:pt modelId="{32AA1D96-E3C8-470A-909B-E805267207E8}" type="parTrans" cxnId="{919D956A-E039-4E13-96BD-04346A9CEAF3}">
      <dgm:prSet/>
      <dgm:spPr/>
      <dgm:t>
        <a:bodyPr/>
        <a:lstStyle/>
        <a:p>
          <a:endParaRPr lang="en-US"/>
        </a:p>
      </dgm:t>
    </dgm:pt>
    <dgm:pt modelId="{51BC9081-3E17-458C-807F-87D05AF586DA}" type="sibTrans" cxnId="{919D956A-E039-4E13-96BD-04346A9CEAF3}">
      <dgm:prSet/>
      <dgm:spPr/>
      <dgm:t>
        <a:bodyPr/>
        <a:lstStyle/>
        <a:p>
          <a:endParaRPr lang="en-US"/>
        </a:p>
      </dgm:t>
    </dgm:pt>
    <dgm:pt modelId="{68E389AA-7613-41A7-8A37-2A077135656B}">
      <dgm:prSet/>
      <dgm:spPr/>
      <dgm:t>
        <a:bodyPr/>
        <a:lstStyle/>
        <a:p>
          <a:r>
            <a:rPr lang="en-US"/>
            <a:t>Performance and reward</a:t>
          </a:r>
        </a:p>
      </dgm:t>
    </dgm:pt>
    <dgm:pt modelId="{3727B851-D994-4C5A-8B92-065E8ECBBC95}" type="parTrans" cxnId="{C66B1CAA-5089-4DD5-BE88-6CD3F6AAE453}">
      <dgm:prSet/>
      <dgm:spPr/>
      <dgm:t>
        <a:bodyPr/>
        <a:lstStyle/>
        <a:p>
          <a:endParaRPr lang="en-US"/>
        </a:p>
      </dgm:t>
    </dgm:pt>
    <dgm:pt modelId="{211C65EC-0EEC-40A8-BEDD-74AB40C835A4}" type="sibTrans" cxnId="{C66B1CAA-5089-4DD5-BE88-6CD3F6AAE453}">
      <dgm:prSet/>
      <dgm:spPr/>
      <dgm:t>
        <a:bodyPr/>
        <a:lstStyle/>
        <a:p>
          <a:endParaRPr lang="en-US"/>
        </a:p>
      </dgm:t>
    </dgm:pt>
    <dgm:pt modelId="{63B8F6A5-25C9-4A05-8E38-D6E292C91C20}">
      <dgm:prSet/>
      <dgm:spPr/>
      <dgm:t>
        <a:bodyPr/>
        <a:lstStyle/>
        <a:p>
          <a:r>
            <a:rPr lang="en-US"/>
            <a:t>Employee engagement</a:t>
          </a:r>
        </a:p>
      </dgm:t>
    </dgm:pt>
    <dgm:pt modelId="{5F8FC00B-83A4-49A0-9ECA-22F1E3A0C13F}" type="parTrans" cxnId="{4F457655-9906-4087-86E6-86E58EE113F6}">
      <dgm:prSet/>
      <dgm:spPr/>
      <dgm:t>
        <a:bodyPr/>
        <a:lstStyle/>
        <a:p>
          <a:endParaRPr lang="en-US"/>
        </a:p>
      </dgm:t>
    </dgm:pt>
    <dgm:pt modelId="{784C5966-FAC2-43E1-B291-080D774886C4}" type="sibTrans" cxnId="{4F457655-9906-4087-86E6-86E58EE113F6}">
      <dgm:prSet/>
      <dgm:spPr/>
      <dgm:t>
        <a:bodyPr/>
        <a:lstStyle/>
        <a:p>
          <a:endParaRPr lang="en-US"/>
        </a:p>
      </dgm:t>
    </dgm:pt>
    <dgm:pt modelId="{F92C7912-51E3-430C-A697-5B7E84B9886D}">
      <dgm:prSet/>
      <dgm:spPr/>
      <dgm:t>
        <a:bodyPr/>
        <a:lstStyle/>
        <a:p>
          <a:r>
            <a:rPr lang="en-US" dirty="0"/>
            <a:t>Employee relations</a:t>
          </a:r>
        </a:p>
      </dgm:t>
    </dgm:pt>
    <dgm:pt modelId="{ED22ED8F-2DDF-40B9-B0AB-0E9B3CF79717}" type="parTrans" cxnId="{DFDC251F-F63A-4D15-BD47-87E9D103B112}">
      <dgm:prSet/>
      <dgm:spPr/>
      <dgm:t>
        <a:bodyPr/>
        <a:lstStyle/>
        <a:p>
          <a:endParaRPr lang="en-US"/>
        </a:p>
      </dgm:t>
    </dgm:pt>
    <dgm:pt modelId="{DCF8D63D-85D6-414E-9F33-CCBB9B99B4A7}" type="sibTrans" cxnId="{DFDC251F-F63A-4D15-BD47-87E9D103B112}">
      <dgm:prSet/>
      <dgm:spPr/>
      <dgm:t>
        <a:bodyPr/>
        <a:lstStyle/>
        <a:p>
          <a:endParaRPr lang="en-US"/>
        </a:p>
      </dgm:t>
    </dgm:pt>
    <dgm:pt modelId="{C06F3258-1A77-4222-B85D-6E8BDAC05B54}">
      <dgm:prSet/>
      <dgm:spPr/>
      <dgm:t>
        <a:bodyPr/>
        <a:lstStyle/>
        <a:p>
          <a:r>
            <a:rPr lang="en-US"/>
            <a:t>Service delivery and information</a:t>
          </a:r>
        </a:p>
      </dgm:t>
    </dgm:pt>
    <dgm:pt modelId="{EE804526-EEE4-4D71-8951-4C9CE2199597}" type="parTrans" cxnId="{317B0E36-177E-42AF-85DF-D65C6636C572}">
      <dgm:prSet/>
      <dgm:spPr/>
      <dgm:t>
        <a:bodyPr/>
        <a:lstStyle/>
        <a:p>
          <a:endParaRPr lang="en-US"/>
        </a:p>
      </dgm:t>
    </dgm:pt>
    <dgm:pt modelId="{AAC21E87-A400-4C87-A9A9-505F9AB869DF}" type="sibTrans" cxnId="{317B0E36-177E-42AF-85DF-D65C6636C572}">
      <dgm:prSet/>
      <dgm:spPr/>
      <dgm:t>
        <a:bodyPr/>
        <a:lstStyle/>
        <a:p>
          <a:endParaRPr lang="en-US"/>
        </a:p>
      </dgm:t>
    </dgm:pt>
    <dgm:pt modelId="{F020FB41-99E6-4E55-BF1E-E640B8DCC269}" type="pres">
      <dgm:prSet presAssocID="{CF3822BB-DF42-4B80-8DBF-100AA97BF9EB}" presName="diagram" presStyleCnt="0">
        <dgm:presLayoutVars>
          <dgm:dir/>
          <dgm:resizeHandles val="exact"/>
        </dgm:presLayoutVars>
      </dgm:prSet>
      <dgm:spPr/>
    </dgm:pt>
    <dgm:pt modelId="{20324041-7D00-4DC3-9953-8FC4FABE1A20}" type="pres">
      <dgm:prSet presAssocID="{00BCEA91-F60F-4568-A7B8-4B5851504385}" presName="node" presStyleLbl="node1" presStyleIdx="0" presStyleCnt="10">
        <dgm:presLayoutVars>
          <dgm:bulletEnabled val="1"/>
        </dgm:presLayoutVars>
      </dgm:prSet>
      <dgm:spPr/>
    </dgm:pt>
    <dgm:pt modelId="{32FBD596-D2CF-472B-A9A0-8065BEC0F5A8}" type="pres">
      <dgm:prSet presAssocID="{BF7D2C63-B7CD-4CE9-903E-1122AD53DEA6}" presName="sibTrans" presStyleLbl="sibTrans2D1" presStyleIdx="0" presStyleCnt="9"/>
      <dgm:spPr/>
    </dgm:pt>
    <dgm:pt modelId="{1C00925C-41C4-4A8E-89BB-10C52E9A8C66}" type="pres">
      <dgm:prSet presAssocID="{BF7D2C63-B7CD-4CE9-903E-1122AD53DEA6}" presName="connectorText" presStyleLbl="sibTrans2D1" presStyleIdx="0" presStyleCnt="9"/>
      <dgm:spPr/>
    </dgm:pt>
    <dgm:pt modelId="{F3B947C4-5526-4C34-B3B5-7E8CB958A533}" type="pres">
      <dgm:prSet presAssocID="{63A5D95E-33D6-4E5C-969A-EC928751212F}" presName="node" presStyleLbl="node1" presStyleIdx="1" presStyleCnt="10">
        <dgm:presLayoutVars>
          <dgm:bulletEnabled val="1"/>
        </dgm:presLayoutVars>
      </dgm:prSet>
      <dgm:spPr/>
    </dgm:pt>
    <dgm:pt modelId="{FE2C3F5F-33F7-4186-BDFF-3760DE2C4F59}" type="pres">
      <dgm:prSet presAssocID="{9832C8A3-9A81-436B-BFF6-08C5F51A1A35}" presName="sibTrans" presStyleLbl="sibTrans2D1" presStyleIdx="1" presStyleCnt="9"/>
      <dgm:spPr/>
    </dgm:pt>
    <dgm:pt modelId="{FBAD63F7-62D3-4342-BD7F-1B46AE163781}" type="pres">
      <dgm:prSet presAssocID="{9832C8A3-9A81-436B-BFF6-08C5F51A1A35}" presName="connectorText" presStyleLbl="sibTrans2D1" presStyleIdx="1" presStyleCnt="9"/>
      <dgm:spPr/>
    </dgm:pt>
    <dgm:pt modelId="{37374096-780B-4890-B761-556EB97621AD}" type="pres">
      <dgm:prSet presAssocID="{8EAFC7DA-63B8-4B9D-AE37-82BE5B383089}" presName="node" presStyleLbl="node1" presStyleIdx="2" presStyleCnt="10">
        <dgm:presLayoutVars>
          <dgm:bulletEnabled val="1"/>
        </dgm:presLayoutVars>
      </dgm:prSet>
      <dgm:spPr/>
    </dgm:pt>
    <dgm:pt modelId="{A479AEF8-C84D-48AD-8010-02242FC600F7}" type="pres">
      <dgm:prSet presAssocID="{B04FD9D8-331F-4302-96BB-1D6DBAFA27AB}" presName="sibTrans" presStyleLbl="sibTrans2D1" presStyleIdx="2" presStyleCnt="9"/>
      <dgm:spPr/>
    </dgm:pt>
    <dgm:pt modelId="{89E113A7-333B-479A-A803-000D89CFCBFA}" type="pres">
      <dgm:prSet presAssocID="{B04FD9D8-331F-4302-96BB-1D6DBAFA27AB}" presName="connectorText" presStyleLbl="sibTrans2D1" presStyleIdx="2" presStyleCnt="9"/>
      <dgm:spPr/>
    </dgm:pt>
    <dgm:pt modelId="{90F84105-2B11-4C1E-97EA-58992730A6CD}" type="pres">
      <dgm:prSet presAssocID="{BE76A26B-5ED4-415F-BFFE-01C65D2552B1}" presName="node" presStyleLbl="node1" presStyleIdx="3" presStyleCnt="10">
        <dgm:presLayoutVars>
          <dgm:bulletEnabled val="1"/>
        </dgm:presLayoutVars>
      </dgm:prSet>
      <dgm:spPr/>
    </dgm:pt>
    <dgm:pt modelId="{DAEBB5C7-14D1-4203-BF37-E3C0EDF19A52}" type="pres">
      <dgm:prSet presAssocID="{4EED495C-2D41-45B5-A458-241BB18FBDD2}" presName="sibTrans" presStyleLbl="sibTrans2D1" presStyleIdx="3" presStyleCnt="9"/>
      <dgm:spPr/>
    </dgm:pt>
    <dgm:pt modelId="{4D612481-EBE1-43C8-AB04-C419D4CF0B90}" type="pres">
      <dgm:prSet presAssocID="{4EED495C-2D41-45B5-A458-241BB18FBDD2}" presName="connectorText" presStyleLbl="sibTrans2D1" presStyleIdx="3" presStyleCnt="9"/>
      <dgm:spPr/>
    </dgm:pt>
    <dgm:pt modelId="{AC4B222D-CD57-4E62-AEE3-A543C3EDAD0A}" type="pres">
      <dgm:prSet presAssocID="{47173B18-B5D4-4C35-88CB-5FEE0E90093A}" presName="node" presStyleLbl="node1" presStyleIdx="4" presStyleCnt="10">
        <dgm:presLayoutVars>
          <dgm:bulletEnabled val="1"/>
        </dgm:presLayoutVars>
      </dgm:prSet>
      <dgm:spPr/>
    </dgm:pt>
    <dgm:pt modelId="{7B821090-DCD6-46D6-9102-1D4DFE34B7B6}" type="pres">
      <dgm:prSet presAssocID="{C7A9A5DB-D0D6-4755-9411-3ABCACCAEA3D}" presName="sibTrans" presStyleLbl="sibTrans2D1" presStyleIdx="4" presStyleCnt="9"/>
      <dgm:spPr/>
    </dgm:pt>
    <dgm:pt modelId="{A2040FBD-8A98-4AEE-90E5-A3ED71FD75C9}" type="pres">
      <dgm:prSet presAssocID="{C7A9A5DB-D0D6-4755-9411-3ABCACCAEA3D}" presName="connectorText" presStyleLbl="sibTrans2D1" presStyleIdx="4" presStyleCnt="9"/>
      <dgm:spPr/>
    </dgm:pt>
    <dgm:pt modelId="{6DEA7745-E177-4374-9BE1-7763C48C1BAD}" type="pres">
      <dgm:prSet presAssocID="{1517D140-CEC4-4F17-AB34-93526E9BFA51}" presName="node" presStyleLbl="node1" presStyleIdx="5" presStyleCnt="10">
        <dgm:presLayoutVars>
          <dgm:bulletEnabled val="1"/>
        </dgm:presLayoutVars>
      </dgm:prSet>
      <dgm:spPr/>
    </dgm:pt>
    <dgm:pt modelId="{5B5BA952-C907-4BF7-A975-7D212E0EA49C}" type="pres">
      <dgm:prSet presAssocID="{51BC9081-3E17-458C-807F-87D05AF586DA}" presName="sibTrans" presStyleLbl="sibTrans2D1" presStyleIdx="5" presStyleCnt="9"/>
      <dgm:spPr/>
    </dgm:pt>
    <dgm:pt modelId="{B35BC01E-4E16-4F8A-9309-82A5BBA90193}" type="pres">
      <dgm:prSet presAssocID="{51BC9081-3E17-458C-807F-87D05AF586DA}" presName="connectorText" presStyleLbl="sibTrans2D1" presStyleIdx="5" presStyleCnt="9"/>
      <dgm:spPr/>
    </dgm:pt>
    <dgm:pt modelId="{2C3F3494-0ED5-4C93-86F2-3D39A54B8FF0}" type="pres">
      <dgm:prSet presAssocID="{68E389AA-7613-41A7-8A37-2A077135656B}" presName="node" presStyleLbl="node1" presStyleIdx="6" presStyleCnt="10">
        <dgm:presLayoutVars>
          <dgm:bulletEnabled val="1"/>
        </dgm:presLayoutVars>
      </dgm:prSet>
      <dgm:spPr/>
    </dgm:pt>
    <dgm:pt modelId="{2DB7D8A4-3A0A-486D-B156-B62DD807C1D1}" type="pres">
      <dgm:prSet presAssocID="{211C65EC-0EEC-40A8-BEDD-74AB40C835A4}" presName="sibTrans" presStyleLbl="sibTrans2D1" presStyleIdx="6" presStyleCnt="9"/>
      <dgm:spPr/>
    </dgm:pt>
    <dgm:pt modelId="{53E07D57-690B-45BE-8A7A-FACCA6FECE42}" type="pres">
      <dgm:prSet presAssocID="{211C65EC-0EEC-40A8-BEDD-74AB40C835A4}" presName="connectorText" presStyleLbl="sibTrans2D1" presStyleIdx="6" presStyleCnt="9"/>
      <dgm:spPr/>
    </dgm:pt>
    <dgm:pt modelId="{B40CF2B2-8AB7-410E-9248-36189E3B60CF}" type="pres">
      <dgm:prSet presAssocID="{63B8F6A5-25C9-4A05-8E38-D6E292C91C20}" presName="node" presStyleLbl="node1" presStyleIdx="7" presStyleCnt="10">
        <dgm:presLayoutVars>
          <dgm:bulletEnabled val="1"/>
        </dgm:presLayoutVars>
      </dgm:prSet>
      <dgm:spPr/>
    </dgm:pt>
    <dgm:pt modelId="{7181EE59-C4DB-476C-90FB-CFE26B3F8498}" type="pres">
      <dgm:prSet presAssocID="{784C5966-FAC2-43E1-B291-080D774886C4}" presName="sibTrans" presStyleLbl="sibTrans2D1" presStyleIdx="7" presStyleCnt="9"/>
      <dgm:spPr/>
    </dgm:pt>
    <dgm:pt modelId="{E0DE2BB4-1967-459B-B4B9-558EAC3E1B13}" type="pres">
      <dgm:prSet presAssocID="{784C5966-FAC2-43E1-B291-080D774886C4}" presName="connectorText" presStyleLbl="sibTrans2D1" presStyleIdx="7" presStyleCnt="9"/>
      <dgm:spPr/>
    </dgm:pt>
    <dgm:pt modelId="{9930D958-03E5-4D1F-ADA5-D5411591EB9D}" type="pres">
      <dgm:prSet presAssocID="{F92C7912-51E3-430C-A697-5B7E84B9886D}" presName="node" presStyleLbl="node1" presStyleIdx="8" presStyleCnt="10">
        <dgm:presLayoutVars>
          <dgm:bulletEnabled val="1"/>
        </dgm:presLayoutVars>
      </dgm:prSet>
      <dgm:spPr/>
    </dgm:pt>
    <dgm:pt modelId="{3C438904-7AC6-4D1A-B305-851566558CA2}" type="pres">
      <dgm:prSet presAssocID="{DCF8D63D-85D6-414E-9F33-CCBB9B99B4A7}" presName="sibTrans" presStyleLbl="sibTrans2D1" presStyleIdx="8" presStyleCnt="9"/>
      <dgm:spPr/>
    </dgm:pt>
    <dgm:pt modelId="{3FA028AC-DD98-4E4D-B7AD-72618EDB50BA}" type="pres">
      <dgm:prSet presAssocID="{DCF8D63D-85D6-414E-9F33-CCBB9B99B4A7}" presName="connectorText" presStyleLbl="sibTrans2D1" presStyleIdx="8" presStyleCnt="9"/>
      <dgm:spPr/>
    </dgm:pt>
    <dgm:pt modelId="{14C9A7C2-889B-4F24-81F5-F0747DFE70F8}" type="pres">
      <dgm:prSet presAssocID="{C06F3258-1A77-4222-B85D-6E8BDAC05B54}" presName="node" presStyleLbl="node1" presStyleIdx="9" presStyleCnt="10">
        <dgm:presLayoutVars>
          <dgm:bulletEnabled val="1"/>
        </dgm:presLayoutVars>
      </dgm:prSet>
      <dgm:spPr/>
    </dgm:pt>
  </dgm:ptLst>
  <dgm:cxnLst>
    <dgm:cxn modelId="{F1FEC716-0AF6-4A34-8E59-70A587C63574}" type="presOf" srcId="{211C65EC-0EEC-40A8-BEDD-74AB40C835A4}" destId="{2DB7D8A4-3A0A-486D-B156-B62DD807C1D1}" srcOrd="0" destOrd="0" presId="urn:microsoft.com/office/officeart/2005/8/layout/process5"/>
    <dgm:cxn modelId="{A489271B-758F-4619-ACAA-C4D23A50A453}" type="presOf" srcId="{BE76A26B-5ED4-415F-BFFE-01C65D2552B1}" destId="{90F84105-2B11-4C1E-97EA-58992730A6CD}" srcOrd="0" destOrd="0" presId="urn:microsoft.com/office/officeart/2005/8/layout/process5"/>
    <dgm:cxn modelId="{DFDC251F-F63A-4D15-BD47-87E9D103B112}" srcId="{CF3822BB-DF42-4B80-8DBF-100AA97BF9EB}" destId="{F92C7912-51E3-430C-A697-5B7E84B9886D}" srcOrd="8" destOrd="0" parTransId="{ED22ED8F-2DDF-40B9-B0AB-0E9B3CF79717}" sibTransId="{DCF8D63D-85D6-414E-9F33-CCBB9B99B4A7}"/>
    <dgm:cxn modelId="{D1EC7D21-C6D6-4330-AA7E-C28F8A6FD0BD}" type="presOf" srcId="{C06F3258-1A77-4222-B85D-6E8BDAC05B54}" destId="{14C9A7C2-889B-4F24-81F5-F0747DFE70F8}" srcOrd="0" destOrd="0" presId="urn:microsoft.com/office/officeart/2005/8/layout/process5"/>
    <dgm:cxn modelId="{F9A44527-4A89-406C-9F99-7C350782310C}" type="presOf" srcId="{68E389AA-7613-41A7-8A37-2A077135656B}" destId="{2C3F3494-0ED5-4C93-86F2-3D39A54B8FF0}" srcOrd="0" destOrd="0" presId="urn:microsoft.com/office/officeart/2005/8/layout/process5"/>
    <dgm:cxn modelId="{214B0C28-089B-4250-8809-9FFBDA5DBD79}" type="presOf" srcId="{51BC9081-3E17-458C-807F-87D05AF586DA}" destId="{5B5BA952-C907-4BF7-A975-7D212E0EA49C}" srcOrd="0" destOrd="0" presId="urn:microsoft.com/office/officeart/2005/8/layout/process5"/>
    <dgm:cxn modelId="{30BCE033-5EB3-4F63-B2BC-108B41A21AF6}" type="presOf" srcId="{BF7D2C63-B7CD-4CE9-903E-1122AD53DEA6}" destId="{32FBD596-D2CF-472B-A9A0-8065BEC0F5A8}" srcOrd="0" destOrd="0" presId="urn:microsoft.com/office/officeart/2005/8/layout/process5"/>
    <dgm:cxn modelId="{317B0E36-177E-42AF-85DF-D65C6636C572}" srcId="{CF3822BB-DF42-4B80-8DBF-100AA97BF9EB}" destId="{C06F3258-1A77-4222-B85D-6E8BDAC05B54}" srcOrd="9" destOrd="0" parTransId="{EE804526-EEE4-4D71-8951-4C9CE2199597}" sibTransId="{AAC21E87-A400-4C87-A9A9-505F9AB869DF}"/>
    <dgm:cxn modelId="{ADBDEC36-5D63-4501-96EA-FFB7BA47973A}" type="presOf" srcId="{784C5966-FAC2-43E1-B291-080D774886C4}" destId="{7181EE59-C4DB-476C-90FB-CFE26B3F8498}" srcOrd="0" destOrd="0" presId="urn:microsoft.com/office/officeart/2005/8/layout/process5"/>
    <dgm:cxn modelId="{4494A93B-9B31-4DD0-A67A-D61918FD7F47}" srcId="{CF3822BB-DF42-4B80-8DBF-100AA97BF9EB}" destId="{8EAFC7DA-63B8-4B9D-AE37-82BE5B383089}" srcOrd="2" destOrd="0" parTransId="{E4B9868F-1F16-429D-866B-76C540F474D5}" sibTransId="{B04FD9D8-331F-4302-96BB-1D6DBAFA27AB}"/>
    <dgm:cxn modelId="{6E21163F-20BF-4E86-AB3F-620C9FB7C78C}" type="presOf" srcId="{1517D140-CEC4-4F17-AB34-93526E9BFA51}" destId="{6DEA7745-E177-4374-9BE1-7763C48C1BAD}" srcOrd="0" destOrd="0" presId="urn:microsoft.com/office/officeart/2005/8/layout/process5"/>
    <dgm:cxn modelId="{57CCF740-6132-4DA5-8649-6CF5EAAAC92D}" type="presOf" srcId="{F92C7912-51E3-430C-A697-5B7E84B9886D}" destId="{9930D958-03E5-4D1F-ADA5-D5411591EB9D}" srcOrd="0" destOrd="0" presId="urn:microsoft.com/office/officeart/2005/8/layout/process5"/>
    <dgm:cxn modelId="{8DA70362-8D10-4EA7-8E0B-FA847584600E}" type="presOf" srcId="{CF3822BB-DF42-4B80-8DBF-100AA97BF9EB}" destId="{F020FB41-99E6-4E55-BF1E-E640B8DCC269}" srcOrd="0" destOrd="0" presId="urn:microsoft.com/office/officeart/2005/8/layout/process5"/>
    <dgm:cxn modelId="{47222667-C6AE-4EFA-BB54-A1D9804F7867}" type="presOf" srcId="{9832C8A3-9A81-436B-BFF6-08C5F51A1A35}" destId="{FE2C3F5F-33F7-4186-BDFF-3760DE2C4F59}" srcOrd="0" destOrd="0" presId="urn:microsoft.com/office/officeart/2005/8/layout/process5"/>
    <dgm:cxn modelId="{17E09A47-E47B-4EF3-9CF7-E94F5BE6AA38}" type="presOf" srcId="{4EED495C-2D41-45B5-A458-241BB18FBDD2}" destId="{DAEBB5C7-14D1-4203-BF37-E3C0EDF19A52}" srcOrd="0" destOrd="0" presId="urn:microsoft.com/office/officeart/2005/8/layout/process5"/>
    <dgm:cxn modelId="{7DAE6D68-2013-423F-9A4E-234F056DB0A3}" type="presOf" srcId="{9832C8A3-9A81-436B-BFF6-08C5F51A1A35}" destId="{FBAD63F7-62D3-4342-BD7F-1B46AE163781}" srcOrd="1" destOrd="0" presId="urn:microsoft.com/office/officeart/2005/8/layout/process5"/>
    <dgm:cxn modelId="{919D956A-E039-4E13-96BD-04346A9CEAF3}" srcId="{CF3822BB-DF42-4B80-8DBF-100AA97BF9EB}" destId="{1517D140-CEC4-4F17-AB34-93526E9BFA51}" srcOrd="5" destOrd="0" parTransId="{32AA1D96-E3C8-470A-909B-E805267207E8}" sibTransId="{51BC9081-3E17-458C-807F-87D05AF586DA}"/>
    <dgm:cxn modelId="{ED25F050-C637-457C-A159-3A8410A22B6D}" type="presOf" srcId="{63B8F6A5-25C9-4A05-8E38-D6E292C91C20}" destId="{B40CF2B2-8AB7-410E-9248-36189E3B60CF}" srcOrd="0" destOrd="0" presId="urn:microsoft.com/office/officeart/2005/8/layout/process5"/>
    <dgm:cxn modelId="{693D1552-D01D-4D74-ACA8-629184E2657B}" type="presOf" srcId="{63A5D95E-33D6-4E5C-969A-EC928751212F}" destId="{F3B947C4-5526-4C34-B3B5-7E8CB958A533}" srcOrd="0" destOrd="0" presId="urn:microsoft.com/office/officeart/2005/8/layout/process5"/>
    <dgm:cxn modelId="{4F457655-9906-4087-86E6-86E58EE113F6}" srcId="{CF3822BB-DF42-4B80-8DBF-100AA97BF9EB}" destId="{63B8F6A5-25C9-4A05-8E38-D6E292C91C20}" srcOrd="7" destOrd="0" parTransId="{5F8FC00B-83A4-49A0-9ECA-22F1E3A0C13F}" sibTransId="{784C5966-FAC2-43E1-B291-080D774886C4}"/>
    <dgm:cxn modelId="{8B8D4183-24BC-46F8-8381-3A15FAEB345A}" srcId="{CF3822BB-DF42-4B80-8DBF-100AA97BF9EB}" destId="{BE76A26B-5ED4-415F-BFFE-01C65D2552B1}" srcOrd="3" destOrd="0" parTransId="{E16DB586-8478-48C1-9EC3-F7AFE2F8FA05}" sibTransId="{4EED495C-2D41-45B5-A458-241BB18FBDD2}"/>
    <dgm:cxn modelId="{7E4FC493-29F2-4803-A818-698B867CB95B}" type="presOf" srcId="{DCF8D63D-85D6-414E-9F33-CCBB9B99B4A7}" destId="{3C438904-7AC6-4D1A-B305-851566558CA2}" srcOrd="0" destOrd="0" presId="urn:microsoft.com/office/officeart/2005/8/layout/process5"/>
    <dgm:cxn modelId="{C66B1CAA-5089-4DD5-BE88-6CD3F6AAE453}" srcId="{CF3822BB-DF42-4B80-8DBF-100AA97BF9EB}" destId="{68E389AA-7613-41A7-8A37-2A077135656B}" srcOrd="6" destOrd="0" parTransId="{3727B851-D994-4C5A-8B92-065E8ECBBC95}" sibTransId="{211C65EC-0EEC-40A8-BEDD-74AB40C835A4}"/>
    <dgm:cxn modelId="{A84867B9-4979-42E5-AFCC-9AD9086567C2}" type="presOf" srcId="{B04FD9D8-331F-4302-96BB-1D6DBAFA27AB}" destId="{89E113A7-333B-479A-A803-000D89CFCBFA}" srcOrd="1" destOrd="0" presId="urn:microsoft.com/office/officeart/2005/8/layout/process5"/>
    <dgm:cxn modelId="{C9BC38BA-9DBA-40F2-93B2-061CC16D68E0}" type="presOf" srcId="{211C65EC-0EEC-40A8-BEDD-74AB40C835A4}" destId="{53E07D57-690B-45BE-8A7A-FACCA6FECE42}" srcOrd="1" destOrd="0" presId="urn:microsoft.com/office/officeart/2005/8/layout/process5"/>
    <dgm:cxn modelId="{EED509BB-7F4E-46BD-A3B5-B1EF1807D788}" type="presOf" srcId="{4EED495C-2D41-45B5-A458-241BB18FBDD2}" destId="{4D612481-EBE1-43C8-AB04-C419D4CF0B90}" srcOrd="1" destOrd="0" presId="urn:microsoft.com/office/officeart/2005/8/layout/process5"/>
    <dgm:cxn modelId="{60099FC4-8415-4264-B07E-C0DE15E2159F}" type="presOf" srcId="{B04FD9D8-331F-4302-96BB-1D6DBAFA27AB}" destId="{A479AEF8-C84D-48AD-8010-02242FC600F7}" srcOrd="0" destOrd="0" presId="urn:microsoft.com/office/officeart/2005/8/layout/process5"/>
    <dgm:cxn modelId="{BCE021CE-2308-4CFF-877D-C1E7A92B2EFB}" type="presOf" srcId="{47173B18-B5D4-4C35-88CB-5FEE0E90093A}" destId="{AC4B222D-CD57-4E62-AEE3-A543C3EDAD0A}" srcOrd="0" destOrd="0" presId="urn:microsoft.com/office/officeart/2005/8/layout/process5"/>
    <dgm:cxn modelId="{FDEC32D5-CB1F-4C72-8A5F-3B89766197E5}" type="presOf" srcId="{51BC9081-3E17-458C-807F-87D05AF586DA}" destId="{B35BC01E-4E16-4F8A-9309-82A5BBA90193}" srcOrd="1" destOrd="0" presId="urn:microsoft.com/office/officeart/2005/8/layout/process5"/>
    <dgm:cxn modelId="{C196B5D5-24AC-4A27-BD4D-3C4B5E928FC8}" type="presOf" srcId="{C7A9A5DB-D0D6-4755-9411-3ABCACCAEA3D}" destId="{7B821090-DCD6-46D6-9102-1D4DFE34B7B6}" srcOrd="0" destOrd="0" presId="urn:microsoft.com/office/officeart/2005/8/layout/process5"/>
    <dgm:cxn modelId="{F011B7EA-5A12-452B-9863-CC3E2CC8BF72}" type="presOf" srcId="{784C5966-FAC2-43E1-B291-080D774886C4}" destId="{E0DE2BB4-1967-459B-B4B9-558EAC3E1B13}" srcOrd="1" destOrd="0" presId="urn:microsoft.com/office/officeart/2005/8/layout/process5"/>
    <dgm:cxn modelId="{4B8FC8EA-4AD9-485B-8124-EBD4F024A1C3}" srcId="{CF3822BB-DF42-4B80-8DBF-100AA97BF9EB}" destId="{47173B18-B5D4-4C35-88CB-5FEE0E90093A}" srcOrd="4" destOrd="0" parTransId="{37CDDB38-A97E-4802-B7DD-EF31913745E0}" sibTransId="{C7A9A5DB-D0D6-4755-9411-3ABCACCAEA3D}"/>
    <dgm:cxn modelId="{DEA00DED-FB0C-44AA-988C-A0EF77BB94A2}" type="presOf" srcId="{00BCEA91-F60F-4568-A7B8-4B5851504385}" destId="{20324041-7D00-4DC3-9953-8FC4FABE1A20}" srcOrd="0" destOrd="0" presId="urn:microsoft.com/office/officeart/2005/8/layout/process5"/>
    <dgm:cxn modelId="{AFD56AED-3702-4728-8210-2A1D881C0AD8}" srcId="{CF3822BB-DF42-4B80-8DBF-100AA97BF9EB}" destId="{00BCEA91-F60F-4568-A7B8-4B5851504385}" srcOrd="0" destOrd="0" parTransId="{2DA4C95F-C03B-4FDA-AEA8-0A4686AE3BC5}" sibTransId="{BF7D2C63-B7CD-4CE9-903E-1122AD53DEA6}"/>
    <dgm:cxn modelId="{112D4CF3-B18E-44F1-82B4-1EA9F1DD8BBA}" srcId="{CF3822BB-DF42-4B80-8DBF-100AA97BF9EB}" destId="{63A5D95E-33D6-4E5C-969A-EC928751212F}" srcOrd="1" destOrd="0" parTransId="{333CB9FE-65D2-4B01-92CE-1E48AEE0FFF6}" sibTransId="{9832C8A3-9A81-436B-BFF6-08C5F51A1A35}"/>
    <dgm:cxn modelId="{21EDC3F5-BAF2-4963-9A02-82F0D3FB06FA}" type="presOf" srcId="{C7A9A5DB-D0D6-4755-9411-3ABCACCAEA3D}" destId="{A2040FBD-8A98-4AEE-90E5-A3ED71FD75C9}" srcOrd="1" destOrd="0" presId="urn:microsoft.com/office/officeart/2005/8/layout/process5"/>
    <dgm:cxn modelId="{DFDE01F6-5A76-4FB8-A717-495B4BBC9736}" type="presOf" srcId="{DCF8D63D-85D6-414E-9F33-CCBB9B99B4A7}" destId="{3FA028AC-DD98-4E4D-B7AD-72618EDB50BA}" srcOrd="1" destOrd="0" presId="urn:microsoft.com/office/officeart/2005/8/layout/process5"/>
    <dgm:cxn modelId="{E50C60FA-A684-4889-A2F3-16C7649255E3}" type="presOf" srcId="{8EAFC7DA-63B8-4B9D-AE37-82BE5B383089}" destId="{37374096-780B-4890-B761-556EB97621AD}" srcOrd="0" destOrd="0" presId="urn:microsoft.com/office/officeart/2005/8/layout/process5"/>
    <dgm:cxn modelId="{BBC439FC-2F55-416C-B4B4-38E700AF710A}" type="presOf" srcId="{BF7D2C63-B7CD-4CE9-903E-1122AD53DEA6}" destId="{1C00925C-41C4-4A8E-89BB-10C52E9A8C66}" srcOrd="1" destOrd="0" presId="urn:microsoft.com/office/officeart/2005/8/layout/process5"/>
    <dgm:cxn modelId="{E950265E-E0D8-4FBA-9EC3-AB8E8A37ECEB}" type="presParOf" srcId="{F020FB41-99E6-4E55-BF1E-E640B8DCC269}" destId="{20324041-7D00-4DC3-9953-8FC4FABE1A20}" srcOrd="0" destOrd="0" presId="urn:microsoft.com/office/officeart/2005/8/layout/process5"/>
    <dgm:cxn modelId="{8FC5C69D-174B-4AAA-986D-EBCB8024849D}" type="presParOf" srcId="{F020FB41-99E6-4E55-BF1E-E640B8DCC269}" destId="{32FBD596-D2CF-472B-A9A0-8065BEC0F5A8}" srcOrd="1" destOrd="0" presId="urn:microsoft.com/office/officeart/2005/8/layout/process5"/>
    <dgm:cxn modelId="{899BE07C-0A9F-4A2B-A0D1-8C03CD1DA01C}" type="presParOf" srcId="{32FBD596-D2CF-472B-A9A0-8065BEC0F5A8}" destId="{1C00925C-41C4-4A8E-89BB-10C52E9A8C66}" srcOrd="0" destOrd="0" presId="urn:microsoft.com/office/officeart/2005/8/layout/process5"/>
    <dgm:cxn modelId="{8C79FD90-6389-4EAC-A718-22DCA3D02A73}" type="presParOf" srcId="{F020FB41-99E6-4E55-BF1E-E640B8DCC269}" destId="{F3B947C4-5526-4C34-B3B5-7E8CB958A533}" srcOrd="2" destOrd="0" presId="urn:microsoft.com/office/officeart/2005/8/layout/process5"/>
    <dgm:cxn modelId="{10E2BAA9-80DC-45CE-B9CE-B0CD42B19A23}" type="presParOf" srcId="{F020FB41-99E6-4E55-BF1E-E640B8DCC269}" destId="{FE2C3F5F-33F7-4186-BDFF-3760DE2C4F59}" srcOrd="3" destOrd="0" presId="urn:microsoft.com/office/officeart/2005/8/layout/process5"/>
    <dgm:cxn modelId="{382F1B96-AD2A-4F63-9CB6-71C29AC40978}" type="presParOf" srcId="{FE2C3F5F-33F7-4186-BDFF-3760DE2C4F59}" destId="{FBAD63F7-62D3-4342-BD7F-1B46AE163781}" srcOrd="0" destOrd="0" presId="urn:microsoft.com/office/officeart/2005/8/layout/process5"/>
    <dgm:cxn modelId="{B272BF53-436E-4C49-928B-7E06B83C3A76}" type="presParOf" srcId="{F020FB41-99E6-4E55-BF1E-E640B8DCC269}" destId="{37374096-780B-4890-B761-556EB97621AD}" srcOrd="4" destOrd="0" presId="urn:microsoft.com/office/officeart/2005/8/layout/process5"/>
    <dgm:cxn modelId="{D9EA24E1-0144-422E-9400-08B40CCFE091}" type="presParOf" srcId="{F020FB41-99E6-4E55-BF1E-E640B8DCC269}" destId="{A479AEF8-C84D-48AD-8010-02242FC600F7}" srcOrd="5" destOrd="0" presId="urn:microsoft.com/office/officeart/2005/8/layout/process5"/>
    <dgm:cxn modelId="{721E2CF4-A6EF-4A67-AF23-2526F8E3EF62}" type="presParOf" srcId="{A479AEF8-C84D-48AD-8010-02242FC600F7}" destId="{89E113A7-333B-479A-A803-000D89CFCBFA}" srcOrd="0" destOrd="0" presId="urn:microsoft.com/office/officeart/2005/8/layout/process5"/>
    <dgm:cxn modelId="{26662242-C531-49E2-8472-E58870E7EB22}" type="presParOf" srcId="{F020FB41-99E6-4E55-BF1E-E640B8DCC269}" destId="{90F84105-2B11-4C1E-97EA-58992730A6CD}" srcOrd="6" destOrd="0" presId="urn:microsoft.com/office/officeart/2005/8/layout/process5"/>
    <dgm:cxn modelId="{2A8E46D9-94B2-47AE-A090-F56333C40CED}" type="presParOf" srcId="{F020FB41-99E6-4E55-BF1E-E640B8DCC269}" destId="{DAEBB5C7-14D1-4203-BF37-E3C0EDF19A52}" srcOrd="7" destOrd="0" presId="urn:microsoft.com/office/officeart/2005/8/layout/process5"/>
    <dgm:cxn modelId="{5587D721-7E0A-449A-833B-93DD2EF6B176}" type="presParOf" srcId="{DAEBB5C7-14D1-4203-BF37-E3C0EDF19A52}" destId="{4D612481-EBE1-43C8-AB04-C419D4CF0B90}" srcOrd="0" destOrd="0" presId="urn:microsoft.com/office/officeart/2005/8/layout/process5"/>
    <dgm:cxn modelId="{B5695A9A-10F8-40BB-96FF-4EAE2F339EA3}" type="presParOf" srcId="{F020FB41-99E6-4E55-BF1E-E640B8DCC269}" destId="{AC4B222D-CD57-4E62-AEE3-A543C3EDAD0A}" srcOrd="8" destOrd="0" presId="urn:microsoft.com/office/officeart/2005/8/layout/process5"/>
    <dgm:cxn modelId="{C095B799-0D65-44FD-A5C7-9FD2827B3ED3}" type="presParOf" srcId="{F020FB41-99E6-4E55-BF1E-E640B8DCC269}" destId="{7B821090-DCD6-46D6-9102-1D4DFE34B7B6}" srcOrd="9" destOrd="0" presId="urn:microsoft.com/office/officeart/2005/8/layout/process5"/>
    <dgm:cxn modelId="{E930809C-CA6F-4A94-A554-2AC5AF6C6581}" type="presParOf" srcId="{7B821090-DCD6-46D6-9102-1D4DFE34B7B6}" destId="{A2040FBD-8A98-4AEE-90E5-A3ED71FD75C9}" srcOrd="0" destOrd="0" presId="urn:microsoft.com/office/officeart/2005/8/layout/process5"/>
    <dgm:cxn modelId="{9AEEB617-E989-4350-BDCE-D5FE8A9A4E7C}" type="presParOf" srcId="{F020FB41-99E6-4E55-BF1E-E640B8DCC269}" destId="{6DEA7745-E177-4374-9BE1-7763C48C1BAD}" srcOrd="10" destOrd="0" presId="urn:microsoft.com/office/officeart/2005/8/layout/process5"/>
    <dgm:cxn modelId="{86850FED-4451-4508-9427-EF2A3D9D2784}" type="presParOf" srcId="{F020FB41-99E6-4E55-BF1E-E640B8DCC269}" destId="{5B5BA952-C907-4BF7-A975-7D212E0EA49C}" srcOrd="11" destOrd="0" presId="urn:microsoft.com/office/officeart/2005/8/layout/process5"/>
    <dgm:cxn modelId="{CB03FCA1-8D5F-492E-B784-530DF4226949}" type="presParOf" srcId="{5B5BA952-C907-4BF7-A975-7D212E0EA49C}" destId="{B35BC01E-4E16-4F8A-9309-82A5BBA90193}" srcOrd="0" destOrd="0" presId="urn:microsoft.com/office/officeart/2005/8/layout/process5"/>
    <dgm:cxn modelId="{AA8A2CBC-0590-46E4-B17F-3EA9693A41C7}" type="presParOf" srcId="{F020FB41-99E6-4E55-BF1E-E640B8DCC269}" destId="{2C3F3494-0ED5-4C93-86F2-3D39A54B8FF0}" srcOrd="12" destOrd="0" presId="urn:microsoft.com/office/officeart/2005/8/layout/process5"/>
    <dgm:cxn modelId="{13B66E7F-38DF-432C-846B-8B0904CA8294}" type="presParOf" srcId="{F020FB41-99E6-4E55-BF1E-E640B8DCC269}" destId="{2DB7D8A4-3A0A-486D-B156-B62DD807C1D1}" srcOrd="13" destOrd="0" presId="urn:microsoft.com/office/officeart/2005/8/layout/process5"/>
    <dgm:cxn modelId="{E7EF2EA0-8242-4DF9-A1BD-6AFB0D3E1373}" type="presParOf" srcId="{2DB7D8A4-3A0A-486D-B156-B62DD807C1D1}" destId="{53E07D57-690B-45BE-8A7A-FACCA6FECE42}" srcOrd="0" destOrd="0" presId="urn:microsoft.com/office/officeart/2005/8/layout/process5"/>
    <dgm:cxn modelId="{A26AF60A-C5D8-4652-98BD-22797A17601C}" type="presParOf" srcId="{F020FB41-99E6-4E55-BF1E-E640B8DCC269}" destId="{B40CF2B2-8AB7-410E-9248-36189E3B60CF}" srcOrd="14" destOrd="0" presId="urn:microsoft.com/office/officeart/2005/8/layout/process5"/>
    <dgm:cxn modelId="{D085B1A2-1603-4571-9A20-556E296A1E11}" type="presParOf" srcId="{F020FB41-99E6-4E55-BF1E-E640B8DCC269}" destId="{7181EE59-C4DB-476C-90FB-CFE26B3F8498}" srcOrd="15" destOrd="0" presId="urn:microsoft.com/office/officeart/2005/8/layout/process5"/>
    <dgm:cxn modelId="{74E94C69-04AA-44D1-AA92-657A3807C68B}" type="presParOf" srcId="{7181EE59-C4DB-476C-90FB-CFE26B3F8498}" destId="{E0DE2BB4-1967-459B-B4B9-558EAC3E1B13}" srcOrd="0" destOrd="0" presId="urn:microsoft.com/office/officeart/2005/8/layout/process5"/>
    <dgm:cxn modelId="{754E6E00-C5FD-46FD-A8E4-54E278FDF525}" type="presParOf" srcId="{F020FB41-99E6-4E55-BF1E-E640B8DCC269}" destId="{9930D958-03E5-4D1F-ADA5-D5411591EB9D}" srcOrd="16" destOrd="0" presId="urn:microsoft.com/office/officeart/2005/8/layout/process5"/>
    <dgm:cxn modelId="{E4A6F885-8C6C-46C5-949B-D25BA2A5F202}" type="presParOf" srcId="{F020FB41-99E6-4E55-BF1E-E640B8DCC269}" destId="{3C438904-7AC6-4D1A-B305-851566558CA2}" srcOrd="17" destOrd="0" presId="urn:microsoft.com/office/officeart/2005/8/layout/process5"/>
    <dgm:cxn modelId="{0F1EEC30-A3ED-4340-BAAC-2A0001E0EBFC}" type="presParOf" srcId="{3C438904-7AC6-4D1A-B305-851566558CA2}" destId="{3FA028AC-DD98-4E4D-B7AD-72618EDB50BA}" srcOrd="0" destOrd="0" presId="urn:microsoft.com/office/officeart/2005/8/layout/process5"/>
    <dgm:cxn modelId="{06CF272B-4B13-40E2-8B00-3367C27B0655}" type="presParOf" srcId="{F020FB41-99E6-4E55-BF1E-E640B8DCC269}" destId="{14C9A7C2-889B-4F24-81F5-F0747DFE70F8}" srcOrd="18"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50B5FA-5C59-4B17-9630-4FFA781A0365}" type="doc">
      <dgm:prSet loTypeId="urn:microsoft.com/office/officeart/2005/8/layout/radial6" loCatId="cycle" qsTypeId="urn:microsoft.com/office/officeart/2005/8/quickstyle/simple2" qsCatId="simple" csTypeId="urn:microsoft.com/office/officeart/2005/8/colors/accent6_2" csCatId="accent6" phldr="1"/>
      <dgm:spPr/>
      <dgm:t>
        <a:bodyPr/>
        <a:lstStyle/>
        <a:p>
          <a:endParaRPr lang="en-GB"/>
        </a:p>
      </dgm:t>
    </dgm:pt>
    <dgm:pt modelId="{914BC04B-62E7-4710-927D-4BE80F4535DD}">
      <dgm:prSet phldrT="[Text]"/>
      <dgm:spPr/>
      <dgm:t>
        <a:bodyPr/>
        <a:lstStyle/>
        <a:p>
          <a:r>
            <a:rPr lang="en-US"/>
            <a:t>HR</a:t>
          </a:r>
          <a:r>
            <a:rPr lang="en-US" baseline="0"/>
            <a:t> PROFESSIONALISM</a:t>
          </a:r>
          <a:endParaRPr lang="en-GB"/>
        </a:p>
      </dgm:t>
    </dgm:pt>
    <dgm:pt modelId="{AC20404B-BE8C-4D09-9EE6-50DAB0B92FC5}" type="parTrans" cxnId="{20B12EE4-EE7A-4086-94D9-391840F9403D}">
      <dgm:prSet/>
      <dgm:spPr/>
      <dgm:t>
        <a:bodyPr/>
        <a:lstStyle/>
        <a:p>
          <a:endParaRPr lang="en-GB"/>
        </a:p>
      </dgm:t>
    </dgm:pt>
    <dgm:pt modelId="{FF659E34-BEDD-4D44-B847-7510F9968E31}" type="sibTrans" cxnId="{20B12EE4-EE7A-4086-94D9-391840F9403D}">
      <dgm:prSet/>
      <dgm:spPr/>
      <dgm:t>
        <a:bodyPr/>
        <a:lstStyle/>
        <a:p>
          <a:endParaRPr lang="en-GB"/>
        </a:p>
      </dgm:t>
    </dgm:pt>
    <dgm:pt modelId="{2882E966-2060-4A24-9945-C646CB04654A}">
      <dgm:prSet phldrT="[Text]"/>
      <dgm:spPr/>
      <dgm:t>
        <a:bodyPr/>
        <a:lstStyle/>
        <a:p>
          <a:r>
            <a:rPr lang="en-US"/>
            <a:t>Self management</a:t>
          </a:r>
          <a:endParaRPr lang="en-GB"/>
        </a:p>
      </dgm:t>
    </dgm:pt>
    <dgm:pt modelId="{C3F000C2-A7B4-4234-8016-8A6115255DD0}" type="parTrans" cxnId="{1C63C767-2E00-47EF-B6FA-6371EB899B13}">
      <dgm:prSet/>
      <dgm:spPr/>
      <dgm:t>
        <a:bodyPr/>
        <a:lstStyle/>
        <a:p>
          <a:endParaRPr lang="en-GB"/>
        </a:p>
      </dgm:t>
    </dgm:pt>
    <dgm:pt modelId="{AA32A9B3-F4E2-4889-80CF-EBFAB36F147E}" type="sibTrans" cxnId="{1C63C767-2E00-47EF-B6FA-6371EB899B13}">
      <dgm:prSet/>
      <dgm:spPr/>
      <dgm:t>
        <a:bodyPr/>
        <a:lstStyle/>
        <a:p>
          <a:endParaRPr lang="en-GB"/>
        </a:p>
      </dgm:t>
    </dgm:pt>
    <dgm:pt modelId="{5D765359-208B-46A6-BA72-8983ED990C00}">
      <dgm:prSet phldrT="[Text]"/>
      <dgm:spPr/>
      <dgm:t>
        <a:bodyPr/>
        <a:lstStyle/>
        <a:p>
          <a:r>
            <a:rPr lang="en-US" dirty="0"/>
            <a:t>Managing groups/teams</a:t>
          </a:r>
          <a:endParaRPr lang="en-GB" dirty="0"/>
        </a:p>
      </dgm:t>
    </dgm:pt>
    <dgm:pt modelId="{0FA74510-6F5B-43DA-B5D1-D786ADEF8B2C}" type="parTrans" cxnId="{BE9736CE-682D-416F-AF75-B7AB66136547}">
      <dgm:prSet/>
      <dgm:spPr/>
      <dgm:t>
        <a:bodyPr/>
        <a:lstStyle/>
        <a:p>
          <a:endParaRPr lang="en-GB"/>
        </a:p>
      </dgm:t>
    </dgm:pt>
    <dgm:pt modelId="{37C936E1-C2E3-4407-A909-D328533F6AA7}" type="sibTrans" cxnId="{BE9736CE-682D-416F-AF75-B7AB66136547}">
      <dgm:prSet/>
      <dgm:spPr/>
      <dgm:t>
        <a:bodyPr/>
        <a:lstStyle/>
        <a:p>
          <a:endParaRPr lang="en-GB"/>
        </a:p>
      </dgm:t>
    </dgm:pt>
    <dgm:pt modelId="{7B3B346C-EDBF-44A9-B14F-A54B901232B0}">
      <dgm:prSet phldrT="[Text]"/>
      <dgm:spPr/>
      <dgm:t>
        <a:bodyPr/>
        <a:lstStyle/>
        <a:p>
          <a:r>
            <a:rPr lang="en-US" dirty="0"/>
            <a:t>Managing upwards</a:t>
          </a:r>
        </a:p>
      </dgm:t>
    </dgm:pt>
    <dgm:pt modelId="{5AE55B50-78BA-49D7-829B-FE3008CA0312}" type="parTrans" cxnId="{DE25814D-5CE7-402F-ABB2-5FA604F8DC93}">
      <dgm:prSet/>
      <dgm:spPr/>
      <dgm:t>
        <a:bodyPr/>
        <a:lstStyle/>
        <a:p>
          <a:endParaRPr lang="en-GB"/>
        </a:p>
      </dgm:t>
    </dgm:pt>
    <dgm:pt modelId="{B65A2E6C-824E-4C73-8E44-10E1642D3905}" type="sibTrans" cxnId="{DE25814D-5CE7-402F-ABB2-5FA604F8DC93}">
      <dgm:prSet/>
      <dgm:spPr/>
      <dgm:t>
        <a:bodyPr/>
        <a:lstStyle/>
        <a:p>
          <a:endParaRPr lang="en-GB"/>
        </a:p>
      </dgm:t>
    </dgm:pt>
    <dgm:pt modelId="{5778F695-81E1-48BE-A718-CCC6F11B1041}">
      <dgm:prSet phldrT="[Text]"/>
      <dgm:spPr/>
      <dgm:t>
        <a:bodyPr/>
        <a:lstStyle/>
        <a:p>
          <a:r>
            <a:rPr lang="en-US"/>
            <a:t>Managing across organization</a:t>
          </a:r>
        </a:p>
      </dgm:t>
    </dgm:pt>
    <dgm:pt modelId="{0228246F-4A02-4A1D-8993-18151352C0A1}" type="parTrans" cxnId="{BB7A5586-D121-499D-8B75-837BCA249571}">
      <dgm:prSet/>
      <dgm:spPr/>
      <dgm:t>
        <a:bodyPr/>
        <a:lstStyle/>
        <a:p>
          <a:endParaRPr lang="en-GB"/>
        </a:p>
      </dgm:t>
    </dgm:pt>
    <dgm:pt modelId="{2C9BBA64-5E28-40FA-81A6-44000F38925F}" type="sibTrans" cxnId="{BB7A5586-D121-499D-8B75-837BCA249571}">
      <dgm:prSet/>
      <dgm:spPr/>
      <dgm:t>
        <a:bodyPr/>
        <a:lstStyle/>
        <a:p>
          <a:endParaRPr lang="en-GB"/>
        </a:p>
      </dgm:t>
    </dgm:pt>
    <dgm:pt modelId="{1A74F055-F701-4BBA-ADAB-1B8E6693C7EE}" type="pres">
      <dgm:prSet presAssocID="{6950B5FA-5C59-4B17-9630-4FFA781A0365}" presName="Name0" presStyleCnt="0">
        <dgm:presLayoutVars>
          <dgm:chMax val="1"/>
          <dgm:dir/>
          <dgm:animLvl val="ctr"/>
          <dgm:resizeHandles val="exact"/>
        </dgm:presLayoutVars>
      </dgm:prSet>
      <dgm:spPr/>
    </dgm:pt>
    <dgm:pt modelId="{859EF960-A90B-437C-ADBA-80401A3D9C75}" type="pres">
      <dgm:prSet presAssocID="{914BC04B-62E7-4710-927D-4BE80F4535DD}" presName="centerShape" presStyleLbl="node0" presStyleIdx="0" presStyleCnt="1"/>
      <dgm:spPr/>
    </dgm:pt>
    <dgm:pt modelId="{CD8FF1D3-BA9B-42DC-9774-4861C83F467D}" type="pres">
      <dgm:prSet presAssocID="{2882E966-2060-4A24-9945-C646CB04654A}" presName="node" presStyleLbl="node1" presStyleIdx="0" presStyleCnt="4">
        <dgm:presLayoutVars>
          <dgm:bulletEnabled val="1"/>
        </dgm:presLayoutVars>
      </dgm:prSet>
      <dgm:spPr/>
    </dgm:pt>
    <dgm:pt modelId="{B2F5B073-5AC5-4685-991A-AF0F0B4C9F06}" type="pres">
      <dgm:prSet presAssocID="{2882E966-2060-4A24-9945-C646CB04654A}" presName="dummy" presStyleCnt="0"/>
      <dgm:spPr/>
    </dgm:pt>
    <dgm:pt modelId="{42AF8D7C-E518-4A9C-BAFD-C64D417F36FC}" type="pres">
      <dgm:prSet presAssocID="{AA32A9B3-F4E2-4889-80CF-EBFAB36F147E}" presName="sibTrans" presStyleLbl="sibTrans2D1" presStyleIdx="0" presStyleCnt="4"/>
      <dgm:spPr/>
    </dgm:pt>
    <dgm:pt modelId="{FDD5D569-8DD4-444F-B8FF-745597BED72D}" type="pres">
      <dgm:prSet presAssocID="{5D765359-208B-46A6-BA72-8983ED990C00}" presName="node" presStyleLbl="node1" presStyleIdx="1" presStyleCnt="4">
        <dgm:presLayoutVars>
          <dgm:bulletEnabled val="1"/>
        </dgm:presLayoutVars>
      </dgm:prSet>
      <dgm:spPr/>
    </dgm:pt>
    <dgm:pt modelId="{765A7D03-236E-4AC8-B779-F78571E93408}" type="pres">
      <dgm:prSet presAssocID="{5D765359-208B-46A6-BA72-8983ED990C00}" presName="dummy" presStyleCnt="0"/>
      <dgm:spPr/>
    </dgm:pt>
    <dgm:pt modelId="{CBD6EAA8-9352-47F5-908A-C155C907FE71}" type="pres">
      <dgm:prSet presAssocID="{37C936E1-C2E3-4407-A909-D328533F6AA7}" presName="sibTrans" presStyleLbl="sibTrans2D1" presStyleIdx="1" presStyleCnt="4"/>
      <dgm:spPr/>
    </dgm:pt>
    <dgm:pt modelId="{E8579FEA-E847-4A70-B23B-3CF4B861D656}" type="pres">
      <dgm:prSet presAssocID="{7B3B346C-EDBF-44A9-B14F-A54B901232B0}" presName="node" presStyleLbl="node1" presStyleIdx="2" presStyleCnt="4">
        <dgm:presLayoutVars>
          <dgm:bulletEnabled val="1"/>
        </dgm:presLayoutVars>
      </dgm:prSet>
      <dgm:spPr/>
    </dgm:pt>
    <dgm:pt modelId="{102EF872-7722-4CD1-9F54-72EEAD602748}" type="pres">
      <dgm:prSet presAssocID="{7B3B346C-EDBF-44A9-B14F-A54B901232B0}" presName="dummy" presStyleCnt="0"/>
      <dgm:spPr/>
    </dgm:pt>
    <dgm:pt modelId="{69DD7BC7-197A-4E1C-A4EC-8785F5F81231}" type="pres">
      <dgm:prSet presAssocID="{B65A2E6C-824E-4C73-8E44-10E1642D3905}" presName="sibTrans" presStyleLbl="sibTrans2D1" presStyleIdx="2" presStyleCnt="4"/>
      <dgm:spPr/>
    </dgm:pt>
    <dgm:pt modelId="{81D23E01-7C6B-45A8-AAB9-42CC3C93D0C7}" type="pres">
      <dgm:prSet presAssocID="{5778F695-81E1-48BE-A718-CCC6F11B1041}" presName="node" presStyleLbl="node1" presStyleIdx="3" presStyleCnt="4">
        <dgm:presLayoutVars>
          <dgm:bulletEnabled val="1"/>
        </dgm:presLayoutVars>
      </dgm:prSet>
      <dgm:spPr/>
    </dgm:pt>
    <dgm:pt modelId="{E57CEDF8-DA8C-47D6-9009-E5460570B43A}" type="pres">
      <dgm:prSet presAssocID="{5778F695-81E1-48BE-A718-CCC6F11B1041}" presName="dummy" presStyleCnt="0"/>
      <dgm:spPr/>
    </dgm:pt>
    <dgm:pt modelId="{63EE6418-DEFE-4725-A465-18CB4FAD8848}" type="pres">
      <dgm:prSet presAssocID="{2C9BBA64-5E28-40FA-81A6-44000F38925F}" presName="sibTrans" presStyleLbl="sibTrans2D1" presStyleIdx="3" presStyleCnt="4"/>
      <dgm:spPr/>
    </dgm:pt>
  </dgm:ptLst>
  <dgm:cxnLst>
    <dgm:cxn modelId="{8D404D20-459D-44DD-8A85-DE0DC2FDA0CB}" type="presOf" srcId="{5778F695-81E1-48BE-A718-CCC6F11B1041}" destId="{81D23E01-7C6B-45A8-AAB9-42CC3C93D0C7}" srcOrd="0" destOrd="0" presId="urn:microsoft.com/office/officeart/2005/8/layout/radial6"/>
    <dgm:cxn modelId="{9C8A8221-7AD4-42EE-9FB0-A754628828C6}" type="presOf" srcId="{914BC04B-62E7-4710-927D-4BE80F4535DD}" destId="{859EF960-A90B-437C-ADBA-80401A3D9C75}" srcOrd="0" destOrd="0" presId="urn:microsoft.com/office/officeart/2005/8/layout/radial6"/>
    <dgm:cxn modelId="{92E8A425-E36A-4593-BBA9-542BD5731454}" type="presOf" srcId="{2882E966-2060-4A24-9945-C646CB04654A}" destId="{CD8FF1D3-BA9B-42DC-9774-4861C83F467D}" srcOrd="0" destOrd="0" presId="urn:microsoft.com/office/officeart/2005/8/layout/radial6"/>
    <dgm:cxn modelId="{1FDD6326-BBB9-42B0-8D04-9AF718EFA5EC}" type="presOf" srcId="{37C936E1-C2E3-4407-A909-D328533F6AA7}" destId="{CBD6EAA8-9352-47F5-908A-C155C907FE71}" srcOrd="0" destOrd="0" presId="urn:microsoft.com/office/officeart/2005/8/layout/radial6"/>
    <dgm:cxn modelId="{CAFDE564-9355-40C7-BA62-5538CC18AEE6}" type="presOf" srcId="{7B3B346C-EDBF-44A9-B14F-A54B901232B0}" destId="{E8579FEA-E847-4A70-B23B-3CF4B861D656}" srcOrd="0" destOrd="0" presId="urn:microsoft.com/office/officeart/2005/8/layout/radial6"/>
    <dgm:cxn modelId="{1C63C767-2E00-47EF-B6FA-6371EB899B13}" srcId="{914BC04B-62E7-4710-927D-4BE80F4535DD}" destId="{2882E966-2060-4A24-9945-C646CB04654A}" srcOrd="0" destOrd="0" parTransId="{C3F000C2-A7B4-4234-8016-8A6115255DD0}" sibTransId="{AA32A9B3-F4E2-4889-80CF-EBFAB36F147E}"/>
    <dgm:cxn modelId="{DE25814D-5CE7-402F-ABB2-5FA604F8DC93}" srcId="{914BC04B-62E7-4710-927D-4BE80F4535DD}" destId="{7B3B346C-EDBF-44A9-B14F-A54B901232B0}" srcOrd="2" destOrd="0" parTransId="{5AE55B50-78BA-49D7-829B-FE3008CA0312}" sibTransId="{B65A2E6C-824E-4C73-8E44-10E1642D3905}"/>
    <dgm:cxn modelId="{0DC58577-A6B6-4E66-9916-737901DCFB11}" type="presOf" srcId="{AA32A9B3-F4E2-4889-80CF-EBFAB36F147E}" destId="{42AF8D7C-E518-4A9C-BAFD-C64D417F36FC}" srcOrd="0" destOrd="0" presId="urn:microsoft.com/office/officeart/2005/8/layout/radial6"/>
    <dgm:cxn modelId="{BB7A5586-D121-499D-8B75-837BCA249571}" srcId="{914BC04B-62E7-4710-927D-4BE80F4535DD}" destId="{5778F695-81E1-48BE-A718-CCC6F11B1041}" srcOrd="3" destOrd="0" parTransId="{0228246F-4A02-4A1D-8993-18151352C0A1}" sibTransId="{2C9BBA64-5E28-40FA-81A6-44000F38925F}"/>
    <dgm:cxn modelId="{6AEC848C-C152-45F5-A475-4F3C8E008190}" type="presOf" srcId="{2C9BBA64-5E28-40FA-81A6-44000F38925F}" destId="{63EE6418-DEFE-4725-A465-18CB4FAD8848}" srcOrd="0" destOrd="0" presId="urn:microsoft.com/office/officeart/2005/8/layout/radial6"/>
    <dgm:cxn modelId="{30994AA8-F8E2-4714-A3A9-B04F48E2C775}" type="presOf" srcId="{B65A2E6C-824E-4C73-8E44-10E1642D3905}" destId="{69DD7BC7-197A-4E1C-A4EC-8785F5F81231}" srcOrd="0" destOrd="0" presId="urn:microsoft.com/office/officeart/2005/8/layout/radial6"/>
    <dgm:cxn modelId="{781529B4-57B8-4FB2-A3E7-940D96C91C58}" type="presOf" srcId="{5D765359-208B-46A6-BA72-8983ED990C00}" destId="{FDD5D569-8DD4-444F-B8FF-745597BED72D}" srcOrd="0" destOrd="0" presId="urn:microsoft.com/office/officeart/2005/8/layout/radial6"/>
    <dgm:cxn modelId="{BE9736CE-682D-416F-AF75-B7AB66136547}" srcId="{914BC04B-62E7-4710-927D-4BE80F4535DD}" destId="{5D765359-208B-46A6-BA72-8983ED990C00}" srcOrd="1" destOrd="0" parTransId="{0FA74510-6F5B-43DA-B5D1-D786ADEF8B2C}" sibTransId="{37C936E1-C2E3-4407-A909-D328533F6AA7}"/>
    <dgm:cxn modelId="{F6304AE3-D4B5-43FD-AC20-4E92DE616559}" type="presOf" srcId="{6950B5FA-5C59-4B17-9630-4FFA781A0365}" destId="{1A74F055-F701-4BBA-ADAB-1B8E6693C7EE}" srcOrd="0" destOrd="0" presId="urn:microsoft.com/office/officeart/2005/8/layout/radial6"/>
    <dgm:cxn modelId="{20B12EE4-EE7A-4086-94D9-391840F9403D}" srcId="{6950B5FA-5C59-4B17-9630-4FFA781A0365}" destId="{914BC04B-62E7-4710-927D-4BE80F4535DD}" srcOrd="0" destOrd="0" parTransId="{AC20404B-BE8C-4D09-9EE6-50DAB0B92FC5}" sibTransId="{FF659E34-BEDD-4D44-B847-7510F9968E31}"/>
    <dgm:cxn modelId="{D2BFC385-C2B8-424D-8B1D-64DF8FCFD841}" type="presParOf" srcId="{1A74F055-F701-4BBA-ADAB-1B8E6693C7EE}" destId="{859EF960-A90B-437C-ADBA-80401A3D9C75}" srcOrd="0" destOrd="0" presId="urn:microsoft.com/office/officeart/2005/8/layout/radial6"/>
    <dgm:cxn modelId="{5064B4FB-8925-433D-A8C5-826FE4A12275}" type="presParOf" srcId="{1A74F055-F701-4BBA-ADAB-1B8E6693C7EE}" destId="{CD8FF1D3-BA9B-42DC-9774-4861C83F467D}" srcOrd="1" destOrd="0" presId="urn:microsoft.com/office/officeart/2005/8/layout/radial6"/>
    <dgm:cxn modelId="{10C9ED46-8174-49B1-90E4-1AFCB2061CBE}" type="presParOf" srcId="{1A74F055-F701-4BBA-ADAB-1B8E6693C7EE}" destId="{B2F5B073-5AC5-4685-991A-AF0F0B4C9F06}" srcOrd="2" destOrd="0" presId="urn:microsoft.com/office/officeart/2005/8/layout/radial6"/>
    <dgm:cxn modelId="{D73F5EF5-5E40-4853-AA6F-7C1C8AC3FF8E}" type="presParOf" srcId="{1A74F055-F701-4BBA-ADAB-1B8E6693C7EE}" destId="{42AF8D7C-E518-4A9C-BAFD-C64D417F36FC}" srcOrd="3" destOrd="0" presId="urn:microsoft.com/office/officeart/2005/8/layout/radial6"/>
    <dgm:cxn modelId="{E440DD43-DF3D-452D-A156-3DBF3D1A668C}" type="presParOf" srcId="{1A74F055-F701-4BBA-ADAB-1B8E6693C7EE}" destId="{FDD5D569-8DD4-444F-B8FF-745597BED72D}" srcOrd="4" destOrd="0" presId="urn:microsoft.com/office/officeart/2005/8/layout/radial6"/>
    <dgm:cxn modelId="{41BAB01D-EFEE-4EE9-9AAA-898715CAFC25}" type="presParOf" srcId="{1A74F055-F701-4BBA-ADAB-1B8E6693C7EE}" destId="{765A7D03-236E-4AC8-B779-F78571E93408}" srcOrd="5" destOrd="0" presId="urn:microsoft.com/office/officeart/2005/8/layout/radial6"/>
    <dgm:cxn modelId="{AEE5711B-56C0-4B48-AD09-74E841326265}" type="presParOf" srcId="{1A74F055-F701-4BBA-ADAB-1B8E6693C7EE}" destId="{CBD6EAA8-9352-47F5-908A-C155C907FE71}" srcOrd="6" destOrd="0" presId="urn:microsoft.com/office/officeart/2005/8/layout/radial6"/>
    <dgm:cxn modelId="{8EF65C9D-1E14-4D56-873B-D41F47A0BB1D}" type="presParOf" srcId="{1A74F055-F701-4BBA-ADAB-1B8E6693C7EE}" destId="{E8579FEA-E847-4A70-B23B-3CF4B861D656}" srcOrd="7" destOrd="0" presId="urn:microsoft.com/office/officeart/2005/8/layout/radial6"/>
    <dgm:cxn modelId="{C1022582-8B78-4FF7-9250-B6C01A3A7385}" type="presParOf" srcId="{1A74F055-F701-4BBA-ADAB-1B8E6693C7EE}" destId="{102EF872-7722-4CD1-9F54-72EEAD602748}" srcOrd="8" destOrd="0" presId="urn:microsoft.com/office/officeart/2005/8/layout/radial6"/>
    <dgm:cxn modelId="{14BA2346-AC63-4883-8C35-063701F9129F}" type="presParOf" srcId="{1A74F055-F701-4BBA-ADAB-1B8E6693C7EE}" destId="{69DD7BC7-197A-4E1C-A4EC-8785F5F81231}" srcOrd="9" destOrd="0" presId="urn:microsoft.com/office/officeart/2005/8/layout/radial6"/>
    <dgm:cxn modelId="{5B0B8804-62C2-458C-9FA4-A7B61FE5E794}" type="presParOf" srcId="{1A74F055-F701-4BBA-ADAB-1B8E6693C7EE}" destId="{81D23E01-7C6B-45A8-AAB9-42CC3C93D0C7}" srcOrd="10" destOrd="0" presId="urn:microsoft.com/office/officeart/2005/8/layout/radial6"/>
    <dgm:cxn modelId="{85D39CB2-C29E-47F0-BAE4-99DF97779854}" type="presParOf" srcId="{1A74F055-F701-4BBA-ADAB-1B8E6693C7EE}" destId="{E57CEDF8-DA8C-47D6-9009-E5460570B43A}" srcOrd="11" destOrd="0" presId="urn:microsoft.com/office/officeart/2005/8/layout/radial6"/>
    <dgm:cxn modelId="{DD13348F-8ACE-4397-AD28-93272D5F0B53}" type="presParOf" srcId="{1A74F055-F701-4BBA-ADAB-1B8E6693C7EE}" destId="{63EE6418-DEFE-4725-A465-18CB4FAD8848}" srcOrd="12" destOrd="0" presId="urn:microsoft.com/office/officeart/2005/8/layout/radial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24041-7D00-4DC3-9953-8FC4FABE1A20}">
      <dsp:nvSpPr>
        <dsp:cNvPr id="0" name=""/>
        <dsp:cNvSpPr/>
      </dsp:nvSpPr>
      <dsp:spPr>
        <a:xfrm>
          <a:off x="324689" y="2636"/>
          <a:ext cx="1187681" cy="712608"/>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Insights, strategy and solution</a:t>
          </a:r>
        </a:p>
      </dsp:txBody>
      <dsp:txXfrm>
        <a:off x="345561" y="23508"/>
        <a:ext cx="1145937" cy="670864"/>
      </dsp:txXfrm>
    </dsp:sp>
    <dsp:sp modelId="{32FBD596-D2CF-472B-A9A0-8065BEC0F5A8}">
      <dsp:nvSpPr>
        <dsp:cNvPr id="0" name=""/>
        <dsp:cNvSpPr/>
      </dsp:nvSpPr>
      <dsp:spPr>
        <a:xfrm>
          <a:off x="1616886" y="211668"/>
          <a:ext cx="251788" cy="294544"/>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616886" y="270577"/>
        <a:ext cx="176252" cy="176726"/>
      </dsp:txXfrm>
    </dsp:sp>
    <dsp:sp modelId="{F3B947C4-5526-4C34-B3B5-7E8CB958A533}">
      <dsp:nvSpPr>
        <dsp:cNvPr id="0" name=""/>
        <dsp:cNvSpPr/>
      </dsp:nvSpPr>
      <dsp:spPr>
        <a:xfrm>
          <a:off x="1987443" y="2636"/>
          <a:ext cx="1187681" cy="712608"/>
        </a:xfrm>
        <a:prstGeom prst="roundRect">
          <a:avLst>
            <a:gd name="adj" fmla="val 10000"/>
          </a:avLst>
        </a:prstGeom>
        <a:gradFill rotWithShape="0">
          <a:gsLst>
            <a:gs pos="0">
              <a:schemeClr val="accent5">
                <a:hueOff val="0"/>
                <a:satOff val="0"/>
                <a:lumOff val="2963"/>
                <a:alphaOff val="0"/>
                <a:satMod val="103000"/>
                <a:lumMod val="102000"/>
                <a:tint val="94000"/>
              </a:schemeClr>
            </a:gs>
            <a:gs pos="50000">
              <a:schemeClr val="accent5">
                <a:hueOff val="0"/>
                <a:satOff val="0"/>
                <a:lumOff val="2963"/>
                <a:alphaOff val="0"/>
                <a:satMod val="110000"/>
                <a:lumMod val="100000"/>
                <a:shade val="100000"/>
              </a:schemeClr>
            </a:gs>
            <a:gs pos="100000">
              <a:schemeClr val="accent5">
                <a:hueOff val="0"/>
                <a:satOff val="0"/>
                <a:lumOff val="29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Leading HR</a:t>
          </a:r>
        </a:p>
      </dsp:txBody>
      <dsp:txXfrm>
        <a:off x="2008315" y="23508"/>
        <a:ext cx="1145937" cy="670864"/>
      </dsp:txXfrm>
    </dsp:sp>
    <dsp:sp modelId="{FE2C3F5F-33F7-4186-BDFF-3760DE2C4F59}">
      <dsp:nvSpPr>
        <dsp:cNvPr id="0" name=""/>
        <dsp:cNvSpPr/>
      </dsp:nvSpPr>
      <dsp:spPr>
        <a:xfrm rot="5400000">
          <a:off x="2455389" y="798382"/>
          <a:ext cx="251788" cy="294544"/>
        </a:xfrm>
        <a:prstGeom prst="rightArrow">
          <a:avLst>
            <a:gd name="adj1" fmla="val 60000"/>
            <a:gd name="adj2" fmla="val 50000"/>
          </a:avLst>
        </a:prstGeom>
        <a:gradFill rotWithShape="0">
          <a:gsLst>
            <a:gs pos="0">
              <a:schemeClr val="accent5">
                <a:hueOff val="0"/>
                <a:satOff val="0"/>
                <a:lumOff val="3333"/>
                <a:alphaOff val="0"/>
                <a:satMod val="103000"/>
                <a:lumMod val="102000"/>
                <a:tint val="94000"/>
              </a:schemeClr>
            </a:gs>
            <a:gs pos="50000">
              <a:schemeClr val="accent5">
                <a:hueOff val="0"/>
                <a:satOff val="0"/>
                <a:lumOff val="3333"/>
                <a:alphaOff val="0"/>
                <a:satMod val="110000"/>
                <a:lumMod val="100000"/>
                <a:shade val="100000"/>
              </a:schemeClr>
            </a:gs>
            <a:gs pos="100000">
              <a:schemeClr val="accent5">
                <a:hueOff val="0"/>
                <a:satOff val="0"/>
                <a:lumOff val="33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2492920" y="819760"/>
        <a:ext cx="176726" cy="176252"/>
      </dsp:txXfrm>
    </dsp:sp>
    <dsp:sp modelId="{37374096-780B-4890-B761-556EB97621AD}">
      <dsp:nvSpPr>
        <dsp:cNvPr id="0" name=""/>
        <dsp:cNvSpPr/>
      </dsp:nvSpPr>
      <dsp:spPr>
        <a:xfrm>
          <a:off x="1987443" y="1190317"/>
          <a:ext cx="1187681" cy="712608"/>
        </a:xfrm>
        <a:prstGeom prst="roundRect">
          <a:avLst>
            <a:gd name="adj" fmla="val 10000"/>
          </a:avLst>
        </a:prstGeom>
        <a:gradFill rotWithShape="0">
          <a:gsLst>
            <a:gs pos="0">
              <a:schemeClr val="accent5">
                <a:hueOff val="0"/>
                <a:satOff val="0"/>
                <a:lumOff val="5926"/>
                <a:alphaOff val="0"/>
                <a:satMod val="103000"/>
                <a:lumMod val="102000"/>
                <a:tint val="94000"/>
              </a:schemeClr>
            </a:gs>
            <a:gs pos="50000">
              <a:schemeClr val="accent5">
                <a:hueOff val="0"/>
                <a:satOff val="0"/>
                <a:lumOff val="5926"/>
                <a:alphaOff val="0"/>
                <a:satMod val="110000"/>
                <a:lumMod val="100000"/>
                <a:shade val="100000"/>
              </a:schemeClr>
            </a:gs>
            <a:gs pos="100000">
              <a:schemeClr val="accent5">
                <a:hueOff val="0"/>
                <a:satOff val="0"/>
                <a:lumOff val="59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Organization design</a:t>
          </a:r>
        </a:p>
      </dsp:txBody>
      <dsp:txXfrm>
        <a:off x="2008315" y="1211189"/>
        <a:ext cx="1145937" cy="670864"/>
      </dsp:txXfrm>
    </dsp:sp>
    <dsp:sp modelId="{A479AEF8-C84D-48AD-8010-02242FC600F7}">
      <dsp:nvSpPr>
        <dsp:cNvPr id="0" name=""/>
        <dsp:cNvSpPr/>
      </dsp:nvSpPr>
      <dsp:spPr>
        <a:xfrm rot="10800000">
          <a:off x="1631138" y="1399349"/>
          <a:ext cx="251788" cy="294544"/>
        </a:xfrm>
        <a:prstGeom prst="rightArrow">
          <a:avLst>
            <a:gd name="adj1" fmla="val 60000"/>
            <a:gd name="adj2" fmla="val 50000"/>
          </a:avLst>
        </a:prstGeom>
        <a:gradFill rotWithShape="0">
          <a:gsLst>
            <a:gs pos="0">
              <a:schemeClr val="accent5">
                <a:hueOff val="0"/>
                <a:satOff val="0"/>
                <a:lumOff val="6666"/>
                <a:alphaOff val="0"/>
                <a:satMod val="103000"/>
                <a:lumMod val="102000"/>
                <a:tint val="94000"/>
              </a:schemeClr>
            </a:gs>
            <a:gs pos="50000">
              <a:schemeClr val="accent5">
                <a:hueOff val="0"/>
                <a:satOff val="0"/>
                <a:lumOff val="6666"/>
                <a:alphaOff val="0"/>
                <a:satMod val="110000"/>
                <a:lumMod val="100000"/>
                <a:shade val="100000"/>
              </a:schemeClr>
            </a:gs>
            <a:gs pos="100000">
              <a:schemeClr val="accent5">
                <a:hueOff val="0"/>
                <a:satOff val="0"/>
                <a:lumOff val="66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1706674" y="1458258"/>
        <a:ext cx="176252" cy="176726"/>
      </dsp:txXfrm>
    </dsp:sp>
    <dsp:sp modelId="{90F84105-2B11-4C1E-97EA-58992730A6CD}">
      <dsp:nvSpPr>
        <dsp:cNvPr id="0" name=""/>
        <dsp:cNvSpPr/>
      </dsp:nvSpPr>
      <dsp:spPr>
        <a:xfrm>
          <a:off x="324689" y="1190317"/>
          <a:ext cx="1187681" cy="712608"/>
        </a:xfrm>
        <a:prstGeom prst="roundRect">
          <a:avLst>
            <a:gd name="adj" fmla="val 10000"/>
          </a:avLst>
        </a:prstGeom>
        <a:gradFill rotWithShape="0">
          <a:gsLst>
            <a:gs pos="0">
              <a:schemeClr val="accent5">
                <a:hueOff val="0"/>
                <a:satOff val="0"/>
                <a:lumOff val="8889"/>
                <a:alphaOff val="0"/>
                <a:satMod val="103000"/>
                <a:lumMod val="102000"/>
                <a:tint val="94000"/>
              </a:schemeClr>
            </a:gs>
            <a:gs pos="50000">
              <a:schemeClr val="accent5">
                <a:hueOff val="0"/>
                <a:satOff val="0"/>
                <a:lumOff val="8889"/>
                <a:alphaOff val="0"/>
                <a:satMod val="110000"/>
                <a:lumMod val="100000"/>
                <a:shade val="100000"/>
              </a:schemeClr>
            </a:gs>
            <a:gs pos="100000">
              <a:schemeClr val="accent5">
                <a:hueOff val="0"/>
                <a:satOff val="0"/>
                <a:lumOff val="88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Organization development</a:t>
          </a:r>
        </a:p>
      </dsp:txBody>
      <dsp:txXfrm>
        <a:off x="345561" y="1211189"/>
        <a:ext cx="1145937" cy="670864"/>
      </dsp:txXfrm>
    </dsp:sp>
    <dsp:sp modelId="{DAEBB5C7-14D1-4203-BF37-E3C0EDF19A52}">
      <dsp:nvSpPr>
        <dsp:cNvPr id="0" name=""/>
        <dsp:cNvSpPr/>
      </dsp:nvSpPr>
      <dsp:spPr>
        <a:xfrm rot="5400000">
          <a:off x="792636" y="1986063"/>
          <a:ext cx="251788" cy="294544"/>
        </a:xfrm>
        <a:prstGeom prst="rightArrow">
          <a:avLst>
            <a:gd name="adj1" fmla="val 60000"/>
            <a:gd name="adj2" fmla="val 50000"/>
          </a:avLst>
        </a:prstGeom>
        <a:gradFill rotWithShape="0">
          <a:gsLst>
            <a:gs pos="0">
              <a:schemeClr val="accent5">
                <a:hueOff val="0"/>
                <a:satOff val="0"/>
                <a:lumOff val="10000"/>
                <a:alphaOff val="0"/>
                <a:satMod val="103000"/>
                <a:lumMod val="102000"/>
                <a:tint val="94000"/>
              </a:schemeClr>
            </a:gs>
            <a:gs pos="50000">
              <a:schemeClr val="accent5">
                <a:hueOff val="0"/>
                <a:satOff val="0"/>
                <a:lumOff val="10000"/>
                <a:alphaOff val="0"/>
                <a:satMod val="110000"/>
                <a:lumMod val="100000"/>
                <a:shade val="100000"/>
              </a:schemeClr>
            </a:gs>
            <a:gs pos="100000">
              <a:schemeClr val="accent5">
                <a:hueOff val="0"/>
                <a:satOff val="0"/>
                <a:lumOff val="1000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830167" y="2007441"/>
        <a:ext cx="176726" cy="176252"/>
      </dsp:txXfrm>
    </dsp:sp>
    <dsp:sp modelId="{AC4B222D-CD57-4E62-AEE3-A543C3EDAD0A}">
      <dsp:nvSpPr>
        <dsp:cNvPr id="0" name=""/>
        <dsp:cNvSpPr/>
      </dsp:nvSpPr>
      <dsp:spPr>
        <a:xfrm>
          <a:off x="324689" y="2377998"/>
          <a:ext cx="1187681" cy="712608"/>
        </a:xfrm>
        <a:prstGeom prst="roundRect">
          <a:avLst>
            <a:gd name="adj" fmla="val 10000"/>
          </a:avLst>
        </a:prstGeom>
        <a:gradFill rotWithShape="0">
          <a:gsLst>
            <a:gs pos="0">
              <a:schemeClr val="accent5">
                <a:hueOff val="0"/>
                <a:satOff val="0"/>
                <a:lumOff val="11852"/>
                <a:alphaOff val="0"/>
                <a:satMod val="103000"/>
                <a:lumMod val="102000"/>
                <a:tint val="94000"/>
              </a:schemeClr>
            </a:gs>
            <a:gs pos="50000">
              <a:schemeClr val="accent5">
                <a:hueOff val="0"/>
                <a:satOff val="0"/>
                <a:lumOff val="11852"/>
                <a:alphaOff val="0"/>
                <a:satMod val="110000"/>
                <a:lumMod val="100000"/>
                <a:shade val="100000"/>
              </a:schemeClr>
            </a:gs>
            <a:gs pos="100000">
              <a:schemeClr val="accent5">
                <a:hueOff val="0"/>
                <a:satOff val="0"/>
                <a:lumOff val="118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Resourcing and planning</a:t>
          </a:r>
        </a:p>
      </dsp:txBody>
      <dsp:txXfrm>
        <a:off x="345561" y="2398870"/>
        <a:ext cx="1145937" cy="670864"/>
      </dsp:txXfrm>
    </dsp:sp>
    <dsp:sp modelId="{7B821090-DCD6-46D6-9102-1D4DFE34B7B6}">
      <dsp:nvSpPr>
        <dsp:cNvPr id="0" name=""/>
        <dsp:cNvSpPr/>
      </dsp:nvSpPr>
      <dsp:spPr>
        <a:xfrm>
          <a:off x="1616886" y="2587030"/>
          <a:ext cx="251788" cy="294544"/>
        </a:xfrm>
        <a:prstGeom prst="rightArrow">
          <a:avLst>
            <a:gd name="adj1" fmla="val 60000"/>
            <a:gd name="adj2" fmla="val 50000"/>
          </a:avLst>
        </a:prstGeom>
        <a:gradFill rotWithShape="0">
          <a:gsLst>
            <a:gs pos="0">
              <a:schemeClr val="accent5">
                <a:hueOff val="0"/>
                <a:satOff val="0"/>
                <a:lumOff val="13333"/>
                <a:alphaOff val="0"/>
                <a:satMod val="103000"/>
                <a:lumMod val="102000"/>
                <a:tint val="94000"/>
              </a:schemeClr>
            </a:gs>
            <a:gs pos="50000">
              <a:schemeClr val="accent5">
                <a:hueOff val="0"/>
                <a:satOff val="0"/>
                <a:lumOff val="13333"/>
                <a:alphaOff val="0"/>
                <a:satMod val="110000"/>
                <a:lumMod val="100000"/>
                <a:shade val="100000"/>
              </a:schemeClr>
            </a:gs>
            <a:gs pos="100000">
              <a:schemeClr val="accent5">
                <a:hueOff val="0"/>
                <a:satOff val="0"/>
                <a:lumOff val="133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616886" y="2645939"/>
        <a:ext cx="176252" cy="176726"/>
      </dsp:txXfrm>
    </dsp:sp>
    <dsp:sp modelId="{6DEA7745-E177-4374-9BE1-7763C48C1BAD}">
      <dsp:nvSpPr>
        <dsp:cNvPr id="0" name=""/>
        <dsp:cNvSpPr/>
      </dsp:nvSpPr>
      <dsp:spPr>
        <a:xfrm>
          <a:off x="1987443" y="2377998"/>
          <a:ext cx="1187681" cy="712608"/>
        </a:xfrm>
        <a:prstGeom prst="roundRect">
          <a:avLst>
            <a:gd name="adj" fmla="val 10000"/>
          </a:avLst>
        </a:prstGeom>
        <a:gradFill rotWithShape="0">
          <a:gsLst>
            <a:gs pos="0">
              <a:schemeClr val="accent5">
                <a:hueOff val="0"/>
                <a:satOff val="0"/>
                <a:lumOff val="14814"/>
                <a:alphaOff val="0"/>
                <a:satMod val="103000"/>
                <a:lumMod val="102000"/>
                <a:tint val="94000"/>
              </a:schemeClr>
            </a:gs>
            <a:gs pos="50000">
              <a:schemeClr val="accent5">
                <a:hueOff val="0"/>
                <a:satOff val="0"/>
                <a:lumOff val="14814"/>
                <a:alphaOff val="0"/>
                <a:satMod val="110000"/>
                <a:lumMod val="100000"/>
                <a:shade val="100000"/>
              </a:schemeClr>
            </a:gs>
            <a:gs pos="100000">
              <a:schemeClr val="accent5">
                <a:hueOff val="0"/>
                <a:satOff val="0"/>
                <a:lumOff val="148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Learning and development</a:t>
          </a:r>
        </a:p>
      </dsp:txBody>
      <dsp:txXfrm>
        <a:off x="2008315" y="2398870"/>
        <a:ext cx="1145937" cy="670864"/>
      </dsp:txXfrm>
    </dsp:sp>
    <dsp:sp modelId="{5B5BA952-C907-4BF7-A975-7D212E0EA49C}">
      <dsp:nvSpPr>
        <dsp:cNvPr id="0" name=""/>
        <dsp:cNvSpPr/>
      </dsp:nvSpPr>
      <dsp:spPr>
        <a:xfrm rot="5400000">
          <a:off x="2455389" y="3173744"/>
          <a:ext cx="251788" cy="294544"/>
        </a:xfrm>
        <a:prstGeom prst="rightArrow">
          <a:avLst>
            <a:gd name="adj1" fmla="val 60000"/>
            <a:gd name="adj2" fmla="val 50000"/>
          </a:avLst>
        </a:prstGeom>
        <a:gradFill rotWithShape="0">
          <a:gsLst>
            <a:gs pos="0">
              <a:schemeClr val="accent5">
                <a:hueOff val="0"/>
                <a:satOff val="0"/>
                <a:lumOff val="16666"/>
                <a:alphaOff val="0"/>
                <a:satMod val="103000"/>
                <a:lumMod val="102000"/>
                <a:tint val="94000"/>
              </a:schemeClr>
            </a:gs>
            <a:gs pos="50000">
              <a:schemeClr val="accent5">
                <a:hueOff val="0"/>
                <a:satOff val="0"/>
                <a:lumOff val="16666"/>
                <a:alphaOff val="0"/>
                <a:satMod val="110000"/>
                <a:lumMod val="100000"/>
                <a:shade val="100000"/>
              </a:schemeClr>
            </a:gs>
            <a:gs pos="100000">
              <a:schemeClr val="accent5">
                <a:hueOff val="0"/>
                <a:satOff val="0"/>
                <a:lumOff val="166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2492920" y="3195122"/>
        <a:ext cx="176726" cy="176252"/>
      </dsp:txXfrm>
    </dsp:sp>
    <dsp:sp modelId="{2C3F3494-0ED5-4C93-86F2-3D39A54B8FF0}">
      <dsp:nvSpPr>
        <dsp:cNvPr id="0" name=""/>
        <dsp:cNvSpPr/>
      </dsp:nvSpPr>
      <dsp:spPr>
        <a:xfrm>
          <a:off x="1987443" y="3565679"/>
          <a:ext cx="1187681" cy="712608"/>
        </a:xfrm>
        <a:prstGeom prst="roundRect">
          <a:avLst>
            <a:gd name="adj" fmla="val 10000"/>
          </a:avLst>
        </a:prstGeom>
        <a:gradFill rotWithShape="0">
          <a:gsLst>
            <a:gs pos="0">
              <a:schemeClr val="accent5">
                <a:hueOff val="0"/>
                <a:satOff val="0"/>
                <a:lumOff val="17777"/>
                <a:alphaOff val="0"/>
                <a:satMod val="103000"/>
                <a:lumMod val="102000"/>
                <a:tint val="94000"/>
              </a:schemeClr>
            </a:gs>
            <a:gs pos="50000">
              <a:schemeClr val="accent5">
                <a:hueOff val="0"/>
                <a:satOff val="0"/>
                <a:lumOff val="17777"/>
                <a:alphaOff val="0"/>
                <a:satMod val="110000"/>
                <a:lumMod val="100000"/>
                <a:shade val="100000"/>
              </a:schemeClr>
            </a:gs>
            <a:gs pos="100000">
              <a:schemeClr val="accent5">
                <a:hueOff val="0"/>
                <a:satOff val="0"/>
                <a:lumOff val="177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Performance and reward</a:t>
          </a:r>
        </a:p>
      </dsp:txBody>
      <dsp:txXfrm>
        <a:off x="2008315" y="3586551"/>
        <a:ext cx="1145937" cy="670864"/>
      </dsp:txXfrm>
    </dsp:sp>
    <dsp:sp modelId="{2DB7D8A4-3A0A-486D-B156-B62DD807C1D1}">
      <dsp:nvSpPr>
        <dsp:cNvPr id="0" name=""/>
        <dsp:cNvSpPr/>
      </dsp:nvSpPr>
      <dsp:spPr>
        <a:xfrm rot="10800000">
          <a:off x="1631138" y="3774711"/>
          <a:ext cx="251788" cy="294544"/>
        </a:xfrm>
        <a:prstGeom prst="rightArrow">
          <a:avLst>
            <a:gd name="adj1" fmla="val 60000"/>
            <a:gd name="adj2" fmla="val 50000"/>
          </a:avLst>
        </a:prstGeom>
        <a:gradFill rotWithShape="0">
          <a:gsLst>
            <a:gs pos="0">
              <a:schemeClr val="accent5">
                <a:hueOff val="0"/>
                <a:satOff val="0"/>
                <a:lumOff val="19999"/>
                <a:alphaOff val="0"/>
                <a:satMod val="103000"/>
                <a:lumMod val="102000"/>
                <a:tint val="94000"/>
              </a:schemeClr>
            </a:gs>
            <a:gs pos="50000">
              <a:schemeClr val="accent5">
                <a:hueOff val="0"/>
                <a:satOff val="0"/>
                <a:lumOff val="19999"/>
                <a:alphaOff val="0"/>
                <a:satMod val="110000"/>
                <a:lumMod val="100000"/>
                <a:shade val="100000"/>
              </a:schemeClr>
            </a:gs>
            <a:gs pos="100000">
              <a:schemeClr val="accent5">
                <a:hueOff val="0"/>
                <a:satOff val="0"/>
                <a:lumOff val="199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1706674" y="3833620"/>
        <a:ext cx="176252" cy="176726"/>
      </dsp:txXfrm>
    </dsp:sp>
    <dsp:sp modelId="{B40CF2B2-8AB7-410E-9248-36189E3B60CF}">
      <dsp:nvSpPr>
        <dsp:cNvPr id="0" name=""/>
        <dsp:cNvSpPr/>
      </dsp:nvSpPr>
      <dsp:spPr>
        <a:xfrm>
          <a:off x="324689" y="3565679"/>
          <a:ext cx="1187681" cy="712608"/>
        </a:xfrm>
        <a:prstGeom prst="roundRect">
          <a:avLst>
            <a:gd name="adj" fmla="val 10000"/>
          </a:avLst>
        </a:prstGeom>
        <a:gradFill rotWithShape="0">
          <a:gsLst>
            <a:gs pos="0">
              <a:schemeClr val="accent5">
                <a:hueOff val="0"/>
                <a:satOff val="0"/>
                <a:lumOff val="20740"/>
                <a:alphaOff val="0"/>
                <a:satMod val="103000"/>
                <a:lumMod val="102000"/>
                <a:tint val="94000"/>
              </a:schemeClr>
            </a:gs>
            <a:gs pos="50000">
              <a:schemeClr val="accent5">
                <a:hueOff val="0"/>
                <a:satOff val="0"/>
                <a:lumOff val="20740"/>
                <a:alphaOff val="0"/>
                <a:satMod val="110000"/>
                <a:lumMod val="100000"/>
                <a:shade val="100000"/>
              </a:schemeClr>
            </a:gs>
            <a:gs pos="100000">
              <a:schemeClr val="accent5">
                <a:hueOff val="0"/>
                <a:satOff val="0"/>
                <a:lumOff val="207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Employee engagement</a:t>
          </a:r>
        </a:p>
      </dsp:txBody>
      <dsp:txXfrm>
        <a:off x="345561" y="3586551"/>
        <a:ext cx="1145937" cy="670864"/>
      </dsp:txXfrm>
    </dsp:sp>
    <dsp:sp modelId="{7181EE59-C4DB-476C-90FB-CFE26B3F8498}">
      <dsp:nvSpPr>
        <dsp:cNvPr id="0" name=""/>
        <dsp:cNvSpPr/>
      </dsp:nvSpPr>
      <dsp:spPr>
        <a:xfrm rot="5400000">
          <a:off x="792636" y="4361425"/>
          <a:ext cx="251788" cy="294544"/>
        </a:xfrm>
        <a:prstGeom prst="rightArrow">
          <a:avLst>
            <a:gd name="adj1" fmla="val 60000"/>
            <a:gd name="adj2" fmla="val 50000"/>
          </a:avLst>
        </a:prstGeom>
        <a:gradFill rotWithShape="0">
          <a:gsLst>
            <a:gs pos="0">
              <a:schemeClr val="accent5">
                <a:hueOff val="0"/>
                <a:satOff val="0"/>
                <a:lumOff val="23333"/>
                <a:alphaOff val="0"/>
                <a:satMod val="103000"/>
                <a:lumMod val="102000"/>
                <a:tint val="94000"/>
              </a:schemeClr>
            </a:gs>
            <a:gs pos="50000">
              <a:schemeClr val="accent5">
                <a:hueOff val="0"/>
                <a:satOff val="0"/>
                <a:lumOff val="23333"/>
                <a:alphaOff val="0"/>
                <a:satMod val="110000"/>
                <a:lumMod val="100000"/>
                <a:shade val="100000"/>
              </a:schemeClr>
            </a:gs>
            <a:gs pos="100000">
              <a:schemeClr val="accent5">
                <a:hueOff val="0"/>
                <a:satOff val="0"/>
                <a:lumOff val="233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830167" y="4382803"/>
        <a:ext cx="176726" cy="176252"/>
      </dsp:txXfrm>
    </dsp:sp>
    <dsp:sp modelId="{9930D958-03E5-4D1F-ADA5-D5411591EB9D}">
      <dsp:nvSpPr>
        <dsp:cNvPr id="0" name=""/>
        <dsp:cNvSpPr/>
      </dsp:nvSpPr>
      <dsp:spPr>
        <a:xfrm>
          <a:off x="324689" y="4753360"/>
          <a:ext cx="1187681" cy="712608"/>
        </a:xfrm>
        <a:prstGeom prst="roundRect">
          <a:avLst>
            <a:gd name="adj" fmla="val 10000"/>
          </a:avLst>
        </a:prstGeom>
        <a:gradFill rotWithShape="0">
          <a:gsLst>
            <a:gs pos="0">
              <a:schemeClr val="accent5">
                <a:hueOff val="0"/>
                <a:satOff val="0"/>
                <a:lumOff val="23703"/>
                <a:alphaOff val="0"/>
                <a:satMod val="103000"/>
                <a:lumMod val="102000"/>
                <a:tint val="94000"/>
              </a:schemeClr>
            </a:gs>
            <a:gs pos="50000">
              <a:schemeClr val="accent5">
                <a:hueOff val="0"/>
                <a:satOff val="0"/>
                <a:lumOff val="23703"/>
                <a:alphaOff val="0"/>
                <a:satMod val="110000"/>
                <a:lumMod val="100000"/>
                <a:shade val="100000"/>
              </a:schemeClr>
            </a:gs>
            <a:gs pos="100000">
              <a:schemeClr val="accent5">
                <a:hueOff val="0"/>
                <a:satOff val="0"/>
                <a:lumOff val="237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Employee relations</a:t>
          </a:r>
        </a:p>
      </dsp:txBody>
      <dsp:txXfrm>
        <a:off x="345561" y="4774232"/>
        <a:ext cx="1145937" cy="670864"/>
      </dsp:txXfrm>
    </dsp:sp>
    <dsp:sp modelId="{3C438904-7AC6-4D1A-B305-851566558CA2}">
      <dsp:nvSpPr>
        <dsp:cNvPr id="0" name=""/>
        <dsp:cNvSpPr/>
      </dsp:nvSpPr>
      <dsp:spPr>
        <a:xfrm>
          <a:off x="1616886" y="4962392"/>
          <a:ext cx="251788" cy="294544"/>
        </a:xfrm>
        <a:prstGeom prst="rightArrow">
          <a:avLst>
            <a:gd name="adj1" fmla="val 60000"/>
            <a:gd name="adj2" fmla="val 50000"/>
          </a:avLst>
        </a:prstGeom>
        <a:gradFill rotWithShape="0">
          <a:gsLst>
            <a:gs pos="0">
              <a:schemeClr val="accent5">
                <a:hueOff val="0"/>
                <a:satOff val="0"/>
                <a:lumOff val="26666"/>
                <a:alphaOff val="0"/>
                <a:satMod val="103000"/>
                <a:lumMod val="102000"/>
                <a:tint val="94000"/>
              </a:schemeClr>
            </a:gs>
            <a:gs pos="50000">
              <a:schemeClr val="accent5">
                <a:hueOff val="0"/>
                <a:satOff val="0"/>
                <a:lumOff val="26666"/>
                <a:alphaOff val="0"/>
                <a:satMod val="110000"/>
                <a:lumMod val="100000"/>
                <a:shade val="100000"/>
              </a:schemeClr>
            </a:gs>
            <a:gs pos="100000">
              <a:schemeClr val="accent5">
                <a:hueOff val="0"/>
                <a:satOff val="0"/>
                <a:lumOff val="266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616886" y="5021301"/>
        <a:ext cx="176252" cy="176726"/>
      </dsp:txXfrm>
    </dsp:sp>
    <dsp:sp modelId="{14C9A7C2-889B-4F24-81F5-F0747DFE70F8}">
      <dsp:nvSpPr>
        <dsp:cNvPr id="0" name=""/>
        <dsp:cNvSpPr/>
      </dsp:nvSpPr>
      <dsp:spPr>
        <a:xfrm>
          <a:off x="1987443" y="4753360"/>
          <a:ext cx="1187681" cy="712608"/>
        </a:xfrm>
        <a:prstGeom prst="roundRect">
          <a:avLst>
            <a:gd name="adj" fmla="val 10000"/>
          </a:avLst>
        </a:prstGeom>
        <a:gradFill rotWithShape="0">
          <a:gsLst>
            <a:gs pos="0">
              <a:schemeClr val="accent5">
                <a:hueOff val="0"/>
                <a:satOff val="0"/>
                <a:lumOff val="26666"/>
                <a:alphaOff val="0"/>
                <a:satMod val="103000"/>
                <a:lumMod val="102000"/>
                <a:tint val="94000"/>
              </a:schemeClr>
            </a:gs>
            <a:gs pos="50000">
              <a:schemeClr val="accent5">
                <a:hueOff val="0"/>
                <a:satOff val="0"/>
                <a:lumOff val="26666"/>
                <a:alphaOff val="0"/>
                <a:satMod val="110000"/>
                <a:lumMod val="100000"/>
                <a:shade val="100000"/>
              </a:schemeClr>
            </a:gs>
            <a:gs pos="100000">
              <a:schemeClr val="accent5">
                <a:hueOff val="0"/>
                <a:satOff val="0"/>
                <a:lumOff val="266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Service delivery and information</a:t>
          </a:r>
        </a:p>
      </dsp:txBody>
      <dsp:txXfrm>
        <a:off x="2008315" y="4774232"/>
        <a:ext cx="1145937" cy="6708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E6418-DEFE-4725-A465-18CB4FAD8848}">
      <dsp:nvSpPr>
        <dsp:cNvPr id="0" name=""/>
        <dsp:cNvSpPr/>
      </dsp:nvSpPr>
      <dsp:spPr>
        <a:xfrm>
          <a:off x="628903" y="998573"/>
          <a:ext cx="4189434" cy="4189434"/>
        </a:xfrm>
        <a:prstGeom prst="blockArc">
          <a:avLst>
            <a:gd name="adj1" fmla="val 10800000"/>
            <a:gd name="adj2" fmla="val 162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69DD7BC7-197A-4E1C-A4EC-8785F5F81231}">
      <dsp:nvSpPr>
        <dsp:cNvPr id="0" name=""/>
        <dsp:cNvSpPr/>
      </dsp:nvSpPr>
      <dsp:spPr>
        <a:xfrm>
          <a:off x="628903" y="998573"/>
          <a:ext cx="4189434" cy="4189434"/>
        </a:xfrm>
        <a:prstGeom prst="blockArc">
          <a:avLst>
            <a:gd name="adj1" fmla="val 5400000"/>
            <a:gd name="adj2" fmla="val 108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BD6EAA8-9352-47F5-908A-C155C907FE71}">
      <dsp:nvSpPr>
        <dsp:cNvPr id="0" name=""/>
        <dsp:cNvSpPr/>
      </dsp:nvSpPr>
      <dsp:spPr>
        <a:xfrm>
          <a:off x="628903" y="998573"/>
          <a:ext cx="4189434" cy="4189434"/>
        </a:xfrm>
        <a:prstGeom prst="blockArc">
          <a:avLst>
            <a:gd name="adj1" fmla="val 0"/>
            <a:gd name="adj2" fmla="val 540000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2AF8D7C-E518-4A9C-BAFD-C64D417F36FC}">
      <dsp:nvSpPr>
        <dsp:cNvPr id="0" name=""/>
        <dsp:cNvSpPr/>
      </dsp:nvSpPr>
      <dsp:spPr>
        <a:xfrm>
          <a:off x="628903" y="998573"/>
          <a:ext cx="4189434" cy="4189434"/>
        </a:xfrm>
        <a:prstGeom prst="blockArc">
          <a:avLst>
            <a:gd name="adj1" fmla="val 16200000"/>
            <a:gd name="adj2" fmla="val 0"/>
            <a:gd name="adj3" fmla="val 464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859EF960-A90B-437C-ADBA-80401A3D9C75}">
      <dsp:nvSpPr>
        <dsp:cNvPr id="0" name=""/>
        <dsp:cNvSpPr/>
      </dsp:nvSpPr>
      <dsp:spPr>
        <a:xfrm>
          <a:off x="1759448" y="2129118"/>
          <a:ext cx="1928344" cy="1928344"/>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HR</a:t>
          </a:r>
          <a:r>
            <a:rPr lang="en-US" sz="1200" kern="1200" baseline="0"/>
            <a:t> PROFESSIONALISM</a:t>
          </a:r>
          <a:endParaRPr lang="en-GB" sz="1200" kern="1200"/>
        </a:p>
      </dsp:txBody>
      <dsp:txXfrm>
        <a:off x="2041847" y="2411517"/>
        <a:ext cx="1363546" cy="1363546"/>
      </dsp:txXfrm>
    </dsp:sp>
    <dsp:sp modelId="{CD8FF1D3-BA9B-42DC-9774-4861C83F467D}">
      <dsp:nvSpPr>
        <dsp:cNvPr id="0" name=""/>
        <dsp:cNvSpPr/>
      </dsp:nvSpPr>
      <dsp:spPr>
        <a:xfrm>
          <a:off x="2048700" y="372247"/>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Self management</a:t>
          </a:r>
          <a:endParaRPr lang="en-GB" sz="1100" kern="1200"/>
        </a:p>
      </dsp:txBody>
      <dsp:txXfrm>
        <a:off x="2246380" y="569927"/>
        <a:ext cx="954481" cy="954481"/>
      </dsp:txXfrm>
    </dsp:sp>
    <dsp:sp modelId="{FDD5D569-8DD4-444F-B8FF-745597BED72D}">
      <dsp:nvSpPr>
        <dsp:cNvPr id="0" name=""/>
        <dsp:cNvSpPr/>
      </dsp:nvSpPr>
      <dsp:spPr>
        <a:xfrm>
          <a:off x="4094822" y="2418370"/>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Managing groups/teams</a:t>
          </a:r>
          <a:endParaRPr lang="en-GB" sz="1100" kern="1200" dirty="0"/>
        </a:p>
      </dsp:txBody>
      <dsp:txXfrm>
        <a:off x="4292502" y="2616050"/>
        <a:ext cx="954481" cy="954481"/>
      </dsp:txXfrm>
    </dsp:sp>
    <dsp:sp modelId="{E8579FEA-E847-4A70-B23B-3CF4B861D656}">
      <dsp:nvSpPr>
        <dsp:cNvPr id="0" name=""/>
        <dsp:cNvSpPr/>
      </dsp:nvSpPr>
      <dsp:spPr>
        <a:xfrm>
          <a:off x="2048700" y="4464492"/>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Managing upwards</a:t>
          </a:r>
        </a:p>
      </dsp:txBody>
      <dsp:txXfrm>
        <a:off x="2246380" y="4662172"/>
        <a:ext cx="954481" cy="954481"/>
      </dsp:txXfrm>
    </dsp:sp>
    <dsp:sp modelId="{81D23E01-7C6B-45A8-AAB9-42CC3C93D0C7}">
      <dsp:nvSpPr>
        <dsp:cNvPr id="0" name=""/>
        <dsp:cNvSpPr/>
      </dsp:nvSpPr>
      <dsp:spPr>
        <a:xfrm>
          <a:off x="2577" y="2418370"/>
          <a:ext cx="1349841" cy="134984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Managing across organization</a:t>
          </a:r>
        </a:p>
      </dsp:txBody>
      <dsp:txXfrm>
        <a:off x="200257" y="2616050"/>
        <a:ext cx="954481" cy="95448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DF254-59B7-4BD9-BCA9-5002DDDD01FE}" type="datetimeFigureOut">
              <a:rPr lang="en-GB" smtClean="0"/>
              <a:t>24/10/2021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D0628-8E5C-4D92-A0FF-24996E2569E0}" type="slidenum">
              <a:rPr lang="en-GB" smtClean="0"/>
              <a:t>‹#›</a:t>
            </a:fld>
            <a:endParaRPr lang="en-GB"/>
          </a:p>
        </p:txBody>
      </p:sp>
    </p:spTree>
    <p:extLst>
      <p:ext uri="{BB962C8B-B14F-4D97-AF65-F5344CB8AC3E}">
        <p14:creationId xmlns:p14="http://schemas.microsoft.com/office/powerpoint/2010/main" val="2545614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 Gilmore and S. Williams states that in order to understand what HR professionalism, the term professionalism needs to be break down. </a:t>
            </a:r>
          </a:p>
          <a:p>
            <a:r>
              <a:rPr lang="en-US" dirty="0"/>
              <a:t>A professional is a qualified member of a profession, an individual who continuously updates his knowledge, is competent and uses his practice into a particular</a:t>
            </a:r>
          </a:p>
          <a:p>
            <a:r>
              <a:rPr lang="en-US" dirty="0"/>
              <a:t> role in the workplace. </a:t>
            </a:r>
          </a:p>
          <a:p>
            <a:r>
              <a:rPr lang="en-US" dirty="0"/>
              <a:t>This code of conduct apply to everyone who is a CIPD member, regardless of the specialty.</a:t>
            </a:r>
          </a:p>
          <a:p>
            <a:pPr>
              <a:lnSpc>
                <a:spcPct val="110000"/>
              </a:lnSpc>
            </a:pPr>
            <a:r>
              <a:rPr lang="en-US" dirty="0"/>
              <a:t>This areas help to maintain an effective and efficient HR professional. Being an effective and efficient HR professional involve many skills such as:</a:t>
            </a:r>
          </a:p>
          <a:p>
            <a:pPr marL="0" indent="0">
              <a:lnSpc>
                <a:spcPct val="110000"/>
              </a:lnSpc>
              <a:buNone/>
            </a:pPr>
            <a:r>
              <a:rPr lang="en-US" dirty="0"/>
              <a:t>-effective time keeping skills</a:t>
            </a:r>
          </a:p>
          <a:p>
            <a:pPr marL="0" indent="0">
              <a:lnSpc>
                <a:spcPct val="110000"/>
              </a:lnSpc>
              <a:buNone/>
            </a:pPr>
            <a:r>
              <a:rPr lang="en-US" dirty="0"/>
              <a:t>-project management skills</a:t>
            </a:r>
          </a:p>
          <a:p>
            <a:pPr marL="0" indent="0">
              <a:lnSpc>
                <a:spcPct val="110000"/>
              </a:lnSpc>
              <a:buNone/>
            </a:pPr>
            <a:r>
              <a:rPr lang="en-US" dirty="0"/>
              <a:t>-critical and analytical thinking</a:t>
            </a:r>
          </a:p>
          <a:p>
            <a:pPr marL="0" indent="0">
              <a:lnSpc>
                <a:spcPct val="110000"/>
              </a:lnSpc>
              <a:buNone/>
            </a:pPr>
            <a:r>
              <a:rPr lang="en-US" dirty="0"/>
              <a:t>-communication skills</a:t>
            </a:r>
          </a:p>
          <a:p>
            <a:pPr marL="0" indent="0">
              <a:lnSpc>
                <a:spcPct val="110000"/>
              </a:lnSpc>
              <a:buNone/>
            </a:pPr>
            <a:r>
              <a:rPr lang="en-US" dirty="0"/>
              <a:t>-building and manage relationships</a:t>
            </a:r>
          </a:p>
          <a:p>
            <a:r>
              <a:rPr lang="en-US" dirty="0"/>
              <a:t>A technique that is effective for HR professionals is the using of “outside in” method where trends in business  are identified by investigating the competition and see how they could be utilized internally. To maximize outputs HR should look at both individual abilities and organizational capabilities., also HR should examine sustainable and integrated solutions rather than remote activities such as staffing and compensation programs.</a:t>
            </a:r>
          </a:p>
          <a:p>
            <a:r>
              <a:rPr lang="en-US" dirty="0"/>
              <a:t>As D. Ulrich states “HR includes an administrative function as well as strategic one” meaning an HR professional should be able to manage both day to day administrative processes but also long-term strategic practices (D. Ulrich, J. Younger,W.Brockbanck ,2011.)</a:t>
            </a:r>
          </a:p>
        </p:txBody>
      </p:sp>
      <p:sp>
        <p:nvSpPr>
          <p:cNvPr id="4" name="Slide Number Placeholder 3"/>
          <p:cNvSpPr>
            <a:spLocks noGrp="1"/>
          </p:cNvSpPr>
          <p:nvPr>
            <p:ph type="sldNum" sz="quarter" idx="5"/>
          </p:nvPr>
        </p:nvSpPr>
        <p:spPr/>
        <p:txBody>
          <a:bodyPr/>
          <a:lstStyle/>
          <a:p>
            <a:fld id="{C58D0628-8E5C-4D92-A0FF-24996E2569E0}" type="slidenum">
              <a:rPr lang="en-GB" smtClean="0"/>
              <a:t>3</a:t>
            </a:fld>
            <a:endParaRPr lang="en-GB"/>
          </a:p>
        </p:txBody>
      </p:sp>
    </p:spTree>
    <p:extLst>
      <p:ext uri="{BB962C8B-B14F-4D97-AF65-F5344CB8AC3E}">
        <p14:creationId xmlns:p14="http://schemas.microsoft.com/office/powerpoint/2010/main" val="4025161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goal for every HR professional should be the Thinking Performer who is motivated to drive their business forward while cohere to organizations rules and regulations.</a:t>
            </a:r>
          </a:p>
          <a:p>
            <a:r>
              <a:rPr lang="en-US" dirty="0"/>
              <a:t>The circumstances should be challenged in order to improve actual practices and find the most effective solutions.</a:t>
            </a:r>
          </a:p>
          <a:p>
            <a:r>
              <a:rPr lang="en-US" dirty="0"/>
              <a:t>Understanding customers in order to develop services that help their needs and meet organizational goals is another key goal that an HR professional should meet.</a:t>
            </a:r>
          </a:p>
          <a:p>
            <a:r>
              <a:rPr lang="en-US" dirty="0"/>
              <a:t>Feedback via surveys or word mouth help understand customer needs  (CIPD,2007) </a:t>
            </a:r>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4</a:t>
            </a:fld>
            <a:endParaRPr lang="en-GB"/>
          </a:p>
        </p:txBody>
      </p:sp>
    </p:spTree>
    <p:extLst>
      <p:ext uri="{BB962C8B-B14F-4D97-AF65-F5344CB8AC3E}">
        <p14:creationId xmlns:p14="http://schemas.microsoft.com/office/powerpoint/2010/main" val="66205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 better understanding of how professionalism in HR role The CIPD map above can be used as a perfect reference. </a:t>
            </a:r>
          </a:p>
          <a:p>
            <a:r>
              <a:rPr lang="en-US" dirty="0"/>
              <a:t>“The 2013 CIPD Map defines the building blocks of effective people management practice…that underpin good practice regardless</a:t>
            </a:r>
          </a:p>
          <a:p>
            <a:r>
              <a:rPr lang="en-US" dirty="0"/>
              <a:t>Of specialism. It`s also flexible, so you can choose what to focus on depending on your area of work, the level of accountability you have in your role, and your career development ambitious. “ (CIPD,2013)</a:t>
            </a:r>
          </a:p>
          <a:p>
            <a:pPr marL="0" indent="0">
              <a:buFont typeface="+mj-lt"/>
              <a:buNone/>
            </a:pPr>
            <a:r>
              <a:rPr lang="en-US" dirty="0"/>
              <a:t>The map is broken down into 10 sections:</a:t>
            </a:r>
          </a:p>
          <a:p>
            <a:pPr marL="228600" indent="-228600">
              <a:buFont typeface="+mj-lt"/>
              <a:buAutoNum type="arabicPeriod"/>
            </a:pPr>
            <a:r>
              <a:rPr lang="en-US" dirty="0"/>
              <a:t>Insights, strategy and solutions: Understanding and establishment of the organization`s core and to use the insights for new solutions and strategies not only for short term but also for the long run</a:t>
            </a:r>
          </a:p>
          <a:p>
            <a:pPr marL="228600" indent="-228600">
              <a:buFont typeface="+mj-lt"/>
              <a:buAutoNum type="arabicPeriod"/>
            </a:pPr>
            <a:r>
              <a:rPr lang="en-US" dirty="0"/>
              <a:t>Leading HR –Being a role model not only in the HR department but to the whole business. Develop and nurture others across the organization</a:t>
            </a:r>
          </a:p>
          <a:p>
            <a:pPr marL="228600" indent="-228600">
              <a:buFont typeface="+mj-lt"/>
              <a:buAutoNum type="arabicPeriod"/>
            </a:pPr>
            <a:r>
              <a:rPr lang="en-US" dirty="0"/>
              <a:t>Organization design: To deliver the maximum impact for present and future goals a HR professional should ensure that the organization is </a:t>
            </a:r>
            <a:r>
              <a:rPr lang="en-GB" noProof="0" dirty="0"/>
              <a:t>designed in such way.</a:t>
            </a:r>
          </a:p>
          <a:p>
            <a:pPr marL="228600" indent="-228600">
              <a:buFont typeface="+mj-lt"/>
              <a:buAutoNum type="arabicPeriod"/>
            </a:pPr>
            <a:r>
              <a:rPr lang="en-GB" noProof="0" dirty="0"/>
              <a:t>Organization development: to achieve organizations goal, it is necessary to identify the organizations and individuals' capability and to use them to align strategies, people and processes.</a:t>
            </a:r>
          </a:p>
          <a:p>
            <a:pPr marL="228600" indent="-228600">
              <a:buFont typeface="+mj-lt"/>
              <a:buAutoNum type="arabicPeriod"/>
            </a:pPr>
            <a:r>
              <a:rPr lang="en-GB" noProof="0" dirty="0"/>
              <a:t>Resourcing and planning: ensure that the organization has the right talent, resources and capability to achieve future goals</a:t>
            </a:r>
          </a:p>
          <a:p>
            <a:pPr marL="228600" indent="-228600">
              <a:buFont typeface="+mj-lt"/>
              <a:buAutoNum type="arabicPeriod"/>
            </a:pPr>
            <a:r>
              <a:rPr lang="en-GB" noProof="0" dirty="0"/>
              <a:t>Learning and development helps creating a learning culture </a:t>
            </a:r>
          </a:p>
          <a:p>
            <a:pPr marL="228600" indent="-228600">
              <a:buFont typeface="+mj-lt"/>
              <a:buAutoNum type="arabicPeriod"/>
            </a:pPr>
            <a:r>
              <a:rPr lang="en-GB" noProof="0" dirty="0"/>
              <a:t>Employee engagement: strengthening relationships between employees and their work environment so they can contribute to firms objectives</a:t>
            </a:r>
          </a:p>
          <a:p>
            <a:pPr marL="228600" indent="-228600">
              <a:buFont typeface="+mj-lt"/>
              <a:buAutoNum type="arabicPeriod"/>
            </a:pPr>
            <a:r>
              <a:rPr lang="en-GB" noProof="0" dirty="0"/>
              <a:t>Employee relations ensuring that the relations between employees and firm are managed appropriately and efficiently to organizations standards, policies and adhere to current laws</a:t>
            </a:r>
          </a:p>
          <a:p>
            <a:pPr marL="228600" indent="-228600">
              <a:buFont typeface="+mj-lt"/>
              <a:buAutoNum type="arabicPeriod"/>
            </a:pPr>
            <a:r>
              <a:rPr lang="en-GB" noProof="0" dirty="0"/>
              <a:t>Performance and reward –develop programs that reward and recognize key employees </a:t>
            </a:r>
          </a:p>
          <a:p>
            <a:pPr marL="228600" indent="-228600">
              <a:buFont typeface="+mj-lt"/>
              <a:buAutoNum type="arabicPeriod"/>
            </a:pPr>
            <a:r>
              <a:rPr lang="en-GB" noProof="0" dirty="0"/>
              <a:t>Service delivery and information: implement processes and projects that enables effective and cost-efficient HR service and ensure that a customer focused HR delivery is maintained across entire service.</a:t>
            </a:r>
          </a:p>
          <a:p>
            <a:pPr marL="228600" indent="-228600">
              <a:buFont typeface="+mj-lt"/>
              <a:buAutoNum type="arabicPeriod"/>
            </a:pPr>
            <a:endParaRPr lang="en-US"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5</a:t>
            </a:fld>
            <a:endParaRPr lang="en-GB"/>
          </a:p>
        </p:txBody>
      </p:sp>
    </p:spTree>
    <p:extLst>
      <p:ext uri="{BB962C8B-B14F-4D97-AF65-F5344CB8AC3E}">
        <p14:creationId xmlns:p14="http://schemas.microsoft.com/office/powerpoint/2010/main" val="1712708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other words, the HR FUNCTIONS ARE:</a:t>
            </a:r>
          </a:p>
          <a:p>
            <a:pPr marL="342900" indent="-342900">
              <a:lnSpc>
                <a:spcPct val="110000"/>
              </a:lnSpc>
              <a:buFont typeface="+mj-lt"/>
              <a:buAutoNum type="arabicPeriod"/>
            </a:pPr>
            <a:r>
              <a:rPr lang="en-US" sz="1200" i="0" dirty="0">
                <a:effectLst/>
              </a:rPr>
              <a:t>Job design and job analysis</a:t>
            </a:r>
          </a:p>
          <a:p>
            <a:pPr marL="342900" indent="-342900">
              <a:lnSpc>
                <a:spcPct val="110000"/>
              </a:lnSpc>
              <a:buFont typeface="+mj-lt"/>
              <a:buAutoNum type="arabicPeriod"/>
            </a:pPr>
            <a:r>
              <a:rPr lang="en-US" sz="1200" dirty="0"/>
              <a:t>Recruiting</a:t>
            </a:r>
          </a:p>
          <a:p>
            <a:pPr marL="342900" indent="-342900">
              <a:lnSpc>
                <a:spcPct val="110000"/>
              </a:lnSpc>
              <a:buFont typeface="+mj-lt"/>
              <a:buAutoNum type="arabicPeriod"/>
            </a:pPr>
            <a:r>
              <a:rPr lang="en-US" sz="1200" i="0" dirty="0">
                <a:effectLst/>
              </a:rPr>
              <a:t>Training and development</a:t>
            </a:r>
          </a:p>
          <a:p>
            <a:pPr marL="342900" indent="-342900">
              <a:lnSpc>
                <a:spcPct val="110000"/>
              </a:lnSpc>
              <a:buFont typeface="+mj-lt"/>
              <a:buAutoNum type="arabicPeriod"/>
            </a:pPr>
            <a:r>
              <a:rPr lang="en-US" sz="1200" dirty="0"/>
              <a:t>Compensation and benefits</a:t>
            </a:r>
          </a:p>
          <a:p>
            <a:pPr marL="342900" indent="-342900">
              <a:lnSpc>
                <a:spcPct val="110000"/>
              </a:lnSpc>
              <a:buFont typeface="+mj-lt"/>
              <a:buAutoNum type="arabicPeriod"/>
            </a:pPr>
            <a:r>
              <a:rPr lang="en-US" sz="1200" i="0" dirty="0">
                <a:effectLst/>
              </a:rPr>
              <a:t>Performance management</a:t>
            </a:r>
          </a:p>
          <a:p>
            <a:pPr marL="342900" indent="-342900">
              <a:lnSpc>
                <a:spcPct val="110000"/>
              </a:lnSpc>
              <a:buFont typeface="+mj-lt"/>
              <a:buAutoNum type="arabicPeriod"/>
            </a:pPr>
            <a:r>
              <a:rPr lang="en-US" sz="1200" i="0" dirty="0">
                <a:effectLst/>
              </a:rPr>
              <a:t>Managerial relations</a:t>
            </a:r>
          </a:p>
          <a:p>
            <a:pPr marL="342900" indent="-342900">
              <a:lnSpc>
                <a:spcPct val="110000"/>
              </a:lnSpc>
              <a:buFont typeface="+mj-lt"/>
              <a:buAutoNum type="arabicPeriod"/>
            </a:pPr>
            <a:r>
              <a:rPr lang="en-GB" sz="1200" dirty="0"/>
              <a:t>Labour</a:t>
            </a:r>
            <a:r>
              <a:rPr lang="en-US" sz="1200" dirty="0"/>
              <a:t> relations</a:t>
            </a:r>
          </a:p>
          <a:p>
            <a:pPr marL="342900" indent="-342900">
              <a:lnSpc>
                <a:spcPct val="110000"/>
              </a:lnSpc>
              <a:buFont typeface="+mj-lt"/>
              <a:buAutoNum type="arabicPeriod"/>
            </a:pPr>
            <a:r>
              <a:rPr lang="en-US" sz="1200" i="0" dirty="0">
                <a:effectLst/>
              </a:rPr>
              <a:t>Employee </a:t>
            </a:r>
            <a:r>
              <a:rPr lang="en-US" sz="1200" dirty="0"/>
              <a:t>engagement and communications</a:t>
            </a:r>
          </a:p>
          <a:p>
            <a:pPr marL="342900" indent="-342900">
              <a:lnSpc>
                <a:spcPct val="110000"/>
              </a:lnSpc>
              <a:buFont typeface="+mj-lt"/>
              <a:buAutoNum type="arabicPeriod"/>
            </a:pPr>
            <a:r>
              <a:rPr lang="en-US" sz="1200" i="0" dirty="0">
                <a:effectLst/>
              </a:rPr>
              <a:t>Health and safety regula</a:t>
            </a:r>
            <a:r>
              <a:rPr lang="en-US" sz="1200" dirty="0"/>
              <a:t>tions</a:t>
            </a:r>
          </a:p>
          <a:p>
            <a:pPr marL="342900" indent="-342900">
              <a:lnSpc>
                <a:spcPct val="110000"/>
              </a:lnSpc>
              <a:buFont typeface="+mj-lt"/>
              <a:buAutoNum type="arabicPeriod"/>
            </a:pPr>
            <a:r>
              <a:rPr lang="en-US" sz="1200" i="0" dirty="0">
                <a:effectLst/>
              </a:rPr>
              <a:t>Personal support fo</a:t>
            </a:r>
            <a:r>
              <a:rPr lang="en-US" sz="1200" dirty="0"/>
              <a:t>r employees</a:t>
            </a:r>
          </a:p>
          <a:p>
            <a:pPr marL="342900" indent="-342900">
              <a:lnSpc>
                <a:spcPct val="110000"/>
              </a:lnSpc>
              <a:buFont typeface="+mj-lt"/>
              <a:buAutoNum type="arabicPeriod"/>
            </a:pPr>
            <a:r>
              <a:rPr lang="en-US" sz="1200" i="0" dirty="0">
                <a:effectLst/>
              </a:rPr>
              <a:t>Succession planning</a:t>
            </a:r>
          </a:p>
          <a:p>
            <a:pPr marL="342900" indent="-342900">
              <a:lnSpc>
                <a:spcPct val="110000"/>
              </a:lnSpc>
              <a:buFont typeface="+mj-lt"/>
              <a:buAutoNum type="arabicPeriod"/>
            </a:pPr>
            <a:r>
              <a:rPr lang="en-US" sz="1200" dirty="0"/>
              <a:t>Industrial relations</a:t>
            </a:r>
            <a:endParaRPr lang="en-US" sz="1200" i="0" dirty="0">
              <a:effectLst/>
            </a:endParaRPr>
          </a:p>
          <a:p>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6</a:t>
            </a:fld>
            <a:endParaRPr lang="en-GB"/>
          </a:p>
        </p:txBody>
      </p:sp>
    </p:spTree>
    <p:extLst>
      <p:ext uri="{BB962C8B-B14F-4D97-AF65-F5344CB8AC3E}">
        <p14:creationId xmlns:p14="http://schemas.microsoft.com/office/powerpoint/2010/main" val="2791201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To have a broader knowledge of the HR professionalism the four concentric circles also come in hand. HR professionalism can be defined as:</a:t>
            </a:r>
          </a:p>
          <a:p>
            <a:pPr marL="171450" indent="-171450">
              <a:buFont typeface="Arial" panose="020B0604020202020204" pitchFamily="34" charset="0"/>
              <a:buChar char="•"/>
            </a:pPr>
            <a:r>
              <a:rPr lang="en-US" dirty="0"/>
              <a:t>Self management refers to the ability to manage own skills ,knowledges and behaviors by keeping them up to date.</a:t>
            </a:r>
          </a:p>
          <a:p>
            <a:pPr marL="171450" indent="-171450">
              <a:buFont typeface="Arial" panose="020B0604020202020204" pitchFamily="34" charset="0"/>
              <a:buChar char="•"/>
            </a:pPr>
            <a:r>
              <a:rPr lang="en-US" dirty="0"/>
              <a:t>Managing teams or groups: working with other HR professionals or with other stakeholders</a:t>
            </a:r>
          </a:p>
          <a:p>
            <a:pPr marL="171450" indent="-171450">
              <a:buFont typeface="Arial" panose="020B0604020202020204" pitchFamily="34" charset="0"/>
              <a:buChar char="•"/>
            </a:pPr>
            <a:r>
              <a:rPr lang="en-US" dirty="0"/>
              <a:t>Managing upwards: working close to other </a:t>
            </a:r>
            <a:r>
              <a:rPr lang="en-US" dirty="0" err="1"/>
              <a:t>managers,directors,supervisors</a:t>
            </a:r>
            <a:endParaRPr lang="en-US" dirty="0"/>
          </a:p>
          <a:p>
            <a:pPr marL="171450" indent="-171450">
              <a:buFont typeface="Arial" panose="020B0604020202020204" pitchFamily="34" charset="0"/>
              <a:buChar char="•"/>
            </a:pPr>
            <a:r>
              <a:rPr lang="en-US" dirty="0"/>
              <a:t>Managing across organization: once a plan is created is up to HR professionals to implement it.</a:t>
            </a:r>
          </a:p>
        </p:txBody>
      </p:sp>
      <p:sp>
        <p:nvSpPr>
          <p:cNvPr id="4" name="Slide Number Placeholder 3"/>
          <p:cNvSpPr>
            <a:spLocks noGrp="1"/>
          </p:cNvSpPr>
          <p:nvPr>
            <p:ph type="sldNum" sz="quarter" idx="5"/>
          </p:nvPr>
        </p:nvSpPr>
        <p:spPr/>
        <p:txBody>
          <a:bodyPr/>
          <a:lstStyle/>
          <a:p>
            <a:fld id="{C58D0628-8E5C-4D92-A0FF-24996E2569E0}" type="slidenum">
              <a:rPr lang="en-GB" smtClean="0"/>
              <a:t>7</a:t>
            </a:fld>
            <a:endParaRPr lang="en-GB"/>
          </a:p>
        </p:txBody>
      </p:sp>
    </p:spTree>
    <p:extLst>
      <p:ext uri="{BB962C8B-B14F-4D97-AF65-F5344CB8AC3E}">
        <p14:creationId xmlns:p14="http://schemas.microsoft.com/office/powerpoint/2010/main" val="2694375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element to ensure customers are pleased is providing excellent service.</a:t>
            </a:r>
          </a:p>
          <a:p>
            <a:r>
              <a:rPr lang="en-US" dirty="0"/>
              <a:t>This can be done by:</a:t>
            </a:r>
          </a:p>
          <a:p>
            <a:r>
              <a:rPr lang="en-US" dirty="0"/>
              <a:t>-replying in a timely manner to all queries</a:t>
            </a:r>
          </a:p>
          <a:p>
            <a:r>
              <a:rPr lang="en-US" dirty="0"/>
              <a:t>-Be flexible to customers</a:t>
            </a:r>
          </a:p>
          <a:p>
            <a:r>
              <a:rPr lang="en-US" dirty="0"/>
              <a:t>-A friendly approach is necessary</a:t>
            </a:r>
          </a:p>
          <a:p>
            <a:r>
              <a:rPr lang="en-US" dirty="0"/>
              <a:t>-To be transparent and accurate in information provided to customers</a:t>
            </a:r>
          </a:p>
          <a:p>
            <a:r>
              <a:rPr lang="en-US" dirty="0"/>
              <a:t>-Implementing solutions and communicate them by ensuring that they comply with the policies and procedures set out in the HR role</a:t>
            </a:r>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8</a:t>
            </a:fld>
            <a:endParaRPr lang="en-GB"/>
          </a:p>
        </p:txBody>
      </p:sp>
    </p:spTree>
    <p:extLst>
      <p:ext uri="{BB962C8B-B14F-4D97-AF65-F5344CB8AC3E}">
        <p14:creationId xmlns:p14="http://schemas.microsoft.com/office/powerpoint/2010/main" val="82475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00" dirty="0"/>
          </a:p>
        </p:txBody>
      </p:sp>
      <p:sp>
        <p:nvSpPr>
          <p:cNvPr id="4" name="Slide Number Placeholder 3"/>
          <p:cNvSpPr>
            <a:spLocks noGrp="1"/>
          </p:cNvSpPr>
          <p:nvPr>
            <p:ph type="sldNum" sz="quarter" idx="5"/>
          </p:nvPr>
        </p:nvSpPr>
        <p:spPr/>
        <p:txBody>
          <a:bodyPr/>
          <a:lstStyle/>
          <a:p>
            <a:fld id="{C58D0628-8E5C-4D92-A0FF-24996E2569E0}" type="slidenum">
              <a:rPr lang="en-GB" smtClean="0"/>
              <a:t>9</a:t>
            </a:fld>
            <a:endParaRPr lang="en-GB"/>
          </a:p>
        </p:txBody>
      </p:sp>
    </p:spTree>
    <p:extLst>
      <p:ext uri="{BB962C8B-B14F-4D97-AF65-F5344CB8AC3E}">
        <p14:creationId xmlns:p14="http://schemas.microsoft.com/office/powerpoint/2010/main" val="4458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11</a:t>
            </a:fld>
            <a:endParaRPr lang="en-GB"/>
          </a:p>
        </p:txBody>
      </p:sp>
    </p:spTree>
    <p:extLst>
      <p:ext uri="{BB962C8B-B14F-4D97-AF65-F5344CB8AC3E}">
        <p14:creationId xmlns:p14="http://schemas.microsoft.com/office/powerpoint/2010/main" val="2028706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dirty="0"/>
              <a:t>Initiative qualities and the job of chiefs. Its "project oxygen" research investigated reams of inside not really settled that incredible administrators are fundamental for top execution and maintenance. It further recognized the eight qualities of incredible pioneers. The information demonstrated that instead of unrivaled specialized information, intermittent one-on-one instructing which included communicating revenue in the worker and incessant customized input positioned as the main key to being an effective pioneer. Directors are evaluated double a year by their representatives on their exhibition on the eight components. </a:t>
            </a:r>
          </a:p>
          <a:p>
            <a:pPr marL="228600" indent="-228600">
              <a:buFont typeface="+mj-lt"/>
              <a:buAutoNum type="arabicPeriod"/>
            </a:pPr>
            <a:endParaRPr lang="en-US" dirty="0"/>
          </a:p>
          <a:p>
            <a:pPr marL="228600" indent="-228600">
              <a:buFont typeface="+mj-lt"/>
              <a:buAutoNum type="arabicPeriod"/>
            </a:pPr>
            <a:r>
              <a:rPr lang="en-US" dirty="0"/>
              <a:t> The </a:t>
            </a:r>
            <a:r>
              <a:rPr lang="en-US" dirty="0" err="1"/>
              <a:t>PiLab</a:t>
            </a:r>
            <a:r>
              <a:rPr lang="en-US" dirty="0"/>
              <a:t>. The </a:t>
            </a:r>
            <a:r>
              <a:rPr lang="en-US" dirty="0" err="1"/>
              <a:t>PiLab</a:t>
            </a:r>
            <a:r>
              <a:rPr lang="en-US" dirty="0"/>
              <a:t> is a remarkable subgroup that no other firm has. It conducts applied investigations inside Google to decide the best methodologies for overseeing individuals and keeping a useful climate (counting the kind of remuneration that makes representatives the most joyful). The lab even further developed representative wellbeing by lessening the calorie admission of its workers at their eating offices by depending on logical information and analyses (by just diminishing the size of the plates).</a:t>
            </a:r>
          </a:p>
          <a:p>
            <a:pPr marL="228600" indent="-228600">
              <a:buFont typeface="+mj-lt"/>
              <a:buAutoNum type="arabicPeriod"/>
            </a:pPr>
            <a:r>
              <a:rPr lang="en-US" dirty="0"/>
              <a:t> A maintenance calculation. It fostered a numerical calculation to proactively and effectively anticipate which workers are probably going to turn into a maintenance issue. This methodology permits the board to act before it's past the point of no return and it further permits maintenance answers for be customized. </a:t>
            </a:r>
          </a:p>
          <a:p>
            <a:pPr marL="228600" indent="-228600">
              <a:buFont typeface="+mj-lt"/>
              <a:buAutoNum type="arabicPeriod"/>
            </a:pPr>
            <a:endParaRPr lang="en-US" dirty="0"/>
          </a:p>
          <a:p>
            <a:pPr marL="228600" indent="-228600">
              <a:buFont typeface="+mj-lt"/>
              <a:buAutoNum type="arabicPeriod"/>
            </a:pPr>
            <a:r>
              <a:rPr lang="en-US" dirty="0"/>
              <a:t> Predictive modelling. Individuals the board is forward checking out Google. Subsequently, it creates prescient models and employments "consider the possibility that" examination to constantly work on their conjectures of forthcoming individuals the board issues and openings. It likewise utilizes investigation to deliver more viable labor force arranging, which is fundamental in a quickly developing and evolving firm. </a:t>
            </a:r>
          </a:p>
          <a:p>
            <a:pPr marL="228600" indent="-228600">
              <a:buFont typeface="+mj-lt"/>
              <a:buAutoNum type="arabicPeriod"/>
            </a:pPr>
            <a:endParaRPr lang="en-US" dirty="0"/>
          </a:p>
          <a:p>
            <a:pPr marL="228600" indent="-228600">
              <a:buFont typeface="+mj-lt"/>
              <a:buAutoNum type="arabicPeriod"/>
            </a:pPr>
            <a:r>
              <a:rPr lang="en-US" dirty="0"/>
              <a:t>Developing variety. In contrast to most firms, investigation are utilized to take care of variety issues. Subsequently, individuals' examination group led investigation to distinguish the main drivers of feeble variety selecting, maintenance and advancements (particularly among female specialists). The outcomes that it created in recruiting, maintenance and advancement were sensational and quantifiable. </a:t>
            </a:r>
          </a:p>
          <a:p>
            <a:pPr marL="228600" indent="-228600">
              <a:buFont typeface="+mj-lt"/>
              <a:buAutoNum type="arabicPeriod"/>
            </a:pPr>
            <a:endParaRPr lang="en-US" dirty="0"/>
          </a:p>
          <a:p>
            <a:pPr marL="228600" indent="-228600">
              <a:buFont typeface="+mj-lt"/>
              <a:buAutoNum type="arabicPeriod"/>
            </a:pPr>
            <a:r>
              <a:rPr lang="en-US" dirty="0"/>
              <a:t> A successful recruiting calculation. One of only a handful of exceptional firms to approach enlisting deductively, it fostered a calculation for anticipating which up-and-comers had the most elevated likelihood of prevailing after they are employed. Its not really set in stone that little worth was added past four meetings, drastically shortening time to recruit. Google is additionally one of a kind in its essential way to deal with recruiting because its employing choices are made by a gathering to keep individual employing directors from employing individuals for their own momentary requirements. Under project Janus, it fostered a calculation for every enormous occupation family that investigated dismissed resumes to recognize any top competitors who they may have missed. They found that they had just a 1.5 percent miss rate, and thus they recruited a portion of the returned to competitors. </a:t>
            </a:r>
          </a:p>
          <a:p>
            <a:pPr marL="228600" indent="-228600">
              <a:buFont typeface="+mj-lt"/>
              <a:buAutoNum type="arabicPeriod"/>
            </a:pPr>
            <a:endParaRPr lang="en-US" dirty="0"/>
          </a:p>
          <a:p>
            <a:pPr marL="228600" indent="-228600">
              <a:buFont typeface="+mj-lt"/>
              <a:buAutoNum type="arabicPeriod"/>
            </a:pPr>
            <a:r>
              <a:rPr lang="en-US" dirty="0"/>
              <a:t>Working out the worth of top entertainers. Google leaders have determined the presentation differential between a remarkable technologist and a normal one (as much as multiple times higher). Demonstrating the worth of top entertainers persuades leaders to give the assets important to employ, hold and foster unprecedented ability. Google's trick of the trade is that individuals' tasks experts make the best "business case" of any firm in any industry, which is the essential justification for why they get such phenomenal chief help. </a:t>
            </a:r>
          </a:p>
          <a:p>
            <a:pPr marL="228600" indent="-228600">
              <a:buFont typeface="+mj-lt"/>
              <a:buAutoNum type="arabicPeriod"/>
            </a:pPr>
            <a:endParaRPr lang="en-US" dirty="0"/>
          </a:p>
          <a:p>
            <a:pPr marL="228600" indent="-228600">
              <a:buFont typeface="+mj-lt"/>
              <a:buAutoNum type="arabicPeriod"/>
            </a:pPr>
            <a:r>
              <a:rPr lang="en-US" dirty="0"/>
              <a:t> Working environment configuration drives coordinated effort. Google has a remarkable spotlight on expanding cooperation between workers from various capacities. It has tracked down that expanded advancement comes from a mix of three components: revelation, joint effort and fun. It intentionally plans its working environments to boost learning, fun and joint effort. Overseeing "fun" may appear to be unnecessary to a few, yet the information demonstrates that it is a central point in fascination, maintenance and coordinated effort. </a:t>
            </a:r>
          </a:p>
          <a:p>
            <a:pPr marL="228600" indent="-228600">
              <a:buFont typeface="+mj-lt"/>
              <a:buAutoNum type="arabicPeriod"/>
            </a:pPr>
            <a:endParaRPr lang="en-US" dirty="0"/>
          </a:p>
          <a:p>
            <a:pPr marL="228600" indent="-228600">
              <a:buFont typeface="+mj-lt"/>
              <a:buAutoNum type="arabicPeriod"/>
            </a:pPr>
            <a:r>
              <a:rPr lang="en-US" dirty="0"/>
              <a:t>Expanding disclosure and learning. Maybe than zeroing in on customary study hall learning, the accentuation is on involved learning Google has expanded disclosure and learning through project pivots, gaining from disappointments and surprisingly through welcoming outer speakers like celebrities and singers to address their representatives. Obviously, self-guided consistent learning and the capacity to adjust are key representative abilities at Google.</a:t>
            </a:r>
          </a:p>
          <a:p>
            <a:pPr marL="228600" indent="-228600">
              <a:buFont typeface="+mj-lt"/>
              <a:buAutoNum type="arabicPeriod"/>
            </a:pPr>
            <a:r>
              <a:rPr lang="en-GB" dirty="0"/>
              <a:t>It does not dictate: </a:t>
            </a:r>
            <a:r>
              <a:rPr lang="en-US" dirty="0"/>
              <a:t>Rather than requesting or constraining chiefs to acknowledge its methodology, it rather goes about as interior advisors and impacts individuals to change dependent on the incredible information and the activity proposals introduced. Since its crowds are profoundly insightful (as most chiefs are), it utilizes information to change present conclusions and to impact.</a:t>
            </a:r>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12</a:t>
            </a:fld>
            <a:endParaRPr lang="en-GB"/>
          </a:p>
        </p:txBody>
      </p:sp>
    </p:spTree>
    <p:extLst>
      <p:ext uri="{BB962C8B-B14F-4D97-AF65-F5344CB8AC3E}">
        <p14:creationId xmlns:p14="http://schemas.microsoft.com/office/powerpoint/2010/main" val="108084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14</a:t>
            </a:fld>
            <a:endParaRPr lang="en-GB"/>
          </a:p>
        </p:txBody>
      </p:sp>
    </p:spTree>
    <p:extLst>
      <p:ext uri="{BB962C8B-B14F-4D97-AF65-F5344CB8AC3E}">
        <p14:creationId xmlns:p14="http://schemas.microsoft.com/office/powerpoint/2010/main" val="1339012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8D0628-8E5C-4D92-A0FF-24996E2569E0}" type="slidenum">
              <a:rPr lang="en-GB" smtClean="0"/>
              <a:t>15</a:t>
            </a:fld>
            <a:endParaRPr lang="en-GB"/>
          </a:p>
        </p:txBody>
      </p:sp>
    </p:spTree>
    <p:extLst>
      <p:ext uri="{BB962C8B-B14F-4D97-AF65-F5344CB8AC3E}">
        <p14:creationId xmlns:p14="http://schemas.microsoft.com/office/powerpoint/2010/main" val="1238203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280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91264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68964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44660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64022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875979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39831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770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245177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37719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397905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10/24/2021</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13082954"/>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93" r:id="rId7"/>
    <p:sldLayoutId id="2147483789" r:id="rId8"/>
    <p:sldLayoutId id="2147483790" r:id="rId9"/>
    <p:sldLayoutId id="2147483791" r:id="rId10"/>
    <p:sldLayoutId id="2147483792"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4.jpe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7.jpe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4.jpeg"/><Relationship Id="rId7" Type="http://schemas.openxmlformats.org/officeDocument/2006/relationships/diagramLayout" Target="../diagrams/layout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9.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hyperlink" Target="https://www.insidehr.com.au/how-google-reinvented-h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92" name="Group 91">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94" name="Straight Connector 93">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3" name="Oval 9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97" name="Rectangle 96">
            <a:extLst>
              <a:ext uri="{FF2B5EF4-FFF2-40B4-BE49-F238E27FC236}">
                <a16:creationId xmlns:a16="http://schemas.microsoft.com/office/drawing/2014/main" id="{06E29850-FF8C-4A70-A54F-29A8CFCF9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179E390A-405A-41FF-B91F-F5FAA0E594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00" name="Group 99">
              <a:extLst>
                <a:ext uri="{FF2B5EF4-FFF2-40B4-BE49-F238E27FC236}">
                  <a16:creationId xmlns:a16="http://schemas.microsoft.com/office/drawing/2014/main" id="{7EAEBC66-E1C6-46AE-8EF1-E28EFEA3F8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02" name="Straight Connector 101">
                <a:extLst>
                  <a:ext uri="{FF2B5EF4-FFF2-40B4-BE49-F238E27FC236}">
                    <a16:creationId xmlns:a16="http://schemas.microsoft.com/office/drawing/2014/main" id="{F82A7822-6056-4415-A0D2-5FB3A84E8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1E9B269-BA82-4AF1-BDBF-87F480026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1" name="Oval 100">
              <a:extLst>
                <a:ext uri="{FF2B5EF4-FFF2-40B4-BE49-F238E27FC236}">
                  <a16:creationId xmlns:a16="http://schemas.microsoft.com/office/drawing/2014/main" id="{2950F564-36B0-4A58-84A7-3B03BE6C4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 name="Freeform: Shape 104">
            <a:extLst>
              <a:ext uri="{FF2B5EF4-FFF2-40B4-BE49-F238E27FC236}">
                <a16:creationId xmlns:a16="http://schemas.microsoft.com/office/drawing/2014/main" id="{32B2619C-2C88-4DD6-96FE-CF708FF6A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382" y="0"/>
            <a:ext cx="7266618" cy="6858000"/>
          </a:xfrm>
          <a:custGeom>
            <a:avLst/>
            <a:gdLst>
              <a:gd name="connsiteX0" fmla="*/ 414076 w 7266618"/>
              <a:gd name="connsiteY0" fmla="*/ 0 h 6858000"/>
              <a:gd name="connsiteX1" fmla="*/ 7266618 w 7266618"/>
              <a:gd name="connsiteY1" fmla="*/ 0 h 6858000"/>
              <a:gd name="connsiteX2" fmla="*/ 7266618 w 7266618"/>
              <a:gd name="connsiteY2" fmla="*/ 6858000 h 6858000"/>
              <a:gd name="connsiteX3" fmla="*/ 7086013 w 7266618"/>
              <a:gd name="connsiteY3" fmla="*/ 6858000 h 6858000"/>
              <a:gd name="connsiteX4" fmla="*/ 0 w 7266618"/>
              <a:gd name="connsiteY4" fmla="*/ 639950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6618" h="6858000">
                <a:moveTo>
                  <a:pt x="414076" y="0"/>
                </a:moveTo>
                <a:lnTo>
                  <a:pt x="7266618" y="0"/>
                </a:lnTo>
                <a:lnTo>
                  <a:pt x="7266618" y="6858000"/>
                </a:lnTo>
                <a:lnTo>
                  <a:pt x="7086013" y="6858000"/>
                </a:lnTo>
                <a:lnTo>
                  <a:pt x="0" y="6399503"/>
                </a:lnTo>
                <a:close/>
              </a:path>
            </a:pathLst>
          </a:custGeom>
          <a:solidFill>
            <a:schemeClr val="tx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Shape 106">
            <a:extLst>
              <a:ext uri="{FF2B5EF4-FFF2-40B4-BE49-F238E27FC236}">
                <a16:creationId xmlns:a16="http://schemas.microsoft.com/office/drawing/2014/main" id="{AE3A44A7-098D-4DB2-9081-4499626D1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7762" y="1"/>
            <a:ext cx="7144238" cy="6763357"/>
          </a:xfrm>
          <a:custGeom>
            <a:avLst/>
            <a:gdLst>
              <a:gd name="connsiteX0" fmla="*/ 405160 w 7144238"/>
              <a:gd name="connsiteY0" fmla="*/ 0 h 6763357"/>
              <a:gd name="connsiteX1" fmla="*/ 7144238 w 7144238"/>
              <a:gd name="connsiteY1" fmla="*/ 0 h 6763357"/>
              <a:gd name="connsiteX2" fmla="*/ 7144238 w 7144238"/>
              <a:gd name="connsiteY2" fmla="*/ 6763357 h 6763357"/>
              <a:gd name="connsiteX3" fmla="*/ 6459827 w 7144238"/>
              <a:gd name="connsiteY3" fmla="*/ 6719077 h 6763357"/>
              <a:gd name="connsiteX4" fmla="*/ 6425309 w 7144238"/>
              <a:gd name="connsiteY4" fmla="*/ 6728146 h 6763357"/>
              <a:gd name="connsiteX5" fmla="*/ 6379064 w 7144238"/>
              <a:gd name="connsiteY5" fmla="*/ 6724689 h 6763357"/>
              <a:gd name="connsiteX6" fmla="*/ 6358967 w 7144238"/>
              <a:gd name="connsiteY6" fmla="*/ 6735815 h 6763357"/>
              <a:gd name="connsiteX7" fmla="*/ 6340027 w 7144238"/>
              <a:gd name="connsiteY7" fmla="*/ 6739948 h 6763357"/>
              <a:gd name="connsiteX8" fmla="*/ 6325659 w 7144238"/>
              <a:gd name="connsiteY8" fmla="*/ 6739848 h 6763357"/>
              <a:gd name="connsiteX9" fmla="*/ 6311135 w 7144238"/>
              <a:gd name="connsiteY9" fmla="*/ 6731574 h 6763357"/>
              <a:gd name="connsiteX10" fmla="*/ 6300815 w 7144238"/>
              <a:gd name="connsiteY10" fmla="*/ 6733959 h 6763357"/>
              <a:gd name="connsiteX11" fmla="*/ 6282467 w 7144238"/>
              <a:gd name="connsiteY11" fmla="*/ 6724911 h 6763357"/>
              <a:gd name="connsiteX12" fmla="*/ 6255353 w 7144238"/>
              <a:gd name="connsiteY12" fmla="*/ 6715920 h 6763357"/>
              <a:gd name="connsiteX13" fmla="*/ 6236864 w 7144238"/>
              <a:gd name="connsiteY13" fmla="*/ 6707006 h 6763357"/>
              <a:gd name="connsiteX14" fmla="*/ 6233355 w 7144238"/>
              <a:gd name="connsiteY14" fmla="*/ 6704418 h 6763357"/>
              <a:gd name="connsiteX15" fmla="*/ 6109120 w 7144238"/>
              <a:gd name="connsiteY15" fmla="*/ 6696380 h 6763357"/>
              <a:gd name="connsiteX16" fmla="*/ 6099785 w 7144238"/>
              <a:gd name="connsiteY16" fmla="*/ 6698416 h 6763357"/>
              <a:gd name="connsiteX17" fmla="*/ 6069037 w 7144238"/>
              <a:gd name="connsiteY17" fmla="*/ 6693786 h 6763357"/>
              <a:gd name="connsiteX18" fmla="*/ 6064316 w 7144238"/>
              <a:gd name="connsiteY18" fmla="*/ 6697077 h 6763357"/>
              <a:gd name="connsiteX19" fmla="*/ 6034319 w 7144238"/>
              <a:gd name="connsiteY19" fmla="*/ 6691540 h 6763357"/>
              <a:gd name="connsiteX20" fmla="*/ 6001003 w 7144238"/>
              <a:gd name="connsiteY20" fmla="*/ 6692438 h 6763357"/>
              <a:gd name="connsiteX21" fmla="*/ 5998001 w 7144238"/>
              <a:gd name="connsiteY21" fmla="*/ 6700454 h 6763357"/>
              <a:gd name="connsiteX22" fmla="*/ 5990691 w 7144238"/>
              <a:gd name="connsiteY22" fmla="*/ 6700703 h 6763357"/>
              <a:gd name="connsiteX23" fmla="*/ 5979267 w 7144238"/>
              <a:gd name="connsiteY23" fmla="*/ 6699807 h 6763357"/>
              <a:gd name="connsiteX24" fmla="*/ 5954209 w 7144238"/>
              <a:gd name="connsiteY24" fmla="*/ 6689568 h 6763357"/>
              <a:gd name="connsiteX25" fmla="*/ 18822 w 7144238"/>
              <a:gd name="connsiteY25" fmla="*/ 6306907 h 6763357"/>
              <a:gd name="connsiteX26" fmla="*/ 166 w 7144238"/>
              <a:gd name="connsiteY26" fmla="*/ 6263796 h 676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4238" h="6763357">
                <a:moveTo>
                  <a:pt x="405160" y="0"/>
                </a:moveTo>
                <a:lnTo>
                  <a:pt x="7144238" y="0"/>
                </a:lnTo>
                <a:lnTo>
                  <a:pt x="7144238" y="6763357"/>
                </a:lnTo>
                <a:lnTo>
                  <a:pt x="6459827" y="6719077"/>
                </a:lnTo>
                <a:lnTo>
                  <a:pt x="6425309" y="6728146"/>
                </a:lnTo>
                <a:cubicBezTo>
                  <a:pt x="6409895" y="6726993"/>
                  <a:pt x="6394479" y="6725842"/>
                  <a:pt x="6379064" y="6724689"/>
                </a:cubicBezTo>
                <a:cubicBezTo>
                  <a:pt x="6372030" y="6715563"/>
                  <a:pt x="6365385" y="6732086"/>
                  <a:pt x="6358967" y="6735815"/>
                </a:cubicBezTo>
                <a:lnTo>
                  <a:pt x="6340027" y="6739948"/>
                </a:lnTo>
                <a:cubicBezTo>
                  <a:pt x="6335238" y="6739915"/>
                  <a:pt x="6330449" y="6739881"/>
                  <a:pt x="6325659" y="6739848"/>
                </a:cubicBezTo>
                <a:lnTo>
                  <a:pt x="6311135" y="6731574"/>
                </a:lnTo>
                <a:cubicBezTo>
                  <a:pt x="6306994" y="6730594"/>
                  <a:pt x="6305592" y="6735069"/>
                  <a:pt x="6300815" y="6733959"/>
                </a:cubicBezTo>
                <a:lnTo>
                  <a:pt x="6282467" y="6724911"/>
                </a:lnTo>
                <a:lnTo>
                  <a:pt x="6255353" y="6715920"/>
                </a:lnTo>
                <a:lnTo>
                  <a:pt x="6236864" y="6707006"/>
                </a:lnTo>
                <a:lnTo>
                  <a:pt x="6233355" y="6704418"/>
                </a:lnTo>
                <a:lnTo>
                  <a:pt x="6109120" y="6696380"/>
                </a:lnTo>
                <a:lnTo>
                  <a:pt x="6099785" y="6698416"/>
                </a:lnTo>
                <a:cubicBezTo>
                  <a:pt x="6089536" y="6696872"/>
                  <a:pt x="6079286" y="6695330"/>
                  <a:pt x="6069037" y="6693786"/>
                </a:cubicBezTo>
                <a:lnTo>
                  <a:pt x="6064316" y="6697077"/>
                </a:lnTo>
                <a:lnTo>
                  <a:pt x="6034319" y="6691540"/>
                </a:lnTo>
                <a:cubicBezTo>
                  <a:pt x="6024275" y="6691397"/>
                  <a:pt x="6006982" y="6689475"/>
                  <a:pt x="6001003" y="6692438"/>
                </a:cubicBezTo>
                <a:lnTo>
                  <a:pt x="5998001" y="6700454"/>
                </a:lnTo>
                <a:lnTo>
                  <a:pt x="5990691" y="6700703"/>
                </a:lnTo>
                <a:cubicBezTo>
                  <a:pt x="5990200" y="6700044"/>
                  <a:pt x="5979695" y="6699887"/>
                  <a:pt x="5979267" y="6699807"/>
                </a:cubicBezTo>
                <a:lnTo>
                  <a:pt x="5954209" y="6689568"/>
                </a:lnTo>
                <a:cubicBezTo>
                  <a:pt x="4960801" y="6624085"/>
                  <a:pt x="1011162" y="6377869"/>
                  <a:pt x="18822" y="6306907"/>
                </a:cubicBezTo>
                <a:cubicBezTo>
                  <a:pt x="7045" y="6306088"/>
                  <a:pt x="-1290" y="6286821"/>
                  <a:pt x="166" y="6263796"/>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D28F7702-D96D-4532-AA46-EA1C74391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0346">
            <a:off x="5550142" y="1601527"/>
            <a:ext cx="6417380" cy="3208690"/>
          </a:xfrm>
          <a:prstGeom prst="rect">
            <a:avLst/>
          </a:prstGeom>
        </p:spPr>
      </p:pic>
      <p:sp>
        <p:nvSpPr>
          <p:cNvPr id="2" name="Title 1">
            <a:extLst>
              <a:ext uri="{FF2B5EF4-FFF2-40B4-BE49-F238E27FC236}">
                <a16:creationId xmlns:a16="http://schemas.microsoft.com/office/drawing/2014/main" id="{A9EE91C8-5826-470E-9186-2565CFEFE866}"/>
              </a:ext>
            </a:extLst>
          </p:cNvPr>
          <p:cNvSpPr>
            <a:spLocks noGrp="1"/>
          </p:cNvSpPr>
          <p:nvPr>
            <p:ph type="ctrTitle"/>
          </p:nvPr>
        </p:nvSpPr>
        <p:spPr>
          <a:xfrm>
            <a:off x="1219199" y="365125"/>
            <a:ext cx="4876801" cy="2225675"/>
          </a:xfrm>
        </p:spPr>
        <p:txBody>
          <a:bodyPr vert="horz" lIns="91440" tIns="45720" rIns="91440" bIns="45720" rtlCol="0" anchor="b">
            <a:normAutofit/>
          </a:bodyPr>
          <a:lstStyle/>
          <a:p>
            <a:r>
              <a:rPr lang="en-US" sz="4000"/>
              <a:t>Managing People </a:t>
            </a:r>
          </a:p>
        </p:txBody>
      </p:sp>
      <p:sp>
        <p:nvSpPr>
          <p:cNvPr id="3" name="Subtitle 2">
            <a:extLst>
              <a:ext uri="{FF2B5EF4-FFF2-40B4-BE49-F238E27FC236}">
                <a16:creationId xmlns:a16="http://schemas.microsoft.com/office/drawing/2014/main" id="{3359F827-E569-4C15-B8DF-01DC805B3F47}"/>
              </a:ext>
            </a:extLst>
          </p:cNvPr>
          <p:cNvSpPr>
            <a:spLocks noGrp="1"/>
          </p:cNvSpPr>
          <p:nvPr>
            <p:ph type="subTitle" idx="1"/>
          </p:nvPr>
        </p:nvSpPr>
        <p:spPr>
          <a:xfrm>
            <a:off x="1219200" y="2955925"/>
            <a:ext cx="3285553" cy="3216274"/>
          </a:xfrm>
        </p:spPr>
        <p:txBody>
          <a:bodyPr vert="horz" lIns="91440" tIns="45720" rIns="91440" bIns="45720" rtlCol="0">
            <a:normAutofit/>
          </a:bodyPr>
          <a:lstStyle/>
          <a:p>
            <a:pPr indent="-228600">
              <a:buFont typeface="Arial" panose="020B0604020202020204" pitchFamily="34" charset="0"/>
              <a:buChar char="•"/>
            </a:pPr>
            <a:r>
              <a:rPr lang="en-US"/>
              <a:t>Student:</a:t>
            </a:r>
          </a:p>
          <a:p>
            <a:pPr indent="-228600"/>
            <a:r>
              <a:rPr lang="en-US"/>
              <a:t>Andreea Magos</a:t>
            </a:r>
          </a:p>
          <a:p>
            <a:pPr indent="-228600">
              <a:buFont typeface="Arial" panose="020B0604020202020204" pitchFamily="34" charset="0"/>
              <a:buChar char="•"/>
            </a:pPr>
            <a:r>
              <a:rPr lang="en-US"/>
              <a:t>Lecturer:</a:t>
            </a:r>
          </a:p>
          <a:p>
            <a:pPr indent="-228600"/>
            <a:r>
              <a:rPr lang="en-US"/>
              <a:t>Efua Adams</a:t>
            </a:r>
          </a:p>
          <a:p>
            <a:pPr indent="-228600">
              <a:buFont typeface="Arial" panose="020B0604020202020204" pitchFamily="34" charset="0"/>
              <a:buChar char="•"/>
            </a:pPr>
            <a:r>
              <a:rPr lang="en-US"/>
              <a:t>LCBB5004</a:t>
            </a:r>
          </a:p>
          <a:p>
            <a:pPr indent="-228600">
              <a:buFont typeface="Arial" panose="020B0604020202020204" pitchFamily="34" charset="0"/>
              <a:buChar char="•"/>
            </a:pPr>
            <a:r>
              <a:rPr lang="en-US"/>
              <a:t>University Of Wales Trinity Saint David</a:t>
            </a:r>
          </a:p>
        </p:txBody>
      </p:sp>
      <p:sp>
        <p:nvSpPr>
          <p:cNvPr id="109" name="Freeform: Shape 108">
            <a:extLst>
              <a:ext uri="{FF2B5EF4-FFF2-40B4-BE49-F238E27FC236}">
                <a16:creationId xmlns:a16="http://schemas.microsoft.com/office/drawing/2014/main" id="{4F1CB7E3-24EA-46FC-AFBA-DD5B729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622473">
            <a:off x="5164842" y="5468998"/>
            <a:ext cx="465088" cy="140640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351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 name="Group 10">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2" name="Group 11">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 name="Straight Connector 13">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3" name="Oval 12">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442386" y="512794"/>
            <a:ext cx="7325687" cy="5762526"/>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21999" y="-179835"/>
            <a:ext cx="5576780" cy="7119258"/>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pic>
        <p:nvPicPr>
          <p:cNvPr id="6" name="Content Placeholder 5" descr="Graphical user interface, application&#10;&#10;Description automatically generated">
            <a:extLst>
              <a:ext uri="{FF2B5EF4-FFF2-40B4-BE49-F238E27FC236}">
                <a16:creationId xmlns:a16="http://schemas.microsoft.com/office/drawing/2014/main" id="{33EB3B4F-FEE3-44E8-B524-56449E7465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20000">
            <a:off x="4726818" y="972323"/>
            <a:ext cx="6756845" cy="4814251"/>
          </a:xfrm>
          <a:prstGeom prst="rect">
            <a:avLst/>
          </a:prstGeom>
        </p:spPr>
      </p:pic>
      <p:sp>
        <p:nvSpPr>
          <p:cNvPr id="2" name="Title 1">
            <a:extLst>
              <a:ext uri="{FF2B5EF4-FFF2-40B4-BE49-F238E27FC236}">
                <a16:creationId xmlns:a16="http://schemas.microsoft.com/office/drawing/2014/main" id="{50AF6A05-1847-45C0-9F9E-74641158C22A}"/>
              </a:ext>
            </a:extLst>
          </p:cNvPr>
          <p:cNvSpPr>
            <a:spLocks noGrp="1"/>
          </p:cNvSpPr>
          <p:nvPr>
            <p:ph type="title"/>
          </p:nvPr>
        </p:nvSpPr>
        <p:spPr>
          <a:xfrm>
            <a:off x="1219200" y="1138575"/>
            <a:ext cx="4876800" cy="3309835"/>
          </a:xfrm>
        </p:spPr>
        <p:txBody>
          <a:bodyPr vert="horz" lIns="91440" tIns="45720" rIns="91440" bIns="45720" rtlCol="0" anchor="t">
            <a:normAutofit/>
          </a:bodyPr>
          <a:lstStyle/>
          <a:p>
            <a:r>
              <a:rPr lang="en-US" sz="5400"/>
              <a:t>What it means to be a HR specialist?</a:t>
            </a:r>
          </a:p>
        </p:txBody>
      </p:sp>
      <p:grpSp>
        <p:nvGrpSpPr>
          <p:cNvPr id="23" name="Group 22">
            <a:extLst>
              <a:ext uri="{FF2B5EF4-FFF2-40B4-BE49-F238E27FC236}">
                <a16:creationId xmlns:a16="http://schemas.microsoft.com/office/drawing/2014/main" id="{5D3D3051-D223-4825-BE7D-C711315EE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4" name="Group 23">
              <a:extLst>
                <a:ext uri="{FF2B5EF4-FFF2-40B4-BE49-F238E27FC236}">
                  <a16:creationId xmlns:a16="http://schemas.microsoft.com/office/drawing/2014/main" id="{520C5DCB-EAA5-4FFC-AA6E-08F8338DDD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6" name="Straight Connector 25">
                <a:extLst>
                  <a:ext uri="{FF2B5EF4-FFF2-40B4-BE49-F238E27FC236}">
                    <a16:creationId xmlns:a16="http://schemas.microsoft.com/office/drawing/2014/main" id="{C2C538F1-2196-4569-BA87-03877D5148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996DBDC-43C7-4705-94D0-B810DD691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2" name="Oval 24">
              <a:extLst>
                <a:ext uri="{FF2B5EF4-FFF2-40B4-BE49-F238E27FC236}">
                  <a16:creationId xmlns:a16="http://schemas.microsoft.com/office/drawing/2014/main" id="{C9F89986-CE0E-45E8-A509-FA70F6E36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Freeform: Shape 28">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0900084" y="526149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84911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3">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3">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5" name="Picture 4" descr="Logo, company name&#10;&#10;Description automatically generated">
            <a:extLst>
              <a:ext uri="{FF2B5EF4-FFF2-40B4-BE49-F238E27FC236}">
                <a16:creationId xmlns:a16="http://schemas.microsoft.com/office/drawing/2014/main" id="{3C276E7A-DF54-4028-9F32-54FA668655E5}"/>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4182" r="14424" b="2"/>
          <a:stretch/>
        </p:blipFill>
        <p:spPr>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p:spPr>
      </p:pic>
      <p:sp>
        <p:nvSpPr>
          <p:cNvPr id="2" name="Title 1">
            <a:extLst>
              <a:ext uri="{FF2B5EF4-FFF2-40B4-BE49-F238E27FC236}">
                <a16:creationId xmlns:a16="http://schemas.microsoft.com/office/drawing/2014/main" id="{D0384212-2339-488E-996B-BCF3FD75F00D}"/>
              </a:ext>
            </a:extLst>
          </p:cNvPr>
          <p:cNvSpPr>
            <a:spLocks noGrp="1"/>
          </p:cNvSpPr>
          <p:nvPr>
            <p:ph type="title"/>
          </p:nvPr>
        </p:nvSpPr>
        <p:spPr>
          <a:xfrm>
            <a:off x="5232457" y="681038"/>
            <a:ext cx="5923223" cy="1210699"/>
          </a:xfrm>
        </p:spPr>
        <p:txBody>
          <a:bodyPr anchor="b">
            <a:normAutofit/>
          </a:bodyPr>
          <a:lstStyle/>
          <a:p>
            <a:r>
              <a:rPr lang="en-US" dirty="0"/>
              <a:t>HR PROFESSIONALISM</a:t>
            </a:r>
            <a:endParaRPr lang="en-GB" dirty="0"/>
          </a:p>
        </p:txBody>
      </p:sp>
      <p:sp>
        <p:nvSpPr>
          <p:cNvPr id="3" name="Content Placeholder 2">
            <a:extLst>
              <a:ext uri="{FF2B5EF4-FFF2-40B4-BE49-F238E27FC236}">
                <a16:creationId xmlns:a16="http://schemas.microsoft.com/office/drawing/2014/main" id="{78FE75C9-AE05-4AEE-85FC-BBB785FDE2F8}"/>
              </a:ext>
            </a:extLst>
          </p:cNvPr>
          <p:cNvSpPr>
            <a:spLocks noGrp="1"/>
          </p:cNvSpPr>
          <p:nvPr>
            <p:ph idx="1"/>
          </p:nvPr>
        </p:nvSpPr>
        <p:spPr>
          <a:xfrm>
            <a:off x="445866" y="685800"/>
            <a:ext cx="4786591" cy="5468605"/>
          </a:xfrm>
        </p:spPr>
        <p:txBody>
          <a:bodyPr>
            <a:normAutofit/>
          </a:bodyPr>
          <a:lstStyle/>
          <a:p>
            <a:pPr>
              <a:lnSpc>
                <a:spcPct val="110000"/>
              </a:lnSpc>
            </a:pPr>
            <a:r>
              <a:rPr lang="en-US" dirty="0"/>
              <a:t>CIPD measures professionalism through code of conduct which can be separated into four categories:</a:t>
            </a:r>
          </a:p>
          <a:p>
            <a:pPr marL="0" indent="0">
              <a:lnSpc>
                <a:spcPct val="110000"/>
              </a:lnSpc>
              <a:buNone/>
            </a:pPr>
            <a:r>
              <a:rPr lang="en-US" dirty="0"/>
              <a:t>-Professional competence and </a:t>
            </a:r>
            <a:r>
              <a:rPr lang="en-GB" dirty="0"/>
              <a:t>behaviour</a:t>
            </a:r>
          </a:p>
          <a:p>
            <a:pPr marL="0" indent="0">
              <a:lnSpc>
                <a:spcPct val="110000"/>
              </a:lnSpc>
              <a:buNone/>
            </a:pPr>
            <a:r>
              <a:rPr lang="en-US" dirty="0"/>
              <a:t>-Ethical standards and integrity</a:t>
            </a:r>
          </a:p>
          <a:p>
            <a:pPr marL="0" indent="0">
              <a:lnSpc>
                <a:spcPct val="110000"/>
              </a:lnSpc>
              <a:buNone/>
            </a:pPr>
            <a:r>
              <a:rPr lang="en-US" dirty="0"/>
              <a:t>-Representative of the profession</a:t>
            </a:r>
          </a:p>
          <a:p>
            <a:pPr marL="0" indent="0">
              <a:lnSpc>
                <a:spcPct val="110000"/>
              </a:lnSpc>
              <a:buNone/>
            </a:pPr>
            <a:r>
              <a:rPr lang="en-US" dirty="0"/>
              <a:t>-Stewardship</a:t>
            </a:r>
          </a:p>
          <a:p>
            <a:pPr>
              <a:lnSpc>
                <a:spcPct val="110000"/>
              </a:lnSpc>
            </a:pPr>
            <a:r>
              <a:rPr lang="en-US" dirty="0"/>
              <a:t>Being an effective and efficient HR professional involve many skills such as:</a:t>
            </a:r>
          </a:p>
          <a:p>
            <a:pPr marL="0" indent="0">
              <a:lnSpc>
                <a:spcPct val="110000"/>
              </a:lnSpc>
              <a:buNone/>
            </a:pPr>
            <a:r>
              <a:rPr lang="en-US" dirty="0"/>
              <a:t>-effective time keeping skills</a:t>
            </a:r>
          </a:p>
          <a:p>
            <a:pPr marL="0" indent="0">
              <a:lnSpc>
                <a:spcPct val="110000"/>
              </a:lnSpc>
              <a:buNone/>
            </a:pPr>
            <a:r>
              <a:rPr lang="en-US" dirty="0"/>
              <a:t>-project management skills</a:t>
            </a:r>
          </a:p>
          <a:p>
            <a:pPr marL="0" indent="0">
              <a:lnSpc>
                <a:spcPct val="110000"/>
              </a:lnSpc>
              <a:buNone/>
            </a:pPr>
            <a:r>
              <a:rPr lang="en-US" dirty="0"/>
              <a:t>-critical and analytical thinking</a:t>
            </a:r>
          </a:p>
          <a:p>
            <a:pPr marL="0" indent="0">
              <a:lnSpc>
                <a:spcPct val="110000"/>
              </a:lnSpc>
              <a:buNone/>
            </a:pPr>
            <a:r>
              <a:rPr lang="en-US" dirty="0"/>
              <a:t>-communication skills</a:t>
            </a:r>
          </a:p>
          <a:p>
            <a:pPr marL="0" indent="0">
              <a:lnSpc>
                <a:spcPct val="110000"/>
              </a:lnSpc>
              <a:buNone/>
            </a:pPr>
            <a:r>
              <a:rPr lang="en-US" dirty="0"/>
              <a:t>-building and manage relationships</a:t>
            </a:r>
          </a:p>
          <a:p>
            <a:pPr marL="0" indent="0">
              <a:lnSpc>
                <a:spcPct val="110000"/>
              </a:lnSpc>
              <a:buNone/>
            </a:pPr>
            <a:endParaRPr lang="en-US" dirty="0"/>
          </a:p>
        </p:txBody>
      </p:sp>
      <p:grpSp>
        <p:nvGrpSpPr>
          <p:cNvPr id="31" name="Group 15">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7" name="Group 16">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9" name="Straight Connector 18">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19">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Oval 17">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Freeform: Shape 21">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6938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568F9-EF46-4066-B56F-B23D4EE92912}"/>
              </a:ext>
            </a:extLst>
          </p:cNvPr>
          <p:cNvSpPr>
            <a:spLocks noGrp="1"/>
          </p:cNvSpPr>
          <p:nvPr>
            <p:ph type="title"/>
          </p:nvPr>
        </p:nvSpPr>
        <p:spPr>
          <a:xfrm>
            <a:off x="6473627" y="685800"/>
            <a:ext cx="5032572" cy="1216466"/>
          </a:xfrm>
        </p:spPr>
        <p:txBody>
          <a:bodyPr>
            <a:normAutofit fontScale="90000"/>
          </a:bodyPr>
          <a:lstStyle/>
          <a:p>
            <a:pPr>
              <a:lnSpc>
                <a:spcPct val="110000"/>
              </a:lnSpc>
            </a:pPr>
            <a:r>
              <a:rPr lang="en-US" sz="3700" dirty="0"/>
              <a:t>TYPES OF PEOPLE WITHIN AN ORGANIZATION</a:t>
            </a:r>
            <a:endParaRPr lang="en-GB" sz="3700" dirty="0"/>
          </a:p>
        </p:txBody>
      </p:sp>
      <p:sp>
        <p:nvSpPr>
          <p:cNvPr id="31" name="Rectangle 30">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graphical user interface&#10;&#10;Description automatically generated">
            <a:extLst>
              <a:ext uri="{FF2B5EF4-FFF2-40B4-BE49-F238E27FC236}">
                <a16:creationId xmlns:a16="http://schemas.microsoft.com/office/drawing/2014/main" id="{95591625-FBBF-4BB5-85D2-D324DEB333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3020419">
            <a:off x="1104416" y="2011681"/>
            <a:ext cx="4254392" cy="2425003"/>
          </a:xfrm>
          <a:prstGeom prst="rect">
            <a:avLst/>
          </a:prstGeom>
        </p:spPr>
      </p:pic>
      <p:sp>
        <p:nvSpPr>
          <p:cNvPr id="9" name="Content Placeholder 8">
            <a:extLst>
              <a:ext uri="{FF2B5EF4-FFF2-40B4-BE49-F238E27FC236}">
                <a16:creationId xmlns:a16="http://schemas.microsoft.com/office/drawing/2014/main" id="{CE1987F9-775A-4C5E-972C-3600F968C771}"/>
              </a:ext>
            </a:extLst>
          </p:cNvPr>
          <p:cNvSpPr>
            <a:spLocks noGrp="1"/>
          </p:cNvSpPr>
          <p:nvPr>
            <p:ph idx="1"/>
          </p:nvPr>
        </p:nvSpPr>
        <p:spPr>
          <a:xfrm>
            <a:off x="5911540" y="2271253"/>
            <a:ext cx="5594661" cy="3900948"/>
          </a:xfrm>
        </p:spPr>
        <p:txBody>
          <a:bodyPr>
            <a:normAutofit/>
          </a:bodyPr>
          <a:lstStyle/>
          <a:p>
            <a:r>
              <a:rPr lang="en-US" dirty="0"/>
              <a:t>The lifetime liability is the employee that never performs nor thinks</a:t>
            </a:r>
          </a:p>
          <a:p>
            <a:r>
              <a:rPr lang="en-US" dirty="0"/>
              <a:t>The wish-list dreamer: thinking non-performer employee who keeps ideas to themselves</a:t>
            </a:r>
          </a:p>
          <a:p>
            <a:r>
              <a:rPr lang="en-US" dirty="0"/>
              <a:t>Automated bureaucrat: non thinking performer who does what he is told and never more</a:t>
            </a:r>
          </a:p>
          <a:p>
            <a:r>
              <a:rPr lang="en-US" dirty="0"/>
              <a:t>Thinking performer: the strategic activist employee  who adds value  through continuous challenges and self improvement</a:t>
            </a:r>
          </a:p>
          <a:p>
            <a:pPr marL="0" indent="0">
              <a:buNone/>
            </a:pPr>
            <a:r>
              <a:rPr lang="en-US" i="1" dirty="0"/>
              <a:t>-CIPD,2007</a:t>
            </a:r>
          </a:p>
        </p:txBody>
      </p:sp>
      <p:grpSp>
        <p:nvGrpSpPr>
          <p:cNvPr id="35" name="Group 34">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6" name="Group 35">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8" name="Straight Connector 37">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7" name="Oval 36">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Freeform: Shape 40">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52993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3">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5" name="Content Placeholder 4" descr="Diagram&#10;&#10;Description automatically generated">
            <a:extLst>
              <a:ext uri="{FF2B5EF4-FFF2-40B4-BE49-F238E27FC236}">
                <a16:creationId xmlns:a16="http://schemas.microsoft.com/office/drawing/2014/main" id="{6EC998DD-9CBC-4404-ADB8-8F30E9329285}"/>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12786" r="7933" b="1"/>
          <a:stretch/>
        </p:blipFill>
        <p:spPr>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p:spPr>
      </p:pic>
      <p:sp>
        <p:nvSpPr>
          <p:cNvPr id="2" name="Title 1">
            <a:extLst>
              <a:ext uri="{FF2B5EF4-FFF2-40B4-BE49-F238E27FC236}">
                <a16:creationId xmlns:a16="http://schemas.microsoft.com/office/drawing/2014/main" id="{DABD5AD9-66FA-4181-ACD3-14F35FA041E8}"/>
              </a:ext>
            </a:extLst>
          </p:cNvPr>
          <p:cNvSpPr>
            <a:spLocks noGrp="1"/>
          </p:cNvSpPr>
          <p:nvPr>
            <p:ph type="title"/>
          </p:nvPr>
        </p:nvSpPr>
        <p:spPr>
          <a:xfrm>
            <a:off x="5232457" y="681038"/>
            <a:ext cx="5923223" cy="1599707"/>
          </a:xfrm>
        </p:spPr>
        <p:txBody>
          <a:bodyPr anchor="b">
            <a:normAutofit/>
          </a:bodyPr>
          <a:lstStyle/>
          <a:p>
            <a:r>
              <a:rPr lang="en-US"/>
              <a:t>CIPD PROFESSIONAL MAP</a:t>
            </a:r>
            <a:endParaRPr lang="en-GB" dirty="0"/>
          </a:p>
        </p:txBody>
      </p:sp>
      <p:grpSp>
        <p:nvGrpSpPr>
          <p:cNvPr id="117" name="Group 116">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8" name="Group 117">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20" name="Straight Connector 119">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9" name="Oval 118">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 name="Freeform: Shape 122">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2" name="Content Placeholder 8">
            <a:extLst>
              <a:ext uri="{FF2B5EF4-FFF2-40B4-BE49-F238E27FC236}">
                <a16:creationId xmlns:a16="http://schemas.microsoft.com/office/drawing/2014/main" id="{BA48072C-A172-43F9-8E0A-20656A3F558C}"/>
              </a:ext>
            </a:extLst>
          </p:cNvPr>
          <p:cNvGraphicFramePr>
            <a:graphicFrameLocks noGrp="1"/>
          </p:cNvGraphicFramePr>
          <p:nvPr>
            <p:ph idx="1"/>
            <p:extLst>
              <p:ext uri="{D42A27DB-BD31-4B8C-83A1-F6EECF244321}">
                <p14:modId xmlns:p14="http://schemas.microsoft.com/office/powerpoint/2010/main" val="1742402938"/>
              </p:ext>
            </p:extLst>
          </p:nvPr>
        </p:nvGraphicFramePr>
        <p:xfrm>
          <a:off x="1221477" y="685800"/>
          <a:ext cx="3499814" cy="546860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638878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6E29850-FF8C-4A70-A54F-29A8CFCF9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179E390A-405A-41FF-B91F-F5FAA0E594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5" name="Group 54">
              <a:extLst>
                <a:ext uri="{FF2B5EF4-FFF2-40B4-BE49-F238E27FC236}">
                  <a16:creationId xmlns:a16="http://schemas.microsoft.com/office/drawing/2014/main" id="{7EAEBC66-E1C6-46AE-8EF1-E28EFEA3F8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7" name="Straight Connector 56">
                <a:extLst>
                  <a:ext uri="{FF2B5EF4-FFF2-40B4-BE49-F238E27FC236}">
                    <a16:creationId xmlns:a16="http://schemas.microsoft.com/office/drawing/2014/main" id="{F82A7822-6056-4415-A0D2-5FB3A84E8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1E9B269-BA82-4AF1-BDBF-87F4800265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6" name="Oval 55">
              <a:extLst>
                <a:ext uri="{FF2B5EF4-FFF2-40B4-BE49-F238E27FC236}">
                  <a16:creationId xmlns:a16="http://schemas.microsoft.com/office/drawing/2014/main" id="{2950F564-36B0-4A58-84A7-3B03BE6C4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Freeform: Shape 59">
            <a:extLst>
              <a:ext uri="{FF2B5EF4-FFF2-40B4-BE49-F238E27FC236}">
                <a16:creationId xmlns:a16="http://schemas.microsoft.com/office/drawing/2014/main" id="{32B2619C-2C88-4DD6-96FE-CF708FF6A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382" y="0"/>
            <a:ext cx="7266618" cy="6858000"/>
          </a:xfrm>
          <a:custGeom>
            <a:avLst/>
            <a:gdLst>
              <a:gd name="connsiteX0" fmla="*/ 414076 w 7266618"/>
              <a:gd name="connsiteY0" fmla="*/ 0 h 6858000"/>
              <a:gd name="connsiteX1" fmla="*/ 7266618 w 7266618"/>
              <a:gd name="connsiteY1" fmla="*/ 0 h 6858000"/>
              <a:gd name="connsiteX2" fmla="*/ 7266618 w 7266618"/>
              <a:gd name="connsiteY2" fmla="*/ 6858000 h 6858000"/>
              <a:gd name="connsiteX3" fmla="*/ 7086013 w 7266618"/>
              <a:gd name="connsiteY3" fmla="*/ 6858000 h 6858000"/>
              <a:gd name="connsiteX4" fmla="*/ 0 w 7266618"/>
              <a:gd name="connsiteY4" fmla="*/ 6399503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6618" h="6858000">
                <a:moveTo>
                  <a:pt x="414076" y="0"/>
                </a:moveTo>
                <a:lnTo>
                  <a:pt x="7266618" y="0"/>
                </a:lnTo>
                <a:lnTo>
                  <a:pt x="7266618" y="6858000"/>
                </a:lnTo>
                <a:lnTo>
                  <a:pt x="7086013" y="6858000"/>
                </a:lnTo>
                <a:lnTo>
                  <a:pt x="0" y="6399503"/>
                </a:lnTo>
                <a:close/>
              </a:path>
            </a:pathLst>
          </a:custGeom>
          <a:solidFill>
            <a:schemeClr val="tx1">
              <a:lumMod val="9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E3A44A7-098D-4DB2-9081-4499626D1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7762" y="1"/>
            <a:ext cx="7144238" cy="6763357"/>
          </a:xfrm>
          <a:custGeom>
            <a:avLst/>
            <a:gdLst>
              <a:gd name="connsiteX0" fmla="*/ 405160 w 7144238"/>
              <a:gd name="connsiteY0" fmla="*/ 0 h 6763357"/>
              <a:gd name="connsiteX1" fmla="*/ 7144238 w 7144238"/>
              <a:gd name="connsiteY1" fmla="*/ 0 h 6763357"/>
              <a:gd name="connsiteX2" fmla="*/ 7144238 w 7144238"/>
              <a:gd name="connsiteY2" fmla="*/ 6763357 h 6763357"/>
              <a:gd name="connsiteX3" fmla="*/ 6459827 w 7144238"/>
              <a:gd name="connsiteY3" fmla="*/ 6719077 h 6763357"/>
              <a:gd name="connsiteX4" fmla="*/ 6425309 w 7144238"/>
              <a:gd name="connsiteY4" fmla="*/ 6728146 h 6763357"/>
              <a:gd name="connsiteX5" fmla="*/ 6379064 w 7144238"/>
              <a:gd name="connsiteY5" fmla="*/ 6724689 h 6763357"/>
              <a:gd name="connsiteX6" fmla="*/ 6358967 w 7144238"/>
              <a:gd name="connsiteY6" fmla="*/ 6735815 h 6763357"/>
              <a:gd name="connsiteX7" fmla="*/ 6340027 w 7144238"/>
              <a:gd name="connsiteY7" fmla="*/ 6739948 h 6763357"/>
              <a:gd name="connsiteX8" fmla="*/ 6325659 w 7144238"/>
              <a:gd name="connsiteY8" fmla="*/ 6739848 h 6763357"/>
              <a:gd name="connsiteX9" fmla="*/ 6311135 w 7144238"/>
              <a:gd name="connsiteY9" fmla="*/ 6731574 h 6763357"/>
              <a:gd name="connsiteX10" fmla="*/ 6300815 w 7144238"/>
              <a:gd name="connsiteY10" fmla="*/ 6733959 h 6763357"/>
              <a:gd name="connsiteX11" fmla="*/ 6282467 w 7144238"/>
              <a:gd name="connsiteY11" fmla="*/ 6724911 h 6763357"/>
              <a:gd name="connsiteX12" fmla="*/ 6255353 w 7144238"/>
              <a:gd name="connsiteY12" fmla="*/ 6715920 h 6763357"/>
              <a:gd name="connsiteX13" fmla="*/ 6236864 w 7144238"/>
              <a:gd name="connsiteY13" fmla="*/ 6707006 h 6763357"/>
              <a:gd name="connsiteX14" fmla="*/ 6233355 w 7144238"/>
              <a:gd name="connsiteY14" fmla="*/ 6704418 h 6763357"/>
              <a:gd name="connsiteX15" fmla="*/ 6109120 w 7144238"/>
              <a:gd name="connsiteY15" fmla="*/ 6696380 h 6763357"/>
              <a:gd name="connsiteX16" fmla="*/ 6099785 w 7144238"/>
              <a:gd name="connsiteY16" fmla="*/ 6698416 h 6763357"/>
              <a:gd name="connsiteX17" fmla="*/ 6069037 w 7144238"/>
              <a:gd name="connsiteY17" fmla="*/ 6693786 h 6763357"/>
              <a:gd name="connsiteX18" fmla="*/ 6064316 w 7144238"/>
              <a:gd name="connsiteY18" fmla="*/ 6697077 h 6763357"/>
              <a:gd name="connsiteX19" fmla="*/ 6034319 w 7144238"/>
              <a:gd name="connsiteY19" fmla="*/ 6691540 h 6763357"/>
              <a:gd name="connsiteX20" fmla="*/ 6001003 w 7144238"/>
              <a:gd name="connsiteY20" fmla="*/ 6692438 h 6763357"/>
              <a:gd name="connsiteX21" fmla="*/ 5998001 w 7144238"/>
              <a:gd name="connsiteY21" fmla="*/ 6700454 h 6763357"/>
              <a:gd name="connsiteX22" fmla="*/ 5990691 w 7144238"/>
              <a:gd name="connsiteY22" fmla="*/ 6700703 h 6763357"/>
              <a:gd name="connsiteX23" fmla="*/ 5979267 w 7144238"/>
              <a:gd name="connsiteY23" fmla="*/ 6699807 h 6763357"/>
              <a:gd name="connsiteX24" fmla="*/ 5954209 w 7144238"/>
              <a:gd name="connsiteY24" fmla="*/ 6689568 h 6763357"/>
              <a:gd name="connsiteX25" fmla="*/ 18822 w 7144238"/>
              <a:gd name="connsiteY25" fmla="*/ 6306907 h 6763357"/>
              <a:gd name="connsiteX26" fmla="*/ 166 w 7144238"/>
              <a:gd name="connsiteY26" fmla="*/ 6263796 h 676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4238" h="6763357">
                <a:moveTo>
                  <a:pt x="405160" y="0"/>
                </a:moveTo>
                <a:lnTo>
                  <a:pt x="7144238" y="0"/>
                </a:lnTo>
                <a:lnTo>
                  <a:pt x="7144238" y="6763357"/>
                </a:lnTo>
                <a:lnTo>
                  <a:pt x="6459827" y="6719077"/>
                </a:lnTo>
                <a:lnTo>
                  <a:pt x="6425309" y="6728146"/>
                </a:lnTo>
                <a:cubicBezTo>
                  <a:pt x="6409895" y="6726993"/>
                  <a:pt x="6394479" y="6725842"/>
                  <a:pt x="6379064" y="6724689"/>
                </a:cubicBezTo>
                <a:cubicBezTo>
                  <a:pt x="6372030" y="6715563"/>
                  <a:pt x="6365385" y="6732086"/>
                  <a:pt x="6358967" y="6735815"/>
                </a:cubicBezTo>
                <a:lnTo>
                  <a:pt x="6340027" y="6739948"/>
                </a:lnTo>
                <a:cubicBezTo>
                  <a:pt x="6335238" y="6739915"/>
                  <a:pt x="6330449" y="6739881"/>
                  <a:pt x="6325659" y="6739848"/>
                </a:cubicBezTo>
                <a:lnTo>
                  <a:pt x="6311135" y="6731574"/>
                </a:lnTo>
                <a:cubicBezTo>
                  <a:pt x="6306994" y="6730594"/>
                  <a:pt x="6305592" y="6735069"/>
                  <a:pt x="6300815" y="6733959"/>
                </a:cubicBezTo>
                <a:lnTo>
                  <a:pt x="6282467" y="6724911"/>
                </a:lnTo>
                <a:lnTo>
                  <a:pt x="6255353" y="6715920"/>
                </a:lnTo>
                <a:lnTo>
                  <a:pt x="6236864" y="6707006"/>
                </a:lnTo>
                <a:lnTo>
                  <a:pt x="6233355" y="6704418"/>
                </a:lnTo>
                <a:lnTo>
                  <a:pt x="6109120" y="6696380"/>
                </a:lnTo>
                <a:lnTo>
                  <a:pt x="6099785" y="6698416"/>
                </a:lnTo>
                <a:cubicBezTo>
                  <a:pt x="6089536" y="6696872"/>
                  <a:pt x="6079286" y="6695330"/>
                  <a:pt x="6069037" y="6693786"/>
                </a:cubicBezTo>
                <a:lnTo>
                  <a:pt x="6064316" y="6697077"/>
                </a:lnTo>
                <a:lnTo>
                  <a:pt x="6034319" y="6691540"/>
                </a:lnTo>
                <a:cubicBezTo>
                  <a:pt x="6024275" y="6691397"/>
                  <a:pt x="6006982" y="6689475"/>
                  <a:pt x="6001003" y="6692438"/>
                </a:cubicBezTo>
                <a:lnTo>
                  <a:pt x="5998001" y="6700454"/>
                </a:lnTo>
                <a:lnTo>
                  <a:pt x="5990691" y="6700703"/>
                </a:lnTo>
                <a:cubicBezTo>
                  <a:pt x="5990200" y="6700044"/>
                  <a:pt x="5979695" y="6699887"/>
                  <a:pt x="5979267" y="6699807"/>
                </a:cubicBezTo>
                <a:lnTo>
                  <a:pt x="5954209" y="6689568"/>
                </a:lnTo>
                <a:cubicBezTo>
                  <a:pt x="4960801" y="6624085"/>
                  <a:pt x="1011162" y="6377869"/>
                  <a:pt x="18822" y="6306907"/>
                </a:cubicBezTo>
                <a:cubicBezTo>
                  <a:pt x="7045" y="6306088"/>
                  <a:pt x="-1290" y="6286821"/>
                  <a:pt x="166" y="6263796"/>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A97AA1E9-F837-4E5D-84B0-BC6568F0E5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346">
            <a:off x="5550142" y="1400984"/>
            <a:ext cx="6417380" cy="3609776"/>
          </a:xfrm>
          <a:prstGeom prst="rect">
            <a:avLst/>
          </a:prstGeom>
        </p:spPr>
      </p:pic>
      <p:sp>
        <p:nvSpPr>
          <p:cNvPr id="2" name="Title 1">
            <a:extLst>
              <a:ext uri="{FF2B5EF4-FFF2-40B4-BE49-F238E27FC236}">
                <a16:creationId xmlns:a16="http://schemas.microsoft.com/office/drawing/2014/main" id="{96E6B11E-87DC-44DD-A3C3-F5B2E6847DDE}"/>
              </a:ext>
            </a:extLst>
          </p:cNvPr>
          <p:cNvSpPr>
            <a:spLocks noGrp="1"/>
          </p:cNvSpPr>
          <p:nvPr>
            <p:ph type="title"/>
          </p:nvPr>
        </p:nvSpPr>
        <p:spPr>
          <a:xfrm>
            <a:off x="1219199" y="365126"/>
            <a:ext cx="4876801" cy="1289284"/>
          </a:xfrm>
        </p:spPr>
        <p:txBody>
          <a:bodyPr>
            <a:normAutofit fontScale="90000"/>
          </a:bodyPr>
          <a:lstStyle/>
          <a:p>
            <a:r>
              <a:rPr lang="en-US" dirty="0"/>
              <a:t>HR Functions</a:t>
            </a:r>
            <a:br>
              <a:rPr lang="en-US" dirty="0"/>
            </a:br>
            <a:endParaRPr lang="en-GB" dirty="0"/>
          </a:p>
        </p:txBody>
      </p:sp>
      <p:sp>
        <p:nvSpPr>
          <p:cNvPr id="3" name="Content Placeholder 2">
            <a:extLst>
              <a:ext uri="{FF2B5EF4-FFF2-40B4-BE49-F238E27FC236}">
                <a16:creationId xmlns:a16="http://schemas.microsoft.com/office/drawing/2014/main" id="{334896F9-D652-4B81-9100-6107A635356A}"/>
              </a:ext>
            </a:extLst>
          </p:cNvPr>
          <p:cNvSpPr>
            <a:spLocks noGrp="1"/>
          </p:cNvSpPr>
          <p:nvPr>
            <p:ph idx="1"/>
          </p:nvPr>
        </p:nvSpPr>
        <p:spPr>
          <a:xfrm>
            <a:off x="174436" y="1654410"/>
            <a:ext cx="4330317" cy="4517789"/>
          </a:xfrm>
        </p:spPr>
        <p:txBody>
          <a:bodyPr>
            <a:normAutofit/>
          </a:bodyPr>
          <a:lstStyle/>
          <a:p>
            <a:pPr marL="342900" indent="-342900">
              <a:lnSpc>
                <a:spcPct val="110000"/>
              </a:lnSpc>
              <a:buFont typeface="+mj-lt"/>
              <a:buAutoNum type="arabicPeriod"/>
            </a:pPr>
            <a:r>
              <a:rPr lang="en-US" sz="1400" i="0" dirty="0">
                <a:effectLst/>
              </a:rPr>
              <a:t>Job design and job analysis</a:t>
            </a:r>
          </a:p>
          <a:p>
            <a:pPr marL="342900" indent="-342900">
              <a:lnSpc>
                <a:spcPct val="110000"/>
              </a:lnSpc>
              <a:buFont typeface="+mj-lt"/>
              <a:buAutoNum type="arabicPeriod"/>
            </a:pPr>
            <a:r>
              <a:rPr lang="en-US" sz="1400" dirty="0"/>
              <a:t>Recruiting</a:t>
            </a:r>
          </a:p>
          <a:p>
            <a:pPr marL="342900" indent="-342900">
              <a:lnSpc>
                <a:spcPct val="110000"/>
              </a:lnSpc>
              <a:buFont typeface="+mj-lt"/>
              <a:buAutoNum type="arabicPeriod"/>
            </a:pPr>
            <a:r>
              <a:rPr lang="en-US" sz="1400" i="0" dirty="0">
                <a:effectLst/>
              </a:rPr>
              <a:t>Training and development</a:t>
            </a:r>
          </a:p>
          <a:p>
            <a:pPr marL="342900" indent="-342900">
              <a:lnSpc>
                <a:spcPct val="110000"/>
              </a:lnSpc>
              <a:buFont typeface="+mj-lt"/>
              <a:buAutoNum type="arabicPeriod"/>
            </a:pPr>
            <a:r>
              <a:rPr lang="en-US" sz="1400" dirty="0"/>
              <a:t>Compensation and benefits</a:t>
            </a:r>
          </a:p>
          <a:p>
            <a:pPr marL="342900" indent="-342900">
              <a:lnSpc>
                <a:spcPct val="110000"/>
              </a:lnSpc>
              <a:buFont typeface="+mj-lt"/>
              <a:buAutoNum type="arabicPeriod"/>
            </a:pPr>
            <a:r>
              <a:rPr lang="en-US" sz="1400" i="0" dirty="0">
                <a:effectLst/>
              </a:rPr>
              <a:t>Performance management</a:t>
            </a:r>
          </a:p>
          <a:p>
            <a:pPr marL="342900" indent="-342900">
              <a:lnSpc>
                <a:spcPct val="110000"/>
              </a:lnSpc>
              <a:buFont typeface="+mj-lt"/>
              <a:buAutoNum type="arabicPeriod"/>
            </a:pPr>
            <a:r>
              <a:rPr lang="en-US" sz="1400" i="0" dirty="0">
                <a:effectLst/>
              </a:rPr>
              <a:t>Managerial relations</a:t>
            </a:r>
          </a:p>
          <a:p>
            <a:pPr marL="342900" indent="-342900">
              <a:lnSpc>
                <a:spcPct val="110000"/>
              </a:lnSpc>
              <a:buFont typeface="+mj-lt"/>
              <a:buAutoNum type="arabicPeriod"/>
            </a:pPr>
            <a:r>
              <a:rPr lang="en-GB" sz="1400" dirty="0"/>
              <a:t>Labour</a:t>
            </a:r>
            <a:r>
              <a:rPr lang="en-US" sz="1400" dirty="0"/>
              <a:t> relations</a:t>
            </a:r>
          </a:p>
          <a:p>
            <a:pPr marL="342900" indent="-342900">
              <a:lnSpc>
                <a:spcPct val="110000"/>
              </a:lnSpc>
              <a:buFont typeface="+mj-lt"/>
              <a:buAutoNum type="arabicPeriod"/>
            </a:pPr>
            <a:r>
              <a:rPr lang="en-US" sz="1400" i="0" dirty="0">
                <a:effectLst/>
              </a:rPr>
              <a:t>Employee </a:t>
            </a:r>
            <a:r>
              <a:rPr lang="en-US" sz="1400" dirty="0"/>
              <a:t>engagement and communications</a:t>
            </a:r>
          </a:p>
          <a:p>
            <a:pPr marL="342900" indent="-342900">
              <a:lnSpc>
                <a:spcPct val="110000"/>
              </a:lnSpc>
              <a:buFont typeface="+mj-lt"/>
              <a:buAutoNum type="arabicPeriod"/>
            </a:pPr>
            <a:r>
              <a:rPr lang="en-US" sz="1400" i="0" dirty="0">
                <a:effectLst/>
              </a:rPr>
              <a:t>Health and safety regula</a:t>
            </a:r>
            <a:r>
              <a:rPr lang="en-US" sz="1400" dirty="0"/>
              <a:t>tions</a:t>
            </a:r>
          </a:p>
          <a:p>
            <a:pPr marL="342900" indent="-342900">
              <a:lnSpc>
                <a:spcPct val="110000"/>
              </a:lnSpc>
              <a:buFont typeface="+mj-lt"/>
              <a:buAutoNum type="arabicPeriod"/>
            </a:pPr>
            <a:r>
              <a:rPr lang="en-US" sz="1400" i="0" dirty="0">
                <a:effectLst/>
              </a:rPr>
              <a:t>Personal support fo</a:t>
            </a:r>
            <a:r>
              <a:rPr lang="en-US" sz="1400" dirty="0"/>
              <a:t>r employees</a:t>
            </a:r>
          </a:p>
          <a:p>
            <a:pPr marL="342900" indent="-342900">
              <a:lnSpc>
                <a:spcPct val="110000"/>
              </a:lnSpc>
              <a:buFont typeface="+mj-lt"/>
              <a:buAutoNum type="arabicPeriod"/>
            </a:pPr>
            <a:r>
              <a:rPr lang="en-US" sz="1400" i="0" dirty="0">
                <a:effectLst/>
              </a:rPr>
              <a:t>Succession planning</a:t>
            </a:r>
          </a:p>
          <a:p>
            <a:pPr marL="342900" indent="-342900">
              <a:lnSpc>
                <a:spcPct val="110000"/>
              </a:lnSpc>
              <a:buFont typeface="+mj-lt"/>
              <a:buAutoNum type="arabicPeriod"/>
            </a:pPr>
            <a:r>
              <a:rPr lang="en-US" sz="1400" dirty="0"/>
              <a:t>Industrial relations</a:t>
            </a:r>
            <a:endParaRPr lang="en-US" sz="1400" i="0" dirty="0">
              <a:effectLst/>
            </a:endParaRPr>
          </a:p>
        </p:txBody>
      </p:sp>
      <p:sp>
        <p:nvSpPr>
          <p:cNvPr id="64" name="Freeform: Shape 63">
            <a:extLst>
              <a:ext uri="{FF2B5EF4-FFF2-40B4-BE49-F238E27FC236}">
                <a16:creationId xmlns:a16="http://schemas.microsoft.com/office/drawing/2014/main" id="{4F1CB7E3-24EA-46FC-AFBA-DD5B729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622473">
            <a:off x="5164842" y="5468998"/>
            <a:ext cx="465088" cy="1406400"/>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669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3">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DE34A7D5-2F8D-445E-98C8-8E235E296F0B}"/>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3404" r="11678" b="2"/>
          <a:stretch/>
        </p:blipFill>
        <p:spPr>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p:spPr>
      </p:pic>
      <p:sp>
        <p:nvSpPr>
          <p:cNvPr id="2" name="Title 1">
            <a:extLst>
              <a:ext uri="{FF2B5EF4-FFF2-40B4-BE49-F238E27FC236}">
                <a16:creationId xmlns:a16="http://schemas.microsoft.com/office/drawing/2014/main" id="{970D42AE-91F8-4906-975F-1FA12938CE2D}"/>
              </a:ext>
            </a:extLst>
          </p:cNvPr>
          <p:cNvSpPr>
            <a:spLocks noGrp="1"/>
          </p:cNvSpPr>
          <p:nvPr>
            <p:ph type="title"/>
          </p:nvPr>
        </p:nvSpPr>
        <p:spPr>
          <a:xfrm>
            <a:off x="5232457" y="681038"/>
            <a:ext cx="5923223" cy="1599707"/>
          </a:xfrm>
        </p:spPr>
        <p:txBody>
          <a:bodyPr anchor="b">
            <a:normAutofit/>
          </a:bodyPr>
          <a:lstStyle/>
          <a:p>
            <a:r>
              <a:rPr lang="en-US"/>
              <a:t>Circles of HR professionalism</a:t>
            </a:r>
            <a:endParaRPr lang="en-GB"/>
          </a:p>
        </p:txBody>
      </p:sp>
      <p:grpSp>
        <p:nvGrpSpPr>
          <p:cNvPr id="64" name="Group 63">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65" name="Group 64">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67" name="Straight Connector 66">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6" name="Oval 65">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0" name="Freeform: Shape 69">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AC83A231-7106-4767-AA65-B8F17361B887}"/>
              </a:ext>
            </a:extLst>
          </p:cNvPr>
          <p:cNvGraphicFramePr>
            <a:graphicFrameLocks noGrp="1"/>
          </p:cNvGraphicFramePr>
          <p:nvPr>
            <p:ph idx="1"/>
            <p:extLst>
              <p:ext uri="{D42A27DB-BD31-4B8C-83A1-F6EECF244321}">
                <p14:modId xmlns:p14="http://schemas.microsoft.com/office/powerpoint/2010/main" val="1674540463"/>
              </p:ext>
            </p:extLst>
          </p:nvPr>
        </p:nvGraphicFramePr>
        <p:xfrm>
          <a:off x="174436" y="285258"/>
          <a:ext cx="5447242" cy="61865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3009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758E4FA-C4A9-4D94-828D-0C4D6ED97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572212" y="282178"/>
            <a:ext cx="5455259" cy="5894485"/>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DD1AA99-03AE-49F6-9116-9CA2BBCA0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80000">
            <a:off x="435827" y="609334"/>
            <a:ext cx="5725215" cy="5235577"/>
          </a:xfrm>
          <a:custGeom>
            <a:avLst/>
            <a:gdLst>
              <a:gd name="connsiteX0" fmla="*/ 0 w 4401242"/>
              <a:gd name="connsiteY0" fmla="*/ 4137242 h 5590022"/>
              <a:gd name="connsiteX1" fmla="*/ 5579 w 4401242"/>
              <a:gd name="connsiteY1" fmla="*/ 4114978 h 5590022"/>
              <a:gd name="connsiteX2" fmla="*/ 3258 w 4401242"/>
              <a:gd name="connsiteY2" fmla="*/ 4099949 h 5590022"/>
              <a:gd name="connsiteX3" fmla="*/ 9236 w 4401242"/>
              <a:gd name="connsiteY3" fmla="*/ 4071959 h 5590022"/>
              <a:gd name="connsiteX4" fmla="*/ 14743 w 4401242"/>
              <a:gd name="connsiteY4" fmla="*/ 4031013 h 5590022"/>
              <a:gd name="connsiteX5" fmla="*/ 20613 w 4401242"/>
              <a:gd name="connsiteY5" fmla="*/ 4002827 h 5590022"/>
              <a:gd name="connsiteX6" fmla="*/ 22410 w 4401242"/>
              <a:gd name="connsiteY6" fmla="*/ 3997392 h 5590022"/>
              <a:gd name="connsiteX7" fmla="*/ 22410 w 4401242"/>
              <a:gd name="connsiteY7" fmla="*/ 3812956 h 5590022"/>
              <a:gd name="connsiteX8" fmla="*/ 20401 w 4401242"/>
              <a:gd name="connsiteY8" fmla="*/ 3799351 h 5590022"/>
              <a:gd name="connsiteX9" fmla="*/ 22410 w 4401242"/>
              <a:gd name="connsiteY9" fmla="*/ 3753450 h 5590022"/>
              <a:gd name="connsiteX10" fmla="*/ 19673 w 4401242"/>
              <a:gd name="connsiteY10" fmla="*/ 3746784 h 5590022"/>
              <a:gd name="connsiteX11" fmla="*/ 22410 w 4401242"/>
              <a:gd name="connsiteY11" fmla="*/ 3701909 h 5590022"/>
              <a:gd name="connsiteX12" fmla="*/ 20086 w 4401242"/>
              <a:gd name="connsiteY12" fmla="*/ 3652741 h 5590022"/>
              <a:gd name="connsiteX13" fmla="*/ 13839 w 4401242"/>
              <a:gd name="connsiteY13" fmla="*/ 3649070 h 5590022"/>
              <a:gd name="connsiteX14" fmla="*/ 13290 w 4401242"/>
              <a:gd name="connsiteY14" fmla="*/ 3638287 h 5590022"/>
              <a:gd name="connsiteX15" fmla="*/ 13410 w 4401242"/>
              <a:gd name="connsiteY15" fmla="*/ 3621311 h 5590022"/>
              <a:gd name="connsiteX16" fmla="*/ 19966 w 4401242"/>
              <a:gd name="connsiteY16" fmla="*/ 3583286 h 5590022"/>
              <a:gd name="connsiteX17" fmla="*/ 16089 w 4401242"/>
              <a:gd name="connsiteY17" fmla="*/ 21355 h 5590022"/>
              <a:gd name="connsiteX18" fmla="*/ 34619 w 4401242"/>
              <a:gd name="connsiteY18" fmla="*/ 2606 h 5590022"/>
              <a:gd name="connsiteX19" fmla="*/ 49927 w 4401242"/>
              <a:gd name="connsiteY19" fmla="*/ 185 h 5590022"/>
              <a:gd name="connsiteX20" fmla="*/ 917193 w 4401242"/>
              <a:gd name="connsiteY20" fmla="*/ 11 h 5590022"/>
              <a:gd name="connsiteX21" fmla="*/ 938319 w 4401242"/>
              <a:gd name="connsiteY21" fmla="*/ 10 h 5590022"/>
              <a:gd name="connsiteX22" fmla="*/ 938338 w 4401242"/>
              <a:gd name="connsiteY22" fmla="*/ 0 h 5590022"/>
              <a:gd name="connsiteX23" fmla="*/ 4365378 w 4401242"/>
              <a:gd name="connsiteY23" fmla="*/ 0 h 5590022"/>
              <a:gd name="connsiteX24" fmla="*/ 4397257 w 4401242"/>
              <a:gd name="connsiteY24" fmla="*/ 31881 h 5590022"/>
              <a:gd name="connsiteX25" fmla="*/ 4397256 w 4401242"/>
              <a:gd name="connsiteY25" fmla="*/ 5558231 h 5590022"/>
              <a:gd name="connsiteX26" fmla="*/ 4365377 w 4401242"/>
              <a:gd name="connsiteY26" fmla="*/ 5590021 h 5590022"/>
              <a:gd name="connsiteX27" fmla="*/ 4322085 w 4401242"/>
              <a:gd name="connsiteY27" fmla="*/ 5590021 h 5590022"/>
              <a:gd name="connsiteX28" fmla="*/ 4322083 w 4401242"/>
              <a:gd name="connsiteY28" fmla="*/ 5590022 h 5590022"/>
              <a:gd name="connsiteX29" fmla="*/ 49916 w 4401242"/>
              <a:gd name="connsiteY29" fmla="*/ 5590022 h 5590022"/>
              <a:gd name="connsiteX30" fmla="*/ 22410 w 4401242"/>
              <a:gd name="connsiteY30" fmla="*/ 5571435 h 5590022"/>
              <a:gd name="connsiteX31" fmla="*/ 22410 w 4401242"/>
              <a:gd name="connsiteY31" fmla="*/ 4726767 h 5590022"/>
              <a:gd name="connsiteX32" fmla="*/ 14670 w 4401242"/>
              <a:gd name="connsiteY32" fmla="*/ 4699196 h 5590022"/>
              <a:gd name="connsiteX33" fmla="*/ 22410 w 4401242"/>
              <a:gd name="connsiteY33" fmla="*/ 4670837 h 5590022"/>
              <a:gd name="connsiteX34" fmla="*/ 22410 w 4401242"/>
              <a:gd name="connsiteY34" fmla="*/ 4292925 h 5590022"/>
              <a:gd name="connsiteX35" fmla="*/ 22410 w 4401242"/>
              <a:gd name="connsiteY35" fmla="*/ 4242762 h 5590022"/>
              <a:gd name="connsiteX36" fmla="*/ 14161 w 4401242"/>
              <a:gd name="connsiteY36" fmla="*/ 4214744 h 5590022"/>
              <a:gd name="connsiteX37" fmla="*/ 4708 w 4401242"/>
              <a:gd name="connsiteY37" fmla="*/ 4186098 h 5590022"/>
              <a:gd name="connsiteX38" fmla="*/ 632 w 4401242"/>
              <a:gd name="connsiteY38" fmla="*/ 4158493 h 559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01242" h="5590022">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solidFill>
            <a:srgbClr val="FFFFFF"/>
          </a:solidFill>
          <a:ln w="9525" cap="flat">
            <a:noFill/>
            <a:prstDash val="solid"/>
            <a:miter/>
          </a:ln>
        </p:spPr>
        <p:txBody>
          <a:bodyPr rtlCol="0" anchor="ctr"/>
          <a:lstStyle/>
          <a:p>
            <a:endParaRPr lang="en-US"/>
          </a:p>
        </p:txBody>
      </p:sp>
      <p:pic>
        <p:nvPicPr>
          <p:cNvPr id="5" name="Picture 4" descr="Text&#10;&#10;Description automatically generated">
            <a:extLst>
              <a:ext uri="{FF2B5EF4-FFF2-40B4-BE49-F238E27FC236}">
                <a16:creationId xmlns:a16="http://schemas.microsoft.com/office/drawing/2014/main" id="{FD235264-C517-48E8-A6CC-6F65123910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3092079">
            <a:off x="929859" y="1574174"/>
            <a:ext cx="4746677" cy="3322673"/>
          </a:xfrm>
          <a:prstGeom prst="rect">
            <a:avLst/>
          </a:prstGeom>
        </p:spPr>
      </p:pic>
      <p:sp>
        <p:nvSpPr>
          <p:cNvPr id="2" name="Title 1">
            <a:extLst>
              <a:ext uri="{FF2B5EF4-FFF2-40B4-BE49-F238E27FC236}">
                <a16:creationId xmlns:a16="http://schemas.microsoft.com/office/drawing/2014/main" id="{69F4D384-0A31-4764-8E97-55E8A19744D5}"/>
              </a:ext>
            </a:extLst>
          </p:cNvPr>
          <p:cNvSpPr>
            <a:spLocks noGrp="1"/>
          </p:cNvSpPr>
          <p:nvPr>
            <p:ph type="title"/>
          </p:nvPr>
        </p:nvSpPr>
        <p:spPr>
          <a:xfrm>
            <a:off x="5519057" y="3584988"/>
            <a:ext cx="5987143" cy="2037483"/>
          </a:xfrm>
        </p:spPr>
        <p:txBody>
          <a:bodyPr anchor="b">
            <a:normAutofit/>
          </a:bodyPr>
          <a:lstStyle/>
          <a:p>
            <a:r>
              <a:rPr lang="en-US" sz="5400" dirty="0"/>
              <a:t>Providing excellent service</a:t>
            </a:r>
            <a:endParaRPr lang="en-GB" sz="5400" dirty="0"/>
          </a:p>
        </p:txBody>
      </p:sp>
      <p:sp>
        <p:nvSpPr>
          <p:cNvPr id="33" name="Freeform: Shape 32">
            <a:extLst>
              <a:ext uri="{FF2B5EF4-FFF2-40B4-BE49-F238E27FC236}">
                <a16:creationId xmlns:a16="http://schemas.microsoft.com/office/drawing/2014/main" id="{D50DB571-3A12-4BED-AAD9-9F00B1138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514120">
            <a:off x="470659" y="-333929"/>
            <a:ext cx="500911"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AB6052B-68B8-4BB2-9509-6E6EF4FAA44A}"/>
              </a:ext>
            </a:extLst>
          </p:cNvPr>
          <p:cNvSpPr>
            <a:spLocks noGrp="1"/>
          </p:cNvSpPr>
          <p:nvPr>
            <p:ph idx="1"/>
          </p:nvPr>
        </p:nvSpPr>
        <p:spPr>
          <a:xfrm>
            <a:off x="6817057" y="796413"/>
            <a:ext cx="4297328" cy="2687797"/>
          </a:xfrm>
        </p:spPr>
        <p:txBody>
          <a:bodyPr>
            <a:normAutofit/>
          </a:bodyPr>
          <a:lstStyle/>
          <a:p>
            <a:pPr>
              <a:lnSpc>
                <a:spcPct val="110000"/>
              </a:lnSpc>
            </a:pPr>
            <a:r>
              <a:rPr lang="en-US" dirty="0"/>
              <a:t>Replying to queries in timely manner</a:t>
            </a:r>
          </a:p>
          <a:p>
            <a:pPr>
              <a:lnSpc>
                <a:spcPct val="110000"/>
              </a:lnSpc>
            </a:pPr>
            <a:r>
              <a:rPr lang="en-US" dirty="0"/>
              <a:t>Being flexible to customers </a:t>
            </a:r>
          </a:p>
          <a:p>
            <a:pPr>
              <a:lnSpc>
                <a:spcPct val="110000"/>
              </a:lnSpc>
            </a:pPr>
            <a:r>
              <a:rPr lang="en-US" dirty="0"/>
              <a:t>Friendliness</a:t>
            </a:r>
          </a:p>
          <a:p>
            <a:pPr>
              <a:lnSpc>
                <a:spcPct val="110000"/>
              </a:lnSpc>
            </a:pPr>
            <a:r>
              <a:rPr lang="en-US" dirty="0"/>
              <a:t>Transparency and accurateness</a:t>
            </a:r>
          </a:p>
          <a:p>
            <a:pPr>
              <a:lnSpc>
                <a:spcPct val="110000"/>
              </a:lnSpc>
            </a:pPr>
            <a:r>
              <a:rPr lang="en-US" dirty="0"/>
              <a:t>Implementing solutions </a:t>
            </a:r>
          </a:p>
          <a:p>
            <a:pPr>
              <a:lnSpc>
                <a:spcPct val="110000"/>
              </a:lnSpc>
            </a:pPr>
            <a:r>
              <a:rPr lang="en-US" dirty="0"/>
              <a:t>Communicativeness</a:t>
            </a:r>
          </a:p>
          <a:p>
            <a:pPr>
              <a:lnSpc>
                <a:spcPct val="110000"/>
              </a:lnSpc>
            </a:pPr>
            <a:endParaRPr lang="en-US" dirty="0"/>
          </a:p>
          <a:p>
            <a:pPr marL="0" indent="0">
              <a:lnSpc>
                <a:spcPct val="110000"/>
              </a:lnSpc>
              <a:buNone/>
            </a:pPr>
            <a:endParaRPr lang="en-US" dirty="0"/>
          </a:p>
        </p:txBody>
      </p:sp>
      <p:grpSp>
        <p:nvGrpSpPr>
          <p:cNvPr id="35" name="Group 34">
            <a:extLst>
              <a:ext uri="{FF2B5EF4-FFF2-40B4-BE49-F238E27FC236}">
                <a16:creationId xmlns:a16="http://schemas.microsoft.com/office/drawing/2014/main" id="{AC05837C-1102-4D24-9745-5D47950875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6" name="Group 35">
              <a:extLst>
                <a:ext uri="{FF2B5EF4-FFF2-40B4-BE49-F238E27FC236}">
                  <a16:creationId xmlns:a16="http://schemas.microsoft.com/office/drawing/2014/main" id="{F6E0B0FD-D6DB-4660-A369-0B3722B237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8" name="Straight Connector 37">
                <a:extLst>
                  <a:ext uri="{FF2B5EF4-FFF2-40B4-BE49-F238E27FC236}">
                    <a16:creationId xmlns:a16="http://schemas.microsoft.com/office/drawing/2014/main" id="{449F612E-2AC0-47A5-9CAE-7126302511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F0A1FBB-5EAE-46FC-8024-C161019237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7" name="Oval 36">
              <a:extLst>
                <a:ext uri="{FF2B5EF4-FFF2-40B4-BE49-F238E27FC236}">
                  <a16:creationId xmlns:a16="http://schemas.microsoft.com/office/drawing/2014/main" id="{41CDB003-27ED-43D6-887A-E9126BC78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16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1" name="Group 4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43" name="Straight Connector 4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2" name="Oval 4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46" name="Rectangle 45">
            <a:extLst>
              <a:ext uri="{FF2B5EF4-FFF2-40B4-BE49-F238E27FC236}">
                <a16:creationId xmlns:a16="http://schemas.microsoft.com/office/drawing/2014/main" id="{8823CBA3-A477-422D-9E7A-F9FE7EC9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1F34718-B77C-44AC-9F07-230139CB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4442386" y="512794"/>
            <a:ext cx="7325687" cy="5762526"/>
          </a:xfrm>
          <a:prstGeom prst="rect">
            <a:avLst/>
          </a:prstGeom>
          <a:solidFill>
            <a:schemeClr val="tx1">
              <a:lumMod val="95000"/>
            </a:schemeClr>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60067990-9821-4102-BDE2-9B6F206D0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520000">
            <a:off x="5321999" y="-179835"/>
            <a:ext cx="5576780" cy="7119258"/>
          </a:xfrm>
          <a:custGeom>
            <a:avLst/>
            <a:gdLst>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2782524 h 7192213"/>
              <a:gd name="connsiteX40" fmla="*/ 5629738 w 5643596"/>
              <a:gd name="connsiteY40" fmla="*/ 4092765 h 7192213"/>
              <a:gd name="connsiteX41" fmla="*/ 5629737 w 5643596"/>
              <a:gd name="connsiteY41" fmla="*/ 4092767 h 7192213"/>
              <a:gd name="connsiteX42" fmla="*/ 5629737 w 5643596"/>
              <a:gd name="connsiteY42" fmla="*/ 4412818 h 7192213"/>
              <a:gd name="connsiteX43" fmla="*/ 5629737 w 5643596"/>
              <a:gd name="connsiteY43" fmla="*/ 5426373 h 7192213"/>
              <a:gd name="connsiteX44" fmla="*/ 5629737 w 5643596"/>
              <a:gd name="connsiteY44" fmla="*/ 5848539 h 7192213"/>
              <a:gd name="connsiteX45" fmla="*/ 5629737 w 5643596"/>
              <a:gd name="connsiteY45" fmla="*/ 6736614 h 7192213"/>
              <a:gd name="connsiteX46" fmla="*/ 5629737 w 5643596"/>
              <a:gd name="connsiteY46" fmla="*/ 7158780 h 7192213"/>
              <a:gd name="connsiteX47" fmla="*/ 5596210 w 5643596"/>
              <a:gd name="connsiteY47" fmla="*/ 7192213 h 7192213"/>
              <a:gd name="connsiteX48" fmla="*/ 1982520 w 5643596"/>
              <a:gd name="connsiteY48" fmla="*/ 7192213 h 7192213"/>
              <a:gd name="connsiteX49" fmla="*/ 1976650 w 5643596"/>
              <a:gd name="connsiteY49" fmla="*/ 7189772 h 7192213"/>
              <a:gd name="connsiteX50" fmla="*/ 64205 w 5643596"/>
              <a:gd name="connsiteY50" fmla="*/ 7189772 h 7192213"/>
              <a:gd name="connsiteX51" fmla="*/ 28826 w 5643596"/>
              <a:gd name="connsiteY51" fmla="*/ 7165867 h 7192213"/>
              <a:gd name="connsiteX52" fmla="*/ 28826 w 5643596"/>
              <a:gd name="connsiteY52" fmla="*/ 6079439 h 7192213"/>
              <a:gd name="connsiteX53" fmla="*/ 18871 w 5643596"/>
              <a:gd name="connsiteY53" fmla="*/ 6043977 h 7192213"/>
              <a:gd name="connsiteX54" fmla="*/ 28826 w 5643596"/>
              <a:gd name="connsiteY54" fmla="*/ 6007501 h 7192213"/>
              <a:gd name="connsiteX55" fmla="*/ 28826 w 5643596"/>
              <a:gd name="connsiteY55" fmla="*/ 5521424 h 7192213"/>
              <a:gd name="connsiteX56" fmla="*/ 28826 w 5643596"/>
              <a:gd name="connsiteY56" fmla="*/ 5456903 h 7192213"/>
              <a:gd name="connsiteX57" fmla="*/ 18216 w 5643596"/>
              <a:gd name="connsiteY57" fmla="*/ 5420866 h 7192213"/>
              <a:gd name="connsiteX58" fmla="*/ 6056 w 5643596"/>
              <a:gd name="connsiteY58" fmla="*/ 5384020 h 7192213"/>
              <a:gd name="connsiteX59" fmla="*/ 815 w 5643596"/>
              <a:gd name="connsiteY59" fmla="*/ 5348515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1346803 h 7192213"/>
              <a:gd name="connsiteX39" fmla="*/ 5629738 w 5643596"/>
              <a:gd name="connsiteY39" fmla="*/ 4092765 h 7192213"/>
              <a:gd name="connsiteX40" fmla="*/ 5629737 w 5643596"/>
              <a:gd name="connsiteY40" fmla="*/ 4092767 h 7192213"/>
              <a:gd name="connsiteX41" fmla="*/ 5629737 w 5643596"/>
              <a:gd name="connsiteY41" fmla="*/ 4412818 h 7192213"/>
              <a:gd name="connsiteX42" fmla="*/ 5629737 w 5643596"/>
              <a:gd name="connsiteY42" fmla="*/ 5426373 h 7192213"/>
              <a:gd name="connsiteX43" fmla="*/ 5629737 w 5643596"/>
              <a:gd name="connsiteY43" fmla="*/ 5848539 h 7192213"/>
              <a:gd name="connsiteX44" fmla="*/ 5629737 w 5643596"/>
              <a:gd name="connsiteY44" fmla="*/ 6736614 h 7192213"/>
              <a:gd name="connsiteX45" fmla="*/ 5629737 w 5643596"/>
              <a:gd name="connsiteY45" fmla="*/ 7158780 h 7192213"/>
              <a:gd name="connsiteX46" fmla="*/ 5596210 w 5643596"/>
              <a:gd name="connsiteY46" fmla="*/ 7192213 h 7192213"/>
              <a:gd name="connsiteX47" fmla="*/ 1982520 w 5643596"/>
              <a:gd name="connsiteY47" fmla="*/ 7192213 h 7192213"/>
              <a:gd name="connsiteX48" fmla="*/ 1976650 w 5643596"/>
              <a:gd name="connsiteY48" fmla="*/ 7189772 h 7192213"/>
              <a:gd name="connsiteX49" fmla="*/ 64205 w 5643596"/>
              <a:gd name="connsiteY49" fmla="*/ 7189772 h 7192213"/>
              <a:gd name="connsiteX50" fmla="*/ 28826 w 5643596"/>
              <a:gd name="connsiteY50" fmla="*/ 7165867 h 7192213"/>
              <a:gd name="connsiteX51" fmla="*/ 28826 w 5643596"/>
              <a:gd name="connsiteY51" fmla="*/ 6079439 h 7192213"/>
              <a:gd name="connsiteX52" fmla="*/ 18871 w 5643596"/>
              <a:gd name="connsiteY52" fmla="*/ 6043977 h 7192213"/>
              <a:gd name="connsiteX53" fmla="*/ 28826 w 5643596"/>
              <a:gd name="connsiteY53" fmla="*/ 6007501 h 7192213"/>
              <a:gd name="connsiteX54" fmla="*/ 28826 w 5643596"/>
              <a:gd name="connsiteY54" fmla="*/ 5521424 h 7192213"/>
              <a:gd name="connsiteX55" fmla="*/ 28826 w 5643596"/>
              <a:gd name="connsiteY55" fmla="*/ 5456903 h 7192213"/>
              <a:gd name="connsiteX56" fmla="*/ 18216 w 5643596"/>
              <a:gd name="connsiteY56" fmla="*/ 5420866 h 7192213"/>
              <a:gd name="connsiteX57" fmla="*/ 6056 w 5643596"/>
              <a:gd name="connsiteY57" fmla="*/ 5384020 h 7192213"/>
              <a:gd name="connsiteX58" fmla="*/ 815 w 5643596"/>
              <a:gd name="connsiteY58" fmla="*/ 5348515 h 7192213"/>
              <a:gd name="connsiteX59" fmla="*/ 0 w 5643596"/>
              <a:gd name="connsiteY59"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43342 w 5643596"/>
              <a:gd name="connsiteY32" fmla="*/ 989039 h 7192213"/>
              <a:gd name="connsiteX33" fmla="*/ 5634273 w 5643596"/>
              <a:gd name="connsiteY33" fmla="*/ 1025230 h 7192213"/>
              <a:gd name="connsiteX34" fmla="*/ 5638840 w 5643596"/>
              <a:gd name="connsiteY34" fmla="*/ 1028604 h 7192213"/>
              <a:gd name="connsiteX35" fmla="*/ 5643496 w 5643596"/>
              <a:gd name="connsiteY35" fmla="*/ 1039944 h 7192213"/>
              <a:gd name="connsiteX36" fmla="*/ 5638045 w 5643596"/>
              <a:gd name="connsiteY36" fmla="*/ 1049661 h 7192213"/>
              <a:gd name="connsiteX37" fmla="*/ 5629738 w 5643596"/>
              <a:gd name="connsiteY37" fmla="*/ 1088555 h 7192213"/>
              <a:gd name="connsiteX38" fmla="*/ 5629738 w 5643596"/>
              <a:gd name="connsiteY38" fmla="*/ 4092765 h 7192213"/>
              <a:gd name="connsiteX39" fmla="*/ 5629737 w 5643596"/>
              <a:gd name="connsiteY39" fmla="*/ 4092767 h 7192213"/>
              <a:gd name="connsiteX40" fmla="*/ 5629737 w 5643596"/>
              <a:gd name="connsiteY40" fmla="*/ 4412818 h 7192213"/>
              <a:gd name="connsiteX41" fmla="*/ 5629737 w 5643596"/>
              <a:gd name="connsiteY41" fmla="*/ 5426373 h 7192213"/>
              <a:gd name="connsiteX42" fmla="*/ 5629737 w 5643596"/>
              <a:gd name="connsiteY42" fmla="*/ 5848539 h 7192213"/>
              <a:gd name="connsiteX43" fmla="*/ 5629737 w 5643596"/>
              <a:gd name="connsiteY43" fmla="*/ 6736614 h 7192213"/>
              <a:gd name="connsiteX44" fmla="*/ 5629737 w 5643596"/>
              <a:gd name="connsiteY44" fmla="*/ 7158780 h 7192213"/>
              <a:gd name="connsiteX45" fmla="*/ 5596210 w 5643596"/>
              <a:gd name="connsiteY45" fmla="*/ 7192213 h 7192213"/>
              <a:gd name="connsiteX46" fmla="*/ 1982520 w 5643596"/>
              <a:gd name="connsiteY46" fmla="*/ 7192213 h 7192213"/>
              <a:gd name="connsiteX47" fmla="*/ 1976650 w 5643596"/>
              <a:gd name="connsiteY47" fmla="*/ 7189772 h 7192213"/>
              <a:gd name="connsiteX48" fmla="*/ 64205 w 5643596"/>
              <a:gd name="connsiteY48" fmla="*/ 7189772 h 7192213"/>
              <a:gd name="connsiteX49" fmla="*/ 28826 w 5643596"/>
              <a:gd name="connsiteY49" fmla="*/ 7165867 h 7192213"/>
              <a:gd name="connsiteX50" fmla="*/ 28826 w 5643596"/>
              <a:gd name="connsiteY50" fmla="*/ 6079439 h 7192213"/>
              <a:gd name="connsiteX51" fmla="*/ 18871 w 5643596"/>
              <a:gd name="connsiteY51" fmla="*/ 6043977 h 7192213"/>
              <a:gd name="connsiteX52" fmla="*/ 28826 w 5643596"/>
              <a:gd name="connsiteY52" fmla="*/ 6007501 h 7192213"/>
              <a:gd name="connsiteX53" fmla="*/ 28826 w 5643596"/>
              <a:gd name="connsiteY53" fmla="*/ 5521424 h 7192213"/>
              <a:gd name="connsiteX54" fmla="*/ 28826 w 5643596"/>
              <a:gd name="connsiteY54" fmla="*/ 5456903 h 7192213"/>
              <a:gd name="connsiteX55" fmla="*/ 18216 w 5643596"/>
              <a:gd name="connsiteY55" fmla="*/ 5420866 h 7192213"/>
              <a:gd name="connsiteX56" fmla="*/ 6056 w 5643596"/>
              <a:gd name="connsiteY56" fmla="*/ 5384020 h 7192213"/>
              <a:gd name="connsiteX57" fmla="*/ 815 w 5643596"/>
              <a:gd name="connsiteY57" fmla="*/ 5348515 h 7192213"/>
              <a:gd name="connsiteX58" fmla="*/ 0 w 5643596"/>
              <a:gd name="connsiteY58" fmla="*/ 5321182 h 7192213"/>
              <a:gd name="connsiteX0" fmla="*/ 0 w 5643596"/>
              <a:gd name="connsiteY0" fmla="*/ 5321182 h 7192213"/>
              <a:gd name="connsiteX1" fmla="*/ 7176 w 5643596"/>
              <a:gd name="connsiteY1" fmla="*/ 5292545 h 7192213"/>
              <a:gd name="connsiteX2" fmla="*/ 4191 w 5643596"/>
              <a:gd name="connsiteY2" fmla="*/ 5273215 h 7192213"/>
              <a:gd name="connsiteX3" fmla="*/ 11880 w 5643596"/>
              <a:gd name="connsiteY3" fmla="*/ 5237214 h 7192213"/>
              <a:gd name="connsiteX4" fmla="*/ 18963 w 5643596"/>
              <a:gd name="connsiteY4" fmla="*/ 5184548 h 7192213"/>
              <a:gd name="connsiteX5" fmla="*/ 26514 w 5643596"/>
              <a:gd name="connsiteY5" fmla="*/ 5148294 h 7192213"/>
              <a:gd name="connsiteX6" fmla="*/ 28826 w 5643596"/>
              <a:gd name="connsiteY6" fmla="*/ 5141304 h 7192213"/>
              <a:gd name="connsiteX7" fmla="*/ 28826 w 5643596"/>
              <a:gd name="connsiteY7" fmla="*/ 4904080 h 7192213"/>
              <a:gd name="connsiteX8" fmla="*/ 26241 w 5643596"/>
              <a:gd name="connsiteY8" fmla="*/ 4886580 h 7192213"/>
              <a:gd name="connsiteX9" fmla="*/ 28826 w 5643596"/>
              <a:gd name="connsiteY9" fmla="*/ 4827542 h 7192213"/>
              <a:gd name="connsiteX10" fmla="*/ 25306 w 5643596"/>
              <a:gd name="connsiteY10" fmla="*/ 4818968 h 7192213"/>
              <a:gd name="connsiteX11" fmla="*/ 28826 w 5643596"/>
              <a:gd name="connsiteY11" fmla="*/ 4761248 h 7192213"/>
              <a:gd name="connsiteX12" fmla="*/ 25835 w 5643596"/>
              <a:gd name="connsiteY12" fmla="*/ 4698008 h 7192213"/>
              <a:gd name="connsiteX13" fmla="*/ 17801 w 5643596"/>
              <a:gd name="connsiteY13" fmla="*/ 4693286 h 7192213"/>
              <a:gd name="connsiteX14" fmla="*/ 17096 w 5643596"/>
              <a:gd name="connsiteY14" fmla="*/ 4679416 h 7192213"/>
              <a:gd name="connsiteX15" fmla="*/ 17250 w 5643596"/>
              <a:gd name="connsiteY15" fmla="*/ 4657582 h 7192213"/>
              <a:gd name="connsiteX16" fmla="*/ 25682 w 5643596"/>
              <a:gd name="connsiteY16" fmla="*/ 4608673 h 7192213"/>
              <a:gd name="connsiteX17" fmla="*/ 20696 w 5643596"/>
              <a:gd name="connsiteY17" fmla="*/ 27254 h 7192213"/>
              <a:gd name="connsiteX18" fmla="*/ 44529 w 5643596"/>
              <a:gd name="connsiteY18" fmla="*/ 3139 h 7192213"/>
              <a:gd name="connsiteX19" fmla="*/ 64219 w 5643596"/>
              <a:gd name="connsiteY19" fmla="*/ 24 h 7192213"/>
              <a:gd name="connsiteX20" fmla="*/ 2653439 w 5643596"/>
              <a:gd name="connsiteY20" fmla="*/ 0 h 7192213"/>
              <a:gd name="connsiteX21" fmla="*/ 2959929 w 5643596"/>
              <a:gd name="connsiteY21" fmla="*/ 0 h 7192213"/>
              <a:gd name="connsiteX22" fmla="*/ 5549063 w 5643596"/>
              <a:gd name="connsiteY22" fmla="*/ 0 h 7192213"/>
              <a:gd name="connsiteX23" fmla="*/ 5549068 w 5643596"/>
              <a:gd name="connsiteY23" fmla="*/ 2 h 7192213"/>
              <a:gd name="connsiteX24" fmla="*/ 5553587 w 5643596"/>
              <a:gd name="connsiteY24" fmla="*/ 0 h 7192213"/>
              <a:gd name="connsiteX25" fmla="*/ 5559961 w 5643596"/>
              <a:gd name="connsiteY25" fmla="*/ 3034 h 7192213"/>
              <a:gd name="connsiteX26" fmla="*/ 5596211 w 5643596"/>
              <a:gd name="connsiteY26" fmla="*/ 3034 h 7192213"/>
              <a:gd name="connsiteX27" fmla="*/ 5629738 w 5643596"/>
              <a:gd name="connsiteY27" fmla="*/ 36562 h 7192213"/>
              <a:gd name="connsiteX28" fmla="*/ 5629738 w 5643596"/>
              <a:gd name="connsiteY28" fmla="*/ 900024 h 7192213"/>
              <a:gd name="connsiteX29" fmla="*/ 5635688 w 5643596"/>
              <a:gd name="connsiteY29" fmla="*/ 909622 h 7192213"/>
              <a:gd name="connsiteX30" fmla="*/ 5642313 w 5643596"/>
              <a:gd name="connsiteY30" fmla="*/ 954494 h 7192213"/>
              <a:gd name="connsiteX31" fmla="*/ 5643596 w 5643596"/>
              <a:gd name="connsiteY31" fmla="*/ 984662 h 7192213"/>
              <a:gd name="connsiteX32" fmla="*/ 5634273 w 5643596"/>
              <a:gd name="connsiteY32" fmla="*/ 1025230 h 7192213"/>
              <a:gd name="connsiteX33" fmla="*/ 5638840 w 5643596"/>
              <a:gd name="connsiteY33" fmla="*/ 1028604 h 7192213"/>
              <a:gd name="connsiteX34" fmla="*/ 5643496 w 5643596"/>
              <a:gd name="connsiteY34" fmla="*/ 1039944 h 7192213"/>
              <a:gd name="connsiteX35" fmla="*/ 5638045 w 5643596"/>
              <a:gd name="connsiteY35" fmla="*/ 1049661 h 7192213"/>
              <a:gd name="connsiteX36" fmla="*/ 5629738 w 5643596"/>
              <a:gd name="connsiteY36" fmla="*/ 1088555 h 7192213"/>
              <a:gd name="connsiteX37" fmla="*/ 5629738 w 5643596"/>
              <a:gd name="connsiteY37" fmla="*/ 4092765 h 7192213"/>
              <a:gd name="connsiteX38" fmla="*/ 5629737 w 5643596"/>
              <a:gd name="connsiteY38" fmla="*/ 4092767 h 7192213"/>
              <a:gd name="connsiteX39" fmla="*/ 5629737 w 5643596"/>
              <a:gd name="connsiteY39" fmla="*/ 4412818 h 7192213"/>
              <a:gd name="connsiteX40" fmla="*/ 5629737 w 5643596"/>
              <a:gd name="connsiteY40" fmla="*/ 5426373 h 7192213"/>
              <a:gd name="connsiteX41" fmla="*/ 5629737 w 5643596"/>
              <a:gd name="connsiteY41" fmla="*/ 5848539 h 7192213"/>
              <a:gd name="connsiteX42" fmla="*/ 5629737 w 5643596"/>
              <a:gd name="connsiteY42" fmla="*/ 6736614 h 7192213"/>
              <a:gd name="connsiteX43" fmla="*/ 5629737 w 5643596"/>
              <a:gd name="connsiteY43" fmla="*/ 7158780 h 7192213"/>
              <a:gd name="connsiteX44" fmla="*/ 5596210 w 5643596"/>
              <a:gd name="connsiteY44" fmla="*/ 7192213 h 7192213"/>
              <a:gd name="connsiteX45" fmla="*/ 1982520 w 5643596"/>
              <a:gd name="connsiteY45" fmla="*/ 7192213 h 7192213"/>
              <a:gd name="connsiteX46" fmla="*/ 1976650 w 5643596"/>
              <a:gd name="connsiteY46" fmla="*/ 7189772 h 7192213"/>
              <a:gd name="connsiteX47" fmla="*/ 64205 w 5643596"/>
              <a:gd name="connsiteY47" fmla="*/ 7189772 h 7192213"/>
              <a:gd name="connsiteX48" fmla="*/ 28826 w 5643596"/>
              <a:gd name="connsiteY48" fmla="*/ 7165867 h 7192213"/>
              <a:gd name="connsiteX49" fmla="*/ 28826 w 5643596"/>
              <a:gd name="connsiteY49" fmla="*/ 6079439 h 7192213"/>
              <a:gd name="connsiteX50" fmla="*/ 18871 w 5643596"/>
              <a:gd name="connsiteY50" fmla="*/ 6043977 h 7192213"/>
              <a:gd name="connsiteX51" fmla="*/ 28826 w 5643596"/>
              <a:gd name="connsiteY51" fmla="*/ 6007501 h 7192213"/>
              <a:gd name="connsiteX52" fmla="*/ 28826 w 5643596"/>
              <a:gd name="connsiteY52" fmla="*/ 5521424 h 7192213"/>
              <a:gd name="connsiteX53" fmla="*/ 28826 w 5643596"/>
              <a:gd name="connsiteY53" fmla="*/ 5456903 h 7192213"/>
              <a:gd name="connsiteX54" fmla="*/ 18216 w 5643596"/>
              <a:gd name="connsiteY54" fmla="*/ 5420866 h 7192213"/>
              <a:gd name="connsiteX55" fmla="*/ 6056 w 5643596"/>
              <a:gd name="connsiteY55" fmla="*/ 5384020 h 7192213"/>
              <a:gd name="connsiteX56" fmla="*/ 815 w 5643596"/>
              <a:gd name="connsiteY56" fmla="*/ 5348515 h 7192213"/>
              <a:gd name="connsiteX57" fmla="*/ 0 w 5643596"/>
              <a:gd name="connsiteY57"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38045 w 5643496"/>
              <a:gd name="connsiteY34" fmla="*/ 1049661 h 7192213"/>
              <a:gd name="connsiteX35" fmla="*/ 5629738 w 5643496"/>
              <a:gd name="connsiteY35" fmla="*/ 1088555 h 7192213"/>
              <a:gd name="connsiteX36" fmla="*/ 5629738 w 5643496"/>
              <a:gd name="connsiteY36" fmla="*/ 4092765 h 7192213"/>
              <a:gd name="connsiteX37" fmla="*/ 5629737 w 5643496"/>
              <a:gd name="connsiteY37" fmla="*/ 4092767 h 7192213"/>
              <a:gd name="connsiteX38" fmla="*/ 5629737 w 5643496"/>
              <a:gd name="connsiteY38" fmla="*/ 4412818 h 7192213"/>
              <a:gd name="connsiteX39" fmla="*/ 5629737 w 5643496"/>
              <a:gd name="connsiteY39" fmla="*/ 5426373 h 7192213"/>
              <a:gd name="connsiteX40" fmla="*/ 5629737 w 5643496"/>
              <a:gd name="connsiteY40" fmla="*/ 5848539 h 7192213"/>
              <a:gd name="connsiteX41" fmla="*/ 5629737 w 5643496"/>
              <a:gd name="connsiteY41" fmla="*/ 6736614 h 7192213"/>
              <a:gd name="connsiteX42" fmla="*/ 5629737 w 5643496"/>
              <a:gd name="connsiteY42" fmla="*/ 7158780 h 7192213"/>
              <a:gd name="connsiteX43" fmla="*/ 5596210 w 5643496"/>
              <a:gd name="connsiteY43" fmla="*/ 7192213 h 7192213"/>
              <a:gd name="connsiteX44" fmla="*/ 1982520 w 5643496"/>
              <a:gd name="connsiteY44" fmla="*/ 7192213 h 7192213"/>
              <a:gd name="connsiteX45" fmla="*/ 1976650 w 5643496"/>
              <a:gd name="connsiteY45" fmla="*/ 7189772 h 7192213"/>
              <a:gd name="connsiteX46" fmla="*/ 64205 w 5643496"/>
              <a:gd name="connsiteY46" fmla="*/ 7189772 h 7192213"/>
              <a:gd name="connsiteX47" fmla="*/ 28826 w 5643496"/>
              <a:gd name="connsiteY47" fmla="*/ 7165867 h 7192213"/>
              <a:gd name="connsiteX48" fmla="*/ 28826 w 5643496"/>
              <a:gd name="connsiteY48" fmla="*/ 6079439 h 7192213"/>
              <a:gd name="connsiteX49" fmla="*/ 18871 w 5643496"/>
              <a:gd name="connsiteY49" fmla="*/ 6043977 h 7192213"/>
              <a:gd name="connsiteX50" fmla="*/ 28826 w 5643496"/>
              <a:gd name="connsiteY50" fmla="*/ 6007501 h 7192213"/>
              <a:gd name="connsiteX51" fmla="*/ 28826 w 5643496"/>
              <a:gd name="connsiteY51" fmla="*/ 5521424 h 7192213"/>
              <a:gd name="connsiteX52" fmla="*/ 28826 w 5643496"/>
              <a:gd name="connsiteY52" fmla="*/ 5456903 h 7192213"/>
              <a:gd name="connsiteX53" fmla="*/ 18216 w 5643496"/>
              <a:gd name="connsiteY53" fmla="*/ 5420866 h 7192213"/>
              <a:gd name="connsiteX54" fmla="*/ 6056 w 5643496"/>
              <a:gd name="connsiteY54" fmla="*/ 5384020 h 7192213"/>
              <a:gd name="connsiteX55" fmla="*/ 815 w 5643496"/>
              <a:gd name="connsiteY55" fmla="*/ 5348515 h 7192213"/>
              <a:gd name="connsiteX56" fmla="*/ 0 w 5643496"/>
              <a:gd name="connsiteY56"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42313 w 5643496"/>
              <a:gd name="connsiteY30" fmla="*/ 954494 h 7192213"/>
              <a:gd name="connsiteX31" fmla="*/ 5634273 w 5643496"/>
              <a:gd name="connsiteY31" fmla="*/ 1025230 h 7192213"/>
              <a:gd name="connsiteX32" fmla="*/ 5638840 w 5643496"/>
              <a:gd name="connsiteY32" fmla="*/ 1028604 h 7192213"/>
              <a:gd name="connsiteX33" fmla="*/ 5643496 w 5643496"/>
              <a:gd name="connsiteY33" fmla="*/ 1039944 h 7192213"/>
              <a:gd name="connsiteX34" fmla="*/ 5629738 w 5643496"/>
              <a:gd name="connsiteY34" fmla="*/ 1088555 h 7192213"/>
              <a:gd name="connsiteX35" fmla="*/ 5629738 w 5643496"/>
              <a:gd name="connsiteY35" fmla="*/ 4092765 h 7192213"/>
              <a:gd name="connsiteX36" fmla="*/ 5629737 w 5643496"/>
              <a:gd name="connsiteY36" fmla="*/ 4092767 h 7192213"/>
              <a:gd name="connsiteX37" fmla="*/ 5629737 w 5643496"/>
              <a:gd name="connsiteY37" fmla="*/ 4412818 h 7192213"/>
              <a:gd name="connsiteX38" fmla="*/ 5629737 w 5643496"/>
              <a:gd name="connsiteY38" fmla="*/ 5426373 h 7192213"/>
              <a:gd name="connsiteX39" fmla="*/ 5629737 w 5643496"/>
              <a:gd name="connsiteY39" fmla="*/ 5848539 h 7192213"/>
              <a:gd name="connsiteX40" fmla="*/ 5629737 w 5643496"/>
              <a:gd name="connsiteY40" fmla="*/ 6736614 h 7192213"/>
              <a:gd name="connsiteX41" fmla="*/ 5629737 w 5643496"/>
              <a:gd name="connsiteY41" fmla="*/ 7158780 h 7192213"/>
              <a:gd name="connsiteX42" fmla="*/ 5596210 w 5643496"/>
              <a:gd name="connsiteY42" fmla="*/ 7192213 h 7192213"/>
              <a:gd name="connsiteX43" fmla="*/ 1982520 w 5643496"/>
              <a:gd name="connsiteY43" fmla="*/ 7192213 h 7192213"/>
              <a:gd name="connsiteX44" fmla="*/ 1976650 w 5643496"/>
              <a:gd name="connsiteY44" fmla="*/ 7189772 h 7192213"/>
              <a:gd name="connsiteX45" fmla="*/ 64205 w 5643496"/>
              <a:gd name="connsiteY45" fmla="*/ 7189772 h 7192213"/>
              <a:gd name="connsiteX46" fmla="*/ 28826 w 5643496"/>
              <a:gd name="connsiteY46" fmla="*/ 7165867 h 7192213"/>
              <a:gd name="connsiteX47" fmla="*/ 28826 w 5643496"/>
              <a:gd name="connsiteY47" fmla="*/ 6079439 h 7192213"/>
              <a:gd name="connsiteX48" fmla="*/ 18871 w 5643496"/>
              <a:gd name="connsiteY48" fmla="*/ 6043977 h 7192213"/>
              <a:gd name="connsiteX49" fmla="*/ 28826 w 5643496"/>
              <a:gd name="connsiteY49" fmla="*/ 6007501 h 7192213"/>
              <a:gd name="connsiteX50" fmla="*/ 28826 w 5643496"/>
              <a:gd name="connsiteY50" fmla="*/ 5521424 h 7192213"/>
              <a:gd name="connsiteX51" fmla="*/ 28826 w 5643496"/>
              <a:gd name="connsiteY51" fmla="*/ 5456903 h 7192213"/>
              <a:gd name="connsiteX52" fmla="*/ 18216 w 5643496"/>
              <a:gd name="connsiteY52" fmla="*/ 5420866 h 7192213"/>
              <a:gd name="connsiteX53" fmla="*/ 6056 w 5643496"/>
              <a:gd name="connsiteY53" fmla="*/ 5384020 h 7192213"/>
              <a:gd name="connsiteX54" fmla="*/ 815 w 5643496"/>
              <a:gd name="connsiteY54" fmla="*/ 5348515 h 7192213"/>
              <a:gd name="connsiteX55" fmla="*/ 0 w 5643496"/>
              <a:gd name="connsiteY55" fmla="*/ 5321182 h 7192213"/>
              <a:gd name="connsiteX0" fmla="*/ 0 w 5643496"/>
              <a:gd name="connsiteY0" fmla="*/ 5321182 h 7192213"/>
              <a:gd name="connsiteX1" fmla="*/ 7176 w 5643496"/>
              <a:gd name="connsiteY1" fmla="*/ 5292545 h 7192213"/>
              <a:gd name="connsiteX2" fmla="*/ 4191 w 5643496"/>
              <a:gd name="connsiteY2" fmla="*/ 5273215 h 7192213"/>
              <a:gd name="connsiteX3" fmla="*/ 11880 w 5643496"/>
              <a:gd name="connsiteY3" fmla="*/ 5237214 h 7192213"/>
              <a:gd name="connsiteX4" fmla="*/ 18963 w 5643496"/>
              <a:gd name="connsiteY4" fmla="*/ 5184548 h 7192213"/>
              <a:gd name="connsiteX5" fmla="*/ 26514 w 5643496"/>
              <a:gd name="connsiteY5" fmla="*/ 5148294 h 7192213"/>
              <a:gd name="connsiteX6" fmla="*/ 28826 w 5643496"/>
              <a:gd name="connsiteY6" fmla="*/ 5141304 h 7192213"/>
              <a:gd name="connsiteX7" fmla="*/ 28826 w 5643496"/>
              <a:gd name="connsiteY7" fmla="*/ 4904080 h 7192213"/>
              <a:gd name="connsiteX8" fmla="*/ 26241 w 5643496"/>
              <a:gd name="connsiteY8" fmla="*/ 4886580 h 7192213"/>
              <a:gd name="connsiteX9" fmla="*/ 28826 w 5643496"/>
              <a:gd name="connsiteY9" fmla="*/ 4827542 h 7192213"/>
              <a:gd name="connsiteX10" fmla="*/ 25306 w 5643496"/>
              <a:gd name="connsiteY10" fmla="*/ 4818968 h 7192213"/>
              <a:gd name="connsiteX11" fmla="*/ 28826 w 5643496"/>
              <a:gd name="connsiteY11" fmla="*/ 4761248 h 7192213"/>
              <a:gd name="connsiteX12" fmla="*/ 25835 w 5643496"/>
              <a:gd name="connsiteY12" fmla="*/ 4698008 h 7192213"/>
              <a:gd name="connsiteX13" fmla="*/ 17801 w 5643496"/>
              <a:gd name="connsiteY13" fmla="*/ 4693286 h 7192213"/>
              <a:gd name="connsiteX14" fmla="*/ 17096 w 5643496"/>
              <a:gd name="connsiteY14" fmla="*/ 4679416 h 7192213"/>
              <a:gd name="connsiteX15" fmla="*/ 17250 w 5643496"/>
              <a:gd name="connsiteY15" fmla="*/ 4657582 h 7192213"/>
              <a:gd name="connsiteX16" fmla="*/ 25682 w 5643496"/>
              <a:gd name="connsiteY16" fmla="*/ 4608673 h 7192213"/>
              <a:gd name="connsiteX17" fmla="*/ 20696 w 5643496"/>
              <a:gd name="connsiteY17" fmla="*/ 27254 h 7192213"/>
              <a:gd name="connsiteX18" fmla="*/ 44529 w 5643496"/>
              <a:gd name="connsiteY18" fmla="*/ 3139 h 7192213"/>
              <a:gd name="connsiteX19" fmla="*/ 64219 w 5643496"/>
              <a:gd name="connsiteY19" fmla="*/ 24 h 7192213"/>
              <a:gd name="connsiteX20" fmla="*/ 2653439 w 5643496"/>
              <a:gd name="connsiteY20" fmla="*/ 0 h 7192213"/>
              <a:gd name="connsiteX21" fmla="*/ 2959929 w 5643496"/>
              <a:gd name="connsiteY21" fmla="*/ 0 h 7192213"/>
              <a:gd name="connsiteX22" fmla="*/ 5549063 w 5643496"/>
              <a:gd name="connsiteY22" fmla="*/ 0 h 7192213"/>
              <a:gd name="connsiteX23" fmla="*/ 5549068 w 5643496"/>
              <a:gd name="connsiteY23" fmla="*/ 2 h 7192213"/>
              <a:gd name="connsiteX24" fmla="*/ 5553587 w 5643496"/>
              <a:gd name="connsiteY24" fmla="*/ 0 h 7192213"/>
              <a:gd name="connsiteX25" fmla="*/ 5559961 w 5643496"/>
              <a:gd name="connsiteY25" fmla="*/ 3034 h 7192213"/>
              <a:gd name="connsiteX26" fmla="*/ 5596211 w 5643496"/>
              <a:gd name="connsiteY26" fmla="*/ 3034 h 7192213"/>
              <a:gd name="connsiteX27" fmla="*/ 5629738 w 5643496"/>
              <a:gd name="connsiteY27" fmla="*/ 36562 h 7192213"/>
              <a:gd name="connsiteX28" fmla="*/ 5629738 w 5643496"/>
              <a:gd name="connsiteY28" fmla="*/ 900024 h 7192213"/>
              <a:gd name="connsiteX29" fmla="*/ 5635688 w 5643496"/>
              <a:gd name="connsiteY29" fmla="*/ 909622 h 7192213"/>
              <a:gd name="connsiteX30" fmla="*/ 5634273 w 5643496"/>
              <a:gd name="connsiteY30" fmla="*/ 1025230 h 7192213"/>
              <a:gd name="connsiteX31" fmla="*/ 5638840 w 5643496"/>
              <a:gd name="connsiteY31" fmla="*/ 1028604 h 7192213"/>
              <a:gd name="connsiteX32" fmla="*/ 5643496 w 5643496"/>
              <a:gd name="connsiteY32" fmla="*/ 1039944 h 7192213"/>
              <a:gd name="connsiteX33" fmla="*/ 5629738 w 5643496"/>
              <a:gd name="connsiteY33" fmla="*/ 1088555 h 7192213"/>
              <a:gd name="connsiteX34" fmla="*/ 5629738 w 5643496"/>
              <a:gd name="connsiteY34" fmla="*/ 4092765 h 7192213"/>
              <a:gd name="connsiteX35" fmla="*/ 5629737 w 5643496"/>
              <a:gd name="connsiteY35" fmla="*/ 4092767 h 7192213"/>
              <a:gd name="connsiteX36" fmla="*/ 5629737 w 5643496"/>
              <a:gd name="connsiteY36" fmla="*/ 4412818 h 7192213"/>
              <a:gd name="connsiteX37" fmla="*/ 5629737 w 5643496"/>
              <a:gd name="connsiteY37" fmla="*/ 5426373 h 7192213"/>
              <a:gd name="connsiteX38" fmla="*/ 5629737 w 5643496"/>
              <a:gd name="connsiteY38" fmla="*/ 5848539 h 7192213"/>
              <a:gd name="connsiteX39" fmla="*/ 5629737 w 5643496"/>
              <a:gd name="connsiteY39" fmla="*/ 6736614 h 7192213"/>
              <a:gd name="connsiteX40" fmla="*/ 5629737 w 5643496"/>
              <a:gd name="connsiteY40" fmla="*/ 7158780 h 7192213"/>
              <a:gd name="connsiteX41" fmla="*/ 5596210 w 5643496"/>
              <a:gd name="connsiteY41" fmla="*/ 7192213 h 7192213"/>
              <a:gd name="connsiteX42" fmla="*/ 1982520 w 5643496"/>
              <a:gd name="connsiteY42" fmla="*/ 7192213 h 7192213"/>
              <a:gd name="connsiteX43" fmla="*/ 1976650 w 5643496"/>
              <a:gd name="connsiteY43" fmla="*/ 7189772 h 7192213"/>
              <a:gd name="connsiteX44" fmla="*/ 64205 w 5643496"/>
              <a:gd name="connsiteY44" fmla="*/ 7189772 h 7192213"/>
              <a:gd name="connsiteX45" fmla="*/ 28826 w 5643496"/>
              <a:gd name="connsiteY45" fmla="*/ 7165867 h 7192213"/>
              <a:gd name="connsiteX46" fmla="*/ 28826 w 5643496"/>
              <a:gd name="connsiteY46" fmla="*/ 6079439 h 7192213"/>
              <a:gd name="connsiteX47" fmla="*/ 18871 w 5643496"/>
              <a:gd name="connsiteY47" fmla="*/ 6043977 h 7192213"/>
              <a:gd name="connsiteX48" fmla="*/ 28826 w 5643496"/>
              <a:gd name="connsiteY48" fmla="*/ 6007501 h 7192213"/>
              <a:gd name="connsiteX49" fmla="*/ 28826 w 5643496"/>
              <a:gd name="connsiteY49" fmla="*/ 5521424 h 7192213"/>
              <a:gd name="connsiteX50" fmla="*/ 28826 w 5643496"/>
              <a:gd name="connsiteY50" fmla="*/ 5456903 h 7192213"/>
              <a:gd name="connsiteX51" fmla="*/ 18216 w 5643496"/>
              <a:gd name="connsiteY51" fmla="*/ 5420866 h 7192213"/>
              <a:gd name="connsiteX52" fmla="*/ 6056 w 5643496"/>
              <a:gd name="connsiteY52" fmla="*/ 5384020 h 7192213"/>
              <a:gd name="connsiteX53" fmla="*/ 815 w 5643496"/>
              <a:gd name="connsiteY53" fmla="*/ 5348515 h 7192213"/>
              <a:gd name="connsiteX54" fmla="*/ 0 w 5643496"/>
              <a:gd name="connsiteY54" fmla="*/ 5321182 h 7192213"/>
              <a:gd name="connsiteX0" fmla="*/ 0 w 5638840"/>
              <a:gd name="connsiteY0" fmla="*/ 5321182 h 7192213"/>
              <a:gd name="connsiteX1" fmla="*/ 7176 w 5638840"/>
              <a:gd name="connsiteY1" fmla="*/ 5292545 h 7192213"/>
              <a:gd name="connsiteX2" fmla="*/ 4191 w 5638840"/>
              <a:gd name="connsiteY2" fmla="*/ 5273215 h 7192213"/>
              <a:gd name="connsiteX3" fmla="*/ 11880 w 5638840"/>
              <a:gd name="connsiteY3" fmla="*/ 5237214 h 7192213"/>
              <a:gd name="connsiteX4" fmla="*/ 18963 w 5638840"/>
              <a:gd name="connsiteY4" fmla="*/ 5184548 h 7192213"/>
              <a:gd name="connsiteX5" fmla="*/ 26514 w 5638840"/>
              <a:gd name="connsiteY5" fmla="*/ 5148294 h 7192213"/>
              <a:gd name="connsiteX6" fmla="*/ 28826 w 5638840"/>
              <a:gd name="connsiteY6" fmla="*/ 5141304 h 7192213"/>
              <a:gd name="connsiteX7" fmla="*/ 28826 w 5638840"/>
              <a:gd name="connsiteY7" fmla="*/ 4904080 h 7192213"/>
              <a:gd name="connsiteX8" fmla="*/ 26241 w 5638840"/>
              <a:gd name="connsiteY8" fmla="*/ 4886580 h 7192213"/>
              <a:gd name="connsiteX9" fmla="*/ 28826 w 5638840"/>
              <a:gd name="connsiteY9" fmla="*/ 4827542 h 7192213"/>
              <a:gd name="connsiteX10" fmla="*/ 25306 w 5638840"/>
              <a:gd name="connsiteY10" fmla="*/ 4818968 h 7192213"/>
              <a:gd name="connsiteX11" fmla="*/ 28826 w 5638840"/>
              <a:gd name="connsiteY11" fmla="*/ 4761248 h 7192213"/>
              <a:gd name="connsiteX12" fmla="*/ 25835 w 5638840"/>
              <a:gd name="connsiteY12" fmla="*/ 4698008 h 7192213"/>
              <a:gd name="connsiteX13" fmla="*/ 17801 w 5638840"/>
              <a:gd name="connsiteY13" fmla="*/ 4693286 h 7192213"/>
              <a:gd name="connsiteX14" fmla="*/ 17096 w 5638840"/>
              <a:gd name="connsiteY14" fmla="*/ 4679416 h 7192213"/>
              <a:gd name="connsiteX15" fmla="*/ 17250 w 5638840"/>
              <a:gd name="connsiteY15" fmla="*/ 4657582 h 7192213"/>
              <a:gd name="connsiteX16" fmla="*/ 25682 w 5638840"/>
              <a:gd name="connsiteY16" fmla="*/ 4608673 h 7192213"/>
              <a:gd name="connsiteX17" fmla="*/ 20696 w 5638840"/>
              <a:gd name="connsiteY17" fmla="*/ 27254 h 7192213"/>
              <a:gd name="connsiteX18" fmla="*/ 44529 w 5638840"/>
              <a:gd name="connsiteY18" fmla="*/ 3139 h 7192213"/>
              <a:gd name="connsiteX19" fmla="*/ 64219 w 5638840"/>
              <a:gd name="connsiteY19" fmla="*/ 24 h 7192213"/>
              <a:gd name="connsiteX20" fmla="*/ 2653439 w 5638840"/>
              <a:gd name="connsiteY20" fmla="*/ 0 h 7192213"/>
              <a:gd name="connsiteX21" fmla="*/ 2959929 w 5638840"/>
              <a:gd name="connsiteY21" fmla="*/ 0 h 7192213"/>
              <a:gd name="connsiteX22" fmla="*/ 5549063 w 5638840"/>
              <a:gd name="connsiteY22" fmla="*/ 0 h 7192213"/>
              <a:gd name="connsiteX23" fmla="*/ 5549068 w 5638840"/>
              <a:gd name="connsiteY23" fmla="*/ 2 h 7192213"/>
              <a:gd name="connsiteX24" fmla="*/ 5553587 w 5638840"/>
              <a:gd name="connsiteY24" fmla="*/ 0 h 7192213"/>
              <a:gd name="connsiteX25" fmla="*/ 5559961 w 5638840"/>
              <a:gd name="connsiteY25" fmla="*/ 3034 h 7192213"/>
              <a:gd name="connsiteX26" fmla="*/ 5596211 w 5638840"/>
              <a:gd name="connsiteY26" fmla="*/ 3034 h 7192213"/>
              <a:gd name="connsiteX27" fmla="*/ 5629738 w 5638840"/>
              <a:gd name="connsiteY27" fmla="*/ 36562 h 7192213"/>
              <a:gd name="connsiteX28" fmla="*/ 5629738 w 5638840"/>
              <a:gd name="connsiteY28" fmla="*/ 900024 h 7192213"/>
              <a:gd name="connsiteX29" fmla="*/ 5635688 w 5638840"/>
              <a:gd name="connsiteY29" fmla="*/ 909622 h 7192213"/>
              <a:gd name="connsiteX30" fmla="*/ 5634273 w 5638840"/>
              <a:gd name="connsiteY30" fmla="*/ 1025230 h 7192213"/>
              <a:gd name="connsiteX31" fmla="*/ 5638840 w 5638840"/>
              <a:gd name="connsiteY31" fmla="*/ 1028604 h 7192213"/>
              <a:gd name="connsiteX32" fmla="*/ 5629738 w 5638840"/>
              <a:gd name="connsiteY32" fmla="*/ 1088555 h 7192213"/>
              <a:gd name="connsiteX33" fmla="*/ 5629738 w 5638840"/>
              <a:gd name="connsiteY33" fmla="*/ 4092765 h 7192213"/>
              <a:gd name="connsiteX34" fmla="*/ 5629737 w 5638840"/>
              <a:gd name="connsiteY34" fmla="*/ 4092767 h 7192213"/>
              <a:gd name="connsiteX35" fmla="*/ 5629737 w 5638840"/>
              <a:gd name="connsiteY35" fmla="*/ 4412818 h 7192213"/>
              <a:gd name="connsiteX36" fmla="*/ 5629737 w 5638840"/>
              <a:gd name="connsiteY36" fmla="*/ 5426373 h 7192213"/>
              <a:gd name="connsiteX37" fmla="*/ 5629737 w 5638840"/>
              <a:gd name="connsiteY37" fmla="*/ 5848539 h 7192213"/>
              <a:gd name="connsiteX38" fmla="*/ 5629737 w 5638840"/>
              <a:gd name="connsiteY38" fmla="*/ 6736614 h 7192213"/>
              <a:gd name="connsiteX39" fmla="*/ 5629737 w 5638840"/>
              <a:gd name="connsiteY39" fmla="*/ 7158780 h 7192213"/>
              <a:gd name="connsiteX40" fmla="*/ 5596210 w 5638840"/>
              <a:gd name="connsiteY40" fmla="*/ 7192213 h 7192213"/>
              <a:gd name="connsiteX41" fmla="*/ 1982520 w 5638840"/>
              <a:gd name="connsiteY41" fmla="*/ 7192213 h 7192213"/>
              <a:gd name="connsiteX42" fmla="*/ 1976650 w 5638840"/>
              <a:gd name="connsiteY42" fmla="*/ 7189772 h 7192213"/>
              <a:gd name="connsiteX43" fmla="*/ 64205 w 5638840"/>
              <a:gd name="connsiteY43" fmla="*/ 7189772 h 7192213"/>
              <a:gd name="connsiteX44" fmla="*/ 28826 w 5638840"/>
              <a:gd name="connsiteY44" fmla="*/ 7165867 h 7192213"/>
              <a:gd name="connsiteX45" fmla="*/ 28826 w 5638840"/>
              <a:gd name="connsiteY45" fmla="*/ 6079439 h 7192213"/>
              <a:gd name="connsiteX46" fmla="*/ 18871 w 5638840"/>
              <a:gd name="connsiteY46" fmla="*/ 6043977 h 7192213"/>
              <a:gd name="connsiteX47" fmla="*/ 28826 w 5638840"/>
              <a:gd name="connsiteY47" fmla="*/ 6007501 h 7192213"/>
              <a:gd name="connsiteX48" fmla="*/ 28826 w 5638840"/>
              <a:gd name="connsiteY48" fmla="*/ 5521424 h 7192213"/>
              <a:gd name="connsiteX49" fmla="*/ 28826 w 5638840"/>
              <a:gd name="connsiteY49" fmla="*/ 5456903 h 7192213"/>
              <a:gd name="connsiteX50" fmla="*/ 18216 w 5638840"/>
              <a:gd name="connsiteY50" fmla="*/ 5420866 h 7192213"/>
              <a:gd name="connsiteX51" fmla="*/ 6056 w 5638840"/>
              <a:gd name="connsiteY51" fmla="*/ 5384020 h 7192213"/>
              <a:gd name="connsiteX52" fmla="*/ 815 w 5638840"/>
              <a:gd name="connsiteY52" fmla="*/ 5348515 h 7192213"/>
              <a:gd name="connsiteX53" fmla="*/ 0 w 5638840"/>
              <a:gd name="connsiteY53"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34273 w 5635688"/>
              <a:gd name="connsiteY30" fmla="*/ 1025230 h 7192213"/>
              <a:gd name="connsiteX31" fmla="*/ 5629738 w 5635688"/>
              <a:gd name="connsiteY31" fmla="*/ 1088555 h 7192213"/>
              <a:gd name="connsiteX32" fmla="*/ 5629738 w 5635688"/>
              <a:gd name="connsiteY32" fmla="*/ 4092765 h 7192213"/>
              <a:gd name="connsiteX33" fmla="*/ 5629737 w 5635688"/>
              <a:gd name="connsiteY33" fmla="*/ 4092767 h 7192213"/>
              <a:gd name="connsiteX34" fmla="*/ 5629737 w 5635688"/>
              <a:gd name="connsiteY34" fmla="*/ 4412818 h 7192213"/>
              <a:gd name="connsiteX35" fmla="*/ 5629737 w 5635688"/>
              <a:gd name="connsiteY35" fmla="*/ 5426373 h 7192213"/>
              <a:gd name="connsiteX36" fmla="*/ 5629737 w 5635688"/>
              <a:gd name="connsiteY36" fmla="*/ 5848539 h 7192213"/>
              <a:gd name="connsiteX37" fmla="*/ 5629737 w 5635688"/>
              <a:gd name="connsiteY37" fmla="*/ 6736614 h 7192213"/>
              <a:gd name="connsiteX38" fmla="*/ 5629737 w 5635688"/>
              <a:gd name="connsiteY38" fmla="*/ 7158780 h 7192213"/>
              <a:gd name="connsiteX39" fmla="*/ 5596210 w 5635688"/>
              <a:gd name="connsiteY39" fmla="*/ 7192213 h 7192213"/>
              <a:gd name="connsiteX40" fmla="*/ 1982520 w 5635688"/>
              <a:gd name="connsiteY40" fmla="*/ 7192213 h 7192213"/>
              <a:gd name="connsiteX41" fmla="*/ 1976650 w 5635688"/>
              <a:gd name="connsiteY41" fmla="*/ 7189772 h 7192213"/>
              <a:gd name="connsiteX42" fmla="*/ 64205 w 5635688"/>
              <a:gd name="connsiteY42" fmla="*/ 7189772 h 7192213"/>
              <a:gd name="connsiteX43" fmla="*/ 28826 w 5635688"/>
              <a:gd name="connsiteY43" fmla="*/ 7165867 h 7192213"/>
              <a:gd name="connsiteX44" fmla="*/ 28826 w 5635688"/>
              <a:gd name="connsiteY44" fmla="*/ 6079439 h 7192213"/>
              <a:gd name="connsiteX45" fmla="*/ 18871 w 5635688"/>
              <a:gd name="connsiteY45" fmla="*/ 6043977 h 7192213"/>
              <a:gd name="connsiteX46" fmla="*/ 28826 w 5635688"/>
              <a:gd name="connsiteY46" fmla="*/ 6007501 h 7192213"/>
              <a:gd name="connsiteX47" fmla="*/ 28826 w 5635688"/>
              <a:gd name="connsiteY47" fmla="*/ 5521424 h 7192213"/>
              <a:gd name="connsiteX48" fmla="*/ 28826 w 5635688"/>
              <a:gd name="connsiteY48" fmla="*/ 5456903 h 7192213"/>
              <a:gd name="connsiteX49" fmla="*/ 18216 w 5635688"/>
              <a:gd name="connsiteY49" fmla="*/ 5420866 h 7192213"/>
              <a:gd name="connsiteX50" fmla="*/ 6056 w 5635688"/>
              <a:gd name="connsiteY50" fmla="*/ 5384020 h 7192213"/>
              <a:gd name="connsiteX51" fmla="*/ 815 w 5635688"/>
              <a:gd name="connsiteY51" fmla="*/ 5348515 h 7192213"/>
              <a:gd name="connsiteX52" fmla="*/ 0 w 5635688"/>
              <a:gd name="connsiteY52"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1088555 h 7192213"/>
              <a:gd name="connsiteX31" fmla="*/ 5629738 w 5635688"/>
              <a:gd name="connsiteY31" fmla="*/ 4092765 h 7192213"/>
              <a:gd name="connsiteX32" fmla="*/ 5629737 w 5635688"/>
              <a:gd name="connsiteY32" fmla="*/ 4092767 h 7192213"/>
              <a:gd name="connsiteX33" fmla="*/ 5629737 w 5635688"/>
              <a:gd name="connsiteY33" fmla="*/ 4412818 h 7192213"/>
              <a:gd name="connsiteX34" fmla="*/ 5629737 w 5635688"/>
              <a:gd name="connsiteY34" fmla="*/ 5426373 h 7192213"/>
              <a:gd name="connsiteX35" fmla="*/ 5629737 w 5635688"/>
              <a:gd name="connsiteY35" fmla="*/ 5848539 h 7192213"/>
              <a:gd name="connsiteX36" fmla="*/ 5629737 w 5635688"/>
              <a:gd name="connsiteY36" fmla="*/ 6736614 h 7192213"/>
              <a:gd name="connsiteX37" fmla="*/ 5629737 w 5635688"/>
              <a:gd name="connsiteY37" fmla="*/ 7158780 h 7192213"/>
              <a:gd name="connsiteX38" fmla="*/ 5596210 w 5635688"/>
              <a:gd name="connsiteY38" fmla="*/ 7192213 h 7192213"/>
              <a:gd name="connsiteX39" fmla="*/ 1982520 w 5635688"/>
              <a:gd name="connsiteY39" fmla="*/ 7192213 h 7192213"/>
              <a:gd name="connsiteX40" fmla="*/ 1976650 w 5635688"/>
              <a:gd name="connsiteY40" fmla="*/ 7189772 h 7192213"/>
              <a:gd name="connsiteX41" fmla="*/ 64205 w 5635688"/>
              <a:gd name="connsiteY41" fmla="*/ 7189772 h 7192213"/>
              <a:gd name="connsiteX42" fmla="*/ 28826 w 5635688"/>
              <a:gd name="connsiteY42" fmla="*/ 7165867 h 7192213"/>
              <a:gd name="connsiteX43" fmla="*/ 28826 w 5635688"/>
              <a:gd name="connsiteY43" fmla="*/ 6079439 h 7192213"/>
              <a:gd name="connsiteX44" fmla="*/ 18871 w 5635688"/>
              <a:gd name="connsiteY44" fmla="*/ 6043977 h 7192213"/>
              <a:gd name="connsiteX45" fmla="*/ 28826 w 5635688"/>
              <a:gd name="connsiteY45" fmla="*/ 6007501 h 7192213"/>
              <a:gd name="connsiteX46" fmla="*/ 28826 w 5635688"/>
              <a:gd name="connsiteY46" fmla="*/ 5521424 h 7192213"/>
              <a:gd name="connsiteX47" fmla="*/ 28826 w 5635688"/>
              <a:gd name="connsiteY47" fmla="*/ 5456903 h 7192213"/>
              <a:gd name="connsiteX48" fmla="*/ 18216 w 5635688"/>
              <a:gd name="connsiteY48" fmla="*/ 5420866 h 7192213"/>
              <a:gd name="connsiteX49" fmla="*/ 6056 w 5635688"/>
              <a:gd name="connsiteY49" fmla="*/ 5384020 h 7192213"/>
              <a:gd name="connsiteX50" fmla="*/ 815 w 5635688"/>
              <a:gd name="connsiteY50" fmla="*/ 5348515 h 7192213"/>
              <a:gd name="connsiteX51" fmla="*/ 0 w 5635688"/>
              <a:gd name="connsiteY51"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092767 h 7192213"/>
              <a:gd name="connsiteX32" fmla="*/ 5629737 w 5635688"/>
              <a:gd name="connsiteY32" fmla="*/ 4412818 h 7192213"/>
              <a:gd name="connsiteX33" fmla="*/ 5629737 w 5635688"/>
              <a:gd name="connsiteY33" fmla="*/ 5426373 h 7192213"/>
              <a:gd name="connsiteX34" fmla="*/ 5629737 w 5635688"/>
              <a:gd name="connsiteY34" fmla="*/ 5848539 h 7192213"/>
              <a:gd name="connsiteX35" fmla="*/ 5629737 w 5635688"/>
              <a:gd name="connsiteY35" fmla="*/ 6736614 h 7192213"/>
              <a:gd name="connsiteX36" fmla="*/ 5629737 w 5635688"/>
              <a:gd name="connsiteY36" fmla="*/ 7158780 h 7192213"/>
              <a:gd name="connsiteX37" fmla="*/ 5596210 w 5635688"/>
              <a:gd name="connsiteY37" fmla="*/ 7192213 h 7192213"/>
              <a:gd name="connsiteX38" fmla="*/ 1982520 w 5635688"/>
              <a:gd name="connsiteY38" fmla="*/ 7192213 h 7192213"/>
              <a:gd name="connsiteX39" fmla="*/ 1976650 w 5635688"/>
              <a:gd name="connsiteY39" fmla="*/ 7189772 h 7192213"/>
              <a:gd name="connsiteX40" fmla="*/ 64205 w 5635688"/>
              <a:gd name="connsiteY40" fmla="*/ 7189772 h 7192213"/>
              <a:gd name="connsiteX41" fmla="*/ 28826 w 5635688"/>
              <a:gd name="connsiteY41" fmla="*/ 7165867 h 7192213"/>
              <a:gd name="connsiteX42" fmla="*/ 28826 w 5635688"/>
              <a:gd name="connsiteY42" fmla="*/ 6079439 h 7192213"/>
              <a:gd name="connsiteX43" fmla="*/ 18871 w 5635688"/>
              <a:gd name="connsiteY43" fmla="*/ 6043977 h 7192213"/>
              <a:gd name="connsiteX44" fmla="*/ 28826 w 5635688"/>
              <a:gd name="connsiteY44" fmla="*/ 6007501 h 7192213"/>
              <a:gd name="connsiteX45" fmla="*/ 28826 w 5635688"/>
              <a:gd name="connsiteY45" fmla="*/ 5521424 h 7192213"/>
              <a:gd name="connsiteX46" fmla="*/ 28826 w 5635688"/>
              <a:gd name="connsiteY46" fmla="*/ 5456903 h 7192213"/>
              <a:gd name="connsiteX47" fmla="*/ 18216 w 5635688"/>
              <a:gd name="connsiteY47" fmla="*/ 5420866 h 7192213"/>
              <a:gd name="connsiteX48" fmla="*/ 6056 w 5635688"/>
              <a:gd name="connsiteY48" fmla="*/ 5384020 h 7192213"/>
              <a:gd name="connsiteX49" fmla="*/ 815 w 5635688"/>
              <a:gd name="connsiteY49" fmla="*/ 5348515 h 7192213"/>
              <a:gd name="connsiteX50" fmla="*/ 0 w 5635688"/>
              <a:gd name="connsiteY50"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4412818 h 7192213"/>
              <a:gd name="connsiteX32" fmla="*/ 5629737 w 5635688"/>
              <a:gd name="connsiteY32" fmla="*/ 5426373 h 7192213"/>
              <a:gd name="connsiteX33" fmla="*/ 5629737 w 5635688"/>
              <a:gd name="connsiteY33" fmla="*/ 5848539 h 7192213"/>
              <a:gd name="connsiteX34" fmla="*/ 5629737 w 5635688"/>
              <a:gd name="connsiteY34" fmla="*/ 6736614 h 7192213"/>
              <a:gd name="connsiteX35" fmla="*/ 5629737 w 5635688"/>
              <a:gd name="connsiteY35" fmla="*/ 7158780 h 7192213"/>
              <a:gd name="connsiteX36" fmla="*/ 5596210 w 5635688"/>
              <a:gd name="connsiteY36" fmla="*/ 7192213 h 7192213"/>
              <a:gd name="connsiteX37" fmla="*/ 1982520 w 5635688"/>
              <a:gd name="connsiteY37" fmla="*/ 7192213 h 7192213"/>
              <a:gd name="connsiteX38" fmla="*/ 1976650 w 5635688"/>
              <a:gd name="connsiteY38" fmla="*/ 7189772 h 7192213"/>
              <a:gd name="connsiteX39" fmla="*/ 64205 w 5635688"/>
              <a:gd name="connsiteY39" fmla="*/ 7189772 h 7192213"/>
              <a:gd name="connsiteX40" fmla="*/ 28826 w 5635688"/>
              <a:gd name="connsiteY40" fmla="*/ 7165867 h 7192213"/>
              <a:gd name="connsiteX41" fmla="*/ 28826 w 5635688"/>
              <a:gd name="connsiteY41" fmla="*/ 6079439 h 7192213"/>
              <a:gd name="connsiteX42" fmla="*/ 18871 w 5635688"/>
              <a:gd name="connsiteY42" fmla="*/ 6043977 h 7192213"/>
              <a:gd name="connsiteX43" fmla="*/ 28826 w 5635688"/>
              <a:gd name="connsiteY43" fmla="*/ 6007501 h 7192213"/>
              <a:gd name="connsiteX44" fmla="*/ 28826 w 5635688"/>
              <a:gd name="connsiteY44" fmla="*/ 5521424 h 7192213"/>
              <a:gd name="connsiteX45" fmla="*/ 28826 w 5635688"/>
              <a:gd name="connsiteY45" fmla="*/ 5456903 h 7192213"/>
              <a:gd name="connsiteX46" fmla="*/ 18216 w 5635688"/>
              <a:gd name="connsiteY46" fmla="*/ 5420866 h 7192213"/>
              <a:gd name="connsiteX47" fmla="*/ 6056 w 5635688"/>
              <a:gd name="connsiteY47" fmla="*/ 5384020 h 7192213"/>
              <a:gd name="connsiteX48" fmla="*/ 815 w 5635688"/>
              <a:gd name="connsiteY48" fmla="*/ 5348515 h 7192213"/>
              <a:gd name="connsiteX49" fmla="*/ 0 w 5635688"/>
              <a:gd name="connsiteY49"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8 w 5635688"/>
              <a:gd name="connsiteY30" fmla="*/ 4092765 h 7192213"/>
              <a:gd name="connsiteX31" fmla="*/ 5629737 w 5635688"/>
              <a:gd name="connsiteY31" fmla="*/ 5426373 h 7192213"/>
              <a:gd name="connsiteX32" fmla="*/ 5629737 w 5635688"/>
              <a:gd name="connsiteY32" fmla="*/ 5848539 h 7192213"/>
              <a:gd name="connsiteX33" fmla="*/ 5629737 w 5635688"/>
              <a:gd name="connsiteY33" fmla="*/ 6736614 h 7192213"/>
              <a:gd name="connsiteX34" fmla="*/ 5629737 w 5635688"/>
              <a:gd name="connsiteY34" fmla="*/ 7158780 h 7192213"/>
              <a:gd name="connsiteX35" fmla="*/ 5596210 w 5635688"/>
              <a:gd name="connsiteY35" fmla="*/ 7192213 h 7192213"/>
              <a:gd name="connsiteX36" fmla="*/ 1982520 w 5635688"/>
              <a:gd name="connsiteY36" fmla="*/ 7192213 h 7192213"/>
              <a:gd name="connsiteX37" fmla="*/ 1976650 w 5635688"/>
              <a:gd name="connsiteY37" fmla="*/ 7189772 h 7192213"/>
              <a:gd name="connsiteX38" fmla="*/ 64205 w 5635688"/>
              <a:gd name="connsiteY38" fmla="*/ 7189772 h 7192213"/>
              <a:gd name="connsiteX39" fmla="*/ 28826 w 5635688"/>
              <a:gd name="connsiteY39" fmla="*/ 7165867 h 7192213"/>
              <a:gd name="connsiteX40" fmla="*/ 28826 w 5635688"/>
              <a:gd name="connsiteY40" fmla="*/ 6079439 h 7192213"/>
              <a:gd name="connsiteX41" fmla="*/ 18871 w 5635688"/>
              <a:gd name="connsiteY41" fmla="*/ 6043977 h 7192213"/>
              <a:gd name="connsiteX42" fmla="*/ 28826 w 5635688"/>
              <a:gd name="connsiteY42" fmla="*/ 6007501 h 7192213"/>
              <a:gd name="connsiteX43" fmla="*/ 28826 w 5635688"/>
              <a:gd name="connsiteY43" fmla="*/ 5521424 h 7192213"/>
              <a:gd name="connsiteX44" fmla="*/ 28826 w 5635688"/>
              <a:gd name="connsiteY44" fmla="*/ 5456903 h 7192213"/>
              <a:gd name="connsiteX45" fmla="*/ 18216 w 5635688"/>
              <a:gd name="connsiteY45" fmla="*/ 5420866 h 7192213"/>
              <a:gd name="connsiteX46" fmla="*/ 6056 w 5635688"/>
              <a:gd name="connsiteY46" fmla="*/ 5384020 h 7192213"/>
              <a:gd name="connsiteX47" fmla="*/ 815 w 5635688"/>
              <a:gd name="connsiteY47" fmla="*/ 5348515 h 7192213"/>
              <a:gd name="connsiteX48" fmla="*/ 0 w 5635688"/>
              <a:gd name="connsiteY48" fmla="*/ 5321182 h 7192213"/>
              <a:gd name="connsiteX0" fmla="*/ 0 w 5635688"/>
              <a:gd name="connsiteY0" fmla="*/ 5321182 h 7192213"/>
              <a:gd name="connsiteX1" fmla="*/ 7176 w 5635688"/>
              <a:gd name="connsiteY1" fmla="*/ 5292545 h 7192213"/>
              <a:gd name="connsiteX2" fmla="*/ 4191 w 5635688"/>
              <a:gd name="connsiteY2" fmla="*/ 5273215 h 7192213"/>
              <a:gd name="connsiteX3" fmla="*/ 11880 w 5635688"/>
              <a:gd name="connsiteY3" fmla="*/ 5237214 h 7192213"/>
              <a:gd name="connsiteX4" fmla="*/ 18963 w 5635688"/>
              <a:gd name="connsiteY4" fmla="*/ 5184548 h 7192213"/>
              <a:gd name="connsiteX5" fmla="*/ 26514 w 5635688"/>
              <a:gd name="connsiteY5" fmla="*/ 5148294 h 7192213"/>
              <a:gd name="connsiteX6" fmla="*/ 28826 w 5635688"/>
              <a:gd name="connsiteY6" fmla="*/ 5141304 h 7192213"/>
              <a:gd name="connsiteX7" fmla="*/ 28826 w 5635688"/>
              <a:gd name="connsiteY7" fmla="*/ 4904080 h 7192213"/>
              <a:gd name="connsiteX8" fmla="*/ 26241 w 5635688"/>
              <a:gd name="connsiteY8" fmla="*/ 4886580 h 7192213"/>
              <a:gd name="connsiteX9" fmla="*/ 28826 w 5635688"/>
              <a:gd name="connsiteY9" fmla="*/ 4827542 h 7192213"/>
              <a:gd name="connsiteX10" fmla="*/ 25306 w 5635688"/>
              <a:gd name="connsiteY10" fmla="*/ 4818968 h 7192213"/>
              <a:gd name="connsiteX11" fmla="*/ 28826 w 5635688"/>
              <a:gd name="connsiteY11" fmla="*/ 4761248 h 7192213"/>
              <a:gd name="connsiteX12" fmla="*/ 25835 w 5635688"/>
              <a:gd name="connsiteY12" fmla="*/ 4698008 h 7192213"/>
              <a:gd name="connsiteX13" fmla="*/ 17801 w 5635688"/>
              <a:gd name="connsiteY13" fmla="*/ 4693286 h 7192213"/>
              <a:gd name="connsiteX14" fmla="*/ 17096 w 5635688"/>
              <a:gd name="connsiteY14" fmla="*/ 4679416 h 7192213"/>
              <a:gd name="connsiteX15" fmla="*/ 17250 w 5635688"/>
              <a:gd name="connsiteY15" fmla="*/ 4657582 h 7192213"/>
              <a:gd name="connsiteX16" fmla="*/ 25682 w 5635688"/>
              <a:gd name="connsiteY16" fmla="*/ 4608673 h 7192213"/>
              <a:gd name="connsiteX17" fmla="*/ 20696 w 5635688"/>
              <a:gd name="connsiteY17" fmla="*/ 27254 h 7192213"/>
              <a:gd name="connsiteX18" fmla="*/ 44529 w 5635688"/>
              <a:gd name="connsiteY18" fmla="*/ 3139 h 7192213"/>
              <a:gd name="connsiteX19" fmla="*/ 64219 w 5635688"/>
              <a:gd name="connsiteY19" fmla="*/ 24 h 7192213"/>
              <a:gd name="connsiteX20" fmla="*/ 2653439 w 5635688"/>
              <a:gd name="connsiteY20" fmla="*/ 0 h 7192213"/>
              <a:gd name="connsiteX21" fmla="*/ 2959929 w 5635688"/>
              <a:gd name="connsiteY21" fmla="*/ 0 h 7192213"/>
              <a:gd name="connsiteX22" fmla="*/ 5549063 w 5635688"/>
              <a:gd name="connsiteY22" fmla="*/ 0 h 7192213"/>
              <a:gd name="connsiteX23" fmla="*/ 5549068 w 5635688"/>
              <a:gd name="connsiteY23" fmla="*/ 2 h 7192213"/>
              <a:gd name="connsiteX24" fmla="*/ 5553587 w 5635688"/>
              <a:gd name="connsiteY24" fmla="*/ 0 h 7192213"/>
              <a:gd name="connsiteX25" fmla="*/ 5559961 w 5635688"/>
              <a:gd name="connsiteY25" fmla="*/ 3034 h 7192213"/>
              <a:gd name="connsiteX26" fmla="*/ 5596211 w 5635688"/>
              <a:gd name="connsiteY26" fmla="*/ 3034 h 7192213"/>
              <a:gd name="connsiteX27" fmla="*/ 5629738 w 5635688"/>
              <a:gd name="connsiteY27" fmla="*/ 36562 h 7192213"/>
              <a:gd name="connsiteX28" fmla="*/ 5629738 w 5635688"/>
              <a:gd name="connsiteY28" fmla="*/ 900024 h 7192213"/>
              <a:gd name="connsiteX29" fmla="*/ 5635688 w 5635688"/>
              <a:gd name="connsiteY29" fmla="*/ 909622 h 7192213"/>
              <a:gd name="connsiteX30" fmla="*/ 5629737 w 5635688"/>
              <a:gd name="connsiteY30" fmla="*/ 5426373 h 7192213"/>
              <a:gd name="connsiteX31" fmla="*/ 5629737 w 5635688"/>
              <a:gd name="connsiteY31" fmla="*/ 5848539 h 7192213"/>
              <a:gd name="connsiteX32" fmla="*/ 5629737 w 5635688"/>
              <a:gd name="connsiteY32" fmla="*/ 6736614 h 7192213"/>
              <a:gd name="connsiteX33" fmla="*/ 5629737 w 5635688"/>
              <a:gd name="connsiteY33" fmla="*/ 7158780 h 7192213"/>
              <a:gd name="connsiteX34" fmla="*/ 5596210 w 5635688"/>
              <a:gd name="connsiteY34" fmla="*/ 7192213 h 7192213"/>
              <a:gd name="connsiteX35" fmla="*/ 1982520 w 5635688"/>
              <a:gd name="connsiteY35" fmla="*/ 7192213 h 7192213"/>
              <a:gd name="connsiteX36" fmla="*/ 1976650 w 5635688"/>
              <a:gd name="connsiteY36" fmla="*/ 7189772 h 7192213"/>
              <a:gd name="connsiteX37" fmla="*/ 64205 w 5635688"/>
              <a:gd name="connsiteY37" fmla="*/ 7189772 h 7192213"/>
              <a:gd name="connsiteX38" fmla="*/ 28826 w 5635688"/>
              <a:gd name="connsiteY38" fmla="*/ 7165867 h 7192213"/>
              <a:gd name="connsiteX39" fmla="*/ 28826 w 5635688"/>
              <a:gd name="connsiteY39" fmla="*/ 6079439 h 7192213"/>
              <a:gd name="connsiteX40" fmla="*/ 18871 w 5635688"/>
              <a:gd name="connsiteY40" fmla="*/ 6043977 h 7192213"/>
              <a:gd name="connsiteX41" fmla="*/ 28826 w 5635688"/>
              <a:gd name="connsiteY41" fmla="*/ 6007501 h 7192213"/>
              <a:gd name="connsiteX42" fmla="*/ 28826 w 5635688"/>
              <a:gd name="connsiteY42" fmla="*/ 5521424 h 7192213"/>
              <a:gd name="connsiteX43" fmla="*/ 28826 w 5635688"/>
              <a:gd name="connsiteY43" fmla="*/ 5456903 h 7192213"/>
              <a:gd name="connsiteX44" fmla="*/ 18216 w 5635688"/>
              <a:gd name="connsiteY44" fmla="*/ 5420866 h 7192213"/>
              <a:gd name="connsiteX45" fmla="*/ 6056 w 5635688"/>
              <a:gd name="connsiteY45" fmla="*/ 5384020 h 7192213"/>
              <a:gd name="connsiteX46" fmla="*/ 815 w 5635688"/>
              <a:gd name="connsiteY46" fmla="*/ 5348515 h 7192213"/>
              <a:gd name="connsiteX47" fmla="*/ 0 w 5635688"/>
              <a:gd name="connsiteY47"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8 w 5629738"/>
              <a:gd name="connsiteY28" fmla="*/ 900024 h 7192213"/>
              <a:gd name="connsiteX29" fmla="*/ 5629737 w 5629738"/>
              <a:gd name="connsiteY29" fmla="*/ 5426373 h 7192213"/>
              <a:gd name="connsiteX30" fmla="*/ 5629737 w 5629738"/>
              <a:gd name="connsiteY30" fmla="*/ 5848539 h 7192213"/>
              <a:gd name="connsiteX31" fmla="*/ 5629737 w 5629738"/>
              <a:gd name="connsiteY31" fmla="*/ 6736614 h 7192213"/>
              <a:gd name="connsiteX32" fmla="*/ 5629737 w 5629738"/>
              <a:gd name="connsiteY32" fmla="*/ 7158780 h 7192213"/>
              <a:gd name="connsiteX33" fmla="*/ 5596210 w 5629738"/>
              <a:gd name="connsiteY33" fmla="*/ 7192213 h 7192213"/>
              <a:gd name="connsiteX34" fmla="*/ 1982520 w 5629738"/>
              <a:gd name="connsiteY34" fmla="*/ 7192213 h 7192213"/>
              <a:gd name="connsiteX35" fmla="*/ 1976650 w 5629738"/>
              <a:gd name="connsiteY35" fmla="*/ 7189772 h 7192213"/>
              <a:gd name="connsiteX36" fmla="*/ 64205 w 5629738"/>
              <a:gd name="connsiteY36" fmla="*/ 7189772 h 7192213"/>
              <a:gd name="connsiteX37" fmla="*/ 28826 w 5629738"/>
              <a:gd name="connsiteY37" fmla="*/ 7165867 h 7192213"/>
              <a:gd name="connsiteX38" fmla="*/ 28826 w 5629738"/>
              <a:gd name="connsiteY38" fmla="*/ 6079439 h 7192213"/>
              <a:gd name="connsiteX39" fmla="*/ 18871 w 5629738"/>
              <a:gd name="connsiteY39" fmla="*/ 6043977 h 7192213"/>
              <a:gd name="connsiteX40" fmla="*/ 28826 w 5629738"/>
              <a:gd name="connsiteY40" fmla="*/ 6007501 h 7192213"/>
              <a:gd name="connsiteX41" fmla="*/ 28826 w 5629738"/>
              <a:gd name="connsiteY41" fmla="*/ 5521424 h 7192213"/>
              <a:gd name="connsiteX42" fmla="*/ 28826 w 5629738"/>
              <a:gd name="connsiteY42" fmla="*/ 5456903 h 7192213"/>
              <a:gd name="connsiteX43" fmla="*/ 18216 w 5629738"/>
              <a:gd name="connsiteY43" fmla="*/ 5420866 h 7192213"/>
              <a:gd name="connsiteX44" fmla="*/ 6056 w 5629738"/>
              <a:gd name="connsiteY44" fmla="*/ 5384020 h 7192213"/>
              <a:gd name="connsiteX45" fmla="*/ 815 w 5629738"/>
              <a:gd name="connsiteY45" fmla="*/ 5348515 h 7192213"/>
              <a:gd name="connsiteX46" fmla="*/ 0 w 5629738"/>
              <a:gd name="connsiteY46"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6736614 h 7192213"/>
              <a:gd name="connsiteX31" fmla="*/ 5629737 w 5629738"/>
              <a:gd name="connsiteY31" fmla="*/ 7158780 h 7192213"/>
              <a:gd name="connsiteX32" fmla="*/ 5596210 w 5629738"/>
              <a:gd name="connsiteY32" fmla="*/ 7192213 h 7192213"/>
              <a:gd name="connsiteX33" fmla="*/ 1982520 w 5629738"/>
              <a:gd name="connsiteY33" fmla="*/ 7192213 h 7192213"/>
              <a:gd name="connsiteX34" fmla="*/ 1976650 w 5629738"/>
              <a:gd name="connsiteY34" fmla="*/ 7189772 h 7192213"/>
              <a:gd name="connsiteX35" fmla="*/ 64205 w 5629738"/>
              <a:gd name="connsiteY35" fmla="*/ 7189772 h 7192213"/>
              <a:gd name="connsiteX36" fmla="*/ 28826 w 5629738"/>
              <a:gd name="connsiteY36" fmla="*/ 7165867 h 7192213"/>
              <a:gd name="connsiteX37" fmla="*/ 28826 w 5629738"/>
              <a:gd name="connsiteY37" fmla="*/ 6079439 h 7192213"/>
              <a:gd name="connsiteX38" fmla="*/ 18871 w 5629738"/>
              <a:gd name="connsiteY38" fmla="*/ 6043977 h 7192213"/>
              <a:gd name="connsiteX39" fmla="*/ 28826 w 5629738"/>
              <a:gd name="connsiteY39" fmla="*/ 6007501 h 7192213"/>
              <a:gd name="connsiteX40" fmla="*/ 28826 w 5629738"/>
              <a:gd name="connsiteY40" fmla="*/ 5521424 h 7192213"/>
              <a:gd name="connsiteX41" fmla="*/ 28826 w 5629738"/>
              <a:gd name="connsiteY41" fmla="*/ 5456903 h 7192213"/>
              <a:gd name="connsiteX42" fmla="*/ 18216 w 5629738"/>
              <a:gd name="connsiteY42" fmla="*/ 5420866 h 7192213"/>
              <a:gd name="connsiteX43" fmla="*/ 6056 w 5629738"/>
              <a:gd name="connsiteY43" fmla="*/ 5384020 h 7192213"/>
              <a:gd name="connsiteX44" fmla="*/ 815 w 5629738"/>
              <a:gd name="connsiteY44" fmla="*/ 5348515 h 7192213"/>
              <a:gd name="connsiteX45" fmla="*/ 0 w 5629738"/>
              <a:gd name="connsiteY45"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5848539 h 7192213"/>
              <a:gd name="connsiteX30" fmla="*/ 5629737 w 5629738"/>
              <a:gd name="connsiteY30" fmla="*/ 7158780 h 7192213"/>
              <a:gd name="connsiteX31" fmla="*/ 5596210 w 5629738"/>
              <a:gd name="connsiteY31" fmla="*/ 7192213 h 7192213"/>
              <a:gd name="connsiteX32" fmla="*/ 1982520 w 5629738"/>
              <a:gd name="connsiteY32" fmla="*/ 7192213 h 7192213"/>
              <a:gd name="connsiteX33" fmla="*/ 1976650 w 5629738"/>
              <a:gd name="connsiteY33" fmla="*/ 7189772 h 7192213"/>
              <a:gd name="connsiteX34" fmla="*/ 64205 w 5629738"/>
              <a:gd name="connsiteY34" fmla="*/ 7189772 h 7192213"/>
              <a:gd name="connsiteX35" fmla="*/ 28826 w 5629738"/>
              <a:gd name="connsiteY35" fmla="*/ 7165867 h 7192213"/>
              <a:gd name="connsiteX36" fmla="*/ 28826 w 5629738"/>
              <a:gd name="connsiteY36" fmla="*/ 6079439 h 7192213"/>
              <a:gd name="connsiteX37" fmla="*/ 18871 w 5629738"/>
              <a:gd name="connsiteY37" fmla="*/ 6043977 h 7192213"/>
              <a:gd name="connsiteX38" fmla="*/ 28826 w 5629738"/>
              <a:gd name="connsiteY38" fmla="*/ 6007501 h 7192213"/>
              <a:gd name="connsiteX39" fmla="*/ 28826 w 5629738"/>
              <a:gd name="connsiteY39" fmla="*/ 5521424 h 7192213"/>
              <a:gd name="connsiteX40" fmla="*/ 28826 w 5629738"/>
              <a:gd name="connsiteY40" fmla="*/ 5456903 h 7192213"/>
              <a:gd name="connsiteX41" fmla="*/ 18216 w 5629738"/>
              <a:gd name="connsiteY41" fmla="*/ 5420866 h 7192213"/>
              <a:gd name="connsiteX42" fmla="*/ 6056 w 5629738"/>
              <a:gd name="connsiteY42" fmla="*/ 5384020 h 7192213"/>
              <a:gd name="connsiteX43" fmla="*/ 815 w 5629738"/>
              <a:gd name="connsiteY43" fmla="*/ 5348515 h 7192213"/>
              <a:gd name="connsiteX44" fmla="*/ 0 w 5629738"/>
              <a:gd name="connsiteY44" fmla="*/ 5321182 h 7192213"/>
              <a:gd name="connsiteX0" fmla="*/ 0 w 5629738"/>
              <a:gd name="connsiteY0" fmla="*/ 5321182 h 7192213"/>
              <a:gd name="connsiteX1" fmla="*/ 7176 w 5629738"/>
              <a:gd name="connsiteY1" fmla="*/ 5292545 h 7192213"/>
              <a:gd name="connsiteX2" fmla="*/ 4191 w 5629738"/>
              <a:gd name="connsiteY2" fmla="*/ 5273215 h 7192213"/>
              <a:gd name="connsiteX3" fmla="*/ 11880 w 5629738"/>
              <a:gd name="connsiteY3" fmla="*/ 5237214 h 7192213"/>
              <a:gd name="connsiteX4" fmla="*/ 18963 w 5629738"/>
              <a:gd name="connsiteY4" fmla="*/ 5184548 h 7192213"/>
              <a:gd name="connsiteX5" fmla="*/ 26514 w 5629738"/>
              <a:gd name="connsiteY5" fmla="*/ 5148294 h 7192213"/>
              <a:gd name="connsiteX6" fmla="*/ 28826 w 5629738"/>
              <a:gd name="connsiteY6" fmla="*/ 5141304 h 7192213"/>
              <a:gd name="connsiteX7" fmla="*/ 28826 w 5629738"/>
              <a:gd name="connsiteY7" fmla="*/ 4904080 h 7192213"/>
              <a:gd name="connsiteX8" fmla="*/ 26241 w 5629738"/>
              <a:gd name="connsiteY8" fmla="*/ 4886580 h 7192213"/>
              <a:gd name="connsiteX9" fmla="*/ 28826 w 5629738"/>
              <a:gd name="connsiteY9" fmla="*/ 4827542 h 7192213"/>
              <a:gd name="connsiteX10" fmla="*/ 25306 w 5629738"/>
              <a:gd name="connsiteY10" fmla="*/ 4818968 h 7192213"/>
              <a:gd name="connsiteX11" fmla="*/ 28826 w 5629738"/>
              <a:gd name="connsiteY11" fmla="*/ 4761248 h 7192213"/>
              <a:gd name="connsiteX12" fmla="*/ 25835 w 5629738"/>
              <a:gd name="connsiteY12" fmla="*/ 4698008 h 7192213"/>
              <a:gd name="connsiteX13" fmla="*/ 17801 w 5629738"/>
              <a:gd name="connsiteY13" fmla="*/ 4693286 h 7192213"/>
              <a:gd name="connsiteX14" fmla="*/ 17096 w 5629738"/>
              <a:gd name="connsiteY14" fmla="*/ 4679416 h 7192213"/>
              <a:gd name="connsiteX15" fmla="*/ 17250 w 5629738"/>
              <a:gd name="connsiteY15" fmla="*/ 4657582 h 7192213"/>
              <a:gd name="connsiteX16" fmla="*/ 25682 w 5629738"/>
              <a:gd name="connsiteY16" fmla="*/ 4608673 h 7192213"/>
              <a:gd name="connsiteX17" fmla="*/ 20696 w 5629738"/>
              <a:gd name="connsiteY17" fmla="*/ 27254 h 7192213"/>
              <a:gd name="connsiteX18" fmla="*/ 44529 w 5629738"/>
              <a:gd name="connsiteY18" fmla="*/ 3139 h 7192213"/>
              <a:gd name="connsiteX19" fmla="*/ 64219 w 5629738"/>
              <a:gd name="connsiteY19" fmla="*/ 24 h 7192213"/>
              <a:gd name="connsiteX20" fmla="*/ 2653439 w 5629738"/>
              <a:gd name="connsiteY20" fmla="*/ 0 h 7192213"/>
              <a:gd name="connsiteX21" fmla="*/ 2959929 w 5629738"/>
              <a:gd name="connsiteY21" fmla="*/ 0 h 7192213"/>
              <a:gd name="connsiteX22" fmla="*/ 5549063 w 5629738"/>
              <a:gd name="connsiteY22" fmla="*/ 0 h 7192213"/>
              <a:gd name="connsiteX23" fmla="*/ 5549068 w 5629738"/>
              <a:gd name="connsiteY23" fmla="*/ 2 h 7192213"/>
              <a:gd name="connsiteX24" fmla="*/ 5553587 w 5629738"/>
              <a:gd name="connsiteY24" fmla="*/ 0 h 7192213"/>
              <a:gd name="connsiteX25" fmla="*/ 5559961 w 5629738"/>
              <a:gd name="connsiteY25" fmla="*/ 3034 h 7192213"/>
              <a:gd name="connsiteX26" fmla="*/ 5596211 w 5629738"/>
              <a:gd name="connsiteY26" fmla="*/ 3034 h 7192213"/>
              <a:gd name="connsiteX27" fmla="*/ 5629738 w 5629738"/>
              <a:gd name="connsiteY27" fmla="*/ 36562 h 7192213"/>
              <a:gd name="connsiteX28" fmla="*/ 5629737 w 5629738"/>
              <a:gd name="connsiteY28" fmla="*/ 5426373 h 7192213"/>
              <a:gd name="connsiteX29" fmla="*/ 5629737 w 5629738"/>
              <a:gd name="connsiteY29" fmla="*/ 7158780 h 7192213"/>
              <a:gd name="connsiteX30" fmla="*/ 5596210 w 5629738"/>
              <a:gd name="connsiteY30" fmla="*/ 7192213 h 7192213"/>
              <a:gd name="connsiteX31" fmla="*/ 1982520 w 5629738"/>
              <a:gd name="connsiteY31" fmla="*/ 7192213 h 7192213"/>
              <a:gd name="connsiteX32" fmla="*/ 1976650 w 5629738"/>
              <a:gd name="connsiteY32" fmla="*/ 7189772 h 7192213"/>
              <a:gd name="connsiteX33" fmla="*/ 64205 w 5629738"/>
              <a:gd name="connsiteY33" fmla="*/ 7189772 h 7192213"/>
              <a:gd name="connsiteX34" fmla="*/ 28826 w 5629738"/>
              <a:gd name="connsiteY34" fmla="*/ 7165867 h 7192213"/>
              <a:gd name="connsiteX35" fmla="*/ 28826 w 5629738"/>
              <a:gd name="connsiteY35" fmla="*/ 6079439 h 7192213"/>
              <a:gd name="connsiteX36" fmla="*/ 18871 w 5629738"/>
              <a:gd name="connsiteY36" fmla="*/ 6043977 h 7192213"/>
              <a:gd name="connsiteX37" fmla="*/ 28826 w 5629738"/>
              <a:gd name="connsiteY37" fmla="*/ 6007501 h 7192213"/>
              <a:gd name="connsiteX38" fmla="*/ 28826 w 5629738"/>
              <a:gd name="connsiteY38" fmla="*/ 5521424 h 7192213"/>
              <a:gd name="connsiteX39" fmla="*/ 28826 w 5629738"/>
              <a:gd name="connsiteY39" fmla="*/ 5456903 h 7192213"/>
              <a:gd name="connsiteX40" fmla="*/ 18216 w 5629738"/>
              <a:gd name="connsiteY40" fmla="*/ 5420866 h 7192213"/>
              <a:gd name="connsiteX41" fmla="*/ 6056 w 5629738"/>
              <a:gd name="connsiteY41" fmla="*/ 5384020 h 7192213"/>
              <a:gd name="connsiteX42" fmla="*/ 815 w 5629738"/>
              <a:gd name="connsiteY42" fmla="*/ 5348515 h 7192213"/>
              <a:gd name="connsiteX43" fmla="*/ 0 w 5629738"/>
              <a:gd name="connsiteY43"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1976650 w 5633928"/>
              <a:gd name="connsiteY31" fmla="*/ 7189772 h 7192213"/>
              <a:gd name="connsiteX32" fmla="*/ 64205 w 5633928"/>
              <a:gd name="connsiteY32" fmla="*/ 7189772 h 7192213"/>
              <a:gd name="connsiteX33" fmla="*/ 28826 w 5633928"/>
              <a:gd name="connsiteY33" fmla="*/ 7165867 h 7192213"/>
              <a:gd name="connsiteX34" fmla="*/ 28826 w 5633928"/>
              <a:gd name="connsiteY34" fmla="*/ 6079439 h 7192213"/>
              <a:gd name="connsiteX35" fmla="*/ 18871 w 5633928"/>
              <a:gd name="connsiteY35" fmla="*/ 6043977 h 7192213"/>
              <a:gd name="connsiteX36" fmla="*/ 28826 w 5633928"/>
              <a:gd name="connsiteY36" fmla="*/ 6007501 h 7192213"/>
              <a:gd name="connsiteX37" fmla="*/ 28826 w 5633928"/>
              <a:gd name="connsiteY37" fmla="*/ 5521424 h 7192213"/>
              <a:gd name="connsiteX38" fmla="*/ 28826 w 5633928"/>
              <a:gd name="connsiteY38" fmla="*/ 5456903 h 7192213"/>
              <a:gd name="connsiteX39" fmla="*/ 18216 w 5633928"/>
              <a:gd name="connsiteY39" fmla="*/ 5420866 h 7192213"/>
              <a:gd name="connsiteX40" fmla="*/ 6056 w 5633928"/>
              <a:gd name="connsiteY40" fmla="*/ 5384020 h 7192213"/>
              <a:gd name="connsiteX41" fmla="*/ 815 w 5633928"/>
              <a:gd name="connsiteY41" fmla="*/ 5348515 h 7192213"/>
              <a:gd name="connsiteX42" fmla="*/ 0 w 5633928"/>
              <a:gd name="connsiteY42"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1982520 w 5633928"/>
              <a:gd name="connsiteY30" fmla="*/ 7192213 h 7192213"/>
              <a:gd name="connsiteX31" fmla="*/ 64205 w 5633928"/>
              <a:gd name="connsiteY31" fmla="*/ 7189772 h 7192213"/>
              <a:gd name="connsiteX32" fmla="*/ 28826 w 5633928"/>
              <a:gd name="connsiteY32" fmla="*/ 7165867 h 7192213"/>
              <a:gd name="connsiteX33" fmla="*/ 28826 w 5633928"/>
              <a:gd name="connsiteY33" fmla="*/ 6079439 h 7192213"/>
              <a:gd name="connsiteX34" fmla="*/ 18871 w 5633928"/>
              <a:gd name="connsiteY34" fmla="*/ 6043977 h 7192213"/>
              <a:gd name="connsiteX35" fmla="*/ 28826 w 5633928"/>
              <a:gd name="connsiteY35" fmla="*/ 6007501 h 7192213"/>
              <a:gd name="connsiteX36" fmla="*/ 28826 w 5633928"/>
              <a:gd name="connsiteY36" fmla="*/ 5521424 h 7192213"/>
              <a:gd name="connsiteX37" fmla="*/ 28826 w 5633928"/>
              <a:gd name="connsiteY37" fmla="*/ 5456903 h 7192213"/>
              <a:gd name="connsiteX38" fmla="*/ 18216 w 5633928"/>
              <a:gd name="connsiteY38" fmla="*/ 5420866 h 7192213"/>
              <a:gd name="connsiteX39" fmla="*/ 6056 w 5633928"/>
              <a:gd name="connsiteY39" fmla="*/ 5384020 h 7192213"/>
              <a:gd name="connsiteX40" fmla="*/ 815 w 5633928"/>
              <a:gd name="connsiteY40" fmla="*/ 5348515 h 7192213"/>
              <a:gd name="connsiteX41" fmla="*/ 0 w 5633928"/>
              <a:gd name="connsiteY41"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2959929 w 5633928"/>
              <a:gd name="connsiteY21" fmla="*/ 0 h 7192213"/>
              <a:gd name="connsiteX22" fmla="*/ 5549063 w 5633928"/>
              <a:gd name="connsiteY22" fmla="*/ 0 h 7192213"/>
              <a:gd name="connsiteX23" fmla="*/ 5549068 w 5633928"/>
              <a:gd name="connsiteY23" fmla="*/ 2 h 7192213"/>
              <a:gd name="connsiteX24" fmla="*/ 5553587 w 5633928"/>
              <a:gd name="connsiteY24" fmla="*/ 0 h 7192213"/>
              <a:gd name="connsiteX25" fmla="*/ 5559961 w 5633928"/>
              <a:gd name="connsiteY25" fmla="*/ 3034 h 7192213"/>
              <a:gd name="connsiteX26" fmla="*/ 5596211 w 5633928"/>
              <a:gd name="connsiteY26" fmla="*/ 3034 h 7192213"/>
              <a:gd name="connsiteX27" fmla="*/ 5629738 w 5633928"/>
              <a:gd name="connsiteY27" fmla="*/ 36562 h 7192213"/>
              <a:gd name="connsiteX28" fmla="*/ 5629737 w 5633928"/>
              <a:gd name="connsiteY28" fmla="*/ 7158780 h 7192213"/>
              <a:gd name="connsiteX29" fmla="*/ 5596210 w 5633928"/>
              <a:gd name="connsiteY29" fmla="*/ 7192213 h 7192213"/>
              <a:gd name="connsiteX30" fmla="*/ 64205 w 5633928"/>
              <a:gd name="connsiteY30" fmla="*/ 7189772 h 7192213"/>
              <a:gd name="connsiteX31" fmla="*/ 28826 w 5633928"/>
              <a:gd name="connsiteY31" fmla="*/ 7165867 h 7192213"/>
              <a:gd name="connsiteX32" fmla="*/ 28826 w 5633928"/>
              <a:gd name="connsiteY32" fmla="*/ 6079439 h 7192213"/>
              <a:gd name="connsiteX33" fmla="*/ 18871 w 5633928"/>
              <a:gd name="connsiteY33" fmla="*/ 6043977 h 7192213"/>
              <a:gd name="connsiteX34" fmla="*/ 28826 w 5633928"/>
              <a:gd name="connsiteY34" fmla="*/ 6007501 h 7192213"/>
              <a:gd name="connsiteX35" fmla="*/ 28826 w 5633928"/>
              <a:gd name="connsiteY35" fmla="*/ 5521424 h 7192213"/>
              <a:gd name="connsiteX36" fmla="*/ 28826 w 5633928"/>
              <a:gd name="connsiteY36" fmla="*/ 5456903 h 7192213"/>
              <a:gd name="connsiteX37" fmla="*/ 18216 w 5633928"/>
              <a:gd name="connsiteY37" fmla="*/ 5420866 h 7192213"/>
              <a:gd name="connsiteX38" fmla="*/ 6056 w 5633928"/>
              <a:gd name="connsiteY38" fmla="*/ 5384020 h 7192213"/>
              <a:gd name="connsiteX39" fmla="*/ 815 w 5633928"/>
              <a:gd name="connsiteY39" fmla="*/ 5348515 h 7192213"/>
              <a:gd name="connsiteX40" fmla="*/ 0 w 5633928"/>
              <a:gd name="connsiteY40"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2653439 w 5633928"/>
              <a:gd name="connsiteY20" fmla="*/ 0 h 7192213"/>
              <a:gd name="connsiteX21" fmla="*/ 5549063 w 5633928"/>
              <a:gd name="connsiteY21" fmla="*/ 0 h 7192213"/>
              <a:gd name="connsiteX22" fmla="*/ 5549068 w 5633928"/>
              <a:gd name="connsiteY22" fmla="*/ 2 h 7192213"/>
              <a:gd name="connsiteX23" fmla="*/ 5553587 w 5633928"/>
              <a:gd name="connsiteY23" fmla="*/ 0 h 7192213"/>
              <a:gd name="connsiteX24" fmla="*/ 5559961 w 5633928"/>
              <a:gd name="connsiteY24" fmla="*/ 3034 h 7192213"/>
              <a:gd name="connsiteX25" fmla="*/ 5596211 w 5633928"/>
              <a:gd name="connsiteY25" fmla="*/ 3034 h 7192213"/>
              <a:gd name="connsiteX26" fmla="*/ 5629738 w 5633928"/>
              <a:gd name="connsiteY26" fmla="*/ 36562 h 7192213"/>
              <a:gd name="connsiteX27" fmla="*/ 5629737 w 5633928"/>
              <a:gd name="connsiteY27" fmla="*/ 7158780 h 7192213"/>
              <a:gd name="connsiteX28" fmla="*/ 5596210 w 5633928"/>
              <a:gd name="connsiteY28" fmla="*/ 7192213 h 7192213"/>
              <a:gd name="connsiteX29" fmla="*/ 64205 w 5633928"/>
              <a:gd name="connsiteY29" fmla="*/ 7189772 h 7192213"/>
              <a:gd name="connsiteX30" fmla="*/ 28826 w 5633928"/>
              <a:gd name="connsiteY30" fmla="*/ 7165867 h 7192213"/>
              <a:gd name="connsiteX31" fmla="*/ 28826 w 5633928"/>
              <a:gd name="connsiteY31" fmla="*/ 6079439 h 7192213"/>
              <a:gd name="connsiteX32" fmla="*/ 18871 w 5633928"/>
              <a:gd name="connsiteY32" fmla="*/ 6043977 h 7192213"/>
              <a:gd name="connsiteX33" fmla="*/ 28826 w 5633928"/>
              <a:gd name="connsiteY33" fmla="*/ 6007501 h 7192213"/>
              <a:gd name="connsiteX34" fmla="*/ 28826 w 5633928"/>
              <a:gd name="connsiteY34" fmla="*/ 5521424 h 7192213"/>
              <a:gd name="connsiteX35" fmla="*/ 28826 w 5633928"/>
              <a:gd name="connsiteY35" fmla="*/ 5456903 h 7192213"/>
              <a:gd name="connsiteX36" fmla="*/ 18216 w 5633928"/>
              <a:gd name="connsiteY36" fmla="*/ 5420866 h 7192213"/>
              <a:gd name="connsiteX37" fmla="*/ 6056 w 5633928"/>
              <a:gd name="connsiteY37" fmla="*/ 5384020 h 7192213"/>
              <a:gd name="connsiteX38" fmla="*/ 815 w 5633928"/>
              <a:gd name="connsiteY38" fmla="*/ 5348515 h 7192213"/>
              <a:gd name="connsiteX39" fmla="*/ 0 w 5633928"/>
              <a:gd name="connsiteY39"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59961 w 5633928"/>
              <a:gd name="connsiteY23" fmla="*/ 3034 h 7192213"/>
              <a:gd name="connsiteX24" fmla="*/ 5596211 w 5633928"/>
              <a:gd name="connsiteY24" fmla="*/ 3034 h 7192213"/>
              <a:gd name="connsiteX25" fmla="*/ 5629738 w 5633928"/>
              <a:gd name="connsiteY25" fmla="*/ 36562 h 7192213"/>
              <a:gd name="connsiteX26" fmla="*/ 5629737 w 5633928"/>
              <a:gd name="connsiteY26" fmla="*/ 7158780 h 7192213"/>
              <a:gd name="connsiteX27" fmla="*/ 5596210 w 5633928"/>
              <a:gd name="connsiteY27" fmla="*/ 7192213 h 7192213"/>
              <a:gd name="connsiteX28" fmla="*/ 64205 w 5633928"/>
              <a:gd name="connsiteY28" fmla="*/ 7189772 h 7192213"/>
              <a:gd name="connsiteX29" fmla="*/ 28826 w 5633928"/>
              <a:gd name="connsiteY29" fmla="*/ 7165867 h 7192213"/>
              <a:gd name="connsiteX30" fmla="*/ 28826 w 5633928"/>
              <a:gd name="connsiteY30" fmla="*/ 6079439 h 7192213"/>
              <a:gd name="connsiteX31" fmla="*/ 18871 w 5633928"/>
              <a:gd name="connsiteY31" fmla="*/ 6043977 h 7192213"/>
              <a:gd name="connsiteX32" fmla="*/ 28826 w 5633928"/>
              <a:gd name="connsiteY32" fmla="*/ 6007501 h 7192213"/>
              <a:gd name="connsiteX33" fmla="*/ 28826 w 5633928"/>
              <a:gd name="connsiteY33" fmla="*/ 5521424 h 7192213"/>
              <a:gd name="connsiteX34" fmla="*/ 28826 w 5633928"/>
              <a:gd name="connsiteY34" fmla="*/ 5456903 h 7192213"/>
              <a:gd name="connsiteX35" fmla="*/ 18216 w 5633928"/>
              <a:gd name="connsiteY35" fmla="*/ 5420866 h 7192213"/>
              <a:gd name="connsiteX36" fmla="*/ 6056 w 5633928"/>
              <a:gd name="connsiteY36" fmla="*/ 5384020 h 7192213"/>
              <a:gd name="connsiteX37" fmla="*/ 815 w 5633928"/>
              <a:gd name="connsiteY37" fmla="*/ 5348515 h 7192213"/>
              <a:gd name="connsiteX38" fmla="*/ 0 w 5633928"/>
              <a:gd name="connsiteY38" fmla="*/ 5321182 h 7192213"/>
              <a:gd name="connsiteX0" fmla="*/ 0 w 5633928"/>
              <a:gd name="connsiteY0" fmla="*/ 5321182 h 7192213"/>
              <a:gd name="connsiteX1" fmla="*/ 7176 w 5633928"/>
              <a:gd name="connsiteY1" fmla="*/ 5292545 h 7192213"/>
              <a:gd name="connsiteX2" fmla="*/ 4191 w 5633928"/>
              <a:gd name="connsiteY2" fmla="*/ 5273215 h 7192213"/>
              <a:gd name="connsiteX3" fmla="*/ 11880 w 5633928"/>
              <a:gd name="connsiteY3" fmla="*/ 5237214 h 7192213"/>
              <a:gd name="connsiteX4" fmla="*/ 18963 w 5633928"/>
              <a:gd name="connsiteY4" fmla="*/ 5184548 h 7192213"/>
              <a:gd name="connsiteX5" fmla="*/ 26514 w 5633928"/>
              <a:gd name="connsiteY5" fmla="*/ 5148294 h 7192213"/>
              <a:gd name="connsiteX6" fmla="*/ 28826 w 5633928"/>
              <a:gd name="connsiteY6" fmla="*/ 5141304 h 7192213"/>
              <a:gd name="connsiteX7" fmla="*/ 28826 w 5633928"/>
              <a:gd name="connsiteY7" fmla="*/ 4904080 h 7192213"/>
              <a:gd name="connsiteX8" fmla="*/ 26241 w 5633928"/>
              <a:gd name="connsiteY8" fmla="*/ 4886580 h 7192213"/>
              <a:gd name="connsiteX9" fmla="*/ 28826 w 5633928"/>
              <a:gd name="connsiteY9" fmla="*/ 4827542 h 7192213"/>
              <a:gd name="connsiteX10" fmla="*/ 25306 w 5633928"/>
              <a:gd name="connsiteY10" fmla="*/ 4818968 h 7192213"/>
              <a:gd name="connsiteX11" fmla="*/ 28826 w 5633928"/>
              <a:gd name="connsiteY11" fmla="*/ 4761248 h 7192213"/>
              <a:gd name="connsiteX12" fmla="*/ 25835 w 5633928"/>
              <a:gd name="connsiteY12" fmla="*/ 4698008 h 7192213"/>
              <a:gd name="connsiteX13" fmla="*/ 17801 w 5633928"/>
              <a:gd name="connsiteY13" fmla="*/ 4693286 h 7192213"/>
              <a:gd name="connsiteX14" fmla="*/ 17096 w 5633928"/>
              <a:gd name="connsiteY14" fmla="*/ 4679416 h 7192213"/>
              <a:gd name="connsiteX15" fmla="*/ 17250 w 5633928"/>
              <a:gd name="connsiteY15" fmla="*/ 4657582 h 7192213"/>
              <a:gd name="connsiteX16" fmla="*/ 25682 w 5633928"/>
              <a:gd name="connsiteY16" fmla="*/ 4608673 h 7192213"/>
              <a:gd name="connsiteX17" fmla="*/ 20696 w 5633928"/>
              <a:gd name="connsiteY17" fmla="*/ 27254 h 7192213"/>
              <a:gd name="connsiteX18" fmla="*/ 44529 w 5633928"/>
              <a:gd name="connsiteY18" fmla="*/ 3139 h 7192213"/>
              <a:gd name="connsiteX19" fmla="*/ 64219 w 5633928"/>
              <a:gd name="connsiteY19" fmla="*/ 24 h 7192213"/>
              <a:gd name="connsiteX20" fmla="*/ 5549063 w 5633928"/>
              <a:gd name="connsiteY20" fmla="*/ 0 h 7192213"/>
              <a:gd name="connsiteX21" fmla="*/ 5549068 w 5633928"/>
              <a:gd name="connsiteY21" fmla="*/ 2 h 7192213"/>
              <a:gd name="connsiteX22" fmla="*/ 5553587 w 5633928"/>
              <a:gd name="connsiteY22" fmla="*/ 0 h 7192213"/>
              <a:gd name="connsiteX23" fmla="*/ 5596211 w 5633928"/>
              <a:gd name="connsiteY23" fmla="*/ 3034 h 7192213"/>
              <a:gd name="connsiteX24" fmla="*/ 5629738 w 5633928"/>
              <a:gd name="connsiteY24" fmla="*/ 36562 h 7192213"/>
              <a:gd name="connsiteX25" fmla="*/ 5629737 w 5633928"/>
              <a:gd name="connsiteY25" fmla="*/ 7158780 h 7192213"/>
              <a:gd name="connsiteX26" fmla="*/ 5596210 w 5633928"/>
              <a:gd name="connsiteY26" fmla="*/ 7192213 h 7192213"/>
              <a:gd name="connsiteX27" fmla="*/ 64205 w 5633928"/>
              <a:gd name="connsiteY27" fmla="*/ 7189772 h 7192213"/>
              <a:gd name="connsiteX28" fmla="*/ 28826 w 5633928"/>
              <a:gd name="connsiteY28" fmla="*/ 7165867 h 7192213"/>
              <a:gd name="connsiteX29" fmla="*/ 28826 w 5633928"/>
              <a:gd name="connsiteY29" fmla="*/ 6079439 h 7192213"/>
              <a:gd name="connsiteX30" fmla="*/ 18871 w 5633928"/>
              <a:gd name="connsiteY30" fmla="*/ 6043977 h 7192213"/>
              <a:gd name="connsiteX31" fmla="*/ 28826 w 5633928"/>
              <a:gd name="connsiteY31" fmla="*/ 6007501 h 7192213"/>
              <a:gd name="connsiteX32" fmla="*/ 28826 w 5633928"/>
              <a:gd name="connsiteY32" fmla="*/ 5521424 h 7192213"/>
              <a:gd name="connsiteX33" fmla="*/ 28826 w 5633928"/>
              <a:gd name="connsiteY33" fmla="*/ 5456903 h 7192213"/>
              <a:gd name="connsiteX34" fmla="*/ 18216 w 5633928"/>
              <a:gd name="connsiteY34" fmla="*/ 5420866 h 7192213"/>
              <a:gd name="connsiteX35" fmla="*/ 6056 w 5633928"/>
              <a:gd name="connsiteY35" fmla="*/ 5384020 h 7192213"/>
              <a:gd name="connsiteX36" fmla="*/ 815 w 5633928"/>
              <a:gd name="connsiteY36" fmla="*/ 5348515 h 7192213"/>
              <a:gd name="connsiteX37" fmla="*/ 0 w 5633928"/>
              <a:gd name="connsiteY37" fmla="*/ 5321182 h 7192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633928" h="7192213">
                <a:moveTo>
                  <a:pt x="0" y="5321182"/>
                </a:moveTo>
                <a:lnTo>
                  <a:pt x="7176" y="5292545"/>
                </a:lnTo>
                <a:cubicBezTo>
                  <a:pt x="7874" y="5284550"/>
                  <a:pt x="3408" y="5282436"/>
                  <a:pt x="4191" y="5273215"/>
                </a:cubicBezTo>
                <a:lnTo>
                  <a:pt x="11880" y="5237214"/>
                </a:lnTo>
                <a:lnTo>
                  <a:pt x="18963" y="5184548"/>
                </a:lnTo>
                <a:lnTo>
                  <a:pt x="26514" y="5148294"/>
                </a:lnTo>
                <a:lnTo>
                  <a:pt x="28826" y="5141304"/>
                </a:lnTo>
                <a:lnTo>
                  <a:pt x="28826" y="4904080"/>
                </a:lnTo>
                <a:lnTo>
                  <a:pt x="26241" y="4886580"/>
                </a:lnTo>
                <a:lnTo>
                  <a:pt x="28826" y="4827542"/>
                </a:lnTo>
                <a:lnTo>
                  <a:pt x="25306" y="4818968"/>
                </a:lnTo>
                <a:lnTo>
                  <a:pt x="28826" y="4761248"/>
                </a:lnTo>
                <a:cubicBezTo>
                  <a:pt x="28328" y="4742134"/>
                  <a:pt x="29114" y="4709012"/>
                  <a:pt x="25835" y="4698008"/>
                </a:cubicBezTo>
                <a:lnTo>
                  <a:pt x="17801" y="4693286"/>
                </a:lnTo>
                <a:lnTo>
                  <a:pt x="17096" y="4679416"/>
                </a:lnTo>
                <a:cubicBezTo>
                  <a:pt x="17711" y="4678402"/>
                  <a:pt x="17198" y="4658407"/>
                  <a:pt x="17250" y="4657582"/>
                </a:cubicBezTo>
                <a:lnTo>
                  <a:pt x="25682" y="4608673"/>
                </a:lnTo>
                <a:lnTo>
                  <a:pt x="20696" y="27254"/>
                </a:lnTo>
                <a:cubicBezTo>
                  <a:pt x="28640" y="13408"/>
                  <a:pt x="30825" y="11178"/>
                  <a:pt x="44529" y="3139"/>
                </a:cubicBezTo>
                <a:lnTo>
                  <a:pt x="64219" y="24"/>
                </a:lnTo>
                <a:lnTo>
                  <a:pt x="5549063" y="0"/>
                </a:lnTo>
                <a:cubicBezTo>
                  <a:pt x="5549065" y="1"/>
                  <a:pt x="5549066" y="2"/>
                  <a:pt x="5549068" y="2"/>
                </a:cubicBezTo>
                <a:lnTo>
                  <a:pt x="5553587" y="0"/>
                </a:lnTo>
                <a:lnTo>
                  <a:pt x="5596211" y="3034"/>
                </a:lnTo>
                <a:cubicBezTo>
                  <a:pt x="5614708" y="3086"/>
                  <a:pt x="5629691" y="18066"/>
                  <a:pt x="5629738" y="36562"/>
                </a:cubicBezTo>
                <a:cubicBezTo>
                  <a:pt x="5635326" y="1229186"/>
                  <a:pt x="5635325" y="5966172"/>
                  <a:pt x="5629737" y="7158780"/>
                </a:cubicBezTo>
                <a:cubicBezTo>
                  <a:pt x="5629632" y="7177240"/>
                  <a:pt x="5614669" y="7192165"/>
                  <a:pt x="5596210" y="7192213"/>
                </a:cubicBezTo>
                <a:lnTo>
                  <a:pt x="64205" y="7189772"/>
                </a:lnTo>
                <a:cubicBezTo>
                  <a:pt x="44670" y="7189697"/>
                  <a:pt x="28876" y="7179028"/>
                  <a:pt x="28826" y="7165867"/>
                </a:cubicBezTo>
                <a:lnTo>
                  <a:pt x="28826" y="6079439"/>
                </a:lnTo>
                <a:lnTo>
                  <a:pt x="18871" y="6043977"/>
                </a:lnTo>
                <a:cubicBezTo>
                  <a:pt x="19309" y="6024074"/>
                  <a:pt x="25508" y="6019660"/>
                  <a:pt x="28826" y="6007501"/>
                </a:cubicBezTo>
                <a:lnTo>
                  <a:pt x="28826" y="5521424"/>
                </a:lnTo>
                <a:lnTo>
                  <a:pt x="28826" y="5456903"/>
                </a:lnTo>
                <a:lnTo>
                  <a:pt x="18216" y="5420866"/>
                </a:lnTo>
                <a:cubicBezTo>
                  <a:pt x="26699" y="5406368"/>
                  <a:pt x="10111" y="5395765"/>
                  <a:pt x="6056" y="5384020"/>
                </a:cubicBezTo>
                <a:lnTo>
                  <a:pt x="815" y="5348515"/>
                </a:lnTo>
                <a:cubicBezTo>
                  <a:pt x="543" y="5339404"/>
                  <a:pt x="272" y="5330293"/>
                  <a:pt x="0" y="5321182"/>
                </a:cubicBezTo>
                <a:close/>
              </a:path>
            </a:pathLst>
          </a:custGeom>
          <a:solidFill>
            <a:srgbClr val="FFFFFF"/>
          </a:solidFill>
          <a:ln w="1270" cap="flat">
            <a:noFill/>
            <a:prstDash val="solid"/>
            <a:miter/>
          </a:ln>
          <a:effectLst/>
        </p:spPr>
        <p:txBody>
          <a:bodyPr rtlCol="0" anchor="ctr"/>
          <a:lstStyle/>
          <a:p>
            <a:endParaRPr lang="en-US"/>
          </a:p>
        </p:txBody>
      </p:sp>
      <p:pic>
        <p:nvPicPr>
          <p:cNvPr id="5" name="Content Placeholder 4" descr="Timeline&#10;&#10;Description automatically generated">
            <a:extLst>
              <a:ext uri="{FF2B5EF4-FFF2-40B4-BE49-F238E27FC236}">
                <a16:creationId xmlns:a16="http://schemas.microsoft.com/office/drawing/2014/main" id="{51739EE6-AB2E-483B-8EB1-23290B59484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120000">
            <a:off x="4726818" y="1073675"/>
            <a:ext cx="6756845" cy="4611546"/>
          </a:xfrm>
          <a:prstGeom prst="rect">
            <a:avLst/>
          </a:prstGeom>
        </p:spPr>
      </p:pic>
      <p:sp>
        <p:nvSpPr>
          <p:cNvPr id="2" name="Title 1">
            <a:extLst>
              <a:ext uri="{FF2B5EF4-FFF2-40B4-BE49-F238E27FC236}">
                <a16:creationId xmlns:a16="http://schemas.microsoft.com/office/drawing/2014/main" id="{3FC84D7E-77FB-430D-92E6-4E42EABF91C6}"/>
              </a:ext>
            </a:extLst>
          </p:cNvPr>
          <p:cNvSpPr>
            <a:spLocks noGrp="1"/>
          </p:cNvSpPr>
          <p:nvPr>
            <p:ph type="title"/>
          </p:nvPr>
        </p:nvSpPr>
        <p:spPr>
          <a:xfrm>
            <a:off x="1219200" y="1138575"/>
            <a:ext cx="4876800" cy="3309835"/>
          </a:xfrm>
        </p:spPr>
        <p:txBody>
          <a:bodyPr vert="horz" lIns="91440" tIns="45720" rIns="91440" bIns="45720" rtlCol="0" anchor="t">
            <a:normAutofit/>
          </a:bodyPr>
          <a:lstStyle/>
          <a:p>
            <a:r>
              <a:rPr lang="en-US" sz="5400" dirty="0"/>
              <a:t>HRM EVOLUTION</a:t>
            </a:r>
            <a:br>
              <a:rPr lang="en-US" sz="5400" dirty="0"/>
            </a:br>
            <a:endParaRPr lang="en-US" sz="5400" dirty="0"/>
          </a:p>
        </p:txBody>
      </p:sp>
      <p:grpSp>
        <p:nvGrpSpPr>
          <p:cNvPr id="52" name="Group 51">
            <a:extLst>
              <a:ext uri="{FF2B5EF4-FFF2-40B4-BE49-F238E27FC236}">
                <a16:creationId xmlns:a16="http://schemas.microsoft.com/office/drawing/2014/main" id="{5D3D3051-D223-4825-BE7D-C711315EE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53" name="Group 52">
              <a:extLst>
                <a:ext uri="{FF2B5EF4-FFF2-40B4-BE49-F238E27FC236}">
                  <a16:creationId xmlns:a16="http://schemas.microsoft.com/office/drawing/2014/main" id="{520C5DCB-EAA5-4FFC-AA6E-08F8338DDD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5" name="Straight Connector 54">
                <a:extLst>
                  <a:ext uri="{FF2B5EF4-FFF2-40B4-BE49-F238E27FC236}">
                    <a16:creationId xmlns:a16="http://schemas.microsoft.com/office/drawing/2014/main" id="{C2C538F1-2196-4569-BA87-03877D5148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996DBDC-43C7-4705-94D0-B810DD691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4" name="Oval 53">
              <a:extLst>
                <a:ext uri="{FF2B5EF4-FFF2-40B4-BE49-F238E27FC236}">
                  <a16:creationId xmlns:a16="http://schemas.microsoft.com/office/drawing/2014/main" id="{C9F89986-CE0E-45E8-A509-FA70F6E36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Freeform: Shape 57">
            <a:extLst>
              <a:ext uri="{FF2B5EF4-FFF2-40B4-BE49-F238E27FC236}">
                <a16:creationId xmlns:a16="http://schemas.microsoft.com/office/drawing/2014/main" id="{0847B228-7D3B-4853-8273-2B7CDAF9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691138">
            <a:off x="10900084" y="526149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38760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3F5135F-115E-423C-BE4A-B56C35DC9F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 name="Group 10">
              <a:extLst>
                <a:ext uri="{FF2B5EF4-FFF2-40B4-BE49-F238E27FC236}">
                  <a16:creationId xmlns:a16="http://schemas.microsoft.com/office/drawing/2014/main" id="{82C1E318-0F1F-4920-8C7D-FBAC66631B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3" name="Straight Connector 12">
                <a:extLst>
                  <a:ext uri="{FF2B5EF4-FFF2-40B4-BE49-F238E27FC236}">
                    <a16:creationId xmlns:a16="http://schemas.microsoft.com/office/drawing/2014/main" id="{DE4A7237-B6EB-4FB7-8B68-7C27438D4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E00FDE-0838-4B5B-A782-6B6C92DB0A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 name="Oval 11">
              <a:extLst>
                <a:ext uri="{FF2B5EF4-FFF2-40B4-BE49-F238E27FC236}">
                  <a16:creationId xmlns:a16="http://schemas.microsoft.com/office/drawing/2014/main" id="{2BC1B2F3-8E83-4A70-B103-979C67EEC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6" name="Rectangle 15">
            <a:extLst>
              <a:ext uri="{FF2B5EF4-FFF2-40B4-BE49-F238E27FC236}">
                <a16:creationId xmlns:a16="http://schemas.microsoft.com/office/drawing/2014/main" id="{FBE9DB16-5C17-4090-8D3F-03B9BAAB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sign&#10;&#10;Description automatically generated">
            <a:extLst>
              <a:ext uri="{FF2B5EF4-FFF2-40B4-BE49-F238E27FC236}">
                <a16:creationId xmlns:a16="http://schemas.microsoft.com/office/drawing/2014/main" id="{8D0488AE-E574-4E42-BA79-6C39780E7DF3}"/>
              </a:ext>
            </a:extLst>
          </p:cNvPr>
          <p:cNvPicPr>
            <a:picLocks noGrp="1" noChangeAspect="1"/>
          </p:cNvPicPr>
          <p:nvPr>
            <p:ph idx="1"/>
          </p:nvPr>
        </p:nvPicPr>
        <p:blipFill rotWithShape="1">
          <a:blip r:embed="rId3">
            <a:alphaModFix amt="84000"/>
            <a:extLst>
              <a:ext uri="{28A0092B-C50C-407E-A947-70E740481C1C}">
                <a14:useLocalDpi xmlns:a14="http://schemas.microsoft.com/office/drawing/2010/main" val="0"/>
              </a:ext>
            </a:extLst>
          </a:blip>
          <a:srcRect l="17702" r="4521" b="1"/>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91080BBA-334D-47E7-984F-354D2ADEE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65439" y="231439"/>
            <a:ext cx="6858000" cy="6395122"/>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D231FEB-A633-4916-ADDE-5D426E6F193E}"/>
              </a:ext>
            </a:extLst>
          </p:cNvPr>
          <p:cNvSpPr>
            <a:spLocks noGrp="1"/>
          </p:cNvSpPr>
          <p:nvPr>
            <p:ph type="title"/>
          </p:nvPr>
        </p:nvSpPr>
        <p:spPr>
          <a:xfrm>
            <a:off x="5253644" y="689195"/>
            <a:ext cx="6252556" cy="2795015"/>
          </a:xfrm>
        </p:spPr>
        <p:txBody>
          <a:bodyPr vert="horz" lIns="91440" tIns="45720" rIns="91440" bIns="45720" rtlCol="0" anchor="t">
            <a:normAutofit/>
          </a:bodyPr>
          <a:lstStyle/>
          <a:p>
            <a:pPr algn="r">
              <a:lnSpc>
                <a:spcPct val="110000"/>
              </a:lnSpc>
            </a:pPr>
            <a:r>
              <a:rPr lang="en-US" sz="4100" i="1" kern="1200" dirty="0">
                <a:solidFill>
                  <a:srgbClr val="000000"/>
                </a:solidFill>
                <a:highlight>
                  <a:srgbClr val="FFFF00"/>
                </a:highlight>
                <a:latin typeface="+mj-lt"/>
                <a:ea typeface="+mj-ea"/>
                <a:cs typeface="+mj-cs"/>
              </a:rPr>
              <a:t>How Google reinvented HR and drives success through people analytics?</a:t>
            </a:r>
          </a:p>
        </p:txBody>
      </p:sp>
      <p:grpSp>
        <p:nvGrpSpPr>
          <p:cNvPr id="22" name="Group 21">
            <a:extLst>
              <a:ext uri="{FF2B5EF4-FFF2-40B4-BE49-F238E27FC236}">
                <a16:creationId xmlns:a16="http://schemas.microsoft.com/office/drawing/2014/main" id="{38C13093-F147-4C4E-9844-F01238DBC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804050F4-5635-4D29-882B-9E26D607FC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D5B51A74-1848-4691-A276-A67B72C674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71BD7D0-08DD-4880-A93E-92454B00B1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24" name="Oval 23">
              <a:extLst>
                <a:ext uri="{FF2B5EF4-FFF2-40B4-BE49-F238E27FC236}">
                  <a16:creationId xmlns:a16="http://schemas.microsoft.com/office/drawing/2014/main" id="{CF9ECA97-80C4-4AFD-AC63-BCF6888FA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4775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79DFA4D1-A2F8-4D64-98F0-0711097C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6F389745-E93E-4A1E-A7FF-5D64C5A33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4298">
            <a:off x="873215" y="576946"/>
            <a:ext cx="4605051" cy="5501608"/>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8CC8F0E-91AD-4492-9208-600E0067D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395334">
            <a:off x="858622" y="566333"/>
            <a:ext cx="4646439" cy="5500188"/>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78736 w 4553447"/>
              <a:gd name="connsiteY81" fmla="*/ 3839310 h 5549974"/>
              <a:gd name="connsiteX82" fmla="*/ 303426 w 4553447"/>
              <a:gd name="connsiteY82"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78736 w 4553447"/>
              <a:gd name="connsiteY80" fmla="*/ 3839310 h 5549974"/>
              <a:gd name="connsiteX81" fmla="*/ 303426 w 4553447"/>
              <a:gd name="connsiteY81"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990 w 4553447"/>
              <a:gd name="connsiteY73" fmla="*/ 5210500 h 5549974"/>
              <a:gd name="connsiteX74" fmla="*/ 8674 w 4553447"/>
              <a:gd name="connsiteY74" fmla="*/ 5204597 h 5549974"/>
              <a:gd name="connsiteX75" fmla="*/ 8091 w 4553447"/>
              <a:gd name="connsiteY75" fmla="*/ 5201441 h 5549974"/>
              <a:gd name="connsiteX76" fmla="*/ 7461 w 4553447"/>
              <a:gd name="connsiteY76" fmla="*/ 5189632 h 5549974"/>
              <a:gd name="connsiteX77" fmla="*/ 6877 w 4553447"/>
              <a:gd name="connsiteY77" fmla="*/ 5186477 h 5549974"/>
              <a:gd name="connsiteX78" fmla="*/ 7145 w 4553447"/>
              <a:gd name="connsiteY78" fmla="*/ 5183728 h 5549974"/>
              <a:gd name="connsiteX79" fmla="*/ 78736 w 4553447"/>
              <a:gd name="connsiteY79" fmla="*/ 3839310 h 5549974"/>
              <a:gd name="connsiteX80" fmla="*/ 303426 w 4553447"/>
              <a:gd name="connsiteY80"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674 w 4553447"/>
              <a:gd name="connsiteY73" fmla="*/ 5204597 h 5549974"/>
              <a:gd name="connsiteX74" fmla="*/ 8091 w 4553447"/>
              <a:gd name="connsiteY74" fmla="*/ 5201441 h 5549974"/>
              <a:gd name="connsiteX75" fmla="*/ 7461 w 4553447"/>
              <a:gd name="connsiteY75" fmla="*/ 5189632 h 5549974"/>
              <a:gd name="connsiteX76" fmla="*/ 6877 w 4553447"/>
              <a:gd name="connsiteY76" fmla="*/ 5186477 h 5549974"/>
              <a:gd name="connsiteX77" fmla="*/ 7145 w 4553447"/>
              <a:gd name="connsiteY77" fmla="*/ 5183728 h 5549974"/>
              <a:gd name="connsiteX78" fmla="*/ 78736 w 4553447"/>
              <a:gd name="connsiteY78" fmla="*/ 3839310 h 5549974"/>
              <a:gd name="connsiteX79" fmla="*/ 303426 w 4553447"/>
              <a:gd name="connsiteY79"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8721 w 4553447"/>
              <a:gd name="connsiteY72" fmla="*/ 5213249 h 5549974"/>
              <a:gd name="connsiteX73" fmla="*/ 8091 w 4553447"/>
              <a:gd name="connsiteY73" fmla="*/ 5201441 h 5549974"/>
              <a:gd name="connsiteX74" fmla="*/ 7461 w 4553447"/>
              <a:gd name="connsiteY74" fmla="*/ 5189632 h 5549974"/>
              <a:gd name="connsiteX75" fmla="*/ 6877 w 4553447"/>
              <a:gd name="connsiteY75" fmla="*/ 5186477 h 5549974"/>
              <a:gd name="connsiteX76" fmla="*/ 7145 w 4553447"/>
              <a:gd name="connsiteY76" fmla="*/ 5183728 h 5549974"/>
              <a:gd name="connsiteX77" fmla="*/ 78736 w 4553447"/>
              <a:gd name="connsiteY77" fmla="*/ 3839310 h 5549974"/>
              <a:gd name="connsiteX78" fmla="*/ 303426 w 4553447"/>
              <a:gd name="connsiteY78"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8721 w 4553447"/>
              <a:gd name="connsiteY71" fmla="*/ 5213249 h 5549974"/>
              <a:gd name="connsiteX72" fmla="*/ 8091 w 4553447"/>
              <a:gd name="connsiteY72" fmla="*/ 5201441 h 5549974"/>
              <a:gd name="connsiteX73" fmla="*/ 7461 w 4553447"/>
              <a:gd name="connsiteY73" fmla="*/ 5189632 h 5549974"/>
              <a:gd name="connsiteX74" fmla="*/ 6877 w 4553447"/>
              <a:gd name="connsiteY74" fmla="*/ 5186477 h 5549974"/>
              <a:gd name="connsiteX75" fmla="*/ 7145 w 4553447"/>
              <a:gd name="connsiteY75" fmla="*/ 5183728 h 5549974"/>
              <a:gd name="connsiteX76" fmla="*/ 78736 w 4553447"/>
              <a:gd name="connsiteY76" fmla="*/ 3839310 h 5549974"/>
              <a:gd name="connsiteX77" fmla="*/ 303426 w 4553447"/>
              <a:gd name="connsiteY77"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8091 w 4553447"/>
              <a:gd name="connsiteY71" fmla="*/ 5201441 h 5549974"/>
              <a:gd name="connsiteX72" fmla="*/ 7461 w 4553447"/>
              <a:gd name="connsiteY72" fmla="*/ 5189632 h 5549974"/>
              <a:gd name="connsiteX73" fmla="*/ 6877 w 4553447"/>
              <a:gd name="connsiteY73" fmla="*/ 5186477 h 5549974"/>
              <a:gd name="connsiteX74" fmla="*/ 7145 w 4553447"/>
              <a:gd name="connsiteY74" fmla="*/ 5183728 h 5549974"/>
              <a:gd name="connsiteX75" fmla="*/ 78736 w 4553447"/>
              <a:gd name="connsiteY75" fmla="*/ 3839310 h 5549974"/>
              <a:gd name="connsiteX76" fmla="*/ 303426 w 4553447"/>
              <a:gd name="connsiteY76"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8091 w 4553447"/>
              <a:gd name="connsiteY70" fmla="*/ 5201441 h 5549974"/>
              <a:gd name="connsiteX71" fmla="*/ 7461 w 4553447"/>
              <a:gd name="connsiteY71" fmla="*/ 5189632 h 5549974"/>
              <a:gd name="connsiteX72" fmla="*/ 6877 w 4553447"/>
              <a:gd name="connsiteY72" fmla="*/ 5186477 h 5549974"/>
              <a:gd name="connsiteX73" fmla="*/ 7145 w 4553447"/>
              <a:gd name="connsiteY73" fmla="*/ 5183728 h 5549974"/>
              <a:gd name="connsiteX74" fmla="*/ 78736 w 4553447"/>
              <a:gd name="connsiteY74" fmla="*/ 3839310 h 5549974"/>
              <a:gd name="connsiteX75" fmla="*/ 303426 w 4553447"/>
              <a:gd name="connsiteY75"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091 w 4553447"/>
              <a:gd name="connsiteY69" fmla="*/ 5201441 h 5549974"/>
              <a:gd name="connsiteX70" fmla="*/ 7461 w 4553447"/>
              <a:gd name="connsiteY70" fmla="*/ 5189632 h 5549974"/>
              <a:gd name="connsiteX71" fmla="*/ 6877 w 4553447"/>
              <a:gd name="connsiteY71" fmla="*/ 5186477 h 5549974"/>
              <a:gd name="connsiteX72" fmla="*/ 7145 w 4553447"/>
              <a:gd name="connsiteY72" fmla="*/ 5183728 h 5549974"/>
              <a:gd name="connsiteX73" fmla="*/ 78736 w 4553447"/>
              <a:gd name="connsiteY73" fmla="*/ 3839310 h 5549974"/>
              <a:gd name="connsiteX74" fmla="*/ 303426 w 4553447"/>
              <a:gd name="connsiteY74"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091 w 4553447"/>
              <a:gd name="connsiteY68" fmla="*/ 5201441 h 5549974"/>
              <a:gd name="connsiteX69" fmla="*/ 7461 w 4553447"/>
              <a:gd name="connsiteY69" fmla="*/ 5189632 h 5549974"/>
              <a:gd name="connsiteX70" fmla="*/ 6877 w 4553447"/>
              <a:gd name="connsiteY70" fmla="*/ 5186477 h 5549974"/>
              <a:gd name="connsiteX71" fmla="*/ 7145 w 4553447"/>
              <a:gd name="connsiteY71" fmla="*/ 5183728 h 5549974"/>
              <a:gd name="connsiteX72" fmla="*/ 78736 w 4553447"/>
              <a:gd name="connsiteY72" fmla="*/ 3839310 h 5549974"/>
              <a:gd name="connsiteX73" fmla="*/ 303426 w 4553447"/>
              <a:gd name="connsiteY73"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6877 w 4553447"/>
              <a:gd name="connsiteY69" fmla="*/ 5186477 h 5549974"/>
              <a:gd name="connsiteX70" fmla="*/ 7145 w 4553447"/>
              <a:gd name="connsiteY70" fmla="*/ 5183728 h 5549974"/>
              <a:gd name="connsiteX71" fmla="*/ 78736 w 4553447"/>
              <a:gd name="connsiteY71" fmla="*/ 3839310 h 5549974"/>
              <a:gd name="connsiteX72" fmla="*/ 303426 w 4553447"/>
              <a:gd name="connsiteY72"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6877 w 4553447"/>
              <a:gd name="connsiteY69" fmla="*/ 5186477 h 5549974"/>
              <a:gd name="connsiteX70" fmla="*/ 78736 w 4553447"/>
              <a:gd name="connsiteY70" fmla="*/ 3839310 h 5549974"/>
              <a:gd name="connsiteX71" fmla="*/ 303426 w 4553447"/>
              <a:gd name="connsiteY71"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461 w 4553447"/>
              <a:gd name="connsiteY68" fmla="*/ 5189632 h 5549974"/>
              <a:gd name="connsiteX69" fmla="*/ 78736 w 4553447"/>
              <a:gd name="connsiteY69" fmla="*/ 3839310 h 5549974"/>
              <a:gd name="connsiteX70" fmla="*/ 303426 w 4553447"/>
              <a:gd name="connsiteY70"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8091 w 4553447"/>
              <a:gd name="connsiteY67" fmla="*/ 5201441 h 5549974"/>
              <a:gd name="connsiteX68" fmla="*/ 78736 w 4553447"/>
              <a:gd name="connsiteY68" fmla="*/ 3839310 h 5549974"/>
              <a:gd name="connsiteX69" fmla="*/ 303426 w 4553447"/>
              <a:gd name="connsiteY69" fmla="*/ 0 h 5549974"/>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78736 w 4553447"/>
              <a:gd name="connsiteY67" fmla="*/ 3839310 h 5549974"/>
              <a:gd name="connsiteX68" fmla="*/ 303426 w 4553447"/>
              <a:gd name="connsiteY68"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15022 w 4536644"/>
              <a:gd name="connsiteY27" fmla="*/ 1351864 h 5549974"/>
              <a:gd name="connsiteX28" fmla="*/ 4505903 w 4536644"/>
              <a:gd name="connsiteY28" fmla="*/ 1391762 h 5549974"/>
              <a:gd name="connsiteX29" fmla="*/ 4509167 w 4536644"/>
              <a:gd name="connsiteY29" fmla="*/ 1395707 h 5549974"/>
              <a:gd name="connsiteX30" fmla="*/ 4512009 w 4536644"/>
              <a:gd name="connsiteY30" fmla="*/ 1408524 h 5549974"/>
              <a:gd name="connsiteX31" fmla="*/ 4507268 w 4536644"/>
              <a:gd name="connsiteY31" fmla="*/ 1419109 h 5549974"/>
              <a:gd name="connsiteX32" fmla="*/ 4497084 w 4536644"/>
              <a:gd name="connsiteY32" fmla="*/ 1469337 h 5549974"/>
              <a:gd name="connsiteX33" fmla="*/ 4486187 w 4536644"/>
              <a:gd name="connsiteY33" fmla="*/ 1543038 h 5549974"/>
              <a:gd name="connsiteX34" fmla="*/ 4481306 w 4536644"/>
              <a:gd name="connsiteY34" fmla="*/ 1553997 h 5549974"/>
              <a:gd name="connsiteX35" fmla="*/ 4466878 w 4536644"/>
              <a:gd name="connsiteY35" fmla="*/ 1626071 h 5549974"/>
              <a:gd name="connsiteX36" fmla="*/ 4463163 w 4536644"/>
              <a:gd name="connsiteY36" fmla="*/ 1664103 h 5549974"/>
              <a:gd name="connsiteX37" fmla="*/ 4466823 w 4536644"/>
              <a:gd name="connsiteY37" fmla="*/ 1668558 h 5549974"/>
              <a:gd name="connsiteX38" fmla="*/ 4465173 w 4536644"/>
              <a:gd name="connsiteY38" fmla="*/ 1679756 h 5549974"/>
              <a:gd name="connsiteX39" fmla="*/ 4465585 w 4536644"/>
              <a:gd name="connsiteY39" fmla="*/ 1682815 h 5549974"/>
              <a:gd name="connsiteX40" fmla="*/ 4467096 w 4536644"/>
              <a:gd name="connsiteY40" fmla="*/ 1700268 h 5549974"/>
              <a:gd name="connsiteX41" fmla="*/ 4455626 w 4536644"/>
              <a:gd name="connsiteY41" fmla="*/ 1735163 h 5549974"/>
              <a:gd name="connsiteX42" fmla="*/ 4453566 w 4536644"/>
              <a:gd name="connsiteY42" fmla="*/ 1735289 h 5549974"/>
              <a:gd name="connsiteX43" fmla="*/ 4445068 w 4536644"/>
              <a:gd name="connsiteY43" fmla="*/ 1887374 h 5549974"/>
              <a:gd name="connsiteX44" fmla="*/ 4453759 w 4536644"/>
              <a:gd name="connsiteY44" fmla="*/ 1911536 h 5549974"/>
              <a:gd name="connsiteX45" fmla="*/ 4456037 w 4536644"/>
              <a:gd name="connsiteY45" fmla="*/ 1961755 h 5549974"/>
              <a:gd name="connsiteX46" fmla="*/ 4455156 w 4536644"/>
              <a:gd name="connsiteY46" fmla="*/ 1995384 h 5549974"/>
              <a:gd name="connsiteX47" fmla="*/ 4454694 w 4536644"/>
              <a:gd name="connsiteY47" fmla="*/ 2000244 h 5549974"/>
              <a:gd name="connsiteX48" fmla="*/ 4445574 w 4536644"/>
              <a:gd name="connsiteY48" fmla="*/ 2040142 h 5549974"/>
              <a:gd name="connsiteX49" fmla="*/ 4448839 w 4536644"/>
              <a:gd name="connsiteY49" fmla="*/ 2044087 h 5549974"/>
              <a:gd name="connsiteX50" fmla="*/ 4451680 w 4536644"/>
              <a:gd name="connsiteY50" fmla="*/ 2056904 h 5549974"/>
              <a:gd name="connsiteX51" fmla="*/ 4446939 w 4536644"/>
              <a:gd name="connsiteY51" fmla="*/ 2067489 h 5549974"/>
              <a:gd name="connsiteX52" fmla="*/ 4436755 w 4536644"/>
              <a:gd name="connsiteY52" fmla="*/ 2117719 h 5549974"/>
              <a:gd name="connsiteX53" fmla="*/ 4429424 w 4536644"/>
              <a:gd name="connsiteY53" fmla="*/ 2167300 h 5549974"/>
              <a:gd name="connsiteX54" fmla="*/ 4373341 w 4536644"/>
              <a:gd name="connsiteY54" fmla="*/ 3223633 h 5549974"/>
              <a:gd name="connsiteX55" fmla="*/ 4360555 w 4536644"/>
              <a:gd name="connsiteY55" fmla="*/ 3477281 h 5549974"/>
              <a:gd name="connsiteX56" fmla="*/ 4349470 w 4536644"/>
              <a:gd name="connsiteY56" fmla="*/ 3639984 h 5549974"/>
              <a:gd name="connsiteX57" fmla="*/ 4258709 w 4536644"/>
              <a:gd name="connsiteY57" fmla="*/ 5278921 h 5549974"/>
              <a:gd name="connsiteX58" fmla="*/ 4264007 w 4536644"/>
              <a:gd name="connsiteY58" fmla="*/ 5315626 h 5549974"/>
              <a:gd name="connsiteX59" fmla="*/ 4267541 w 4536644"/>
              <a:gd name="connsiteY59" fmla="*/ 5350090 h 5549974"/>
              <a:gd name="connsiteX60" fmla="*/ 4270373 w 4536644"/>
              <a:gd name="connsiteY60" fmla="*/ 5450399 h 5549974"/>
              <a:gd name="connsiteX61" fmla="*/ 4251816 w 4536644"/>
              <a:gd name="connsiteY61" fmla="*/ 5484804 h 5549974"/>
              <a:gd name="connsiteX62" fmla="*/ 4247164 w 4536644"/>
              <a:gd name="connsiteY62" fmla="*/ 5487504 h 5549974"/>
              <a:gd name="connsiteX63" fmla="*/ 4243707 w 4536644"/>
              <a:gd name="connsiteY63" fmla="*/ 5549951 h 5549974"/>
              <a:gd name="connsiteX64" fmla="*/ 310344 w 4536644"/>
              <a:gd name="connsiteY64" fmla="*/ 5297261 h 5549974"/>
              <a:gd name="connsiteX65" fmla="*/ 0 w 4536644"/>
              <a:gd name="connsiteY65" fmla="*/ 5280167 h 5549974"/>
              <a:gd name="connsiteX66" fmla="*/ 78736 w 4536644"/>
              <a:gd name="connsiteY66" fmla="*/ 3839310 h 5549974"/>
              <a:gd name="connsiteX67" fmla="*/ 303426 w 4536644"/>
              <a:gd name="connsiteY67"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15022 w 4536644"/>
              <a:gd name="connsiteY27" fmla="*/ 1351864 h 5549974"/>
              <a:gd name="connsiteX28" fmla="*/ 4505903 w 4536644"/>
              <a:gd name="connsiteY28" fmla="*/ 1391762 h 5549974"/>
              <a:gd name="connsiteX29" fmla="*/ 4509167 w 4536644"/>
              <a:gd name="connsiteY29" fmla="*/ 1395707 h 5549974"/>
              <a:gd name="connsiteX30" fmla="*/ 4512009 w 4536644"/>
              <a:gd name="connsiteY30" fmla="*/ 1408524 h 5549974"/>
              <a:gd name="connsiteX31" fmla="*/ 4497084 w 4536644"/>
              <a:gd name="connsiteY31" fmla="*/ 1469337 h 5549974"/>
              <a:gd name="connsiteX32" fmla="*/ 4486187 w 4536644"/>
              <a:gd name="connsiteY32" fmla="*/ 1543038 h 5549974"/>
              <a:gd name="connsiteX33" fmla="*/ 4481306 w 4536644"/>
              <a:gd name="connsiteY33" fmla="*/ 1553997 h 5549974"/>
              <a:gd name="connsiteX34" fmla="*/ 4466878 w 4536644"/>
              <a:gd name="connsiteY34" fmla="*/ 1626071 h 5549974"/>
              <a:gd name="connsiteX35" fmla="*/ 4463163 w 4536644"/>
              <a:gd name="connsiteY35" fmla="*/ 1664103 h 5549974"/>
              <a:gd name="connsiteX36" fmla="*/ 4466823 w 4536644"/>
              <a:gd name="connsiteY36" fmla="*/ 1668558 h 5549974"/>
              <a:gd name="connsiteX37" fmla="*/ 4465173 w 4536644"/>
              <a:gd name="connsiteY37" fmla="*/ 1679756 h 5549974"/>
              <a:gd name="connsiteX38" fmla="*/ 4465585 w 4536644"/>
              <a:gd name="connsiteY38" fmla="*/ 1682815 h 5549974"/>
              <a:gd name="connsiteX39" fmla="*/ 4467096 w 4536644"/>
              <a:gd name="connsiteY39" fmla="*/ 1700268 h 5549974"/>
              <a:gd name="connsiteX40" fmla="*/ 4455626 w 4536644"/>
              <a:gd name="connsiteY40" fmla="*/ 1735163 h 5549974"/>
              <a:gd name="connsiteX41" fmla="*/ 4453566 w 4536644"/>
              <a:gd name="connsiteY41" fmla="*/ 1735289 h 5549974"/>
              <a:gd name="connsiteX42" fmla="*/ 4445068 w 4536644"/>
              <a:gd name="connsiteY42" fmla="*/ 1887374 h 5549974"/>
              <a:gd name="connsiteX43" fmla="*/ 4453759 w 4536644"/>
              <a:gd name="connsiteY43" fmla="*/ 1911536 h 5549974"/>
              <a:gd name="connsiteX44" fmla="*/ 4456037 w 4536644"/>
              <a:gd name="connsiteY44" fmla="*/ 1961755 h 5549974"/>
              <a:gd name="connsiteX45" fmla="*/ 4455156 w 4536644"/>
              <a:gd name="connsiteY45" fmla="*/ 1995384 h 5549974"/>
              <a:gd name="connsiteX46" fmla="*/ 4454694 w 4536644"/>
              <a:gd name="connsiteY46" fmla="*/ 2000244 h 5549974"/>
              <a:gd name="connsiteX47" fmla="*/ 4445574 w 4536644"/>
              <a:gd name="connsiteY47" fmla="*/ 2040142 h 5549974"/>
              <a:gd name="connsiteX48" fmla="*/ 4448839 w 4536644"/>
              <a:gd name="connsiteY48" fmla="*/ 2044087 h 5549974"/>
              <a:gd name="connsiteX49" fmla="*/ 4451680 w 4536644"/>
              <a:gd name="connsiteY49" fmla="*/ 2056904 h 5549974"/>
              <a:gd name="connsiteX50" fmla="*/ 4446939 w 4536644"/>
              <a:gd name="connsiteY50" fmla="*/ 2067489 h 5549974"/>
              <a:gd name="connsiteX51" fmla="*/ 4436755 w 4536644"/>
              <a:gd name="connsiteY51" fmla="*/ 2117719 h 5549974"/>
              <a:gd name="connsiteX52" fmla="*/ 4429424 w 4536644"/>
              <a:gd name="connsiteY52" fmla="*/ 2167300 h 5549974"/>
              <a:gd name="connsiteX53" fmla="*/ 4373341 w 4536644"/>
              <a:gd name="connsiteY53" fmla="*/ 3223633 h 5549974"/>
              <a:gd name="connsiteX54" fmla="*/ 4360555 w 4536644"/>
              <a:gd name="connsiteY54" fmla="*/ 3477281 h 5549974"/>
              <a:gd name="connsiteX55" fmla="*/ 4349470 w 4536644"/>
              <a:gd name="connsiteY55" fmla="*/ 3639984 h 5549974"/>
              <a:gd name="connsiteX56" fmla="*/ 4258709 w 4536644"/>
              <a:gd name="connsiteY56" fmla="*/ 5278921 h 5549974"/>
              <a:gd name="connsiteX57" fmla="*/ 4264007 w 4536644"/>
              <a:gd name="connsiteY57" fmla="*/ 5315626 h 5549974"/>
              <a:gd name="connsiteX58" fmla="*/ 4267541 w 4536644"/>
              <a:gd name="connsiteY58" fmla="*/ 5350090 h 5549974"/>
              <a:gd name="connsiteX59" fmla="*/ 4270373 w 4536644"/>
              <a:gd name="connsiteY59" fmla="*/ 5450399 h 5549974"/>
              <a:gd name="connsiteX60" fmla="*/ 4251816 w 4536644"/>
              <a:gd name="connsiteY60" fmla="*/ 5484804 h 5549974"/>
              <a:gd name="connsiteX61" fmla="*/ 4247164 w 4536644"/>
              <a:gd name="connsiteY61" fmla="*/ 5487504 h 5549974"/>
              <a:gd name="connsiteX62" fmla="*/ 4243707 w 4536644"/>
              <a:gd name="connsiteY62" fmla="*/ 5549951 h 5549974"/>
              <a:gd name="connsiteX63" fmla="*/ 310344 w 4536644"/>
              <a:gd name="connsiteY63" fmla="*/ 5297261 h 5549974"/>
              <a:gd name="connsiteX64" fmla="*/ 0 w 4536644"/>
              <a:gd name="connsiteY64" fmla="*/ 5280167 h 5549974"/>
              <a:gd name="connsiteX65" fmla="*/ 78736 w 4536644"/>
              <a:gd name="connsiteY65" fmla="*/ 3839310 h 5549974"/>
              <a:gd name="connsiteX66" fmla="*/ 303426 w 4536644"/>
              <a:gd name="connsiteY66"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54694 w 4536644"/>
              <a:gd name="connsiteY45" fmla="*/ 2000244 h 5549974"/>
              <a:gd name="connsiteX46" fmla="*/ 4445574 w 4536644"/>
              <a:gd name="connsiteY46" fmla="*/ 2040142 h 5549974"/>
              <a:gd name="connsiteX47" fmla="*/ 4448839 w 4536644"/>
              <a:gd name="connsiteY47" fmla="*/ 2044087 h 5549974"/>
              <a:gd name="connsiteX48" fmla="*/ 4451680 w 4536644"/>
              <a:gd name="connsiteY48" fmla="*/ 2056904 h 5549974"/>
              <a:gd name="connsiteX49" fmla="*/ 4446939 w 4536644"/>
              <a:gd name="connsiteY49" fmla="*/ 2067489 h 5549974"/>
              <a:gd name="connsiteX50" fmla="*/ 4436755 w 4536644"/>
              <a:gd name="connsiteY50" fmla="*/ 2117719 h 5549974"/>
              <a:gd name="connsiteX51" fmla="*/ 4429424 w 4536644"/>
              <a:gd name="connsiteY51" fmla="*/ 2167300 h 5549974"/>
              <a:gd name="connsiteX52" fmla="*/ 4373341 w 4536644"/>
              <a:gd name="connsiteY52" fmla="*/ 3223633 h 5549974"/>
              <a:gd name="connsiteX53" fmla="*/ 4360555 w 4536644"/>
              <a:gd name="connsiteY53" fmla="*/ 3477281 h 5549974"/>
              <a:gd name="connsiteX54" fmla="*/ 4349470 w 4536644"/>
              <a:gd name="connsiteY54" fmla="*/ 3639984 h 5549974"/>
              <a:gd name="connsiteX55" fmla="*/ 4258709 w 4536644"/>
              <a:gd name="connsiteY55" fmla="*/ 5278921 h 5549974"/>
              <a:gd name="connsiteX56" fmla="*/ 4264007 w 4536644"/>
              <a:gd name="connsiteY56" fmla="*/ 5315626 h 5549974"/>
              <a:gd name="connsiteX57" fmla="*/ 4267541 w 4536644"/>
              <a:gd name="connsiteY57" fmla="*/ 5350090 h 5549974"/>
              <a:gd name="connsiteX58" fmla="*/ 4270373 w 4536644"/>
              <a:gd name="connsiteY58" fmla="*/ 5450399 h 5549974"/>
              <a:gd name="connsiteX59" fmla="*/ 4251816 w 4536644"/>
              <a:gd name="connsiteY59" fmla="*/ 5484804 h 5549974"/>
              <a:gd name="connsiteX60" fmla="*/ 4247164 w 4536644"/>
              <a:gd name="connsiteY60" fmla="*/ 5487504 h 5549974"/>
              <a:gd name="connsiteX61" fmla="*/ 4243707 w 4536644"/>
              <a:gd name="connsiteY61" fmla="*/ 5549951 h 5549974"/>
              <a:gd name="connsiteX62" fmla="*/ 310344 w 4536644"/>
              <a:gd name="connsiteY62" fmla="*/ 5297261 h 5549974"/>
              <a:gd name="connsiteX63" fmla="*/ 0 w 4536644"/>
              <a:gd name="connsiteY63" fmla="*/ 5280167 h 5549974"/>
              <a:gd name="connsiteX64" fmla="*/ 78736 w 4536644"/>
              <a:gd name="connsiteY64" fmla="*/ 3839310 h 5549974"/>
              <a:gd name="connsiteX65" fmla="*/ 303426 w 4536644"/>
              <a:gd name="connsiteY65"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54694 w 4536644"/>
              <a:gd name="connsiteY45" fmla="*/ 2000244 h 5549974"/>
              <a:gd name="connsiteX46" fmla="*/ 4445574 w 4536644"/>
              <a:gd name="connsiteY46" fmla="*/ 2040142 h 5549974"/>
              <a:gd name="connsiteX47" fmla="*/ 4448839 w 4536644"/>
              <a:gd name="connsiteY47" fmla="*/ 2044087 h 5549974"/>
              <a:gd name="connsiteX48" fmla="*/ 4451680 w 4536644"/>
              <a:gd name="connsiteY48" fmla="*/ 2056904 h 5549974"/>
              <a:gd name="connsiteX49" fmla="*/ 4436755 w 4536644"/>
              <a:gd name="connsiteY49" fmla="*/ 2117719 h 5549974"/>
              <a:gd name="connsiteX50" fmla="*/ 4429424 w 4536644"/>
              <a:gd name="connsiteY50" fmla="*/ 2167300 h 5549974"/>
              <a:gd name="connsiteX51" fmla="*/ 4373341 w 4536644"/>
              <a:gd name="connsiteY51" fmla="*/ 3223633 h 5549974"/>
              <a:gd name="connsiteX52" fmla="*/ 4360555 w 4536644"/>
              <a:gd name="connsiteY52" fmla="*/ 3477281 h 5549974"/>
              <a:gd name="connsiteX53" fmla="*/ 4349470 w 4536644"/>
              <a:gd name="connsiteY53" fmla="*/ 3639984 h 5549974"/>
              <a:gd name="connsiteX54" fmla="*/ 4258709 w 4536644"/>
              <a:gd name="connsiteY54" fmla="*/ 5278921 h 5549974"/>
              <a:gd name="connsiteX55" fmla="*/ 4264007 w 4536644"/>
              <a:gd name="connsiteY55" fmla="*/ 5315626 h 5549974"/>
              <a:gd name="connsiteX56" fmla="*/ 4267541 w 4536644"/>
              <a:gd name="connsiteY56" fmla="*/ 5350090 h 5549974"/>
              <a:gd name="connsiteX57" fmla="*/ 4270373 w 4536644"/>
              <a:gd name="connsiteY57" fmla="*/ 5450399 h 5549974"/>
              <a:gd name="connsiteX58" fmla="*/ 4251816 w 4536644"/>
              <a:gd name="connsiteY58" fmla="*/ 5484804 h 5549974"/>
              <a:gd name="connsiteX59" fmla="*/ 4247164 w 4536644"/>
              <a:gd name="connsiteY59" fmla="*/ 5487504 h 5549974"/>
              <a:gd name="connsiteX60" fmla="*/ 4243707 w 4536644"/>
              <a:gd name="connsiteY60" fmla="*/ 5549951 h 5549974"/>
              <a:gd name="connsiteX61" fmla="*/ 310344 w 4536644"/>
              <a:gd name="connsiteY61" fmla="*/ 5297261 h 5549974"/>
              <a:gd name="connsiteX62" fmla="*/ 0 w 4536644"/>
              <a:gd name="connsiteY62" fmla="*/ 5280167 h 5549974"/>
              <a:gd name="connsiteX63" fmla="*/ 78736 w 4536644"/>
              <a:gd name="connsiteY63" fmla="*/ 3839310 h 5549974"/>
              <a:gd name="connsiteX64" fmla="*/ 303426 w 4536644"/>
              <a:gd name="connsiteY64"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55156 w 4536644"/>
              <a:gd name="connsiteY44" fmla="*/ 1995384 h 5549974"/>
              <a:gd name="connsiteX45" fmla="*/ 4445574 w 4536644"/>
              <a:gd name="connsiteY45" fmla="*/ 2040142 h 5549974"/>
              <a:gd name="connsiteX46" fmla="*/ 4448839 w 4536644"/>
              <a:gd name="connsiteY46" fmla="*/ 2044087 h 5549974"/>
              <a:gd name="connsiteX47" fmla="*/ 4451680 w 4536644"/>
              <a:gd name="connsiteY47" fmla="*/ 2056904 h 5549974"/>
              <a:gd name="connsiteX48" fmla="*/ 4436755 w 4536644"/>
              <a:gd name="connsiteY48" fmla="*/ 2117719 h 5549974"/>
              <a:gd name="connsiteX49" fmla="*/ 4429424 w 4536644"/>
              <a:gd name="connsiteY49" fmla="*/ 2167300 h 5549974"/>
              <a:gd name="connsiteX50" fmla="*/ 4373341 w 4536644"/>
              <a:gd name="connsiteY50" fmla="*/ 3223633 h 5549974"/>
              <a:gd name="connsiteX51" fmla="*/ 4360555 w 4536644"/>
              <a:gd name="connsiteY51" fmla="*/ 3477281 h 5549974"/>
              <a:gd name="connsiteX52" fmla="*/ 4349470 w 4536644"/>
              <a:gd name="connsiteY52" fmla="*/ 3639984 h 5549974"/>
              <a:gd name="connsiteX53" fmla="*/ 4258709 w 4536644"/>
              <a:gd name="connsiteY53" fmla="*/ 5278921 h 5549974"/>
              <a:gd name="connsiteX54" fmla="*/ 4264007 w 4536644"/>
              <a:gd name="connsiteY54" fmla="*/ 5315626 h 5549974"/>
              <a:gd name="connsiteX55" fmla="*/ 4267541 w 4536644"/>
              <a:gd name="connsiteY55" fmla="*/ 5350090 h 5549974"/>
              <a:gd name="connsiteX56" fmla="*/ 4270373 w 4536644"/>
              <a:gd name="connsiteY56" fmla="*/ 5450399 h 5549974"/>
              <a:gd name="connsiteX57" fmla="*/ 4251816 w 4536644"/>
              <a:gd name="connsiteY57" fmla="*/ 5484804 h 5549974"/>
              <a:gd name="connsiteX58" fmla="*/ 4247164 w 4536644"/>
              <a:gd name="connsiteY58" fmla="*/ 5487504 h 5549974"/>
              <a:gd name="connsiteX59" fmla="*/ 4243707 w 4536644"/>
              <a:gd name="connsiteY59" fmla="*/ 5549951 h 5549974"/>
              <a:gd name="connsiteX60" fmla="*/ 310344 w 4536644"/>
              <a:gd name="connsiteY60" fmla="*/ 5297261 h 5549974"/>
              <a:gd name="connsiteX61" fmla="*/ 0 w 4536644"/>
              <a:gd name="connsiteY61" fmla="*/ 5280167 h 5549974"/>
              <a:gd name="connsiteX62" fmla="*/ 78736 w 4536644"/>
              <a:gd name="connsiteY62" fmla="*/ 3839310 h 5549974"/>
              <a:gd name="connsiteX63" fmla="*/ 303426 w 4536644"/>
              <a:gd name="connsiteY63"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4423 w 4536644"/>
              <a:gd name="connsiteY15" fmla="*/ 846069 h 5549974"/>
              <a:gd name="connsiteX16" fmla="*/ 4502823 w 4536644"/>
              <a:gd name="connsiteY16" fmla="*/ 853854 h 5549974"/>
              <a:gd name="connsiteX17" fmla="*/ 4496585 w 4536644"/>
              <a:gd name="connsiteY17" fmla="*/ 965485 h 5549974"/>
              <a:gd name="connsiteX18" fmla="*/ 4498662 w 4536644"/>
              <a:gd name="connsiteY18" fmla="*/ 966385 h 5549974"/>
              <a:gd name="connsiteX19" fmla="*/ 4502781 w 4536644"/>
              <a:gd name="connsiteY19" fmla="*/ 1002567 h 5549974"/>
              <a:gd name="connsiteX20" fmla="*/ 4497983 w 4536644"/>
              <a:gd name="connsiteY20" fmla="*/ 1101094 h 5549974"/>
              <a:gd name="connsiteX21" fmla="*/ 4497878 w 4536644"/>
              <a:gd name="connsiteY21" fmla="*/ 1159389 h 5549974"/>
              <a:gd name="connsiteX22" fmla="*/ 4502181 w 4536644"/>
              <a:gd name="connsiteY22" fmla="*/ 1180505 h 5549974"/>
              <a:gd name="connsiteX23" fmla="*/ 4505271 w 4536644"/>
              <a:gd name="connsiteY23" fmla="*/ 1210687 h 5549974"/>
              <a:gd name="connsiteX24" fmla="*/ 4514088 w 4536644"/>
              <a:gd name="connsiteY24" fmla="*/ 1263157 h 5549974"/>
              <a:gd name="connsiteX25" fmla="*/ 4516365 w 4536644"/>
              <a:gd name="connsiteY25" fmla="*/ 1313374 h 5549974"/>
              <a:gd name="connsiteX26" fmla="*/ 4515485 w 4536644"/>
              <a:gd name="connsiteY26" fmla="*/ 1347004 h 5549974"/>
              <a:gd name="connsiteX27" fmla="*/ 4505903 w 4536644"/>
              <a:gd name="connsiteY27" fmla="*/ 1391762 h 5549974"/>
              <a:gd name="connsiteX28" fmla="*/ 4509167 w 4536644"/>
              <a:gd name="connsiteY28" fmla="*/ 1395707 h 5549974"/>
              <a:gd name="connsiteX29" fmla="*/ 4512009 w 4536644"/>
              <a:gd name="connsiteY29" fmla="*/ 1408524 h 5549974"/>
              <a:gd name="connsiteX30" fmla="*/ 4497084 w 4536644"/>
              <a:gd name="connsiteY30" fmla="*/ 1469337 h 5549974"/>
              <a:gd name="connsiteX31" fmla="*/ 4486187 w 4536644"/>
              <a:gd name="connsiteY31" fmla="*/ 1543038 h 5549974"/>
              <a:gd name="connsiteX32" fmla="*/ 4481306 w 4536644"/>
              <a:gd name="connsiteY32" fmla="*/ 1553997 h 5549974"/>
              <a:gd name="connsiteX33" fmla="*/ 4466878 w 4536644"/>
              <a:gd name="connsiteY33" fmla="*/ 1626071 h 5549974"/>
              <a:gd name="connsiteX34" fmla="*/ 4463163 w 4536644"/>
              <a:gd name="connsiteY34" fmla="*/ 1664103 h 5549974"/>
              <a:gd name="connsiteX35" fmla="*/ 4466823 w 4536644"/>
              <a:gd name="connsiteY35" fmla="*/ 1668558 h 5549974"/>
              <a:gd name="connsiteX36" fmla="*/ 4465173 w 4536644"/>
              <a:gd name="connsiteY36" fmla="*/ 1679756 h 5549974"/>
              <a:gd name="connsiteX37" fmla="*/ 4465585 w 4536644"/>
              <a:gd name="connsiteY37" fmla="*/ 1682815 h 5549974"/>
              <a:gd name="connsiteX38" fmla="*/ 4467096 w 4536644"/>
              <a:gd name="connsiteY38" fmla="*/ 1700268 h 5549974"/>
              <a:gd name="connsiteX39" fmla="*/ 4455626 w 4536644"/>
              <a:gd name="connsiteY39" fmla="*/ 1735163 h 5549974"/>
              <a:gd name="connsiteX40" fmla="*/ 4453566 w 4536644"/>
              <a:gd name="connsiteY40" fmla="*/ 1735289 h 5549974"/>
              <a:gd name="connsiteX41" fmla="*/ 4445068 w 4536644"/>
              <a:gd name="connsiteY41" fmla="*/ 1887374 h 5549974"/>
              <a:gd name="connsiteX42" fmla="*/ 4453759 w 4536644"/>
              <a:gd name="connsiteY42" fmla="*/ 1911536 h 5549974"/>
              <a:gd name="connsiteX43" fmla="*/ 4456037 w 4536644"/>
              <a:gd name="connsiteY43" fmla="*/ 1961755 h 5549974"/>
              <a:gd name="connsiteX44" fmla="*/ 4445574 w 4536644"/>
              <a:gd name="connsiteY44" fmla="*/ 2040142 h 5549974"/>
              <a:gd name="connsiteX45" fmla="*/ 4448839 w 4536644"/>
              <a:gd name="connsiteY45" fmla="*/ 2044087 h 5549974"/>
              <a:gd name="connsiteX46" fmla="*/ 4451680 w 4536644"/>
              <a:gd name="connsiteY46" fmla="*/ 2056904 h 5549974"/>
              <a:gd name="connsiteX47" fmla="*/ 4436755 w 4536644"/>
              <a:gd name="connsiteY47" fmla="*/ 2117719 h 5549974"/>
              <a:gd name="connsiteX48" fmla="*/ 4429424 w 4536644"/>
              <a:gd name="connsiteY48" fmla="*/ 2167300 h 5549974"/>
              <a:gd name="connsiteX49" fmla="*/ 4373341 w 4536644"/>
              <a:gd name="connsiteY49" fmla="*/ 3223633 h 5549974"/>
              <a:gd name="connsiteX50" fmla="*/ 4360555 w 4536644"/>
              <a:gd name="connsiteY50" fmla="*/ 3477281 h 5549974"/>
              <a:gd name="connsiteX51" fmla="*/ 4349470 w 4536644"/>
              <a:gd name="connsiteY51" fmla="*/ 3639984 h 5549974"/>
              <a:gd name="connsiteX52" fmla="*/ 4258709 w 4536644"/>
              <a:gd name="connsiteY52" fmla="*/ 5278921 h 5549974"/>
              <a:gd name="connsiteX53" fmla="*/ 4264007 w 4536644"/>
              <a:gd name="connsiteY53" fmla="*/ 5315626 h 5549974"/>
              <a:gd name="connsiteX54" fmla="*/ 4267541 w 4536644"/>
              <a:gd name="connsiteY54" fmla="*/ 5350090 h 5549974"/>
              <a:gd name="connsiteX55" fmla="*/ 4270373 w 4536644"/>
              <a:gd name="connsiteY55" fmla="*/ 5450399 h 5549974"/>
              <a:gd name="connsiteX56" fmla="*/ 4251816 w 4536644"/>
              <a:gd name="connsiteY56" fmla="*/ 5484804 h 5549974"/>
              <a:gd name="connsiteX57" fmla="*/ 4247164 w 4536644"/>
              <a:gd name="connsiteY57" fmla="*/ 5487504 h 5549974"/>
              <a:gd name="connsiteX58" fmla="*/ 4243707 w 4536644"/>
              <a:gd name="connsiteY58" fmla="*/ 5549951 h 5549974"/>
              <a:gd name="connsiteX59" fmla="*/ 310344 w 4536644"/>
              <a:gd name="connsiteY59" fmla="*/ 5297261 h 5549974"/>
              <a:gd name="connsiteX60" fmla="*/ 0 w 4536644"/>
              <a:gd name="connsiteY60" fmla="*/ 5280167 h 5549974"/>
              <a:gd name="connsiteX61" fmla="*/ 78736 w 4536644"/>
              <a:gd name="connsiteY61" fmla="*/ 3839310 h 5549974"/>
              <a:gd name="connsiteX62" fmla="*/ 303426 w 4536644"/>
              <a:gd name="connsiteY62"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502823 w 4536644"/>
              <a:gd name="connsiteY15" fmla="*/ 853854 h 5549974"/>
              <a:gd name="connsiteX16" fmla="*/ 4496585 w 4536644"/>
              <a:gd name="connsiteY16" fmla="*/ 965485 h 5549974"/>
              <a:gd name="connsiteX17" fmla="*/ 4498662 w 4536644"/>
              <a:gd name="connsiteY17" fmla="*/ 966385 h 5549974"/>
              <a:gd name="connsiteX18" fmla="*/ 4502781 w 4536644"/>
              <a:gd name="connsiteY18" fmla="*/ 1002567 h 5549974"/>
              <a:gd name="connsiteX19" fmla="*/ 4497983 w 4536644"/>
              <a:gd name="connsiteY19" fmla="*/ 1101094 h 5549974"/>
              <a:gd name="connsiteX20" fmla="*/ 4497878 w 4536644"/>
              <a:gd name="connsiteY20" fmla="*/ 1159389 h 5549974"/>
              <a:gd name="connsiteX21" fmla="*/ 4502181 w 4536644"/>
              <a:gd name="connsiteY21" fmla="*/ 1180505 h 5549974"/>
              <a:gd name="connsiteX22" fmla="*/ 4505271 w 4536644"/>
              <a:gd name="connsiteY22" fmla="*/ 1210687 h 5549974"/>
              <a:gd name="connsiteX23" fmla="*/ 4514088 w 4536644"/>
              <a:gd name="connsiteY23" fmla="*/ 1263157 h 5549974"/>
              <a:gd name="connsiteX24" fmla="*/ 4516365 w 4536644"/>
              <a:gd name="connsiteY24" fmla="*/ 1313374 h 5549974"/>
              <a:gd name="connsiteX25" fmla="*/ 4515485 w 4536644"/>
              <a:gd name="connsiteY25" fmla="*/ 1347004 h 5549974"/>
              <a:gd name="connsiteX26" fmla="*/ 4505903 w 4536644"/>
              <a:gd name="connsiteY26" fmla="*/ 1391762 h 5549974"/>
              <a:gd name="connsiteX27" fmla="*/ 4509167 w 4536644"/>
              <a:gd name="connsiteY27" fmla="*/ 1395707 h 5549974"/>
              <a:gd name="connsiteX28" fmla="*/ 4512009 w 4536644"/>
              <a:gd name="connsiteY28" fmla="*/ 1408524 h 5549974"/>
              <a:gd name="connsiteX29" fmla="*/ 4497084 w 4536644"/>
              <a:gd name="connsiteY29" fmla="*/ 1469337 h 5549974"/>
              <a:gd name="connsiteX30" fmla="*/ 4486187 w 4536644"/>
              <a:gd name="connsiteY30" fmla="*/ 1543038 h 5549974"/>
              <a:gd name="connsiteX31" fmla="*/ 4481306 w 4536644"/>
              <a:gd name="connsiteY31" fmla="*/ 1553997 h 5549974"/>
              <a:gd name="connsiteX32" fmla="*/ 4466878 w 4536644"/>
              <a:gd name="connsiteY32" fmla="*/ 1626071 h 5549974"/>
              <a:gd name="connsiteX33" fmla="*/ 4463163 w 4536644"/>
              <a:gd name="connsiteY33" fmla="*/ 1664103 h 5549974"/>
              <a:gd name="connsiteX34" fmla="*/ 4466823 w 4536644"/>
              <a:gd name="connsiteY34" fmla="*/ 1668558 h 5549974"/>
              <a:gd name="connsiteX35" fmla="*/ 4465173 w 4536644"/>
              <a:gd name="connsiteY35" fmla="*/ 1679756 h 5549974"/>
              <a:gd name="connsiteX36" fmla="*/ 4465585 w 4536644"/>
              <a:gd name="connsiteY36" fmla="*/ 1682815 h 5549974"/>
              <a:gd name="connsiteX37" fmla="*/ 4467096 w 4536644"/>
              <a:gd name="connsiteY37" fmla="*/ 1700268 h 5549974"/>
              <a:gd name="connsiteX38" fmla="*/ 4455626 w 4536644"/>
              <a:gd name="connsiteY38" fmla="*/ 1735163 h 5549974"/>
              <a:gd name="connsiteX39" fmla="*/ 4453566 w 4536644"/>
              <a:gd name="connsiteY39" fmla="*/ 1735289 h 5549974"/>
              <a:gd name="connsiteX40" fmla="*/ 4445068 w 4536644"/>
              <a:gd name="connsiteY40" fmla="*/ 1887374 h 5549974"/>
              <a:gd name="connsiteX41" fmla="*/ 4453759 w 4536644"/>
              <a:gd name="connsiteY41" fmla="*/ 1911536 h 5549974"/>
              <a:gd name="connsiteX42" fmla="*/ 4456037 w 4536644"/>
              <a:gd name="connsiteY42" fmla="*/ 1961755 h 5549974"/>
              <a:gd name="connsiteX43" fmla="*/ 4445574 w 4536644"/>
              <a:gd name="connsiteY43" fmla="*/ 2040142 h 5549974"/>
              <a:gd name="connsiteX44" fmla="*/ 4448839 w 4536644"/>
              <a:gd name="connsiteY44" fmla="*/ 2044087 h 5549974"/>
              <a:gd name="connsiteX45" fmla="*/ 4451680 w 4536644"/>
              <a:gd name="connsiteY45" fmla="*/ 2056904 h 5549974"/>
              <a:gd name="connsiteX46" fmla="*/ 4436755 w 4536644"/>
              <a:gd name="connsiteY46" fmla="*/ 2117719 h 5549974"/>
              <a:gd name="connsiteX47" fmla="*/ 4429424 w 4536644"/>
              <a:gd name="connsiteY47" fmla="*/ 2167300 h 5549974"/>
              <a:gd name="connsiteX48" fmla="*/ 4373341 w 4536644"/>
              <a:gd name="connsiteY48" fmla="*/ 3223633 h 5549974"/>
              <a:gd name="connsiteX49" fmla="*/ 4360555 w 4536644"/>
              <a:gd name="connsiteY49" fmla="*/ 3477281 h 5549974"/>
              <a:gd name="connsiteX50" fmla="*/ 4349470 w 4536644"/>
              <a:gd name="connsiteY50" fmla="*/ 3639984 h 5549974"/>
              <a:gd name="connsiteX51" fmla="*/ 4258709 w 4536644"/>
              <a:gd name="connsiteY51" fmla="*/ 5278921 h 5549974"/>
              <a:gd name="connsiteX52" fmla="*/ 4264007 w 4536644"/>
              <a:gd name="connsiteY52" fmla="*/ 5315626 h 5549974"/>
              <a:gd name="connsiteX53" fmla="*/ 4267541 w 4536644"/>
              <a:gd name="connsiteY53" fmla="*/ 5350090 h 5549974"/>
              <a:gd name="connsiteX54" fmla="*/ 4270373 w 4536644"/>
              <a:gd name="connsiteY54" fmla="*/ 5450399 h 5549974"/>
              <a:gd name="connsiteX55" fmla="*/ 4251816 w 4536644"/>
              <a:gd name="connsiteY55" fmla="*/ 5484804 h 5549974"/>
              <a:gd name="connsiteX56" fmla="*/ 4247164 w 4536644"/>
              <a:gd name="connsiteY56" fmla="*/ 5487504 h 5549974"/>
              <a:gd name="connsiteX57" fmla="*/ 4243707 w 4536644"/>
              <a:gd name="connsiteY57" fmla="*/ 5549951 h 5549974"/>
              <a:gd name="connsiteX58" fmla="*/ 310344 w 4536644"/>
              <a:gd name="connsiteY58" fmla="*/ 5297261 h 5549974"/>
              <a:gd name="connsiteX59" fmla="*/ 0 w 4536644"/>
              <a:gd name="connsiteY59" fmla="*/ 5280167 h 5549974"/>
              <a:gd name="connsiteX60" fmla="*/ 78736 w 4536644"/>
              <a:gd name="connsiteY60" fmla="*/ 3839310 h 5549974"/>
              <a:gd name="connsiteX61" fmla="*/ 303426 w 4536644"/>
              <a:gd name="connsiteY61" fmla="*/ 0 h 5549974"/>
              <a:gd name="connsiteX0" fmla="*/ 303426 w 4536644"/>
              <a:gd name="connsiteY0" fmla="*/ 0 h 5549974"/>
              <a:gd name="connsiteX1" fmla="*/ 3305612 w 4536644"/>
              <a:gd name="connsiteY1" fmla="*/ 171842 h 5549974"/>
              <a:gd name="connsiteX2" fmla="*/ 4134423 w 4536644"/>
              <a:gd name="connsiteY2" fmla="*/ 226950 h 5549974"/>
              <a:gd name="connsiteX3" fmla="*/ 4507617 w 4536644"/>
              <a:gd name="connsiteY3" fmla="*/ 247374 h 5549974"/>
              <a:gd name="connsiteX4" fmla="*/ 4535496 w 4536644"/>
              <a:gd name="connsiteY4" fmla="*/ 269179 h 5549974"/>
              <a:gd name="connsiteX5" fmla="*/ 4533722 w 4536644"/>
              <a:gd name="connsiteY5" fmla="*/ 300930 h 5549974"/>
              <a:gd name="connsiteX6" fmla="*/ 4536644 w 4536644"/>
              <a:gd name="connsiteY6" fmla="*/ 302647 h 5549974"/>
              <a:gd name="connsiteX7" fmla="*/ 4530809 w 4536644"/>
              <a:gd name="connsiteY7" fmla="*/ 391868 h 5549974"/>
              <a:gd name="connsiteX8" fmla="*/ 4527321 w 4536644"/>
              <a:gd name="connsiteY8" fmla="*/ 415489 h 5549974"/>
              <a:gd name="connsiteX9" fmla="*/ 4522216 w 4536644"/>
              <a:gd name="connsiteY9" fmla="*/ 506828 h 5549974"/>
              <a:gd name="connsiteX10" fmla="*/ 4521566 w 4536644"/>
              <a:gd name="connsiteY10" fmla="*/ 553245 h 5549974"/>
              <a:gd name="connsiteX11" fmla="*/ 4518467 w 4536644"/>
              <a:gd name="connsiteY11" fmla="*/ 581709 h 5549974"/>
              <a:gd name="connsiteX12" fmla="*/ 4517798 w 4536644"/>
              <a:gd name="connsiteY12" fmla="*/ 585890 h 5549974"/>
              <a:gd name="connsiteX13" fmla="*/ 4504861 w 4536644"/>
              <a:gd name="connsiteY13" fmla="*/ 817404 h 5549974"/>
              <a:gd name="connsiteX14" fmla="*/ 4506574 w 4536644"/>
              <a:gd name="connsiteY14" fmla="*/ 822238 h 5549974"/>
              <a:gd name="connsiteX15" fmla="*/ 4496585 w 4536644"/>
              <a:gd name="connsiteY15" fmla="*/ 965485 h 5549974"/>
              <a:gd name="connsiteX16" fmla="*/ 4498662 w 4536644"/>
              <a:gd name="connsiteY16" fmla="*/ 966385 h 5549974"/>
              <a:gd name="connsiteX17" fmla="*/ 4502781 w 4536644"/>
              <a:gd name="connsiteY17" fmla="*/ 1002567 h 5549974"/>
              <a:gd name="connsiteX18" fmla="*/ 4497983 w 4536644"/>
              <a:gd name="connsiteY18" fmla="*/ 1101094 h 5549974"/>
              <a:gd name="connsiteX19" fmla="*/ 4497878 w 4536644"/>
              <a:gd name="connsiteY19" fmla="*/ 1159389 h 5549974"/>
              <a:gd name="connsiteX20" fmla="*/ 4502181 w 4536644"/>
              <a:gd name="connsiteY20" fmla="*/ 1180505 h 5549974"/>
              <a:gd name="connsiteX21" fmla="*/ 4505271 w 4536644"/>
              <a:gd name="connsiteY21" fmla="*/ 1210687 h 5549974"/>
              <a:gd name="connsiteX22" fmla="*/ 4514088 w 4536644"/>
              <a:gd name="connsiteY22" fmla="*/ 1263157 h 5549974"/>
              <a:gd name="connsiteX23" fmla="*/ 4516365 w 4536644"/>
              <a:gd name="connsiteY23" fmla="*/ 1313374 h 5549974"/>
              <a:gd name="connsiteX24" fmla="*/ 4515485 w 4536644"/>
              <a:gd name="connsiteY24" fmla="*/ 1347004 h 5549974"/>
              <a:gd name="connsiteX25" fmla="*/ 4505903 w 4536644"/>
              <a:gd name="connsiteY25" fmla="*/ 1391762 h 5549974"/>
              <a:gd name="connsiteX26" fmla="*/ 4509167 w 4536644"/>
              <a:gd name="connsiteY26" fmla="*/ 1395707 h 5549974"/>
              <a:gd name="connsiteX27" fmla="*/ 4512009 w 4536644"/>
              <a:gd name="connsiteY27" fmla="*/ 1408524 h 5549974"/>
              <a:gd name="connsiteX28" fmla="*/ 4497084 w 4536644"/>
              <a:gd name="connsiteY28" fmla="*/ 1469337 h 5549974"/>
              <a:gd name="connsiteX29" fmla="*/ 4486187 w 4536644"/>
              <a:gd name="connsiteY29" fmla="*/ 1543038 h 5549974"/>
              <a:gd name="connsiteX30" fmla="*/ 4481306 w 4536644"/>
              <a:gd name="connsiteY30" fmla="*/ 1553997 h 5549974"/>
              <a:gd name="connsiteX31" fmla="*/ 4466878 w 4536644"/>
              <a:gd name="connsiteY31" fmla="*/ 1626071 h 5549974"/>
              <a:gd name="connsiteX32" fmla="*/ 4463163 w 4536644"/>
              <a:gd name="connsiteY32" fmla="*/ 1664103 h 5549974"/>
              <a:gd name="connsiteX33" fmla="*/ 4466823 w 4536644"/>
              <a:gd name="connsiteY33" fmla="*/ 1668558 h 5549974"/>
              <a:gd name="connsiteX34" fmla="*/ 4465173 w 4536644"/>
              <a:gd name="connsiteY34" fmla="*/ 1679756 h 5549974"/>
              <a:gd name="connsiteX35" fmla="*/ 4465585 w 4536644"/>
              <a:gd name="connsiteY35" fmla="*/ 1682815 h 5549974"/>
              <a:gd name="connsiteX36" fmla="*/ 4467096 w 4536644"/>
              <a:gd name="connsiteY36" fmla="*/ 1700268 h 5549974"/>
              <a:gd name="connsiteX37" fmla="*/ 4455626 w 4536644"/>
              <a:gd name="connsiteY37" fmla="*/ 1735163 h 5549974"/>
              <a:gd name="connsiteX38" fmla="*/ 4453566 w 4536644"/>
              <a:gd name="connsiteY38" fmla="*/ 1735289 h 5549974"/>
              <a:gd name="connsiteX39" fmla="*/ 4445068 w 4536644"/>
              <a:gd name="connsiteY39" fmla="*/ 1887374 h 5549974"/>
              <a:gd name="connsiteX40" fmla="*/ 4453759 w 4536644"/>
              <a:gd name="connsiteY40" fmla="*/ 1911536 h 5549974"/>
              <a:gd name="connsiteX41" fmla="*/ 4456037 w 4536644"/>
              <a:gd name="connsiteY41" fmla="*/ 1961755 h 5549974"/>
              <a:gd name="connsiteX42" fmla="*/ 4445574 w 4536644"/>
              <a:gd name="connsiteY42" fmla="*/ 2040142 h 5549974"/>
              <a:gd name="connsiteX43" fmla="*/ 4448839 w 4536644"/>
              <a:gd name="connsiteY43" fmla="*/ 2044087 h 5549974"/>
              <a:gd name="connsiteX44" fmla="*/ 4451680 w 4536644"/>
              <a:gd name="connsiteY44" fmla="*/ 2056904 h 5549974"/>
              <a:gd name="connsiteX45" fmla="*/ 4436755 w 4536644"/>
              <a:gd name="connsiteY45" fmla="*/ 2117719 h 5549974"/>
              <a:gd name="connsiteX46" fmla="*/ 4429424 w 4536644"/>
              <a:gd name="connsiteY46" fmla="*/ 2167300 h 5549974"/>
              <a:gd name="connsiteX47" fmla="*/ 4373341 w 4536644"/>
              <a:gd name="connsiteY47" fmla="*/ 3223633 h 5549974"/>
              <a:gd name="connsiteX48" fmla="*/ 4360555 w 4536644"/>
              <a:gd name="connsiteY48" fmla="*/ 3477281 h 5549974"/>
              <a:gd name="connsiteX49" fmla="*/ 4349470 w 4536644"/>
              <a:gd name="connsiteY49" fmla="*/ 3639984 h 5549974"/>
              <a:gd name="connsiteX50" fmla="*/ 4258709 w 4536644"/>
              <a:gd name="connsiteY50" fmla="*/ 5278921 h 5549974"/>
              <a:gd name="connsiteX51" fmla="*/ 4264007 w 4536644"/>
              <a:gd name="connsiteY51" fmla="*/ 5315626 h 5549974"/>
              <a:gd name="connsiteX52" fmla="*/ 4267541 w 4536644"/>
              <a:gd name="connsiteY52" fmla="*/ 5350090 h 5549974"/>
              <a:gd name="connsiteX53" fmla="*/ 4270373 w 4536644"/>
              <a:gd name="connsiteY53" fmla="*/ 5450399 h 5549974"/>
              <a:gd name="connsiteX54" fmla="*/ 4251816 w 4536644"/>
              <a:gd name="connsiteY54" fmla="*/ 5484804 h 5549974"/>
              <a:gd name="connsiteX55" fmla="*/ 4247164 w 4536644"/>
              <a:gd name="connsiteY55" fmla="*/ 5487504 h 5549974"/>
              <a:gd name="connsiteX56" fmla="*/ 4243707 w 4536644"/>
              <a:gd name="connsiteY56" fmla="*/ 5549951 h 5549974"/>
              <a:gd name="connsiteX57" fmla="*/ 310344 w 4536644"/>
              <a:gd name="connsiteY57" fmla="*/ 5297261 h 5549974"/>
              <a:gd name="connsiteX58" fmla="*/ 0 w 4536644"/>
              <a:gd name="connsiteY58" fmla="*/ 5280167 h 5549974"/>
              <a:gd name="connsiteX59" fmla="*/ 78736 w 4536644"/>
              <a:gd name="connsiteY59" fmla="*/ 3839310 h 5549974"/>
              <a:gd name="connsiteX60" fmla="*/ 303426 w 4536644"/>
              <a:gd name="connsiteY60"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30809 w 4536644"/>
              <a:gd name="connsiteY6" fmla="*/ 391868 h 5549974"/>
              <a:gd name="connsiteX7" fmla="*/ 4527321 w 4536644"/>
              <a:gd name="connsiteY7" fmla="*/ 415489 h 5549974"/>
              <a:gd name="connsiteX8" fmla="*/ 4522216 w 4536644"/>
              <a:gd name="connsiteY8" fmla="*/ 506828 h 5549974"/>
              <a:gd name="connsiteX9" fmla="*/ 4521566 w 4536644"/>
              <a:gd name="connsiteY9" fmla="*/ 553245 h 5549974"/>
              <a:gd name="connsiteX10" fmla="*/ 4518467 w 4536644"/>
              <a:gd name="connsiteY10" fmla="*/ 581709 h 5549974"/>
              <a:gd name="connsiteX11" fmla="*/ 4517798 w 4536644"/>
              <a:gd name="connsiteY11" fmla="*/ 585890 h 5549974"/>
              <a:gd name="connsiteX12" fmla="*/ 4504861 w 4536644"/>
              <a:gd name="connsiteY12" fmla="*/ 817404 h 5549974"/>
              <a:gd name="connsiteX13" fmla="*/ 4506574 w 4536644"/>
              <a:gd name="connsiteY13" fmla="*/ 822238 h 5549974"/>
              <a:gd name="connsiteX14" fmla="*/ 4496585 w 4536644"/>
              <a:gd name="connsiteY14" fmla="*/ 965485 h 5549974"/>
              <a:gd name="connsiteX15" fmla="*/ 4498662 w 4536644"/>
              <a:gd name="connsiteY15" fmla="*/ 966385 h 5549974"/>
              <a:gd name="connsiteX16" fmla="*/ 4502781 w 4536644"/>
              <a:gd name="connsiteY16" fmla="*/ 1002567 h 5549974"/>
              <a:gd name="connsiteX17" fmla="*/ 4497983 w 4536644"/>
              <a:gd name="connsiteY17" fmla="*/ 1101094 h 5549974"/>
              <a:gd name="connsiteX18" fmla="*/ 4497878 w 4536644"/>
              <a:gd name="connsiteY18" fmla="*/ 1159389 h 5549974"/>
              <a:gd name="connsiteX19" fmla="*/ 4502181 w 4536644"/>
              <a:gd name="connsiteY19" fmla="*/ 1180505 h 5549974"/>
              <a:gd name="connsiteX20" fmla="*/ 4505271 w 4536644"/>
              <a:gd name="connsiteY20" fmla="*/ 1210687 h 5549974"/>
              <a:gd name="connsiteX21" fmla="*/ 4514088 w 4536644"/>
              <a:gd name="connsiteY21" fmla="*/ 1263157 h 5549974"/>
              <a:gd name="connsiteX22" fmla="*/ 4516365 w 4536644"/>
              <a:gd name="connsiteY22" fmla="*/ 1313374 h 5549974"/>
              <a:gd name="connsiteX23" fmla="*/ 4515485 w 4536644"/>
              <a:gd name="connsiteY23" fmla="*/ 1347004 h 5549974"/>
              <a:gd name="connsiteX24" fmla="*/ 4505903 w 4536644"/>
              <a:gd name="connsiteY24" fmla="*/ 1391762 h 5549974"/>
              <a:gd name="connsiteX25" fmla="*/ 4509167 w 4536644"/>
              <a:gd name="connsiteY25" fmla="*/ 1395707 h 5549974"/>
              <a:gd name="connsiteX26" fmla="*/ 4512009 w 4536644"/>
              <a:gd name="connsiteY26" fmla="*/ 1408524 h 5549974"/>
              <a:gd name="connsiteX27" fmla="*/ 4497084 w 4536644"/>
              <a:gd name="connsiteY27" fmla="*/ 1469337 h 5549974"/>
              <a:gd name="connsiteX28" fmla="*/ 4486187 w 4536644"/>
              <a:gd name="connsiteY28" fmla="*/ 1543038 h 5549974"/>
              <a:gd name="connsiteX29" fmla="*/ 4481306 w 4536644"/>
              <a:gd name="connsiteY29" fmla="*/ 1553997 h 5549974"/>
              <a:gd name="connsiteX30" fmla="*/ 4466878 w 4536644"/>
              <a:gd name="connsiteY30" fmla="*/ 1626071 h 5549974"/>
              <a:gd name="connsiteX31" fmla="*/ 4463163 w 4536644"/>
              <a:gd name="connsiteY31" fmla="*/ 1664103 h 5549974"/>
              <a:gd name="connsiteX32" fmla="*/ 4466823 w 4536644"/>
              <a:gd name="connsiteY32" fmla="*/ 1668558 h 5549974"/>
              <a:gd name="connsiteX33" fmla="*/ 4465173 w 4536644"/>
              <a:gd name="connsiteY33" fmla="*/ 1679756 h 5549974"/>
              <a:gd name="connsiteX34" fmla="*/ 4465585 w 4536644"/>
              <a:gd name="connsiteY34" fmla="*/ 1682815 h 5549974"/>
              <a:gd name="connsiteX35" fmla="*/ 4467096 w 4536644"/>
              <a:gd name="connsiteY35" fmla="*/ 1700268 h 5549974"/>
              <a:gd name="connsiteX36" fmla="*/ 4455626 w 4536644"/>
              <a:gd name="connsiteY36" fmla="*/ 1735163 h 5549974"/>
              <a:gd name="connsiteX37" fmla="*/ 4453566 w 4536644"/>
              <a:gd name="connsiteY37" fmla="*/ 1735289 h 5549974"/>
              <a:gd name="connsiteX38" fmla="*/ 4445068 w 4536644"/>
              <a:gd name="connsiteY38" fmla="*/ 1887374 h 5549974"/>
              <a:gd name="connsiteX39" fmla="*/ 4453759 w 4536644"/>
              <a:gd name="connsiteY39" fmla="*/ 1911536 h 5549974"/>
              <a:gd name="connsiteX40" fmla="*/ 4456037 w 4536644"/>
              <a:gd name="connsiteY40" fmla="*/ 1961755 h 5549974"/>
              <a:gd name="connsiteX41" fmla="*/ 4445574 w 4536644"/>
              <a:gd name="connsiteY41" fmla="*/ 2040142 h 5549974"/>
              <a:gd name="connsiteX42" fmla="*/ 4448839 w 4536644"/>
              <a:gd name="connsiteY42" fmla="*/ 2044087 h 5549974"/>
              <a:gd name="connsiteX43" fmla="*/ 4451680 w 4536644"/>
              <a:gd name="connsiteY43" fmla="*/ 2056904 h 5549974"/>
              <a:gd name="connsiteX44" fmla="*/ 4436755 w 4536644"/>
              <a:gd name="connsiteY44" fmla="*/ 2117719 h 5549974"/>
              <a:gd name="connsiteX45" fmla="*/ 4429424 w 4536644"/>
              <a:gd name="connsiteY45" fmla="*/ 2167300 h 5549974"/>
              <a:gd name="connsiteX46" fmla="*/ 4373341 w 4536644"/>
              <a:gd name="connsiteY46" fmla="*/ 3223633 h 5549974"/>
              <a:gd name="connsiteX47" fmla="*/ 4360555 w 4536644"/>
              <a:gd name="connsiteY47" fmla="*/ 3477281 h 5549974"/>
              <a:gd name="connsiteX48" fmla="*/ 4349470 w 4536644"/>
              <a:gd name="connsiteY48" fmla="*/ 3639984 h 5549974"/>
              <a:gd name="connsiteX49" fmla="*/ 4258709 w 4536644"/>
              <a:gd name="connsiteY49" fmla="*/ 5278921 h 5549974"/>
              <a:gd name="connsiteX50" fmla="*/ 4264007 w 4536644"/>
              <a:gd name="connsiteY50" fmla="*/ 5315626 h 5549974"/>
              <a:gd name="connsiteX51" fmla="*/ 4267541 w 4536644"/>
              <a:gd name="connsiteY51" fmla="*/ 5350090 h 5549974"/>
              <a:gd name="connsiteX52" fmla="*/ 4270373 w 4536644"/>
              <a:gd name="connsiteY52" fmla="*/ 5450399 h 5549974"/>
              <a:gd name="connsiteX53" fmla="*/ 4251816 w 4536644"/>
              <a:gd name="connsiteY53" fmla="*/ 5484804 h 5549974"/>
              <a:gd name="connsiteX54" fmla="*/ 4247164 w 4536644"/>
              <a:gd name="connsiteY54" fmla="*/ 5487504 h 5549974"/>
              <a:gd name="connsiteX55" fmla="*/ 4243707 w 4536644"/>
              <a:gd name="connsiteY55" fmla="*/ 5549951 h 5549974"/>
              <a:gd name="connsiteX56" fmla="*/ 310344 w 4536644"/>
              <a:gd name="connsiteY56" fmla="*/ 5297261 h 5549974"/>
              <a:gd name="connsiteX57" fmla="*/ 0 w 4536644"/>
              <a:gd name="connsiteY57" fmla="*/ 5280167 h 5549974"/>
              <a:gd name="connsiteX58" fmla="*/ 78736 w 4536644"/>
              <a:gd name="connsiteY58" fmla="*/ 3839310 h 5549974"/>
              <a:gd name="connsiteX59" fmla="*/ 303426 w 4536644"/>
              <a:gd name="connsiteY59"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30809 w 4536644"/>
              <a:gd name="connsiteY6" fmla="*/ 391868 h 5549974"/>
              <a:gd name="connsiteX7" fmla="*/ 4522216 w 4536644"/>
              <a:gd name="connsiteY7" fmla="*/ 506828 h 5549974"/>
              <a:gd name="connsiteX8" fmla="*/ 4521566 w 4536644"/>
              <a:gd name="connsiteY8" fmla="*/ 553245 h 5549974"/>
              <a:gd name="connsiteX9" fmla="*/ 4518467 w 4536644"/>
              <a:gd name="connsiteY9" fmla="*/ 581709 h 5549974"/>
              <a:gd name="connsiteX10" fmla="*/ 4517798 w 4536644"/>
              <a:gd name="connsiteY10" fmla="*/ 585890 h 5549974"/>
              <a:gd name="connsiteX11" fmla="*/ 4504861 w 4536644"/>
              <a:gd name="connsiteY11" fmla="*/ 817404 h 5549974"/>
              <a:gd name="connsiteX12" fmla="*/ 4506574 w 4536644"/>
              <a:gd name="connsiteY12" fmla="*/ 822238 h 5549974"/>
              <a:gd name="connsiteX13" fmla="*/ 4496585 w 4536644"/>
              <a:gd name="connsiteY13" fmla="*/ 965485 h 5549974"/>
              <a:gd name="connsiteX14" fmla="*/ 4498662 w 4536644"/>
              <a:gd name="connsiteY14" fmla="*/ 966385 h 5549974"/>
              <a:gd name="connsiteX15" fmla="*/ 4502781 w 4536644"/>
              <a:gd name="connsiteY15" fmla="*/ 1002567 h 5549974"/>
              <a:gd name="connsiteX16" fmla="*/ 4497983 w 4536644"/>
              <a:gd name="connsiteY16" fmla="*/ 1101094 h 5549974"/>
              <a:gd name="connsiteX17" fmla="*/ 4497878 w 4536644"/>
              <a:gd name="connsiteY17" fmla="*/ 1159389 h 5549974"/>
              <a:gd name="connsiteX18" fmla="*/ 4502181 w 4536644"/>
              <a:gd name="connsiteY18" fmla="*/ 1180505 h 5549974"/>
              <a:gd name="connsiteX19" fmla="*/ 4505271 w 4536644"/>
              <a:gd name="connsiteY19" fmla="*/ 1210687 h 5549974"/>
              <a:gd name="connsiteX20" fmla="*/ 4514088 w 4536644"/>
              <a:gd name="connsiteY20" fmla="*/ 1263157 h 5549974"/>
              <a:gd name="connsiteX21" fmla="*/ 4516365 w 4536644"/>
              <a:gd name="connsiteY21" fmla="*/ 1313374 h 5549974"/>
              <a:gd name="connsiteX22" fmla="*/ 4515485 w 4536644"/>
              <a:gd name="connsiteY22" fmla="*/ 1347004 h 5549974"/>
              <a:gd name="connsiteX23" fmla="*/ 4505903 w 4536644"/>
              <a:gd name="connsiteY23" fmla="*/ 1391762 h 5549974"/>
              <a:gd name="connsiteX24" fmla="*/ 4509167 w 4536644"/>
              <a:gd name="connsiteY24" fmla="*/ 1395707 h 5549974"/>
              <a:gd name="connsiteX25" fmla="*/ 4512009 w 4536644"/>
              <a:gd name="connsiteY25" fmla="*/ 1408524 h 5549974"/>
              <a:gd name="connsiteX26" fmla="*/ 4497084 w 4536644"/>
              <a:gd name="connsiteY26" fmla="*/ 1469337 h 5549974"/>
              <a:gd name="connsiteX27" fmla="*/ 4486187 w 4536644"/>
              <a:gd name="connsiteY27" fmla="*/ 1543038 h 5549974"/>
              <a:gd name="connsiteX28" fmla="*/ 4481306 w 4536644"/>
              <a:gd name="connsiteY28" fmla="*/ 1553997 h 5549974"/>
              <a:gd name="connsiteX29" fmla="*/ 4466878 w 4536644"/>
              <a:gd name="connsiteY29" fmla="*/ 1626071 h 5549974"/>
              <a:gd name="connsiteX30" fmla="*/ 4463163 w 4536644"/>
              <a:gd name="connsiteY30" fmla="*/ 1664103 h 5549974"/>
              <a:gd name="connsiteX31" fmla="*/ 4466823 w 4536644"/>
              <a:gd name="connsiteY31" fmla="*/ 1668558 h 5549974"/>
              <a:gd name="connsiteX32" fmla="*/ 4465173 w 4536644"/>
              <a:gd name="connsiteY32" fmla="*/ 1679756 h 5549974"/>
              <a:gd name="connsiteX33" fmla="*/ 4465585 w 4536644"/>
              <a:gd name="connsiteY33" fmla="*/ 1682815 h 5549974"/>
              <a:gd name="connsiteX34" fmla="*/ 4467096 w 4536644"/>
              <a:gd name="connsiteY34" fmla="*/ 1700268 h 5549974"/>
              <a:gd name="connsiteX35" fmla="*/ 4455626 w 4536644"/>
              <a:gd name="connsiteY35" fmla="*/ 1735163 h 5549974"/>
              <a:gd name="connsiteX36" fmla="*/ 4453566 w 4536644"/>
              <a:gd name="connsiteY36" fmla="*/ 1735289 h 5549974"/>
              <a:gd name="connsiteX37" fmla="*/ 4445068 w 4536644"/>
              <a:gd name="connsiteY37" fmla="*/ 1887374 h 5549974"/>
              <a:gd name="connsiteX38" fmla="*/ 4453759 w 4536644"/>
              <a:gd name="connsiteY38" fmla="*/ 1911536 h 5549974"/>
              <a:gd name="connsiteX39" fmla="*/ 4456037 w 4536644"/>
              <a:gd name="connsiteY39" fmla="*/ 1961755 h 5549974"/>
              <a:gd name="connsiteX40" fmla="*/ 4445574 w 4536644"/>
              <a:gd name="connsiteY40" fmla="*/ 2040142 h 5549974"/>
              <a:gd name="connsiteX41" fmla="*/ 4448839 w 4536644"/>
              <a:gd name="connsiteY41" fmla="*/ 2044087 h 5549974"/>
              <a:gd name="connsiteX42" fmla="*/ 4451680 w 4536644"/>
              <a:gd name="connsiteY42" fmla="*/ 2056904 h 5549974"/>
              <a:gd name="connsiteX43" fmla="*/ 4436755 w 4536644"/>
              <a:gd name="connsiteY43" fmla="*/ 2117719 h 5549974"/>
              <a:gd name="connsiteX44" fmla="*/ 4429424 w 4536644"/>
              <a:gd name="connsiteY44" fmla="*/ 2167300 h 5549974"/>
              <a:gd name="connsiteX45" fmla="*/ 4373341 w 4536644"/>
              <a:gd name="connsiteY45" fmla="*/ 3223633 h 5549974"/>
              <a:gd name="connsiteX46" fmla="*/ 4360555 w 4536644"/>
              <a:gd name="connsiteY46" fmla="*/ 3477281 h 5549974"/>
              <a:gd name="connsiteX47" fmla="*/ 4349470 w 4536644"/>
              <a:gd name="connsiteY47" fmla="*/ 3639984 h 5549974"/>
              <a:gd name="connsiteX48" fmla="*/ 4258709 w 4536644"/>
              <a:gd name="connsiteY48" fmla="*/ 5278921 h 5549974"/>
              <a:gd name="connsiteX49" fmla="*/ 4264007 w 4536644"/>
              <a:gd name="connsiteY49" fmla="*/ 5315626 h 5549974"/>
              <a:gd name="connsiteX50" fmla="*/ 4267541 w 4536644"/>
              <a:gd name="connsiteY50" fmla="*/ 5350090 h 5549974"/>
              <a:gd name="connsiteX51" fmla="*/ 4270373 w 4536644"/>
              <a:gd name="connsiteY51" fmla="*/ 5450399 h 5549974"/>
              <a:gd name="connsiteX52" fmla="*/ 4251816 w 4536644"/>
              <a:gd name="connsiteY52" fmla="*/ 5484804 h 5549974"/>
              <a:gd name="connsiteX53" fmla="*/ 4247164 w 4536644"/>
              <a:gd name="connsiteY53" fmla="*/ 5487504 h 5549974"/>
              <a:gd name="connsiteX54" fmla="*/ 4243707 w 4536644"/>
              <a:gd name="connsiteY54" fmla="*/ 5549951 h 5549974"/>
              <a:gd name="connsiteX55" fmla="*/ 310344 w 4536644"/>
              <a:gd name="connsiteY55" fmla="*/ 5297261 h 5549974"/>
              <a:gd name="connsiteX56" fmla="*/ 0 w 4536644"/>
              <a:gd name="connsiteY56" fmla="*/ 5280167 h 5549974"/>
              <a:gd name="connsiteX57" fmla="*/ 78736 w 4536644"/>
              <a:gd name="connsiteY57" fmla="*/ 3839310 h 5549974"/>
              <a:gd name="connsiteX58" fmla="*/ 303426 w 4536644"/>
              <a:gd name="connsiteY58"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05271 w 4536644"/>
              <a:gd name="connsiteY18" fmla="*/ 1210687 h 5549974"/>
              <a:gd name="connsiteX19" fmla="*/ 4514088 w 4536644"/>
              <a:gd name="connsiteY19" fmla="*/ 1263157 h 5549974"/>
              <a:gd name="connsiteX20" fmla="*/ 4516365 w 4536644"/>
              <a:gd name="connsiteY20" fmla="*/ 1313374 h 5549974"/>
              <a:gd name="connsiteX21" fmla="*/ 4515485 w 4536644"/>
              <a:gd name="connsiteY21" fmla="*/ 1347004 h 5549974"/>
              <a:gd name="connsiteX22" fmla="*/ 4505903 w 4536644"/>
              <a:gd name="connsiteY22" fmla="*/ 1391762 h 5549974"/>
              <a:gd name="connsiteX23" fmla="*/ 4509167 w 4536644"/>
              <a:gd name="connsiteY23" fmla="*/ 1395707 h 5549974"/>
              <a:gd name="connsiteX24" fmla="*/ 4512009 w 4536644"/>
              <a:gd name="connsiteY24" fmla="*/ 1408524 h 5549974"/>
              <a:gd name="connsiteX25" fmla="*/ 4497084 w 4536644"/>
              <a:gd name="connsiteY25" fmla="*/ 1469337 h 5549974"/>
              <a:gd name="connsiteX26" fmla="*/ 4486187 w 4536644"/>
              <a:gd name="connsiteY26" fmla="*/ 1543038 h 5549974"/>
              <a:gd name="connsiteX27" fmla="*/ 4481306 w 4536644"/>
              <a:gd name="connsiteY27" fmla="*/ 1553997 h 5549974"/>
              <a:gd name="connsiteX28" fmla="*/ 4466878 w 4536644"/>
              <a:gd name="connsiteY28" fmla="*/ 1626071 h 5549974"/>
              <a:gd name="connsiteX29" fmla="*/ 4463163 w 4536644"/>
              <a:gd name="connsiteY29" fmla="*/ 1664103 h 5549974"/>
              <a:gd name="connsiteX30" fmla="*/ 4466823 w 4536644"/>
              <a:gd name="connsiteY30" fmla="*/ 1668558 h 5549974"/>
              <a:gd name="connsiteX31" fmla="*/ 4465173 w 4536644"/>
              <a:gd name="connsiteY31" fmla="*/ 1679756 h 5549974"/>
              <a:gd name="connsiteX32" fmla="*/ 4465585 w 4536644"/>
              <a:gd name="connsiteY32" fmla="*/ 1682815 h 5549974"/>
              <a:gd name="connsiteX33" fmla="*/ 4467096 w 4536644"/>
              <a:gd name="connsiteY33" fmla="*/ 1700268 h 5549974"/>
              <a:gd name="connsiteX34" fmla="*/ 4455626 w 4536644"/>
              <a:gd name="connsiteY34" fmla="*/ 1735163 h 5549974"/>
              <a:gd name="connsiteX35" fmla="*/ 4453566 w 4536644"/>
              <a:gd name="connsiteY35" fmla="*/ 1735289 h 5549974"/>
              <a:gd name="connsiteX36" fmla="*/ 4445068 w 4536644"/>
              <a:gd name="connsiteY36" fmla="*/ 1887374 h 5549974"/>
              <a:gd name="connsiteX37" fmla="*/ 4453759 w 4536644"/>
              <a:gd name="connsiteY37" fmla="*/ 1911536 h 5549974"/>
              <a:gd name="connsiteX38" fmla="*/ 4456037 w 4536644"/>
              <a:gd name="connsiteY38" fmla="*/ 1961755 h 5549974"/>
              <a:gd name="connsiteX39" fmla="*/ 4445574 w 4536644"/>
              <a:gd name="connsiteY39" fmla="*/ 2040142 h 5549974"/>
              <a:gd name="connsiteX40" fmla="*/ 4448839 w 4536644"/>
              <a:gd name="connsiteY40" fmla="*/ 2044087 h 5549974"/>
              <a:gd name="connsiteX41" fmla="*/ 4451680 w 4536644"/>
              <a:gd name="connsiteY41" fmla="*/ 2056904 h 5549974"/>
              <a:gd name="connsiteX42" fmla="*/ 4436755 w 4536644"/>
              <a:gd name="connsiteY42" fmla="*/ 2117719 h 5549974"/>
              <a:gd name="connsiteX43" fmla="*/ 4429424 w 4536644"/>
              <a:gd name="connsiteY43" fmla="*/ 2167300 h 5549974"/>
              <a:gd name="connsiteX44" fmla="*/ 4373341 w 4536644"/>
              <a:gd name="connsiteY44" fmla="*/ 3223633 h 5549974"/>
              <a:gd name="connsiteX45" fmla="*/ 4360555 w 4536644"/>
              <a:gd name="connsiteY45" fmla="*/ 3477281 h 5549974"/>
              <a:gd name="connsiteX46" fmla="*/ 4349470 w 4536644"/>
              <a:gd name="connsiteY46" fmla="*/ 3639984 h 5549974"/>
              <a:gd name="connsiteX47" fmla="*/ 4258709 w 4536644"/>
              <a:gd name="connsiteY47" fmla="*/ 5278921 h 5549974"/>
              <a:gd name="connsiteX48" fmla="*/ 4264007 w 4536644"/>
              <a:gd name="connsiteY48" fmla="*/ 5315626 h 5549974"/>
              <a:gd name="connsiteX49" fmla="*/ 4267541 w 4536644"/>
              <a:gd name="connsiteY49" fmla="*/ 5350090 h 5549974"/>
              <a:gd name="connsiteX50" fmla="*/ 4270373 w 4536644"/>
              <a:gd name="connsiteY50" fmla="*/ 5450399 h 5549974"/>
              <a:gd name="connsiteX51" fmla="*/ 4251816 w 4536644"/>
              <a:gd name="connsiteY51" fmla="*/ 5484804 h 5549974"/>
              <a:gd name="connsiteX52" fmla="*/ 4247164 w 4536644"/>
              <a:gd name="connsiteY52" fmla="*/ 5487504 h 5549974"/>
              <a:gd name="connsiteX53" fmla="*/ 4243707 w 4536644"/>
              <a:gd name="connsiteY53" fmla="*/ 5549951 h 5549974"/>
              <a:gd name="connsiteX54" fmla="*/ 310344 w 4536644"/>
              <a:gd name="connsiteY54" fmla="*/ 5297261 h 5549974"/>
              <a:gd name="connsiteX55" fmla="*/ 0 w 4536644"/>
              <a:gd name="connsiteY55" fmla="*/ 5280167 h 5549974"/>
              <a:gd name="connsiteX56" fmla="*/ 78736 w 4536644"/>
              <a:gd name="connsiteY56" fmla="*/ 3839310 h 5549974"/>
              <a:gd name="connsiteX57" fmla="*/ 303426 w 4536644"/>
              <a:gd name="connsiteY57"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5173 w 4536644"/>
              <a:gd name="connsiteY30" fmla="*/ 1679756 h 5549974"/>
              <a:gd name="connsiteX31" fmla="*/ 4465585 w 4536644"/>
              <a:gd name="connsiteY31" fmla="*/ 1682815 h 5549974"/>
              <a:gd name="connsiteX32" fmla="*/ 4467096 w 4536644"/>
              <a:gd name="connsiteY32" fmla="*/ 1700268 h 5549974"/>
              <a:gd name="connsiteX33" fmla="*/ 4455626 w 4536644"/>
              <a:gd name="connsiteY33" fmla="*/ 1735163 h 5549974"/>
              <a:gd name="connsiteX34" fmla="*/ 4453566 w 4536644"/>
              <a:gd name="connsiteY34" fmla="*/ 1735289 h 5549974"/>
              <a:gd name="connsiteX35" fmla="*/ 4445068 w 4536644"/>
              <a:gd name="connsiteY35" fmla="*/ 1887374 h 5549974"/>
              <a:gd name="connsiteX36" fmla="*/ 4453759 w 4536644"/>
              <a:gd name="connsiteY36" fmla="*/ 1911536 h 5549974"/>
              <a:gd name="connsiteX37" fmla="*/ 4456037 w 4536644"/>
              <a:gd name="connsiteY37" fmla="*/ 1961755 h 5549974"/>
              <a:gd name="connsiteX38" fmla="*/ 4445574 w 4536644"/>
              <a:gd name="connsiteY38" fmla="*/ 2040142 h 5549974"/>
              <a:gd name="connsiteX39" fmla="*/ 4448839 w 4536644"/>
              <a:gd name="connsiteY39" fmla="*/ 2044087 h 5549974"/>
              <a:gd name="connsiteX40" fmla="*/ 4451680 w 4536644"/>
              <a:gd name="connsiteY40" fmla="*/ 2056904 h 5549974"/>
              <a:gd name="connsiteX41" fmla="*/ 4436755 w 4536644"/>
              <a:gd name="connsiteY41" fmla="*/ 2117719 h 5549974"/>
              <a:gd name="connsiteX42" fmla="*/ 4429424 w 4536644"/>
              <a:gd name="connsiteY42" fmla="*/ 2167300 h 5549974"/>
              <a:gd name="connsiteX43" fmla="*/ 4373341 w 4536644"/>
              <a:gd name="connsiteY43" fmla="*/ 3223633 h 5549974"/>
              <a:gd name="connsiteX44" fmla="*/ 4360555 w 4536644"/>
              <a:gd name="connsiteY44" fmla="*/ 3477281 h 5549974"/>
              <a:gd name="connsiteX45" fmla="*/ 4349470 w 4536644"/>
              <a:gd name="connsiteY45" fmla="*/ 3639984 h 5549974"/>
              <a:gd name="connsiteX46" fmla="*/ 4258709 w 4536644"/>
              <a:gd name="connsiteY46" fmla="*/ 5278921 h 5549974"/>
              <a:gd name="connsiteX47" fmla="*/ 4264007 w 4536644"/>
              <a:gd name="connsiteY47" fmla="*/ 5315626 h 5549974"/>
              <a:gd name="connsiteX48" fmla="*/ 4267541 w 4536644"/>
              <a:gd name="connsiteY48" fmla="*/ 5350090 h 5549974"/>
              <a:gd name="connsiteX49" fmla="*/ 4270373 w 4536644"/>
              <a:gd name="connsiteY49" fmla="*/ 5450399 h 5549974"/>
              <a:gd name="connsiteX50" fmla="*/ 4251816 w 4536644"/>
              <a:gd name="connsiteY50" fmla="*/ 5484804 h 5549974"/>
              <a:gd name="connsiteX51" fmla="*/ 4247164 w 4536644"/>
              <a:gd name="connsiteY51" fmla="*/ 5487504 h 5549974"/>
              <a:gd name="connsiteX52" fmla="*/ 4243707 w 4536644"/>
              <a:gd name="connsiteY52" fmla="*/ 5549951 h 5549974"/>
              <a:gd name="connsiteX53" fmla="*/ 310344 w 4536644"/>
              <a:gd name="connsiteY53" fmla="*/ 5297261 h 5549974"/>
              <a:gd name="connsiteX54" fmla="*/ 0 w 4536644"/>
              <a:gd name="connsiteY54" fmla="*/ 5280167 h 5549974"/>
              <a:gd name="connsiteX55" fmla="*/ 78736 w 4536644"/>
              <a:gd name="connsiteY55" fmla="*/ 3839310 h 5549974"/>
              <a:gd name="connsiteX56" fmla="*/ 303426 w 4536644"/>
              <a:gd name="connsiteY56"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5173 w 4536644"/>
              <a:gd name="connsiteY30" fmla="*/ 1679756 h 5549974"/>
              <a:gd name="connsiteX31" fmla="*/ 4467096 w 4536644"/>
              <a:gd name="connsiteY31" fmla="*/ 1700268 h 5549974"/>
              <a:gd name="connsiteX32" fmla="*/ 4455626 w 4536644"/>
              <a:gd name="connsiteY32" fmla="*/ 1735163 h 5549974"/>
              <a:gd name="connsiteX33" fmla="*/ 4453566 w 4536644"/>
              <a:gd name="connsiteY33" fmla="*/ 1735289 h 5549974"/>
              <a:gd name="connsiteX34" fmla="*/ 4445068 w 4536644"/>
              <a:gd name="connsiteY34" fmla="*/ 1887374 h 5549974"/>
              <a:gd name="connsiteX35" fmla="*/ 4453759 w 4536644"/>
              <a:gd name="connsiteY35" fmla="*/ 1911536 h 5549974"/>
              <a:gd name="connsiteX36" fmla="*/ 4456037 w 4536644"/>
              <a:gd name="connsiteY36" fmla="*/ 1961755 h 5549974"/>
              <a:gd name="connsiteX37" fmla="*/ 4445574 w 4536644"/>
              <a:gd name="connsiteY37" fmla="*/ 2040142 h 5549974"/>
              <a:gd name="connsiteX38" fmla="*/ 4448839 w 4536644"/>
              <a:gd name="connsiteY38" fmla="*/ 2044087 h 5549974"/>
              <a:gd name="connsiteX39" fmla="*/ 4451680 w 4536644"/>
              <a:gd name="connsiteY39" fmla="*/ 2056904 h 5549974"/>
              <a:gd name="connsiteX40" fmla="*/ 4436755 w 4536644"/>
              <a:gd name="connsiteY40" fmla="*/ 2117719 h 5549974"/>
              <a:gd name="connsiteX41" fmla="*/ 4429424 w 4536644"/>
              <a:gd name="connsiteY41" fmla="*/ 2167300 h 5549974"/>
              <a:gd name="connsiteX42" fmla="*/ 4373341 w 4536644"/>
              <a:gd name="connsiteY42" fmla="*/ 3223633 h 5549974"/>
              <a:gd name="connsiteX43" fmla="*/ 4360555 w 4536644"/>
              <a:gd name="connsiteY43" fmla="*/ 3477281 h 5549974"/>
              <a:gd name="connsiteX44" fmla="*/ 4349470 w 4536644"/>
              <a:gd name="connsiteY44" fmla="*/ 3639984 h 5549974"/>
              <a:gd name="connsiteX45" fmla="*/ 4258709 w 4536644"/>
              <a:gd name="connsiteY45" fmla="*/ 5278921 h 5549974"/>
              <a:gd name="connsiteX46" fmla="*/ 4264007 w 4536644"/>
              <a:gd name="connsiteY46" fmla="*/ 5315626 h 5549974"/>
              <a:gd name="connsiteX47" fmla="*/ 4267541 w 4536644"/>
              <a:gd name="connsiteY47" fmla="*/ 5350090 h 5549974"/>
              <a:gd name="connsiteX48" fmla="*/ 4270373 w 4536644"/>
              <a:gd name="connsiteY48" fmla="*/ 5450399 h 5549974"/>
              <a:gd name="connsiteX49" fmla="*/ 4251816 w 4536644"/>
              <a:gd name="connsiteY49" fmla="*/ 5484804 h 5549974"/>
              <a:gd name="connsiteX50" fmla="*/ 4247164 w 4536644"/>
              <a:gd name="connsiteY50" fmla="*/ 5487504 h 5549974"/>
              <a:gd name="connsiteX51" fmla="*/ 4243707 w 4536644"/>
              <a:gd name="connsiteY51" fmla="*/ 5549951 h 5549974"/>
              <a:gd name="connsiteX52" fmla="*/ 310344 w 4536644"/>
              <a:gd name="connsiteY52" fmla="*/ 5297261 h 5549974"/>
              <a:gd name="connsiteX53" fmla="*/ 0 w 4536644"/>
              <a:gd name="connsiteY53" fmla="*/ 5280167 h 5549974"/>
              <a:gd name="connsiteX54" fmla="*/ 78736 w 4536644"/>
              <a:gd name="connsiteY54" fmla="*/ 3839310 h 5549974"/>
              <a:gd name="connsiteX55" fmla="*/ 303426 w 4536644"/>
              <a:gd name="connsiteY55"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6823 w 4536644"/>
              <a:gd name="connsiteY29" fmla="*/ 1668558 h 5549974"/>
              <a:gd name="connsiteX30" fmla="*/ 4467096 w 4536644"/>
              <a:gd name="connsiteY30" fmla="*/ 1700268 h 5549974"/>
              <a:gd name="connsiteX31" fmla="*/ 4455626 w 4536644"/>
              <a:gd name="connsiteY31" fmla="*/ 1735163 h 5549974"/>
              <a:gd name="connsiteX32" fmla="*/ 4453566 w 4536644"/>
              <a:gd name="connsiteY32" fmla="*/ 1735289 h 5549974"/>
              <a:gd name="connsiteX33" fmla="*/ 4445068 w 4536644"/>
              <a:gd name="connsiteY33" fmla="*/ 1887374 h 5549974"/>
              <a:gd name="connsiteX34" fmla="*/ 4453759 w 4536644"/>
              <a:gd name="connsiteY34" fmla="*/ 1911536 h 5549974"/>
              <a:gd name="connsiteX35" fmla="*/ 4456037 w 4536644"/>
              <a:gd name="connsiteY35" fmla="*/ 1961755 h 5549974"/>
              <a:gd name="connsiteX36" fmla="*/ 4445574 w 4536644"/>
              <a:gd name="connsiteY36" fmla="*/ 2040142 h 5549974"/>
              <a:gd name="connsiteX37" fmla="*/ 4448839 w 4536644"/>
              <a:gd name="connsiteY37" fmla="*/ 2044087 h 5549974"/>
              <a:gd name="connsiteX38" fmla="*/ 4451680 w 4536644"/>
              <a:gd name="connsiteY38" fmla="*/ 2056904 h 5549974"/>
              <a:gd name="connsiteX39" fmla="*/ 4436755 w 4536644"/>
              <a:gd name="connsiteY39" fmla="*/ 2117719 h 5549974"/>
              <a:gd name="connsiteX40" fmla="*/ 4429424 w 4536644"/>
              <a:gd name="connsiteY40" fmla="*/ 2167300 h 5549974"/>
              <a:gd name="connsiteX41" fmla="*/ 4373341 w 4536644"/>
              <a:gd name="connsiteY41" fmla="*/ 3223633 h 5549974"/>
              <a:gd name="connsiteX42" fmla="*/ 4360555 w 4536644"/>
              <a:gd name="connsiteY42" fmla="*/ 3477281 h 5549974"/>
              <a:gd name="connsiteX43" fmla="*/ 4349470 w 4536644"/>
              <a:gd name="connsiteY43" fmla="*/ 3639984 h 5549974"/>
              <a:gd name="connsiteX44" fmla="*/ 4258709 w 4536644"/>
              <a:gd name="connsiteY44" fmla="*/ 5278921 h 5549974"/>
              <a:gd name="connsiteX45" fmla="*/ 4264007 w 4536644"/>
              <a:gd name="connsiteY45" fmla="*/ 5315626 h 5549974"/>
              <a:gd name="connsiteX46" fmla="*/ 4267541 w 4536644"/>
              <a:gd name="connsiteY46" fmla="*/ 5350090 h 5549974"/>
              <a:gd name="connsiteX47" fmla="*/ 4270373 w 4536644"/>
              <a:gd name="connsiteY47" fmla="*/ 5450399 h 5549974"/>
              <a:gd name="connsiteX48" fmla="*/ 4251816 w 4536644"/>
              <a:gd name="connsiteY48" fmla="*/ 5484804 h 5549974"/>
              <a:gd name="connsiteX49" fmla="*/ 4247164 w 4536644"/>
              <a:gd name="connsiteY49" fmla="*/ 5487504 h 5549974"/>
              <a:gd name="connsiteX50" fmla="*/ 4243707 w 4536644"/>
              <a:gd name="connsiteY50" fmla="*/ 5549951 h 5549974"/>
              <a:gd name="connsiteX51" fmla="*/ 310344 w 4536644"/>
              <a:gd name="connsiteY51" fmla="*/ 5297261 h 5549974"/>
              <a:gd name="connsiteX52" fmla="*/ 0 w 4536644"/>
              <a:gd name="connsiteY52" fmla="*/ 5280167 h 5549974"/>
              <a:gd name="connsiteX53" fmla="*/ 78736 w 4536644"/>
              <a:gd name="connsiteY53" fmla="*/ 3839310 h 5549974"/>
              <a:gd name="connsiteX54" fmla="*/ 303426 w 4536644"/>
              <a:gd name="connsiteY54"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3163 w 4536644"/>
              <a:gd name="connsiteY28" fmla="*/ 1664103 h 5549974"/>
              <a:gd name="connsiteX29" fmla="*/ 4467096 w 4536644"/>
              <a:gd name="connsiteY29" fmla="*/ 1700268 h 5549974"/>
              <a:gd name="connsiteX30" fmla="*/ 4455626 w 4536644"/>
              <a:gd name="connsiteY30" fmla="*/ 1735163 h 5549974"/>
              <a:gd name="connsiteX31" fmla="*/ 4453566 w 4536644"/>
              <a:gd name="connsiteY31" fmla="*/ 1735289 h 5549974"/>
              <a:gd name="connsiteX32" fmla="*/ 4445068 w 4536644"/>
              <a:gd name="connsiteY32" fmla="*/ 1887374 h 5549974"/>
              <a:gd name="connsiteX33" fmla="*/ 4453759 w 4536644"/>
              <a:gd name="connsiteY33" fmla="*/ 1911536 h 5549974"/>
              <a:gd name="connsiteX34" fmla="*/ 4456037 w 4536644"/>
              <a:gd name="connsiteY34" fmla="*/ 1961755 h 5549974"/>
              <a:gd name="connsiteX35" fmla="*/ 4445574 w 4536644"/>
              <a:gd name="connsiteY35" fmla="*/ 2040142 h 5549974"/>
              <a:gd name="connsiteX36" fmla="*/ 4448839 w 4536644"/>
              <a:gd name="connsiteY36" fmla="*/ 2044087 h 5549974"/>
              <a:gd name="connsiteX37" fmla="*/ 4451680 w 4536644"/>
              <a:gd name="connsiteY37" fmla="*/ 2056904 h 5549974"/>
              <a:gd name="connsiteX38" fmla="*/ 4436755 w 4536644"/>
              <a:gd name="connsiteY38" fmla="*/ 2117719 h 5549974"/>
              <a:gd name="connsiteX39" fmla="*/ 4429424 w 4536644"/>
              <a:gd name="connsiteY39" fmla="*/ 2167300 h 5549974"/>
              <a:gd name="connsiteX40" fmla="*/ 4373341 w 4536644"/>
              <a:gd name="connsiteY40" fmla="*/ 3223633 h 5549974"/>
              <a:gd name="connsiteX41" fmla="*/ 4360555 w 4536644"/>
              <a:gd name="connsiteY41" fmla="*/ 3477281 h 5549974"/>
              <a:gd name="connsiteX42" fmla="*/ 4349470 w 4536644"/>
              <a:gd name="connsiteY42" fmla="*/ 3639984 h 5549974"/>
              <a:gd name="connsiteX43" fmla="*/ 4258709 w 4536644"/>
              <a:gd name="connsiteY43" fmla="*/ 5278921 h 5549974"/>
              <a:gd name="connsiteX44" fmla="*/ 4264007 w 4536644"/>
              <a:gd name="connsiteY44" fmla="*/ 5315626 h 5549974"/>
              <a:gd name="connsiteX45" fmla="*/ 4267541 w 4536644"/>
              <a:gd name="connsiteY45" fmla="*/ 5350090 h 5549974"/>
              <a:gd name="connsiteX46" fmla="*/ 4270373 w 4536644"/>
              <a:gd name="connsiteY46" fmla="*/ 5450399 h 5549974"/>
              <a:gd name="connsiteX47" fmla="*/ 4251816 w 4536644"/>
              <a:gd name="connsiteY47" fmla="*/ 5484804 h 5549974"/>
              <a:gd name="connsiteX48" fmla="*/ 4247164 w 4536644"/>
              <a:gd name="connsiteY48" fmla="*/ 5487504 h 5549974"/>
              <a:gd name="connsiteX49" fmla="*/ 4243707 w 4536644"/>
              <a:gd name="connsiteY49" fmla="*/ 5549951 h 5549974"/>
              <a:gd name="connsiteX50" fmla="*/ 310344 w 4536644"/>
              <a:gd name="connsiteY50" fmla="*/ 5297261 h 5549974"/>
              <a:gd name="connsiteX51" fmla="*/ 0 w 4536644"/>
              <a:gd name="connsiteY51" fmla="*/ 5280167 h 5549974"/>
              <a:gd name="connsiteX52" fmla="*/ 78736 w 4536644"/>
              <a:gd name="connsiteY52" fmla="*/ 3839310 h 5549974"/>
              <a:gd name="connsiteX53" fmla="*/ 303426 w 4536644"/>
              <a:gd name="connsiteY53"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70373 w 4536644"/>
              <a:gd name="connsiteY45" fmla="*/ 5450399 h 5549974"/>
              <a:gd name="connsiteX46" fmla="*/ 4251816 w 4536644"/>
              <a:gd name="connsiteY46" fmla="*/ 5484804 h 5549974"/>
              <a:gd name="connsiteX47" fmla="*/ 4247164 w 4536644"/>
              <a:gd name="connsiteY47" fmla="*/ 5487504 h 5549974"/>
              <a:gd name="connsiteX48" fmla="*/ 4243707 w 4536644"/>
              <a:gd name="connsiteY48" fmla="*/ 5549951 h 5549974"/>
              <a:gd name="connsiteX49" fmla="*/ 310344 w 4536644"/>
              <a:gd name="connsiteY49" fmla="*/ 5297261 h 5549974"/>
              <a:gd name="connsiteX50" fmla="*/ 0 w 4536644"/>
              <a:gd name="connsiteY50" fmla="*/ 5280167 h 5549974"/>
              <a:gd name="connsiteX51" fmla="*/ 78736 w 4536644"/>
              <a:gd name="connsiteY51" fmla="*/ 3839310 h 5549974"/>
              <a:gd name="connsiteX52" fmla="*/ 303426 w 4536644"/>
              <a:gd name="connsiteY52"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51816 w 4536644"/>
              <a:gd name="connsiteY45" fmla="*/ 5484804 h 5549974"/>
              <a:gd name="connsiteX46" fmla="*/ 4247164 w 4536644"/>
              <a:gd name="connsiteY46" fmla="*/ 5487504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7541 w 4536644"/>
              <a:gd name="connsiteY44" fmla="*/ 5350090 h 5549974"/>
              <a:gd name="connsiteX45" fmla="*/ 4251816 w 4536644"/>
              <a:gd name="connsiteY45" fmla="*/ 5484804 h 5549974"/>
              <a:gd name="connsiteX46" fmla="*/ 4254764 w 4536644"/>
              <a:gd name="connsiteY46" fmla="*/ 5504211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74"/>
              <a:gd name="connsiteX1" fmla="*/ 3305612 w 4536644"/>
              <a:gd name="connsiteY1" fmla="*/ 171842 h 5549974"/>
              <a:gd name="connsiteX2" fmla="*/ 4507617 w 4536644"/>
              <a:gd name="connsiteY2" fmla="*/ 247374 h 5549974"/>
              <a:gd name="connsiteX3" fmla="*/ 4535496 w 4536644"/>
              <a:gd name="connsiteY3" fmla="*/ 269179 h 5549974"/>
              <a:gd name="connsiteX4" fmla="*/ 4533722 w 4536644"/>
              <a:gd name="connsiteY4" fmla="*/ 300930 h 5549974"/>
              <a:gd name="connsiteX5" fmla="*/ 4536644 w 4536644"/>
              <a:gd name="connsiteY5" fmla="*/ 302647 h 5549974"/>
              <a:gd name="connsiteX6" fmla="*/ 4522216 w 4536644"/>
              <a:gd name="connsiteY6" fmla="*/ 506828 h 5549974"/>
              <a:gd name="connsiteX7" fmla="*/ 4521566 w 4536644"/>
              <a:gd name="connsiteY7" fmla="*/ 553245 h 5549974"/>
              <a:gd name="connsiteX8" fmla="*/ 4518467 w 4536644"/>
              <a:gd name="connsiteY8" fmla="*/ 581709 h 5549974"/>
              <a:gd name="connsiteX9" fmla="*/ 4517798 w 4536644"/>
              <a:gd name="connsiteY9" fmla="*/ 585890 h 5549974"/>
              <a:gd name="connsiteX10" fmla="*/ 4504861 w 4536644"/>
              <a:gd name="connsiteY10" fmla="*/ 817404 h 5549974"/>
              <a:gd name="connsiteX11" fmla="*/ 4506574 w 4536644"/>
              <a:gd name="connsiteY11" fmla="*/ 822238 h 5549974"/>
              <a:gd name="connsiteX12" fmla="*/ 4496585 w 4536644"/>
              <a:gd name="connsiteY12" fmla="*/ 965485 h 5549974"/>
              <a:gd name="connsiteX13" fmla="*/ 4498662 w 4536644"/>
              <a:gd name="connsiteY13" fmla="*/ 966385 h 5549974"/>
              <a:gd name="connsiteX14" fmla="*/ 4502781 w 4536644"/>
              <a:gd name="connsiteY14" fmla="*/ 1002567 h 5549974"/>
              <a:gd name="connsiteX15" fmla="*/ 4497983 w 4536644"/>
              <a:gd name="connsiteY15" fmla="*/ 1101094 h 5549974"/>
              <a:gd name="connsiteX16" fmla="*/ 4497878 w 4536644"/>
              <a:gd name="connsiteY16" fmla="*/ 1159389 h 5549974"/>
              <a:gd name="connsiteX17" fmla="*/ 4502181 w 4536644"/>
              <a:gd name="connsiteY17" fmla="*/ 1180505 h 5549974"/>
              <a:gd name="connsiteX18" fmla="*/ 4514088 w 4536644"/>
              <a:gd name="connsiteY18" fmla="*/ 1263157 h 5549974"/>
              <a:gd name="connsiteX19" fmla="*/ 4516365 w 4536644"/>
              <a:gd name="connsiteY19" fmla="*/ 1313374 h 5549974"/>
              <a:gd name="connsiteX20" fmla="*/ 4515485 w 4536644"/>
              <a:gd name="connsiteY20" fmla="*/ 1347004 h 5549974"/>
              <a:gd name="connsiteX21" fmla="*/ 4505903 w 4536644"/>
              <a:gd name="connsiteY21" fmla="*/ 1391762 h 5549974"/>
              <a:gd name="connsiteX22" fmla="*/ 4509167 w 4536644"/>
              <a:gd name="connsiteY22" fmla="*/ 1395707 h 5549974"/>
              <a:gd name="connsiteX23" fmla="*/ 4512009 w 4536644"/>
              <a:gd name="connsiteY23" fmla="*/ 1408524 h 5549974"/>
              <a:gd name="connsiteX24" fmla="*/ 4497084 w 4536644"/>
              <a:gd name="connsiteY24" fmla="*/ 1469337 h 5549974"/>
              <a:gd name="connsiteX25" fmla="*/ 4486187 w 4536644"/>
              <a:gd name="connsiteY25" fmla="*/ 1543038 h 5549974"/>
              <a:gd name="connsiteX26" fmla="*/ 4481306 w 4536644"/>
              <a:gd name="connsiteY26" fmla="*/ 1553997 h 5549974"/>
              <a:gd name="connsiteX27" fmla="*/ 4466878 w 4536644"/>
              <a:gd name="connsiteY27" fmla="*/ 1626071 h 5549974"/>
              <a:gd name="connsiteX28" fmla="*/ 4467096 w 4536644"/>
              <a:gd name="connsiteY28" fmla="*/ 1700268 h 5549974"/>
              <a:gd name="connsiteX29" fmla="*/ 4455626 w 4536644"/>
              <a:gd name="connsiteY29" fmla="*/ 1735163 h 5549974"/>
              <a:gd name="connsiteX30" fmla="*/ 4453566 w 4536644"/>
              <a:gd name="connsiteY30" fmla="*/ 1735289 h 5549974"/>
              <a:gd name="connsiteX31" fmla="*/ 4445068 w 4536644"/>
              <a:gd name="connsiteY31" fmla="*/ 1887374 h 5549974"/>
              <a:gd name="connsiteX32" fmla="*/ 4453759 w 4536644"/>
              <a:gd name="connsiteY32" fmla="*/ 1911536 h 5549974"/>
              <a:gd name="connsiteX33" fmla="*/ 4456037 w 4536644"/>
              <a:gd name="connsiteY33" fmla="*/ 1961755 h 5549974"/>
              <a:gd name="connsiteX34" fmla="*/ 4445574 w 4536644"/>
              <a:gd name="connsiteY34" fmla="*/ 2040142 h 5549974"/>
              <a:gd name="connsiteX35" fmla="*/ 4448839 w 4536644"/>
              <a:gd name="connsiteY35" fmla="*/ 2044087 h 5549974"/>
              <a:gd name="connsiteX36" fmla="*/ 4451680 w 4536644"/>
              <a:gd name="connsiteY36" fmla="*/ 2056904 h 5549974"/>
              <a:gd name="connsiteX37" fmla="*/ 4436755 w 4536644"/>
              <a:gd name="connsiteY37" fmla="*/ 2117719 h 5549974"/>
              <a:gd name="connsiteX38" fmla="*/ 4429424 w 4536644"/>
              <a:gd name="connsiteY38" fmla="*/ 2167300 h 5549974"/>
              <a:gd name="connsiteX39" fmla="*/ 4373341 w 4536644"/>
              <a:gd name="connsiteY39" fmla="*/ 3223633 h 5549974"/>
              <a:gd name="connsiteX40" fmla="*/ 4360555 w 4536644"/>
              <a:gd name="connsiteY40" fmla="*/ 3477281 h 5549974"/>
              <a:gd name="connsiteX41" fmla="*/ 4349470 w 4536644"/>
              <a:gd name="connsiteY41" fmla="*/ 3639984 h 5549974"/>
              <a:gd name="connsiteX42" fmla="*/ 4258709 w 4536644"/>
              <a:gd name="connsiteY42" fmla="*/ 5278921 h 5549974"/>
              <a:gd name="connsiteX43" fmla="*/ 4264007 w 4536644"/>
              <a:gd name="connsiteY43" fmla="*/ 5315626 h 5549974"/>
              <a:gd name="connsiteX44" fmla="*/ 4262770 w 4536644"/>
              <a:gd name="connsiteY44" fmla="*/ 5383001 h 5549974"/>
              <a:gd name="connsiteX45" fmla="*/ 4251816 w 4536644"/>
              <a:gd name="connsiteY45" fmla="*/ 5484804 h 5549974"/>
              <a:gd name="connsiteX46" fmla="*/ 4254764 w 4536644"/>
              <a:gd name="connsiteY46" fmla="*/ 5504211 h 5549974"/>
              <a:gd name="connsiteX47" fmla="*/ 4243707 w 4536644"/>
              <a:gd name="connsiteY47" fmla="*/ 5549951 h 5549974"/>
              <a:gd name="connsiteX48" fmla="*/ 310344 w 4536644"/>
              <a:gd name="connsiteY48" fmla="*/ 5297261 h 5549974"/>
              <a:gd name="connsiteX49" fmla="*/ 0 w 4536644"/>
              <a:gd name="connsiteY49" fmla="*/ 5280167 h 5549974"/>
              <a:gd name="connsiteX50" fmla="*/ 78736 w 4536644"/>
              <a:gd name="connsiteY50" fmla="*/ 3839310 h 5549974"/>
              <a:gd name="connsiteX51" fmla="*/ 303426 w 4536644"/>
              <a:gd name="connsiteY51" fmla="*/ 0 h 5549974"/>
              <a:gd name="connsiteX0" fmla="*/ 303426 w 4536644"/>
              <a:gd name="connsiteY0" fmla="*/ 0 h 5549951"/>
              <a:gd name="connsiteX1" fmla="*/ 3305612 w 4536644"/>
              <a:gd name="connsiteY1" fmla="*/ 171842 h 5549951"/>
              <a:gd name="connsiteX2" fmla="*/ 4507617 w 4536644"/>
              <a:gd name="connsiteY2" fmla="*/ 247374 h 5549951"/>
              <a:gd name="connsiteX3" fmla="*/ 4535496 w 4536644"/>
              <a:gd name="connsiteY3" fmla="*/ 269179 h 5549951"/>
              <a:gd name="connsiteX4" fmla="*/ 4533722 w 4536644"/>
              <a:gd name="connsiteY4" fmla="*/ 300930 h 5549951"/>
              <a:gd name="connsiteX5" fmla="*/ 4536644 w 4536644"/>
              <a:gd name="connsiteY5" fmla="*/ 302647 h 5549951"/>
              <a:gd name="connsiteX6" fmla="*/ 4522216 w 4536644"/>
              <a:gd name="connsiteY6" fmla="*/ 506828 h 5549951"/>
              <a:gd name="connsiteX7" fmla="*/ 4521566 w 4536644"/>
              <a:gd name="connsiteY7" fmla="*/ 553245 h 5549951"/>
              <a:gd name="connsiteX8" fmla="*/ 4518467 w 4536644"/>
              <a:gd name="connsiteY8" fmla="*/ 581709 h 5549951"/>
              <a:gd name="connsiteX9" fmla="*/ 4517798 w 4536644"/>
              <a:gd name="connsiteY9" fmla="*/ 585890 h 5549951"/>
              <a:gd name="connsiteX10" fmla="*/ 4504861 w 4536644"/>
              <a:gd name="connsiteY10" fmla="*/ 817404 h 5549951"/>
              <a:gd name="connsiteX11" fmla="*/ 4506574 w 4536644"/>
              <a:gd name="connsiteY11" fmla="*/ 822238 h 5549951"/>
              <a:gd name="connsiteX12" fmla="*/ 4496585 w 4536644"/>
              <a:gd name="connsiteY12" fmla="*/ 965485 h 5549951"/>
              <a:gd name="connsiteX13" fmla="*/ 4498662 w 4536644"/>
              <a:gd name="connsiteY13" fmla="*/ 966385 h 5549951"/>
              <a:gd name="connsiteX14" fmla="*/ 4502781 w 4536644"/>
              <a:gd name="connsiteY14" fmla="*/ 1002567 h 5549951"/>
              <a:gd name="connsiteX15" fmla="*/ 4497983 w 4536644"/>
              <a:gd name="connsiteY15" fmla="*/ 1101094 h 5549951"/>
              <a:gd name="connsiteX16" fmla="*/ 4497878 w 4536644"/>
              <a:gd name="connsiteY16" fmla="*/ 1159389 h 5549951"/>
              <a:gd name="connsiteX17" fmla="*/ 4502181 w 4536644"/>
              <a:gd name="connsiteY17" fmla="*/ 1180505 h 5549951"/>
              <a:gd name="connsiteX18" fmla="*/ 4514088 w 4536644"/>
              <a:gd name="connsiteY18" fmla="*/ 1263157 h 5549951"/>
              <a:gd name="connsiteX19" fmla="*/ 4516365 w 4536644"/>
              <a:gd name="connsiteY19" fmla="*/ 1313374 h 5549951"/>
              <a:gd name="connsiteX20" fmla="*/ 4515485 w 4536644"/>
              <a:gd name="connsiteY20" fmla="*/ 1347004 h 5549951"/>
              <a:gd name="connsiteX21" fmla="*/ 4505903 w 4536644"/>
              <a:gd name="connsiteY21" fmla="*/ 1391762 h 5549951"/>
              <a:gd name="connsiteX22" fmla="*/ 4509167 w 4536644"/>
              <a:gd name="connsiteY22" fmla="*/ 1395707 h 5549951"/>
              <a:gd name="connsiteX23" fmla="*/ 4512009 w 4536644"/>
              <a:gd name="connsiteY23" fmla="*/ 1408524 h 5549951"/>
              <a:gd name="connsiteX24" fmla="*/ 4497084 w 4536644"/>
              <a:gd name="connsiteY24" fmla="*/ 1469337 h 5549951"/>
              <a:gd name="connsiteX25" fmla="*/ 4486187 w 4536644"/>
              <a:gd name="connsiteY25" fmla="*/ 1543038 h 5549951"/>
              <a:gd name="connsiteX26" fmla="*/ 4481306 w 4536644"/>
              <a:gd name="connsiteY26" fmla="*/ 1553997 h 5549951"/>
              <a:gd name="connsiteX27" fmla="*/ 4466878 w 4536644"/>
              <a:gd name="connsiteY27" fmla="*/ 1626071 h 5549951"/>
              <a:gd name="connsiteX28" fmla="*/ 4467096 w 4536644"/>
              <a:gd name="connsiteY28" fmla="*/ 1700268 h 5549951"/>
              <a:gd name="connsiteX29" fmla="*/ 4455626 w 4536644"/>
              <a:gd name="connsiteY29" fmla="*/ 1735163 h 5549951"/>
              <a:gd name="connsiteX30" fmla="*/ 4453566 w 4536644"/>
              <a:gd name="connsiteY30" fmla="*/ 1735289 h 5549951"/>
              <a:gd name="connsiteX31" fmla="*/ 4445068 w 4536644"/>
              <a:gd name="connsiteY31" fmla="*/ 1887374 h 5549951"/>
              <a:gd name="connsiteX32" fmla="*/ 4453759 w 4536644"/>
              <a:gd name="connsiteY32" fmla="*/ 1911536 h 5549951"/>
              <a:gd name="connsiteX33" fmla="*/ 4456037 w 4536644"/>
              <a:gd name="connsiteY33" fmla="*/ 1961755 h 5549951"/>
              <a:gd name="connsiteX34" fmla="*/ 4445574 w 4536644"/>
              <a:gd name="connsiteY34" fmla="*/ 2040142 h 5549951"/>
              <a:gd name="connsiteX35" fmla="*/ 4448839 w 4536644"/>
              <a:gd name="connsiteY35" fmla="*/ 2044087 h 5549951"/>
              <a:gd name="connsiteX36" fmla="*/ 4451680 w 4536644"/>
              <a:gd name="connsiteY36" fmla="*/ 2056904 h 5549951"/>
              <a:gd name="connsiteX37" fmla="*/ 4436755 w 4536644"/>
              <a:gd name="connsiteY37" fmla="*/ 2117719 h 5549951"/>
              <a:gd name="connsiteX38" fmla="*/ 4429424 w 4536644"/>
              <a:gd name="connsiteY38" fmla="*/ 2167300 h 5549951"/>
              <a:gd name="connsiteX39" fmla="*/ 4373341 w 4536644"/>
              <a:gd name="connsiteY39" fmla="*/ 3223633 h 5549951"/>
              <a:gd name="connsiteX40" fmla="*/ 4360555 w 4536644"/>
              <a:gd name="connsiteY40" fmla="*/ 3477281 h 5549951"/>
              <a:gd name="connsiteX41" fmla="*/ 4349470 w 4536644"/>
              <a:gd name="connsiteY41" fmla="*/ 3639984 h 5549951"/>
              <a:gd name="connsiteX42" fmla="*/ 4258709 w 4536644"/>
              <a:gd name="connsiteY42" fmla="*/ 5278921 h 5549951"/>
              <a:gd name="connsiteX43" fmla="*/ 4264007 w 4536644"/>
              <a:gd name="connsiteY43" fmla="*/ 5315626 h 5549951"/>
              <a:gd name="connsiteX44" fmla="*/ 4262770 w 4536644"/>
              <a:gd name="connsiteY44" fmla="*/ 5383001 h 5549951"/>
              <a:gd name="connsiteX45" fmla="*/ 4251816 w 4536644"/>
              <a:gd name="connsiteY45" fmla="*/ 5484804 h 5549951"/>
              <a:gd name="connsiteX46" fmla="*/ 4254764 w 4536644"/>
              <a:gd name="connsiteY46" fmla="*/ 5504211 h 5549951"/>
              <a:gd name="connsiteX47" fmla="*/ 4243707 w 4536644"/>
              <a:gd name="connsiteY47" fmla="*/ 5549951 h 5549951"/>
              <a:gd name="connsiteX48" fmla="*/ 0 w 4536644"/>
              <a:gd name="connsiteY48" fmla="*/ 5280167 h 5549951"/>
              <a:gd name="connsiteX49" fmla="*/ 78736 w 4536644"/>
              <a:gd name="connsiteY49" fmla="*/ 3839310 h 5549951"/>
              <a:gd name="connsiteX50" fmla="*/ 303426 w 4536644"/>
              <a:gd name="connsiteY50" fmla="*/ 0 h 5549951"/>
              <a:gd name="connsiteX0" fmla="*/ 303426 w 4536644"/>
              <a:gd name="connsiteY0" fmla="*/ 0 h 5549951"/>
              <a:gd name="connsiteX1" fmla="*/ 3305612 w 4536644"/>
              <a:gd name="connsiteY1" fmla="*/ 171842 h 5549951"/>
              <a:gd name="connsiteX2" fmla="*/ 4507617 w 4536644"/>
              <a:gd name="connsiteY2" fmla="*/ 247374 h 5549951"/>
              <a:gd name="connsiteX3" fmla="*/ 4535496 w 4536644"/>
              <a:gd name="connsiteY3" fmla="*/ 269179 h 5549951"/>
              <a:gd name="connsiteX4" fmla="*/ 4533722 w 4536644"/>
              <a:gd name="connsiteY4" fmla="*/ 300930 h 5549951"/>
              <a:gd name="connsiteX5" fmla="*/ 4536644 w 4536644"/>
              <a:gd name="connsiteY5" fmla="*/ 302647 h 5549951"/>
              <a:gd name="connsiteX6" fmla="*/ 4522216 w 4536644"/>
              <a:gd name="connsiteY6" fmla="*/ 506828 h 5549951"/>
              <a:gd name="connsiteX7" fmla="*/ 4521566 w 4536644"/>
              <a:gd name="connsiteY7" fmla="*/ 553245 h 5549951"/>
              <a:gd name="connsiteX8" fmla="*/ 4518467 w 4536644"/>
              <a:gd name="connsiteY8" fmla="*/ 581709 h 5549951"/>
              <a:gd name="connsiteX9" fmla="*/ 4517798 w 4536644"/>
              <a:gd name="connsiteY9" fmla="*/ 585890 h 5549951"/>
              <a:gd name="connsiteX10" fmla="*/ 4504861 w 4536644"/>
              <a:gd name="connsiteY10" fmla="*/ 817404 h 5549951"/>
              <a:gd name="connsiteX11" fmla="*/ 4506574 w 4536644"/>
              <a:gd name="connsiteY11" fmla="*/ 822238 h 5549951"/>
              <a:gd name="connsiteX12" fmla="*/ 4496585 w 4536644"/>
              <a:gd name="connsiteY12" fmla="*/ 965485 h 5549951"/>
              <a:gd name="connsiteX13" fmla="*/ 4498662 w 4536644"/>
              <a:gd name="connsiteY13" fmla="*/ 966385 h 5549951"/>
              <a:gd name="connsiteX14" fmla="*/ 4502781 w 4536644"/>
              <a:gd name="connsiteY14" fmla="*/ 1002567 h 5549951"/>
              <a:gd name="connsiteX15" fmla="*/ 4497983 w 4536644"/>
              <a:gd name="connsiteY15" fmla="*/ 1101094 h 5549951"/>
              <a:gd name="connsiteX16" fmla="*/ 4497878 w 4536644"/>
              <a:gd name="connsiteY16" fmla="*/ 1159389 h 5549951"/>
              <a:gd name="connsiteX17" fmla="*/ 4502181 w 4536644"/>
              <a:gd name="connsiteY17" fmla="*/ 1180505 h 5549951"/>
              <a:gd name="connsiteX18" fmla="*/ 4514088 w 4536644"/>
              <a:gd name="connsiteY18" fmla="*/ 1263157 h 5549951"/>
              <a:gd name="connsiteX19" fmla="*/ 4516365 w 4536644"/>
              <a:gd name="connsiteY19" fmla="*/ 1313374 h 5549951"/>
              <a:gd name="connsiteX20" fmla="*/ 4515485 w 4536644"/>
              <a:gd name="connsiteY20" fmla="*/ 1347004 h 5549951"/>
              <a:gd name="connsiteX21" fmla="*/ 4505903 w 4536644"/>
              <a:gd name="connsiteY21" fmla="*/ 1391762 h 5549951"/>
              <a:gd name="connsiteX22" fmla="*/ 4509167 w 4536644"/>
              <a:gd name="connsiteY22" fmla="*/ 1395707 h 5549951"/>
              <a:gd name="connsiteX23" fmla="*/ 4512009 w 4536644"/>
              <a:gd name="connsiteY23" fmla="*/ 1408524 h 5549951"/>
              <a:gd name="connsiteX24" fmla="*/ 4497084 w 4536644"/>
              <a:gd name="connsiteY24" fmla="*/ 1469337 h 5549951"/>
              <a:gd name="connsiteX25" fmla="*/ 4486187 w 4536644"/>
              <a:gd name="connsiteY25" fmla="*/ 1543038 h 5549951"/>
              <a:gd name="connsiteX26" fmla="*/ 4481306 w 4536644"/>
              <a:gd name="connsiteY26" fmla="*/ 1553997 h 5549951"/>
              <a:gd name="connsiteX27" fmla="*/ 4466878 w 4536644"/>
              <a:gd name="connsiteY27" fmla="*/ 1626071 h 5549951"/>
              <a:gd name="connsiteX28" fmla="*/ 4467096 w 4536644"/>
              <a:gd name="connsiteY28" fmla="*/ 1700268 h 5549951"/>
              <a:gd name="connsiteX29" fmla="*/ 4455626 w 4536644"/>
              <a:gd name="connsiteY29" fmla="*/ 1735163 h 5549951"/>
              <a:gd name="connsiteX30" fmla="*/ 4453566 w 4536644"/>
              <a:gd name="connsiteY30" fmla="*/ 1735289 h 5549951"/>
              <a:gd name="connsiteX31" fmla="*/ 4445068 w 4536644"/>
              <a:gd name="connsiteY31" fmla="*/ 1887374 h 5549951"/>
              <a:gd name="connsiteX32" fmla="*/ 4453759 w 4536644"/>
              <a:gd name="connsiteY32" fmla="*/ 1911536 h 5549951"/>
              <a:gd name="connsiteX33" fmla="*/ 4456037 w 4536644"/>
              <a:gd name="connsiteY33" fmla="*/ 1961755 h 5549951"/>
              <a:gd name="connsiteX34" fmla="*/ 4445574 w 4536644"/>
              <a:gd name="connsiteY34" fmla="*/ 2040142 h 5549951"/>
              <a:gd name="connsiteX35" fmla="*/ 4448839 w 4536644"/>
              <a:gd name="connsiteY35" fmla="*/ 2044087 h 5549951"/>
              <a:gd name="connsiteX36" fmla="*/ 4451680 w 4536644"/>
              <a:gd name="connsiteY36" fmla="*/ 2056904 h 5549951"/>
              <a:gd name="connsiteX37" fmla="*/ 4436755 w 4536644"/>
              <a:gd name="connsiteY37" fmla="*/ 2117719 h 5549951"/>
              <a:gd name="connsiteX38" fmla="*/ 4429424 w 4536644"/>
              <a:gd name="connsiteY38" fmla="*/ 2167300 h 5549951"/>
              <a:gd name="connsiteX39" fmla="*/ 4373341 w 4536644"/>
              <a:gd name="connsiteY39" fmla="*/ 3223633 h 5549951"/>
              <a:gd name="connsiteX40" fmla="*/ 4360555 w 4536644"/>
              <a:gd name="connsiteY40" fmla="*/ 3477281 h 5549951"/>
              <a:gd name="connsiteX41" fmla="*/ 4349470 w 4536644"/>
              <a:gd name="connsiteY41" fmla="*/ 3639984 h 5549951"/>
              <a:gd name="connsiteX42" fmla="*/ 4258709 w 4536644"/>
              <a:gd name="connsiteY42" fmla="*/ 5278921 h 5549951"/>
              <a:gd name="connsiteX43" fmla="*/ 4264007 w 4536644"/>
              <a:gd name="connsiteY43" fmla="*/ 5315626 h 5549951"/>
              <a:gd name="connsiteX44" fmla="*/ 4262770 w 4536644"/>
              <a:gd name="connsiteY44" fmla="*/ 5383001 h 5549951"/>
              <a:gd name="connsiteX45" fmla="*/ 4251816 w 4536644"/>
              <a:gd name="connsiteY45" fmla="*/ 5484804 h 5549951"/>
              <a:gd name="connsiteX46" fmla="*/ 4254764 w 4536644"/>
              <a:gd name="connsiteY46" fmla="*/ 5504211 h 5549951"/>
              <a:gd name="connsiteX47" fmla="*/ 4243707 w 4536644"/>
              <a:gd name="connsiteY47" fmla="*/ 5549951 h 5549951"/>
              <a:gd name="connsiteX48" fmla="*/ 0 w 4536644"/>
              <a:gd name="connsiteY48" fmla="*/ 5280167 h 5549951"/>
              <a:gd name="connsiteX49" fmla="*/ 78736 w 4536644"/>
              <a:gd name="connsiteY49" fmla="*/ 3839310 h 5549951"/>
              <a:gd name="connsiteX50" fmla="*/ 303426 w 4536644"/>
              <a:gd name="connsiteY50"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362461 w 4538550"/>
              <a:gd name="connsiteY40" fmla="*/ 3477281 h 5549951"/>
              <a:gd name="connsiteX41" fmla="*/ 4351376 w 4538550"/>
              <a:gd name="connsiteY41" fmla="*/ 3639984 h 5549951"/>
              <a:gd name="connsiteX42" fmla="*/ 4260615 w 4538550"/>
              <a:gd name="connsiteY42" fmla="*/ 5278921 h 5549951"/>
              <a:gd name="connsiteX43" fmla="*/ 4265913 w 4538550"/>
              <a:gd name="connsiteY43" fmla="*/ 5315626 h 5549951"/>
              <a:gd name="connsiteX44" fmla="*/ 4264676 w 4538550"/>
              <a:gd name="connsiteY44" fmla="*/ 5383001 h 5549951"/>
              <a:gd name="connsiteX45" fmla="*/ 4253722 w 4538550"/>
              <a:gd name="connsiteY45" fmla="*/ 5484804 h 5549951"/>
              <a:gd name="connsiteX46" fmla="*/ 4256670 w 4538550"/>
              <a:gd name="connsiteY46" fmla="*/ 5504211 h 5549951"/>
              <a:gd name="connsiteX47" fmla="*/ 4245613 w 4538550"/>
              <a:gd name="connsiteY47" fmla="*/ 5549951 h 5549951"/>
              <a:gd name="connsiteX48" fmla="*/ 0 w 4538550"/>
              <a:gd name="connsiteY48" fmla="*/ 5297070 h 5549951"/>
              <a:gd name="connsiteX49" fmla="*/ 80642 w 4538550"/>
              <a:gd name="connsiteY49" fmla="*/ 3839310 h 5549951"/>
              <a:gd name="connsiteX50" fmla="*/ 305332 w 4538550"/>
              <a:gd name="connsiteY50"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362461 w 4538550"/>
              <a:gd name="connsiteY40" fmla="*/ 3477281 h 5549951"/>
              <a:gd name="connsiteX41" fmla="*/ 4260615 w 4538550"/>
              <a:gd name="connsiteY41" fmla="*/ 5278921 h 5549951"/>
              <a:gd name="connsiteX42" fmla="*/ 4265913 w 4538550"/>
              <a:gd name="connsiteY42" fmla="*/ 5315626 h 5549951"/>
              <a:gd name="connsiteX43" fmla="*/ 4264676 w 4538550"/>
              <a:gd name="connsiteY43" fmla="*/ 5383001 h 5549951"/>
              <a:gd name="connsiteX44" fmla="*/ 4253722 w 4538550"/>
              <a:gd name="connsiteY44" fmla="*/ 5484804 h 5549951"/>
              <a:gd name="connsiteX45" fmla="*/ 4256670 w 4538550"/>
              <a:gd name="connsiteY45" fmla="*/ 5504211 h 5549951"/>
              <a:gd name="connsiteX46" fmla="*/ 4245613 w 4538550"/>
              <a:gd name="connsiteY46" fmla="*/ 5549951 h 5549951"/>
              <a:gd name="connsiteX47" fmla="*/ 0 w 4538550"/>
              <a:gd name="connsiteY47" fmla="*/ 5297070 h 5549951"/>
              <a:gd name="connsiteX48" fmla="*/ 80642 w 4538550"/>
              <a:gd name="connsiteY48" fmla="*/ 3839310 h 5549951"/>
              <a:gd name="connsiteX49" fmla="*/ 305332 w 4538550"/>
              <a:gd name="connsiteY49"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375247 w 4538550"/>
              <a:gd name="connsiteY39" fmla="*/ 3223633 h 5549951"/>
              <a:gd name="connsiteX40" fmla="*/ 4260615 w 4538550"/>
              <a:gd name="connsiteY40" fmla="*/ 5278921 h 5549951"/>
              <a:gd name="connsiteX41" fmla="*/ 4265913 w 4538550"/>
              <a:gd name="connsiteY41" fmla="*/ 5315626 h 5549951"/>
              <a:gd name="connsiteX42" fmla="*/ 4264676 w 4538550"/>
              <a:gd name="connsiteY42" fmla="*/ 5383001 h 5549951"/>
              <a:gd name="connsiteX43" fmla="*/ 4253722 w 4538550"/>
              <a:gd name="connsiteY43" fmla="*/ 5484804 h 5549951"/>
              <a:gd name="connsiteX44" fmla="*/ 4256670 w 4538550"/>
              <a:gd name="connsiteY44" fmla="*/ 5504211 h 5549951"/>
              <a:gd name="connsiteX45" fmla="*/ 4245613 w 4538550"/>
              <a:gd name="connsiteY45" fmla="*/ 5549951 h 5549951"/>
              <a:gd name="connsiteX46" fmla="*/ 0 w 4538550"/>
              <a:gd name="connsiteY46" fmla="*/ 5297070 h 5549951"/>
              <a:gd name="connsiteX47" fmla="*/ 80642 w 4538550"/>
              <a:gd name="connsiteY47" fmla="*/ 3839310 h 5549951"/>
              <a:gd name="connsiteX48" fmla="*/ 305332 w 4538550"/>
              <a:gd name="connsiteY48" fmla="*/ 0 h 5549951"/>
              <a:gd name="connsiteX0" fmla="*/ 305332 w 4538550"/>
              <a:gd name="connsiteY0" fmla="*/ 0 h 5549951"/>
              <a:gd name="connsiteX1" fmla="*/ 3307518 w 4538550"/>
              <a:gd name="connsiteY1" fmla="*/ 171842 h 5549951"/>
              <a:gd name="connsiteX2" fmla="*/ 4509523 w 4538550"/>
              <a:gd name="connsiteY2" fmla="*/ 247374 h 5549951"/>
              <a:gd name="connsiteX3" fmla="*/ 4537402 w 4538550"/>
              <a:gd name="connsiteY3" fmla="*/ 269179 h 5549951"/>
              <a:gd name="connsiteX4" fmla="*/ 4535628 w 4538550"/>
              <a:gd name="connsiteY4" fmla="*/ 300930 h 5549951"/>
              <a:gd name="connsiteX5" fmla="*/ 4538550 w 4538550"/>
              <a:gd name="connsiteY5" fmla="*/ 302647 h 5549951"/>
              <a:gd name="connsiteX6" fmla="*/ 4524122 w 4538550"/>
              <a:gd name="connsiteY6" fmla="*/ 506828 h 5549951"/>
              <a:gd name="connsiteX7" fmla="*/ 4523472 w 4538550"/>
              <a:gd name="connsiteY7" fmla="*/ 553245 h 5549951"/>
              <a:gd name="connsiteX8" fmla="*/ 4520373 w 4538550"/>
              <a:gd name="connsiteY8" fmla="*/ 581709 h 5549951"/>
              <a:gd name="connsiteX9" fmla="*/ 4519704 w 4538550"/>
              <a:gd name="connsiteY9" fmla="*/ 585890 h 5549951"/>
              <a:gd name="connsiteX10" fmla="*/ 4506767 w 4538550"/>
              <a:gd name="connsiteY10" fmla="*/ 817404 h 5549951"/>
              <a:gd name="connsiteX11" fmla="*/ 4508480 w 4538550"/>
              <a:gd name="connsiteY11" fmla="*/ 822238 h 5549951"/>
              <a:gd name="connsiteX12" fmla="*/ 4498491 w 4538550"/>
              <a:gd name="connsiteY12" fmla="*/ 965485 h 5549951"/>
              <a:gd name="connsiteX13" fmla="*/ 4500568 w 4538550"/>
              <a:gd name="connsiteY13" fmla="*/ 966385 h 5549951"/>
              <a:gd name="connsiteX14" fmla="*/ 4504687 w 4538550"/>
              <a:gd name="connsiteY14" fmla="*/ 1002567 h 5549951"/>
              <a:gd name="connsiteX15" fmla="*/ 4499889 w 4538550"/>
              <a:gd name="connsiteY15" fmla="*/ 1101094 h 5549951"/>
              <a:gd name="connsiteX16" fmla="*/ 4499784 w 4538550"/>
              <a:gd name="connsiteY16" fmla="*/ 1159389 h 5549951"/>
              <a:gd name="connsiteX17" fmla="*/ 4504087 w 4538550"/>
              <a:gd name="connsiteY17" fmla="*/ 1180505 h 5549951"/>
              <a:gd name="connsiteX18" fmla="*/ 4515994 w 4538550"/>
              <a:gd name="connsiteY18" fmla="*/ 1263157 h 5549951"/>
              <a:gd name="connsiteX19" fmla="*/ 4518271 w 4538550"/>
              <a:gd name="connsiteY19" fmla="*/ 1313374 h 5549951"/>
              <a:gd name="connsiteX20" fmla="*/ 4517391 w 4538550"/>
              <a:gd name="connsiteY20" fmla="*/ 1347004 h 5549951"/>
              <a:gd name="connsiteX21" fmla="*/ 4507809 w 4538550"/>
              <a:gd name="connsiteY21" fmla="*/ 1391762 h 5549951"/>
              <a:gd name="connsiteX22" fmla="*/ 4511073 w 4538550"/>
              <a:gd name="connsiteY22" fmla="*/ 1395707 h 5549951"/>
              <a:gd name="connsiteX23" fmla="*/ 4513915 w 4538550"/>
              <a:gd name="connsiteY23" fmla="*/ 1408524 h 5549951"/>
              <a:gd name="connsiteX24" fmla="*/ 4498990 w 4538550"/>
              <a:gd name="connsiteY24" fmla="*/ 1469337 h 5549951"/>
              <a:gd name="connsiteX25" fmla="*/ 4488093 w 4538550"/>
              <a:gd name="connsiteY25" fmla="*/ 1543038 h 5549951"/>
              <a:gd name="connsiteX26" fmla="*/ 4483212 w 4538550"/>
              <a:gd name="connsiteY26" fmla="*/ 1553997 h 5549951"/>
              <a:gd name="connsiteX27" fmla="*/ 4468784 w 4538550"/>
              <a:gd name="connsiteY27" fmla="*/ 1626071 h 5549951"/>
              <a:gd name="connsiteX28" fmla="*/ 4469002 w 4538550"/>
              <a:gd name="connsiteY28" fmla="*/ 1700268 h 5549951"/>
              <a:gd name="connsiteX29" fmla="*/ 4457532 w 4538550"/>
              <a:gd name="connsiteY29" fmla="*/ 1735163 h 5549951"/>
              <a:gd name="connsiteX30" fmla="*/ 4455472 w 4538550"/>
              <a:gd name="connsiteY30" fmla="*/ 1735289 h 5549951"/>
              <a:gd name="connsiteX31" fmla="*/ 4446974 w 4538550"/>
              <a:gd name="connsiteY31" fmla="*/ 1887374 h 5549951"/>
              <a:gd name="connsiteX32" fmla="*/ 4455665 w 4538550"/>
              <a:gd name="connsiteY32" fmla="*/ 1911536 h 5549951"/>
              <a:gd name="connsiteX33" fmla="*/ 4457943 w 4538550"/>
              <a:gd name="connsiteY33" fmla="*/ 1961755 h 5549951"/>
              <a:gd name="connsiteX34" fmla="*/ 4447480 w 4538550"/>
              <a:gd name="connsiteY34" fmla="*/ 2040142 h 5549951"/>
              <a:gd name="connsiteX35" fmla="*/ 4450745 w 4538550"/>
              <a:gd name="connsiteY35" fmla="*/ 2044087 h 5549951"/>
              <a:gd name="connsiteX36" fmla="*/ 4453586 w 4538550"/>
              <a:gd name="connsiteY36" fmla="*/ 2056904 h 5549951"/>
              <a:gd name="connsiteX37" fmla="*/ 4438661 w 4538550"/>
              <a:gd name="connsiteY37" fmla="*/ 2117719 h 5549951"/>
              <a:gd name="connsiteX38" fmla="*/ 4431330 w 4538550"/>
              <a:gd name="connsiteY38" fmla="*/ 2167300 h 5549951"/>
              <a:gd name="connsiteX39" fmla="*/ 4260615 w 4538550"/>
              <a:gd name="connsiteY39" fmla="*/ 5278921 h 5549951"/>
              <a:gd name="connsiteX40" fmla="*/ 4265913 w 4538550"/>
              <a:gd name="connsiteY40" fmla="*/ 5315626 h 5549951"/>
              <a:gd name="connsiteX41" fmla="*/ 4264676 w 4538550"/>
              <a:gd name="connsiteY41" fmla="*/ 5383001 h 5549951"/>
              <a:gd name="connsiteX42" fmla="*/ 4253722 w 4538550"/>
              <a:gd name="connsiteY42" fmla="*/ 5484804 h 5549951"/>
              <a:gd name="connsiteX43" fmla="*/ 4256670 w 4538550"/>
              <a:gd name="connsiteY43" fmla="*/ 5504211 h 5549951"/>
              <a:gd name="connsiteX44" fmla="*/ 4245613 w 4538550"/>
              <a:gd name="connsiteY44" fmla="*/ 5549951 h 5549951"/>
              <a:gd name="connsiteX45" fmla="*/ 0 w 4538550"/>
              <a:gd name="connsiteY45" fmla="*/ 5297070 h 5549951"/>
              <a:gd name="connsiteX46" fmla="*/ 80642 w 4538550"/>
              <a:gd name="connsiteY46" fmla="*/ 3839310 h 5549951"/>
              <a:gd name="connsiteX47" fmla="*/ 305332 w 4538550"/>
              <a:gd name="connsiteY47"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538550" h="5549951">
                <a:moveTo>
                  <a:pt x="305332" y="0"/>
                </a:moveTo>
                <a:cubicBezTo>
                  <a:pt x="630079" y="31218"/>
                  <a:pt x="2669019" y="134017"/>
                  <a:pt x="3307518" y="171842"/>
                </a:cubicBezTo>
                <a:lnTo>
                  <a:pt x="4509523" y="247374"/>
                </a:lnTo>
                <a:lnTo>
                  <a:pt x="4537402" y="269179"/>
                </a:lnTo>
                <a:cubicBezTo>
                  <a:pt x="4536811" y="279763"/>
                  <a:pt x="4536219" y="290346"/>
                  <a:pt x="4535628" y="300930"/>
                </a:cubicBezTo>
                <a:lnTo>
                  <a:pt x="4538550" y="302647"/>
                </a:lnTo>
                <a:cubicBezTo>
                  <a:pt x="4536632" y="336963"/>
                  <a:pt x="4526635" y="465062"/>
                  <a:pt x="4524122" y="506828"/>
                </a:cubicBezTo>
                <a:cubicBezTo>
                  <a:pt x="4523905" y="522300"/>
                  <a:pt x="4523689" y="537773"/>
                  <a:pt x="4523472" y="553245"/>
                </a:cubicBezTo>
                <a:cubicBezTo>
                  <a:pt x="4523201" y="558170"/>
                  <a:pt x="4522107" y="568699"/>
                  <a:pt x="4520373" y="581709"/>
                </a:cubicBezTo>
                <a:lnTo>
                  <a:pt x="4519704" y="585890"/>
                </a:lnTo>
                <a:lnTo>
                  <a:pt x="4506767" y="817404"/>
                </a:lnTo>
                <a:lnTo>
                  <a:pt x="4508480" y="822238"/>
                </a:lnTo>
                <a:cubicBezTo>
                  <a:pt x="4507101" y="846918"/>
                  <a:pt x="4499810" y="941461"/>
                  <a:pt x="4498491" y="965485"/>
                </a:cubicBezTo>
                <a:lnTo>
                  <a:pt x="4500568" y="966385"/>
                </a:lnTo>
                <a:cubicBezTo>
                  <a:pt x="4502009" y="972743"/>
                  <a:pt x="4504800" y="980116"/>
                  <a:pt x="4504687" y="1002567"/>
                </a:cubicBezTo>
                <a:cubicBezTo>
                  <a:pt x="4493849" y="1029868"/>
                  <a:pt x="4514305" y="1067217"/>
                  <a:pt x="4499889" y="1101094"/>
                </a:cubicBezTo>
                <a:cubicBezTo>
                  <a:pt x="4496162" y="1113552"/>
                  <a:pt x="4494270" y="1152106"/>
                  <a:pt x="4499784" y="1159389"/>
                </a:cubicBezTo>
                <a:cubicBezTo>
                  <a:pt x="4500599" y="1167426"/>
                  <a:pt x="4497942" y="1176807"/>
                  <a:pt x="4504087" y="1180505"/>
                </a:cubicBezTo>
                <a:cubicBezTo>
                  <a:pt x="4506789" y="1197800"/>
                  <a:pt x="4513630" y="1241012"/>
                  <a:pt x="4515994" y="1263157"/>
                </a:cubicBezTo>
                <a:lnTo>
                  <a:pt x="4518271" y="1313374"/>
                </a:lnTo>
                <a:cubicBezTo>
                  <a:pt x="4517978" y="1324584"/>
                  <a:pt x="4517684" y="1335794"/>
                  <a:pt x="4517391" y="1347004"/>
                </a:cubicBezTo>
                <a:cubicBezTo>
                  <a:pt x="4515647" y="1360069"/>
                  <a:pt x="4508862" y="1383645"/>
                  <a:pt x="4507809" y="1391762"/>
                </a:cubicBezTo>
                <a:cubicBezTo>
                  <a:pt x="4509015" y="1392770"/>
                  <a:pt x="4510117" y="1394098"/>
                  <a:pt x="4511073" y="1395707"/>
                </a:cubicBezTo>
                <a:lnTo>
                  <a:pt x="4513915" y="1408524"/>
                </a:lnTo>
                <a:lnTo>
                  <a:pt x="4498990" y="1469337"/>
                </a:lnTo>
                <a:lnTo>
                  <a:pt x="4488093" y="1543038"/>
                </a:lnTo>
                <a:lnTo>
                  <a:pt x="4483212" y="1553997"/>
                </a:lnTo>
                <a:cubicBezTo>
                  <a:pt x="4477121" y="1579288"/>
                  <a:pt x="4480269" y="1610368"/>
                  <a:pt x="4468784" y="1626071"/>
                </a:cubicBezTo>
                <a:cubicBezTo>
                  <a:pt x="4468857" y="1650803"/>
                  <a:pt x="4468929" y="1675536"/>
                  <a:pt x="4469002" y="1700268"/>
                </a:cubicBezTo>
                <a:cubicBezTo>
                  <a:pt x="4454430" y="1697000"/>
                  <a:pt x="4460139" y="1726126"/>
                  <a:pt x="4457532" y="1735163"/>
                </a:cubicBezTo>
                <a:lnTo>
                  <a:pt x="4455472" y="1735289"/>
                </a:lnTo>
                <a:lnTo>
                  <a:pt x="4446974" y="1887374"/>
                </a:lnTo>
                <a:lnTo>
                  <a:pt x="4455665" y="1911536"/>
                </a:lnTo>
                <a:cubicBezTo>
                  <a:pt x="4456424" y="1928276"/>
                  <a:pt x="4457184" y="1945015"/>
                  <a:pt x="4457943" y="1961755"/>
                </a:cubicBezTo>
                <a:cubicBezTo>
                  <a:pt x="4456579" y="1983189"/>
                  <a:pt x="4448680" y="2026420"/>
                  <a:pt x="4447480" y="2040142"/>
                </a:cubicBezTo>
                <a:cubicBezTo>
                  <a:pt x="4448687" y="2041150"/>
                  <a:pt x="4449788" y="2042479"/>
                  <a:pt x="4450745" y="2044087"/>
                </a:cubicBezTo>
                <a:lnTo>
                  <a:pt x="4453586" y="2056904"/>
                </a:lnTo>
                <a:lnTo>
                  <a:pt x="4438661" y="2117719"/>
                </a:lnTo>
                <a:lnTo>
                  <a:pt x="4431330" y="2167300"/>
                </a:lnTo>
                <a:cubicBezTo>
                  <a:pt x="4401656" y="2694167"/>
                  <a:pt x="4288184" y="4754200"/>
                  <a:pt x="4260615" y="5278921"/>
                </a:cubicBezTo>
                <a:lnTo>
                  <a:pt x="4265913" y="5315626"/>
                </a:lnTo>
                <a:cubicBezTo>
                  <a:pt x="4271701" y="5323538"/>
                  <a:pt x="4266708" y="5354805"/>
                  <a:pt x="4264676" y="5383001"/>
                </a:cubicBezTo>
                <a:cubicBezTo>
                  <a:pt x="4262644" y="5411197"/>
                  <a:pt x="4257118" y="5461902"/>
                  <a:pt x="4253722" y="5484804"/>
                </a:cubicBezTo>
                <a:lnTo>
                  <a:pt x="4256670" y="5504211"/>
                </a:lnTo>
                <a:cubicBezTo>
                  <a:pt x="4255518" y="5525026"/>
                  <a:pt x="4249878" y="5526348"/>
                  <a:pt x="4245613" y="5549951"/>
                </a:cubicBezTo>
                <a:lnTo>
                  <a:pt x="0" y="5297070"/>
                </a:lnTo>
                <a:lnTo>
                  <a:pt x="80642" y="3839310"/>
                </a:lnTo>
                <a:lnTo>
                  <a:pt x="305332" y="0"/>
                </a:lnTo>
                <a:close/>
              </a:path>
            </a:pathLst>
          </a:custGeom>
          <a:blipFill>
            <a:blip r:embed="rId3"/>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logo&#10;&#10;Description automatically generated">
            <a:extLst>
              <a:ext uri="{FF2B5EF4-FFF2-40B4-BE49-F238E27FC236}">
                <a16:creationId xmlns:a16="http://schemas.microsoft.com/office/drawing/2014/main" id="{A8E90797-760B-403F-941A-156C5340A05B}"/>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22802" r="37691" b="1"/>
          <a:stretch/>
        </p:blipFill>
        <p:spPr>
          <a:xfrm>
            <a:off x="846581" y="562650"/>
            <a:ext cx="4658079" cy="5511980"/>
          </a:xfrm>
          <a:custGeom>
            <a:avLst/>
            <a:gdLst/>
            <a:ahLst/>
            <a:cxnLst/>
            <a:rect l="l" t="t" r="r" b="b"/>
            <a:pathLst>
              <a:path w="4658079" h="5511980">
                <a:moveTo>
                  <a:pt x="4351992" y="0"/>
                </a:moveTo>
                <a:lnTo>
                  <a:pt x="4439670" y="1444388"/>
                </a:lnTo>
                <a:lnTo>
                  <a:pt x="4658079" y="5249958"/>
                </a:lnTo>
                <a:cubicBezTo>
                  <a:pt x="4324280" y="5258279"/>
                  <a:pt x="2239352" y="5402254"/>
                  <a:pt x="1585796" y="5441796"/>
                </a:cubicBezTo>
                <a:lnTo>
                  <a:pt x="354942" y="5511980"/>
                </a:lnTo>
                <a:lnTo>
                  <a:pt x="324060" y="5493872"/>
                </a:lnTo>
                <a:cubicBezTo>
                  <a:pt x="323429" y="5483384"/>
                  <a:pt x="322799" y="5472898"/>
                  <a:pt x="322168" y="5462410"/>
                </a:cubicBezTo>
                <a:lnTo>
                  <a:pt x="318997" y="5461072"/>
                </a:lnTo>
                <a:cubicBezTo>
                  <a:pt x="316953" y="5427068"/>
                  <a:pt x="312208" y="5299794"/>
                  <a:pt x="309902" y="5258387"/>
                </a:cubicBezTo>
                <a:cubicBezTo>
                  <a:pt x="308322" y="5243134"/>
                  <a:pt x="306741" y="5227879"/>
                  <a:pt x="305160" y="5212626"/>
                </a:cubicBezTo>
                <a:cubicBezTo>
                  <a:pt x="304863" y="5207747"/>
                  <a:pt x="304750" y="5197253"/>
                  <a:pt x="304998" y="5184240"/>
                </a:cubicBezTo>
                <a:lnTo>
                  <a:pt x="305192" y="5180045"/>
                </a:lnTo>
                <a:lnTo>
                  <a:pt x="291399" y="4950639"/>
                </a:lnTo>
                <a:lnTo>
                  <a:pt x="289095" y="4946087"/>
                </a:lnTo>
                <a:cubicBezTo>
                  <a:pt x="287624" y="4921632"/>
                  <a:pt x="284034" y="4827709"/>
                  <a:pt x="282579" y="4803906"/>
                </a:cubicBezTo>
                <a:lnTo>
                  <a:pt x="280362" y="4803270"/>
                </a:lnTo>
                <a:cubicBezTo>
                  <a:pt x="278157" y="4797186"/>
                  <a:pt x="274462" y="4790265"/>
                  <a:pt x="271963" y="4768156"/>
                </a:cubicBezTo>
                <a:cubicBezTo>
                  <a:pt x="279804" y="4739984"/>
                  <a:pt x="254660" y="4705685"/>
                  <a:pt x="265374" y="4670611"/>
                </a:cubicBezTo>
                <a:cubicBezTo>
                  <a:pt x="267713" y="4657902"/>
                  <a:pt x="265149" y="4619731"/>
                  <a:pt x="258696" y="4613226"/>
                </a:cubicBezTo>
                <a:cubicBezTo>
                  <a:pt x="256932" y="4605414"/>
                  <a:pt x="258542" y="4595862"/>
                  <a:pt x="251863" y="4592962"/>
                </a:cubicBezTo>
                <a:cubicBezTo>
                  <a:pt x="247103" y="4576265"/>
                  <a:pt x="235119" y="4534559"/>
                  <a:pt x="230138" y="4513049"/>
                </a:cubicBezTo>
                <a:lnTo>
                  <a:pt x="221978" y="4463901"/>
                </a:lnTo>
                <a:cubicBezTo>
                  <a:pt x="220971" y="4452833"/>
                  <a:pt x="219966" y="4441765"/>
                  <a:pt x="218959" y="4430697"/>
                </a:cubicBezTo>
                <a:cubicBezTo>
                  <a:pt x="219211" y="4417629"/>
                  <a:pt x="223365" y="4393610"/>
                  <a:pt x="223492" y="4385495"/>
                </a:cubicBezTo>
                <a:cubicBezTo>
                  <a:pt x="222148" y="4384648"/>
                  <a:pt x="220873" y="4383474"/>
                  <a:pt x="219714" y="4382005"/>
                </a:cubicBezTo>
                <a:lnTo>
                  <a:pt x="215333" y="4369732"/>
                </a:lnTo>
                <a:lnTo>
                  <a:pt x="223429" y="4308087"/>
                </a:lnTo>
                <a:lnTo>
                  <a:pt x="225930" y="4234242"/>
                </a:lnTo>
                <a:lnTo>
                  <a:pt x="229617" y="4222870"/>
                </a:lnTo>
                <a:cubicBezTo>
                  <a:pt x="232866" y="4197247"/>
                  <a:pt x="226048" y="4167037"/>
                  <a:pt x="235897" y="4150202"/>
                </a:cubicBezTo>
                <a:cubicBezTo>
                  <a:pt x="232944" y="4125870"/>
                  <a:pt x="229992" y="4101537"/>
                  <a:pt x="227040" y="4077205"/>
                </a:cubicBezTo>
                <a:cubicBezTo>
                  <a:pt x="242235" y="4078669"/>
                  <a:pt x="233041" y="4050691"/>
                  <a:pt x="234640" y="4041483"/>
                </a:cubicBezTo>
                <a:lnTo>
                  <a:pt x="236720" y="4041112"/>
                </a:lnTo>
                <a:lnTo>
                  <a:pt x="227659" y="3890411"/>
                </a:lnTo>
                <a:lnTo>
                  <a:pt x="216010" y="3867677"/>
                </a:lnTo>
                <a:cubicBezTo>
                  <a:pt x="213290" y="3851293"/>
                  <a:pt x="210569" y="3834910"/>
                  <a:pt x="207849" y="3818526"/>
                </a:cubicBezTo>
                <a:cubicBezTo>
                  <a:pt x="206741" y="3797268"/>
                  <a:pt x="209741" y="3753771"/>
                  <a:pt x="209364" y="3740122"/>
                </a:cubicBezTo>
                <a:cubicBezTo>
                  <a:pt x="208019" y="3739275"/>
                  <a:pt x="206745" y="3738099"/>
                  <a:pt x="205585" y="3736632"/>
                </a:cubicBezTo>
                <a:lnTo>
                  <a:pt x="201205" y="3724359"/>
                </a:lnTo>
                <a:lnTo>
                  <a:pt x="209301" y="3662712"/>
                </a:lnTo>
                <a:lnTo>
                  <a:pt x="210984" y="3613034"/>
                </a:lnTo>
                <a:cubicBezTo>
                  <a:pt x="179832" y="3090937"/>
                  <a:pt x="55434" y="1049860"/>
                  <a:pt x="22392" y="530128"/>
                </a:cubicBezTo>
                <a:lnTo>
                  <a:pt x="12734" y="494640"/>
                </a:lnTo>
                <a:cubicBezTo>
                  <a:pt x="5928" y="487549"/>
                  <a:pt x="7365" y="456177"/>
                  <a:pt x="6150" y="428183"/>
                </a:cubicBezTo>
                <a:cubicBezTo>
                  <a:pt x="4934" y="400189"/>
                  <a:pt x="4651" y="349621"/>
                  <a:pt x="5438" y="326674"/>
                </a:cubicBezTo>
                <a:lnTo>
                  <a:pt x="182" y="307928"/>
                </a:lnTo>
                <a:cubicBezTo>
                  <a:pt x="-1070" y="287304"/>
                  <a:pt x="4511" y="285325"/>
                  <a:pt x="6100" y="261583"/>
                </a:cubicBezTo>
                <a:close/>
              </a:path>
            </a:pathLst>
          </a:custGeom>
        </p:spPr>
      </p:pic>
      <p:sp>
        <p:nvSpPr>
          <p:cNvPr id="2" name="Title 1">
            <a:extLst>
              <a:ext uri="{FF2B5EF4-FFF2-40B4-BE49-F238E27FC236}">
                <a16:creationId xmlns:a16="http://schemas.microsoft.com/office/drawing/2014/main" id="{453C9D88-1432-46CA-B567-3119377BFC49}"/>
              </a:ext>
            </a:extLst>
          </p:cNvPr>
          <p:cNvSpPr>
            <a:spLocks noGrp="1"/>
          </p:cNvSpPr>
          <p:nvPr>
            <p:ph type="title"/>
          </p:nvPr>
        </p:nvSpPr>
        <p:spPr>
          <a:xfrm>
            <a:off x="4779817" y="783370"/>
            <a:ext cx="5989783" cy="1477230"/>
          </a:xfrm>
        </p:spPr>
        <p:txBody>
          <a:bodyPr>
            <a:normAutofit fontScale="90000"/>
          </a:bodyPr>
          <a:lstStyle/>
          <a:p>
            <a:pPr>
              <a:lnSpc>
                <a:spcPct val="110000"/>
              </a:lnSpc>
            </a:pPr>
            <a:r>
              <a:rPr lang="en-US" sz="3800" dirty="0"/>
              <a:t>Reinventing HR with people analytics</a:t>
            </a:r>
            <a:br>
              <a:rPr lang="en-US" sz="3800" dirty="0"/>
            </a:br>
            <a:endParaRPr lang="en-GB" sz="3800" dirty="0"/>
          </a:p>
        </p:txBody>
      </p:sp>
      <p:sp>
        <p:nvSpPr>
          <p:cNvPr id="16" name="Freeform: Shape 15">
            <a:extLst>
              <a:ext uri="{FF2B5EF4-FFF2-40B4-BE49-F238E27FC236}">
                <a16:creationId xmlns:a16="http://schemas.microsoft.com/office/drawing/2014/main" id="{8D79F6BF-92D2-4F87-A150-D6C0C620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297617" y="5065939"/>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85C970-84D4-415F-8054-A7A80CF56829}"/>
              </a:ext>
            </a:extLst>
          </p:cNvPr>
          <p:cNvSpPr>
            <a:spLocks noGrp="1"/>
          </p:cNvSpPr>
          <p:nvPr>
            <p:ph idx="1"/>
          </p:nvPr>
        </p:nvSpPr>
        <p:spPr>
          <a:xfrm>
            <a:off x="5973068" y="1562099"/>
            <a:ext cx="5506095" cy="5094213"/>
          </a:xfrm>
        </p:spPr>
        <p:txBody>
          <a:bodyPr>
            <a:noAutofit/>
          </a:bodyPr>
          <a:lstStyle/>
          <a:p>
            <a:pPr>
              <a:lnSpc>
                <a:spcPct val="110000"/>
              </a:lnSpc>
            </a:pPr>
            <a:r>
              <a:rPr lang="en-US" dirty="0"/>
              <a:t>At Google HR is called “People Operation”</a:t>
            </a:r>
          </a:p>
          <a:p>
            <a:pPr>
              <a:lnSpc>
                <a:spcPct val="110000"/>
              </a:lnSpc>
            </a:pPr>
            <a:r>
              <a:rPr lang="en-US" dirty="0"/>
              <a:t>People management decisions are guided by the powerful “people analytics team”</a:t>
            </a:r>
          </a:p>
          <a:p>
            <a:pPr>
              <a:lnSpc>
                <a:spcPct val="110000"/>
              </a:lnSpc>
            </a:pPr>
            <a:r>
              <a:rPr lang="en-US" dirty="0"/>
              <a:t>The VP learned to demand data-based decisions everywhere.</a:t>
            </a:r>
          </a:p>
          <a:p>
            <a:pPr>
              <a:lnSpc>
                <a:spcPct val="110000"/>
              </a:lnSpc>
            </a:pPr>
            <a:r>
              <a:rPr lang="en-US" dirty="0"/>
              <a:t>Two critical statements from the group feature their objectives: "All individuals choices at Google depend on information and investigation" and the objective is to … "carry similar degree of thoroughness to human choices that we do to designing choices".</a:t>
            </a:r>
          </a:p>
          <a:p>
            <a:pPr>
              <a:lnSpc>
                <a:spcPct val="110000"/>
              </a:lnSpc>
            </a:pPr>
            <a:r>
              <a:rPr lang="en-US" dirty="0"/>
              <a:t> Google is supplanting the twentieth century emotional dynamic methodology in HR. Although it calls its methodology “people analytics", it can then again be designated "information based dynamic", "calculation based dynamic" or "truth or proof based dynamic".</a:t>
            </a:r>
          </a:p>
          <a:p>
            <a:pPr>
              <a:lnSpc>
                <a:spcPct val="110000"/>
              </a:lnSpc>
            </a:pPr>
            <a:endParaRPr lang="en-GB" dirty="0"/>
          </a:p>
        </p:txBody>
      </p:sp>
      <p:grpSp>
        <p:nvGrpSpPr>
          <p:cNvPr id="25" name="Group 17">
            <a:extLst>
              <a:ext uri="{FF2B5EF4-FFF2-40B4-BE49-F238E27FC236}">
                <a16:creationId xmlns:a16="http://schemas.microsoft.com/office/drawing/2014/main" id="{8F1E5548-C8F0-448F-A511-7672E204D2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6" name="Group 18">
              <a:extLst>
                <a:ext uri="{FF2B5EF4-FFF2-40B4-BE49-F238E27FC236}">
                  <a16:creationId xmlns:a16="http://schemas.microsoft.com/office/drawing/2014/main" id="{93731FAA-1021-4D9F-87A7-BFEF8B96DB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1" name="Straight Connector 20">
                <a:extLst>
                  <a:ext uri="{FF2B5EF4-FFF2-40B4-BE49-F238E27FC236}">
                    <a16:creationId xmlns:a16="http://schemas.microsoft.com/office/drawing/2014/main" id="{1EAB1D57-5DCE-4A3A-AA8E-14A2877FF7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DBE16E4-EA68-4BE1-AFE6-25A19174D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Oval 19">
              <a:extLst>
                <a:ext uri="{FF2B5EF4-FFF2-40B4-BE49-F238E27FC236}">
                  <a16:creationId xmlns:a16="http://schemas.microsoft.com/office/drawing/2014/main" id="{A73BE96F-9A4D-4AB8-BF6C-94979FCA7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31875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4206">
            <a:off x="491077" y="396217"/>
            <a:ext cx="6746664" cy="5325588"/>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CDD1AA99-03AE-49F6-9116-9CA2BBCA0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34206">
            <a:off x="1312942" y="-198825"/>
            <a:ext cx="5107326" cy="6486819"/>
          </a:xfrm>
          <a:custGeom>
            <a:avLst/>
            <a:gdLst>
              <a:gd name="connsiteX0" fmla="*/ 0 w 4401242"/>
              <a:gd name="connsiteY0" fmla="*/ 4137242 h 5590022"/>
              <a:gd name="connsiteX1" fmla="*/ 5579 w 4401242"/>
              <a:gd name="connsiteY1" fmla="*/ 4114978 h 5590022"/>
              <a:gd name="connsiteX2" fmla="*/ 3258 w 4401242"/>
              <a:gd name="connsiteY2" fmla="*/ 4099949 h 5590022"/>
              <a:gd name="connsiteX3" fmla="*/ 9236 w 4401242"/>
              <a:gd name="connsiteY3" fmla="*/ 4071959 h 5590022"/>
              <a:gd name="connsiteX4" fmla="*/ 14743 w 4401242"/>
              <a:gd name="connsiteY4" fmla="*/ 4031013 h 5590022"/>
              <a:gd name="connsiteX5" fmla="*/ 20613 w 4401242"/>
              <a:gd name="connsiteY5" fmla="*/ 4002827 h 5590022"/>
              <a:gd name="connsiteX6" fmla="*/ 22410 w 4401242"/>
              <a:gd name="connsiteY6" fmla="*/ 3997392 h 5590022"/>
              <a:gd name="connsiteX7" fmla="*/ 22410 w 4401242"/>
              <a:gd name="connsiteY7" fmla="*/ 3812956 h 5590022"/>
              <a:gd name="connsiteX8" fmla="*/ 20401 w 4401242"/>
              <a:gd name="connsiteY8" fmla="*/ 3799351 h 5590022"/>
              <a:gd name="connsiteX9" fmla="*/ 22410 w 4401242"/>
              <a:gd name="connsiteY9" fmla="*/ 3753450 h 5590022"/>
              <a:gd name="connsiteX10" fmla="*/ 19673 w 4401242"/>
              <a:gd name="connsiteY10" fmla="*/ 3746784 h 5590022"/>
              <a:gd name="connsiteX11" fmla="*/ 22410 w 4401242"/>
              <a:gd name="connsiteY11" fmla="*/ 3701909 h 5590022"/>
              <a:gd name="connsiteX12" fmla="*/ 20086 w 4401242"/>
              <a:gd name="connsiteY12" fmla="*/ 3652741 h 5590022"/>
              <a:gd name="connsiteX13" fmla="*/ 13839 w 4401242"/>
              <a:gd name="connsiteY13" fmla="*/ 3649070 h 5590022"/>
              <a:gd name="connsiteX14" fmla="*/ 13290 w 4401242"/>
              <a:gd name="connsiteY14" fmla="*/ 3638287 h 5590022"/>
              <a:gd name="connsiteX15" fmla="*/ 13410 w 4401242"/>
              <a:gd name="connsiteY15" fmla="*/ 3621311 h 5590022"/>
              <a:gd name="connsiteX16" fmla="*/ 19966 w 4401242"/>
              <a:gd name="connsiteY16" fmla="*/ 3583286 h 5590022"/>
              <a:gd name="connsiteX17" fmla="*/ 16089 w 4401242"/>
              <a:gd name="connsiteY17" fmla="*/ 21355 h 5590022"/>
              <a:gd name="connsiteX18" fmla="*/ 34619 w 4401242"/>
              <a:gd name="connsiteY18" fmla="*/ 2606 h 5590022"/>
              <a:gd name="connsiteX19" fmla="*/ 49927 w 4401242"/>
              <a:gd name="connsiteY19" fmla="*/ 185 h 5590022"/>
              <a:gd name="connsiteX20" fmla="*/ 917193 w 4401242"/>
              <a:gd name="connsiteY20" fmla="*/ 11 h 5590022"/>
              <a:gd name="connsiteX21" fmla="*/ 938319 w 4401242"/>
              <a:gd name="connsiteY21" fmla="*/ 10 h 5590022"/>
              <a:gd name="connsiteX22" fmla="*/ 938338 w 4401242"/>
              <a:gd name="connsiteY22" fmla="*/ 0 h 5590022"/>
              <a:gd name="connsiteX23" fmla="*/ 4365378 w 4401242"/>
              <a:gd name="connsiteY23" fmla="*/ 0 h 5590022"/>
              <a:gd name="connsiteX24" fmla="*/ 4397257 w 4401242"/>
              <a:gd name="connsiteY24" fmla="*/ 31881 h 5590022"/>
              <a:gd name="connsiteX25" fmla="*/ 4397256 w 4401242"/>
              <a:gd name="connsiteY25" fmla="*/ 5558231 h 5590022"/>
              <a:gd name="connsiteX26" fmla="*/ 4365377 w 4401242"/>
              <a:gd name="connsiteY26" fmla="*/ 5590021 h 5590022"/>
              <a:gd name="connsiteX27" fmla="*/ 4322085 w 4401242"/>
              <a:gd name="connsiteY27" fmla="*/ 5590021 h 5590022"/>
              <a:gd name="connsiteX28" fmla="*/ 4322083 w 4401242"/>
              <a:gd name="connsiteY28" fmla="*/ 5590022 h 5590022"/>
              <a:gd name="connsiteX29" fmla="*/ 49916 w 4401242"/>
              <a:gd name="connsiteY29" fmla="*/ 5590022 h 5590022"/>
              <a:gd name="connsiteX30" fmla="*/ 22410 w 4401242"/>
              <a:gd name="connsiteY30" fmla="*/ 5571435 h 5590022"/>
              <a:gd name="connsiteX31" fmla="*/ 22410 w 4401242"/>
              <a:gd name="connsiteY31" fmla="*/ 4726767 h 5590022"/>
              <a:gd name="connsiteX32" fmla="*/ 14670 w 4401242"/>
              <a:gd name="connsiteY32" fmla="*/ 4699196 h 5590022"/>
              <a:gd name="connsiteX33" fmla="*/ 22410 w 4401242"/>
              <a:gd name="connsiteY33" fmla="*/ 4670837 h 5590022"/>
              <a:gd name="connsiteX34" fmla="*/ 22410 w 4401242"/>
              <a:gd name="connsiteY34" fmla="*/ 4292925 h 5590022"/>
              <a:gd name="connsiteX35" fmla="*/ 22410 w 4401242"/>
              <a:gd name="connsiteY35" fmla="*/ 4242762 h 5590022"/>
              <a:gd name="connsiteX36" fmla="*/ 14161 w 4401242"/>
              <a:gd name="connsiteY36" fmla="*/ 4214744 h 5590022"/>
              <a:gd name="connsiteX37" fmla="*/ 4708 w 4401242"/>
              <a:gd name="connsiteY37" fmla="*/ 4186098 h 5590022"/>
              <a:gd name="connsiteX38" fmla="*/ 632 w 4401242"/>
              <a:gd name="connsiteY38" fmla="*/ 4158493 h 559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401242" h="5590022">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blipFill>
            <a:blip r:embed="rId3"/>
            <a:tile tx="0" ty="0" sx="100000" sy="100000" flip="none" algn="tl"/>
          </a:blipFill>
          <a:ln w="9525" cap="flat">
            <a:noFill/>
            <a:prstDash val="solid"/>
            <a:miter/>
          </a:ln>
        </p:spPr>
        <p:txBody>
          <a:bodyPr rtlCol="0" anchor="ctr"/>
          <a:lstStyle/>
          <a:p>
            <a:endParaRPr lang="en-US"/>
          </a:p>
        </p:txBody>
      </p:sp>
      <p:pic>
        <p:nvPicPr>
          <p:cNvPr id="16" name="Picture 15" descr="A picture containing background pattern&#10;&#10;Description automatically generated">
            <a:extLst>
              <a:ext uri="{FF2B5EF4-FFF2-40B4-BE49-F238E27FC236}">
                <a16:creationId xmlns:a16="http://schemas.microsoft.com/office/drawing/2014/main" id="{3F70173A-64A4-4D9E-A010-91BB02994462}"/>
              </a:ext>
            </a:extLst>
          </p:cNvPr>
          <p:cNvPicPr>
            <a:picLocks noChangeAspect="1"/>
          </p:cNvPicPr>
          <p:nvPr/>
        </p:nvPicPr>
        <p:blipFill rotWithShape="1">
          <a:blip r:embed="rId4">
            <a:alphaModFix amt="84000"/>
            <a:extLst>
              <a:ext uri="{28A0092B-C50C-407E-A947-70E740481C1C}">
                <a14:useLocalDpi xmlns:a14="http://schemas.microsoft.com/office/drawing/2010/main" val="0"/>
              </a:ext>
            </a:extLst>
          </a:blip>
          <a:srcRect l="22521" r="34914" b="-1"/>
          <a:stretch/>
        </p:blipFill>
        <p:spPr>
          <a:xfrm rot="86286">
            <a:off x="324422" y="288426"/>
            <a:ext cx="6836474" cy="5541168"/>
          </a:xfrm>
          <a:custGeom>
            <a:avLst/>
            <a:gdLst/>
            <a:ahLst/>
            <a:cxnLst/>
            <a:rect l="l" t="t" r="r" b="b"/>
            <a:pathLst>
              <a:path w="5517787" h="4472333">
                <a:moveTo>
                  <a:pt x="5199334" y="0"/>
                </a:moveTo>
                <a:cubicBezTo>
                  <a:pt x="5209814" y="5031"/>
                  <a:pt x="5211549" y="6498"/>
                  <a:pt x="5218118" y="16022"/>
                </a:cubicBezTo>
                <a:lnTo>
                  <a:pt x="5221430" y="30155"/>
                </a:lnTo>
                <a:cubicBezTo>
                  <a:pt x="5233761" y="196710"/>
                  <a:pt x="5255167" y="487447"/>
                  <a:pt x="5281101" y="840236"/>
                </a:cubicBezTo>
                <a:lnTo>
                  <a:pt x="5282551" y="859969"/>
                </a:lnTo>
                <a:lnTo>
                  <a:pt x="5282562" y="859986"/>
                </a:lnTo>
                <a:lnTo>
                  <a:pt x="5517712" y="4061104"/>
                </a:lnTo>
                <a:cubicBezTo>
                  <a:pt x="5518872" y="4077535"/>
                  <a:pt x="5506545" y="4091821"/>
                  <a:pt x="5490120" y="4093069"/>
                </a:cubicBezTo>
                <a:cubicBezTo>
                  <a:pt x="4625183" y="4161596"/>
                  <a:pt x="1193739" y="4413665"/>
                  <a:pt x="328087" y="4472264"/>
                </a:cubicBezTo>
                <a:cubicBezTo>
                  <a:pt x="311684" y="4473376"/>
                  <a:pt x="297453" y="4461060"/>
                  <a:pt x="296206" y="4444668"/>
                </a:cubicBezTo>
                <a:lnTo>
                  <a:pt x="293235" y="4404230"/>
                </a:lnTo>
                <a:lnTo>
                  <a:pt x="293234" y="4404228"/>
                </a:lnTo>
                <a:lnTo>
                  <a:pt x="94" y="413698"/>
                </a:lnTo>
                <a:cubicBezTo>
                  <a:pt x="-893" y="399508"/>
                  <a:pt x="6013" y="387469"/>
                  <a:pt x="15568" y="386729"/>
                </a:cubicBezTo>
                <a:lnTo>
                  <a:pt x="804553" y="328772"/>
                </a:lnTo>
                <a:lnTo>
                  <a:pt x="829775" y="319650"/>
                </a:lnTo>
                <a:cubicBezTo>
                  <a:pt x="844253" y="318907"/>
                  <a:pt x="847789" y="323174"/>
                  <a:pt x="856796" y="324934"/>
                </a:cubicBezTo>
                <a:lnTo>
                  <a:pt x="1209795" y="299003"/>
                </a:lnTo>
                <a:lnTo>
                  <a:pt x="1256651" y="295561"/>
                </a:lnTo>
                <a:lnTo>
                  <a:pt x="1282256" y="285933"/>
                </a:lnTo>
                <a:cubicBezTo>
                  <a:pt x="1293236" y="291321"/>
                  <a:pt x="1300052" y="278709"/>
                  <a:pt x="1308365" y="275138"/>
                </a:cubicBezTo>
                <a:lnTo>
                  <a:pt x="1333870" y="269436"/>
                </a:lnTo>
                <a:lnTo>
                  <a:pt x="1353677" y="267388"/>
                </a:lnTo>
                <a:lnTo>
                  <a:pt x="1374856" y="271072"/>
                </a:lnTo>
                <a:cubicBezTo>
                  <a:pt x="1380699" y="271151"/>
                  <a:pt x="1381996" y="267795"/>
                  <a:pt x="1388735" y="267872"/>
                </a:cubicBezTo>
                <a:lnTo>
                  <a:pt x="1415290" y="271536"/>
                </a:lnTo>
                <a:lnTo>
                  <a:pt x="1453914" y="273870"/>
                </a:lnTo>
                <a:lnTo>
                  <a:pt x="1480645" y="277419"/>
                </a:lnTo>
                <a:lnTo>
                  <a:pt x="1485845" y="278725"/>
                </a:lnTo>
                <a:lnTo>
                  <a:pt x="1658122" y="266069"/>
                </a:lnTo>
                <a:lnTo>
                  <a:pt x="1670693" y="263259"/>
                </a:lnTo>
                <a:lnTo>
                  <a:pt x="1713706" y="261986"/>
                </a:lnTo>
                <a:lnTo>
                  <a:pt x="1719744" y="258972"/>
                </a:lnTo>
                <a:lnTo>
                  <a:pt x="1761849" y="258450"/>
                </a:lnTo>
                <a:cubicBezTo>
                  <a:pt x="1775704" y="257068"/>
                  <a:pt x="1799799" y="255872"/>
                  <a:pt x="1807616" y="252905"/>
                </a:cubicBezTo>
                <a:lnTo>
                  <a:pt x="1810616" y="246818"/>
                </a:lnTo>
                <a:lnTo>
                  <a:pt x="1820651" y="245565"/>
                </a:lnTo>
                <a:cubicBezTo>
                  <a:pt x="1821421" y="245959"/>
                  <a:pt x="1835914" y="244519"/>
                  <a:pt x="1836516" y="244513"/>
                </a:cubicBezTo>
                <a:lnTo>
                  <a:pt x="1872484" y="248027"/>
                </a:lnTo>
                <a:close/>
              </a:path>
            </a:pathLst>
          </a:custGeom>
        </p:spPr>
      </p:pic>
      <p:sp>
        <p:nvSpPr>
          <p:cNvPr id="2" name="Title 1">
            <a:extLst>
              <a:ext uri="{FF2B5EF4-FFF2-40B4-BE49-F238E27FC236}">
                <a16:creationId xmlns:a16="http://schemas.microsoft.com/office/drawing/2014/main" id="{16295034-A637-4BB9-BC01-F96B3FEC859C}"/>
              </a:ext>
            </a:extLst>
          </p:cNvPr>
          <p:cNvSpPr>
            <a:spLocks noGrp="1"/>
          </p:cNvSpPr>
          <p:nvPr>
            <p:ph type="title"/>
          </p:nvPr>
        </p:nvSpPr>
        <p:spPr>
          <a:xfrm>
            <a:off x="6473324" y="337529"/>
            <a:ext cx="4984750" cy="1069841"/>
          </a:xfrm>
        </p:spPr>
        <p:txBody>
          <a:bodyPr anchor="b">
            <a:normAutofit fontScale="90000"/>
          </a:bodyPr>
          <a:lstStyle/>
          <a:p>
            <a:r>
              <a:rPr lang="en-US" sz="3700" dirty="0"/>
              <a:t>How Google`s people analytics work</a:t>
            </a:r>
            <a:endParaRPr lang="en-GB" sz="3700" dirty="0"/>
          </a:p>
        </p:txBody>
      </p:sp>
      <p:sp>
        <p:nvSpPr>
          <p:cNvPr id="116" name="Freeform: Shape 115">
            <a:extLst>
              <a:ext uri="{FF2B5EF4-FFF2-40B4-BE49-F238E27FC236}">
                <a16:creationId xmlns:a16="http://schemas.microsoft.com/office/drawing/2014/main" id="{CEEA22ED-BC21-4C7E-844F-8AB35456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7" y="4731440"/>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5">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Content Placeholder 2">
            <a:extLst>
              <a:ext uri="{FF2B5EF4-FFF2-40B4-BE49-F238E27FC236}">
                <a16:creationId xmlns:a16="http://schemas.microsoft.com/office/drawing/2014/main" id="{E1943735-5BD0-4813-A01B-E871116E8EF1}"/>
              </a:ext>
            </a:extLst>
          </p:cNvPr>
          <p:cNvSpPr>
            <a:spLocks noGrp="1"/>
          </p:cNvSpPr>
          <p:nvPr>
            <p:ph idx="1"/>
          </p:nvPr>
        </p:nvSpPr>
        <p:spPr>
          <a:xfrm>
            <a:off x="7485317" y="1633929"/>
            <a:ext cx="4325625" cy="4754330"/>
          </a:xfrm>
        </p:spPr>
        <p:txBody>
          <a:bodyPr>
            <a:noAutofit/>
          </a:bodyPr>
          <a:lstStyle/>
          <a:p>
            <a:pPr marL="342900" indent="-342900">
              <a:lnSpc>
                <a:spcPct val="110000"/>
              </a:lnSpc>
              <a:buFont typeface="+mj-lt"/>
              <a:buAutoNum type="arabicPeriod"/>
            </a:pPr>
            <a:r>
              <a:rPr lang="en-US" dirty="0"/>
              <a:t>Leadership characteristics and the role of managers </a:t>
            </a:r>
          </a:p>
          <a:p>
            <a:pPr marL="342900" indent="-342900">
              <a:lnSpc>
                <a:spcPct val="110000"/>
              </a:lnSpc>
              <a:buFont typeface="+mj-lt"/>
              <a:buAutoNum type="arabicPeriod"/>
            </a:pPr>
            <a:r>
              <a:rPr lang="en-US" dirty="0"/>
              <a:t>The PiLab</a:t>
            </a:r>
          </a:p>
          <a:p>
            <a:pPr marL="342900" indent="-342900">
              <a:lnSpc>
                <a:spcPct val="110000"/>
              </a:lnSpc>
              <a:buFont typeface="+mj-lt"/>
              <a:buAutoNum type="arabicPeriod"/>
            </a:pPr>
            <a:r>
              <a:rPr lang="en-US" dirty="0"/>
              <a:t>A retention algorithm</a:t>
            </a:r>
          </a:p>
          <a:p>
            <a:pPr marL="342900" indent="-342900">
              <a:lnSpc>
                <a:spcPct val="110000"/>
              </a:lnSpc>
              <a:buFont typeface="+mj-lt"/>
              <a:buAutoNum type="arabicPeriod"/>
            </a:pPr>
            <a:r>
              <a:rPr lang="en-US" dirty="0"/>
              <a:t>Predictive modelling</a:t>
            </a:r>
          </a:p>
          <a:p>
            <a:pPr marL="342900" indent="-342900">
              <a:lnSpc>
                <a:spcPct val="110000"/>
              </a:lnSpc>
              <a:buFont typeface="+mj-lt"/>
              <a:buAutoNum type="arabicPeriod"/>
            </a:pPr>
            <a:r>
              <a:rPr lang="en-US" dirty="0"/>
              <a:t>Improving diversity</a:t>
            </a:r>
          </a:p>
          <a:p>
            <a:pPr marL="342900" indent="-342900">
              <a:lnSpc>
                <a:spcPct val="110000"/>
              </a:lnSpc>
              <a:buFont typeface="+mj-lt"/>
              <a:buAutoNum type="arabicPeriod"/>
            </a:pPr>
            <a:r>
              <a:rPr lang="en-US" dirty="0"/>
              <a:t>An effective hiring algorithm</a:t>
            </a:r>
          </a:p>
          <a:p>
            <a:pPr marL="342900" indent="-342900">
              <a:lnSpc>
                <a:spcPct val="110000"/>
              </a:lnSpc>
              <a:buFont typeface="+mj-lt"/>
              <a:buAutoNum type="arabicPeriod"/>
            </a:pPr>
            <a:r>
              <a:rPr lang="en-US" dirty="0"/>
              <a:t>Calculating the value of top performers</a:t>
            </a:r>
          </a:p>
          <a:p>
            <a:pPr marL="342900" indent="-342900">
              <a:lnSpc>
                <a:spcPct val="110000"/>
              </a:lnSpc>
              <a:buFont typeface="+mj-lt"/>
              <a:buAutoNum type="arabicPeriod"/>
            </a:pPr>
            <a:r>
              <a:rPr lang="en-US" dirty="0"/>
              <a:t>Workplace design drives collaboration</a:t>
            </a:r>
          </a:p>
          <a:p>
            <a:pPr marL="342900" indent="-342900">
              <a:lnSpc>
                <a:spcPct val="110000"/>
              </a:lnSpc>
              <a:buFont typeface="+mj-lt"/>
              <a:buAutoNum type="arabicPeriod"/>
            </a:pPr>
            <a:r>
              <a:rPr lang="en-US" dirty="0"/>
              <a:t>Increasing discovery and learning</a:t>
            </a:r>
          </a:p>
          <a:p>
            <a:pPr marL="342900" indent="-342900">
              <a:lnSpc>
                <a:spcPct val="110000"/>
              </a:lnSpc>
              <a:buFont typeface="+mj-lt"/>
              <a:buAutoNum type="arabicPeriod"/>
            </a:pPr>
            <a:r>
              <a:rPr lang="en-US" dirty="0"/>
              <a:t>It does not dictate ; it convinces with data</a:t>
            </a:r>
          </a:p>
          <a:p>
            <a:pPr marL="342900" indent="-342900">
              <a:lnSpc>
                <a:spcPct val="110000"/>
              </a:lnSpc>
              <a:buFont typeface="+mj-lt"/>
              <a:buAutoNum type="arabicPeriod"/>
            </a:pPr>
            <a:endParaRPr lang="en-US" dirty="0"/>
          </a:p>
        </p:txBody>
      </p:sp>
      <p:grpSp>
        <p:nvGrpSpPr>
          <p:cNvPr id="118" name="Group 117">
            <a:extLst>
              <a:ext uri="{FF2B5EF4-FFF2-40B4-BE49-F238E27FC236}">
                <a16:creationId xmlns:a16="http://schemas.microsoft.com/office/drawing/2014/main" id="{001DBD1F-8E52-43C2-A83A-4800C73D3C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19" name="Group 118">
              <a:extLst>
                <a:ext uri="{FF2B5EF4-FFF2-40B4-BE49-F238E27FC236}">
                  <a16:creationId xmlns:a16="http://schemas.microsoft.com/office/drawing/2014/main" id="{25031631-88BB-4771-A661-4465025C7DE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21" name="Straight Connector 120">
                <a:extLst>
                  <a:ext uri="{FF2B5EF4-FFF2-40B4-BE49-F238E27FC236}">
                    <a16:creationId xmlns:a16="http://schemas.microsoft.com/office/drawing/2014/main" id="{D46EA35F-157C-4C42-AD22-A71CECD018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3A8545A-5ED6-4596-8451-859896FA1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20" name="Oval 119">
              <a:extLst>
                <a:ext uri="{FF2B5EF4-FFF2-40B4-BE49-F238E27FC236}">
                  <a16:creationId xmlns:a16="http://schemas.microsoft.com/office/drawing/2014/main" id="{9CB5F092-293F-440B-AFCC-4F26EB988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416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11">
            <a:extLst>
              <a:ext uri="{FF2B5EF4-FFF2-40B4-BE49-F238E27FC236}">
                <a16:creationId xmlns:a16="http://schemas.microsoft.com/office/drawing/2014/main" id="{498388E5-7C49-49BF-B90A-CDE7D6A6D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00422-86D6-4597-BD30-66FB9CEBB0DF}"/>
              </a:ext>
            </a:extLst>
          </p:cNvPr>
          <p:cNvSpPr>
            <a:spLocks noGrp="1"/>
          </p:cNvSpPr>
          <p:nvPr>
            <p:ph type="title"/>
          </p:nvPr>
        </p:nvSpPr>
        <p:spPr>
          <a:xfrm>
            <a:off x="6096000" y="685800"/>
            <a:ext cx="5126816" cy="1905000"/>
          </a:xfrm>
        </p:spPr>
        <p:txBody>
          <a:bodyPr anchor="b">
            <a:normAutofit/>
          </a:bodyPr>
          <a:lstStyle/>
          <a:p>
            <a:r>
              <a:rPr lang="en-US" dirty="0"/>
              <a:t>Google-talent magnet</a:t>
            </a:r>
            <a:endParaRPr lang="en-GB" dirty="0"/>
          </a:p>
        </p:txBody>
      </p:sp>
      <p:sp>
        <p:nvSpPr>
          <p:cNvPr id="30" name="Freeform: Shape 13">
            <a:extLst>
              <a:ext uri="{FF2B5EF4-FFF2-40B4-BE49-F238E27FC236}">
                <a16:creationId xmlns:a16="http://schemas.microsoft.com/office/drawing/2014/main" id="{61CF1429-F104-494D-9AC3-9CBB601ED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520205" y="282549"/>
            <a:ext cx="4804791" cy="5996172"/>
          </a:xfrm>
          <a:custGeom>
            <a:avLst/>
            <a:gdLst>
              <a:gd name="connsiteX0" fmla="*/ 4431251 w 5224396"/>
              <a:gd name="connsiteY0" fmla="*/ 0 h 6519822"/>
              <a:gd name="connsiteX1" fmla="*/ 4540700 w 5224396"/>
              <a:gd name="connsiteY1" fmla="*/ 1003920 h 6519822"/>
              <a:gd name="connsiteX2" fmla="*/ 5224396 w 5224396"/>
              <a:gd name="connsiteY2" fmla="*/ 1003920 h 6519822"/>
              <a:gd name="connsiteX3" fmla="*/ 5224396 w 5224396"/>
              <a:gd name="connsiteY3" fmla="*/ 6519822 h 6519822"/>
              <a:gd name="connsiteX4" fmla="*/ 766889 w 5224396"/>
              <a:gd name="connsiteY4" fmla="*/ 6519822 h 6519822"/>
              <a:gd name="connsiteX5" fmla="*/ 766889 w 5224396"/>
              <a:gd name="connsiteY5" fmla="*/ 5948076 h 6519822"/>
              <a:gd name="connsiteX6" fmla="*/ 597805 w 5224396"/>
              <a:gd name="connsiteY6" fmla="*/ 5966510 h 6519822"/>
              <a:gd name="connsiteX7" fmla="*/ 0 w 5224396"/>
              <a:gd name="connsiteY7" fmla="*/ 483098 h 651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24396" h="6519822">
                <a:moveTo>
                  <a:pt x="4431251" y="0"/>
                </a:moveTo>
                <a:lnTo>
                  <a:pt x="4540700" y="1003920"/>
                </a:lnTo>
                <a:lnTo>
                  <a:pt x="5224396" y="1003920"/>
                </a:lnTo>
                <a:lnTo>
                  <a:pt x="5224396" y="6519822"/>
                </a:lnTo>
                <a:lnTo>
                  <a:pt x="766889" y="6519822"/>
                </a:lnTo>
                <a:lnTo>
                  <a:pt x="766889" y="5948076"/>
                </a:lnTo>
                <a:lnTo>
                  <a:pt x="597805" y="5966510"/>
                </a:lnTo>
                <a:lnTo>
                  <a:pt x="0" y="483098"/>
                </a:lnTo>
                <a:close/>
              </a:path>
            </a:pathLst>
          </a:custGeom>
          <a:solidFill>
            <a:schemeClr val="tx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5">
            <a:extLst>
              <a:ext uri="{FF2B5EF4-FFF2-40B4-BE49-F238E27FC236}">
                <a16:creationId xmlns:a16="http://schemas.microsoft.com/office/drawing/2014/main" id="{7F6A1761-21AB-4DE0-A28E-3776B0EE6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58242">
            <a:off x="797331" y="484048"/>
            <a:ext cx="4559211" cy="5812845"/>
          </a:xfrm>
          <a:custGeom>
            <a:avLst/>
            <a:gdLst>
              <a:gd name="connsiteX0" fmla="*/ 4188629 w 4957370"/>
              <a:gd name="connsiteY0" fmla="*/ 0 h 6320484"/>
              <a:gd name="connsiteX1" fmla="*/ 4218585 w 4957370"/>
              <a:gd name="connsiteY1" fmla="*/ 18617 h 6320484"/>
              <a:gd name="connsiteX2" fmla="*/ 4220262 w 4957370"/>
              <a:gd name="connsiteY2" fmla="*/ 50299 h 6320484"/>
              <a:gd name="connsiteX3" fmla="*/ 4223340 w 4957370"/>
              <a:gd name="connsiteY3" fmla="*/ 51687 h 6320484"/>
              <a:gd name="connsiteX4" fmla="*/ 4243015 w 4957370"/>
              <a:gd name="connsiteY4" fmla="*/ 81229 h 6320484"/>
              <a:gd name="connsiteX5" fmla="*/ 4227211 w 4957370"/>
              <a:gd name="connsiteY5" fmla="*/ 140805 h 6320484"/>
              <a:gd name="connsiteX6" fmla="*/ 4226312 w 4957370"/>
              <a:gd name="connsiteY6" fmla="*/ 164608 h 6320484"/>
              <a:gd name="connsiteX7" fmla="*/ 4231135 w 4957370"/>
              <a:gd name="connsiteY7" fmla="*/ 255748 h 6320484"/>
              <a:gd name="connsiteX8" fmla="*/ 4235510 w 4957370"/>
              <a:gd name="connsiteY8" fmla="*/ 301854 h 6320484"/>
              <a:gd name="connsiteX9" fmla="*/ 4235520 w 4957370"/>
              <a:gd name="connsiteY9" fmla="*/ 330419 h 6320484"/>
              <a:gd name="connsiteX10" fmla="*/ 4235310 w 4957370"/>
              <a:gd name="connsiteY10" fmla="*/ 334637 h 6320484"/>
              <a:gd name="connsiteX11" fmla="*/ 4247536 w 4957370"/>
              <a:gd name="connsiteY11" fmla="*/ 565646 h 6320484"/>
              <a:gd name="connsiteX12" fmla="*/ 4249754 w 4957370"/>
              <a:gd name="connsiteY12" fmla="*/ 570256 h 6320484"/>
              <a:gd name="connsiteX13" fmla="*/ 4250202 w 4957370"/>
              <a:gd name="connsiteY13" fmla="*/ 594123 h 6320484"/>
              <a:gd name="connsiteX14" fmla="*/ 4249459 w 4957370"/>
              <a:gd name="connsiteY14" fmla="*/ 602017 h 6320484"/>
              <a:gd name="connsiteX15" fmla="*/ 4255354 w 4957370"/>
              <a:gd name="connsiteY15" fmla="*/ 713404 h 6320484"/>
              <a:gd name="connsiteX16" fmla="*/ 4257508 w 4957370"/>
              <a:gd name="connsiteY16" fmla="*/ 714073 h 6320484"/>
              <a:gd name="connsiteX17" fmla="*/ 4265497 w 4957370"/>
              <a:gd name="connsiteY17" fmla="*/ 749513 h 6320484"/>
              <a:gd name="connsiteX18" fmla="*/ 4271401 w 4957370"/>
              <a:gd name="connsiteY18" fmla="*/ 847749 h 6320484"/>
              <a:gd name="connsiteX19" fmla="*/ 4277600 w 4957370"/>
              <a:gd name="connsiteY19" fmla="*/ 905577 h 6320484"/>
              <a:gd name="connsiteX20" fmla="*/ 4284143 w 4957370"/>
              <a:gd name="connsiteY20" fmla="*/ 926055 h 6320484"/>
              <a:gd name="connsiteX21" fmla="*/ 4290465 w 4957370"/>
              <a:gd name="connsiteY21" fmla="*/ 955655 h 6320484"/>
              <a:gd name="connsiteX22" fmla="*/ 4293246 w 4957370"/>
              <a:gd name="connsiteY22" fmla="*/ 982888 h 6320484"/>
              <a:gd name="connsiteX23" fmla="*/ 4298563 w 4957370"/>
              <a:gd name="connsiteY23" fmla="*/ 993803 h 6320484"/>
              <a:gd name="connsiteX24" fmla="*/ 4540105 w 4957370"/>
              <a:gd name="connsiteY24" fmla="*/ 1009893 h 6320484"/>
              <a:gd name="connsiteX25" fmla="*/ 4911733 w 4957370"/>
              <a:gd name="connsiteY25" fmla="*/ 1030269 h 6320484"/>
              <a:gd name="connsiteX26" fmla="*/ 4939495 w 4957370"/>
              <a:gd name="connsiteY26" fmla="*/ 1052023 h 6320484"/>
              <a:gd name="connsiteX27" fmla="*/ 4937728 w 4957370"/>
              <a:gd name="connsiteY27" fmla="*/ 1083700 h 6320484"/>
              <a:gd name="connsiteX28" fmla="*/ 4940638 w 4957370"/>
              <a:gd name="connsiteY28" fmla="*/ 1085413 h 6320484"/>
              <a:gd name="connsiteX29" fmla="*/ 4956995 w 4957370"/>
              <a:gd name="connsiteY29" fmla="*/ 1116915 h 6320484"/>
              <a:gd name="connsiteX30" fmla="*/ 4934827 w 4957370"/>
              <a:gd name="connsiteY30" fmla="*/ 1174426 h 6320484"/>
              <a:gd name="connsiteX31" fmla="*/ 4931354 w 4957370"/>
              <a:gd name="connsiteY31" fmla="*/ 1197992 h 6320484"/>
              <a:gd name="connsiteX32" fmla="*/ 4926270 w 4957370"/>
              <a:gd name="connsiteY32" fmla="*/ 1289117 h 6320484"/>
              <a:gd name="connsiteX33" fmla="*/ 4925623 w 4957370"/>
              <a:gd name="connsiteY33" fmla="*/ 1335426 h 6320484"/>
              <a:gd name="connsiteX34" fmla="*/ 4922537 w 4957370"/>
              <a:gd name="connsiteY34" fmla="*/ 1363823 h 6320484"/>
              <a:gd name="connsiteX35" fmla="*/ 4921871 w 4957370"/>
              <a:gd name="connsiteY35" fmla="*/ 1367995 h 6320484"/>
              <a:gd name="connsiteX36" fmla="*/ 4908988 w 4957370"/>
              <a:gd name="connsiteY36" fmla="*/ 1598968 h 6320484"/>
              <a:gd name="connsiteX37" fmla="*/ 4910694 w 4957370"/>
              <a:gd name="connsiteY37" fmla="*/ 1603791 h 6320484"/>
              <a:gd name="connsiteX38" fmla="*/ 4908552 w 4957370"/>
              <a:gd name="connsiteY38" fmla="*/ 1627566 h 6320484"/>
              <a:gd name="connsiteX39" fmla="*/ 4906959 w 4957370"/>
              <a:gd name="connsiteY39" fmla="*/ 1635333 h 6320484"/>
              <a:gd name="connsiteX40" fmla="*/ 4900747 w 4957370"/>
              <a:gd name="connsiteY40" fmla="*/ 1746703 h 6320484"/>
              <a:gd name="connsiteX41" fmla="*/ 4902815 w 4957370"/>
              <a:gd name="connsiteY41" fmla="*/ 1747601 h 6320484"/>
              <a:gd name="connsiteX42" fmla="*/ 4906917 w 4957370"/>
              <a:gd name="connsiteY42" fmla="*/ 1783698 h 6320484"/>
              <a:gd name="connsiteX43" fmla="*/ 4902139 w 4957370"/>
              <a:gd name="connsiteY43" fmla="*/ 1881995 h 6320484"/>
              <a:gd name="connsiteX44" fmla="*/ 4902035 w 4957370"/>
              <a:gd name="connsiteY44" fmla="*/ 1940154 h 6320484"/>
              <a:gd name="connsiteX45" fmla="*/ 4906319 w 4957370"/>
              <a:gd name="connsiteY45" fmla="*/ 1961221 h 6320484"/>
              <a:gd name="connsiteX46" fmla="*/ 4909396 w 4957370"/>
              <a:gd name="connsiteY46" fmla="*/ 1991332 h 6320484"/>
              <a:gd name="connsiteX47" fmla="*/ 4918176 w 4957370"/>
              <a:gd name="connsiteY47" fmla="*/ 2043680 h 6320484"/>
              <a:gd name="connsiteX48" fmla="*/ 4920444 w 4957370"/>
              <a:gd name="connsiteY48" fmla="*/ 2093780 h 6320484"/>
              <a:gd name="connsiteX49" fmla="*/ 4919568 w 4957370"/>
              <a:gd name="connsiteY49" fmla="*/ 2127331 h 6320484"/>
              <a:gd name="connsiteX50" fmla="*/ 4919107 w 4957370"/>
              <a:gd name="connsiteY50" fmla="*/ 2132180 h 6320484"/>
              <a:gd name="connsiteX51" fmla="*/ 4910026 w 4957370"/>
              <a:gd name="connsiteY51" fmla="*/ 2171984 h 6320484"/>
              <a:gd name="connsiteX52" fmla="*/ 4913276 w 4957370"/>
              <a:gd name="connsiteY52" fmla="*/ 2175920 h 6320484"/>
              <a:gd name="connsiteX53" fmla="*/ 4916106 w 4957370"/>
              <a:gd name="connsiteY53" fmla="*/ 2188707 h 6320484"/>
              <a:gd name="connsiteX54" fmla="*/ 4911385 w 4957370"/>
              <a:gd name="connsiteY54" fmla="*/ 2199268 h 6320484"/>
              <a:gd name="connsiteX55" fmla="*/ 4901244 w 4957370"/>
              <a:gd name="connsiteY55" fmla="*/ 2249378 h 6320484"/>
              <a:gd name="connsiteX56" fmla="*/ 4890393 w 4957370"/>
              <a:gd name="connsiteY56" fmla="*/ 2322907 h 6320484"/>
              <a:gd name="connsiteX57" fmla="*/ 4885532 w 4957370"/>
              <a:gd name="connsiteY57" fmla="*/ 2333841 h 6320484"/>
              <a:gd name="connsiteX58" fmla="*/ 4871165 w 4957370"/>
              <a:gd name="connsiteY58" fmla="*/ 2405746 h 6320484"/>
              <a:gd name="connsiteX59" fmla="*/ 4867465 w 4957370"/>
              <a:gd name="connsiteY59" fmla="*/ 2443689 h 6320484"/>
              <a:gd name="connsiteX60" fmla="*/ 4871110 w 4957370"/>
              <a:gd name="connsiteY60" fmla="*/ 2448134 h 6320484"/>
              <a:gd name="connsiteX61" fmla="*/ 4869467 w 4957370"/>
              <a:gd name="connsiteY61" fmla="*/ 2459306 h 6320484"/>
              <a:gd name="connsiteX62" fmla="*/ 4869877 w 4957370"/>
              <a:gd name="connsiteY62" fmla="*/ 2462358 h 6320484"/>
              <a:gd name="connsiteX63" fmla="*/ 4871382 w 4957370"/>
              <a:gd name="connsiteY63" fmla="*/ 2479770 h 6320484"/>
              <a:gd name="connsiteX64" fmla="*/ 4859960 w 4957370"/>
              <a:gd name="connsiteY64" fmla="*/ 2514583 h 6320484"/>
              <a:gd name="connsiteX65" fmla="*/ 4857909 w 4957370"/>
              <a:gd name="connsiteY65" fmla="*/ 2514709 h 6320484"/>
              <a:gd name="connsiteX66" fmla="*/ 4849446 w 4957370"/>
              <a:gd name="connsiteY66" fmla="*/ 2666439 h 6320484"/>
              <a:gd name="connsiteX67" fmla="*/ 4858101 w 4957370"/>
              <a:gd name="connsiteY67" fmla="*/ 2690544 h 6320484"/>
              <a:gd name="connsiteX68" fmla="*/ 4860369 w 4957370"/>
              <a:gd name="connsiteY68" fmla="*/ 2740646 h 6320484"/>
              <a:gd name="connsiteX69" fmla="*/ 4859492 w 4957370"/>
              <a:gd name="connsiteY69" fmla="*/ 2774197 h 6320484"/>
              <a:gd name="connsiteX70" fmla="*/ 4859032 w 4957370"/>
              <a:gd name="connsiteY70" fmla="*/ 2779045 h 6320484"/>
              <a:gd name="connsiteX71" fmla="*/ 4849950 w 4957370"/>
              <a:gd name="connsiteY71" fmla="*/ 2818850 h 6320484"/>
              <a:gd name="connsiteX72" fmla="*/ 4853201 w 4957370"/>
              <a:gd name="connsiteY72" fmla="*/ 2822786 h 6320484"/>
              <a:gd name="connsiteX73" fmla="*/ 4856030 w 4957370"/>
              <a:gd name="connsiteY73" fmla="*/ 2835573 h 6320484"/>
              <a:gd name="connsiteX74" fmla="*/ 4851309 w 4957370"/>
              <a:gd name="connsiteY74" fmla="*/ 2846133 h 6320484"/>
              <a:gd name="connsiteX75" fmla="*/ 4841168 w 4957370"/>
              <a:gd name="connsiteY75" fmla="*/ 2896246 h 6320484"/>
              <a:gd name="connsiteX76" fmla="*/ 4833868 w 4957370"/>
              <a:gd name="connsiteY76" fmla="*/ 2945711 h 6320484"/>
              <a:gd name="connsiteX77" fmla="*/ 4778020 w 4957370"/>
              <a:gd name="connsiteY77" fmla="*/ 3999577 h 6320484"/>
              <a:gd name="connsiteX78" fmla="*/ 4765288 w 4957370"/>
              <a:gd name="connsiteY78" fmla="*/ 4252632 h 6320484"/>
              <a:gd name="connsiteX79" fmla="*/ 4754250 w 4957370"/>
              <a:gd name="connsiteY79" fmla="*/ 4414955 h 6320484"/>
              <a:gd name="connsiteX80" fmla="*/ 4663870 w 4957370"/>
              <a:gd name="connsiteY80" fmla="*/ 6050064 h 6320484"/>
              <a:gd name="connsiteX81" fmla="*/ 4669145 w 4957370"/>
              <a:gd name="connsiteY81" fmla="*/ 6086684 h 6320484"/>
              <a:gd name="connsiteX82" fmla="*/ 4672665 w 4957370"/>
              <a:gd name="connsiteY82" fmla="*/ 6121067 h 6320484"/>
              <a:gd name="connsiteX83" fmla="*/ 4675485 w 4957370"/>
              <a:gd name="connsiteY83" fmla="*/ 6221142 h 6320484"/>
              <a:gd name="connsiteX84" fmla="*/ 4657006 w 4957370"/>
              <a:gd name="connsiteY84" fmla="*/ 6255466 h 6320484"/>
              <a:gd name="connsiteX85" fmla="*/ 4652373 w 4957370"/>
              <a:gd name="connsiteY85" fmla="*/ 6258160 h 6320484"/>
              <a:gd name="connsiteX86" fmla="*/ 4648931 w 4957370"/>
              <a:gd name="connsiteY86" fmla="*/ 6320461 h 6320484"/>
              <a:gd name="connsiteX87" fmla="*/ 732080 w 4957370"/>
              <a:gd name="connsiteY87" fmla="*/ 6068362 h 6320484"/>
              <a:gd name="connsiteX88" fmla="*/ 423039 w 4957370"/>
              <a:gd name="connsiteY88" fmla="*/ 6051307 h 6320484"/>
              <a:gd name="connsiteX89" fmla="*/ 427345 w 4957370"/>
              <a:gd name="connsiteY89" fmla="*/ 6011137 h 6320484"/>
              <a:gd name="connsiteX90" fmla="*/ 431547 w 4957370"/>
              <a:gd name="connsiteY90" fmla="*/ 6004548 h 6320484"/>
              <a:gd name="connsiteX91" fmla="*/ 431815 w 4957370"/>
              <a:gd name="connsiteY91" fmla="*/ 6001808 h 6320484"/>
              <a:gd name="connsiteX92" fmla="*/ 432084 w 4957370"/>
              <a:gd name="connsiteY92" fmla="*/ 5999067 h 6320484"/>
              <a:gd name="connsiteX93" fmla="*/ 432619 w 4957370"/>
              <a:gd name="connsiteY93" fmla="*/ 5993584 h 6320484"/>
              <a:gd name="connsiteX94" fmla="*/ 432305 w 4957370"/>
              <a:gd name="connsiteY94" fmla="*/ 5987694 h 6320484"/>
              <a:gd name="connsiteX95" fmla="*/ 431724 w 4957370"/>
              <a:gd name="connsiteY95" fmla="*/ 5984546 h 6320484"/>
              <a:gd name="connsiteX96" fmla="*/ 431991 w 4957370"/>
              <a:gd name="connsiteY96" fmla="*/ 5981803 h 6320484"/>
              <a:gd name="connsiteX97" fmla="*/ 431677 w 4957370"/>
              <a:gd name="connsiteY97" fmla="*/ 5975914 h 6320484"/>
              <a:gd name="connsiteX98" fmla="*/ 431096 w 4957370"/>
              <a:gd name="connsiteY98" fmla="*/ 5972765 h 6320484"/>
              <a:gd name="connsiteX99" fmla="*/ 430469 w 4957370"/>
              <a:gd name="connsiteY99" fmla="*/ 5960984 h 6320484"/>
              <a:gd name="connsiteX100" fmla="*/ 429887 w 4957370"/>
              <a:gd name="connsiteY100" fmla="*/ 5957836 h 6320484"/>
              <a:gd name="connsiteX101" fmla="*/ 430154 w 4957370"/>
              <a:gd name="connsiteY101" fmla="*/ 5955094 h 6320484"/>
              <a:gd name="connsiteX102" fmla="*/ 428725 w 4957370"/>
              <a:gd name="connsiteY102" fmla="*/ 5951537 h 6320484"/>
              <a:gd name="connsiteX103" fmla="*/ 434114 w 4957370"/>
              <a:gd name="connsiteY103" fmla="*/ 5888089 h 6320484"/>
              <a:gd name="connsiteX104" fmla="*/ 456311 w 4957370"/>
              <a:gd name="connsiteY104" fmla="*/ 5468000 h 6320484"/>
              <a:gd name="connsiteX105" fmla="*/ 270548 w 4957370"/>
              <a:gd name="connsiteY105" fmla="*/ 5477940 h 6320484"/>
              <a:gd name="connsiteX106" fmla="*/ 270475 w 4957370"/>
              <a:gd name="connsiteY106" fmla="*/ 5437540 h 6320484"/>
              <a:gd name="connsiteX107" fmla="*/ 273938 w 4957370"/>
              <a:gd name="connsiteY107" fmla="*/ 5430534 h 6320484"/>
              <a:gd name="connsiteX108" fmla="*/ 273907 w 4957370"/>
              <a:gd name="connsiteY108" fmla="*/ 5427782 h 6320484"/>
              <a:gd name="connsiteX109" fmla="*/ 273878 w 4957370"/>
              <a:gd name="connsiteY109" fmla="*/ 5425027 h 6320484"/>
              <a:gd name="connsiteX110" fmla="*/ 273815 w 4957370"/>
              <a:gd name="connsiteY110" fmla="*/ 5419519 h 6320484"/>
              <a:gd name="connsiteX111" fmla="*/ 272865 w 4957370"/>
              <a:gd name="connsiteY111" fmla="*/ 5413698 h 6320484"/>
              <a:gd name="connsiteX112" fmla="*/ 271945 w 4957370"/>
              <a:gd name="connsiteY112" fmla="*/ 5410631 h 6320484"/>
              <a:gd name="connsiteX113" fmla="*/ 271914 w 4957370"/>
              <a:gd name="connsiteY113" fmla="*/ 5407876 h 6320484"/>
              <a:gd name="connsiteX114" fmla="*/ 270963 w 4957370"/>
              <a:gd name="connsiteY114" fmla="*/ 5402055 h 6320484"/>
              <a:gd name="connsiteX115" fmla="*/ 270045 w 4957370"/>
              <a:gd name="connsiteY115" fmla="*/ 5398988 h 6320484"/>
              <a:gd name="connsiteX116" fmla="*/ 268144 w 4957370"/>
              <a:gd name="connsiteY116" fmla="*/ 5387344 h 6320484"/>
              <a:gd name="connsiteX117" fmla="*/ 267225 w 4957370"/>
              <a:gd name="connsiteY117" fmla="*/ 5384278 h 6320484"/>
              <a:gd name="connsiteX118" fmla="*/ 267193 w 4957370"/>
              <a:gd name="connsiteY118" fmla="*/ 5381523 h 6320484"/>
              <a:gd name="connsiteX119" fmla="*/ 265387 w 4957370"/>
              <a:gd name="connsiteY119" fmla="*/ 5378142 h 6320484"/>
              <a:gd name="connsiteX120" fmla="*/ 263868 w 4957370"/>
              <a:gd name="connsiteY120" fmla="*/ 5314483 h 6320484"/>
              <a:gd name="connsiteX121" fmla="*/ 192698 w 4957370"/>
              <a:gd name="connsiteY121" fmla="*/ 4040419 h 6320484"/>
              <a:gd name="connsiteX122" fmla="*/ 0 w 4957370"/>
              <a:gd name="connsiteY122" fmla="*/ 208389 h 6320484"/>
              <a:gd name="connsiteX123" fmla="*/ 2990554 w 4957370"/>
              <a:gd name="connsiteY123" fmla="*/ 54813 h 6320484"/>
              <a:gd name="connsiteX124" fmla="*/ 3816982 w 4957370"/>
              <a:gd name="connsiteY124" fmla="*/ 20020 h 632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a:blipFill>
            <a:blip r:embed="rId2"/>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key&#10;&#10;Description automatically generated">
            <a:extLst>
              <a:ext uri="{FF2B5EF4-FFF2-40B4-BE49-F238E27FC236}">
                <a16:creationId xmlns:a16="http://schemas.microsoft.com/office/drawing/2014/main" id="{17C14C9F-495E-4B29-ADA1-A6B44BCAA687}"/>
              </a:ext>
            </a:extLst>
          </p:cNvPr>
          <p:cNvPicPr>
            <a:picLocks noChangeAspect="1"/>
          </p:cNvPicPr>
          <p:nvPr/>
        </p:nvPicPr>
        <p:blipFill rotWithShape="1">
          <a:blip r:embed="rId3">
            <a:alphaModFix amt="83000"/>
            <a:extLst>
              <a:ext uri="{28A0092B-C50C-407E-A947-70E740481C1C}">
                <a14:useLocalDpi xmlns:a14="http://schemas.microsoft.com/office/drawing/2010/main" val="0"/>
              </a:ext>
            </a:extLst>
          </a:blip>
          <a:srcRect l="41371"/>
          <a:stretch/>
        </p:blipFill>
        <p:spPr>
          <a:xfrm rot="21358242">
            <a:off x="796624" y="485640"/>
            <a:ext cx="4559211" cy="5812845"/>
          </a:xfrm>
          <a:custGeom>
            <a:avLst/>
            <a:gdLst/>
            <a:ahLst/>
            <a:cxnLst/>
            <a:rect l="l" t="t" r="r" b="b"/>
            <a:pathLst>
              <a:path w="4957370" h="6320484">
                <a:moveTo>
                  <a:pt x="4188629" y="0"/>
                </a:moveTo>
                <a:lnTo>
                  <a:pt x="4218585" y="18617"/>
                </a:lnTo>
                <a:cubicBezTo>
                  <a:pt x="4219145" y="29178"/>
                  <a:pt x="4219703" y="39738"/>
                  <a:pt x="4220262" y="50299"/>
                </a:cubicBezTo>
                <a:lnTo>
                  <a:pt x="4223340" y="51687"/>
                </a:lnTo>
                <a:cubicBezTo>
                  <a:pt x="4233026" y="52344"/>
                  <a:pt x="4240723" y="38431"/>
                  <a:pt x="4243015" y="81229"/>
                </a:cubicBezTo>
                <a:cubicBezTo>
                  <a:pt x="4234697" y="102698"/>
                  <a:pt x="4229805" y="122275"/>
                  <a:pt x="4227211" y="140805"/>
                </a:cubicBezTo>
                <a:lnTo>
                  <a:pt x="4226312" y="164608"/>
                </a:lnTo>
                <a:lnTo>
                  <a:pt x="4231135" y="255748"/>
                </a:lnTo>
                <a:cubicBezTo>
                  <a:pt x="4232593" y="271116"/>
                  <a:pt x="4234052" y="286485"/>
                  <a:pt x="4235510" y="301854"/>
                </a:cubicBezTo>
                <a:cubicBezTo>
                  <a:pt x="4235774" y="306768"/>
                  <a:pt x="4235830" y="317328"/>
                  <a:pt x="4235520" y="330419"/>
                </a:cubicBezTo>
                <a:lnTo>
                  <a:pt x="4235310" y="334637"/>
                </a:lnTo>
                <a:lnTo>
                  <a:pt x="4247536" y="565646"/>
                </a:lnTo>
                <a:lnTo>
                  <a:pt x="4249754" y="570256"/>
                </a:lnTo>
                <a:cubicBezTo>
                  <a:pt x="4251067" y="577685"/>
                  <a:pt x="4250868" y="585797"/>
                  <a:pt x="4250202" y="594123"/>
                </a:cubicBezTo>
                <a:lnTo>
                  <a:pt x="4249459" y="602017"/>
                </a:lnTo>
                <a:lnTo>
                  <a:pt x="4255354" y="713404"/>
                </a:lnTo>
                <a:lnTo>
                  <a:pt x="4257508" y="714073"/>
                </a:lnTo>
                <a:cubicBezTo>
                  <a:pt x="4259622" y="720223"/>
                  <a:pt x="4263181" y="727234"/>
                  <a:pt x="4265497" y="749513"/>
                </a:cubicBezTo>
                <a:cubicBezTo>
                  <a:pt x="4257720" y="777760"/>
                  <a:pt x="4282009" y="812594"/>
                  <a:pt x="4271401" y="847749"/>
                </a:cubicBezTo>
                <a:cubicBezTo>
                  <a:pt x="4269058" y="860507"/>
                  <a:pt x="4271354" y="898948"/>
                  <a:pt x="4277600" y="905577"/>
                </a:cubicBezTo>
                <a:cubicBezTo>
                  <a:pt x="4279276" y="913460"/>
                  <a:pt x="4277660" y="923050"/>
                  <a:pt x="4284143" y="926055"/>
                </a:cubicBezTo>
                <a:cubicBezTo>
                  <a:pt x="4292030" y="931337"/>
                  <a:pt x="4281721" y="960641"/>
                  <a:pt x="4290465" y="955655"/>
                </a:cubicBezTo>
                <a:cubicBezTo>
                  <a:pt x="4286952" y="966045"/>
                  <a:pt x="4289362" y="974748"/>
                  <a:pt x="4293246" y="982888"/>
                </a:cubicBezTo>
                <a:lnTo>
                  <a:pt x="4298563" y="993803"/>
                </a:lnTo>
                <a:lnTo>
                  <a:pt x="4540105" y="1009893"/>
                </a:lnTo>
                <a:lnTo>
                  <a:pt x="4911733" y="1030269"/>
                </a:lnTo>
                <a:lnTo>
                  <a:pt x="4939495" y="1052023"/>
                </a:lnTo>
                <a:cubicBezTo>
                  <a:pt x="4938906" y="1062583"/>
                  <a:pt x="4938317" y="1073141"/>
                  <a:pt x="4937728" y="1083700"/>
                </a:cubicBezTo>
                <a:lnTo>
                  <a:pt x="4940638" y="1085413"/>
                </a:lnTo>
                <a:cubicBezTo>
                  <a:pt x="4950195" y="1087116"/>
                  <a:pt x="4959355" y="1074120"/>
                  <a:pt x="4956995" y="1116915"/>
                </a:cubicBezTo>
                <a:cubicBezTo>
                  <a:pt x="4946399" y="1137355"/>
                  <a:pt x="4939414" y="1156286"/>
                  <a:pt x="4934827" y="1174426"/>
                </a:cubicBezTo>
                <a:lnTo>
                  <a:pt x="4931354" y="1197992"/>
                </a:lnTo>
                <a:lnTo>
                  <a:pt x="4926270" y="1289117"/>
                </a:lnTo>
                <a:cubicBezTo>
                  <a:pt x="4926054" y="1304553"/>
                  <a:pt x="4925839" y="1319990"/>
                  <a:pt x="4925623" y="1335426"/>
                </a:cubicBezTo>
                <a:cubicBezTo>
                  <a:pt x="4925353" y="1340339"/>
                  <a:pt x="4924264" y="1350844"/>
                  <a:pt x="4922537" y="1363823"/>
                </a:cubicBezTo>
                <a:lnTo>
                  <a:pt x="4921871" y="1367995"/>
                </a:lnTo>
                <a:lnTo>
                  <a:pt x="4908988" y="1598968"/>
                </a:lnTo>
                <a:lnTo>
                  <a:pt x="4910694" y="1603791"/>
                </a:lnTo>
                <a:cubicBezTo>
                  <a:pt x="4911194" y="1611318"/>
                  <a:pt x="4910117" y="1619361"/>
                  <a:pt x="4908552" y="1627566"/>
                </a:cubicBezTo>
                <a:lnTo>
                  <a:pt x="4906959" y="1635333"/>
                </a:lnTo>
                <a:lnTo>
                  <a:pt x="4900747" y="1746703"/>
                </a:lnTo>
                <a:lnTo>
                  <a:pt x="4902815" y="1747601"/>
                </a:lnTo>
                <a:cubicBezTo>
                  <a:pt x="4904250" y="1753944"/>
                  <a:pt x="4907029" y="1761300"/>
                  <a:pt x="4906917" y="1783698"/>
                </a:cubicBezTo>
                <a:cubicBezTo>
                  <a:pt x="4896124" y="1810936"/>
                  <a:pt x="4916495" y="1848198"/>
                  <a:pt x="4902139" y="1881995"/>
                </a:cubicBezTo>
                <a:cubicBezTo>
                  <a:pt x="4898428" y="1894424"/>
                  <a:pt x="4896544" y="1932888"/>
                  <a:pt x="4902035" y="1940154"/>
                </a:cubicBezTo>
                <a:cubicBezTo>
                  <a:pt x="4902846" y="1948172"/>
                  <a:pt x="4900200" y="1957532"/>
                  <a:pt x="4906319" y="1961221"/>
                </a:cubicBezTo>
                <a:cubicBezTo>
                  <a:pt x="4913588" y="1967327"/>
                  <a:pt x="4900163" y="1995341"/>
                  <a:pt x="4909396" y="1991332"/>
                </a:cubicBezTo>
                <a:cubicBezTo>
                  <a:pt x="4900159" y="2011227"/>
                  <a:pt x="4915207" y="2026986"/>
                  <a:pt x="4918176" y="2043680"/>
                </a:cubicBezTo>
                <a:lnTo>
                  <a:pt x="4920444" y="2093780"/>
                </a:lnTo>
                <a:cubicBezTo>
                  <a:pt x="4920152" y="2104963"/>
                  <a:pt x="4919859" y="2116147"/>
                  <a:pt x="4919568" y="2127331"/>
                </a:cubicBezTo>
                <a:cubicBezTo>
                  <a:pt x="4919414" y="2128947"/>
                  <a:pt x="4919260" y="2130563"/>
                  <a:pt x="4919107" y="2132180"/>
                </a:cubicBezTo>
                <a:lnTo>
                  <a:pt x="4910026" y="2171984"/>
                </a:lnTo>
                <a:cubicBezTo>
                  <a:pt x="4911227" y="2172990"/>
                  <a:pt x="4912324" y="2174315"/>
                  <a:pt x="4913276" y="2175920"/>
                </a:cubicBezTo>
                <a:lnTo>
                  <a:pt x="4916106" y="2188707"/>
                </a:lnTo>
                <a:lnTo>
                  <a:pt x="4911385" y="2199268"/>
                </a:lnTo>
                <a:lnTo>
                  <a:pt x="4901244" y="2249378"/>
                </a:lnTo>
                <a:lnTo>
                  <a:pt x="4890393" y="2322907"/>
                </a:lnTo>
                <a:lnTo>
                  <a:pt x="4885532" y="2333841"/>
                </a:lnTo>
                <a:cubicBezTo>
                  <a:pt x="4879467" y="2359072"/>
                  <a:pt x="4882601" y="2390080"/>
                  <a:pt x="4871165" y="2405746"/>
                </a:cubicBezTo>
                <a:lnTo>
                  <a:pt x="4867465" y="2443689"/>
                </a:lnTo>
                <a:lnTo>
                  <a:pt x="4871110" y="2448134"/>
                </a:lnTo>
                <a:lnTo>
                  <a:pt x="4869467" y="2459306"/>
                </a:lnTo>
                <a:cubicBezTo>
                  <a:pt x="4869603" y="2460323"/>
                  <a:pt x="4869741" y="2461340"/>
                  <a:pt x="4869877" y="2462358"/>
                </a:cubicBezTo>
                <a:cubicBezTo>
                  <a:pt x="4870681" y="2468183"/>
                  <a:pt x="4871335" y="2473955"/>
                  <a:pt x="4871382" y="2479770"/>
                </a:cubicBezTo>
                <a:cubicBezTo>
                  <a:pt x="4856871" y="2476510"/>
                  <a:pt x="4862556" y="2505567"/>
                  <a:pt x="4859960" y="2514583"/>
                </a:cubicBezTo>
                <a:lnTo>
                  <a:pt x="4857909" y="2514709"/>
                </a:lnTo>
                <a:lnTo>
                  <a:pt x="4849446" y="2666439"/>
                </a:lnTo>
                <a:lnTo>
                  <a:pt x="4858101" y="2690544"/>
                </a:lnTo>
                <a:cubicBezTo>
                  <a:pt x="4858857" y="2707245"/>
                  <a:pt x="4859613" y="2723945"/>
                  <a:pt x="4860369" y="2740646"/>
                </a:cubicBezTo>
                <a:cubicBezTo>
                  <a:pt x="4860076" y="2751830"/>
                  <a:pt x="4859785" y="2763013"/>
                  <a:pt x="4859492" y="2774197"/>
                </a:cubicBezTo>
                <a:lnTo>
                  <a:pt x="4859032" y="2779045"/>
                </a:lnTo>
                <a:lnTo>
                  <a:pt x="4849950" y="2818850"/>
                </a:lnTo>
                <a:cubicBezTo>
                  <a:pt x="4851152" y="2819856"/>
                  <a:pt x="4852248" y="2821182"/>
                  <a:pt x="4853201" y="2822786"/>
                </a:cubicBezTo>
                <a:lnTo>
                  <a:pt x="4856030" y="2835573"/>
                </a:lnTo>
                <a:lnTo>
                  <a:pt x="4851309" y="2846133"/>
                </a:lnTo>
                <a:lnTo>
                  <a:pt x="4841168" y="2896246"/>
                </a:lnTo>
                <a:lnTo>
                  <a:pt x="4833868" y="2945711"/>
                </a:lnTo>
                <a:cubicBezTo>
                  <a:pt x="4815252" y="3297000"/>
                  <a:pt x="4781620" y="3653361"/>
                  <a:pt x="4778020" y="3999577"/>
                </a:cubicBezTo>
                <a:cubicBezTo>
                  <a:pt x="4775081" y="4078096"/>
                  <a:pt x="4768227" y="4174113"/>
                  <a:pt x="4765288" y="4252632"/>
                </a:cubicBezTo>
                <a:cubicBezTo>
                  <a:pt x="4771867" y="4246730"/>
                  <a:pt x="4761520" y="4396558"/>
                  <a:pt x="4754250" y="4414955"/>
                </a:cubicBezTo>
                <a:lnTo>
                  <a:pt x="4663870" y="6050064"/>
                </a:lnTo>
                <a:lnTo>
                  <a:pt x="4669145" y="6086684"/>
                </a:lnTo>
                <a:cubicBezTo>
                  <a:pt x="4674909" y="6094577"/>
                  <a:pt x="4671608" y="6098657"/>
                  <a:pt x="4672665" y="6121067"/>
                </a:cubicBezTo>
                <a:cubicBezTo>
                  <a:pt x="4673721" y="6143476"/>
                  <a:pt x="4657066" y="6177068"/>
                  <a:pt x="4675485" y="6221142"/>
                </a:cubicBezTo>
                <a:cubicBezTo>
                  <a:pt x="4675068" y="6228689"/>
                  <a:pt x="4665430" y="6246990"/>
                  <a:pt x="4657006" y="6255466"/>
                </a:cubicBezTo>
                <a:lnTo>
                  <a:pt x="4652373" y="6258160"/>
                </a:lnTo>
                <a:cubicBezTo>
                  <a:pt x="4651226" y="6278927"/>
                  <a:pt x="4653178" y="6296913"/>
                  <a:pt x="4648931" y="6320461"/>
                </a:cubicBezTo>
                <a:cubicBezTo>
                  <a:pt x="4542790" y="6322747"/>
                  <a:pt x="2133595" y="6155193"/>
                  <a:pt x="732080" y="6068362"/>
                </a:cubicBezTo>
                <a:lnTo>
                  <a:pt x="423039" y="6051307"/>
                </a:lnTo>
                <a:lnTo>
                  <a:pt x="427345" y="6011137"/>
                </a:lnTo>
                <a:lnTo>
                  <a:pt x="431547" y="6004548"/>
                </a:lnTo>
                <a:cubicBezTo>
                  <a:pt x="432075" y="6003448"/>
                  <a:pt x="431724" y="6002721"/>
                  <a:pt x="431815" y="6001808"/>
                </a:cubicBezTo>
                <a:lnTo>
                  <a:pt x="432084" y="5999067"/>
                </a:lnTo>
                <a:cubicBezTo>
                  <a:pt x="432261" y="5997240"/>
                  <a:pt x="432627" y="5995212"/>
                  <a:pt x="432619" y="5993584"/>
                </a:cubicBezTo>
                <a:cubicBezTo>
                  <a:pt x="432563" y="5983140"/>
                  <a:pt x="431486" y="5996073"/>
                  <a:pt x="432305" y="5987694"/>
                </a:cubicBezTo>
                <a:cubicBezTo>
                  <a:pt x="432112" y="5986644"/>
                  <a:pt x="431788" y="5985763"/>
                  <a:pt x="431724" y="5984546"/>
                </a:cubicBezTo>
                <a:cubicBezTo>
                  <a:pt x="431682" y="5983776"/>
                  <a:pt x="432031" y="5982573"/>
                  <a:pt x="431991" y="5981803"/>
                </a:cubicBezTo>
                <a:cubicBezTo>
                  <a:pt x="431612" y="5974675"/>
                  <a:pt x="431062" y="5982198"/>
                  <a:pt x="431677" y="5975914"/>
                </a:cubicBezTo>
                <a:lnTo>
                  <a:pt x="431096" y="5972765"/>
                </a:lnTo>
                <a:cubicBezTo>
                  <a:pt x="429687" y="5965140"/>
                  <a:pt x="429650" y="5969355"/>
                  <a:pt x="430469" y="5960984"/>
                </a:cubicBezTo>
                <a:cubicBezTo>
                  <a:pt x="430275" y="5959935"/>
                  <a:pt x="429953" y="5959052"/>
                  <a:pt x="429887" y="5957836"/>
                </a:cubicBezTo>
                <a:cubicBezTo>
                  <a:pt x="429845" y="5957067"/>
                  <a:pt x="430277" y="5955758"/>
                  <a:pt x="430154" y="5955094"/>
                </a:cubicBezTo>
                <a:cubicBezTo>
                  <a:pt x="429881" y="5953610"/>
                  <a:pt x="427716" y="5954033"/>
                  <a:pt x="428725" y="5951537"/>
                </a:cubicBezTo>
                <a:lnTo>
                  <a:pt x="434114" y="5888089"/>
                </a:lnTo>
                <a:lnTo>
                  <a:pt x="456311" y="5468000"/>
                </a:lnTo>
                <a:lnTo>
                  <a:pt x="270548" y="5477940"/>
                </a:lnTo>
                <a:lnTo>
                  <a:pt x="270475" y="5437540"/>
                </a:lnTo>
                <a:lnTo>
                  <a:pt x="273938" y="5430534"/>
                </a:lnTo>
                <a:cubicBezTo>
                  <a:pt x="274344" y="5429384"/>
                  <a:pt x="273916" y="5428699"/>
                  <a:pt x="273907" y="5427782"/>
                </a:cubicBezTo>
                <a:lnTo>
                  <a:pt x="273878" y="5425027"/>
                </a:lnTo>
                <a:cubicBezTo>
                  <a:pt x="273856" y="5423192"/>
                  <a:pt x="273999" y="5421136"/>
                  <a:pt x="273815" y="5419519"/>
                </a:cubicBezTo>
                <a:cubicBezTo>
                  <a:pt x="272628" y="5409143"/>
                  <a:pt x="272958" y="5422116"/>
                  <a:pt x="272865" y="5413698"/>
                </a:cubicBezTo>
                <a:cubicBezTo>
                  <a:pt x="272559" y="5412674"/>
                  <a:pt x="272142" y="5411834"/>
                  <a:pt x="271945" y="5410631"/>
                </a:cubicBezTo>
                <a:cubicBezTo>
                  <a:pt x="271820" y="5409870"/>
                  <a:pt x="272038" y="5408637"/>
                  <a:pt x="271914" y="5407876"/>
                </a:cubicBezTo>
                <a:cubicBezTo>
                  <a:pt x="270765" y="5400830"/>
                  <a:pt x="271034" y="5408369"/>
                  <a:pt x="270963" y="5402055"/>
                </a:cubicBezTo>
                <a:lnTo>
                  <a:pt x="270045" y="5398988"/>
                </a:lnTo>
                <a:cubicBezTo>
                  <a:pt x="267818" y="5391560"/>
                  <a:pt x="268238" y="5395755"/>
                  <a:pt x="268144" y="5387344"/>
                </a:cubicBezTo>
                <a:cubicBezTo>
                  <a:pt x="267838" y="5386322"/>
                  <a:pt x="267422" y="5385479"/>
                  <a:pt x="267225" y="5384278"/>
                </a:cubicBezTo>
                <a:cubicBezTo>
                  <a:pt x="267100" y="5383518"/>
                  <a:pt x="267387" y="5382170"/>
                  <a:pt x="267193" y="5381523"/>
                </a:cubicBezTo>
                <a:cubicBezTo>
                  <a:pt x="266761" y="5380077"/>
                  <a:pt x="264655" y="5380732"/>
                  <a:pt x="265387" y="5378142"/>
                </a:cubicBezTo>
                <a:lnTo>
                  <a:pt x="263868" y="5314483"/>
                </a:lnTo>
                <a:lnTo>
                  <a:pt x="192698" y="4040419"/>
                </a:lnTo>
                <a:lnTo>
                  <a:pt x="0" y="208389"/>
                </a:lnTo>
                <a:cubicBezTo>
                  <a:pt x="324855" y="204302"/>
                  <a:pt x="2354391" y="86208"/>
                  <a:pt x="2990554" y="54813"/>
                </a:cubicBezTo>
                <a:lnTo>
                  <a:pt x="3816982" y="20020"/>
                </a:lnTo>
                <a:close/>
              </a:path>
            </a:pathLst>
          </a:custGeom>
        </p:spPr>
      </p:pic>
      <p:sp>
        <p:nvSpPr>
          <p:cNvPr id="32" name="Freeform: Shape 17">
            <a:extLst>
              <a:ext uri="{FF2B5EF4-FFF2-40B4-BE49-F238E27FC236}">
                <a16:creationId xmlns:a16="http://schemas.microsoft.com/office/drawing/2014/main" id="{D70EE2C1-1650-4F94-B141-E57DC2EBB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84931">
            <a:off x="741094" y="481082"/>
            <a:ext cx="4167630" cy="4858042"/>
          </a:xfrm>
          <a:custGeom>
            <a:avLst/>
            <a:gdLst>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76455 w 4534331"/>
              <a:gd name="connsiteY20" fmla="*/ 1116310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374006 w 4534331"/>
              <a:gd name="connsiteY20" fmla="*/ 1313892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131 w 4534331"/>
              <a:gd name="connsiteY21" fmla="*/ 513049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46796 h 5270897"/>
              <a:gd name="connsiteX1" fmla="*/ 4516455 w 4534331"/>
              <a:gd name="connsiteY1" fmla="*/ 268550 h 5270897"/>
              <a:gd name="connsiteX2" fmla="*/ 4514689 w 4534331"/>
              <a:gd name="connsiteY2" fmla="*/ 300227 h 5270897"/>
              <a:gd name="connsiteX3" fmla="*/ 4517598 w 4534331"/>
              <a:gd name="connsiteY3" fmla="*/ 301940 h 5270897"/>
              <a:gd name="connsiteX4" fmla="*/ 4533956 w 4534331"/>
              <a:gd name="connsiteY4" fmla="*/ 333441 h 5270897"/>
              <a:gd name="connsiteX5" fmla="*/ 4511788 w 4534331"/>
              <a:gd name="connsiteY5" fmla="*/ 390953 h 5270897"/>
              <a:gd name="connsiteX6" fmla="*/ 4508315 w 4534331"/>
              <a:gd name="connsiteY6" fmla="*/ 414519 h 5270897"/>
              <a:gd name="connsiteX7" fmla="*/ 4503231 w 4534331"/>
              <a:gd name="connsiteY7" fmla="*/ 505644 h 5270897"/>
              <a:gd name="connsiteX8" fmla="*/ 4502584 w 4534331"/>
              <a:gd name="connsiteY8" fmla="*/ 551953 h 5270897"/>
              <a:gd name="connsiteX9" fmla="*/ 4499498 w 4534331"/>
              <a:gd name="connsiteY9" fmla="*/ 580350 h 5270897"/>
              <a:gd name="connsiteX10" fmla="*/ 4498831 w 4534331"/>
              <a:gd name="connsiteY10" fmla="*/ 584522 h 5270897"/>
              <a:gd name="connsiteX11" fmla="*/ 4485949 w 4534331"/>
              <a:gd name="connsiteY11" fmla="*/ 815495 h 5270897"/>
              <a:gd name="connsiteX12" fmla="*/ 4487655 w 4534331"/>
              <a:gd name="connsiteY12" fmla="*/ 820318 h 5270897"/>
              <a:gd name="connsiteX13" fmla="*/ 4485513 w 4534331"/>
              <a:gd name="connsiteY13" fmla="*/ 844093 h 5270897"/>
              <a:gd name="connsiteX14" fmla="*/ 4483919 w 4534331"/>
              <a:gd name="connsiteY14" fmla="*/ 851860 h 5270897"/>
              <a:gd name="connsiteX15" fmla="*/ 4477708 w 4534331"/>
              <a:gd name="connsiteY15" fmla="*/ 963230 h 5270897"/>
              <a:gd name="connsiteX16" fmla="*/ 4479776 w 4534331"/>
              <a:gd name="connsiteY16" fmla="*/ 964128 h 5270897"/>
              <a:gd name="connsiteX17" fmla="*/ 4483878 w 4534331"/>
              <a:gd name="connsiteY17" fmla="*/ 1000225 h 5270897"/>
              <a:gd name="connsiteX18" fmla="*/ 4479100 w 4534331"/>
              <a:gd name="connsiteY18" fmla="*/ 1098522 h 5270897"/>
              <a:gd name="connsiteX19" fmla="*/ 4476746 w 4534331"/>
              <a:gd name="connsiteY19" fmla="*/ 1111831 h 5270897"/>
              <a:gd name="connsiteX20" fmla="*/ 4436394 w 4534331"/>
              <a:gd name="connsiteY20" fmla="*/ 1115065 h 5270897"/>
              <a:gd name="connsiteX21" fmla="*/ 846855 w 4534331"/>
              <a:gd name="connsiteY21" fmla="*/ 534277 h 5270897"/>
              <a:gd name="connsiteX22" fmla="*/ 55505 w 4534331"/>
              <a:gd name="connsiteY22" fmla="*/ 5270897 h 5270897"/>
              <a:gd name="connsiteX23" fmla="*/ 0 w 4534331"/>
              <a:gd name="connsiteY23" fmla="*/ 5267834 h 5270897"/>
              <a:gd name="connsiteX24" fmla="*/ 4306 w 4534331"/>
              <a:gd name="connsiteY24" fmla="*/ 5227664 h 5270897"/>
              <a:gd name="connsiteX25" fmla="*/ 8508 w 4534331"/>
              <a:gd name="connsiteY25" fmla="*/ 5221075 h 5270897"/>
              <a:gd name="connsiteX26" fmla="*/ 8776 w 4534331"/>
              <a:gd name="connsiteY26" fmla="*/ 5218335 h 5270897"/>
              <a:gd name="connsiteX27" fmla="*/ 9045 w 4534331"/>
              <a:gd name="connsiteY27" fmla="*/ 5215593 h 5270897"/>
              <a:gd name="connsiteX28" fmla="*/ 9580 w 4534331"/>
              <a:gd name="connsiteY28" fmla="*/ 5210111 h 5270897"/>
              <a:gd name="connsiteX29" fmla="*/ 9266 w 4534331"/>
              <a:gd name="connsiteY29" fmla="*/ 5204221 h 5270897"/>
              <a:gd name="connsiteX30" fmla="*/ 8685 w 4534331"/>
              <a:gd name="connsiteY30" fmla="*/ 5201072 h 5270897"/>
              <a:gd name="connsiteX31" fmla="*/ 8952 w 4534331"/>
              <a:gd name="connsiteY31" fmla="*/ 5198330 h 5270897"/>
              <a:gd name="connsiteX32" fmla="*/ 8638 w 4534331"/>
              <a:gd name="connsiteY32" fmla="*/ 5192440 h 5270897"/>
              <a:gd name="connsiteX33" fmla="*/ 8057 w 4534331"/>
              <a:gd name="connsiteY33" fmla="*/ 5189292 h 5270897"/>
              <a:gd name="connsiteX34" fmla="*/ 7430 w 4534331"/>
              <a:gd name="connsiteY34" fmla="*/ 5177511 h 5270897"/>
              <a:gd name="connsiteX35" fmla="*/ 6848 w 4534331"/>
              <a:gd name="connsiteY35" fmla="*/ 5174363 h 5270897"/>
              <a:gd name="connsiteX36" fmla="*/ 7115 w 4534331"/>
              <a:gd name="connsiteY36" fmla="*/ 5171621 h 5270897"/>
              <a:gd name="connsiteX37" fmla="*/ 5686 w 4534331"/>
              <a:gd name="connsiteY37" fmla="*/ 5168064 h 5270897"/>
              <a:gd name="connsiteX38" fmla="*/ 11075 w 4534331"/>
              <a:gd name="connsiteY38" fmla="*/ 5104615 h 5270897"/>
              <a:gd name="connsiteX39" fmla="*/ 78405 w 4534331"/>
              <a:gd name="connsiteY39" fmla="*/ 3830343 h 5270897"/>
              <a:gd name="connsiteX40" fmla="*/ 302152 w 4534331"/>
              <a:gd name="connsiteY40" fmla="*/ 0 h 5270897"/>
              <a:gd name="connsiteX41" fmla="*/ 3291735 w 4534331"/>
              <a:gd name="connsiteY41" fmla="*/ 171441 h 5270897"/>
              <a:gd name="connsiteX42" fmla="*/ 4117066 w 4534331"/>
              <a:gd name="connsiteY42" fmla="*/ 226420 h 5270897"/>
              <a:gd name="connsiteX43" fmla="*/ 4488693 w 4534331"/>
              <a:gd name="connsiteY43" fmla="*/ 246796 h 5270897"/>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638 w 4534331"/>
              <a:gd name="connsiteY32" fmla="*/ 5184267 h 5262724"/>
              <a:gd name="connsiteX33" fmla="*/ 8057 w 4534331"/>
              <a:gd name="connsiteY33" fmla="*/ 5181119 h 5262724"/>
              <a:gd name="connsiteX34" fmla="*/ 7430 w 4534331"/>
              <a:gd name="connsiteY34" fmla="*/ 5169338 h 5262724"/>
              <a:gd name="connsiteX35" fmla="*/ 6848 w 4534331"/>
              <a:gd name="connsiteY35" fmla="*/ 5166190 h 5262724"/>
              <a:gd name="connsiteX36" fmla="*/ 7115 w 4534331"/>
              <a:gd name="connsiteY36" fmla="*/ 5163448 h 5262724"/>
              <a:gd name="connsiteX37" fmla="*/ 5686 w 4534331"/>
              <a:gd name="connsiteY37" fmla="*/ 5159891 h 5262724"/>
              <a:gd name="connsiteX38" fmla="*/ 11075 w 4534331"/>
              <a:gd name="connsiteY38" fmla="*/ 5096442 h 5262724"/>
              <a:gd name="connsiteX39" fmla="*/ 78405 w 4534331"/>
              <a:gd name="connsiteY39" fmla="*/ 3822170 h 5262724"/>
              <a:gd name="connsiteX40" fmla="*/ 300639 w 4534331"/>
              <a:gd name="connsiteY40" fmla="*/ 0 h 5262724"/>
              <a:gd name="connsiteX41" fmla="*/ 3291735 w 4534331"/>
              <a:gd name="connsiteY41" fmla="*/ 163268 h 5262724"/>
              <a:gd name="connsiteX42" fmla="*/ 4117066 w 4534331"/>
              <a:gd name="connsiteY42" fmla="*/ 218247 h 5262724"/>
              <a:gd name="connsiteX43" fmla="*/ 4488693 w 4534331"/>
              <a:gd name="connsiteY4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8057 w 4534331"/>
              <a:gd name="connsiteY32" fmla="*/ 5181119 h 5262724"/>
              <a:gd name="connsiteX33" fmla="*/ 7430 w 4534331"/>
              <a:gd name="connsiteY33" fmla="*/ 5169338 h 5262724"/>
              <a:gd name="connsiteX34" fmla="*/ 6848 w 4534331"/>
              <a:gd name="connsiteY34" fmla="*/ 5166190 h 5262724"/>
              <a:gd name="connsiteX35" fmla="*/ 7115 w 4534331"/>
              <a:gd name="connsiteY35" fmla="*/ 5163448 h 5262724"/>
              <a:gd name="connsiteX36" fmla="*/ 5686 w 4534331"/>
              <a:gd name="connsiteY36" fmla="*/ 5159891 h 5262724"/>
              <a:gd name="connsiteX37" fmla="*/ 11075 w 4534331"/>
              <a:gd name="connsiteY37" fmla="*/ 5096442 h 5262724"/>
              <a:gd name="connsiteX38" fmla="*/ 78405 w 4534331"/>
              <a:gd name="connsiteY38" fmla="*/ 3822170 h 5262724"/>
              <a:gd name="connsiteX39" fmla="*/ 300639 w 4534331"/>
              <a:gd name="connsiteY39" fmla="*/ 0 h 5262724"/>
              <a:gd name="connsiteX40" fmla="*/ 3291735 w 4534331"/>
              <a:gd name="connsiteY40" fmla="*/ 163268 h 5262724"/>
              <a:gd name="connsiteX41" fmla="*/ 4117066 w 4534331"/>
              <a:gd name="connsiteY41" fmla="*/ 218247 h 5262724"/>
              <a:gd name="connsiteX42" fmla="*/ 4488693 w 4534331"/>
              <a:gd name="connsiteY4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5686 w 4534331"/>
              <a:gd name="connsiteY35" fmla="*/ 5159891 h 5262724"/>
              <a:gd name="connsiteX36" fmla="*/ 11075 w 4534331"/>
              <a:gd name="connsiteY36" fmla="*/ 5096442 h 5262724"/>
              <a:gd name="connsiteX37" fmla="*/ 78405 w 4534331"/>
              <a:gd name="connsiteY37" fmla="*/ 3822170 h 5262724"/>
              <a:gd name="connsiteX38" fmla="*/ 300639 w 4534331"/>
              <a:gd name="connsiteY38" fmla="*/ 0 h 5262724"/>
              <a:gd name="connsiteX39" fmla="*/ 3291735 w 4534331"/>
              <a:gd name="connsiteY39" fmla="*/ 163268 h 5262724"/>
              <a:gd name="connsiteX40" fmla="*/ 4117066 w 4534331"/>
              <a:gd name="connsiteY40" fmla="*/ 218247 h 5262724"/>
              <a:gd name="connsiteX41" fmla="*/ 4488693 w 4534331"/>
              <a:gd name="connsiteY4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7115 w 4534331"/>
              <a:gd name="connsiteY34" fmla="*/ 5163448 h 5262724"/>
              <a:gd name="connsiteX35" fmla="*/ 11075 w 4534331"/>
              <a:gd name="connsiteY35" fmla="*/ 5096442 h 5262724"/>
              <a:gd name="connsiteX36" fmla="*/ 78405 w 4534331"/>
              <a:gd name="connsiteY36" fmla="*/ 3822170 h 5262724"/>
              <a:gd name="connsiteX37" fmla="*/ 300639 w 4534331"/>
              <a:gd name="connsiteY37" fmla="*/ 0 h 5262724"/>
              <a:gd name="connsiteX38" fmla="*/ 3291735 w 4534331"/>
              <a:gd name="connsiteY38" fmla="*/ 163268 h 5262724"/>
              <a:gd name="connsiteX39" fmla="*/ 4117066 w 4534331"/>
              <a:gd name="connsiteY39" fmla="*/ 218247 h 5262724"/>
              <a:gd name="connsiteX40" fmla="*/ 4488693 w 4534331"/>
              <a:gd name="connsiteY4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8952 w 4534331"/>
              <a:gd name="connsiteY31" fmla="*/ 5190157 h 5262724"/>
              <a:gd name="connsiteX32" fmla="*/ 7430 w 4534331"/>
              <a:gd name="connsiteY32" fmla="*/ 5169338 h 5262724"/>
              <a:gd name="connsiteX33" fmla="*/ 6848 w 4534331"/>
              <a:gd name="connsiteY33" fmla="*/ 5166190 h 5262724"/>
              <a:gd name="connsiteX34" fmla="*/ 11075 w 4534331"/>
              <a:gd name="connsiteY34" fmla="*/ 5096442 h 5262724"/>
              <a:gd name="connsiteX35" fmla="*/ 78405 w 4534331"/>
              <a:gd name="connsiteY35" fmla="*/ 3822170 h 5262724"/>
              <a:gd name="connsiteX36" fmla="*/ 300639 w 4534331"/>
              <a:gd name="connsiteY36" fmla="*/ 0 h 5262724"/>
              <a:gd name="connsiteX37" fmla="*/ 3291735 w 4534331"/>
              <a:gd name="connsiteY37" fmla="*/ 163268 h 5262724"/>
              <a:gd name="connsiteX38" fmla="*/ 4117066 w 4534331"/>
              <a:gd name="connsiteY38" fmla="*/ 218247 h 5262724"/>
              <a:gd name="connsiteX39" fmla="*/ 4488693 w 4534331"/>
              <a:gd name="connsiteY3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8685 w 4534331"/>
              <a:gd name="connsiteY30" fmla="*/ 5192899 h 5262724"/>
              <a:gd name="connsiteX31" fmla="*/ 7430 w 4534331"/>
              <a:gd name="connsiteY31" fmla="*/ 5169338 h 5262724"/>
              <a:gd name="connsiteX32" fmla="*/ 6848 w 4534331"/>
              <a:gd name="connsiteY32" fmla="*/ 5166190 h 5262724"/>
              <a:gd name="connsiteX33" fmla="*/ 11075 w 4534331"/>
              <a:gd name="connsiteY33" fmla="*/ 5096442 h 5262724"/>
              <a:gd name="connsiteX34" fmla="*/ 78405 w 4534331"/>
              <a:gd name="connsiteY34" fmla="*/ 3822170 h 5262724"/>
              <a:gd name="connsiteX35" fmla="*/ 300639 w 4534331"/>
              <a:gd name="connsiteY35" fmla="*/ 0 h 5262724"/>
              <a:gd name="connsiteX36" fmla="*/ 3291735 w 4534331"/>
              <a:gd name="connsiteY36" fmla="*/ 163268 h 5262724"/>
              <a:gd name="connsiteX37" fmla="*/ 4117066 w 4534331"/>
              <a:gd name="connsiteY37" fmla="*/ 218247 h 5262724"/>
              <a:gd name="connsiteX38" fmla="*/ 4488693 w 4534331"/>
              <a:gd name="connsiteY38"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9266 w 4534331"/>
              <a:gd name="connsiteY29" fmla="*/ 5196048 h 5262724"/>
              <a:gd name="connsiteX30" fmla="*/ 7430 w 4534331"/>
              <a:gd name="connsiteY30" fmla="*/ 5169338 h 5262724"/>
              <a:gd name="connsiteX31" fmla="*/ 6848 w 4534331"/>
              <a:gd name="connsiteY31" fmla="*/ 5166190 h 5262724"/>
              <a:gd name="connsiteX32" fmla="*/ 11075 w 4534331"/>
              <a:gd name="connsiteY32" fmla="*/ 5096442 h 5262724"/>
              <a:gd name="connsiteX33" fmla="*/ 78405 w 4534331"/>
              <a:gd name="connsiteY33" fmla="*/ 3822170 h 5262724"/>
              <a:gd name="connsiteX34" fmla="*/ 300639 w 4534331"/>
              <a:gd name="connsiteY34" fmla="*/ 0 h 5262724"/>
              <a:gd name="connsiteX35" fmla="*/ 3291735 w 4534331"/>
              <a:gd name="connsiteY35" fmla="*/ 163268 h 5262724"/>
              <a:gd name="connsiteX36" fmla="*/ 4117066 w 4534331"/>
              <a:gd name="connsiteY36" fmla="*/ 218247 h 5262724"/>
              <a:gd name="connsiteX37" fmla="*/ 4488693 w 4534331"/>
              <a:gd name="connsiteY37"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9580 w 4534331"/>
              <a:gd name="connsiteY28" fmla="*/ 5201938 h 5262724"/>
              <a:gd name="connsiteX29" fmla="*/ 7430 w 4534331"/>
              <a:gd name="connsiteY29" fmla="*/ 5169338 h 5262724"/>
              <a:gd name="connsiteX30" fmla="*/ 6848 w 4534331"/>
              <a:gd name="connsiteY30" fmla="*/ 5166190 h 5262724"/>
              <a:gd name="connsiteX31" fmla="*/ 11075 w 4534331"/>
              <a:gd name="connsiteY31" fmla="*/ 5096442 h 5262724"/>
              <a:gd name="connsiteX32" fmla="*/ 78405 w 4534331"/>
              <a:gd name="connsiteY32" fmla="*/ 3822170 h 5262724"/>
              <a:gd name="connsiteX33" fmla="*/ 300639 w 4534331"/>
              <a:gd name="connsiteY33" fmla="*/ 0 h 5262724"/>
              <a:gd name="connsiteX34" fmla="*/ 3291735 w 4534331"/>
              <a:gd name="connsiteY34" fmla="*/ 163268 h 5262724"/>
              <a:gd name="connsiteX35" fmla="*/ 4117066 w 4534331"/>
              <a:gd name="connsiteY35" fmla="*/ 218247 h 5262724"/>
              <a:gd name="connsiteX36" fmla="*/ 4488693 w 4534331"/>
              <a:gd name="connsiteY36"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9045 w 4534331"/>
              <a:gd name="connsiteY27" fmla="*/ 5207420 h 5262724"/>
              <a:gd name="connsiteX28" fmla="*/ 7430 w 4534331"/>
              <a:gd name="connsiteY28" fmla="*/ 5169338 h 5262724"/>
              <a:gd name="connsiteX29" fmla="*/ 6848 w 4534331"/>
              <a:gd name="connsiteY29" fmla="*/ 5166190 h 5262724"/>
              <a:gd name="connsiteX30" fmla="*/ 11075 w 4534331"/>
              <a:gd name="connsiteY30" fmla="*/ 5096442 h 5262724"/>
              <a:gd name="connsiteX31" fmla="*/ 78405 w 4534331"/>
              <a:gd name="connsiteY31" fmla="*/ 3822170 h 5262724"/>
              <a:gd name="connsiteX32" fmla="*/ 300639 w 4534331"/>
              <a:gd name="connsiteY32" fmla="*/ 0 h 5262724"/>
              <a:gd name="connsiteX33" fmla="*/ 3291735 w 4534331"/>
              <a:gd name="connsiteY33" fmla="*/ 163268 h 5262724"/>
              <a:gd name="connsiteX34" fmla="*/ 4117066 w 4534331"/>
              <a:gd name="connsiteY34" fmla="*/ 218247 h 5262724"/>
              <a:gd name="connsiteX35" fmla="*/ 4488693 w 4534331"/>
              <a:gd name="connsiteY35"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8776 w 4534331"/>
              <a:gd name="connsiteY26" fmla="*/ 5210162 h 5262724"/>
              <a:gd name="connsiteX27" fmla="*/ 7430 w 4534331"/>
              <a:gd name="connsiteY27" fmla="*/ 5169338 h 5262724"/>
              <a:gd name="connsiteX28" fmla="*/ 6848 w 4534331"/>
              <a:gd name="connsiteY28" fmla="*/ 5166190 h 5262724"/>
              <a:gd name="connsiteX29" fmla="*/ 11075 w 4534331"/>
              <a:gd name="connsiteY29" fmla="*/ 5096442 h 5262724"/>
              <a:gd name="connsiteX30" fmla="*/ 78405 w 4534331"/>
              <a:gd name="connsiteY30" fmla="*/ 3822170 h 5262724"/>
              <a:gd name="connsiteX31" fmla="*/ 300639 w 4534331"/>
              <a:gd name="connsiteY31" fmla="*/ 0 h 5262724"/>
              <a:gd name="connsiteX32" fmla="*/ 3291735 w 4534331"/>
              <a:gd name="connsiteY32" fmla="*/ 163268 h 5262724"/>
              <a:gd name="connsiteX33" fmla="*/ 4117066 w 4534331"/>
              <a:gd name="connsiteY33" fmla="*/ 218247 h 5262724"/>
              <a:gd name="connsiteX34" fmla="*/ 4488693 w 4534331"/>
              <a:gd name="connsiteY34"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8508 w 4534331"/>
              <a:gd name="connsiteY25" fmla="*/ 5212902 h 5262724"/>
              <a:gd name="connsiteX26" fmla="*/ 7430 w 4534331"/>
              <a:gd name="connsiteY26" fmla="*/ 5169338 h 5262724"/>
              <a:gd name="connsiteX27" fmla="*/ 6848 w 4534331"/>
              <a:gd name="connsiteY27" fmla="*/ 5166190 h 5262724"/>
              <a:gd name="connsiteX28" fmla="*/ 11075 w 4534331"/>
              <a:gd name="connsiteY28" fmla="*/ 5096442 h 5262724"/>
              <a:gd name="connsiteX29" fmla="*/ 78405 w 4534331"/>
              <a:gd name="connsiteY29" fmla="*/ 3822170 h 5262724"/>
              <a:gd name="connsiteX30" fmla="*/ 300639 w 4534331"/>
              <a:gd name="connsiteY30" fmla="*/ 0 h 5262724"/>
              <a:gd name="connsiteX31" fmla="*/ 3291735 w 4534331"/>
              <a:gd name="connsiteY31" fmla="*/ 163268 h 5262724"/>
              <a:gd name="connsiteX32" fmla="*/ 4117066 w 4534331"/>
              <a:gd name="connsiteY32" fmla="*/ 218247 h 5262724"/>
              <a:gd name="connsiteX33" fmla="*/ 4488693 w 4534331"/>
              <a:gd name="connsiteY33"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6848 w 4534331"/>
              <a:gd name="connsiteY26" fmla="*/ 5166190 h 5262724"/>
              <a:gd name="connsiteX27" fmla="*/ 11075 w 4534331"/>
              <a:gd name="connsiteY27" fmla="*/ 5096442 h 5262724"/>
              <a:gd name="connsiteX28" fmla="*/ 78405 w 4534331"/>
              <a:gd name="connsiteY28" fmla="*/ 3822170 h 5262724"/>
              <a:gd name="connsiteX29" fmla="*/ 300639 w 4534331"/>
              <a:gd name="connsiteY29" fmla="*/ 0 h 5262724"/>
              <a:gd name="connsiteX30" fmla="*/ 3291735 w 4534331"/>
              <a:gd name="connsiteY30" fmla="*/ 163268 h 5262724"/>
              <a:gd name="connsiteX31" fmla="*/ 4117066 w 4534331"/>
              <a:gd name="connsiteY31" fmla="*/ 218247 h 5262724"/>
              <a:gd name="connsiteX32" fmla="*/ 4488693 w 4534331"/>
              <a:gd name="connsiteY32"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7430 w 4534331"/>
              <a:gd name="connsiteY25" fmla="*/ 5169338 h 5262724"/>
              <a:gd name="connsiteX26" fmla="*/ 11075 w 4534331"/>
              <a:gd name="connsiteY26" fmla="*/ 5096442 h 5262724"/>
              <a:gd name="connsiteX27" fmla="*/ 78405 w 4534331"/>
              <a:gd name="connsiteY27" fmla="*/ 3822170 h 5262724"/>
              <a:gd name="connsiteX28" fmla="*/ 300639 w 4534331"/>
              <a:gd name="connsiteY28" fmla="*/ 0 h 5262724"/>
              <a:gd name="connsiteX29" fmla="*/ 3291735 w 4534331"/>
              <a:gd name="connsiteY29" fmla="*/ 163268 h 5262724"/>
              <a:gd name="connsiteX30" fmla="*/ 4117066 w 4534331"/>
              <a:gd name="connsiteY30" fmla="*/ 218247 h 5262724"/>
              <a:gd name="connsiteX31" fmla="*/ 4488693 w 4534331"/>
              <a:gd name="connsiteY31"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4306 w 4534331"/>
              <a:gd name="connsiteY24" fmla="*/ 5219491 h 5262724"/>
              <a:gd name="connsiteX25" fmla="*/ 11075 w 4534331"/>
              <a:gd name="connsiteY25" fmla="*/ 5096442 h 5262724"/>
              <a:gd name="connsiteX26" fmla="*/ 78405 w 4534331"/>
              <a:gd name="connsiteY26" fmla="*/ 3822170 h 5262724"/>
              <a:gd name="connsiteX27" fmla="*/ 300639 w 4534331"/>
              <a:gd name="connsiteY27" fmla="*/ 0 h 5262724"/>
              <a:gd name="connsiteX28" fmla="*/ 3291735 w 4534331"/>
              <a:gd name="connsiteY28" fmla="*/ 163268 h 5262724"/>
              <a:gd name="connsiteX29" fmla="*/ 4117066 w 4534331"/>
              <a:gd name="connsiteY29" fmla="*/ 218247 h 5262724"/>
              <a:gd name="connsiteX30" fmla="*/ 4488693 w 4534331"/>
              <a:gd name="connsiteY30"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11075 w 4534331"/>
              <a:gd name="connsiteY24" fmla="*/ 5096442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8693 w 4534331"/>
              <a:gd name="connsiteY0" fmla="*/ 238623 h 5262724"/>
              <a:gd name="connsiteX1" fmla="*/ 4516455 w 4534331"/>
              <a:gd name="connsiteY1" fmla="*/ 260377 h 5262724"/>
              <a:gd name="connsiteX2" fmla="*/ 4514689 w 4534331"/>
              <a:gd name="connsiteY2" fmla="*/ 292054 h 5262724"/>
              <a:gd name="connsiteX3" fmla="*/ 4517598 w 4534331"/>
              <a:gd name="connsiteY3" fmla="*/ 293767 h 5262724"/>
              <a:gd name="connsiteX4" fmla="*/ 4533956 w 4534331"/>
              <a:gd name="connsiteY4" fmla="*/ 325268 h 5262724"/>
              <a:gd name="connsiteX5" fmla="*/ 4511788 w 4534331"/>
              <a:gd name="connsiteY5" fmla="*/ 382780 h 5262724"/>
              <a:gd name="connsiteX6" fmla="*/ 4508315 w 4534331"/>
              <a:gd name="connsiteY6" fmla="*/ 406346 h 5262724"/>
              <a:gd name="connsiteX7" fmla="*/ 4503231 w 4534331"/>
              <a:gd name="connsiteY7" fmla="*/ 497471 h 5262724"/>
              <a:gd name="connsiteX8" fmla="*/ 4502584 w 4534331"/>
              <a:gd name="connsiteY8" fmla="*/ 543780 h 5262724"/>
              <a:gd name="connsiteX9" fmla="*/ 4499498 w 4534331"/>
              <a:gd name="connsiteY9" fmla="*/ 572177 h 5262724"/>
              <a:gd name="connsiteX10" fmla="*/ 4498831 w 4534331"/>
              <a:gd name="connsiteY10" fmla="*/ 576349 h 5262724"/>
              <a:gd name="connsiteX11" fmla="*/ 4485949 w 4534331"/>
              <a:gd name="connsiteY11" fmla="*/ 807322 h 5262724"/>
              <a:gd name="connsiteX12" fmla="*/ 4487655 w 4534331"/>
              <a:gd name="connsiteY12" fmla="*/ 812145 h 5262724"/>
              <a:gd name="connsiteX13" fmla="*/ 4485513 w 4534331"/>
              <a:gd name="connsiteY13" fmla="*/ 835920 h 5262724"/>
              <a:gd name="connsiteX14" fmla="*/ 4483919 w 4534331"/>
              <a:gd name="connsiteY14" fmla="*/ 843687 h 5262724"/>
              <a:gd name="connsiteX15" fmla="*/ 4477708 w 4534331"/>
              <a:gd name="connsiteY15" fmla="*/ 955057 h 5262724"/>
              <a:gd name="connsiteX16" fmla="*/ 4479776 w 4534331"/>
              <a:gd name="connsiteY16" fmla="*/ 955955 h 5262724"/>
              <a:gd name="connsiteX17" fmla="*/ 4483878 w 4534331"/>
              <a:gd name="connsiteY17" fmla="*/ 992052 h 5262724"/>
              <a:gd name="connsiteX18" fmla="*/ 4479100 w 4534331"/>
              <a:gd name="connsiteY18" fmla="*/ 1090349 h 5262724"/>
              <a:gd name="connsiteX19" fmla="*/ 4476746 w 4534331"/>
              <a:gd name="connsiteY19" fmla="*/ 1103658 h 5262724"/>
              <a:gd name="connsiteX20" fmla="*/ 4436394 w 4534331"/>
              <a:gd name="connsiteY20" fmla="*/ 1106892 h 5262724"/>
              <a:gd name="connsiteX21" fmla="*/ 846855 w 4534331"/>
              <a:gd name="connsiteY21" fmla="*/ 526104 h 5262724"/>
              <a:gd name="connsiteX22" fmla="*/ 55505 w 4534331"/>
              <a:gd name="connsiteY22" fmla="*/ 5262724 h 5262724"/>
              <a:gd name="connsiteX23" fmla="*/ 0 w 4534331"/>
              <a:gd name="connsiteY23" fmla="*/ 5259661 h 5262724"/>
              <a:gd name="connsiteX24" fmla="*/ 6847 w 4534331"/>
              <a:gd name="connsiteY24" fmla="*/ 5049278 h 5262724"/>
              <a:gd name="connsiteX25" fmla="*/ 78405 w 4534331"/>
              <a:gd name="connsiteY25" fmla="*/ 3822170 h 5262724"/>
              <a:gd name="connsiteX26" fmla="*/ 300639 w 4534331"/>
              <a:gd name="connsiteY26" fmla="*/ 0 h 5262724"/>
              <a:gd name="connsiteX27" fmla="*/ 3291735 w 4534331"/>
              <a:gd name="connsiteY27" fmla="*/ 163268 h 5262724"/>
              <a:gd name="connsiteX28" fmla="*/ 4117066 w 4534331"/>
              <a:gd name="connsiteY28" fmla="*/ 218247 h 5262724"/>
              <a:gd name="connsiteX29" fmla="*/ 4488693 w 4534331"/>
              <a:gd name="connsiteY29" fmla="*/ 238623 h 5262724"/>
              <a:gd name="connsiteX0" fmla="*/ 4486914 w 4532552"/>
              <a:gd name="connsiteY0" fmla="*/ 238623 h 5262724"/>
              <a:gd name="connsiteX1" fmla="*/ 4514676 w 4532552"/>
              <a:gd name="connsiteY1" fmla="*/ 260377 h 5262724"/>
              <a:gd name="connsiteX2" fmla="*/ 4512910 w 4532552"/>
              <a:gd name="connsiteY2" fmla="*/ 292054 h 5262724"/>
              <a:gd name="connsiteX3" fmla="*/ 4515819 w 4532552"/>
              <a:gd name="connsiteY3" fmla="*/ 293767 h 5262724"/>
              <a:gd name="connsiteX4" fmla="*/ 4532177 w 4532552"/>
              <a:gd name="connsiteY4" fmla="*/ 325268 h 5262724"/>
              <a:gd name="connsiteX5" fmla="*/ 4510009 w 4532552"/>
              <a:gd name="connsiteY5" fmla="*/ 382780 h 5262724"/>
              <a:gd name="connsiteX6" fmla="*/ 4506536 w 4532552"/>
              <a:gd name="connsiteY6" fmla="*/ 406346 h 5262724"/>
              <a:gd name="connsiteX7" fmla="*/ 4501452 w 4532552"/>
              <a:gd name="connsiteY7" fmla="*/ 497471 h 5262724"/>
              <a:gd name="connsiteX8" fmla="*/ 4500805 w 4532552"/>
              <a:gd name="connsiteY8" fmla="*/ 543780 h 5262724"/>
              <a:gd name="connsiteX9" fmla="*/ 4497719 w 4532552"/>
              <a:gd name="connsiteY9" fmla="*/ 572177 h 5262724"/>
              <a:gd name="connsiteX10" fmla="*/ 4497052 w 4532552"/>
              <a:gd name="connsiteY10" fmla="*/ 576349 h 5262724"/>
              <a:gd name="connsiteX11" fmla="*/ 4484170 w 4532552"/>
              <a:gd name="connsiteY11" fmla="*/ 807322 h 5262724"/>
              <a:gd name="connsiteX12" fmla="*/ 4485876 w 4532552"/>
              <a:gd name="connsiteY12" fmla="*/ 812145 h 5262724"/>
              <a:gd name="connsiteX13" fmla="*/ 4483734 w 4532552"/>
              <a:gd name="connsiteY13" fmla="*/ 835920 h 5262724"/>
              <a:gd name="connsiteX14" fmla="*/ 4482140 w 4532552"/>
              <a:gd name="connsiteY14" fmla="*/ 843687 h 5262724"/>
              <a:gd name="connsiteX15" fmla="*/ 4475929 w 4532552"/>
              <a:gd name="connsiteY15" fmla="*/ 955057 h 5262724"/>
              <a:gd name="connsiteX16" fmla="*/ 4477997 w 4532552"/>
              <a:gd name="connsiteY16" fmla="*/ 955955 h 5262724"/>
              <a:gd name="connsiteX17" fmla="*/ 4482099 w 4532552"/>
              <a:gd name="connsiteY17" fmla="*/ 992052 h 5262724"/>
              <a:gd name="connsiteX18" fmla="*/ 4477321 w 4532552"/>
              <a:gd name="connsiteY18" fmla="*/ 1090349 h 5262724"/>
              <a:gd name="connsiteX19" fmla="*/ 4474967 w 4532552"/>
              <a:gd name="connsiteY19" fmla="*/ 1103658 h 5262724"/>
              <a:gd name="connsiteX20" fmla="*/ 4434615 w 4532552"/>
              <a:gd name="connsiteY20" fmla="*/ 1106892 h 5262724"/>
              <a:gd name="connsiteX21" fmla="*/ 845076 w 4532552"/>
              <a:gd name="connsiteY21" fmla="*/ 526104 h 5262724"/>
              <a:gd name="connsiteX22" fmla="*/ 53726 w 4532552"/>
              <a:gd name="connsiteY22" fmla="*/ 5262724 h 5262724"/>
              <a:gd name="connsiteX23" fmla="*/ 0 w 4532552"/>
              <a:gd name="connsiteY23" fmla="*/ 5133379 h 5262724"/>
              <a:gd name="connsiteX24" fmla="*/ 5068 w 4532552"/>
              <a:gd name="connsiteY24" fmla="*/ 5049278 h 5262724"/>
              <a:gd name="connsiteX25" fmla="*/ 76626 w 4532552"/>
              <a:gd name="connsiteY25" fmla="*/ 3822170 h 5262724"/>
              <a:gd name="connsiteX26" fmla="*/ 298860 w 4532552"/>
              <a:gd name="connsiteY26" fmla="*/ 0 h 5262724"/>
              <a:gd name="connsiteX27" fmla="*/ 3289956 w 4532552"/>
              <a:gd name="connsiteY27" fmla="*/ 163268 h 5262724"/>
              <a:gd name="connsiteX28" fmla="*/ 4115287 w 4532552"/>
              <a:gd name="connsiteY28" fmla="*/ 218247 h 5262724"/>
              <a:gd name="connsiteX29" fmla="*/ 4486914 w 4532552"/>
              <a:gd name="connsiteY29" fmla="*/ 238623 h 5262724"/>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76626 w 4532552"/>
              <a:gd name="connsiteY25" fmla="*/ 3822170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45076 w 4532552"/>
              <a:gd name="connsiteY21" fmla="*/ 526104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4615 w 4532552"/>
              <a:gd name="connsiteY20" fmla="*/ 1106892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 name="connsiteX0" fmla="*/ 4486914 w 4532552"/>
              <a:gd name="connsiteY0" fmla="*/ 238623 h 5162437"/>
              <a:gd name="connsiteX1" fmla="*/ 4514676 w 4532552"/>
              <a:gd name="connsiteY1" fmla="*/ 260377 h 5162437"/>
              <a:gd name="connsiteX2" fmla="*/ 4512910 w 4532552"/>
              <a:gd name="connsiteY2" fmla="*/ 292054 h 5162437"/>
              <a:gd name="connsiteX3" fmla="*/ 4515819 w 4532552"/>
              <a:gd name="connsiteY3" fmla="*/ 293767 h 5162437"/>
              <a:gd name="connsiteX4" fmla="*/ 4532177 w 4532552"/>
              <a:gd name="connsiteY4" fmla="*/ 325268 h 5162437"/>
              <a:gd name="connsiteX5" fmla="*/ 4510009 w 4532552"/>
              <a:gd name="connsiteY5" fmla="*/ 382780 h 5162437"/>
              <a:gd name="connsiteX6" fmla="*/ 4506536 w 4532552"/>
              <a:gd name="connsiteY6" fmla="*/ 406346 h 5162437"/>
              <a:gd name="connsiteX7" fmla="*/ 4501452 w 4532552"/>
              <a:gd name="connsiteY7" fmla="*/ 497471 h 5162437"/>
              <a:gd name="connsiteX8" fmla="*/ 4500805 w 4532552"/>
              <a:gd name="connsiteY8" fmla="*/ 543780 h 5162437"/>
              <a:gd name="connsiteX9" fmla="*/ 4497719 w 4532552"/>
              <a:gd name="connsiteY9" fmla="*/ 572177 h 5162437"/>
              <a:gd name="connsiteX10" fmla="*/ 4497052 w 4532552"/>
              <a:gd name="connsiteY10" fmla="*/ 576349 h 5162437"/>
              <a:gd name="connsiteX11" fmla="*/ 4484170 w 4532552"/>
              <a:gd name="connsiteY11" fmla="*/ 807322 h 5162437"/>
              <a:gd name="connsiteX12" fmla="*/ 4485876 w 4532552"/>
              <a:gd name="connsiteY12" fmla="*/ 812145 h 5162437"/>
              <a:gd name="connsiteX13" fmla="*/ 4483734 w 4532552"/>
              <a:gd name="connsiteY13" fmla="*/ 835920 h 5162437"/>
              <a:gd name="connsiteX14" fmla="*/ 4482140 w 4532552"/>
              <a:gd name="connsiteY14" fmla="*/ 843687 h 5162437"/>
              <a:gd name="connsiteX15" fmla="*/ 4475929 w 4532552"/>
              <a:gd name="connsiteY15" fmla="*/ 955057 h 5162437"/>
              <a:gd name="connsiteX16" fmla="*/ 4477997 w 4532552"/>
              <a:gd name="connsiteY16" fmla="*/ 955955 h 5162437"/>
              <a:gd name="connsiteX17" fmla="*/ 4482099 w 4532552"/>
              <a:gd name="connsiteY17" fmla="*/ 992052 h 5162437"/>
              <a:gd name="connsiteX18" fmla="*/ 4477321 w 4532552"/>
              <a:gd name="connsiteY18" fmla="*/ 1090349 h 5162437"/>
              <a:gd name="connsiteX19" fmla="*/ 4474967 w 4532552"/>
              <a:gd name="connsiteY19" fmla="*/ 1103658 h 5162437"/>
              <a:gd name="connsiteX20" fmla="*/ 4435372 w 4532552"/>
              <a:gd name="connsiteY20" fmla="*/ 1102807 h 5162437"/>
              <a:gd name="connsiteX21" fmla="*/ 850015 w 4532552"/>
              <a:gd name="connsiteY21" fmla="*/ 522756 h 5162437"/>
              <a:gd name="connsiteX22" fmla="*/ 59332 w 4532552"/>
              <a:gd name="connsiteY22" fmla="*/ 5162437 h 5162437"/>
              <a:gd name="connsiteX23" fmla="*/ 0 w 4532552"/>
              <a:gd name="connsiteY23" fmla="*/ 5133379 h 5162437"/>
              <a:gd name="connsiteX24" fmla="*/ 5068 w 4532552"/>
              <a:gd name="connsiteY24" fmla="*/ 5049278 h 5162437"/>
              <a:gd name="connsiteX25" fmla="*/ 69774 w 4532552"/>
              <a:gd name="connsiteY25" fmla="*/ 3812518 h 5162437"/>
              <a:gd name="connsiteX26" fmla="*/ 298860 w 4532552"/>
              <a:gd name="connsiteY26" fmla="*/ 0 h 5162437"/>
              <a:gd name="connsiteX27" fmla="*/ 3289956 w 4532552"/>
              <a:gd name="connsiteY27" fmla="*/ 163268 h 5162437"/>
              <a:gd name="connsiteX28" fmla="*/ 4115287 w 4532552"/>
              <a:gd name="connsiteY28" fmla="*/ 218247 h 5162437"/>
              <a:gd name="connsiteX29" fmla="*/ 4486914 w 4532552"/>
              <a:gd name="connsiteY29" fmla="*/ 238623 h 5162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532552" h="5162437">
                <a:moveTo>
                  <a:pt x="4486914" y="238623"/>
                </a:moveTo>
                <a:lnTo>
                  <a:pt x="4514676" y="260377"/>
                </a:lnTo>
                <a:cubicBezTo>
                  <a:pt x="4514088" y="270937"/>
                  <a:pt x="4513499" y="281495"/>
                  <a:pt x="4512910" y="292054"/>
                </a:cubicBezTo>
                <a:lnTo>
                  <a:pt x="4515819" y="293767"/>
                </a:lnTo>
                <a:cubicBezTo>
                  <a:pt x="4525377" y="295470"/>
                  <a:pt x="4534537" y="282474"/>
                  <a:pt x="4532177" y="325268"/>
                </a:cubicBezTo>
                <a:cubicBezTo>
                  <a:pt x="4521581" y="345709"/>
                  <a:pt x="4514596" y="364640"/>
                  <a:pt x="4510009" y="382780"/>
                </a:cubicBezTo>
                <a:lnTo>
                  <a:pt x="4506536" y="406346"/>
                </a:lnTo>
                <a:lnTo>
                  <a:pt x="4501452" y="497471"/>
                </a:lnTo>
                <a:cubicBezTo>
                  <a:pt x="4501236" y="512907"/>
                  <a:pt x="4501021" y="528344"/>
                  <a:pt x="4500805" y="543780"/>
                </a:cubicBezTo>
                <a:cubicBezTo>
                  <a:pt x="4500535" y="548693"/>
                  <a:pt x="4499446" y="559198"/>
                  <a:pt x="4497719" y="572177"/>
                </a:cubicBezTo>
                <a:cubicBezTo>
                  <a:pt x="4497497" y="573568"/>
                  <a:pt x="4497274" y="574958"/>
                  <a:pt x="4497052" y="576349"/>
                </a:cubicBezTo>
                <a:lnTo>
                  <a:pt x="4484170" y="807322"/>
                </a:lnTo>
                <a:lnTo>
                  <a:pt x="4485876" y="812145"/>
                </a:lnTo>
                <a:cubicBezTo>
                  <a:pt x="4486375" y="819672"/>
                  <a:pt x="4485299" y="827715"/>
                  <a:pt x="4483734" y="835920"/>
                </a:cubicBezTo>
                <a:lnTo>
                  <a:pt x="4482140" y="843687"/>
                </a:lnTo>
                <a:lnTo>
                  <a:pt x="4475929" y="955057"/>
                </a:lnTo>
                <a:lnTo>
                  <a:pt x="4477997" y="955955"/>
                </a:lnTo>
                <a:cubicBezTo>
                  <a:pt x="4479432" y="962298"/>
                  <a:pt x="4482211" y="969654"/>
                  <a:pt x="4482099" y="992052"/>
                </a:cubicBezTo>
                <a:cubicBezTo>
                  <a:pt x="4471306" y="1019290"/>
                  <a:pt x="4491677" y="1056551"/>
                  <a:pt x="4477321" y="1090349"/>
                </a:cubicBezTo>
                <a:cubicBezTo>
                  <a:pt x="4476393" y="1093457"/>
                  <a:pt x="4475579" y="1098191"/>
                  <a:pt x="4474967" y="1103658"/>
                </a:cubicBezTo>
                <a:lnTo>
                  <a:pt x="4435372" y="1102807"/>
                </a:lnTo>
                <a:lnTo>
                  <a:pt x="850015" y="522756"/>
                </a:lnTo>
                <a:lnTo>
                  <a:pt x="59332" y="5162437"/>
                </a:lnTo>
                <a:lnTo>
                  <a:pt x="0" y="5133379"/>
                </a:lnTo>
                <a:lnTo>
                  <a:pt x="5068" y="5049278"/>
                </a:lnTo>
                <a:lnTo>
                  <a:pt x="69774" y="3812518"/>
                </a:lnTo>
                <a:cubicBezTo>
                  <a:pt x="144356" y="2535737"/>
                  <a:pt x="224278" y="1276781"/>
                  <a:pt x="298860" y="0"/>
                </a:cubicBezTo>
                <a:cubicBezTo>
                  <a:pt x="622244" y="31145"/>
                  <a:pt x="2654137" y="125531"/>
                  <a:pt x="3289956" y="163268"/>
                </a:cubicBezTo>
                <a:lnTo>
                  <a:pt x="4115287" y="218247"/>
                </a:lnTo>
                <a:lnTo>
                  <a:pt x="4486914" y="238623"/>
                </a:ln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19">
            <a:extLst>
              <a:ext uri="{FF2B5EF4-FFF2-40B4-BE49-F238E27FC236}">
                <a16:creationId xmlns:a16="http://schemas.microsoft.com/office/drawing/2014/main" id="{20A91793-0277-492A-B660-A4552523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986505">
            <a:off x="1985843" y="-199894"/>
            <a:ext cx="444795" cy="151635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1">
            <a:extLst>
              <a:ext uri="{FF2B5EF4-FFF2-40B4-BE49-F238E27FC236}">
                <a16:creationId xmlns:a16="http://schemas.microsoft.com/office/drawing/2014/main" id="{34AB576D-6365-43AE-BA89-60F933D6C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51018">
            <a:off x="1232395" y="1203837"/>
            <a:ext cx="4099496" cy="5072884"/>
          </a:xfrm>
          <a:custGeom>
            <a:avLst/>
            <a:gdLst>
              <a:gd name="connsiteX0" fmla="*/ 127458 w 4457507"/>
              <a:gd name="connsiteY0" fmla="*/ 103043 h 5515902"/>
              <a:gd name="connsiteX1" fmla="*/ 118742 w 4457507"/>
              <a:gd name="connsiteY1" fmla="*/ 3939905 h 5515902"/>
              <a:gd name="connsiteX2" fmla="*/ 122936 w 4457507"/>
              <a:gd name="connsiteY2" fmla="*/ 5215949 h 5515902"/>
              <a:gd name="connsiteX3" fmla="*/ 121112 w 4457507"/>
              <a:gd name="connsiteY3" fmla="*/ 5279599 h 5515902"/>
              <a:gd name="connsiteX4" fmla="*/ 122738 w 4457507"/>
              <a:gd name="connsiteY4" fmla="*/ 5283070 h 5515902"/>
              <a:gd name="connsiteX5" fmla="*/ 122625 w 4457507"/>
              <a:gd name="connsiteY5" fmla="*/ 5285823 h 5515902"/>
              <a:gd name="connsiteX6" fmla="*/ 123382 w 4457507"/>
              <a:gd name="connsiteY6" fmla="*/ 5288933 h 5515902"/>
              <a:gd name="connsiteX7" fmla="*/ 124669 w 4457507"/>
              <a:gd name="connsiteY7" fmla="*/ 5300661 h 5515902"/>
              <a:gd name="connsiteX8" fmla="*/ 125425 w 4457507"/>
              <a:gd name="connsiteY8" fmla="*/ 5303772 h 5515902"/>
              <a:gd name="connsiteX9" fmla="*/ 126069 w 4457507"/>
              <a:gd name="connsiteY9" fmla="*/ 5309635 h 5515902"/>
              <a:gd name="connsiteX10" fmla="*/ 125955 w 4457507"/>
              <a:gd name="connsiteY10" fmla="*/ 5312388 h 5515902"/>
              <a:gd name="connsiteX11" fmla="*/ 126712 w 4457507"/>
              <a:gd name="connsiteY11" fmla="*/ 5315499 h 5515902"/>
              <a:gd name="connsiteX12" fmla="*/ 127356 w 4457507"/>
              <a:gd name="connsiteY12" fmla="*/ 5321362 h 5515902"/>
              <a:gd name="connsiteX13" fmla="*/ 127129 w 4457507"/>
              <a:gd name="connsiteY13" fmla="*/ 5326866 h 5515902"/>
              <a:gd name="connsiteX14" fmla="*/ 127014 w 4457507"/>
              <a:gd name="connsiteY14" fmla="*/ 5329618 h 5515902"/>
              <a:gd name="connsiteX15" fmla="*/ 126900 w 4457507"/>
              <a:gd name="connsiteY15" fmla="*/ 5332368 h 5515902"/>
              <a:gd name="connsiteX16" fmla="*/ 123074 w 4457507"/>
              <a:gd name="connsiteY16" fmla="*/ 5339183 h 5515902"/>
              <a:gd name="connsiteX17" fmla="*/ 121026 w 4457507"/>
              <a:gd name="connsiteY17" fmla="*/ 5379531 h 5515902"/>
              <a:gd name="connsiteX18" fmla="*/ 430537 w 4457507"/>
              <a:gd name="connsiteY18" fmla="*/ 5379238 h 5515902"/>
              <a:gd name="connsiteX19" fmla="*/ 4355361 w 4457507"/>
              <a:gd name="connsiteY19" fmla="*/ 5411414 h 5515902"/>
              <a:gd name="connsiteX20" fmla="*/ 4355306 w 4457507"/>
              <a:gd name="connsiteY20" fmla="*/ 5349018 h 5515902"/>
              <a:gd name="connsiteX21" fmla="*/ 4359780 w 4457507"/>
              <a:gd name="connsiteY21" fmla="*/ 5346069 h 5515902"/>
              <a:gd name="connsiteX22" fmla="*/ 4376306 w 4457507"/>
              <a:gd name="connsiteY22" fmla="*/ 5310763 h 5515902"/>
              <a:gd name="connsiteX23" fmla="*/ 4367882 w 4457507"/>
              <a:gd name="connsiteY23" fmla="*/ 5211003 h 5515902"/>
              <a:gd name="connsiteX24" fmla="*/ 4362441 w 4457507"/>
              <a:gd name="connsiteY24" fmla="*/ 5176871 h 5515902"/>
              <a:gd name="connsiteX25" fmla="*/ 4355121 w 4457507"/>
              <a:gd name="connsiteY25" fmla="*/ 5140605 h 5515902"/>
              <a:gd name="connsiteX26" fmla="*/ 4353716 w 4457507"/>
              <a:gd name="connsiteY26" fmla="*/ 3503001 h 5515902"/>
              <a:gd name="connsiteX27" fmla="*/ 4355640 w 4457507"/>
              <a:gd name="connsiteY27" fmla="*/ 3340314 h 5515902"/>
              <a:gd name="connsiteX28" fmla="*/ 4354169 w 4457507"/>
              <a:gd name="connsiteY28" fmla="*/ 3086943 h 5515902"/>
              <a:gd name="connsiteX29" fmla="*/ 4350863 w 4457507"/>
              <a:gd name="connsiteY29" fmla="*/ 2031604 h 5515902"/>
              <a:gd name="connsiteX30" fmla="*/ 4355379 w 4457507"/>
              <a:gd name="connsiteY30" fmla="*/ 1981807 h 5515902"/>
              <a:gd name="connsiteX31" fmla="*/ 4362696 w 4457507"/>
              <a:gd name="connsiteY31" fmla="*/ 1931205 h 5515902"/>
              <a:gd name="connsiteX32" fmla="*/ 4366817 w 4457507"/>
              <a:gd name="connsiteY32" fmla="*/ 1920397 h 5515902"/>
              <a:gd name="connsiteX33" fmla="*/ 4363276 w 4457507"/>
              <a:gd name="connsiteY33" fmla="*/ 1907788 h 5515902"/>
              <a:gd name="connsiteX34" fmla="*/ 4359810 w 4457507"/>
              <a:gd name="connsiteY34" fmla="*/ 1904041 h 5515902"/>
              <a:gd name="connsiteX35" fmla="*/ 4366646 w 4457507"/>
              <a:gd name="connsiteY35" fmla="*/ 1863789 h 5515902"/>
              <a:gd name="connsiteX36" fmla="*/ 4366834 w 4457507"/>
              <a:gd name="connsiteY36" fmla="*/ 1858923 h 5515902"/>
              <a:gd name="connsiteX37" fmla="*/ 4365829 w 4457507"/>
              <a:gd name="connsiteY37" fmla="*/ 1825376 h 5515902"/>
              <a:gd name="connsiteX38" fmla="*/ 4360756 w 4457507"/>
              <a:gd name="connsiteY38" fmla="*/ 1775480 h 5515902"/>
              <a:gd name="connsiteX39" fmla="*/ 4350764 w 4457507"/>
              <a:gd name="connsiteY39" fmla="*/ 1751897 h 5515902"/>
              <a:gd name="connsiteX40" fmla="*/ 4350710 w 4457507"/>
              <a:gd name="connsiteY40" fmla="*/ 1599932 h 5515902"/>
              <a:gd name="connsiteX41" fmla="*/ 4352750 w 4457507"/>
              <a:gd name="connsiteY41" fmla="*/ 1599691 h 5515902"/>
              <a:gd name="connsiteX42" fmla="*/ 4362203 w 4457507"/>
              <a:gd name="connsiteY42" fmla="*/ 1564293 h 5515902"/>
              <a:gd name="connsiteX43" fmla="*/ 4359725 w 4457507"/>
              <a:gd name="connsiteY43" fmla="*/ 1546992 h 5515902"/>
              <a:gd name="connsiteX44" fmla="*/ 4359144 w 4457507"/>
              <a:gd name="connsiteY44" fmla="*/ 1543968 h 5515902"/>
              <a:gd name="connsiteX45" fmla="*/ 4360158 w 4457507"/>
              <a:gd name="connsiteY45" fmla="*/ 1532722 h 5515902"/>
              <a:gd name="connsiteX46" fmla="*/ 4356271 w 4457507"/>
              <a:gd name="connsiteY46" fmla="*/ 1528488 h 5515902"/>
              <a:gd name="connsiteX47" fmla="*/ 4357838 w 4457507"/>
              <a:gd name="connsiteY47" fmla="*/ 1490397 h 5515902"/>
              <a:gd name="connsiteX48" fmla="*/ 4368153 w 4457507"/>
              <a:gd name="connsiteY48" fmla="*/ 1417799 h 5515902"/>
              <a:gd name="connsiteX49" fmla="*/ 4372393 w 4457507"/>
              <a:gd name="connsiteY49" fmla="*/ 1406611 h 5515902"/>
              <a:gd name="connsiteX50" fmla="*/ 4379105 w 4457507"/>
              <a:gd name="connsiteY50" fmla="*/ 1332589 h 5515902"/>
              <a:gd name="connsiteX51" fmla="*/ 4386422 w 4457507"/>
              <a:gd name="connsiteY51" fmla="*/ 1281989 h 5515902"/>
              <a:gd name="connsiteX52" fmla="*/ 4390544 w 4457507"/>
              <a:gd name="connsiteY52" fmla="*/ 1271180 h 5515902"/>
              <a:gd name="connsiteX53" fmla="*/ 4387002 w 4457507"/>
              <a:gd name="connsiteY53" fmla="*/ 1258572 h 5515902"/>
              <a:gd name="connsiteX54" fmla="*/ 4383536 w 4457507"/>
              <a:gd name="connsiteY54" fmla="*/ 1254825 h 5515902"/>
              <a:gd name="connsiteX55" fmla="*/ 4390372 w 4457507"/>
              <a:gd name="connsiteY55" fmla="*/ 1214574 h 5515902"/>
              <a:gd name="connsiteX56" fmla="*/ 4390560 w 4457507"/>
              <a:gd name="connsiteY56" fmla="*/ 1209707 h 5515902"/>
              <a:gd name="connsiteX57" fmla="*/ 4389554 w 4457507"/>
              <a:gd name="connsiteY57" fmla="*/ 1176159 h 5515902"/>
              <a:gd name="connsiteX58" fmla="*/ 4384483 w 4457507"/>
              <a:gd name="connsiteY58" fmla="*/ 1126265 h 5515902"/>
              <a:gd name="connsiteX59" fmla="*/ 4372782 w 4457507"/>
              <a:gd name="connsiteY59" fmla="*/ 1074492 h 5515902"/>
              <a:gd name="connsiteX60" fmla="*/ 4368023 w 4457507"/>
              <a:gd name="connsiteY60" fmla="*/ 1044600 h 5515902"/>
              <a:gd name="connsiteX61" fmla="*/ 4362564 w 4457507"/>
              <a:gd name="connsiteY61" fmla="*/ 1023807 h 5515902"/>
              <a:gd name="connsiteX62" fmla="*/ 4359409 w 4457507"/>
              <a:gd name="connsiteY62" fmla="*/ 965734 h 5515902"/>
              <a:gd name="connsiteX63" fmla="*/ 4358670 w 4457507"/>
              <a:gd name="connsiteY63" fmla="*/ 867324 h 5515902"/>
              <a:gd name="connsiteX64" fmla="*/ 4352551 w 4457507"/>
              <a:gd name="connsiteY64" fmla="*/ 831512 h 5515902"/>
              <a:gd name="connsiteX65" fmla="*/ 4350436 w 4457507"/>
              <a:gd name="connsiteY65" fmla="*/ 830732 h 5515902"/>
              <a:gd name="connsiteX66" fmla="*/ 4350396 w 4457507"/>
              <a:gd name="connsiteY66" fmla="*/ 719189 h 5515902"/>
              <a:gd name="connsiteX67" fmla="*/ 4351552 w 4457507"/>
              <a:gd name="connsiteY67" fmla="*/ 711345 h 5515902"/>
              <a:gd name="connsiteX68" fmla="*/ 4352358 w 4457507"/>
              <a:gd name="connsiteY68" fmla="*/ 687487 h 5515902"/>
              <a:gd name="connsiteX69" fmla="*/ 4350384 w 4457507"/>
              <a:gd name="connsiteY69" fmla="*/ 682767 h 5515902"/>
              <a:gd name="connsiteX70" fmla="*/ 4350301 w 4457507"/>
              <a:gd name="connsiteY70" fmla="*/ 451435 h 5515902"/>
              <a:gd name="connsiteX71" fmla="*/ 4350733 w 4457507"/>
              <a:gd name="connsiteY71" fmla="*/ 447233 h 5515902"/>
              <a:gd name="connsiteX72" fmla="*/ 4352222 w 4457507"/>
              <a:gd name="connsiteY72" fmla="*/ 418707 h 5515902"/>
              <a:gd name="connsiteX73" fmla="*/ 4350273 w 4457507"/>
              <a:gd name="connsiteY73" fmla="*/ 372435 h 5515902"/>
              <a:gd name="connsiteX74" fmla="*/ 4350241 w 4457507"/>
              <a:gd name="connsiteY74" fmla="*/ 281168 h 5515902"/>
              <a:gd name="connsiteX75" fmla="*/ 4352388 w 4457507"/>
              <a:gd name="connsiteY75" fmla="*/ 257444 h 5515902"/>
              <a:gd name="connsiteX76" fmla="*/ 4371298 w 4457507"/>
              <a:gd name="connsiteY76" fmla="*/ 198781 h 5515902"/>
              <a:gd name="connsiteX77" fmla="*/ 4353201 w 4457507"/>
              <a:gd name="connsiteY77" fmla="*/ 168246 h 5515902"/>
              <a:gd name="connsiteX78" fmla="*/ 4350200 w 4457507"/>
              <a:gd name="connsiteY78" fmla="*/ 166698 h 5515902"/>
              <a:gd name="connsiteX79" fmla="*/ 4350188 w 4457507"/>
              <a:gd name="connsiteY79" fmla="*/ 134972 h 5515902"/>
              <a:gd name="connsiteX80" fmla="*/ 4321251 w 4457507"/>
              <a:gd name="connsiteY80" fmla="*/ 114809 h 5515902"/>
              <a:gd name="connsiteX81" fmla="*/ 3949065 w 4457507"/>
              <a:gd name="connsiteY81" fmla="*/ 115293 h 5515902"/>
              <a:gd name="connsiteX82" fmla="*/ 3121950 w 4457507"/>
              <a:gd name="connsiteY82" fmla="*/ 106657 h 5515902"/>
              <a:gd name="connsiteX83" fmla="*/ 127458 w 4457507"/>
              <a:gd name="connsiteY83" fmla="*/ 103043 h 5515902"/>
              <a:gd name="connsiteX84" fmla="*/ 0 w 4457507"/>
              <a:gd name="connsiteY84" fmla="*/ 0 h 5515902"/>
              <a:gd name="connsiteX85" fmla="*/ 4457507 w 4457507"/>
              <a:gd name="connsiteY85" fmla="*/ 0 h 5515902"/>
              <a:gd name="connsiteX86" fmla="*/ 4457507 w 4457507"/>
              <a:gd name="connsiteY86" fmla="*/ 5515902 h 5515902"/>
              <a:gd name="connsiteX87" fmla="*/ 0 w 4457507"/>
              <a:gd name="connsiteY87" fmla="*/ 5515902 h 5515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4457507" h="5515902">
                <a:moveTo>
                  <a:pt x="127458" y="103043"/>
                </a:moveTo>
                <a:lnTo>
                  <a:pt x="118742" y="3939905"/>
                </a:lnTo>
                <a:lnTo>
                  <a:pt x="122936" y="5215949"/>
                </a:lnTo>
                <a:lnTo>
                  <a:pt x="121112" y="5279599"/>
                </a:lnTo>
                <a:cubicBezTo>
                  <a:pt x="120244" y="5282148"/>
                  <a:pt x="122382" y="5281604"/>
                  <a:pt x="122738" y="5283070"/>
                </a:cubicBezTo>
                <a:cubicBezTo>
                  <a:pt x="122897" y="5283727"/>
                  <a:pt x="122540" y="5285058"/>
                  <a:pt x="122625" y="5285823"/>
                </a:cubicBezTo>
                <a:cubicBezTo>
                  <a:pt x="122759" y="5287034"/>
                  <a:pt x="123129" y="5287897"/>
                  <a:pt x="123382" y="5288933"/>
                </a:cubicBezTo>
                <a:cubicBezTo>
                  <a:pt x="123034" y="5297338"/>
                  <a:pt x="122835" y="5293127"/>
                  <a:pt x="124669" y="5300661"/>
                </a:cubicBezTo>
                <a:lnTo>
                  <a:pt x="125425" y="5303772"/>
                </a:lnTo>
                <a:cubicBezTo>
                  <a:pt x="125164" y="5310081"/>
                  <a:pt x="125291" y="5302539"/>
                  <a:pt x="126069" y="5309635"/>
                </a:cubicBezTo>
                <a:cubicBezTo>
                  <a:pt x="126152" y="5310401"/>
                  <a:pt x="125870" y="5311622"/>
                  <a:pt x="125955" y="5312388"/>
                </a:cubicBezTo>
                <a:cubicBezTo>
                  <a:pt x="126088" y="5313599"/>
                  <a:pt x="126461" y="5314461"/>
                  <a:pt x="126712" y="5315499"/>
                </a:cubicBezTo>
                <a:cubicBezTo>
                  <a:pt x="126364" y="5323910"/>
                  <a:pt x="126715" y="5310938"/>
                  <a:pt x="127356" y="5321362"/>
                </a:cubicBezTo>
                <a:cubicBezTo>
                  <a:pt x="127455" y="5322987"/>
                  <a:pt x="127204" y="5325032"/>
                  <a:pt x="127129" y="5326866"/>
                </a:cubicBezTo>
                <a:lnTo>
                  <a:pt x="127014" y="5329618"/>
                </a:lnTo>
                <a:cubicBezTo>
                  <a:pt x="126975" y="5330535"/>
                  <a:pt x="127366" y="5331241"/>
                  <a:pt x="126900" y="5332368"/>
                </a:cubicBezTo>
                <a:lnTo>
                  <a:pt x="123074" y="5339183"/>
                </a:lnTo>
                <a:lnTo>
                  <a:pt x="121026" y="5379531"/>
                </a:lnTo>
                <a:lnTo>
                  <a:pt x="430537" y="5379238"/>
                </a:lnTo>
                <a:cubicBezTo>
                  <a:pt x="1834716" y="5387383"/>
                  <a:pt x="4249515" y="5419645"/>
                  <a:pt x="4355361" y="5411414"/>
                </a:cubicBezTo>
                <a:cubicBezTo>
                  <a:pt x="4358281" y="5387665"/>
                  <a:pt x="4355324" y="5369816"/>
                  <a:pt x="4355306" y="5349018"/>
                </a:cubicBezTo>
                <a:lnTo>
                  <a:pt x="4359780" y="5346069"/>
                </a:lnTo>
                <a:cubicBezTo>
                  <a:pt x="4367716" y="5337134"/>
                  <a:pt x="4376313" y="5318322"/>
                  <a:pt x="4376306" y="5310763"/>
                </a:cubicBezTo>
                <a:cubicBezTo>
                  <a:pt x="4355447" y="5267791"/>
                  <a:pt x="4370193" y="5233317"/>
                  <a:pt x="4367882" y="5211003"/>
                </a:cubicBezTo>
                <a:cubicBezTo>
                  <a:pt x="4365570" y="5188687"/>
                  <a:pt x="4368638" y="5184429"/>
                  <a:pt x="4362441" y="5176871"/>
                </a:cubicBezTo>
                <a:lnTo>
                  <a:pt x="4355121" y="5140605"/>
                </a:lnTo>
                <a:lnTo>
                  <a:pt x="4353716" y="3503001"/>
                </a:lnTo>
                <a:cubicBezTo>
                  <a:pt x="4359944" y="3484225"/>
                  <a:pt x="4361878" y="3334053"/>
                  <a:pt x="4355640" y="3340314"/>
                </a:cubicBezTo>
                <a:cubicBezTo>
                  <a:pt x="4354173" y="3261754"/>
                  <a:pt x="4355635" y="3165504"/>
                  <a:pt x="4354169" y="3086943"/>
                </a:cubicBezTo>
                <a:cubicBezTo>
                  <a:pt x="4338359" y="2741070"/>
                  <a:pt x="4351965" y="2383383"/>
                  <a:pt x="4350863" y="2031604"/>
                </a:cubicBezTo>
                <a:lnTo>
                  <a:pt x="4355379" y="1981807"/>
                </a:lnTo>
                <a:lnTo>
                  <a:pt x="4362696" y="1931205"/>
                </a:lnTo>
                <a:lnTo>
                  <a:pt x="4366817" y="1920397"/>
                </a:lnTo>
                <a:lnTo>
                  <a:pt x="4363276" y="1907788"/>
                </a:lnTo>
                <a:cubicBezTo>
                  <a:pt x="4362235" y="1906240"/>
                  <a:pt x="4361066" y="1904977"/>
                  <a:pt x="4359810" y="1904041"/>
                </a:cubicBezTo>
                <a:lnTo>
                  <a:pt x="4366646" y="1863789"/>
                </a:lnTo>
                <a:lnTo>
                  <a:pt x="4366834" y="1858923"/>
                </a:lnTo>
                <a:cubicBezTo>
                  <a:pt x="4366499" y="1847740"/>
                  <a:pt x="4366164" y="1836559"/>
                  <a:pt x="4365829" y="1825376"/>
                </a:cubicBezTo>
                <a:cubicBezTo>
                  <a:pt x="4364138" y="1808743"/>
                  <a:pt x="4362447" y="1792112"/>
                  <a:pt x="4360756" y="1775480"/>
                </a:cubicBezTo>
                <a:lnTo>
                  <a:pt x="4350764" y="1751897"/>
                </a:lnTo>
                <a:lnTo>
                  <a:pt x="4350710" y="1599932"/>
                </a:lnTo>
                <a:lnTo>
                  <a:pt x="4352750" y="1599691"/>
                </a:lnTo>
                <a:cubicBezTo>
                  <a:pt x="4354837" y="1590544"/>
                  <a:pt x="4347532" y="1561850"/>
                  <a:pt x="4362203" y="1564293"/>
                </a:cubicBezTo>
                <a:cubicBezTo>
                  <a:pt x="4361830" y="1558489"/>
                  <a:pt x="4360854" y="1552763"/>
                  <a:pt x="4359725" y="1546992"/>
                </a:cubicBezTo>
                <a:cubicBezTo>
                  <a:pt x="4359532" y="1545983"/>
                  <a:pt x="4359338" y="1544976"/>
                  <a:pt x="4359144" y="1543968"/>
                </a:cubicBezTo>
                <a:lnTo>
                  <a:pt x="4360158" y="1532722"/>
                </a:lnTo>
                <a:lnTo>
                  <a:pt x="4356271" y="1528488"/>
                </a:lnTo>
                <a:lnTo>
                  <a:pt x="4357838" y="1490397"/>
                </a:lnTo>
                <a:cubicBezTo>
                  <a:pt x="4368378" y="1474114"/>
                  <a:pt x="4363511" y="1443331"/>
                  <a:pt x="4368153" y="1417799"/>
                </a:cubicBezTo>
                <a:lnTo>
                  <a:pt x="4372393" y="1406611"/>
                </a:lnTo>
                <a:lnTo>
                  <a:pt x="4379105" y="1332589"/>
                </a:lnTo>
                <a:lnTo>
                  <a:pt x="4386422" y="1281989"/>
                </a:lnTo>
                <a:lnTo>
                  <a:pt x="4390544" y="1271180"/>
                </a:lnTo>
                <a:lnTo>
                  <a:pt x="4387002" y="1258572"/>
                </a:lnTo>
                <a:cubicBezTo>
                  <a:pt x="4385961" y="1257023"/>
                  <a:pt x="4384791" y="1255762"/>
                  <a:pt x="4383536" y="1254825"/>
                </a:cubicBezTo>
                <a:lnTo>
                  <a:pt x="4390372" y="1214574"/>
                </a:lnTo>
                <a:cubicBezTo>
                  <a:pt x="4390434" y="1212951"/>
                  <a:pt x="4390498" y="1211329"/>
                  <a:pt x="4390560" y="1209707"/>
                </a:cubicBezTo>
                <a:cubicBezTo>
                  <a:pt x="4390225" y="1198524"/>
                  <a:pt x="4389890" y="1187341"/>
                  <a:pt x="4389554" y="1176159"/>
                </a:cubicBezTo>
                <a:lnTo>
                  <a:pt x="4384483" y="1126265"/>
                </a:lnTo>
                <a:cubicBezTo>
                  <a:pt x="4380583" y="1109764"/>
                  <a:pt x="4364675" y="1094873"/>
                  <a:pt x="4372782" y="1074492"/>
                </a:cubicBezTo>
                <a:cubicBezTo>
                  <a:pt x="4363789" y="1079012"/>
                  <a:pt x="4375622" y="1050289"/>
                  <a:pt x="4368023" y="1044600"/>
                </a:cubicBezTo>
                <a:cubicBezTo>
                  <a:pt x="4361707" y="1041260"/>
                  <a:pt x="4363824" y="1031767"/>
                  <a:pt x="4362564" y="1023807"/>
                </a:cubicBezTo>
                <a:cubicBezTo>
                  <a:pt x="4356675" y="1016860"/>
                  <a:pt x="4356400" y="978351"/>
                  <a:pt x="4359409" y="965734"/>
                </a:cubicBezTo>
                <a:cubicBezTo>
                  <a:pt x="4371848" y="931184"/>
                  <a:pt x="4349421" y="895123"/>
                  <a:pt x="4358670" y="867324"/>
                </a:cubicBezTo>
                <a:cubicBezTo>
                  <a:pt x="4357527" y="844954"/>
                  <a:pt x="4354340" y="837765"/>
                  <a:pt x="4352551" y="831512"/>
                </a:cubicBezTo>
                <a:lnTo>
                  <a:pt x="4350436" y="830732"/>
                </a:lnTo>
                <a:lnTo>
                  <a:pt x="4350396" y="719189"/>
                </a:lnTo>
                <a:lnTo>
                  <a:pt x="4351552" y="711345"/>
                </a:lnTo>
                <a:cubicBezTo>
                  <a:pt x="4352655" y="703065"/>
                  <a:pt x="4353279" y="694974"/>
                  <a:pt x="4352358" y="687487"/>
                </a:cubicBezTo>
                <a:lnTo>
                  <a:pt x="4350384" y="682767"/>
                </a:lnTo>
                <a:lnTo>
                  <a:pt x="4350301" y="451435"/>
                </a:lnTo>
                <a:lnTo>
                  <a:pt x="4350733" y="447233"/>
                </a:lnTo>
                <a:cubicBezTo>
                  <a:pt x="4351729" y="434177"/>
                  <a:pt x="4352228" y="423628"/>
                  <a:pt x="4352222" y="418707"/>
                </a:cubicBezTo>
                <a:cubicBezTo>
                  <a:pt x="4351573" y="403283"/>
                  <a:pt x="4350922" y="387859"/>
                  <a:pt x="4350273" y="372435"/>
                </a:cubicBezTo>
                <a:lnTo>
                  <a:pt x="4350241" y="281168"/>
                </a:lnTo>
                <a:lnTo>
                  <a:pt x="4352388" y="257444"/>
                </a:lnTo>
                <a:cubicBezTo>
                  <a:pt x="4355951" y="239076"/>
                  <a:pt x="4361864" y="219783"/>
                  <a:pt x="4371298" y="198781"/>
                </a:cubicBezTo>
                <a:cubicBezTo>
                  <a:pt x="4371256" y="155921"/>
                  <a:pt x="4362839" y="169410"/>
                  <a:pt x="4353201" y="168246"/>
                </a:cubicBezTo>
                <a:lnTo>
                  <a:pt x="4350200" y="166698"/>
                </a:lnTo>
                <a:cubicBezTo>
                  <a:pt x="4350196" y="156123"/>
                  <a:pt x="4350193" y="145548"/>
                  <a:pt x="4350188" y="134972"/>
                </a:cubicBezTo>
                <a:lnTo>
                  <a:pt x="4321251" y="114809"/>
                </a:lnTo>
                <a:lnTo>
                  <a:pt x="3949065" y="115293"/>
                </a:lnTo>
                <a:lnTo>
                  <a:pt x="3121950" y="106657"/>
                </a:lnTo>
                <a:cubicBezTo>
                  <a:pt x="2485016" y="104616"/>
                  <a:pt x="452079" y="116014"/>
                  <a:pt x="127458" y="103043"/>
                </a:cubicBezTo>
                <a:close/>
                <a:moveTo>
                  <a:pt x="0" y="0"/>
                </a:moveTo>
                <a:lnTo>
                  <a:pt x="4457507" y="0"/>
                </a:lnTo>
                <a:lnTo>
                  <a:pt x="4457507" y="5515902"/>
                </a:lnTo>
                <a:lnTo>
                  <a:pt x="0" y="5515902"/>
                </a:lnTo>
                <a:close/>
              </a:path>
            </a:pathLst>
          </a:custGeom>
          <a:solidFill>
            <a:schemeClr val="tx1"/>
          </a:solidFill>
          <a:ln>
            <a:noFill/>
          </a:ln>
          <a:effectLst>
            <a:outerShdw blurRad="76200" dir="13800000" algn="ctr"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Content Placeholder 8">
            <a:extLst>
              <a:ext uri="{FF2B5EF4-FFF2-40B4-BE49-F238E27FC236}">
                <a16:creationId xmlns:a16="http://schemas.microsoft.com/office/drawing/2014/main" id="{550B7B1C-A20B-42B2-B344-044456327D36}"/>
              </a:ext>
            </a:extLst>
          </p:cNvPr>
          <p:cNvSpPr>
            <a:spLocks noGrp="1"/>
          </p:cNvSpPr>
          <p:nvPr>
            <p:ph idx="1"/>
          </p:nvPr>
        </p:nvSpPr>
        <p:spPr>
          <a:xfrm>
            <a:off x="6096000" y="2961280"/>
            <a:ext cx="5126816" cy="2906120"/>
          </a:xfrm>
        </p:spPr>
        <p:txBody>
          <a:bodyPr>
            <a:normAutofit/>
          </a:bodyPr>
          <a:lstStyle/>
          <a:p>
            <a:r>
              <a:rPr lang="en-US" dirty="0"/>
              <a:t>Google is a talent magnet organization that attracts and retains extraordinary talent, and it</a:t>
            </a:r>
            <a:r>
              <a:rPr lang="en-US" b="0" i="0" dirty="0">
                <a:solidFill>
                  <a:srgbClr val="222222"/>
                </a:solidFill>
                <a:effectLst/>
                <a:latin typeface="Libre Franklin" pitchFamily="2" charset="0"/>
              </a:rPr>
              <a:t> </a:t>
            </a:r>
            <a:r>
              <a:rPr lang="en-US" b="0" i="0" dirty="0">
                <a:solidFill>
                  <a:srgbClr val="222222"/>
                </a:solidFill>
                <a:effectLst/>
              </a:rPr>
              <a:t>can expand and grow because it can attract that talent in any new field or job family</a:t>
            </a:r>
          </a:p>
          <a:p>
            <a:r>
              <a:rPr lang="en-US" dirty="0">
                <a:solidFill>
                  <a:srgbClr val="222222"/>
                </a:solidFill>
              </a:rPr>
              <a:t>Using of employer branding as talent acquisition</a:t>
            </a:r>
          </a:p>
          <a:p>
            <a:pPr marL="0" indent="0">
              <a:buNone/>
            </a:pPr>
            <a:r>
              <a:rPr lang="en-US" b="0" i="0" dirty="0">
                <a:solidFill>
                  <a:srgbClr val="222222"/>
                </a:solidFill>
                <a:effectLst/>
              </a:rPr>
              <a:t>.Dr.D.Sullivan,2013</a:t>
            </a:r>
            <a:endParaRPr lang="en-US" dirty="0"/>
          </a:p>
        </p:txBody>
      </p:sp>
      <p:grpSp>
        <p:nvGrpSpPr>
          <p:cNvPr id="24" name="Group 23">
            <a:extLst>
              <a:ext uri="{FF2B5EF4-FFF2-40B4-BE49-F238E27FC236}">
                <a16:creationId xmlns:a16="http://schemas.microsoft.com/office/drawing/2014/main" id="{E0C0AB3B-14AF-4E0B-92A4-F7495D78D9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5" name="Group 24">
              <a:extLst>
                <a:ext uri="{FF2B5EF4-FFF2-40B4-BE49-F238E27FC236}">
                  <a16:creationId xmlns:a16="http://schemas.microsoft.com/office/drawing/2014/main" id="{3DB5358C-A561-4943-BBB3-CDC3507ADC3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7" name="Straight Connector 26">
                <a:extLst>
                  <a:ext uri="{FF2B5EF4-FFF2-40B4-BE49-F238E27FC236}">
                    <a16:creationId xmlns:a16="http://schemas.microsoft.com/office/drawing/2014/main" id="{A40F6DC1-46F8-41D0-B1D7-A9A74063C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6890566-2D0D-4AB7-9AE3-0379756F0B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Oval 25">
              <a:extLst>
                <a:ext uri="{FF2B5EF4-FFF2-40B4-BE49-F238E27FC236}">
                  <a16:creationId xmlns:a16="http://schemas.microsoft.com/office/drawing/2014/main" id="{66CA593C-08F1-4E69-96C9-0912DAF58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11749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08FD56-DA92-4BD4-98BB-9311E5E52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3D487-8C8E-446A-973D-65394F99CFC6}"/>
              </a:ext>
            </a:extLst>
          </p:cNvPr>
          <p:cNvSpPr>
            <a:spLocks noGrp="1"/>
          </p:cNvSpPr>
          <p:nvPr>
            <p:ph type="title"/>
          </p:nvPr>
        </p:nvSpPr>
        <p:spPr>
          <a:xfrm>
            <a:off x="6397557" y="207884"/>
            <a:ext cx="5032572" cy="780933"/>
          </a:xfrm>
        </p:spPr>
        <p:txBody>
          <a:bodyPr>
            <a:normAutofit/>
          </a:bodyPr>
          <a:lstStyle/>
          <a:p>
            <a:r>
              <a:rPr lang="en-US" dirty="0"/>
              <a:t>Conclusion</a:t>
            </a:r>
            <a:endParaRPr lang="en-GB" dirty="0"/>
          </a:p>
        </p:txBody>
      </p:sp>
      <p:sp>
        <p:nvSpPr>
          <p:cNvPr id="14" name="Rectangle 13">
            <a:extLst>
              <a:ext uri="{FF2B5EF4-FFF2-40B4-BE49-F238E27FC236}">
                <a16:creationId xmlns:a16="http://schemas.microsoft.com/office/drawing/2014/main" id="{C5D5E9CC-2294-46D1-89D0-F8C6FA5C4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420">
            <a:off x="780270" y="331637"/>
            <a:ext cx="4892736" cy="5837881"/>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BABD217-EF3C-4AF3-9C20-A6619D21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27644">
            <a:off x="741222" y="293814"/>
            <a:ext cx="4987909" cy="588314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364" h="5549951">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Icon&#10;&#10;Description automatically generated">
            <a:extLst>
              <a:ext uri="{FF2B5EF4-FFF2-40B4-BE49-F238E27FC236}">
                <a16:creationId xmlns:a16="http://schemas.microsoft.com/office/drawing/2014/main" id="{08DA49EF-E556-49D4-B9F9-133FC4DD92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420419">
            <a:off x="1104416" y="1096986"/>
            <a:ext cx="4254392" cy="4254392"/>
          </a:xfrm>
          <a:prstGeom prst="rect">
            <a:avLst/>
          </a:prstGeom>
        </p:spPr>
      </p:pic>
      <p:sp>
        <p:nvSpPr>
          <p:cNvPr id="9" name="Content Placeholder 8">
            <a:extLst>
              <a:ext uri="{FF2B5EF4-FFF2-40B4-BE49-F238E27FC236}">
                <a16:creationId xmlns:a16="http://schemas.microsoft.com/office/drawing/2014/main" id="{6289DF47-7C9C-4637-AF93-93327B2E2E4D}"/>
              </a:ext>
            </a:extLst>
          </p:cNvPr>
          <p:cNvSpPr>
            <a:spLocks noGrp="1"/>
          </p:cNvSpPr>
          <p:nvPr>
            <p:ph idx="1"/>
          </p:nvPr>
        </p:nvSpPr>
        <p:spPr>
          <a:xfrm>
            <a:off x="6473629" y="1196701"/>
            <a:ext cx="5032572" cy="4975499"/>
          </a:xfrm>
        </p:spPr>
        <p:txBody>
          <a:bodyPr>
            <a:noAutofit/>
          </a:bodyPr>
          <a:lstStyle/>
          <a:p>
            <a:r>
              <a:rPr lang="en-US" sz="1800" dirty="0"/>
              <a:t>Evolution of HRM, is a continuous process</a:t>
            </a:r>
          </a:p>
          <a:p>
            <a:r>
              <a:rPr lang="en-US" sz="1800" dirty="0"/>
              <a:t>Technology evolution, laws and policies have an impact on HRM development</a:t>
            </a:r>
          </a:p>
          <a:p>
            <a:r>
              <a:rPr lang="en-US" sz="1800" dirty="0"/>
              <a:t> E-HRM can help organizations to enhance their function pertaining to HR activities bringing benefits of cost savings, efficiency, flexible services, and employees participation.</a:t>
            </a:r>
          </a:p>
          <a:p>
            <a:r>
              <a:rPr lang="en-US" sz="1800" dirty="0"/>
              <a:t>By retaining talents an organization, improves not only its reputation but the relationship with the employees.</a:t>
            </a:r>
          </a:p>
        </p:txBody>
      </p:sp>
      <p:grpSp>
        <p:nvGrpSpPr>
          <p:cNvPr id="18" name="Group 17">
            <a:extLst>
              <a:ext uri="{FF2B5EF4-FFF2-40B4-BE49-F238E27FC236}">
                <a16:creationId xmlns:a16="http://schemas.microsoft.com/office/drawing/2014/main" id="{96BEFBD8-C05C-43C7-8D7B-58D37F70F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9" name="Group 18">
              <a:extLst>
                <a:ext uri="{FF2B5EF4-FFF2-40B4-BE49-F238E27FC236}">
                  <a16:creationId xmlns:a16="http://schemas.microsoft.com/office/drawing/2014/main" id="{B622FDA5-36F9-4DD4-87A3-58FC513B837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1" name="Straight Connector 20">
                <a:extLst>
                  <a:ext uri="{FF2B5EF4-FFF2-40B4-BE49-F238E27FC236}">
                    <a16:creationId xmlns:a16="http://schemas.microsoft.com/office/drawing/2014/main" id="{734870DF-B7C4-4149-9E0F-2B602F26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1CD7D4A-FA69-4C48-A532-9ED58E181A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0" name="Oval 19">
              <a:extLst>
                <a:ext uri="{FF2B5EF4-FFF2-40B4-BE49-F238E27FC236}">
                  <a16:creationId xmlns:a16="http://schemas.microsoft.com/office/drawing/2014/main" id="{F57FB85D-1649-470D-A7BA-3475C851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Freeform: Shape 23">
            <a:extLst>
              <a:ext uri="{FF2B5EF4-FFF2-40B4-BE49-F238E27FC236}">
                <a16:creationId xmlns:a16="http://schemas.microsoft.com/office/drawing/2014/main" id="{03CCCF79-BC42-40CC-A81F-1C5962B62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93556" y="5316608"/>
            <a:ext cx="444795" cy="1655141"/>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0360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33A8F-785D-4815-A8B0-FC75690E1AF5}"/>
              </a:ext>
            </a:extLst>
          </p:cNvPr>
          <p:cNvSpPr>
            <a:spLocks noGrp="1"/>
          </p:cNvSpPr>
          <p:nvPr>
            <p:ph type="title"/>
          </p:nvPr>
        </p:nvSpPr>
        <p:spPr>
          <a:xfrm>
            <a:off x="1349375" y="247650"/>
            <a:ext cx="9493249" cy="949325"/>
          </a:xfrm>
        </p:spPr>
        <p:txBody>
          <a:bodyPr>
            <a:normAutofit fontScale="90000"/>
          </a:bodyPr>
          <a:lstStyle/>
          <a:p>
            <a:r>
              <a:rPr lang="en-US" dirty="0"/>
              <a:t>References</a:t>
            </a:r>
            <a:br>
              <a:rPr lang="en-US" dirty="0"/>
            </a:br>
            <a:endParaRPr lang="en-GB" dirty="0"/>
          </a:p>
        </p:txBody>
      </p:sp>
      <p:sp>
        <p:nvSpPr>
          <p:cNvPr id="3" name="Content Placeholder 2">
            <a:extLst>
              <a:ext uri="{FF2B5EF4-FFF2-40B4-BE49-F238E27FC236}">
                <a16:creationId xmlns:a16="http://schemas.microsoft.com/office/drawing/2014/main" id="{87BE5DE2-1964-4391-BAA0-36D6946BDAFD}"/>
              </a:ext>
            </a:extLst>
          </p:cNvPr>
          <p:cNvSpPr>
            <a:spLocks noGrp="1"/>
          </p:cNvSpPr>
          <p:nvPr>
            <p:ph idx="1"/>
          </p:nvPr>
        </p:nvSpPr>
        <p:spPr>
          <a:xfrm>
            <a:off x="209550" y="800100"/>
            <a:ext cx="11468100" cy="5810250"/>
          </a:xfrm>
        </p:spPr>
        <p:txBody>
          <a:bodyPr>
            <a:noAutofit/>
          </a:bodyPr>
          <a:lstStyle/>
          <a:p>
            <a:pPr algn="l">
              <a:buFont typeface="Arial" panose="020B0604020202020204" pitchFamily="34" charset="0"/>
              <a:buChar char="•"/>
            </a:pPr>
            <a:r>
              <a:rPr lang="en-US" b="0" i="0" dirty="0">
                <a:solidFill>
                  <a:srgbClr val="212529"/>
                </a:solidFill>
                <a:effectLst/>
              </a:rPr>
              <a:t>GILMORE, S. and WILLIAMS, S. (2007) Conceptualizing the ‘personnel professional’: a critical analysis of the Chartered Institute of Personnel and Development’s professional qualification scheme. Personnel Review. Vol 36, No 3. pp398–414.</a:t>
            </a:r>
          </a:p>
          <a:p>
            <a:pPr algn="l">
              <a:buFont typeface="Arial" panose="020B0604020202020204" pitchFamily="34" charset="0"/>
              <a:buChar char="•"/>
            </a:pPr>
            <a:r>
              <a:rPr lang="en-US" b="0" i="0" dirty="0">
                <a:solidFill>
                  <a:srgbClr val="212529"/>
                </a:solidFill>
                <a:effectLst/>
              </a:rPr>
              <a:t>D. Ulrich, J. Younger, W .Brockbank, and Ulrich. (2011). The New HR Competencies: Business Partnering from the Outside-In. Available: https://rbl-net.s3.amazonaws.com/hrcs/2012/New%20HR%20Competencies%C2%8BBusiness%20Partnering%20from%20the%20Outside-In.pdf. Last accessed 21</a:t>
            </a:r>
            <a:r>
              <a:rPr lang="en-US" b="0" i="0" baseline="30000" dirty="0">
                <a:solidFill>
                  <a:srgbClr val="212529"/>
                </a:solidFill>
                <a:effectLst/>
              </a:rPr>
              <a:t>st</a:t>
            </a:r>
            <a:r>
              <a:rPr lang="en-US" b="0" i="0" dirty="0">
                <a:solidFill>
                  <a:srgbClr val="212529"/>
                </a:solidFill>
                <a:effectLst/>
              </a:rPr>
              <a:t> October 2021.</a:t>
            </a:r>
          </a:p>
          <a:p>
            <a:r>
              <a:rPr lang="en-US" b="0" i="0" dirty="0">
                <a:solidFill>
                  <a:srgbClr val="212529"/>
                </a:solidFill>
                <a:effectLst/>
              </a:rPr>
              <a:t>CIPD. (2007). The Thinking Performer concept . Available: http://docs.dpgplc.co.uk/e-lessons/HRM/LP2_DVP/DVP_The_Thinking_Perfomer_Concept.pdf. Last accessed 21</a:t>
            </a:r>
            <a:r>
              <a:rPr lang="en-US" b="0" i="0" baseline="30000" dirty="0">
                <a:solidFill>
                  <a:srgbClr val="212529"/>
                </a:solidFill>
                <a:effectLst/>
              </a:rPr>
              <a:t>st</a:t>
            </a:r>
            <a:r>
              <a:rPr lang="en-US" b="0" i="0" dirty="0">
                <a:solidFill>
                  <a:srgbClr val="212529"/>
                </a:solidFill>
                <a:effectLst/>
              </a:rPr>
              <a:t> October 2021.</a:t>
            </a:r>
          </a:p>
          <a:p>
            <a:r>
              <a:rPr lang="en-US" b="0" i="0" dirty="0">
                <a:solidFill>
                  <a:srgbClr val="212529"/>
                </a:solidFill>
                <a:effectLst/>
              </a:rPr>
              <a:t>CIPD. (2013). CIPD HR Profession Map. Available: https://www.cipd.co.uk/learn/career/profession-map/2013-profession-map. Last accessed 21</a:t>
            </a:r>
            <a:r>
              <a:rPr lang="en-US" b="0" i="0" baseline="30000" dirty="0">
                <a:solidFill>
                  <a:srgbClr val="212529"/>
                </a:solidFill>
                <a:effectLst/>
              </a:rPr>
              <a:t>st</a:t>
            </a:r>
            <a:r>
              <a:rPr lang="en-US" b="0" i="0" dirty="0">
                <a:solidFill>
                  <a:srgbClr val="212529"/>
                </a:solidFill>
                <a:effectLst/>
              </a:rPr>
              <a:t> October 2021.</a:t>
            </a:r>
          </a:p>
          <a:p>
            <a:r>
              <a:rPr lang="en-US" b="0" i="0" dirty="0">
                <a:solidFill>
                  <a:srgbClr val="212529"/>
                </a:solidFill>
                <a:effectLst/>
              </a:rPr>
              <a:t>Taylor, S (2016). Studying Human Resource Management. 2nd ed. London: Chartered Institute of Personnel and Development. 75.</a:t>
            </a:r>
          </a:p>
          <a:p>
            <a:pPr algn="l"/>
            <a:r>
              <a:rPr lang="en-US" b="0" i="0" dirty="0">
                <a:solidFill>
                  <a:srgbClr val="000000"/>
                </a:solidFill>
                <a:effectLst/>
              </a:rPr>
              <a:t>Sullivan, D., 2013. </a:t>
            </a:r>
            <a:r>
              <a:rPr lang="en-US" b="0" i="1" dirty="0">
                <a:solidFill>
                  <a:srgbClr val="000000"/>
                </a:solidFill>
                <a:effectLst/>
              </a:rPr>
              <a:t>How Google reinvented HR</a:t>
            </a:r>
            <a:r>
              <a:rPr lang="en-US" b="0" i="0" dirty="0">
                <a:solidFill>
                  <a:srgbClr val="000000"/>
                </a:solidFill>
                <a:effectLst/>
              </a:rPr>
              <a:t>. [online] Inside HR. Available at: </a:t>
            </a:r>
            <a:r>
              <a:rPr lang="en-US" b="0" i="0" dirty="0">
                <a:solidFill>
                  <a:srgbClr val="000000"/>
                </a:solidFill>
                <a:effectLst/>
                <a:hlinkClick r:id="rId3"/>
              </a:rPr>
              <a:t>https://www.insidehr.com.au/how-google-reinvented-hr/</a:t>
            </a:r>
            <a:r>
              <a:rPr lang="en-US" b="0" i="0" dirty="0">
                <a:solidFill>
                  <a:srgbClr val="000000"/>
                </a:solidFill>
                <a:effectLst/>
              </a:rPr>
              <a:t> Last Accessed 25</a:t>
            </a:r>
            <a:r>
              <a:rPr lang="en-US" b="0" i="0" baseline="30000" dirty="0">
                <a:solidFill>
                  <a:srgbClr val="000000"/>
                </a:solidFill>
                <a:effectLst/>
              </a:rPr>
              <a:t>th</a:t>
            </a:r>
            <a:r>
              <a:rPr lang="en-US" b="0" i="0" dirty="0">
                <a:solidFill>
                  <a:srgbClr val="000000"/>
                </a:solidFill>
                <a:effectLst/>
              </a:rPr>
              <a:t> October 2021.</a:t>
            </a:r>
            <a:endParaRPr lang="en-US" b="0" i="0" dirty="0">
              <a:solidFill>
                <a:srgbClr val="212529"/>
              </a:solidFill>
              <a:effectLst/>
            </a:endParaRPr>
          </a:p>
          <a:p>
            <a:pPr marL="342900" indent="-342900">
              <a:buFont typeface="+mj-lt"/>
              <a:buAutoNum type="arabicPeriod"/>
            </a:pPr>
            <a:endParaRPr lang="en-GB" dirty="0"/>
          </a:p>
        </p:txBody>
      </p:sp>
    </p:spTree>
    <p:extLst>
      <p:ext uri="{BB962C8B-B14F-4D97-AF65-F5344CB8AC3E}">
        <p14:creationId xmlns:p14="http://schemas.microsoft.com/office/powerpoint/2010/main" val="3899033608"/>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ae6edbdedb59637b8cbd334191b21d3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3a6ee151d17622bb6c9894421a4ac6c6"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1B335D-A5E3-4E36-942F-DD0281EC4CBA}">
  <ds:schemaRefs>
    <ds:schemaRef ds:uri="http://purl.org/dc/terms/"/>
    <ds:schemaRef ds:uri="http://purl.org/dc/dcmitype/"/>
    <ds:schemaRef ds:uri="http://schemas.openxmlformats.org/package/2006/metadata/core-properties"/>
    <ds:schemaRef ds:uri="http://schemas.microsoft.com/office/infopath/2007/PartnerControls"/>
    <ds:schemaRef ds:uri="http://schemas.microsoft.com/office/2006/metadata/properties"/>
    <ds:schemaRef ds:uri="http://schemas.microsoft.com/office/2006/documentManagement/types"/>
    <ds:schemaRef ds:uri="http://purl.org/dc/elements/1.1/"/>
    <ds:schemaRef ds:uri="d2ec016d-25cf-4c07-aa6b-c53e267faa6f"/>
    <ds:schemaRef ds:uri="9902240c-f584-4322-946e-7b0be23bca91"/>
    <ds:schemaRef ds:uri="http://www.w3.org/XML/1998/namespace"/>
  </ds:schemaRefs>
</ds:datastoreItem>
</file>

<file path=customXml/itemProps2.xml><?xml version="1.0" encoding="utf-8"?>
<ds:datastoreItem xmlns:ds="http://schemas.openxmlformats.org/officeDocument/2006/customXml" ds:itemID="{F0A251F3-4EAA-484B-B4AC-796F428D7C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A4A0DC-627D-4585-B91E-5AC0E2EB65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524</TotalTime>
  <Words>2528</Words>
  <Application>Microsoft Office PowerPoint</Application>
  <PresentationFormat>Widescreen</PresentationFormat>
  <Paragraphs>181</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Consolas</vt:lpstr>
      <vt:lpstr>Franklin Gothic Heavy</vt:lpstr>
      <vt:lpstr>Libre Franklin</vt:lpstr>
      <vt:lpstr>StreetscapeVTI</vt:lpstr>
      <vt:lpstr>Managing People </vt:lpstr>
      <vt:lpstr>What it means to be a HR specialist?</vt:lpstr>
      <vt:lpstr>HR PROFESSIONALISM</vt:lpstr>
      <vt:lpstr>TYPES OF PEOPLE WITHIN AN ORGANIZATION</vt:lpstr>
      <vt:lpstr>CIPD PROFESSIONAL MAP</vt:lpstr>
      <vt:lpstr>HR Functions </vt:lpstr>
      <vt:lpstr>Circles of HR professionalism</vt:lpstr>
      <vt:lpstr>Providing excellent service</vt:lpstr>
      <vt:lpstr>HRM EVOLUTION </vt:lpstr>
      <vt:lpstr>How Google reinvented HR and drives success through people analytics?</vt:lpstr>
      <vt:lpstr>Reinventing HR with people analytics </vt:lpstr>
      <vt:lpstr>How Google`s people analytics work</vt:lpstr>
      <vt:lpstr>Google-talent magnet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Andreea Elisabeta Magos (1918861)</dc:creator>
  <cp:lastModifiedBy>Andreea Elisabeta Magos (1918861)</cp:lastModifiedBy>
  <cp:revision>4</cp:revision>
  <dcterms:created xsi:type="dcterms:W3CDTF">2021-10-24T16:08:18Z</dcterms:created>
  <dcterms:modified xsi:type="dcterms:W3CDTF">2021-10-25T01:13:58Z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