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7" r:id="rId3"/>
  </p:sldMasterIdLst>
  <p:notesMasterIdLst>
    <p:notesMasterId r:id="rId17"/>
  </p:notesMasterIdLst>
  <p:sldIdLst>
    <p:sldId id="278" r:id="rId4"/>
    <p:sldId id="268" r:id="rId5"/>
    <p:sldId id="11665" r:id="rId6"/>
    <p:sldId id="11666" r:id="rId7"/>
    <p:sldId id="11668" r:id="rId8"/>
    <p:sldId id="11669" r:id="rId9"/>
    <p:sldId id="11670" r:id="rId10"/>
    <p:sldId id="11671" r:id="rId11"/>
    <p:sldId id="11672" r:id="rId12"/>
    <p:sldId id="11673" r:id="rId13"/>
    <p:sldId id="11674" r:id="rId14"/>
    <p:sldId id="265" r:id="rId15"/>
    <p:sldId id="11676" r:id="rId16"/>
  </p:sldIdLst>
  <p:sldSz cx="12192000" cy="6858000"/>
  <p:notesSz cx="6858000" cy="9144000"/>
  <p:custDataLst>
    <p:tags r:id="rId22"/>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 id="1" name="nello" initials="n" lastIdx="2"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0" autoAdjust="0"/>
    <p:restoredTop sz="94660"/>
  </p:normalViewPr>
  <p:slideViewPr>
    <p:cSldViewPr snapToGrid="0">
      <p:cViewPr varScale="1">
        <p:scale>
          <a:sx n="110" d="100"/>
          <a:sy n="110" d="100"/>
        </p:scale>
        <p:origin x="26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2" Type="http://schemas.openxmlformats.org/officeDocument/2006/relationships/tags" Target="tags/tag242.xml"/><Relationship Id="rId21" Type="http://schemas.openxmlformats.org/officeDocument/2006/relationships/commentAuthors" Target="commentAuthors.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notesMaster" Target="notesMasters/notesMaster1.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9" Type="http://schemas.openxmlformats.org/officeDocument/2006/relationships/tags" Target="../tags/tag5.xml"/><Relationship Id="rId8" Type="http://schemas.openxmlformats.org/officeDocument/2006/relationships/tags" Target="../tags/tag4.xml"/><Relationship Id="rId7" Type="http://schemas.openxmlformats.org/officeDocument/2006/relationships/image" Target="../media/image3.png"/><Relationship Id="rId6" Type="http://schemas.openxmlformats.org/officeDocument/2006/relationships/tags" Target="../tags/tag3.xml"/><Relationship Id="rId5" Type="http://schemas.openxmlformats.org/officeDocument/2006/relationships/image" Target="../media/image2.png"/><Relationship Id="rId4" Type="http://schemas.openxmlformats.org/officeDocument/2006/relationships/tags" Target="../tags/tag2.xml"/><Relationship Id="rId3" Type="http://schemas.openxmlformats.org/officeDocument/2006/relationships/image" Target="../media/image1.png"/><Relationship Id="rId2" Type="http://schemas.openxmlformats.org/officeDocument/2006/relationships/tags" Target="../tags/tag1.xml"/><Relationship Id="rId13" Type="http://schemas.openxmlformats.org/officeDocument/2006/relationships/tags" Target="../tags/tag9.xml"/><Relationship Id="rId12" Type="http://schemas.openxmlformats.org/officeDocument/2006/relationships/tags" Target="../tags/tag8.xml"/><Relationship Id="rId11" Type="http://schemas.openxmlformats.org/officeDocument/2006/relationships/tags" Target="../tags/tag7.xml"/><Relationship Id="rId10" Type="http://schemas.openxmlformats.org/officeDocument/2006/relationships/tags" Target="../tags/tag6.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9" Type="http://schemas.openxmlformats.org/officeDocument/2006/relationships/tags" Target="../tags/tag14.xml"/><Relationship Id="rId8" Type="http://schemas.openxmlformats.org/officeDocument/2006/relationships/tags" Target="../tags/tag13.xml"/><Relationship Id="rId7" Type="http://schemas.openxmlformats.org/officeDocument/2006/relationships/image" Target="../media/image4.png"/><Relationship Id="rId6" Type="http://schemas.openxmlformats.org/officeDocument/2006/relationships/tags" Target="../tags/tag12.xml"/><Relationship Id="rId5" Type="http://schemas.openxmlformats.org/officeDocument/2006/relationships/image" Target="../media/image2.png"/><Relationship Id="rId4" Type="http://schemas.openxmlformats.org/officeDocument/2006/relationships/tags" Target="../tags/tag11.xml"/><Relationship Id="rId3" Type="http://schemas.openxmlformats.org/officeDocument/2006/relationships/image" Target="../media/image1.png"/><Relationship Id="rId2" Type="http://schemas.openxmlformats.org/officeDocument/2006/relationships/tags" Target="../tags/tag10.xml"/><Relationship Id="rId12" Type="http://schemas.openxmlformats.org/officeDocument/2006/relationships/tags" Target="../tags/tag17.xml"/><Relationship Id="rId11" Type="http://schemas.openxmlformats.org/officeDocument/2006/relationships/tags" Target="../tags/tag16.xml"/><Relationship Id="rId10" Type="http://schemas.openxmlformats.org/officeDocument/2006/relationships/tags" Target="../tags/tag15.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23.xml"/><Relationship Id="rId8" Type="http://schemas.openxmlformats.org/officeDocument/2006/relationships/tags" Target="../tags/tag22.xml"/><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image" Target="../media/image5.png"/><Relationship Id="rId4" Type="http://schemas.openxmlformats.org/officeDocument/2006/relationships/tags" Target="../tags/tag19.xml"/><Relationship Id="rId3" Type="http://schemas.openxmlformats.org/officeDocument/2006/relationships/image" Target="../media/image1.png"/><Relationship Id="rId2" Type="http://schemas.openxmlformats.org/officeDocument/2006/relationships/tags" Target="../tags/tag18.xml"/><Relationship Id="rId10" Type="http://schemas.openxmlformats.org/officeDocument/2006/relationships/tags" Target="../tags/tag24.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image" Target="../media/image4.png"/><Relationship Id="rId6" Type="http://schemas.openxmlformats.org/officeDocument/2006/relationships/tags" Target="../tags/tag27.xml"/><Relationship Id="rId5" Type="http://schemas.openxmlformats.org/officeDocument/2006/relationships/image" Target="../media/image2.png"/><Relationship Id="rId4" Type="http://schemas.openxmlformats.org/officeDocument/2006/relationships/tags" Target="../tags/tag26.xml"/><Relationship Id="rId3" Type="http://schemas.openxmlformats.org/officeDocument/2006/relationships/image" Target="../media/image1.png"/><Relationship Id="rId2" Type="http://schemas.openxmlformats.org/officeDocument/2006/relationships/tags" Target="../tags/tag25.xml"/><Relationship Id="rId13" Type="http://schemas.openxmlformats.org/officeDocument/2006/relationships/tags" Target="../tags/tag33.xml"/><Relationship Id="rId12" Type="http://schemas.openxmlformats.org/officeDocument/2006/relationships/tags" Target="../tags/tag32.xml"/><Relationship Id="rId11" Type="http://schemas.openxmlformats.org/officeDocument/2006/relationships/tags" Target="../tags/tag31.xml"/><Relationship Id="rId10" Type="http://schemas.openxmlformats.org/officeDocument/2006/relationships/tags" Target="../tags/tag30.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38.xml"/><Relationship Id="rId8" Type="http://schemas.openxmlformats.org/officeDocument/2006/relationships/tags" Target="../tags/tag37.xml"/><Relationship Id="rId7" Type="http://schemas.openxmlformats.org/officeDocument/2006/relationships/image" Target="../media/image4.png"/><Relationship Id="rId6" Type="http://schemas.openxmlformats.org/officeDocument/2006/relationships/tags" Target="../tags/tag36.xml"/><Relationship Id="rId5" Type="http://schemas.openxmlformats.org/officeDocument/2006/relationships/image" Target="../media/image2.png"/><Relationship Id="rId4" Type="http://schemas.openxmlformats.org/officeDocument/2006/relationships/tags" Target="../tags/tag35.xml"/><Relationship Id="rId3" Type="http://schemas.openxmlformats.org/officeDocument/2006/relationships/image" Target="../media/image1.png"/><Relationship Id="rId2" Type="http://schemas.openxmlformats.org/officeDocument/2006/relationships/tags" Target="../tags/tag34.xml"/><Relationship Id="rId15" Type="http://schemas.openxmlformats.org/officeDocument/2006/relationships/tags" Target="../tags/tag44.xml"/><Relationship Id="rId14" Type="http://schemas.openxmlformats.org/officeDocument/2006/relationships/tags" Target="../tags/tag43.xml"/><Relationship Id="rId13" Type="http://schemas.openxmlformats.org/officeDocument/2006/relationships/tags" Target="../tags/tag42.xml"/><Relationship Id="rId12" Type="http://schemas.openxmlformats.org/officeDocument/2006/relationships/tags" Target="../tags/tag41.xml"/><Relationship Id="rId11" Type="http://schemas.openxmlformats.org/officeDocument/2006/relationships/tags" Target="../tags/tag40.xml"/><Relationship Id="rId10" Type="http://schemas.openxmlformats.org/officeDocument/2006/relationships/tags" Target="../tags/tag39.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9" Type="http://schemas.openxmlformats.org/officeDocument/2006/relationships/tags" Target="../tags/tag49.xml"/><Relationship Id="rId8" Type="http://schemas.openxmlformats.org/officeDocument/2006/relationships/tags" Target="../tags/tag48.xml"/><Relationship Id="rId7" Type="http://schemas.openxmlformats.org/officeDocument/2006/relationships/image" Target="../media/image5.png"/><Relationship Id="rId6" Type="http://schemas.openxmlformats.org/officeDocument/2006/relationships/tags" Target="../tags/tag47.xml"/><Relationship Id="rId5" Type="http://schemas.openxmlformats.org/officeDocument/2006/relationships/image" Target="../media/image4.png"/><Relationship Id="rId4" Type="http://schemas.openxmlformats.org/officeDocument/2006/relationships/tags" Target="../tags/tag46.xml"/><Relationship Id="rId3" Type="http://schemas.openxmlformats.org/officeDocument/2006/relationships/image" Target="../media/image1.png"/><Relationship Id="rId2" Type="http://schemas.openxmlformats.org/officeDocument/2006/relationships/tags" Target="../tags/tag45.xml"/><Relationship Id="rId11" Type="http://schemas.openxmlformats.org/officeDocument/2006/relationships/tags" Target="../tags/tag51.xml"/><Relationship Id="rId10" Type="http://schemas.openxmlformats.org/officeDocument/2006/relationships/tags" Target="../tags/tag5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9" Type="http://schemas.openxmlformats.org/officeDocument/2006/relationships/tags" Target="../tags/tag59.xml"/><Relationship Id="rId8" Type="http://schemas.openxmlformats.org/officeDocument/2006/relationships/tags" Target="../tags/tag58.xml"/><Relationship Id="rId7" Type="http://schemas.openxmlformats.org/officeDocument/2006/relationships/image" Target="../media/image4.png"/><Relationship Id="rId6" Type="http://schemas.openxmlformats.org/officeDocument/2006/relationships/tags" Target="../tags/tag57.xml"/><Relationship Id="rId5" Type="http://schemas.openxmlformats.org/officeDocument/2006/relationships/image" Target="../media/image2.png"/><Relationship Id="rId4" Type="http://schemas.openxmlformats.org/officeDocument/2006/relationships/tags" Target="../tags/tag56.xml"/><Relationship Id="rId3" Type="http://schemas.openxmlformats.org/officeDocument/2006/relationships/image" Target="../media/image1.png"/><Relationship Id="rId2" Type="http://schemas.openxmlformats.org/officeDocument/2006/relationships/tags" Target="../tags/tag55.xml"/><Relationship Id="rId13" Type="http://schemas.openxmlformats.org/officeDocument/2006/relationships/tags" Target="../tags/tag63.xml"/><Relationship Id="rId12" Type="http://schemas.openxmlformats.org/officeDocument/2006/relationships/tags" Target="../tags/tag62.xml"/><Relationship Id="rId11" Type="http://schemas.openxmlformats.org/officeDocument/2006/relationships/tags" Target="../tags/tag61.xml"/><Relationship Id="rId10" Type="http://schemas.openxmlformats.org/officeDocument/2006/relationships/tags" Target="../tags/tag60.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9" Type="http://schemas.openxmlformats.org/officeDocument/2006/relationships/tags" Target="../tags/tag68.xml"/><Relationship Id="rId8" Type="http://schemas.openxmlformats.org/officeDocument/2006/relationships/tags" Target="../tags/tag67.xml"/><Relationship Id="rId7" Type="http://schemas.openxmlformats.org/officeDocument/2006/relationships/image" Target="../media/image4.png"/><Relationship Id="rId6" Type="http://schemas.openxmlformats.org/officeDocument/2006/relationships/tags" Target="../tags/tag66.xml"/><Relationship Id="rId5" Type="http://schemas.openxmlformats.org/officeDocument/2006/relationships/image" Target="../media/image2.png"/><Relationship Id="rId4" Type="http://schemas.openxmlformats.org/officeDocument/2006/relationships/tags" Target="../tags/tag65.xml"/><Relationship Id="rId3" Type="http://schemas.openxmlformats.org/officeDocument/2006/relationships/image" Target="../media/image1.png"/><Relationship Id="rId2" Type="http://schemas.openxmlformats.org/officeDocument/2006/relationships/tags" Target="../tags/tag64.xml"/><Relationship Id="rId12" Type="http://schemas.openxmlformats.org/officeDocument/2006/relationships/tags" Target="../tags/tag71.xml"/><Relationship Id="rId11" Type="http://schemas.openxmlformats.org/officeDocument/2006/relationships/tags" Target="../tags/tag70.xml"/><Relationship Id="rId10" Type="http://schemas.openxmlformats.org/officeDocument/2006/relationships/tags" Target="../tags/tag69.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9" Type="http://schemas.openxmlformats.org/officeDocument/2006/relationships/tags" Target="../tags/tag76.xml"/><Relationship Id="rId8" Type="http://schemas.openxmlformats.org/officeDocument/2006/relationships/tags" Target="../tags/tag75.xml"/><Relationship Id="rId7" Type="http://schemas.openxmlformats.org/officeDocument/2006/relationships/image" Target="../media/image4.png"/><Relationship Id="rId6" Type="http://schemas.openxmlformats.org/officeDocument/2006/relationships/tags" Target="../tags/tag74.xml"/><Relationship Id="rId5" Type="http://schemas.openxmlformats.org/officeDocument/2006/relationships/image" Target="../media/image2.png"/><Relationship Id="rId4" Type="http://schemas.openxmlformats.org/officeDocument/2006/relationships/tags" Target="../tags/tag73.xml"/><Relationship Id="rId3" Type="http://schemas.openxmlformats.org/officeDocument/2006/relationships/image" Target="../media/image1.png"/><Relationship Id="rId2" Type="http://schemas.openxmlformats.org/officeDocument/2006/relationships/tags" Target="../tags/tag72.xml"/><Relationship Id="rId11" Type="http://schemas.openxmlformats.org/officeDocument/2006/relationships/tags" Target="../tags/tag78.xml"/><Relationship Id="rId10" Type="http://schemas.openxmlformats.org/officeDocument/2006/relationships/tags" Target="../tags/tag77.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83.xml"/><Relationship Id="rId8" Type="http://schemas.openxmlformats.org/officeDocument/2006/relationships/tags" Target="../tags/tag82.xml"/><Relationship Id="rId7" Type="http://schemas.openxmlformats.org/officeDocument/2006/relationships/image" Target="../media/image3.png"/><Relationship Id="rId6" Type="http://schemas.openxmlformats.org/officeDocument/2006/relationships/tags" Target="../tags/tag81.xml"/><Relationship Id="rId5" Type="http://schemas.openxmlformats.org/officeDocument/2006/relationships/image" Target="../media/image2.png"/><Relationship Id="rId4" Type="http://schemas.openxmlformats.org/officeDocument/2006/relationships/tags" Target="../tags/tag80.xml"/><Relationship Id="rId3" Type="http://schemas.openxmlformats.org/officeDocument/2006/relationships/image" Target="../media/image1.png"/><Relationship Id="rId2" Type="http://schemas.openxmlformats.org/officeDocument/2006/relationships/tags" Target="../tags/tag79.xml"/><Relationship Id="rId13" Type="http://schemas.openxmlformats.org/officeDocument/2006/relationships/tags" Target="../tags/tag87.xml"/><Relationship Id="rId12" Type="http://schemas.openxmlformats.org/officeDocument/2006/relationships/tags" Target="../tags/tag86.xml"/><Relationship Id="rId11" Type="http://schemas.openxmlformats.org/officeDocument/2006/relationships/tags" Target="../tags/tag85.xml"/><Relationship Id="rId10" Type="http://schemas.openxmlformats.org/officeDocument/2006/relationships/tags" Target="../tags/tag84.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92.xml"/><Relationship Id="rId8" Type="http://schemas.openxmlformats.org/officeDocument/2006/relationships/tags" Target="../tags/tag91.xml"/><Relationship Id="rId7" Type="http://schemas.openxmlformats.org/officeDocument/2006/relationships/image" Target="../media/image4.png"/><Relationship Id="rId6" Type="http://schemas.openxmlformats.org/officeDocument/2006/relationships/tags" Target="../tags/tag90.xml"/><Relationship Id="rId5" Type="http://schemas.openxmlformats.org/officeDocument/2006/relationships/image" Target="../media/image2.png"/><Relationship Id="rId4" Type="http://schemas.openxmlformats.org/officeDocument/2006/relationships/tags" Target="../tags/tag89.xml"/><Relationship Id="rId3" Type="http://schemas.openxmlformats.org/officeDocument/2006/relationships/image" Target="../media/image1.png"/><Relationship Id="rId2" Type="http://schemas.openxmlformats.org/officeDocument/2006/relationships/tags" Target="../tags/tag88.xml"/><Relationship Id="rId11" Type="http://schemas.openxmlformats.org/officeDocument/2006/relationships/tags" Target="../tags/tag94.xml"/><Relationship Id="rId10" Type="http://schemas.openxmlformats.org/officeDocument/2006/relationships/tags" Target="../tags/tag93.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100.xml"/><Relationship Id="rId8" Type="http://schemas.openxmlformats.org/officeDocument/2006/relationships/tags" Target="../tags/tag99.xml"/><Relationship Id="rId7" Type="http://schemas.openxmlformats.org/officeDocument/2006/relationships/tags" Target="../tags/tag98.xml"/><Relationship Id="rId6" Type="http://schemas.openxmlformats.org/officeDocument/2006/relationships/image" Target="../media/image4.png"/><Relationship Id="rId5" Type="http://schemas.openxmlformats.org/officeDocument/2006/relationships/tags" Target="../tags/tag97.xml"/><Relationship Id="rId4" Type="http://schemas.openxmlformats.org/officeDocument/2006/relationships/tags" Target="../tags/tag96.xml"/><Relationship Id="rId3" Type="http://schemas.openxmlformats.org/officeDocument/2006/relationships/image" Target="../media/image1.png"/><Relationship Id="rId2" Type="http://schemas.openxmlformats.org/officeDocument/2006/relationships/tags" Target="../tags/tag95.xml"/><Relationship Id="rId11" Type="http://schemas.openxmlformats.org/officeDocument/2006/relationships/tags" Target="../tags/tag102.xml"/><Relationship Id="rId10" Type="http://schemas.openxmlformats.org/officeDocument/2006/relationships/tags" Target="../tags/tag101.xm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109.xml"/><Relationship Id="rId8" Type="http://schemas.openxmlformats.org/officeDocument/2006/relationships/tags" Target="../tags/tag108.xml"/><Relationship Id="rId7" Type="http://schemas.openxmlformats.org/officeDocument/2006/relationships/tags" Target="../tags/tag107.xml"/><Relationship Id="rId6" Type="http://schemas.openxmlformats.org/officeDocument/2006/relationships/tags" Target="../tags/tag106.xml"/><Relationship Id="rId5" Type="http://schemas.openxmlformats.org/officeDocument/2006/relationships/tags" Target="../tags/tag105.xml"/><Relationship Id="rId4" Type="http://schemas.openxmlformats.org/officeDocument/2006/relationships/tags" Target="../tags/tag104.xml"/><Relationship Id="rId3" Type="http://schemas.openxmlformats.org/officeDocument/2006/relationships/image" Target="../media/image1.png"/><Relationship Id="rId2" Type="http://schemas.openxmlformats.org/officeDocument/2006/relationships/tags" Target="../tags/tag103.xml"/><Relationship Id="rId10" Type="http://schemas.openxmlformats.org/officeDocument/2006/relationships/tags" Target="../tags/tag110.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116.xml"/><Relationship Id="rId8" Type="http://schemas.openxmlformats.org/officeDocument/2006/relationships/tags" Target="../tags/tag115.xml"/><Relationship Id="rId7" Type="http://schemas.openxmlformats.org/officeDocument/2006/relationships/tags" Target="../tags/tag114.xml"/><Relationship Id="rId6" Type="http://schemas.openxmlformats.org/officeDocument/2006/relationships/image" Target="../media/image4.png"/><Relationship Id="rId5" Type="http://schemas.openxmlformats.org/officeDocument/2006/relationships/tags" Target="../tags/tag113.xml"/><Relationship Id="rId4" Type="http://schemas.openxmlformats.org/officeDocument/2006/relationships/tags" Target="../tags/tag112.xml"/><Relationship Id="rId3" Type="http://schemas.openxmlformats.org/officeDocument/2006/relationships/image" Target="../media/image1.png"/><Relationship Id="rId2" Type="http://schemas.openxmlformats.org/officeDocument/2006/relationships/tags" Target="../tags/tag111.xml"/><Relationship Id="rId12" Type="http://schemas.openxmlformats.org/officeDocument/2006/relationships/tags" Target="../tags/tag119.xml"/><Relationship Id="rId11" Type="http://schemas.openxmlformats.org/officeDocument/2006/relationships/tags" Target="../tags/tag118.xml"/><Relationship Id="rId10" Type="http://schemas.openxmlformats.org/officeDocument/2006/relationships/tags" Target="../tags/tag117.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26.xml"/><Relationship Id="rId8" Type="http://schemas.openxmlformats.org/officeDocument/2006/relationships/tags" Target="../tags/tag125.xml"/><Relationship Id="rId7" Type="http://schemas.openxmlformats.org/officeDocument/2006/relationships/tags" Target="../tags/tag124.xml"/><Relationship Id="rId6" Type="http://schemas.openxmlformats.org/officeDocument/2006/relationships/tags" Target="../tags/tag123.xml"/><Relationship Id="rId5" Type="http://schemas.openxmlformats.org/officeDocument/2006/relationships/tags" Target="../tags/tag122.xml"/><Relationship Id="rId4" Type="http://schemas.openxmlformats.org/officeDocument/2006/relationships/tags" Target="../tags/tag121.xml"/><Relationship Id="rId3" Type="http://schemas.openxmlformats.org/officeDocument/2006/relationships/image" Target="../media/image1.png"/><Relationship Id="rId2" Type="http://schemas.openxmlformats.org/officeDocument/2006/relationships/tags" Target="../tags/tag120.xml"/><Relationship Id="rId10" Type="http://schemas.openxmlformats.org/officeDocument/2006/relationships/tags" Target="../tags/tag127.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33.xml"/><Relationship Id="rId8" Type="http://schemas.openxmlformats.org/officeDocument/2006/relationships/tags" Target="../tags/tag132.xml"/><Relationship Id="rId7" Type="http://schemas.openxmlformats.org/officeDocument/2006/relationships/tags" Target="../tags/tag131.xml"/><Relationship Id="rId6" Type="http://schemas.openxmlformats.org/officeDocument/2006/relationships/image" Target="../media/image4.png"/><Relationship Id="rId5" Type="http://schemas.openxmlformats.org/officeDocument/2006/relationships/tags" Target="../tags/tag130.xml"/><Relationship Id="rId4" Type="http://schemas.openxmlformats.org/officeDocument/2006/relationships/tags" Target="../tags/tag129.xml"/><Relationship Id="rId3" Type="http://schemas.openxmlformats.org/officeDocument/2006/relationships/image" Target="../media/image1.png"/><Relationship Id="rId2" Type="http://schemas.openxmlformats.org/officeDocument/2006/relationships/tags" Target="../tags/tag128.xml"/><Relationship Id="rId14" Type="http://schemas.openxmlformats.org/officeDocument/2006/relationships/tags" Target="../tags/tag138.xml"/><Relationship Id="rId13" Type="http://schemas.openxmlformats.org/officeDocument/2006/relationships/tags" Target="../tags/tag137.xml"/><Relationship Id="rId12" Type="http://schemas.openxmlformats.org/officeDocument/2006/relationships/tags" Target="../tags/tag136.xml"/><Relationship Id="rId11" Type="http://schemas.openxmlformats.org/officeDocument/2006/relationships/tags" Target="../tags/tag135.xml"/><Relationship Id="rId10" Type="http://schemas.openxmlformats.org/officeDocument/2006/relationships/tags" Target="../tags/tag134.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44.xml"/><Relationship Id="rId8" Type="http://schemas.openxmlformats.org/officeDocument/2006/relationships/tags" Target="../tags/tag143.xml"/><Relationship Id="rId7" Type="http://schemas.openxmlformats.org/officeDocument/2006/relationships/tags" Target="../tags/tag142.xml"/><Relationship Id="rId6" Type="http://schemas.openxmlformats.org/officeDocument/2006/relationships/image" Target="../media/image4.png"/><Relationship Id="rId5" Type="http://schemas.openxmlformats.org/officeDocument/2006/relationships/tags" Target="../tags/tag141.xml"/><Relationship Id="rId4" Type="http://schemas.openxmlformats.org/officeDocument/2006/relationships/tags" Target="../tags/tag140.xml"/><Relationship Id="rId3" Type="http://schemas.openxmlformats.org/officeDocument/2006/relationships/image" Target="../media/image1.png"/><Relationship Id="rId2" Type="http://schemas.openxmlformats.org/officeDocument/2006/relationships/tags" Target="../tags/tag139.xml"/><Relationship Id="rId11" Type="http://schemas.openxmlformats.org/officeDocument/2006/relationships/tags" Target="../tags/tag146.xml"/><Relationship Id="rId10" Type="http://schemas.openxmlformats.org/officeDocument/2006/relationships/tags" Target="../tags/tag145.xml"/><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5" Type="http://schemas.openxmlformats.org/officeDocument/2006/relationships/tags" Target="../tags/tag155.xml"/><Relationship Id="rId4" Type="http://schemas.openxmlformats.org/officeDocument/2006/relationships/tags" Target="../tags/tag154.xml"/><Relationship Id="rId3" Type="http://schemas.openxmlformats.org/officeDocument/2006/relationships/image" Target="../media/image6.jpeg"/><Relationship Id="rId2" Type="http://schemas.openxmlformats.org/officeDocument/2006/relationships/tags" Target="../tags/tag153.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ags" Target="../tags/tag156.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4" Type="http://schemas.openxmlformats.org/officeDocument/2006/relationships/tags" Target="../tags/tag158.xml"/><Relationship Id="rId3" Type="http://schemas.openxmlformats.org/officeDocument/2006/relationships/image" Target="../media/image8.jpeg"/><Relationship Id="rId2" Type="http://schemas.openxmlformats.org/officeDocument/2006/relationships/tags" Target="../tags/tag157.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ags" Target="../tags/tag159.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ags" Target="../tags/tag160.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tags" Target="../tags/tag161.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ags" Target="../tags/tag162.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ags" Target="../tags/tag163.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ags" Target="../tags/tag164.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5" Type="http://schemas.openxmlformats.org/officeDocument/2006/relationships/tags" Target="../tags/tag167.xml"/><Relationship Id="rId4" Type="http://schemas.openxmlformats.org/officeDocument/2006/relationships/tags" Target="../tags/tag166.xml"/><Relationship Id="rId3" Type="http://schemas.openxmlformats.org/officeDocument/2006/relationships/image" Target="../media/image6.jpeg"/><Relationship Id="rId2" Type="http://schemas.openxmlformats.org/officeDocument/2006/relationships/tags" Target="../tags/tag165.xml"/><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7" Type="http://schemas.openxmlformats.org/officeDocument/2006/relationships/tags" Target="../tags/tag172.xml"/><Relationship Id="rId6" Type="http://schemas.openxmlformats.org/officeDocument/2006/relationships/tags" Target="../tags/tag171.xml"/><Relationship Id="rId5" Type="http://schemas.openxmlformats.org/officeDocument/2006/relationships/tags" Target="../tags/tag170.xml"/><Relationship Id="rId4" Type="http://schemas.openxmlformats.org/officeDocument/2006/relationships/tags" Target="../tags/tag169.xml"/><Relationship Id="rId3" Type="http://schemas.openxmlformats.org/officeDocument/2006/relationships/image" Target="../media/image7.jpeg"/><Relationship Id="rId2" Type="http://schemas.openxmlformats.org/officeDocument/2006/relationships/tags" Target="../tags/tag168.xml"/><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9" Type="http://schemas.openxmlformats.org/officeDocument/2006/relationships/tags" Target="../tags/tag179.xml"/><Relationship Id="rId8" Type="http://schemas.openxmlformats.org/officeDocument/2006/relationships/tags" Target="../tags/tag178.xml"/><Relationship Id="rId7" Type="http://schemas.openxmlformats.org/officeDocument/2006/relationships/tags" Target="../tags/tag177.xml"/><Relationship Id="rId6" Type="http://schemas.openxmlformats.org/officeDocument/2006/relationships/tags" Target="../tags/tag176.xml"/><Relationship Id="rId5" Type="http://schemas.openxmlformats.org/officeDocument/2006/relationships/tags" Target="../tags/tag175.xml"/><Relationship Id="rId4" Type="http://schemas.openxmlformats.org/officeDocument/2006/relationships/tags" Target="../tags/tag174.xml"/><Relationship Id="rId3" Type="http://schemas.openxmlformats.org/officeDocument/2006/relationships/image" Target="../media/image7.jpeg"/><Relationship Id="rId2" Type="http://schemas.openxmlformats.org/officeDocument/2006/relationships/tags" Target="../tags/tag173.xml"/><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9" Type="http://schemas.openxmlformats.org/officeDocument/2006/relationships/tags" Target="../tags/tag186.xml"/><Relationship Id="rId8" Type="http://schemas.openxmlformats.org/officeDocument/2006/relationships/tags" Target="../tags/tag185.xml"/><Relationship Id="rId7" Type="http://schemas.openxmlformats.org/officeDocument/2006/relationships/tags" Target="../tags/tag184.xml"/><Relationship Id="rId6" Type="http://schemas.openxmlformats.org/officeDocument/2006/relationships/tags" Target="../tags/tag183.xml"/><Relationship Id="rId5" Type="http://schemas.openxmlformats.org/officeDocument/2006/relationships/tags" Target="../tags/tag182.xml"/><Relationship Id="rId4" Type="http://schemas.openxmlformats.org/officeDocument/2006/relationships/tags" Target="../tags/tag181.xml"/><Relationship Id="rId3" Type="http://schemas.openxmlformats.org/officeDocument/2006/relationships/image" Target="../media/image7.jpeg"/><Relationship Id="rId2" Type="http://schemas.openxmlformats.org/officeDocument/2006/relationships/tags" Target="../tags/tag180.xml"/><Relationship Id="rId10" Type="http://schemas.openxmlformats.org/officeDocument/2006/relationships/tags" Target="../tags/tag187.xml"/><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9" Type="http://schemas.openxmlformats.org/officeDocument/2006/relationships/tags" Target="../tags/tag194.xml"/><Relationship Id="rId8" Type="http://schemas.openxmlformats.org/officeDocument/2006/relationships/tags" Target="../tags/tag193.xml"/><Relationship Id="rId7" Type="http://schemas.openxmlformats.org/officeDocument/2006/relationships/tags" Target="../tags/tag192.xml"/><Relationship Id="rId6" Type="http://schemas.openxmlformats.org/officeDocument/2006/relationships/tags" Target="../tags/tag191.xml"/><Relationship Id="rId5" Type="http://schemas.openxmlformats.org/officeDocument/2006/relationships/tags" Target="../tags/tag190.xml"/><Relationship Id="rId4" Type="http://schemas.openxmlformats.org/officeDocument/2006/relationships/tags" Target="../tags/tag189.xml"/><Relationship Id="rId3" Type="http://schemas.openxmlformats.org/officeDocument/2006/relationships/image" Target="../media/image7.jpeg"/><Relationship Id="rId2" Type="http://schemas.openxmlformats.org/officeDocument/2006/relationships/tags" Target="../tags/tag188.xml"/><Relationship Id="rId10" Type="http://schemas.openxmlformats.org/officeDocument/2006/relationships/tags" Target="../tags/tag195.xml"/><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9" Type="http://schemas.openxmlformats.org/officeDocument/2006/relationships/tags" Target="../tags/tag202.xml"/><Relationship Id="rId8" Type="http://schemas.openxmlformats.org/officeDocument/2006/relationships/tags" Target="../tags/tag201.xml"/><Relationship Id="rId7" Type="http://schemas.openxmlformats.org/officeDocument/2006/relationships/tags" Target="../tags/tag200.xml"/><Relationship Id="rId6" Type="http://schemas.openxmlformats.org/officeDocument/2006/relationships/tags" Target="../tags/tag199.xml"/><Relationship Id="rId5" Type="http://schemas.openxmlformats.org/officeDocument/2006/relationships/tags" Target="../tags/tag198.xml"/><Relationship Id="rId4" Type="http://schemas.openxmlformats.org/officeDocument/2006/relationships/tags" Target="../tags/tag197.xml"/><Relationship Id="rId3" Type="http://schemas.openxmlformats.org/officeDocument/2006/relationships/image" Target="../media/image7.jpeg"/><Relationship Id="rId2" Type="http://schemas.openxmlformats.org/officeDocument/2006/relationships/tags" Target="../tags/tag196.xml"/><Relationship Id="rId10" Type="http://schemas.openxmlformats.org/officeDocument/2006/relationships/tags" Target="../tags/tag203.xml"/><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9" Type="http://schemas.openxmlformats.org/officeDocument/2006/relationships/tags" Target="../tags/tag210.xml"/><Relationship Id="rId8" Type="http://schemas.openxmlformats.org/officeDocument/2006/relationships/tags" Target="../tags/tag209.xml"/><Relationship Id="rId7" Type="http://schemas.openxmlformats.org/officeDocument/2006/relationships/tags" Target="../tags/tag208.xml"/><Relationship Id="rId6" Type="http://schemas.openxmlformats.org/officeDocument/2006/relationships/tags" Target="../tags/tag207.xml"/><Relationship Id="rId5" Type="http://schemas.openxmlformats.org/officeDocument/2006/relationships/tags" Target="../tags/tag206.xml"/><Relationship Id="rId4" Type="http://schemas.openxmlformats.org/officeDocument/2006/relationships/tags" Target="../tags/tag205.xml"/><Relationship Id="rId3" Type="http://schemas.openxmlformats.org/officeDocument/2006/relationships/image" Target="../media/image7.jpeg"/><Relationship Id="rId2" Type="http://schemas.openxmlformats.org/officeDocument/2006/relationships/tags" Target="../tags/tag204.xml"/><Relationship Id="rId12" Type="http://schemas.openxmlformats.org/officeDocument/2006/relationships/tags" Target="../tags/tag213.xml"/><Relationship Id="rId11" Type="http://schemas.openxmlformats.org/officeDocument/2006/relationships/tags" Target="../tags/tag212.xml"/><Relationship Id="rId10" Type="http://schemas.openxmlformats.org/officeDocument/2006/relationships/tags" Target="../tags/tag211.xml"/><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9" Type="http://schemas.openxmlformats.org/officeDocument/2006/relationships/tags" Target="../tags/tag220.xml"/><Relationship Id="rId8" Type="http://schemas.openxmlformats.org/officeDocument/2006/relationships/tags" Target="../tags/tag219.xml"/><Relationship Id="rId7" Type="http://schemas.openxmlformats.org/officeDocument/2006/relationships/tags" Target="../tags/tag218.xml"/><Relationship Id="rId6" Type="http://schemas.openxmlformats.org/officeDocument/2006/relationships/tags" Target="../tags/tag217.xml"/><Relationship Id="rId5" Type="http://schemas.openxmlformats.org/officeDocument/2006/relationships/tags" Target="../tags/tag216.xml"/><Relationship Id="rId4" Type="http://schemas.openxmlformats.org/officeDocument/2006/relationships/tags" Target="../tags/tag215.xml"/><Relationship Id="rId3" Type="http://schemas.openxmlformats.org/officeDocument/2006/relationships/image" Target="../media/image7.jpeg"/><Relationship Id="rId2" Type="http://schemas.openxmlformats.org/officeDocument/2006/relationships/tags" Target="../tags/tag214.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6" name="图片 5" descr="1-01"/>
          <p:cNvPicPr>
            <a:picLocks noChangeAspect="1"/>
          </p:cNvPicPr>
          <p:nvPr>
            <p:custDataLst>
              <p:tags r:id="rId2"/>
            </p:custDataLst>
          </p:nvPr>
        </p:nvPicPr>
        <p:blipFill>
          <a:blip r:embed="rId3"/>
          <a:stretch>
            <a:fillRect/>
          </a:stretch>
        </p:blipFill>
        <p:spPr>
          <a:xfrm>
            <a:off x="-318" y="-20320"/>
            <a:ext cx="12192635" cy="6878307"/>
          </a:xfrm>
          <a:prstGeom prst="rect">
            <a:avLst/>
          </a:prstGeom>
        </p:spPr>
      </p:pic>
      <p:pic>
        <p:nvPicPr>
          <p:cNvPr id="2" name="图片 1" descr="1"/>
          <p:cNvPicPr/>
          <p:nvPr>
            <p:custDataLst>
              <p:tags r:id="rId4"/>
            </p:custDataLst>
          </p:nvPr>
        </p:nvPicPr>
        <p:blipFill>
          <a:blip r:embed="rId5">
            <a:alphaModFix amt="62000"/>
          </a:blip>
          <a:stretch>
            <a:fillRect/>
          </a:stretch>
        </p:blipFill>
        <p:spPr>
          <a:xfrm>
            <a:off x="508000" y="449133"/>
            <a:ext cx="10096510" cy="5974974"/>
          </a:xfrm>
          <a:prstGeom prst="roundRect">
            <a:avLst>
              <a:gd name="adj" fmla="val 7153"/>
            </a:avLst>
          </a:prstGeom>
        </p:spPr>
      </p:pic>
      <p:pic>
        <p:nvPicPr>
          <p:cNvPr id="3" name="图片 2" descr="16"/>
          <p:cNvPicPr/>
          <p:nvPr>
            <p:custDataLst>
              <p:tags r:id="rId6"/>
            </p:custDataLst>
          </p:nvPr>
        </p:nvPicPr>
        <p:blipFill>
          <a:blip r:embed="rId7"/>
          <a:srcRect t="-5098" r="-622" b="-11458"/>
          <a:stretch>
            <a:fillRect/>
          </a:stretch>
        </p:blipFill>
        <p:spPr>
          <a:xfrm>
            <a:off x="7194654" y="1962825"/>
            <a:ext cx="4837961" cy="4477980"/>
          </a:xfrm>
          <a:prstGeom prst="rect">
            <a:avLst/>
          </a:prstGeom>
        </p:spPr>
      </p:pic>
      <p:sp>
        <p:nvSpPr>
          <p:cNvPr id="16" name="日期占位符 15"/>
          <p:cNvSpPr>
            <a:spLocks noGrp="1"/>
          </p:cNvSpPr>
          <p:nvPr>
            <p:ph type="dt" sz="half" idx="10"/>
            <p:custDataLst>
              <p:tags r:id="rId8"/>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9"/>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18" name="灯片编号占位符 17"/>
          <p:cNvSpPr>
            <a:spLocks noGrp="1"/>
          </p:cNvSpPr>
          <p:nvPr>
            <p:ph type="sldNum" sz="quarter" idx="12"/>
            <p:custDataLst>
              <p:tags r:id="rId10"/>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
        <p:nvSpPr>
          <p:cNvPr id="4" name="标题 1"/>
          <p:cNvSpPr>
            <a:spLocks noGrp="1"/>
          </p:cNvSpPr>
          <p:nvPr>
            <p:ph type="ctrTitle" idx="1" hasCustomPrompt="1"/>
            <p:custDataLst>
              <p:tags r:id="rId11"/>
            </p:custDataLst>
          </p:nvPr>
        </p:nvSpPr>
        <p:spPr>
          <a:xfrm>
            <a:off x="1342390" y="2686257"/>
            <a:ext cx="6102972" cy="1106805"/>
          </a:xfrm>
          <a:noFill/>
        </p:spPr>
        <p:txBody>
          <a:bodyPr vert="horz" wrap="square" lIns="101600" tIns="38100" rIns="76200" bIns="38100" rtlCol="0" anchor="t" anchorCtr="0">
            <a:normAutofit/>
          </a:bodyPr>
          <a:lstStyle>
            <a:lvl1pPr marL="0" marR="0" algn="l" defTabSz="914400" rtl="0" eaLnBrk="1" fontAlgn="auto" latinLnBrk="0" hangingPunct="1">
              <a:lnSpc>
                <a:spcPct val="100000"/>
              </a:lnSpc>
              <a:spcBef>
                <a:spcPct val="0"/>
              </a:spcBef>
              <a:buClrTx/>
              <a:buSzTx/>
              <a:buFontTx/>
              <a:buNone/>
              <a:defRPr kumimoji="0" lang="zh-CN" altLang="en-US" sz="6000" b="0" i="0" u="none" strike="noStrike" kern="1200" cap="none" spc="300" normalizeH="0" baseline="0" noProof="1" dirty="0">
                <a:solidFill>
                  <a:schemeClr val="dk1">
                    <a:lumMod val="85000"/>
                    <a:lumOff val="15000"/>
                  </a:schemeClr>
                </a:solidFill>
                <a:uFillTx/>
                <a:latin typeface="Arial" panose="020B0604020202020204" pitchFamily="34" charset="0"/>
                <a:ea typeface="汉仪大黑简" panose="02010600000101010101" charset="-122"/>
                <a:cs typeface="+mn-cs"/>
              </a:defRPr>
            </a:lvl1pPr>
          </a:lstStyle>
          <a:p>
            <a:pPr lvl="0"/>
            <a:r>
              <a:rPr>
                <a:sym typeface="+mn-ea"/>
              </a:rPr>
              <a:t>编辑标题</a:t>
            </a:r>
            <a:endParaRPr>
              <a:sym typeface="+mn-ea"/>
            </a:endParaRPr>
          </a:p>
        </p:txBody>
      </p:sp>
      <p:sp>
        <p:nvSpPr>
          <p:cNvPr id="5" name="文本占位符 2"/>
          <p:cNvSpPr>
            <a:spLocks noGrp="1"/>
          </p:cNvSpPr>
          <p:nvPr>
            <p:ph type="body" idx="2" hasCustomPrompt="1"/>
            <p:custDataLst>
              <p:tags r:id="rId12"/>
            </p:custDataLst>
          </p:nvPr>
        </p:nvSpPr>
        <p:spPr>
          <a:xfrm>
            <a:off x="1342390" y="3819732"/>
            <a:ext cx="5736577" cy="1245394"/>
          </a:xfrm>
          <a:noFill/>
        </p:spPr>
        <p:txBody>
          <a:bodyPr vert="horz" wrap="square" lIns="101600" tIns="0" rIns="82550" bIns="0" rtlCol="0">
            <a:normAutofit/>
          </a:bodyPr>
          <a:lstStyle>
            <a:lvl1pPr marL="0" marR="0" indent="-228600" algn="l" defTabSz="914400" rtl="0" eaLnBrk="1" fontAlgn="auto" latinLnBrk="0" hangingPunct="1">
              <a:lnSpc>
                <a:spcPct val="150000"/>
              </a:lnSpc>
              <a:spcBef>
                <a:spcPts val="0"/>
              </a:spcBef>
              <a:spcAft>
                <a:spcPts val="1000"/>
              </a:spcAft>
              <a:buClrTx/>
              <a:buSzTx/>
              <a:buFontTx/>
              <a:buNone/>
              <a:defRPr kumimoji="0" lang="zh-CN" altLang="en-US" sz="1600" b="0" i="0" u="none" strike="noStrike" kern="1200" cap="none" spc="0" normalizeH="0" baseline="0" noProof="1" dirty="0">
                <a:solidFill>
                  <a:schemeClr val="dk1">
                    <a:lumMod val="85000"/>
                    <a:lumOff val="15000"/>
                  </a:schemeClr>
                </a:solidFill>
                <a:uFillTx/>
                <a:latin typeface="Arial" panose="020B0604020202020204" pitchFamily="34" charset="0"/>
                <a:ea typeface="汉仪中黑 简" panose="00020600040101010101" charset="-122"/>
                <a:cs typeface="汉仪中简黑简" panose="00020600040101010101" charset="-122"/>
                <a:sym typeface="+mn-ea"/>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7" name="文本占位符 4"/>
          <p:cNvSpPr>
            <a:spLocks noGrp="1"/>
          </p:cNvSpPr>
          <p:nvPr>
            <p:ph type="body" idx="3" hasCustomPrompt="1"/>
            <p:custDataLst>
              <p:tags r:id="rId13"/>
            </p:custDataLst>
          </p:nvPr>
        </p:nvSpPr>
        <p:spPr>
          <a:xfrm>
            <a:off x="1342390" y="1724281"/>
            <a:ext cx="3089897" cy="935306"/>
          </a:xfrm>
          <a:noFill/>
        </p:spPr>
        <p:txBody>
          <a:bodyPr vert="horz" wrap="square" lIns="101600" tIns="0" rIns="82550" bIns="0" rtlCol="0" anchor="b" anchorCtr="0">
            <a:normAutofit/>
          </a:bodyPr>
          <a:lstStyle>
            <a:lvl1pPr marL="0" marR="0" indent="-228600" algn="l" defTabSz="914400" rtl="0" eaLnBrk="1" fontAlgn="auto" latinLnBrk="0" hangingPunct="1">
              <a:lnSpc>
                <a:spcPct val="100000"/>
              </a:lnSpc>
              <a:spcBef>
                <a:spcPts val="0"/>
              </a:spcBef>
              <a:spcAft>
                <a:spcPts val="1000"/>
              </a:spcAft>
              <a:buClrTx/>
              <a:buSzTx/>
              <a:buFontTx/>
              <a:buNone/>
              <a:defRPr kumimoji="0" lang="zh-CN" altLang="en-US" sz="4400" b="0" i="0" u="none" strike="noStrike" kern="1200" cap="none" spc="300" normalizeH="0" baseline="0" noProof="1" dirty="0" err="1">
                <a:solidFill>
                  <a:schemeClr val="dk1">
                    <a:lumMod val="85000"/>
                    <a:lumOff val="15000"/>
                  </a:schemeClr>
                </a:solidFill>
                <a:uFillTx/>
                <a:latin typeface="Arial" panose="020B0604020202020204" pitchFamily="34" charset="0"/>
                <a:ea typeface="汉仪中黑 简"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8" name="图片 7" descr="1-01"/>
          <p:cNvPicPr>
            <a:picLocks noChangeAspect="1"/>
          </p:cNvPicPr>
          <p:nvPr>
            <p:custDataLst>
              <p:tags r:id="rId2"/>
            </p:custDataLst>
          </p:nvPr>
        </p:nvPicPr>
        <p:blipFill>
          <a:blip r:embed="rId3"/>
          <a:stretch>
            <a:fillRect/>
          </a:stretch>
        </p:blipFill>
        <p:spPr>
          <a:xfrm>
            <a:off x="-318" y="635"/>
            <a:ext cx="12193892" cy="6858000"/>
          </a:xfrm>
          <a:prstGeom prst="rect">
            <a:avLst/>
          </a:prstGeom>
        </p:spPr>
      </p:pic>
      <p:pic>
        <p:nvPicPr>
          <p:cNvPr id="7" name="图片 6" descr="1"/>
          <p:cNvPicPr/>
          <p:nvPr>
            <p:custDataLst>
              <p:tags r:id="rId4"/>
            </p:custDataLst>
          </p:nvPr>
        </p:nvPicPr>
        <p:blipFill>
          <a:blip r:embed="rId5">
            <a:alphaModFix amt="62000"/>
          </a:blip>
          <a:stretch>
            <a:fillRect/>
          </a:stretch>
        </p:blipFill>
        <p:spPr>
          <a:xfrm>
            <a:off x="1024865" y="524510"/>
            <a:ext cx="11167770" cy="5809615"/>
          </a:xfrm>
          <a:prstGeom prst="roundRect">
            <a:avLst>
              <a:gd name="adj" fmla="val 11315"/>
            </a:avLst>
          </a:prstGeom>
        </p:spPr>
      </p:pic>
      <p:pic>
        <p:nvPicPr>
          <p:cNvPr id="9" name="图片 8" descr="17"/>
          <p:cNvPicPr/>
          <p:nvPr>
            <p:custDataLst>
              <p:tags r:id="rId6"/>
            </p:custDataLst>
          </p:nvPr>
        </p:nvPicPr>
        <p:blipFill>
          <a:blip r:embed="rId7"/>
          <a:srcRect l="-66412" t="-52481" r="-24983" b="-17013"/>
          <a:stretch>
            <a:fillRect/>
          </a:stretch>
        </p:blipFill>
        <p:spPr>
          <a:xfrm flipH="1">
            <a:off x="0" y="5207010"/>
            <a:ext cx="1716541" cy="1651624"/>
          </a:xfrm>
          <a:prstGeom prst="rect">
            <a:avLst/>
          </a:prstGeom>
        </p:spPr>
      </p:pic>
      <p:sp>
        <p:nvSpPr>
          <p:cNvPr id="2" name="标题 1"/>
          <p:cNvSpPr>
            <a:spLocks noGrp="1"/>
          </p:cNvSpPr>
          <p:nvPr>
            <p:ph type="title"/>
            <p:custDataLst>
              <p:tags r:id="rId8"/>
            </p:custDataLst>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9"/>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10"/>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1"/>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6" name="灯片编号占位符 5"/>
          <p:cNvSpPr>
            <a:spLocks noGrp="1"/>
          </p:cNvSpPr>
          <p:nvPr>
            <p:ph type="sldNum" sz="quarter" idx="12"/>
            <p:custDataLst>
              <p:tags r:id="rId12"/>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2" name="图片 1" descr="1-01"/>
          <p:cNvPicPr>
            <a:picLocks noChangeAspect="1"/>
          </p:cNvPicPr>
          <p:nvPr>
            <p:custDataLst>
              <p:tags r:id="rId2"/>
            </p:custDataLst>
          </p:nvPr>
        </p:nvPicPr>
        <p:blipFill>
          <a:blip r:embed="rId3"/>
          <a:stretch>
            <a:fillRect/>
          </a:stretch>
        </p:blipFill>
        <p:spPr>
          <a:xfrm>
            <a:off x="-6668" y="-19685"/>
            <a:ext cx="12192635" cy="6877050"/>
          </a:xfrm>
          <a:prstGeom prst="rect">
            <a:avLst/>
          </a:prstGeom>
        </p:spPr>
      </p:pic>
      <p:pic>
        <p:nvPicPr>
          <p:cNvPr id="3" name="图片 2" descr="4-02"/>
          <p:cNvPicPr>
            <a:picLocks noChangeAspect="1"/>
          </p:cNvPicPr>
          <p:nvPr>
            <p:custDataLst>
              <p:tags r:id="rId4"/>
            </p:custDataLst>
          </p:nvPr>
        </p:nvPicPr>
        <p:blipFill>
          <a:blip r:embed="rId5"/>
          <a:srcRect l="27027" t="17432" r="5718" b="22072"/>
          <a:stretch>
            <a:fillRect/>
          </a:stretch>
        </p:blipFill>
        <p:spPr>
          <a:xfrm>
            <a:off x="3213417" y="3588799"/>
            <a:ext cx="5568950" cy="3269201"/>
          </a:xfrm>
          <a:prstGeom prst="rect">
            <a:avLst/>
          </a:prstGeom>
        </p:spPr>
      </p:pic>
      <p:sp>
        <p:nvSpPr>
          <p:cNvPr id="4" name="日期占位符 3"/>
          <p:cNvSpPr>
            <a:spLocks noGrp="1"/>
          </p:cNvSpPr>
          <p:nvPr>
            <p:ph type="dt" sz="half" idx="10"/>
            <p:custDataLst>
              <p:tags r:id="rId6"/>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6" name="灯片编号占位符 5"/>
          <p:cNvSpPr>
            <a:spLocks noGrp="1"/>
          </p:cNvSpPr>
          <p:nvPr>
            <p:ph type="sldNum" sz="quarter" idx="12"/>
            <p:custDataLst>
              <p:tags r:id="rId8"/>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
        <p:nvSpPr>
          <p:cNvPr id="7" name="标题 2"/>
          <p:cNvSpPr>
            <a:spLocks noGrp="1"/>
          </p:cNvSpPr>
          <p:nvPr>
            <p:ph type="ctrTitle" idx="1" hasCustomPrompt="1"/>
            <p:custDataLst>
              <p:tags r:id="rId9"/>
            </p:custDataLst>
          </p:nvPr>
        </p:nvSpPr>
        <p:spPr>
          <a:xfrm>
            <a:off x="4681517" y="926466"/>
            <a:ext cx="6119132" cy="1344295"/>
          </a:xfrm>
          <a:noFill/>
          <a:ln>
            <a:noFill/>
          </a:ln>
        </p:spPr>
        <p:txBody>
          <a:bodyPr vert="horz" wrap="square" lIns="101600" tIns="38100" rIns="63500" bIns="38100" rtlCol="0" anchor="b" anchorCtr="0">
            <a:normAutofit/>
          </a:bodyPr>
          <a:lstStyle>
            <a:lvl1pPr marL="0" marR="0" algn="l" defTabSz="914400" rtl="0" eaLnBrk="1" fontAlgn="auto" latinLnBrk="0" hangingPunct="1">
              <a:lnSpc>
                <a:spcPct val="100000"/>
              </a:lnSpc>
              <a:spcBef>
                <a:spcPct val="0"/>
              </a:spcBef>
              <a:buClrTx/>
              <a:buSzTx/>
              <a:buFontTx/>
              <a:buNone/>
              <a:defRPr kumimoji="0" lang="zh-CN" altLang="en-US" sz="4400" b="1" i="0" u="none" strike="noStrike" kern="1200" cap="none" spc="300" normalizeH="0" baseline="0" noProof="1" dirty="0">
                <a:solidFill>
                  <a:schemeClr val="dk1">
                    <a:lumMod val="85000"/>
                    <a:lumOff val="15000"/>
                  </a:schemeClr>
                </a:solidFill>
                <a:uFillTx/>
                <a:latin typeface="Arial" panose="020B0604020202020204" pitchFamily="34" charset="0"/>
                <a:ea typeface="汉仪大黑简" panose="02010600000101010101" charset="-122"/>
                <a:cs typeface="+mn-cs"/>
              </a:defRPr>
            </a:lvl1pPr>
          </a:lstStyle>
          <a:p>
            <a:pPr lvl="0"/>
            <a:r>
              <a:rPr>
                <a:sym typeface="+mn-ea"/>
              </a:rPr>
              <a:t>编辑标题</a:t>
            </a:r>
            <a:endParaRPr>
              <a:sym typeface="+mn-ea"/>
            </a:endParaRPr>
          </a:p>
        </p:txBody>
      </p:sp>
      <p:sp>
        <p:nvSpPr>
          <p:cNvPr id="8" name="文本占位符 6"/>
          <p:cNvSpPr>
            <a:spLocks noGrp="1"/>
          </p:cNvSpPr>
          <p:nvPr>
            <p:ph type="body" idx="2" hasCustomPrompt="1"/>
            <p:custDataLst>
              <p:tags r:id="rId10"/>
            </p:custDataLst>
          </p:nvPr>
        </p:nvSpPr>
        <p:spPr>
          <a:xfrm>
            <a:off x="4681517" y="2169796"/>
            <a:ext cx="6118497" cy="1262380"/>
          </a:xfrm>
          <a:noFill/>
          <a:ln>
            <a:noFill/>
          </a:ln>
        </p:spPr>
        <p:txBody>
          <a:bodyPr vert="horz" wrap="square" lIns="101600" tIns="38100" rIns="63500" bIns="38100" rtlCol="0" anchor="t" anchorCtr="0">
            <a:normAutofit/>
          </a:bodyPr>
          <a:lstStyle>
            <a:lvl1pPr marL="0" marR="0" indent="-228600" algn="l" defTabSz="914400" rtl="0" eaLnBrk="1" fontAlgn="auto" latinLnBrk="0" hangingPunct="1">
              <a:lnSpc>
                <a:spcPct val="100000"/>
              </a:lnSpc>
              <a:spcBef>
                <a:spcPts val="0"/>
              </a:spcBef>
              <a:spcAft>
                <a:spcPts val="1000"/>
              </a:spcAft>
              <a:buClrTx/>
              <a:buSzTx/>
              <a:buFontTx/>
              <a:buNone/>
              <a:defRPr kumimoji="0" lang="zh-CN" altLang="en-US" sz="2000" b="0" i="0" u="none" strike="noStrike" kern="1200" cap="none" spc="300" normalizeH="0" baseline="0" noProof="1" dirty="0">
                <a:solidFill>
                  <a:schemeClr val="dk1">
                    <a:lumMod val="85000"/>
                    <a:lumOff val="15000"/>
                  </a:schemeClr>
                </a:solidFill>
                <a:uFillTx/>
                <a:latin typeface="Arial" panose="020B0604020202020204" pitchFamily="34" charset="0"/>
                <a:ea typeface="汉仪中黑 简"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10" name="图片 9" descr="1-01"/>
          <p:cNvPicPr>
            <a:picLocks noChangeAspect="1"/>
          </p:cNvPicPr>
          <p:nvPr>
            <p:custDataLst>
              <p:tags r:id="rId2"/>
            </p:custDataLst>
          </p:nvPr>
        </p:nvPicPr>
        <p:blipFill>
          <a:blip r:embed="rId3"/>
          <a:stretch>
            <a:fillRect/>
          </a:stretch>
        </p:blipFill>
        <p:spPr>
          <a:xfrm>
            <a:off x="-318" y="635"/>
            <a:ext cx="12193892" cy="6858000"/>
          </a:xfrm>
          <a:prstGeom prst="rect">
            <a:avLst/>
          </a:prstGeom>
        </p:spPr>
      </p:pic>
      <p:pic>
        <p:nvPicPr>
          <p:cNvPr id="8" name="图片 7" descr="1"/>
          <p:cNvPicPr/>
          <p:nvPr>
            <p:custDataLst>
              <p:tags r:id="rId4"/>
            </p:custDataLst>
          </p:nvPr>
        </p:nvPicPr>
        <p:blipFill>
          <a:blip r:embed="rId5">
            <a:alphaModFix amt="62000"/>
          </a:blip>
          <a:stretch>
            <a:fillRect/>
          </a:stretch>
        </p:blipFill>
        <p:spPr>
          <a:xfrm>
            <a:off x="1024865" y="524510"/>
            <a:ext cx="11167770" cy="5809615"/>
          </a:xfrm>
          <a:prstGeom prst="roundRect">
            <a:avLst>
              <a:gd name="adj" fmla="val 11315"/>
            </a:avLst>
          </a:prstGeom>
        </p:spPr>
      </p:pic>
      <p:pic>
        <p:nvPicPr>
          <p:cNvPr id="9" name="图片 8" descr="17"/>
          <p:cNvPicPr/>
          <p:nvPr>
            <p:custDataLst>
              <p:tags r:id="rId6"/>
            </p:custDataLst>
          </p:nvPr>
        </p:nvPicPr>
        <p:blipFill>
          <a:blip r:embed="rId7"/>
          <a:srcRect l="-66412" t="-52481" r="-24983" b="-17013"/>
          <a:stretch>
            <a:fillRect/>
          </a:stretch>
        </p:blipFill>
        <p:spPr>
          <a:xfrm flipH="1">
            <a:off x="0" y="5207010"/>
            <a:ext cx="1716541" cy="1651624"/>
          </a:xfrm>
          <a:prstGeom prst="rect">
            <a:avLst/>
          </a:prstGeom>
        </p:spPr>
      </p:pic>
      <p:sp>
        <p:nvSpPr>
          <p:cNvPr id="2" name="标题 1"/>
          <p:cNvSpPr>
            <a:spLocks noGrp="1"/>
          </p:cNvSpPr>
          <p:nvPr>
            <p:ph type="title"/>
            <p:custDataLst>
              <p:tags r:id="rId8"/>
            </p:custDataLst>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9"/>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10"/>
            </p:custDataLst>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anose="020B0604020202020204" pitchFamily="34" charset="0"/>
                <a:ea typeface="汉仪中黑 简" panose="00020600040101010101" charset="-122"/>
              </a:defRPr>
            </a:lvl1pPr>
            <a:lvl2pPr eaLnBrk="1" fontAlgn="auto" latinLnBrk="0" hangingPunct="1">
              <a:defRPr sz="1600">
                <a:solidFill>
                  <a:schemeClr val="tx1"/>
                </a:solidFill>
                <a:latin typeface="Arial" panose="020B0604020202020204" pitchFamily="34" charset="0"/>
                <a:ea typeface="汉仪中黑 简" panose="00020600040101010101" charset="-122"/>
              </a:defRPr>
            </a:lvl2pPr>
            <a:lvl3pPr eaLnBrk="1" fontAlgn="auto" latinLnBrk="0" hangingPunct="1">
              <a:defRPr sz="1600">
                <a:solidFill>
                  <a:schemeClr val="tx1"/>
                </a:solidFill>
                <a:latin typeface="Arial" panose="020B0604020202020204" pitchFamily="34" charset="0"/>
                <a:ea typeface="汉仪中黑 简" panose="00020600040101010101" charset="-122"/>
              </a:defRPr>
            </a:lvl3pPr>
            <a:lvl4pPr eaLnBrk="1" fontAlgn="auto" latinLnBrk="0" hangingPunct="1">
              <a:defRPr sz="1600">
                <a:solidFill>
                  <a:schemeClr val="tx1"/>
                </a:solidFill>
                <a:latin typeface="Arial" panose="020B0604020202020204" pitchFamily="34" charset="0"/>
                <a:ea typeface="汉仪中黑 简" panose="00020600040101010101" charset="-122"/>
              </a:defRPr>
            </a:lvl4pPr>
            <a:lvl5pPr eaLnBrk="1" fontAlgn="auto" latinLnBrk="0" hangingPunct="1">
              <a:defRPr sz="160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11"/>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2"/>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7" name="灯片编号占位符 6"/>
          <p:cNvSpPr>
            <a:spLocks noGrp="1"/>
          </p:cNvSpPr>
          <p:nvPr>
            <p:ph type="sldNum" sz="quarter" idx="12"/>
            <p:custDataLst>
              <p:tags r:id="rId13"/>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2" name="图片 11" descr="1-01"/>
          <p:cNvPicPr>
            <a:picLocks noChangeAspect="1"/>
          </p:cNvPicPr>
          <p:nvPr>
            <p:custDataLst>
              <p:tags r:id="rId2"/>
            </p:custDataLst>
          </p:nvPr>
        </p:nvPicPr>
        <p:blipFill>
          <a:blip r:embed="rId3"/>
          <a:stretch>
            <a:fillRect/>
          </a:stretch>
        </p:blipFill>
        <p:spPr>
          <a:xfrm>
            <a:off x="-318" y="635"/>
            <a:ext cx="12193892" cy="6858000"/>
          </a:xfrm>
          <a:prstGeom prst="rect">
            <a:avLst/>
          </a:prstGeom>
        </p:spPr>
      </p:pic>
      <p:pic>
        <p:nvPicPr>
          <p:cNvPr id="11" name="图片 10" descr="1"/>
          <p:cNvPicPr/>
          <p:nvPr>
            <p:custDataLst>
              <p:tags r:id="rId4"/>
            </p:custDataLst>
          </p:nvPr>
        </p:nvPicPr>
        <p:blipFill>
          <a:blip r:embed="rId5">
            <a:alphaModFix amt="62000"/>
          </a:blip>
          <a:stretch>
            <a:fillRect/>
          </a:stretch>
        </p:blipFill>
        <p:spPr>
          <a:xfrm>
            <a:off x="1024865" y="524510"/>
            <a:ext cx="11167770" cy="5809615"/>
          </a:xfrm>
          <a:prstGeom prst="roundRect">
            <a:avLst>
              <a:gd name="adj" fmla="val 11315"/>
            </a:avLst>
          </a:prstGeom>
        </p:spPr>
      </p:pic>
      <p:pic>
        <p:nvPicPr>
          <p:cNvPr id="10" name="图片 9" descr="17"/>
          <p:cNvPicPr/>
          <p:nvPr>
            <p:custDataLst>
              <p:tags r:id="rId6"/>
            </p:custDataLst>
          </p:nvPr>
        </p:nvPicPr>
        <p:blipFill>
          <a:blip r:embed="rId7"/>
          <a:srcRect l="-66412" t="-52481" r="-24983" b="-17013"/>
          <a:stretch>
            <a:fillRect/>
          </a:stretch>
        </p:blipFill>
        <p:spPr>
          <a:xfrm flipH="1">
            <a:off x="0" y="5207010"/>
            <a:ext cx="1716541" cy="1651624"/>
          </a:xfrm>
          <a:prstGeom prst="rect">
            <a:avLst/>
          </a:prstGeom>
        </p:spPr>
      </p:pic>
      <p:sp>
        <p:nvSpPr>
          <p:cNvPr id="2" name="标题 1"/>
          <p:cNvSpPr>
            <a:spLocks noGrp="1"/>
          </p:cNvSpPr>
          <p:nvPr>
            <p:ph type="title"/>
            <p:custDataLst>
              <p:tags r:id="rId8"/>
            </p:custDataLst>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9"/>
            </p:custDataLst>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汉仪中黑 简" panose="0002060004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10"/>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11"/>
            </p:custDataLst>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2"/>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13"/>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4"/>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9" name="灯片编号占位符 8"/>
          <p:cNvSpPr>
            <a:spLocks noGrp="1"/>
          </p:cNvSpPr>
          <p:nvPr>
            <p:ph type="sldNum" sz="quarter" idx="12"/>
            <p:custDataLst>
              <p:tags r:id="rId15"/>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8" name="图片 7" descr="1-01"/>
          <p:cNvPicPr>
            <a:picLocks noChangeAspect="1"/>
          </p:cNvPicPr>
          <p:nvPr>
            <p:custDataLst>
              <p:tags r:id="rId2"/>
            </p:custDataLst>
          </p:nvPr>
        </p:nvPicPr>
        <p:blipFill>
          <a:blip r:embed="rId3"/>
          <a:stretch>
            <a:fillRect/>
          </a:stretch>
        </p:blipFill>
        <p:spPr>
          <a:xfrm>
            <a:off x="-318" y="-317"/>
            <a:ext cx="12192635" cy="6857683"/>
          </a:xfrm>
          <a:prstGeom prst="rect">
            <a:avLst/>
          </a:prstGeom>
        </p:spPr>
      </p:pic>
      <p:pic>
        <p:nvPicPr>
          <p:cNvPr id="6" name="图片 5" descr="17"/>
          <p:cNvPicPr/>
          <p:nvPr>
            <p:custDataLst>
              <p:tags r:id="rId4"/>
            </p:custDataLst>
          </p:nvPr>
        </p:nvPicPr>
        <p:blipFill>
          <a:blip r:embed="rId5"/>
          <a:srcRect l="-248612" t="-58388" r="-58638" b="-29236"/>
          <a:stretch>
            <a:fillRect/>
          </a:stretch>
        </p:blipFill>
        <p:spPr>
          <a:xfrm flipH="1">
            <a:off x="0" y="5236920"/>
            <a:ext cx="3066402" cy="1621068"/>
          </a:xfrm>
          <a:prstGeom prst="rect">
            <a:avLst/>
          </a:prstGeom>
        </p:spPr>
      </p:pic>
      <p:pic>
        <p:nvPicPr>
          <p:cNvPr id="7" name="图片 6" descr="4-02"/>
          <p:cNvPicPr>
            <a:picLocks noChangeAspect="1"/>
          </p:cNvPicPr>
          <p:nvPr>
            <p:custDataLst>
              <p:tags r:id="rId6"/>
            </p:custDataLst>
          </p:nvPr>
        </p:nvPicPr>
        <p:blipFill>
          <a:blip r:embed="rId7"/>
          <a:srcRect l="28655" t="-12018" r="9955" b="13410"/>
          <a:stretch>
            <a:fillRect/>
          </a:stretch>
        </p:blipFill>
        <p:spPr>
          <a:xfrm>
            <a:off x="6296660" y="0"/>
            <a:ext cx="5895340" cy="6159500"/>
          </a:xfrm>
          <a:prstGeom prst="rect">
            <a:avLst/>
          </a:prstGeom>
        </p:spPr>
      </p:pic>
      <p:sp>
        <p:nvSpPr>
          <p:cNvPr id="2" name="标题 1"/>
          <p:cNvSpPr>
            <a:spLocks noGrp="1"/>
          </p:cNvSpPr>
          <p:nvPr>
            <p:ph type="title"/>
            <p:custDataLst>
              <p:tags r:id="rId8"/>
            </p:custDataLst>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9"/>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4" name="灯片编号占位符 3"/>
          <p:cNvSpPr>
            <a:spLocks noGrp="1"/>
          </p:cNvSpPr>
          <p:nvPr>
            <p:ph type="sldNum" sz="quarter" idx="12"/>
            <p:custDataLst>
              <p:tags r:id="rId4"/>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10" name="图片 9" descr="1-01"/>
          <p:cNvPicPr>
            <a:picLocks noChangeAspect="1"/>
          </p:cNvPicPr>
          <p:nvPr>
            <p:custDataLst>
              <p:tags r:id="rId2"/>
            </p:custDataLst>
          </p:nvPr>
        </p:nvPicPr>
        <p:blipFill>
          <a:blip r:embed="rId3"/>
          <a:stretch>
            <a:fillRect/>
          </a:stretch>
        </p:blipFill>
        <p:spPr>
          <a:xfrm>
            <a:off x="-318" y="635"/>
            <a:ext cx="12193892" cy="6858000"/>
          </a:xfrm>
          <a:prstGeom prst="rect">
            <a:avLst/>
          </a:prstGeom>
        </p:spPr>
      </p:pic>
      <p:pic>
        <p:nvPicPr>
          <p:cNvPr id="8" name="图片 7" descr="1"/>
          <p:cNvPicPr/>
          <p:nvPr>
            <p:custDataLst>
              <p:tags r:id="rId4"/>
            </p:custDataLst>
          </p:nvPr>
        </p:nvPicPr>
        <p:blipFill>
          <a:blip r:embed="rId5">
            <a:alphaModFix amt="62000"/>
          </a:blip>
          <a:stretch>
            <a:fillRect/>
          </a:stretch>
        </p:blipFill>
        <p:spPr>
          <a:xfrm>
            <a:off x="1024865" y="524510"/>
            <a:ext cx="11167770" cy="5809615"/>
          </a:xfrm>
          <a:prstGeom prst="roundRect">
            <a:avLst>
              <a:gd name="adj" fmla="val 11315"/>
            </a:avLst>
          </a:prstGeom>
        </p:spPr>
      </p:pic>
      <p:pic>
        <p:nvPicPr>
          <p:cNvPr id="9" name="图片 8" descr="17"/>
          <p:cNvPicPr/>
          <p:nvPr>
            <p:custDataLst>
              <p:tags r:id="rId6"/>
            </p:custDataLst>
          </p:nvPr>
        </p:nvPicPr>
        <p:blipFill>
          <a:blip r:embed="rId7"/>
          <a:srcRect l="-66412" t="-52481" r="-24983" b="-17013"/>
          <a:stretch>
            <a:fillRect/>
          </a:stretch>
        </p:blipFill>
        <p:spPr>
          <a:xfrm flipH="1">
            <a:off x="0" y="5207010"/>
            <a:ext cx="1716541" cy="1651624"/>
          </a:xfrm>
          <a:prstGeom prst="rect">
            <a:avLst/>
          </a:prstGeom>
        </p:spPr>
      </p:pic>
      <p:sp>
        <p:nvSpPr>
          <p:cNvPr id="2" name="标题 1"/>
          <p:cNvSpPr>
            <a:spLocks noGrp="1"/>
          </p:cNvSpPr>
          <p:nvPr>
            <p:ph type="title"/>
            <p:custDataLst>
              <p:tags r:id="rId8"/>
            </p:custDataLst>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9"/>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汉仪中黑 简" panose="00020600040101010101" charset="-122"/>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10"/>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中黑 简" panose="0002060004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1"/>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2"/>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7" name="灯片编号占位符 6"/>
          <p:cNvSpPr>
            <a:spLocks noGrp="1"/>
          </p:cNvSpPr>
          <p:nvPr>
            <p:ph type="sldNum" sz="quarter" idx="12"/>
            <p:custDataLst>
              <p:tags r:id="rId13"/>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8" name="图片 7" descr="1-01"/>
          <p:cNvPicPr>
            <a:picLocks noChangeAspect="1"/>
          </p:cNvPicPr>
          <p:nvPr>
            <p:custDataLst>
              <p:tags r:id="rId2"/>
            </p:custDataLst>
          </p:nvPr>
        </p:nvPicPr>
        <p:blipFill>
          <a:blip r:embed="rId3"/>
          <a:stretch>
            <a:fillRect/>
          </a:stretch>
        </p:blipFill>
        <p:spPr>
          <a:xfrm>
            <a:off x="-318" y="635"/>
            <a:ext cx="12193892" cy="6858000"/>
          </a:xfrm>
          <a:prstGeom prst="rect">
            <a:avLst/>
          </a:prstGeom>
        </p:spPr>
      </p:pic>
      <p:pic>
        <p:nvPicPr>
          <p:cNvPr id="7" name="图片 6" descr="1"/>
          <p:cNvPicPr/>
          <p:nvPr>
            <p:custDataLst>
              <p:tags r:id="rId4"/>
            </p:custDataLst>
          </p:nvPr>
        </p:nvPicPr>
        <p:blipFill>
          <a:blip r:embed="rId5">
            <a:alphaModFix amt="62000"/>
          </a:blip>
          <a:stretch>
            <a:fillRect/>
          </a:stretch>
        </p:blipFill>
        <p:spPr>
          <a:xfrm>
            <a:off x="1024865" y="524510"/>
            <a:ext cx="11167770" cy="5809615"/>
          </a:xfrm>
          <a:prstGeom prst="roundRect">
            <a:avLst>
              <a:gd name="adj" fmla="val 11315"/>
            </a:avLst>
          </a:prstGeom>
        </p:spPr>
      </p:pic>
      <p:pic>
        <p:nvPicPr>
          <p:cNvPr id="9" name="图片 8" descr="17"/>
          <p:cNvPicPr/>
          <p:nvPr>
            <p:custDataLst>
              <p:tags r:id="rId6"/>
            </p:custDataLst>
          </p:nvPr>
        </p:nvPicPr>
        <p:blipFill>
          <a:blip r:embed="rId7"/>
          <a:srcRect l="-66412" t="-52481" r="-24983" b="-17013"/>
          <a:stretch>
            <a:fillRect/>
          </a:stretch>
        </p:blipFill>
        <p:spPr>
          <a:xfrm flipH="1">
            <a:off x="0" y="5207010"/>
            <a:ext cx="1716541" cy="1651624"/>
          </a:xfrm>
          <a:prstGeom prst="rect">
            <a:avLst/>
          </a:prstGeom>
        </p:spPr>
      </p:pic>
      <p:sp>
        <p:nvSpPr>
          <p:cNvPr id="2" name="竖排标题 1"/>
          <p:cNvSpPr>
            <a:spLocks noGrp="1"/>
          </p:cNvSpPr>
          <p:nvPr>
            <p:ph type="title" orient="vert"/>
            <p:custDataLst>
              <p:tags r:id="rId8"/>
            </p:custDataLs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中黑 简" panose="0002060004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lstStyle>
            <a:lvl1pPr indent="0" eaLnBrk="1" fontAlgn="auto" latinLnBrk="0" hangingPunct="1">
              <a:defRPr>
                <a:solidFill>
                  <a:schemeClr val="tx1"/>
                </a:solidFill>
                <a:latin typeface="Arial" panose="020B0604020202020204" pitchFamily="34" charset="0"/>
                <a:ea typeface="汉仪中黑 简" panose="00020600040101010101" charset="-122"/>
              </a:defRPr>
            </a:lvl1pPr>
            <a:lvl2pPr indent="0" eaLnBrk="1" fontAlgn="auto" latinLnBrk="0" hangingPunct="1">
              <a:defRPr>
                <a:solidFill>
                  <a:schemeClr val="tx1"/>
                </a:solidFill>
                <a:latin typeface="Arial" panose="020B0604020202020204" pitchFamily="34" charset="0"/>
                <a:ea typeface="汉仪中黑 简" panose="00020600040101010101" charset="-122"/>
              </a:defRPr>
            </a:lvl2pPr>
            <a:lvl3pPr indent="0" eaLnBrk="1" fontAlgn="auto" latinLnBrk="0" hangingPunct="1">
              <a:defRPr>
                <a:solidFill>
                  <a:schemeClr val="tx1"/>
                </a:solidFill>
                <a:latin typeface="Arial" panose="020B0604020202020204" pitchFamily="34" charset="0"/>
                <a:ea typeface="汉仪中黑 简" panose="00020600040101010101" charset="-122"/>
              </a:defRPr>
            </a:lvl3pPr>
            <a:lvl4pPr indent="0" eaLnBrk="1" fontAlgn="auto" latinLnBrk="0" hangingPunct="1">
              <a:defRPr>
                <a:solidFill>
                  <a:schemeClr val="tx1"/>
                </a:solidFill>
                <a:latin typeface="Arial" panose="020B0604020202020204" pitchFamily="34" charset="0"/>
                <a:ea typeface="汉仪中黑 简" panose="00020600040101010101" charset="-122"/>
              </a:defRPr>
            </a:lvl4pPr>
            <a:lvl5pPr indent="0" eaLnBrk="1" fontAlgn="auto" latinLnBrk="0" hangingPunct="1">
              <a:defRPr>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10"/>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1"/>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6" name="灯片编号占位符 5"/>
          <p:cNvSpPr>
            <a:spLocks noGrp="1"/>
          </p:cNvSpPr>
          <p:nvPr>
            <p:ph type="sldNum" sz="quarter" idx="12"/>
            <p:custDataLst>
              <p:tags r:id="rId12"/>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6" name="图片 5" descr="1-01"/>
          <p:cNvPicPr>
            <a:picLocks noChangeAspect="1"/>
          </p:cNvPicPr>
          <p:nvPr>
            <p:custDataLst>
              <p:tags r:id="rId2"/>
            </p:custDataLst>
          </p:nvPr>
        </p:nvPicPr>
        <p:blipFill>
          <a:blip r:embed="rId3"/>
          <a:stretch>
            <a:fillRect/>
          </a:stretch>
        </p:blipFill>
        <p:spPr>
          <a:xfrm>
            <a:off x="-318" y="635"/>
            <a:ext cx="12193892" cy="6858000"/>
          </a:xfrm>
          <a:prstGeom prst="rect">
            <a:avLst/>
          </a:prstGeom>
        </p:spPr>
      </p:pic>
      <p:pic>
        <p:nvPicPr>
          <p:cNvPr id="2" name="图片 1" descr="1"/>
          <p:cNvPicPr/>
          <p:nvPr>
            <p:custDataLst>
              <p:tags r:id="rId4"/>
            </p:custDataLst>
          </p:nvPr>
        </p:nvPicPr>
        <p:blipFill>
          <a:blip r:embed="rId5">
            <a:alphaModFix amt="62000"/>
          </a:blip>
          <a:stretch>
            <a:fillRect/>
          </a:stretch>
        </p:blipFill>
        <p:spPr>
          <a:xfrm>
            <a:off x="1024865" y="524510"/>
            <a:ext cx="11167770" cy="5809615"/>
          </a:xfrm>
          <a:prstGeom prst="roundRect">
            <a:avLst>
              <a:gd name="adj" fmla="val 11315"/>
            </a:avLst>
          </a:prstGeom>
        </p:spPr>
      </p:pic>
      <p:pic>
        <p:nvPicPr>
          <p:cNvPr id="9" name="图片 8" descr="17"/>
          <p:cNvPicPr/>
          <p:nvPr>
            <p:custDataLst>
              <p:tags r:id="rId6"/>
            </p:custDataLst>
          </p:nvPr>
        </p:nvPicPr>
        <p:blipFill>
          <a:blip r:embed="rId7"/>
          <a:srcRect l="-66412" t="-52481" r="-24983" b="-17013"/>
          <a:stretch>
            <a:fillRect/>
          </a:stretch>
        </p:blipFill>
        <p:spPr>
          <a:xfrm flipH="1">
            <a:off x="0" y="5207010"/>
            <a:ext cx="1716541" cy="1651624"/>
          </a:xfrm>
          <a:prstGeom prst="rect">
            <a:avLst/>
          </a:prstGeom>
        </p:spPr>
      </p:pic>
      <p:sp>
        <p:nvSpPr>
          <p:cNvPr id="3" name="日期占位符 2"/>
          <p:cNvSpPr>
            <a:spLocks noGrp="1"/>
          </p:cNvSpPr>
          <p:nvPr>
            <p:ph type="dt" sz="half" idx="10"/>
            <p:custDataLst>
              <p:tags r:id="rId8"/>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a:solidFill>
                  <a:schemeClr val="tx1"/>
                </a:solidFill>
                <a:latin typeface="Arial" panose="020B0604020202020204" pitchFamily="34" charset="0"/>
                <a:ea typeface="汉仪中黑 简" panose="00020600040101010101" charset="-122"/>
              </a:defRPr>
            </a:lvl1pPr>
            <a:lvl2pPr>
              <a:defRPr>
                <a:solidFill>
                  <a:schemeClr val="tx1"/>
                </a:solidFill>
                <a:latin typeface="Arial" panose="020B0604020202020204" pitchFamily="34" charset="0"/>
                <a:ea typeface="汉仪中黑 简" panose="00020600040101010101" charset="-122"/>
              </a:defRPr>
            </a:lvl2pPr>
            <a:lvl3pPr>
              <a:defRPr>
                <a:solidFill>
                  <a:schemeClr val="tx1"/>
                </a:solidFill>
                <a:latin typeface="Arial" panose="020B0604020202020204" pitchFamily="34" charset="0"/>
                <a:ea typeface="汉仪中黑 简" panose="00020600040101010101" charset="-122"/>
              </a:defRPr>
            </a:lvl3pPr>
            <a:lvl4pPr>
              <a:defRPr>
                <a:solidFill>
                  <a:schemeClr val="tx1"/>
                </a:solidFill>
                <a:latin typeface="Arial" panose="020B0604020202020204" pitchFamily="34" charset="0"/>
                <a:ea typeface="汉仪中黑 简" panose="00020600040101010101" charset="-122"/>
              </a:defRPr>
            </a:lvl4pPr>
            <a:lvl5pPr>
              <a:defRPr>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7" name="图片 6" descr="1-01"/>
          <p:cNvPicPr>
            <a:picLocks noChangeAspect="1"/>
          </p:cNvPicPr>
          <p:nvPr>
            <p:custDataLst>
              <p:tags r:id="rId2"/>
            </p:custDataLst>
          </p:nvPr>
        </p:nvPicPr>
        <p:blipFill>
          <a:blip r:embed="rId3"/>
          <a:stretch>
            <a:fillRect/>
          </a:stretch>
        </p:blipFill>
        <p:spPr>
          <a:xfrm>
            <a:off x="-318" y="-20320"/>
            <a:ext cx="12192635" cy="6878307"/>
          </a:xfrm>
          <a:prstGeom prst="rect">
            <a:avLst/>
          </a:prstGeom>
        </p:spPr>
      </p:pic>
      <p:pic>
        <p:nvPicPr>
          <p:cNvPr id="6" name="图片 5" descr="1"/>
          <p:cNvPicPr/>
          <p:nvPr>
            <p:custDataLst>
              <p:tags r:id="rId4"/>
            </p:custDataLst>
          </p:nvPr>
        </p:nvPicPr>
        <p:blipFill>
          <a:blip r:embed="rId5">
            <a:alphaModFix amt="62000"/>
          </a:blip>
          <a:stretch>
            <a:fillRect/>
          </a:stretch>
        </p:blipFill>
        <p:spPr>
          <a:xfrm>
            <a:off x="508000" y="449133"/>
            <a:ext cx="10096510" cy="5974974"/>
          </a:xfrm>
          <a:prstGeom prst="roundRect">
            <a:avLst>
              <a:gd name="adj" fmla="val 7153"/>
            </a:avLst>
          </a:prstGeom>
        </p:spPr>
      </p:pic>
      <p:pic>
        <p:nvPicPr>
          <p:cNvPr id="2" name="图片 1" descr="16"/>
          <p:cNvPicPr/>
          <p:nvPr>
            <p:custDataLst>
              <p:tags r:id="rId6"/>
            </p:custDataLst>
          </p:nvPr>
        </p:nvPicPr>
        <p:blipFill>
          <a:blip r:embed="rId7"/>
          <a:srcRect t="-4884" r="-1716" b="-11458"/>
          <a:stretch>
            <a:fillRect/>
          </a:stretch>
        </p:blipFill>
        <p:spPr>
          <a:xfrm>
            <a:off x="7129934" y="1962825"/>
            <a:ext cx="4902681" cy="4477980"/>
          </a:xfrm>
          <a:prstGeom prst="rect">
            <a:avLst/>
          </a:prstGeom>
        </p:spPr>
      </p:pic>
      <p:sp>
        <p:nvSpPr>
          <p:cNvPr id="3" name="日期占位符 2"/>
          <p:cNvSpPr>
            <a:spLocks noGrp="1"/>
          </p:cNvSpPr>
          <p:nvPr>
            <p:ph type="dt" sz="half" idx="10"/>
            <p:custDataLst>
              <p:tags r:id="rId8"/>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a:p>
        </p:txBody>
      </p:sp>
      <p:sp>
        <p:nvSpPr>
          <p:cNvPr id="19" name="任意多边形 1"/>
          <p:cNvSpPr/>
          <p:nvPr>
            <p:custDataLst>
              <p:tags r:id="rId11"/>
            </p:custDataLst>
          </p:nvPr>
        </p:nvSpPr>
        <p:spPr>
          <a:xfrm>
            <a:off x="1444625" y="3826278"/>
            <a:ext cx="802005" cy="88900"/>
          </a:xfrm>
          <a:custGeom>
            <a:avLst/>
            <a:gdLst>
              <a:gd name="connsiteX0" fmla="*/ 757388 w 802005"/>
              <a:gd name="connsiteY0" fmla="*/ 0 h 88900"/>
              <a:gd name="connsiteX1" fmla="*/ 802005 w 802005"/>
              <a:gd name="connsiteY1" fmla="*/ 44450 h 88900"/>
              <a:gd name="connsiteX2" fmla="*/ 757388 w 802005"/>
              <a:gd name="connsiteY2" fmla="*/ 88900 h 88900"/>
              <a:gd name="connsiteX3" fmla="*/ 712771 w 802005"/>
              <a:gd name="connsiteY3" fmla="*/ 44450 h 88900"/>
              <a:gd name="connsiteX4" fmla="*/ 757388 w 802005"/>
              <a:gd name="connsiteY4" fmla="*/ 0 h 88900"/>
              <a:gd name="connsiteX5" fmla="*/ 579195 w 802005"/>
              <a:gd name="connsiteY5" fmla="*/ 0 h 88900"/>
              <a:gd name="connsiteX6" fmla="*/ 623812 w 802005"/>
              <a:gd name="connsiteY6" fmla="*/ 44450 h 88900"/>
              <a:gd name="connsiteX7" fmla="*/ 579195 w 802005"/>
              <a:gd name="connsiteY7" fmla="*/ 88900 h 88900"/>
              <a:gd name="connsiteX8" fmla="*/ 534578 w 802005"/>
              <a:gd name="connsiteY8" fmla="*/ 44450 h 88900"/>
              <a:gd name="connsiteX9" fmla="*/ 579195 w 802005"/>
              <a:gd name="connsiteY9" fmla="*/ 0 h 88900"/>
              <a:gd name="connsiteX10" fmla="*/ 401003 w 802005"/>
              <a:gd name="connsiteY10" fmla="*/ 0 h 88900"/>
              <a:gd name="connsiteX11" fmla="*/ 445620 w 802005"/>
              <a:gd name="connsiteY11" fmla="*/ 44450 h 88900"/>
              <a:gd name="connsiteX12" fmla="*/ 401003 w 802005"/>
              <a:gd name="connsiteY12" fmla="*/ 88900 h 88900"/>
              <a:gd name="connsiteX13" fmla="*/ 356386 w 802005"/>
              <a:gd name="connsiteY13" fmla="*/ 44450 h 88900"/>
              <a:gd name="connsiteX14" fmla="*/ 401003 w 802005"/>
              <a:gd name="connsiteY14" fmla="*/ 0 h 88900"/>
              <a:gd name="connsiteX15" fmla="*/ 222810 w 802005"/>
              <a:gd name="connsiteY15" fmla="*/ 0 h 88900"/>
              <a:gd name="connsiteX16" fmla="*/ 267427 w 802005"/>
              <a:gd name="connsiteY16" fmla="*/ 44450 h 88900"/>
              <a:gd name="connsiteX17" fmla="*/ 222810 w 802005"/>
              <a:gd name="connsiteY17" fmla="*/ 88900 h 88900"/>
              <a:gd name="connsiteX18" fmla="*/ 178193 w 802005"/>
              <a:gd name="connsiteY18" fmla="*/ 44450 h 88900"/>
              <a:gd name="connsiteX19" fmla="*/ 222810 w 802005"/>
              <a:gd name="connsiteY19" fmla="*/ 0 h 88900"/>
              <a:gd name="connsiteX20" fmla="*/ 44617 w 802005"/>
              <a:gd name="connsiteY20" fmla="*/ 0 h 88900"/>
              <a:gd name="connsiteX21" fmla="*/ 89234 w 802005"/>
              <a:gd name="connsiteY21" fmla="*/ 44450 h 88900"/>
              <a:gd name="connsiteX22" fmla="*/ 44617 w 802005"/>
              <a:gd name="connsiteY22" fmla="*/ 88900 h 88900"/>
              <a:gd name="connsiteX23" fmla="*/ 0 w 802005"/>
              <a:gd name="connsiteY23" fmla="*/ 44450 h 88900"/>
              <a:gd name="connsiteX24" fmla="*/ 44617 w 802005"/>
              <a:gd name="connsiteY24" fmla="*/ 0 h 8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02005" h="88900">
                <a:moveTo>
                  <a:pt x="757388" y="0"/>
                </a:moveTo>
                <a:cubicBezTo>
                  <a:pt x="782029" y="0"/>
                  <a:pt x="802005" y="19901"/>
                  <a:pt x="802005" y="44450"/>
                </a:cubicBezTo>
                <a:cubicBezTo>
                  <a:pt x="802005" y="68999"/>
                  <a:pt x="782029" y="88900"/>
                  <a:pt x="757388" y="88900"/>
                </a:cubicBezTo>
                <a:cubicBezTo>
                  <a:pt x="732747" y="88900"/>
                  <a:pt x="712771" y="68999"/>
                  <a:pt x="712771" y="44450"/>
                </a:cubicBezTo>
                <a:cubicBezTo>
                  <a:pt x="712771" y="19901"/>
                  <a:pt x="732747" y="0"/>
                  <a:pt x="757388" y="0"/>
                </a:cubicBezTo>
                <a:close/>
                <a:moveTo>
                  <a:pt x="579195" y="0"/>
                </a:moveTo>
                <a:cubicBezTo>
                  <a:pt x="603836" y="0"/>
                  <a:pt x="623812" y="19901"/>
                  <a:pt x="623812" y="44450"/>
                </a:cubicBezTo>
                <a:cubicBezTo>
                  <a:pt x="623812" y="68999"/>
                  <a:pt x="603836" y="88900"/>
                  <a:pt x="579195" y="88900"/>
                </a:cubicBezTo>
                <a:cubicBezTo>
                  <a:pt x="554554" y="88900"/>
                  <a:pt x="534578" y="68999"/>
                  <a:pt x="534578" y="44450"/>
                </a:cubicBezTo>
                <a:cubicBezTo>
                  <a:pt x="534578" y="19901"/>
                  <a:pt x="554554" y="0"/>
                  <a:pt x="579195" y="0"/>
                </a:cubicBezTo>
                <a:close/>
                <a:moveTo>
                  <a:pt x="401003" y="0"/>
                </a:moveTo>
                <a:cubicBezTo>
                  <a:pt x="425644" y="0"/>
                  <a:pt x="445620" y="19901"/>
                  <a:pt x="445620" y="44450"/>
                </a:cubicBezTo>
                <a:cubicBezTo>
                  <a:pt x="445620" y="68999"/>
                  <a:pt x="425644" y="88900"/>
                  <a:pt x="401003" y="88900"/>
                </a:cubicBezTo>
                <a:cubicBezTo>
                  <a:pt x="376362" y="88900"/>
                  <a:pt x="356386" y="68999"/>
                  <a:pt x="356386" y="44450"/>
                </a:cubicBezTo>
                <a:cubicBezTo>
                  <a:pt x="356386" y="19901"/>
                  <a:pt x="376362" y="0"/>
                  <a:pt x="401003" y="0"/>
                </a:cubicBezTo>
                <a:close/>
                <a:moveTo>
                  <a:pt x="222810" y="0"/>
                </a:moveTo>
                <a:cubicBezTo>
                  <a:pt x="247451" y="0"/>
                  <a:pt x="267427" y="19901"/>
                  <a:pt x="267427" y="44450"/>
                </a:cubicBezTo>
                <a:cubicBezTo>
                  <a:pt x="267427" y="68999"/>
                  <a:pt x="247451" y="88900"/>
                  <a:pt x="222810" y="88900"/>
                </a:cubicBezTo>
                <a:cubicBezTo>
                  <a:pt x="198169" y="88900"/>
                  <a:pt x="178193" y="68999"/>
                  <a:pt x="178193" y="44450"/>
                </a:cubicBezTo>
                <a:cubicBezTo>
                  <a:pt x="178193" y="19901"/>
                  <a:pt x="198169" y="0"/>
                  <a:pt x="222810" y="0"/>
                </a:cubicBezTo>
                <a:close/>
                <a:moveTo>
                  <a:pt x="44617" y="0"/>
                </a:moveTo>
                <a:cubicBezTo>
                  <a:pt x="69258" y="0"/>
                  <a:pt x="89234" y="19901"/>
                  <a:pt x="89234" y="44450"/>
                </a:cubicBezTo>
                <a:cubicBezTo>
                  <a:pt x="89234" y="68999"/>
                  <a:pt x="69258" y="88900"/>
                  <a:pt x="44617" y="88900"/>
                </a:cubicBezTo>
                <a:cubicBezTo>
                  <a:pt x="19976" y="88900"/>
                  <a:pt x="0" y="68999"/>
                  <a:pt x="0" y="44450"/>
                </a:cubicBezTo>
                <a:cubicBezTo>
                  <a:pt x="0" y="19901"/>
                  <a:pt x="19976" y="0"/>
                  <a:pt x="44617"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p>
            <a:pPr algn="ctr"/>
            <a:endParaRPr lang="en-US">
              <a:solidFill>
                <a:schemeClr val="lt1"/>
              </a:solidFill>
              <a:latin typeface="Arial Black" panose="020B0A04020102020204" charset="0"/>
              <a:ea typeface="汉仪中黑 简" panose="00020600040101010101" charset="-122"/>
              <a:cs typeface="汉仪中黑 简" panose="00020600040101010101" charset="-122"/>
            </a:endParaRPr>
          </a:p>
        </p:txBody>
      </p:sp>
      <p:sp>
        <p:nvSpPr>
          <p:cNvPr id="8" name="文本占位符 1"/>
          <p:cNvSpPr>
            <a:spLocks noGrp="1"/>
          </p:cNvSpPr>
          <p:nvPr>
            <p:ph type="body" idx="2" hasCustomPrompt="1"/>
            <p:custDataLst>
              <p:tags r:id="rId12"/>
            </p:custDataLst>
          </p:nvPr>
        </p:nvSpPr>
        <p:spPr>
          <a:xfrm>
            <a:off x="1342390" y="4112663"/>
            <a:ext cx="4189717" cy="1154650"/>
          </a:xfrm>
          <a:noFill/>
        </p:spPr>
        <p:txBody>
          <a:bodyPr vert="horz" wrap="square" lIns="101600" tIns="0" rIns="82550" bIns="0" rtlCol="0">
            <a:normAutofit/>
          </a:bodyPr>
          <a:lstStyle>
            <a:lvl1pPr marL="0" marR="0" indent="-228600" algn="l" defTabSz="914400" rtl="0" eaLnBrk="1" fontAlgn="auto" latinLnBrk="0" hangingPunct="1">
              <a:lnSpc>
                <a:spcPct val="120000"/>
              </a:lnSpc>
              <a:spcBef>
                <a:spcPts val="0"/>
              </a:spcBef>
              <a:spcAft>
                <a:spcPts val="1000"/>
              </a:spcAft>
              <a:buClrTx/>
              <a:buSzTx/>
              <a:buFontTx/>
              <a:buNone/>
              <a:defRPr kumimoji="0" lang="zh-CN" altLang="en-US" sz="1600" b="0" i="0" u="none" strike="noStrike" kern="1200" cap="none" spc="0" normalizeH="0" baseline="0" noProof="1" dirty="0">
                <a:solidFill>
                  <a:schemeClr val="dk1">
                    <a:alpha val="60000"/>
                  </a:schemeClr>
                </a:solidFill>
                <a:uFillTx/>
                <a:latin typeface="Arial" panose="020B0604020202020204" pitchFamily="34" charset="0"/>
                <a:ea typeface="汉仪中黑 简" panose="00020600040101010101" charset="-122"/>
                <a:cs typeface="Source Sans Pro" panose="020B0403030403090204" charset="0"/>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单击此处添加文本</a:t>
            </a:r>
            <a:endParaRPr>
              <a:sym typeface="+mn-ea"/>
            </a:endParaRPr>
          </a:p>
        </p:txBody>
      </p:sp>
      <p:sp>
        <p:nvSpPr>
          <p:cNvPr id="9" name="标题 2"/>
          <p:cNvSpPr>
            <a:spLocks noGrp="1" noChangeArrowheads="1"/>
          </p:cNvSpPr>
          <p:nvPr>
            <p:ph type="title" idx="3" hasCustomPrompt="1"/>
            <p:custDataLst>
              <p:tags r:id="rId13"/>
            </p:custDataLst>
          </p:nvPr>
        </p:nvSpPr>
        <p:spPr>
          <a:xfrm>
            <a:off x="1342390" y="2698518"/>
            <a:ext cx="6102972" cy="768985"/>
          </a:xfrm>
          <a:noFill/>
          <a:ln>
            <a:noFill/>
          </a:ln>
        </p:spPr>
        <p:txBody>
          <a:bodyPr vert="horz" wrap="square" lIns="0" tIns="0" rIns="0" bIns="0" numCol="1" rtlCol="0" anchor="t" anchorCtr="0" compatLnSpc="1">
            <a:normAutofit/>
          </a:bodyPr>
          <a:lstStyle>
            <a:lvl1pPr marL="0" marR="0" lvl="0" algn="l" defTabSz="914400" rtl="0" eaLnBrk="1" fontAlgn="base" latinLnBrk="0" hangingPunct="1">
              <a:lnSpc>
                <a:spcPct val="100000"/>
              </a:lnSpc>
              <a:spcBef>
                <a:spcPct val="0"/>
              </a:spcBef>
              <a:spcAft>
                <a:spcPct val="0"/>
              </a:spcAft>
              <a:buClrTx/>
              <a:buSzTx/>
              <a:buFontTx/>
              <a:buNone/>
              <a:defRPr kumimoji="0" lang="zh-CN" altLang="en-US" sz="4800" b="1" i="0" u="none" strike="noStrike" kern="1200" cap="none" spc="0" normalizeH="0" baseline="0" noProof="1" dirty="0">
                <a:ln>
                  <a:noFill/>
                </a:ln>
                <a:solidFill>
                  <a:schemeClr val="dk1"/>
                </a:solidFill>
                <a:effectLst/>
                <a:uFillTx/>
                <a:latin typeface="Arial" panose="020B0604020202020204" pitchFamily="34" charset="0"/>
                <a:ea typeface="汉仪大黑简" panose="02010600000101010101" charset="-122"/>
                <a:cs typeface="微软雅黑" panose="020B0503020204020204" charset="-122"/>
              </a:defRPr>
            </a:lvl1pPr>
            <a:lvl2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2pPr>
            <a:lvl3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3pPr>
            <a:lvl4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4pPr>
            <a:lvl5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5pPr>
            <a:lvl6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6pPr>
            <a:lvl7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7pPr>
            <a:lvl8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8pPr>
            <a:lvl9pPr fontAlgn="base">
              <a:spcBef>
                <a:spcPct val="0"/>
              </a:spcBef>
              <a:spcAft>
                <a:spcPct val="0"/>
              </a:spcAft>
              <a:defRPr>
                <a:solidFill>
                  <a:schemeClr val="tx1"/>
                </a:solidFill>
                <a:latin typeface="Arial" panose="020B0604020202020204" pitchFamily="34" charset="0"/>
                <a:ea typeface="宋体" panose="02010600030101010101" pitchFamily="2" charset="-122"/>
                <a:cs typeface="宋体" panose="02010600030101010101" pitchFamily="2" charset="-122"/>
              </a:defRPr>
            </a:lvl9pPr>
          </a:lstStyle>
          <a:p>
            <a:pPr lvl="0"/>
            <a:r>
              <a:rPr>
                <a:sym typeface="+mn-ea"/>
              </a:rPr>
              <a:t>编辑标题</a:t>
            </a:r>
            <a:endParaRPr>
              <a:sym typeface="+mn-ea"/>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pic>
        <p:nvPicPr>
          <p:cNvPr id="7" name="图片 6" descr="1-01"/>
          <p:cNvPicPr>
            <a:picLocks noChangeAspect="1"/>
          </p:cNvPicPr>
          <p:nvPr>
            <p:custDataLst>
              <p:tags r:id="rId2"/>
            </p:custDataLst>
          </p:nvPr>
        </p:nvPicPr>
        <p:blipFill>
          <a:blip r:embed="rId3"/>
          <a:stretch>
            <a:fillRect/>
          </a:stretch>
        </p:blipFill>
        <p:spPr>
          <a:xfrm>
            <a:off x="-318" y="635"/>
            <a:ext cx="12193892" cy="6858000"/>
          </a:xfrm>
          <a:prstGeom prst="rect">
            <a:avLst/>
          </a:prstGeom>
        </p:spPr>
      </p:pic>
      <p:pic>
        <p:nvPicPr>
          <p:cNvPr id="6" name="图片 5" descr="1"/>
          <p:cNvPicPr/>
          <p:nvPr>
            <p:custDataLst>
              <p:tags r:id="rId4"/>
            </p:custDataLst>
          </p:nvPr>
        </p:nvPicPr>
        <p:blipFill>
          <a:blip r:embed="rId5">
            <a:alphaModFix amt="62000"/>
          </a:blip>
          <a:stretch>
            <a:fillRect/>
          </a:stretch>
        </p:blipFill>
        <p:spPr>
          <a:xfrm>
            <a:off x="1024865" y="524510"/>
            <a:ext cx="11167770" cy="5809615"/>
          </a:xfrm>
          <a:prstGeom prst="roundRect">
            <a:avLst>
              <a:gd name="adj" fmla="val 11315"/>
            </a:avLst>
          </a:prstGeom>
        </p:spPr>
      </p:pic>
      <p:pic>
        <p:nvPicPr>
          <p:cNvPr id="9" name="图片 8" descr="17"/>
          <p:cNvPicPr/>
          <p:nvPr>
            <p:custDataLst>
              <p:tags r:id="rId6"/>
            </p:custDataLst>
          </p:nvPr>
        </p:nvPicPr>
        <p:blipFill>
          <a:blip r:embed="rId7"/>
          <a:srcRect l="-66412" t="-52481" r="-24983" b="-17013"/>
          <a:stretch>
            <a:fillRect/>
          </a:stretch>
        </p:blipFill>
        <p:spPr>
          <a:xfrm flipH="1">
            <a:off x="0" y="5207010"/>
            <a:ext cx="1716541" cy="1651624"/>
          </a:xfrm>
          <a:prstGeom prst="rect">
            <a:avLst/>
          </a:prstGeom>
        </p:spPr>
      </p:pic>
      <p:sp>
        <p:nvSpPr>
          <p:cNvPr id="2" name="标题 1"/>
          <p:cNvSpPr>
            <a:spLocks noGrp="1"/>
          </p:cNvSpPr>
          <p:nvPr>
            <p:ph type="title"/>
            <p:custDataLst>
              <p:tags r:id="rId8"/>
            </p:custDataLst>
          </p:nvPr>
        </p:nvSpPr>
        <p:spPr/>
        <p:txBody>
          <a:bodyPr/>
          <a:lstStyle>
            <a:lvl1pPr>
              <a:defRPr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9"/>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pic>
        <p:nvPicPr>
          <p:cNvPr id="8" name="图片 7" descr="1-01"/>
          <p:cNvPicPr>
            <a:picLocks noChangeAspect="1"/>
          </p:cNvPicPr>
          <p:nvPr>
            <p:custDataLst>
              <p:tags r:id="rId2"/>
            </p:custDataLst>
          </p:nvPr>
        </p:nvPicPr>
        <p:blipFill>
          <a:blip r:embed="rId3"/>
          <a:stretch>
            <a:fillRect/>
          </a:stretch>
        </p:blipFill>
        <p:spPr>
          <a:xfrm>
            <a:off x="-318" y="0"/>
            <a:ext cx="12193892" cy="6858000"/>
          </a:xfrm>
          <a:prstGeom prst="rect">
            <a:avLst/>
          </a:prstGeom>
        </p:spPr>
      </p:pic>
      <p:sp>
        <p:nvSpPr>
          <p:cNvPr id="6" name="矩形 5"/>
          <p:cNvSpPr/>
          <p:nvPr>
            <p:custDataLst>
              <p:tags r:id="rId4"/>
            </p:custDataLst>
          </p:nvPr>
        </p:nvSpPr>
        <p:spPr>
          <a:xfrm>
            <a:off x="293594" y="304200"/>
            <a:ext cx="11606400" cy="6249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pic>
        <p:nvPicPr>
          <p:cNvPr id="9" name="图片 8" descr="17"/>
          <p:cNvPicPr/>
          <p:nvPr>
            <p:custDataLst>
              <p:tags r:id="rId5"/>
            </p:custDataLst>
          </p:nvPr>
        </p:nvPicPr>
        <p:blipFill>
          <a:blip r:embed="rId6"/>
          <a:srcRect l="-66412" t="-52481" r="-24983" b="-17013"/>
          <a:stretch>
            <a:fillRect/>
          </a:stretch>
        </p:blipFill>
        <p:spPr>
          <a:xfrm flipH="1">
            <a:off x="635" y="5588790"/>
            <a:ext cx="1319095" cy="1269210"/>
          </a:xfrm>
          <a:prstGeom prst="rect">
            <a:avLst/>
          </a:prstGeom>
        </p:spPr>
      </p:pic>
      <p:sp>
        <p:nvSpPr>
          <p:cNvPr id="2" name="标题 1"/>
          <p:cNvSpPr>
            <a:spLocks noGrp="1"/>
          </p:cNvSpPr>
          <p:nvPr>
            <p:ph type="title" hasCustomPrompt="1"/>
            <p:custDataLst>
              <p:tags r:id="rId7"/>
            </p:custDataLst>
          </p:nvPr>
        </p:nvSpPr>
        <p:spPr>
          <a:xfrm>
            <a:off x="1281600" y="1249200"/>
            <a:ext cx="9626400" cy="723600"/>
          </a:xfrm>
        </p:spPr>
        <p:txBody>
          <a:bodyPr anchor="ctr"/>
          <a:lstStyle>
            <a:lvl1pPr>
              <a:defRPr sz="3200" baseline="0">
                <a:solidFill>
                  <a:schemeClr val="tx1"/>
                </a:solidFill>
                <a:latin typeface="Arial" panose="020B0604020202020204" pitchFamily="34" charset="0"/>
                <a:ea typeface="汉仪中黑 简" panose="00020600040101010101"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8"/>
            </p:custDataLst>
          </p:nvPr>
        </p:nvSpPr>
        <p:spPr>
          <a:xfrm>
            <a:off x="1281113" y="2163600"/>
            <a:ext cx="9626600" cy="34452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9"/>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pic>
        <p:nvPicPr>
          <p:cNvPr id="8" name="图片 7" descr="1-01"/>
          <p:cNvPicPr>
            <a:picLocks noChangeAspect="1"/>
          </p:cNvPicPr>
          <p:nvPr>
            <p:custDataLst>
              <p:tags r:id="rId2"/>
            </p:custDataLst>
          </p:nvPr>
        </p:nvPicPr>
        <p:blipFill>
          <a:blip r:embed="rId3"/>
          <a:stretch>
            <a:fillRect/>
          </a:stretch>
        </p:blipFill>
        <p:spPr>
          <a:xfrm>
            <a:off x="317" y="0"/>
            <a:ext cx="12193257" cy="6858000"/>
          </a:xfrm>
          <a:prstGeom prst="rect">
            <a:avLst/>
          </a:prstGeom>
        </p:spPr>
      </p:pic>
      <p:sp>
        <p:nvSpPr>
          <p:cNvPr id="6" name="矩形 5"/>
          <p:cNvSpPr/>
          <p:nvPr>
            <p:custDataLst>
              <p:tags r:id="rId4"/>
            </p:custDataLst>
          </p:nvPr>
        </p:nvSpPr>
        <p:spPr>
          <a:xfrm>
            <a:off x="794" y="1"/>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olidFill>
                <a:schemeClr val="lt1"/>
              </a:solidFill>
              <a:sym typeface="+mn-ea"/>
            </a:endParaRPr>
          </a:p>
        </p:txBody>
      </p:sp>
      <p:sp>
        <p:nvSpPr>
          <p:cNvPr id="2" name="标题 1"/>
          <p:cNvSpPr>
            <a:spLocks noGrp="1"/>
          </p:cNvSpPr>
          <p:nvPr>
            <p:ph type="title" hasCustomPrompt="1"/>
            <p:custDataLst>
              <p:tags r:id="rId5"/>
            </p:custDataLst>
          </p:nvPr>
        </p:nvSpPr>
        <p:spPr>
          <a:xfrm>
            <a:off x="583200" y="770400"/>
            <a:ext cx="3960000" cy="882000"/>
          </a:xfrm>
        </p:spPr>
        <p:txBody>
          <a:bodyPr anchor="ctr" anchorCtr="0"/>
          <a:lstStyle>
            <a:lvl1pPr>
              <a:defRPr sz="3600" baseline="0">
                <a:solidFill>
                  <a:schemeClr val="tx1"/>
                </a:solidFill>
                <a:latin typeface="Arial" panose="020B0604020202020204" pitchFamily="34" charset="0"/>
                <a:ea typeface="汉仪中黑 简" panose="00020600040101010101"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pic>
        <p:nvPicPr>
          <p:cNvPr id="10" name="图片 9" descr="1-01"/>
          <p:cNvPicPr>
            <a:picLocks noChangeAspect="1"/>
          </p:cNvPicPr>
          <p:nvPr>
            <p:custDataLst>
              <p:tags r:id="rId2"/>
            </p:custDataLst>
          </p:nvPr>
        </p:nvPicPr>
        <p:blipFill>
          <a:blip r:embed="rId3"/>
          <a:stretch>
            <a:fillRect/>
          </a:stretch>
        </p:blipFill>
        <p:spPr>
          <a:xfrm>
            <a:off x="476" y="318"/>
            <a:ext cx="12192635" cy="6857683"/>
          </a:xfrm>
          <a:prstGeom prst="rect">
            <a:avLst/>
          </a:prstGeom>
        </p:spPr>
      </p:pic>
      <p:sp>
        <p:nvSpPr>
          <p:cNvPr id="8" name="矩形 7"/>
          <p:cNvSpPr/>
          <p:nvPr>
            <p:custDataLst>
              <p:tags r:id="rId4"/>
            </p:custDataLst>
          </p:nvPr>
        </p:nvSpPr>
        <p:spPr>
          <a:xfrm>
            <a:off x="159"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olidFill>
                <a:schemeClr val="lt1"/>
              </a:solidFill>
              <a:sym typeface="+mn-ea"/>
            </a:endParaRPr>
          </a:p>
        </p:txBody>
      </p:sp>
      <p:pic>
        <p:nvPicPr>
          <p:cNvPr id="6" name="图片 5" descr="17"/>
          <p:cNvPicPr/>
          <p:nvPr>
            <p:custDataLst>
              <p:tags r:id="rId5"/>
            </p:custDataLst>
          </p:nvPr>
        </p:nvPicPr>
        <p:blipFill>
          <a:blip r:embed="rId6"/>
          <a:srcRect l="-66412" t="-52481" r="-24983" b="-17013"/>
          <a:stretch>
            <a:fillRect/>
          </a:stretch>
        </p:blipFill>
        <p:spPr>
          <a:xfrm flipH="1">
            <a:off x="0" y="5207010"/>
            <a:ext cx="1716541" cy="1651624"/>
          </a:xfrm>
          <a:prstGeom prst="rect">
            <a:avLst/>
          </a:prstGeom>
        </p:spPr>
      </p:pic>
      <p:sp>
        <p:nvSpPr>
          <p:cNvPr id="2" name="标题 1"/>
          <p:cNvSpPr>
            <a:spLocks noGrp="1"/>
          </p:cNvSpPr>
          <p:nvPr>
            <p:ph type="title"/>
            <p:custDataLst>
              <p:tags r:id="rId7"/>
            </p:custDataLst>
          </p:nvPr>
        </p:nvSpPr>
        <p:spPr>
          <a:xfrm>
            <a:off x="612000" y="781200"/>
            <a:ext cx="10976400" cy="626400"/>
          </a:xfrm>
        </p:spPr>
        <p:txBody>
          <a:bodyPr anchor="ctr"/>
          <a:lstStyle>
            <a:lvl1pPr algn="ctr">
              <a:defRPr sz="3600"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612000" y="1659600"/>
            <a:ext cx="10975975" cy="828000"/>
          </a:xfrm>
        </p:spPr>
        <p:txBody>
          <a:bodyPr/>
          <a:lstStyle>
            <a:lvl1pPr algn="ct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2"/>
            </p:custDataLst>
          </p:nvPr>
        </p:nvSpPr>
        <p:spPr>
          <a:xfrm>
            <a:off x="612775" y="2808000"/>
            <a:ext cx="10965600" cy="34308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pic>
        <p:nvPicPr>
          <p:cNvPr id="8" name="图片 7" descr="1-01"/>
          <p:cNvPicPr>
            <a:picLocks noChangeAspect="1"/>
          </p:cNvPicPr>
          <p:nvPr>
            <p:custDataLst>
              <p:tags r:id="rId2"/>
            </p:custDataLst>
          </p:nvPr>
        </p:nvPicPr>
        <p:blipFill>
          <a:blip r:embed="rId3"/>
          <a:stretch>
            <a:fillRect/>
          </a:stretch>
        </p:blipFill>
        <p:spPr>
          <a:xfrm>
            <a:off x="-318" y="0"/>
            <a:ext cx="12193892" cy="6858000"/>
          </a:xfrm>
          <a:prstGeom prst="rect">
            <a:avLst/>
          </a:prstGeom>
        </p:spPr>
      </p:pic>
      <p:sp>
        <p:nvSpPr>
          <p:cNvPr id="6" name="矩形 5"/>
          <p:cNvSpPr/>
          <p:nvPr>
            <p:custDataLst>
              <p:tags r:id="rId4"/>
            </p:custDataLst>
          </p:nvPr>
        </p:nvSpPr>
        <p:spPr>
          <a:xfrm>
            <a:off x="159" y="5029202"/>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olidFill>
                <a:schemeClr val="lt1"/>
              </a:solidFill>
              <a:sym typeface="+mn-ea"/>
            </a:endParaRPr>
          </a:p>
        </p:txBody>
      </p:sp>
      <p:sp>
        <p:nvSpPr>
          <p:cNvPr id="2" name="标题 1"/>
          <p:cNvSpPr>
            <a:spLocks noGrp="1"/>
          </p:cNvSpPr>
          <p:nvPr>
            <p:ph type="title"/>
            <p:custDataLst>
              <p:tags r:id="rId5"/>
            </p:custDataLst>
          </p:nvPr>
        </p:nvSpPr>
        <p:spPr>
          <a:xfrm>
            <a:off x="604800" y="669600"/>
            <a:ext cx="10976400" cy="565200"/>
          </a:xfrm>
        </p:spPr>
        <p:txBody>
          <a:bodyPr anchor="ctr" anchorCtr="0"/>
          <a:lstStyle>
            <a:lvl1pPr algn="ctr">
              <a:defRPr sz="3200"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pic>
        <p:nvPicPr>
          <p:cNvPr id="10" name="图片 9" descr="1-01"/>
          <p:cNvPicPr>
            <a:picLocks noChangeAspect="1"/>
          </p:cNvPicPr>
          <p:nvPr>
            <p:custDataLst>
              <p:tags r:id="rId2"/>
            </p:custDataLst>
          </p:nvPr>
        </p:nvPicPr>
        <p:blipFill>
          <a:blip r:embed="rId3"/>
          <a:stretch>
            <a:fillRect/>
          </a:stretch>
        </p:blipFill>
        <p:spPr>
          <a:xfrm>
            <a:off x="317" y="635"/>
            <a:ext cx="12192635" cy="6858000"/>
          </a:xfrm>
          <a:prstGeom prst="rect">
            <a:avLst/>
          </a:prstGeom>
        </p:spPr>
      </p:pic>
      <p:sp>
        <p:nvSpPr>
          <p:cNvPr id="8" name="矩形 7"/>
          <p:cNvSpPr/>
          <p:nvPr>
            <p:custDataLst>
              <p:tags r:id="rId4"/>
            </p:custDataLst>
          </p:nvPr>
        </p:nvSpPr>
        <p:spPr>
          <a:xfrm>
            <a:off x="159" y="3175"/>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olidFill>
                <a:schemeClr val="lt1"/>
              </a:solidFill>
              <a:sym typeface="+mn-ea"/>
            </a:endParaRPr>
          </a:p>
        </p:txBody>
      </p:sp>
      <p:pic>
        <p:nvPicPr>
          <p:cNvPr id="6" name="图片 5" descr="17"/>
          <p:cNvPicPr/>
          <p:nvPr>
            <p:custDataLst>
              <p:tags r:id="rId5"/>
            </p:custDataLst>
          </p:nvPr>
        </p:nvPicPr>
        <p:blipFill>
          <a:blip r:embed="rId6"/>
          <a:srcRect l="-66412" t="-52481" r="-24983" b="-17013"/>
          <a:stretch>
            <a:fillRect/>
          </a:stretch>
        </p:blipFill>
        <p:spPr>
          <a:xfrm flipH="1">
            <a:off x="0" y="5635798"/>
            <a:ext cx="1270900" cy="1222837"/>
          </a:xfrm>
          <a:prstGeom prst="rect">
            <a:avLst/>
          </a:prstGeom>
        </p:spPr>
      </p:pic>
      <p:sp>
        <p:nvSpPr>
          <p:cNvPr id="2" name="标题 1"/>
          <p:cNvSpPr>
            <a:spLocks noGrp="1"/>
          </p:cNvSpPr>
          <p:nvPr>
            <p:ph type="title"/>
            <p:custDataLst>
              <p:tags r:id="rId7"/>
            </p:custDataLst>
          </p:nvPr>
        </p:nvSpPr>
        <p:spPr>
          <a:xfrm>
            <a:off x="579600" y="237600"/>
            <a:ext cx="11037600" cy="441964"/>
          </a:xfrm>
        </p:spPr>
        <p:txBody>
          <a:bodyPr/>
          <a:lstStyle>
            <a:lvl1pPr>
              <a:defRPr baseline="0">
                <a:solidFill>
                  <a:schemeClr val="tx1"/>
                </a:solidFill>
                <a:latin typeface="Arial" panose="020B0604020202020204" pitchFamily="34" charset="0"/>
                <a:ea typeface="汉仪中黑 简"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579600" y="1663200"/>
            <a:ext cx="5342400" cy="28944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6242400" y="1663200"/>
            <a:ext cx="5367600" cy="2894400"/>
          </a:xfrm>
        </p:spPr>
        <p:txBody>
          <a:bodyPr/>
          <a:lstStyle>
            <a:lvl1pPr>
              <a:defRPr baseline="0">
                <a:solidFill>
                  <a:schemeClr val="tx1"/>
                </a:solidFill>
                <a:latin typeface="Arial" panose="020B0604020202020204" pitchFamily="34" charset="0"/>
                <a:ea typeface="汉仪中黑 简" panose="00020600040101010101" charset="-122"/>
              </a:defRPr>
            </a:lvl1pPr>
            <a:lvl2pPr>
              <a:defRPr baseline="0">
                <a:solidFill>
                  <a:schemeClr val="tx1"/>
                </a:solidFill>
                <a:latin typeface="Arial" panose="020B0604020202020204" pitchFamily="34" charset="0"/>
                <a:ea typeface="汉仪中黑 简" panose="00020600040101010101" charset="-122"/>
              </a:defRPr>
            </a:lvl2pPr>
            <a:lvl3pPr>
              <a:defRPr baseline="0">
                <a:solidFill>
                  <a:schemeClr val="tx1"/>
                </a:solidFill>
                <a:latin typeface="Arial" panose="020B0604020202020204" pitchFamily="34" charset="0"/>
                <a:ea typeface="汉仪中黑 简" panose="00020600040101010101" charset="-122"/>
              </a:defRPr>
            </a:lvl3pPr>
            <a:lvl4pPr>
              <a:defRPr baseline="0">
                <a:solidFill>
                  <a:schemeClr val="tx1"/>
                </a:solidFill>
                <a:latin typeface="Arial" panose="020B0604020202020204" pitchFamily="34" charset="0"/>
                <a:ea typeface="汉仪中黑 简" panose="00020600040101010101" charset="-122"/>
              </a:defRPr>
            </a:lvl4pPr>
            <a:lvl5pPr>
              <a:defRPr baseline="0">
                <a:solidFill>
                  <a:schemeClr val="tx1"/>
                </a:solidFill>
                <a:latin typeface="Arial" panose="020B0604020202020204" pitchFamily="34" charset="0"/>
                <a:ea typeface="汉仪中黑 简"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3"/>
            </p:custDataLst>
          </p:nvPr>
        </p:nvSpPr>
        <p:spPr>
          <a:xfrm>
            <a:off x="572400" y="4816800"/>
            <a:ext cx="5342400" cy="781200"/>
          </a:xfrm>
        </p:spPr>
        <p:txBody>
          <a:bodyPr/>
          <a:lstStyle>
            <a:lvl1pP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4"/>
            </p:custDataLst>
          </p:nvPr>
        </p:nvSpPr>
        <p:spPr>
          <a:xfrm>
            <a:off x="6253200" y="4813200"/>
            <a:ext cx="5367600" cy="781200"/>
          </a:xfrm>
        </p:spPr>
        <p:txBody>
          <a:bodyPr/>
          <a:lstStyle>
            <a:lvl1pP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pic>
        <p:nvPicPr>
          <p:cNvPr id="8" name="图片 7" descr="1-01"/>
          <p:cNvPicPr>
            <a:picLocks noChangeAspect="1"/>
          </p:cNvPicPr>
          <p:nvPr>
            <p:custDataLst>
              <p:tags r:id="rId2"/>
            </p:custDataLst>
          </p:nvPr>
        </p:nvPicPr>
        <p:blipFill>
          <a:blip r:embed="rId3"/>
          <a:stretch>
            <a:fillRect/>
          </a:stretch>
        </p:blipFill>
        <p:spPr>
          <a:xfrm>
            <a:off x="-318" y="0"/>
            <a:ext cx="12193892" cy="6858000"/>
          </a:xfrm>
          <a:prstGeom prst="rect">
            <a:avLst/>
          </a:prstGeom>
        </p:spPr>
      </p:pic>
      <p:sp>
        <p:nvSpPr>
          <p:cNvPr id="6" name="矩形 5"/>
          <p:cNvSpPr/>
          <p:nvPr>
            <p:custDataLst>
              <p:tags r:id="rId4"/>
            </p:custDataLst>
          </p:nvPr>
        </p:nvSpPr>
        <p:spPr>
          <a:xfrm>
            <a:off x="1429" y="958590"/>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olidFill>
                <a:schemeClr val="lt1"/>
              </a:solidFill>
              <a:sym typeface="+mn-ea"/>
            </a:endParaRPr>
          </a:p>
        </p:txBody>
      </p:sp>
      <p:pic>
        <p:nvPicPr>
          <p:cNvPr id="9" name="图片 8" descr="17"/>
          <p:cNvPicPr/>
          <p:nvPr>
            <p:custDataLst>
              <p:tags r:id="rId5"/>
            </p:custDataLst>
          </p:nvPr>
        </p:nvPicPr>
        <p:blipFill>
          <a:blip r:embed="rId6"/>
          <a:srcRect l="-66412" t="-52481" r="-24983" b="-17013"/>
          <a:stretch>
            <a:fillRect/>
          </a:stretch>
        </p:blipFill>
        <p:spPr>
          <a:xfrm flipH="1">
            <a:off x="0" y="5635163"/>
            <a:ext cx="1270900" cy="1222837"/>
          </a:xfrm>
          <a:prstGeom prst="rect">
            <a:avLst/>
          </a:prstGeom>
        </p:spPr>
      </p:pic>
      <p:sp>
        <p:nvSpPr>
          <p:cNvPr id="2" name="标题 1"/>
          <p:cNvSpPr>
            <a:spLocks noGrp="1"/>
          </p:cNvSpPr>
          <p:nvPr>
            <p:ph type="title" hasCustomPrompt="1"/>
            <p:custDataLst>
              <p:tags r:id="rId7"/>
            </p:custDataLst>
          </p:nvPr>
        </p:nvSpPr>
        <p:spPr>
          <a:xfrm>
            <a:off x="1522800" y="1339200"/>
            <a:ext cx="9144000" cy="2386800"/>
          </a:xfrm>
        </p:spPr>
        <p:txBody>
          <a:bodyPr anchor="b"/>
          <a:lstStyle>
            <a:lvl1pPr algn="ctr">
              <a:defRPr sz="6000" baseline="0">
                <a:solidFill>
                  <a:schemeClr val="tx1"/>
                </a:solidFill>
                <a:latin typeface="Arial" panose="020B0604020202020204" pitchFamily="34" charset="0"/>
                <a:ea typeface="汉仪中黑 简" panose="00020600040101010101"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1522413" y="3862800"/>
            <a:ext cx="9144000" cy="1656000"/>
          </a:xfrm>
        </p:spPr>
        <p:txBody>
          <a:bodyPr/>
          <a:lstStyle>
            <a:lvl1pPr algn="ctr">
              <a:defRPr baseline="0">
                <a:solidFill>
                  <a:schemeClr val="tx1"/>
                </a:solidFill>
                <a:latin typeface="Arial" panose="020B0604020202020204" pitchFamily="34" charset="0"/>
                <a:ea typeface="汉仪中黑 简"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12" name="图片 11" descr="图形用户界面, 应用程序&#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16" name="日期占位符 15"/>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18" name="灯片编号占位符 17"/>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
        <p:nvSpPr>
          <p:cNvPr id="2" name="标题 1"/>
          <p:cNvSpPr/>
          <p:nvPr>
            <p:ph type="ctrTitle" idx="1" hasCustomPrompt="1"/>
            <p:custDataLst>
              <p:tags r:id="rId4"/>
            </p:custDataLst>
          </p:nvPr>
        </p:nvSpPr>
        <p:spPr>
          <a:xfrm>
            <a:off x="4994501" y="2801289"/>
            <a:ext cx="6753225" cy="1122924"/>
          </a:xfrm>
          <a:noFill/>
        </p:spPr>
        <p:txBody>
          <a:bodyPr vert="horz" wrap="square" lIns="101600" tIns="38100" rIns="76200" bIns="38100" rtlCol="0" anchor="b" anchorCtr="0">
            <a:normAutofit/>
          </a:bodyPr>
          <a:lstStyle>
            <a:lvl1pPr marL="0" marR="0" algn="r" defTabSz="914400" rtl="0" eaLnBrk="1" fontAlgn="auto" latinLnBrk="0" hangingPunct="1">
              <a:lnSpc>
                <a:spcPct val="100000"/>
              </a:lnSpc>
              <a:spcBef>
                <a:spcPct val="0"/>
              </a:spcBef>
              <a:buClrTx/>
              <a:buSzTx/>
              <a:buFontTx/>
              <a:buNone/>
              <a:defRPr kumimoji="0" lang="zh-CN" altLang="en-US" sz="6200" b="1" i="0" u="none" strike="noStrike" kern="1200" cap="none" spc="900" normalizeH="0" baseline="0" noProof="1" dirty="0">
                <a:solidFill>
                  <a:schemeClr val="dk1"/>
                </a:solidFill>
                <a:uFillTx/>
                <a:latin typeface="Arial" panose="020B0604020202020204" pitchFamily="34" charset="0"/>
                <a:ea typeface="汉仪润圆-65简" charset="0"/>
                <a:cs typeface="+mn-cs"/>
              </a:defRPr>
            </a:lvl1pPr>
          </a:lstStyle>
          <a:p>
            <a:pPr lvl="0"/>
            <a:r>
              <a:rPr>
                <a:sym typeface="+mn-ea"/>
              </a:rPr>
              <a:t>编辑标题</a:t>
            </a:r>
            <a:endParaRPr>
              <a:sym typeface="+mn-ea"/>
            </a:endParaRPr>
          </a:p>
        </p:txBody>
      </p:sp>
      <p:sp>
        <p:nvSpPr>
          <p:cNvPr id="3" name="副标题 2"/>
          <p:cNvSpPr/>
          <p:nvPr>
            <p:ph type="subTitle" idx="2" hasCustomPrompt="1"/>
            <p:custDataLst>
              <p:tags r:id="rId5"/>
            </p:custDataLst>
          </p:nvPr>
        </p:nvSpPr>
        <p:spPr>
          <a:xfrm>
            <a:off x="8290695" y="1873021"/>
            <a:ext cx="3326400" cy="906496"/>
          </a:xfrm>
          <a:noFill/>
        </p:spPr>
        <p:txBody>
          <a:bodyPr vert="horz" wrap="square" lIns="101600" tIns="0" rIns="82550" bIns="0" rtlCol="0" anchor="b" anchorCtr="0">
            <a:normAutofit/>
          </a:bodyPr>
          <a:lstStyle>
            <a:lvl1pPr marL="0" marR="0" indent="-228600" algn="r" defTabSz="914400" rtl="0" eaLnBrk="1" fontAlgn="auto" latinLnBrk="0" hangingPunct="1">
              <a:lnSpc>
                <a:spcPct val="100000"/>
              </a:lnSpc>
              <a:spcBef>
                <a:spcPts val="0"/>
              </a:spcBef>
              <a:spcAft>
                <a:spcPts val="1000"/>
              </a:spcAft>
              <a:buClrTx/>
              <a:buSzTx/>
              <a:buFontTx/>
              <a:buNone/>
              <a:defRPr kumimoji="0" lang="zh-CN" altLang="en-US" sz="4800" b="1" i="0" u="none" strike="noStrike" kern="1200" cap="none" spc="400" normalizeH="0" baseline="0" noProof="1" dirty="0">
                <a:solidFill>
                  <a:schemeClr val="dk1"/>
                </a:solidFill>
                <a:uFillTx/>
                <a:latin typeface="Arial" panose="020B0604020202020204" pitchFamily="34" charset="0"/>
                <a:ea typeface="汉仪正圆-35S"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7" name="图片 6"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正圆-35S"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2" name="图片 1" descr="图形用户界面, 应用程序&#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4" name="日期占位符 3"/>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
        <p:nvSpPr>
          <p:cNvPr id="3" name="标题 1"/>
          <p:cNvSpPr/>
          <p:nvPr>
            <p:ph type="ctrTitle" idx="1" hasCustomPrompt="1"/>
            <p:custDataLst>
              <p:tags r:id="rId4"/>
            </p:custDataLst>
          </p:nvPr>
        </p:nvSpPr>
        <p:spPr>
          <a:xfrm>
            <a:off x="4770750" y="2863251"/>
            <a:ext cx="4915397" cy="1130935"/>
          </a:xfrm>
          <a:noFill/>
        </p:spPr>
        <p:txBody>
          <a:bodyPr vert="horz" wrap="square" lIns="101600" tIns="38100" rIns="76200" bIns="38100" rtlCol="0" anchor="ctr" anchorCtr="0">
            <a:normAutofit/>
          </a:bodyPr>
          <a:lstStyle>
            <a:lvl1pPr marL="0" marR="0" algn="ctr" defTabSz="914400" rtl="0" eaLnBrk="1" fontAlgn="auto" latinLnBrk="0" hangingPunct="1">
              <a:lnSpc>
                <a:spcPct val="100000"/>
              </a:lnSpc>
              <a:spcBef>
                <a:spcPct val="0"/>
              </a:spcBef>
              <a:buClrTx/>
              <a:buSzTx/>
              <a:buFontTx/>
              <a:buNone/>
              <a:defRPr kumimoji="0" lang="zh-CN" altLang="en-US" sz="4700" b="1" i="0" u="none" strike="noStrike" kern="1200" cap="none" spc="1000" normalizeH="0" baseline="0" noProof="1" dirty="0">
                <a:solidFill>
                  <a:schemeClr val="dk1"/>
                </a:solidFill>
                <a:uFillTx/>
                <a:latin typeface="Arial" panose="020B0604020202020204" pitchFamily="34" charset="0"/>
                <a:ea typeface="汉仪润圆-65简" charset="0"/>
                <a:cs typeface="+mn-cs"/>
              </a:defRPr>
            </a:lvl1pPr>
          </a:lstStyle>
          <a:p>
            <a:pPr lvl="0"/>
            <a:r>
              <a:rPr>
                <a:sym typeface="+mn-ea"/>
              </a:rPr>
              <a:t>编辑标题</a:t>
            </a:r>
            <a:endParaRPr>
              <a:sym typeface="+mn-ea"/>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anose="020B0604020202020204" pitchFamily="34" charset="0"/>
                <a:ea typeface="汉仪正圆-35S" panose="00020600040101010101" charset="-122"/>
              </a:defRPr>
            </a:lvl1pPr>
            <a:lvl2pPr eaLnBrk="1" fontAlgn="auto" latinLnBrk="0" hangingPunct="1">
              <a:defRPr sz="1600">
                <a:solidFill>
                  <a:schemeClr val="tx1"/>
                </a:solidFill>
                <a:latin typeface="Arial" panose="020B0604020202020204" pitchFamily="34" charset="0"/>
                <a:ea typeface="汉仪正圆-35S" panose="00020600040101010101" charset="-122"/>
              </a:defRPr>
            </a:lvl2pPr>
            <a:lvl3pPr eaLnBrk="1" fontAlgn="auto" latinLnBrk="0" hangingPunct="1">
              <a:defRPr sz="1600">
                <a:solidFill>
                  <a:schemeClr val="tx1"/>
                </a:solidFill>
                <a:latin typeface="Arial" panose="020B0604020202020204" pitchFamily="34" charset="0"/>
                <a:ea typeface="汉仪正圆-35S" panose="00020600040101010101" charset="-122"/>
              </a:defRPr>
            </a:lvl3pPr>
            <a:lvl4pPr eaLnBrk="1" fontAlgn="auto" latinLnBrk="0" hangingPunct="1">
              <a:defRPr sz="1600">
                <a:solidFill>
                  <a:schemeClr val="tx1"/>
                </a:solidFill>
                <a:latin typeface="Arial" panose="020B0604020202020204" pitchFamily="34" charset="0"/>
                <a:ea typeface="汉仪正圆-35S" panose="00020600040101010101" charset="-122"/>
              </a:defRPr>
            </a:lvl4pPr>
            <a:lvl5pPr eaLnBrk="1" fontAlgn="auto" latinLnBrk="0" hangingPunct="1">
              <a:defRPr sz="160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0" name="图片 9"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正圆-35S"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汉仪正圆-35S" panose="0002060004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汉仪正圆-35S" panose="0002060004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6" name="图片 5"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2" name="标题 1"/>
          <p:cNvSpPr>
            <a:spLocks noGrp="1"/>
          </p:cNvSpPr>
          <p:nvPr>
            <p:ph type="title"/>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正圆-35S" panose="00020600040101010101"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汉仪正圆-35S" panose="0002060004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7" name="灯片编号占位符 6"/>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7" name="图片 6"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2" name="竖排标题 1"/>
          <p:cNvSpPr>
            <a:spLocks noGrp="1"/>
          </p:cNvSpPr>
          <p:nvPr>
            <p:ph type="title" orient="ver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Arial" panose="020B0604020202020204" pitchFamily="34" charset="0"/>
                <a:ea typeface="汉仪正圆-35S" panose="0002060004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anose="020B0604020202020204" pitchFamily="34" charset="0"/>
                <a:ea typeface="汉仪正圆-35S" panose="00020600040101010101" charset="-122"/>
              </a:defRPr>
            </a:lvl1pPr>
            <a:lvl2pPr indent="0" eaLnBrk="1" fontAlgn="auto" latinLnBrk="0" hangingPunct="1">
              <a:defRPr>
                <a:solidFill>
                  <a:schemeClr val="tx1"/>
                </a:solidFill>
                <a:latin typeface="Arial" panose="020B0604020202020204" pitchFamily="34" charset="0"/>
                <a:ea typeface="汉仪正圆-35S" panose="00020600040101010101" charset="-122"/>
              </a:defRPr>
            </a:lvl2pPr>
            <a:lvl3pPr indent="0" eaLnBrk="1" fontAlgn="auto" latinLnBrk="0" hangingPunct="1">
              <a:defRPr>
                <a:solidFill>
                  <a:schemeClr val="tx1"/>
                </a:solidFill>
                <a:latin typeface="Arial" panose="020B0604020202020204" pitchFamily="34" charset="0"/>
                <a:ea typeface="汉仪正圆-35S" panose="00020600040101010101" charset="-122"/>
              </a:defRPr>
            </a:lvl3pPr>
            <a:lvl4pPr indent="0" eaLnBrk="1" fontAlgn="auto" latinLnBrk="0" hangingPunct="1">
              <a:defRPr>
                <a:solidFill>
                  <a:schemeClr val="tx1"/>
                </a:solidFill>
                <a:latin typeface="Arial" panose="020B0604020202020204" pitchFamily="34" charset="0"/>
                <a:ea typeface="汉仪正圆-35S" panose="00020600040101010101" charset="-122"/>
              </a:defRPr>
            </a:lvl4pPr>
            <a:lvl5pPr indent="0" eaLnBrk="1" fontAlgn="auto" latinLnBrk="0" hangingPunct="1">
              <a:defRPr>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pic>
        <p:nvPicPr>
          <p:cNvPr id="2" name="图片 1"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3" name="日期占位符 2"/>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anose="020B0604020202020204" pitchFamily="34" charset="0"/>
                <a:ea typeface="汉仪正圆-35S" panose="00020600040101010101" charset="-122"/>
              </a:defRPr>
            </a:lvl1pPr>
            <a:lvl2pPr>
              <a:defRPr>
                <a:solidFill>
                  <a:schemeClr val="tx1"/>
                </a:solidFill>
                <a:latin typeface="Arial" panose="020B0604020202020204" pitchFamily="34" charset="0"/>
                <a:ea typeface="汉仪正圆-35S" panose="00020600040101010101" charset="-122"/>
              </a:defRPr>
            </a:lvl2pPr>
            <a:lvl3pPr>
              <a:defRPr>
                <a:solidFill>
                  <a:schemeClr val="tx1"/>
                </a:solidFill>
                <a:latin typeface="Arial" panose="020B0604020202020204" pitchFamily="34" charset="0"/>
                <a:ea typeface="汉仪正圆-35S" panose="00020600040101010101" charset="-122"/>
              </a:defRPr>
            </a:lvl3pPr>
            <a:lvl4pPr>
              <a:defRPr>
                <a:solidFill>
                  <a:schemeClr val="tx1"/>
                </a:solidFill>
                <a:latin typeface="Arial" panose="020B0604020202020204" pitchFamily="34" charset="0"/>
                <a:ea typeface="汉仪正圆-35S" panose="00020600040101010101" charset="-122"/>
              </a:defRPr>
            </a:lvl4pPr>
            <a:lvl5pPr>
              <a:defRPr>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2" name="图片 1" descr="图形用户界面, 应用程序&#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3" name="日期占位符 2"/>
          <p:cNvSpPr>
            <a:spLocks noGrp="1"/>
          </p:cNvSpPr>
          <p:nvPr>
            <p:ph type="dt" sz="half" idx="10"/>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lvl1pPr>
              <a:defRPr>
                <a:latin typeface="Arial" panose="020B0604020202020204" pitchFamily="34" charset="0"/>
                <a:ea typeface="汉仪正圆-35S" panose="0002060004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a:p>
        </p:txBody>
      </p:sp>
      <p:sp>
        <p:nvSpPr>
          <p:cNvPr id="6" name="标题 1"/>
          <p:cNvSpPr/>
          <p:nvPr>
            <p:ph type="title" idx="1" hasCustomPrompt="1"/>
            <p:custDataLst>
              <p:tags r:id="rId4"/>
            </p:custDataLst>
          </p:nvPr>
        </p:nvSpPr>
        <p:spPr>
          <a:xfrm>
            <a:off x="4994501" y="2801289"/>
            <a:ext cx="6753225" cy="1122924"/>
          </a:xfrm>
          <a:noFill/>
        </p:spPr>
        <p:txBody>
          <a:bodyPr vert="horz" wrap="square" lIns="101600" tIns="38100" rIns="76200" bIns="38100" rtlCol="0" anchor="b" anchorCtr="0">
            <a:normAutofit/>
          </a:bodyPr>
          <a:lstStyle>
            <a:lvl1pPr marL="0" marR="0" algn="r" defTabSz="914400" rtl="0" eaLnBrk="1" fontAlgn="auto" latinLnBrk="0" hangingPunct="1">
              <a:lnSpc>
                <a:spcPct val="100000"/>
              </a:lnSpc>
              <a:spcBef>
                <a:spcPct val="0"/>
              </a:spcBef>
              <a:buClrTx/>
              <a:buSzTx/>
              <a:buFontTx/>
              <a:buNone/>
              <a:defRPr kumimoji="0" lang="zh-CN" altLang="en-US" sz="6200" b="1" i="0" u="none" strike="noStrike" kern="1200" cap="none" spc="900" normalizeH="0" baseline="0" noProof="1" dirty="0">
                <a:solidFill>
                  <a:schemeClr val="dk1"/>
                </a:solidFill>
                <a:uFillTx/>
                <a:latin typeface="Arial" panose="020B0604020202020204" pitchFamily="34" charset="0"/>
                <a:ea typeface="汉仪润圆-65简" charset="0"/>
                <a:cs typeface="+mn-cs"/>
              </a:defRPr>
            </a:lvl1pPr>
          </a:lstStyle>
          <a:p>
            <a:pPr lvl="0"/>
            <a:r>
              <a:rPr>
                <a:sym typeface="+mn-ea"/>
              </a:rPr>
              <a:t>编辑标题</a:t>
            </a:r>
            <a:endParaRPr>
              <a:sym typeface="+mn-ea"/>
            </a:endParaRPr>
          </a:p>
        </p:txBody>
      </p:sp>
      <p:sp>
        <p:nvSpPr>
          <p:cNvPr id="7" name="文本占位符 2"/>
          <p:cNvSpPr/>
          <p:nvPr>
            <p:ph type="body" idx="2" hasCustomPrompt="1"/>
            <p:custDataLst>
              <p:tags r:id="rId5"/>
            </p:custDataLst>
          </p:nvPr>
        </p:nvSpPr>
        <p:spPr>
          <a:xfrm>
            <a:off x="8290695" y="1873021"/>
            <a:ext cx="3326400" cy="906496"/>
          </a:xfrm>
          <a:noFill/>
        </p:spPr>
        <p:txBody>
          <a:bodyPr vert="horz" wrap="square" lIns="101600" tIns="0" rIns="82550" bIns="0" rtlCol="0" anchor="b" anchorCtr="0">
            <a:normAutofit/>
          </a:bodyPr>
          <a:lstStyle>
            <a:lvl1pPr marL="0" marR="0" indent="-228600" algn="r" defTabSz="914400" rtl="0" eaLnBrk="1" fontAlgn="auto" latinLnBrk="0" hangingPunct="1">
              <a:lnSpc>
                <a:spcPct val="100000"/>
              </a:lnSpc>
              <a:spcBef>
                <a:spcPts val="0"/>
              </a:spcBef>
              <a:spcAft>
                <a:spcPts val="1000"/>
              </a:spcAft>
              <a:buClrTx/>
              <a:buSzTx/>
              <a:buFontTx/>
              <a:buNone/>
              <a:defRPr kumimoji="0" lang="zh-CN" altLang="en-US" sz="4800" b="1" i="0" u="none" strike="noStrike" kern="1200" cap="none" spc="400" normalizeH="0" baseline="0" noProof="1" dirty="0">
                <a:solidFill>
                  <a:schemeClr val="dk1"/>
                </a:solidFill>
                <a:uFillTx/>
                <a:latin typeface="Arial" panose="020B0604020202020204" pitchFamily="34" charset="0"/>
                <a:ea typeface="汉仪正圆-35S"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pic>
        <p:nvPicPr>
          <p:cNvPr id="6" name="图片 5"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2" name="标题 1"/>
          <p:cNvSpPr>
            <a:spLocks noGrp="1"/>
          </p:cNvSpPr>
          <p:nvPr>
            <p:ph type="title"/>
            <p:custDataLst>
              <p:tags r:id="rId4"/>
            </p:custDataLst>
          </p:nvPr>
        </p:nvSpPr>
        <p:spPr/>
        <p:txBody>
          <a:bodyPr/>
          <a:lstStyle>
            <a:lvl1pPr>
              <a:defRPr baseline="0">
                <a:solidFill>
                  <a:schemeClr val="tx1"/>
                </a:solidFill>
                <a:latin typeface="Arial" panose="020B0604020202020204" pitchFamily="34" charset="0"/>
                <a:ea typeface="汉仪正圆-35S"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6" name="矩形 5"/>
          <p:cNvSpPr/>
          <p:nvPr>
            <p:custDataLst>
              <p:tags r:id="rId4"/>
            </p:custDataLst>
          </p:nvPr>
        </p:nvSpPr>
        <p:spPr>
          <a:xfrm>
            <a:off x="292800" y="304200"/>
            <a:ext cx="11606400" cy="6249600"/>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endParaRPr>
          </a:p>
        </p:txBody>
      </p:sp>
      <p:sp>
        <p:nvSpPr>
          <p:cNvPr id="2" name="标题 1"/>
          <p:cNvSpPr>
            <a:spLocks noGrp="1"/>
          </p:cNvSpPr>
          <p:nvPr>
            <p:ph type="title" hasCustomPrompt="1"/>
            <p:custDataLst>
              <p:tags r:id="rId5"/>
            </p:custDataLst>
          </p:nvPr>
        </p:nvSpPr>
        <p:spPr>
          <a:xfrm>
            <a:off x="1281600" y="1249200"/>
            <a:ext cx="9626400" cy="723600"/>
          </a:xfrm>
        </p:spPr>
        <p:txBody>
          <a:bodyPr anchor="ctr"/>
          <a:lstStyle>
            <a:lvl1pPr>
              <a:defRPr sz="3200" baseline="0">
                <a:solidFill>
                  <a:schemeClr val="tx1"/>
                </a:solidFill>
                <a:latin typeface="Arial" panose="020B0604020202020204" pitchFamily="34" charset="0"/>
                <a:ea typeface="汉仪正圆-35S" panose="00020600040101010101"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6"/>
            </p:custDataLst>
          </p:nvPr>
        </p:nvSpPr>
        <p:spPr>
          <a:xfrm>
            <a:off x="1281113" y="2163600"/>
            <a:ext cx="9626600" cy="3445200"/>
          </a:xfrm>
        </p:spPr>
        <p:txBody>
          <a:bodyPr/>
          <a:lstStyle>
            <a:lvl1pPr>
              <a:defRPr baseline="0">
                <a:solidFill>
                  <a:schemeClr val="tx1"/>
                </a:solidFill>
                <a:latin typeface="Arial" panose="020B0604020202020204" pitchFamily="34" charset="0"/>
                <a:ea typeface="汉仪正圆-35S" panose="00020600040101010101" charset="-122"/>
              </a:defRPr>
            </a:lvl1pPr>
            <a:lvl2pPr>
              <a:defRPr baseline="0">
                <a:solidFill>
                  <a:schemeClr val="tx1"/>
                </a:solidFill>
                <a:latin typeface="Arial" panose="020B0604020202020204" pitchFamily="34" charset="0"/>
                <a:ea typeface="汉仪正圆-35S" panose="00020600040101010101" charset="-122"/>
              </a:defRPr>
            </a:lvl2pPr>
            <a:lvl3pPr>
              <a:defRPr baseline="0">
                <a:solidFill>
                  <a:schemeClr val="tx1"/>
                </a:solidFill>
                <a:latin typeface="Arial" panose="020B0604020202020204" pitchFamily="34" charset="0"/>
                <a:ea typeface="汉仪正圆-35S" panose="00020600040101010101" charset="-122"/>
              </a:defRPr>
            </a:lvl3pPr>
            <a:lvl4pPr>
              <a:defRPr baseline="0">
                <a:solidFill>
                  <a:schemeClr val="tx1"/>
                </a:solidFill>
                <a:latin typeface="Arial" panose="020B0604020202020204" pitchFamily="34" charset="0"/>
                <a:ea typeface="汉仪正圆-35S" panose="00020600040101010101" charset="-122"/>
              </a:defRPr>
            </a:lvl4pPr>
            <a:lvl5pPr>
              <a:defRPr baseline="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7"/>
            </p:custDataLst>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6" name="矩形 5"/>
          <p:cNvSpPr/>
          <p:nvPr>
            <p:custDataLst>
              <p:tags r:id="rId4"/>
            </p:custDataLst>
          </p:nvPr>
        </p:nvSpPr>
        <p:spPr>
          <a:xfrm>
            <a:off x="0" y="0"/>
            <a:ext cx="4823460" cy="6866255"/>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dirty="0">
              <a:solidFill>
                <a:schemeClr val="lt1"/>
              </a:solidFill>
              <a:sym typeface="+mn-ea"/>
            </a:endParaRPr>
          </a:p>
        </p:txBody>
      </p:sp>
      <p:sp>
        <p:nvSpPr>
          <p:cNvPr id="2" name="标题 1"/>
          <p:cNvSpPr>
            <a:spLocks noGrp="1"/>
          </p:cNvSpPr>
          <p:nvPr>
            <p:ph type="title" hasCustomPrompt="1"/>
            <p:custDataLst>
              <p:tags r:id="rId5"/>
            </p:custDataLst>
          </p:nvPr>
        </p:nvSpPr>
        <p:spPr>
          <a:xfrm>
            <a:off x="583200" y="770400"/>
            <a:ext cx="3960000" cy="882000"/>
          </a:xfrm>
        </p:spPr>
        <p:txBody>
          <a:bodyPr anchor="ctr" anchorCtr="0"/>
          <a:lstStyle>
            <a:lvl1pPr>
              <a:defRPr sz="3600" baseline="0">
                <a:solidFill>
                  <a:schemeClr val="tx1"/>
                </a:solidFill>
                <a:latin typeface="Arial" panose="020B0604020202020204" pitchFamily="34" charset="0"/>
                <a:ea typeface="汉仪正圆-35S" panose="00020600040101010101"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solidFill>
                <a:latin typeface="Arial" panose="020B0604020202020204" pitchFamily="34" charset="0"/>
                <a:ea typeface="汉仪正圆-35S" panose="00020600040101010101" charset="-122"/>
              </a:defRPr>
            </a:lvl1pPr>
            <a:lvl2pPr>
              <a:defRPr baseline="0">
                <a:solidFill>
                  <a:schemeClr val="tx1"/>
                </a:solidFill>
                <a:latin typeface="Arial" panose="020B0604020202020204" pitchFamily="34" charset="0"/>
                <a:ea typeface="汉仪正圆-35S" panose="00020600040101010101" charset="-122"/>
              </a:defRPr>
            </a:lvl2pPr>
            <a:lvl3pPr>
              <a:defRPr baseline="0">
                <a:solidFill>
                  <a:schemeClr val="tx1"/>
                </a:solidFill>
                <a:latin typeface="Arial" panose="020B0604020202020204" pitchFamily="34" charset="0"/>
                <a:ea typeface="汉仪正圆-35S" panose="00020600040101010101" charset="-122"/>
              </a:defRPr>
            </a:lvl3pPr>
            <a:lvl4pPr>
              <a:defRPr baseline="0">
                <a:solidFill>
                  <a:schemeClr val="tx1"/>
                </a:solidFill>
                <a:latin typeface="Arial" panose="020B0604020202020204" pitchFamily="34" charset="0"/>
                <a:ea typeface="汉仪正圆-35S" panose="00020600040101010101" charset="-122"/>
              </a:defRPr>
            </a:lvl4pPr>
            <a:lvl5pPr>
              <a:defRPr baseline="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solidFill>
                <a:latin typeface="Arial" panose="020B0604020202020204" pitchFamily="34" charset="0"/>
                <a:ea typeface="汉仪正圆-35S" panose="00020600040101010101" charset="-122"/>
              </a:defRPr>
            </a:lvl1pPr>
            <a:lvl2pPr>
              <a:defRPr baseline="0">
                <a:solidFill>
                  <a:schemeClr val="tx1"/>
                </a:solidFill>
                <a:latin typeface="Arial" panose="020B0604020202020204" pitchFamily="34" charset="0"/>
                <a:ea typeface="汉仪正圆-35S" panose="00020600040101010101" charset="-122"/>
              </a:defRPr>
            </a:lvl2pPr>
            <a:lvl3pPr>
              <a:defRPr baseline="0">
                <a:solidFill>
                  <a:schemeClr val="tx1"/>
                </a:solidFill>
                <a:latin typeface="Arial" panose="020B0604020202020204" pitchFamily="34" charset="0"/>
                <a:ea typeface="汉仪正圆-35S" panose="00020600040101010101" charset="-122"/>
              </a:defRPr>
            </a:lvl3pPr>
            <a:lvl4pPr>
              <a:defRPr baseline="0">
                <a:solidFill>
                  <a:schemeClr val="tx1"/>
                </a:solidFill>
                <a:latin typeface="Arial" panose="020B0604020202020204" pitchFamily="34" charset="0"/>
                <a:ea typeface="汉仪正圆-35S" panose="00020600040101010101" charset="-122"/>
              </a:defRPr>
            </a:lvl4pPr>
            <a:lvl5pPr>
              <a:defRPr baseline="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6" name="矩形 5"/>
          <p:cNvSpPr/>
          <p:nvPr>
            <p:custDataLst>
              <p:tags r:id="rId4"/>
            </p:custDataLst>
          </p:nvPr>
        </p:nvSpPr>
        <p:spPr>
          <a:xfrm>
            <a:off x="0" y="0"/>
            <a:ext cx="12192000" cy="26640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solidFill>
                  <a:schemeClr val="tx1"/>
                </a:solidFill>
                <a:latin typeface="Arial" panose="020B0604020202020204" pitchFamily="34" charset="0"/>
                <a:ea typeface="汉仪正圆-35S"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tx1"/>
                </a:solidFill>
                <a:latin typeface="Arial" panose="020B0604020202020204" pitchFamily="34" charset="0"/>
                <a:ea typeface="汉仪正圆-35S" panose="00020600040101010101"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solidFill>
                  <a:schemeClr val="tx1"/>
                </a:solidFill>
                <a:latin typeface="Arial" panose="020B0604020202020204" pitchFamily="34" charset="0"/>
                <a:ea typeface="汉仪正圆-35S" panose="00020600040101010101" charset="-122"/>
              </a:defRPr>
            </a:lvl1pPr>
            <a:lvl2pPr>
              <a:defRPr baseline="0">
                <a:solidFill>
                  <a:schemeClr val="tx1"/>
                </a:solidFill>
                <a:latin typeface="Arial" panose="020B0604020202020204" pitchFamily="34" charset="0"/>
                <a:ea typeface="汉仪正圆-35S" panose="00020600040101010101" charset="-122"/>
              </a:defRPr>
            </a:lvl2pPr>
            <a:lvl3pPr>
              <a:defRPr baseline="0">
                <a:solidFill>
                  <a:schemeClr val="tx1"/>
                </a:solidFill>
                <a:latin typeface="Arial" panose="020B0604020202020204" pitchFamily="34" charset="0"/>
                <a:ea typeface="汉仪正圆-35S" panose="00020600040101010101" charset="-122"/>
              </a:defRPr>
            </a:lvl3pPr>
            <a:lvl4pPr>
              <a:defRPr baseline="0">
                <a:solidFill>
                  <a:schemeClr val="tx1"/>
                </a:solidFill>
                <a:latin typeface="Arial" panose="020B0604020202020204" pitchFamily="34" charset="0"/>
                <a:ea typeface="汉仪正圆-35S" panose="00020600040101010101" charset="-122"/>
              </a:defRPr>
            </a:lvl4pPr>
            <a:lvl5pPr>
              <a:defRPr baseline="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6" name="矩形 5"/>
          <p:cNvSpPr/>
          <p:nvPr>
            <p:custDataLst>
              <p:tags r:id="rId4"/>
            </p:custDataLst>
          </p:nvPr>
        </p:nvSpPr>
        <p:spPr>
          <a:xfrm>
            <a:off x="0" y="5029201"/>
            <a:ext cx="12192000" cy="1828799"/>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sp>
        <p:nvSpPr>
          <p:cNvPr id="2" name="标题 1"/>
          <p:cNvSpPr>
            <a:spLocks noGrp="1"/>
          </p:cNvSpPr>
          <p:nvPr>
            <p:ph type="title"/>
            <p:custDataLst>
              <p:tags r:id="rId5"/>
            </p:custDataLst>
          </p:nvPr>
        </p:nvSpPr>
        <p:spPr>
          <a:xfrm>
            <a:off x="604800" y="669600"/>
            <a:ext cx="10976400" cy="565200"/>
          </a:xfrm>
        </p:spPr>
        <p:txBody>
          <a:bodyPr anchor="ctr" anchorCtr="0"/>
          <a:lstStyle>
            <a:lvl1pPr algn="ctr">
              <a:defRPr sz="3200" baseline="0">
                <a:solidFill>
                  <a:schemeClr val="tx1"/>
                </a:solidFill>
                <a:latin typeface="Arial" panose="020B0604020202020204" pitchFamily="34" charset="0"/>
                <a:ea typeface="汉仪正圆-35S"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baseline="0">
                <a:solidFill>
                  <a:schemeClr val="tx1"/>
                </a:solidFill>
                <a:latin typeface="Arial" panose="020B0604020202020204" pitchFamily="34" charset="0"/>
                <a:ea typeface="汉仪正圆-35S" panose="00020600040101010101" charset="-122"/>
              </a:defRPr>
            </a:lvl1pPr>
            <a:lvl2pPr>
              <a:defRPr baseline="0">
                <a:solidFill>
                  <a:schemeClr val="tx1"/>
                </a:solidFill>
                <a:latin typeface="Arial" panose="020B0604020202020204" pitchFamily="34" charset="0"/>
                <a:ea typeface="汉仪正圆-35S" panose="00020600040101010101" charset="-122"/>
              </a:defRPr>
            </a:lvl2pPr>
            <a:lvl3pPr>
              <a:defRPr baseline="0">
                <a:solidFill>
                  <a:schemeClr val="tx1"/>
                </a:solidFill>
                <a:latin typeface="Arial" panose="020B0604020202020204" pitchFamily="34" charset="0"/>
                <a:ea typeface="汉仪正圆-35S" panose="00020600040101010101" charset="-122"/>
              </a:defRPr>
            </a:lvl3pPr>
            <a:lvl4pPr>
              <a:defRPr baseline="0">
                <a:solidFill>
                  <a:schemeClr val="tx1"/>
                </a:solidFill>
                <a:latin typeface="Arial" panose="020B0604020202020204" pitchFamily="34" charset="0"/>
                <a:ea typeface="汉仪正圆-35S" panose="00020600040101010101" charset="-122"/>
              </a:defRPr>
            </a:lvl4pPr>
            <a:lvl5pPr>
              <a:defRPr baseline="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a:defRPr baseline="0">
                <a:solidFill>
                  <a:schemeClr val="tx1"/>
                </a:solidFill>
                <a:latin typeface="Arial" panose="020B0604020202020204" pitchFamily="34" charset="0"/>
                <a:ea typeface="汉仪正圆-35S"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6" name="矩形 5"/>
          <p:cNvSpPr/>
          <p:nvPr>
            <p:custDataLst>
              <p:tags r:id="rId4"/>
            </p:custDataLst>
          </p:nvPr>
        </p:nvSpPr>
        <p:spPr>
          <a:xfrm>
            <a:off x="0" y="0"/>
            <a:ext cx="12192000" cy="914400"/>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sp>
        <p:nvSpPr>
          <p:cNvPr id="2" name="标题 1"/>
          <p:cNvSpPr>
            <a:spLocks noGrp="1"/>
          </p:cNvSpPr>
          <p:nvPr>
            <p:ph type="title"/>
            <p:custDataLst>
              <p:tags r:id="rId5"/>
            </p:custDataLst>
          </p:nvPr>
        </p:nvSpPr>
        <p:spPr>
          <a:xfrm>
            <a:off x="579600" y="237600"/>
            <a:ext cx="11037600" cy="441964"/>
          </a:xfrm>
        </p:spPr>
        <p:txBody>
          <a:bodyPr/>
          <a:lstStyle>
            <a:lvl1pPr>
              <a:defRPr baseline="0">
                <a:solidFill>
                  <a:schemeClr val="tx1"/>
                </a:solidFill>
                <a:latin typeface="Arial" panose="020B0604020202020204" pitchFamily="34" charset="0"/>
                <a:ea typeface="汉仪正圆-35S" panose="00020600040101010101"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solidFill>
                  <a:schemeClr val="tx1"/>
                </a:solidFill>
                <a:latin typeface="Arial" panose="020B0604020202020204" pitchFamily="34" charset="0"/>
                <a:ea typeface="汉仪正圆-35S" panose="00020600040101010101" charset="-122"/>
              </a:defRPr>
            </a:lvl1pPr>
            <a:lvl2pPr>
              <a:defRPr baseline="0">
                <a:solidFill>
                  <a:schemeClr val="tx1"/>
                </a:solidFill>
                <a:latin typeface="Arial" panose="020B0604020202020204" pitchFamily="34" charset="0"/>
                <a:ea typeface="汉仪正圆-35S" panose="00020600040101010101" charset="-122"/>
              </a:defRPr>
            </a:lvl2pPr>
            <a:lvl3pPr>
              <a:defRPr baseline="0">
                <a:solidFill>
                  <a:schemeClr val="tx1"/>
                </a:solidFill>
                <a:latin typeface="Arial" panose="020B0604020202020204" pitchFamily="34" charset="0"/>
                <a:ea typeface="汉仪正圆-35S" panose="00020600040101010101" charset="-122"/>
              </a:defRPr>
            </a:lvl3pPr>
            <a:lvl4pPr>
              <a:defRPr baseline="0">
                <a:solidFill>
                  <a:schemeClr val="tx1"/>
                </a:solidFill>
                <a:latin typeface="Arial" panose="020B0604020202020204" pitchFamily="34" charset="0"/>
                <a:ea typeface="汉仪正圆-35S" panose="00020600040101010101" charset="-122"/>
              </a:defRPr>
            </a:lvl4pPr>
            <a:lvl5pPr>
              <a:defRPr baseline="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solidFill>
                  <a:schemeClr val="tx1"/>
                </a:solidFill>
                <a:latin typeface="Arial" panose="020B0604020202020204" pitchFamily="34" charset="0"/>
                <a:ea typeface="汉仪正圆-35S" panose="00020600040101010101" charset="-122"/>
              </a:defRPr>
            </a:lvl1pPr>
            <a:lvl2pPr>
              <a:defRPr baseline="0">
                <a:solidFill>
                  <a:schemeClr val="tx1"/>
                </a:solidFill>
                <a:latin typeface="Arial" panose="020B0604020202020204" pitchFamily="34" charset="0"/>
                <a:ea typeface="汉仪正圆-35S" panose="00020600040101010101" charset="-122"/>
              </a:defRPr>
            </a:lvl2pPr>
            <a:lvl3pPr>
              <a:defRPr baseline="0">
                <a:solidFill>
                  <a:schemeClr val="tx1"/>
                </a:solidFill>
                <a:latin typeface="Arial" panose="020B0604020202020204" pitchFamily="34" charset="0"/>
                <a:ea typeface="汉仪正圆-35S" panose="00020600040101010101" charset="-122"/>
              </a:defRPr>
            </a:lvl3pPr>
            <a:lvl4pPr>
              <a:defRPr baseline="0">
                <a:solidFill>
                  <a:schemeClr val="tx1"/>
                </a:solidFill>
                <a:latin typeface="Arial" panose="020B0604020202020204" pitchFamily="34" charset="0"/>
                <a:ea typeface="汉仪正圆-35S" panose="00020600040101010101" charset="-122"/>
              </a:defRPr>
            </a:lvl4pPr>
            <a:lvl5pPr>
              <a:defRPr baseline="0">
                <a:solidFill>
                  <a:schemeClr val="tx1"/>
                </a:solidFill>
                <a:latin typeface="Arial" panose="020B0604020202020204" pitchFamily="34" charset="0"/>
                <a:ea typeface="汉仪正圆-35S" panose="00020600040101010101"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solidFill>
                  <a:schemeClr val="tx1"/>
                </a:solidFill>
                <a:latin typeface="Arial" panose="020B0604020202020204" pitchFamily="34" charset="0"/>
                <a:ea typeface="汉仪正圆-35S" panose="00020600040101010101"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solidFill>
                  <a:schemeClr val="tx1"/>
                </a:solidFill>
                <a:latin typeface="Arial" panose="020B0604020202020204" pitchFamily="34" charset="0"/>
                <a:ea typeface="汉仪正圆-35S"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pic>
        <p:nvPicPr>
          <p:cNvPr id="8" name="图片 7" descr="图片包含 形状&#10;&#10;描述已自动生成"/>
          <p:cNvPicPr>
            <a:picLocks noChangeAspect="1"/>
          </p:cNvPicPr>
          <p:nvPr>
            <p:custDataLst>
              <p:tags r:id="rId2"/>
            </p:custDataLst>
          </p:nvPr>
        </p:nvPicPr>
        <p:blipFill>
          <a:blip r:embed="rId3"/>
          <a:stretch>
            <a:fillRect/>
          </a:stretch>
        </p:blipFill>
        <p:spPr>
          <a:xfrm>
            <a:off x="-37" y="0"/>
            <a:ext cx="12192075" cy="6858000"/>
          </a:xfrm>
          <a:prstGeom prst="rect">
            <a:avLst/>
          </a:prstGeom>
        </p:spPr>
      </p:pic>
      <p:sp>
        <p:nvSpPr>
          <p:cNvPr id="6" name="矩形 5"/>
          <p:cNvSpPr/>
          <p:nvPr>
            <p:custDataLst>
              <p:tags r:id="rId4"/>
            </p:custDataLst>
          </p:nvPr>
        </p:nvSpPr>
        <p:spPr>
          <a:xfrm>
            <a:off x="0" y="959224"/>
            <a:ext cx="12192000" cy="493955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solidFill>
                <a:schemeClr val="lt1"/>
              </a:solidFill>
              <a:sym typeface="+mn-ea"/>
            </a:endParaRPr>
          </a:p>
        </p:txBody>
      </p:sp>
      <p:sp>
        <p:nvSpPr>
          <p:cNvPr id="2" name="标题 1"/>
          <p:cNvSpPr>
            <a:spLocks noGrp="1"/>
          </p:cNvSpPr>
          <p:nvPr>
            <p:ph type="title" hasCustomPrompt="1"/>
            <p:custDataLst>
              <p:tags r:id="rId5"/>
            </p:custDataLst>
          </p:nvPr>
        </p:nvSpPr>
        <p:spPr>
          <a:xfrm>
            <a:off x="1522800" y="1339200"/>
            <a:ext cx="9144000" cy="2386800"/>
          </a:xfrm>
        </p:spPr>
        <p:txBody>
          <a:bodyPr anchor="b"/>
          <a:lstStyle>
            <a:lvl1pPr algn="ctr">
              <a:defRPr sz="6000" baseline="0">
                <a:solidFill>
                  <a:schemeClr val="tx1"/>
                </a:solidFill>
                <a:latin typeface="Arial" panose="020B0604020202020204" pitchFamily="34" charset="0"/>
                <a:ea typeface="汉仪正圆-35S" panose="00020600040101010101"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6"/>
            </p:custDataLst>
          </p:nvPr>
        </p:nvSpPr>
        <p:spPr/>
        <p:txBody>
          <a:bodyPr/>
          <a:lstStyle>
            <a:lvl1pPr>
              <a:defRPr>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anose="020B0604020202020204" pitchFamily="34" charset="0"/>
                <a:ea typeface="汉仪正圆-35S" panose="00020600040101010101" charset="-122"/>
              </a:defRPr>
            </a:lvl1p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lvl1pPr>
              <a:defRPr>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1522413" y="3862800"/>
            <a:ext cx="9144000" cy="1656000"/>
          </a:xfrm>
        </p:spPr>
        <p:txBody>
          <a:bodyPr/>
          <a:lstStyle>
            <a:lvl1pPr algn="ctr">
              <a:defRPr baseline="0">
                <a:solidFill>
                  <a:schemeClr val="tx1"/>
                </a:solidFill>
                <a:latin typeface="Arial" panose="020B0604020202020204" pitchFamily="34" charset="0"/>
                <a:ea typeface="汉仪正圆-35S" panose="00020600040101010101"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5" Type="http://schemas.openxmlformats.org/officeDocument/2006/relationships/theme" Target="../theme/theme1.xml"/><Relationship Id="rId24" Type="http://schemas.openxmlformats.org/officeDocument/2006/relationships/tags" Target="../tags/tag152.xml"/><Relationship Id="rId23" Type="http://schemas.openxmlformats.org/officeDocument/2006/relationships/tags" Target="../tags/tag151.xml"/><Relationship Id="rId22" Type="http://schemas.openxmlformats.org/officeDocument/2006/relationships/tags" Target="../tags/tag150.xml"/><Relationship Id="rId21" Type="http://schemas.openxmlformats.org/officeDocument/2006/relationships/tags" Target="../tags/tag149.xml"/><Relationship Id="rId20" Type="http://schemas.openxmlformats.org/officeDocument/2006/relationships/tags" Target="../tags/tag148.xml"/><Relationship Id="rId2" Type="http://schemas.openxmlformats.org/officeDocument/2006/relationships/slideLayout" Target="../slideLayouts/slideLayout2.xml"/><Relationship Id="rId19" Type="http://schemas.openxmlformats.org/officeDocument/2006/relationships/tags" Target="../tags/tag147.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7.xml"/><Relationship Id="rId8" Type="http://schemas.openxmlformats.org/officeDocument/2006/relationships/slideLayout" Target="../slideLayouts/slideLayout26.xml"/><Relationship Id="rId7" Type="http://schemas.openxmlformats.org/officeDocument/2006/relationships/slideLayout" Target="../slideLayouts/slideLayout25.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3" Type="http://schemas.openxmlformats.org/officeDocument/2006/relationships/slideLayout" Target="../slideLayouts/slideLayout21.xml"/><Relationship Id="rId22" Type="http://schemas.openxmlformats.org/officeDocument/2006/relationships/theme" Target="../theme/theme2.xml"/><Relationship Id="rId21" Type="http://schemas.openxmlformats.org/officeDocument/2006/relationships/tags" Target="../tags/tag223.xml"/><Relationship Id="rId20" Type="http://schemas.openxmlformats.org/officeDocument/2006/relationships/tags" Target="../tags/tag222.xml"/><Relationship Id="rId2" Type="http://schemas.openxmlformats.org/officeDocument/2006/relationships/slideLayout" Target="../slideLayouts/slideLayout20.xml"/><Relationship Id="rId19" Type="http://schemas.openxmlformats.org/officeDocument/2006/relationships/tags" Target="../tags/tag221.xml"/><Relationship Id="rId18" Type="http://schemas.openxmlformats.org/officeDocument/2006/relationships/slideLayout" Target="../slideLayouts/slideLayout36.xml"/><Relationship Id="rId17" Type="http://schemas.openxmlformats.org/officeDocument/2006/relationships/slideLayout" Target="../slideLayouts/slideLayout35.xml"/><Relationship Id="rId16" Type="http://schemas.openxmlformats.org/officeDocument/2006/relationships/slideLayout" Target="../slideLayouts/slideLayout34.xml"/><Relationship Id="rId15" Type="http://schemas.openxmlformats.org/officeDocument/2006/relationships/slideLayout" Target="../slideLayouts/slideLayout33.xml"/><Relationship Id="rId14" Type="http://schemas.openxmlformats.org/officeDocument/2006/relationships/slideLayout" Target="../slideLayouts/slideLayout32.xml"/><Relationship Id="rId13" Type="http://schemas.openxmlformats.org/officeDocument/2006/relationships/slideLayout" Target="../slideLayouts/slideLayout31.xml"/><Relationship Id="rId12" Type="http://schemas.openxmlformats.org/officeDocument/2006/relationships/slideLayout" Target="../slideLayouts/slideLayout30.xml"/><Relationship Id="rId11" Type="http://schemas.openxmlformats.org/officeDocument/2006/relationships/slideLayout" Target="../slideLayouts/slideLayout29.xml"/><Relationship Id="rId10" Type="http://schemas.openxmlformats.org/officeDocument/2006/relationships/slideLayout" Target="../slideLayouts/slideLayout28.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wrap="square" lIns="91440" tIns="45720" rIns="91440" bIns="45720" rtlCol="0" anchor="ctr">
            <a:normAutofit/>
          </a:bodyPr>
          <a:lstStyle>
            <a:lvl1pPr algn="l">
              <a:defRPr sz="1200">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wrap="square" lIns="91440" tIns="45720" rIns="91440" bIns="45720" rtlCol="0" anchor="ctr">
            <a:normAutofit/>
          </a:bodyPr>
          <a:lstStyle>
            <a:lvl1pPr algn="ctr">
              <a:defRPr sz="1200">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wrap="square" lIns="91440" tIns="45720" rIns="91440" bIns="45720" rtlCol="0" anchor="ctr">
            <a:normAutofit/>
          </a:bodyPr>
          <a:lstStyle>
            <a:lvl1pPr algn="r">
              <a:defRPr sz="1200">
                <a:solidFill>
                  <a:schemeClr val="dk1">
                    <a:tint val="75000"/>
                    <a:lumMod val="85000"/>
                    <a:lumOff val="15000"/>
                  </a:schemeClr>
                </a:solidFill>
                <a:latin typeface="Arial" panose="020B0604020202020204" pitchFamily="34" charset="0"/>
                <a:ea typeface="汉仪中黑 简" panose="00020600040101010101" charset="-122"/>
                <a:cs typeface="汉仪中黑 简" panose="00020600040101010101" charset="-122"/>
              </a:defRPr>
            </a:lvl1pPr>
          </a:lstStyle>
          <a:p>
            <a:fld id="{49AE70B2-8BF9-45C0-BB95-33D1B9D3A854}" type="slidenum">
              <a:rPr lang="zh-CN" altLang="en-US" smtClean="0"/>
            </a:fld>
            <a:endParaRPr lang="zh-CN" altLang="en-US" dirty="0"/>
          </a:p>
        </p:txBody>
      </p:sp>
      <p:sp>
        <p:nvSpPr>
          <p:cNvPr id="8" name="KSO_TEMPLATE" hidden="1"/>
          <p:cNvSpPr/>
          <p:nvPr>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汉仪中黑 简" panose="00020600040101010101"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中黑 简" panose="00020600040101010101"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79742" y="6349833"/>
            <a:ext cx="2700000" cy="316800"/>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Arial" panose="020B0604020202020204" pitchFamily="34" charset="0"/>
                <a:ea typeface="汉仪正圆-35S" panose="00020600040101010101"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nvPr>
        </p:nvSpPr>
        <p:spPr>
          <a:xfrm>
            <a:off x="4116000" y="6349833"/>
            <a:ext cx="3960000" cy="316800"/>
          </a:xfrm>
          <a:prstGeom prst="rect">
            <a:avLst/>
          </a:prstGeom>
        </p:spPr>
        <p:txBody>
          <a:bodyPr vert="horz" wrap="square" lIns="91440" tIns="45720" rIns="91440" bIns="45720" rtlCol="0" anchor="ctr">
            <a:normAutofit/>
          </a:bodyPr>
          <a:lstStyle>
            <a:lvl1pPr algn="ctr">
              <a:defRPr sz="1200">
                <a:solidFill>
                  <a:schemeClr val="tx1">
                    <a:tint val="75000"/>
                  </a:schemeClr>
                </a:solidFill>
                <a:latin typeface="Arial" panose="020B0604020202020204" pitchFamily="34" charset="0"/>
                <a:ea typeface="汉仪正圆-35S" panose="00020600040101010101" charset="-122"/>
              </a:defRPr>
            </a:lvl1pPr>
          </a:lstStyle>
          <a:p>
            <a:endParaRPr lang="zh-CN" altLang="en-US" dirty="0"/>
          </a:p>
        </p:txBody>
      </p:sp>
      <p:sp>
        <p:nvSpPr>
          <p:cNvPr id="6" name="灯片编号占位符 5"/>
          <p:cNvSpPr>
            <a:spLocks noGrp="1"/>
          </p:cNvSpPr>
          <p:nvPr>
            <p:ph type="sldNum" sz="quarter" idx="4"/>
          </p:nvPr>
        </p:nvSpPr>
        <p:spPr>
          <a:xfrm>
            <a:off x="8610600" y="6349833"/>
            <a:ext cx="2700000" cy="316800"/>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Arial" panose="020B0604020202020204" pitchFamily="34" charset="0"/>
                <a:ea typeface="汉仪正圆-35S" panose="00020600040101010101" charset="-122"/>
              </a:defRPr>
            </a:lvl1pPr>
          </a:lstStyle>
          <a:p>
            <a:fld id="{49AE70B2-8BF9-45C0-BB95-33D1B9D3A854}" type="slidenum">
              <a:rPr lang="zh-CN" altLang="en-US" smtClean="0"/>
            </a:fld>
            <a:endParaRPr lang="zh-CN" altLang="en-US" dirty="0"/>
          </a:p>
        </p:txBody>
      </p:sp>
      <p:sp>
        <p:nvSpPr>
          <p:cNvPr id="8" name="KSO_TEMPLATE" hidden="1"/>
          <p:cNvSpPr/>
          <p:nvPr userDrawn="1">
            <p:custDataLst>
              <p:tags r:id="rId21"/>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汉仪正圆-35S" panose="00020600040101010101"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正圆-35S" panose="00020600040101010101"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汉仪正圆-35S" panose="00020600040101010101"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正圆-35S" panose="00020600040101010101"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正圆-35S" panose="00020600040101010101"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汉仪正圆-35S" panose="00020600040101010101"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226.xml"/><Relationship Id="rId2" Type="http://schemas.openxmlformats.org/officeDocument/2006/relationships/tags" Target="../tags/tag225.xml"/><Relationship Id="rId1" Type="http://schemas.openxmlformats.org/officeDocument/2006/relationships/tags" Target="../tags/tag224.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7.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8.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29.xml"/><Relationship Id="rId1"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0.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1.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3.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4.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5.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6.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7.xml"/></Relationships>
</file>

<file path=ppt/slides/_rels/slide13.xml.rels><?xml version="1.0" encoding="UTF-8" standalone="yes"?>
<Relationships xmlns="http://schemas.openxmlformats.org/package/2006/relationships"><Relationship Id="rId5" Type="http://schemas.openxmlformats.org/officeDocument/2006/relationships/slideLayout" Target="../slideLayouts/slideLayout29.xml"/><Relationship Id="rId4" Type="http://schemas.openxmlformats.org/officeDocument/2006/relationships/tags" Target="../tags/tag241.xml"/><Relationship Id="rId3" Type="http://schemas.openxmlformats.org/officeDocument/2006/relationships/tags" Target="../tags/tag240.xml"/><Relationship Id="rId2" Type="http://schemas.openxmlformats.org/officeDocument/2006/relationships/tags" Target="../tags/tag239.xml"/><Relationship Id="rId1" Type="http://schemas.openxmlformats.org/officeDocument/2006/relationships/tags" Target="../tags/tag2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ctrTitle" idx="1"/>
            <p:custDataLst>
              <p:tags r:id="rId1"/>
            </p:custDataLst>
          </p:nvPr>
        </p:nvSpPr>
        <p:spPr>
          <a:xfrm>
            <a:off x="1064260" y="1641475"/>
            <a:ext cx="9619615" cy="628015"/>
          </a:xfrm>
        </p:spPr>
        <p:txBody>
          <a:bodyPr>
            <a:normAutofit fontScale="90000"/>
          </a:bodyPr>
          <a:lstStyle/>
          <a:p>
            <a:r>
              <a:rPr lang="en-US" sz="4780" b="1" spc="0">
                <a:solidFill>
                  <a:schemeClr val="tx1"/>
                </a:solidFill>
                <a:latin typeface="Times New Roman" panose="02020603050405020304" pitchFamily="18" charset="0"/>
                <a:ea typeface="+mj-ea"/>
                <a:cs typeface="Times New Roman" panose="02020603050405020304" pitchFamily="18" charset="0"/>
              </a:rPr>
              <a:t>The effect o</a:t>
            </a:r>
            <a:r>
              <a:rPr lang="en-US" sz="4780" b="1" spc="0">
                <a:solidFill>
                  <a:schemeClr val="tx1"/>
                </a:solidFill>
                <a:latin typeface="Times New Roman" panose="02020603050405020304" pitchFamily="18" charset="0"/>
                <a:ea typeface="+mj-ea"/>
                <a:cs typeface="Times New Roman" panose="02020603050405020304" pitchFamily="18" charset="0"/>
                <a:sym typeface="+mn-ea"/>
              </a:rPr>
              <a:t>f change in an organization</a:t>
            </a:r>
            <a:br>
              <a:rPr lang="en-US" sz="4500" spc="0">
                <a:solidFill>
                  <a:schemeClr val="tx1"/>
                </a:solidFill>
                <a:latin typeface="Times New Roman" panose="02020603050405020304" pitchFamily="18" charset="0"/>
                <a:ea typeface="+mj-ea"/>
                <a:cs typeface="Times New Roman" panose="02020603050405020304" pitchFamily="18" charset="0"/>
              </a:rPr>
            </a:br>
            <a:endParaRPr lang="zh-CN" altLang="en-US" sz="2780">
              <a:solidFill>
                <a:schemeClr val="dk1">
                  <a:lumMod val="85000"/>
                  <a:lumOff val="15000"/>
                </a:schemeClr>
              </a:solidFill>
            </a:endParaRPr>
          </a:p>
        </p:txBody>
      </p:sp>
      <p:sp>
        <p:nvSpPr>
          <p:cNvPr id="6" name="文本占位符 5"/>
          <p:cNvSpPr>
            <a:spLocks noGrp="1"/>
          </p:cNvSpPr>
          <p:nvPr>
            <p:ph type="body" idx="2"/>
            <p:custDataLst>
              <p:tags r:id="rId2"/>
            </p:custDataLst>
          </p:nvPr>
        </p:nvSpPr>
        <p:spPr>
          <a:xfrm>
            <a:off x="1064260" y="5199380"/>
            <a:ext cx="2506980" cy="669925"/>
          </a:xfrm>
        </p:spPr>
        <p:txBody>
          <a:bodyPr/>
          <a:lstStyle/>
          <a:p>
            <a:r>
              <a:rPr lang="en-US" sz="2000" b="1">
                <a:solidFill>
                  <a:schemeClr val="tx1"/>
                </a:solidFill>
                <a:latin typeface="Times New Roman" panose="02020603050405020304" pitchFamily="18" charset="0"/>
                <a:cs typeface="Times New Roman" panose="02020603050405020304" pitchFamily="18" charset="0"/>
                <a:sym typeface="+mn-ea"/>
              </a:rPr>
              <a:t>luxin liang   2218862</a:t>
            </a:r>
            <a:endParaRPr lang="en-US" sz="2000" b="1" dirty="0">
              <a:solidFill>
                <a:schemeClr val="tx1"/>
              </a:solidFill>
              <a:latin typeface="Times New Roman" panose="02020603050405020304" pitchFamily="18" charset="0"/>
              <a:cs typeface="Times New Roman" panose="02020603050405020304" pitchFamily="18" charset="0"/>
            </a:endParaRPr>
          </a:p>
          <a:p>
            <a:endParaRPr lang="en-US" altLang="zh-CN" sz="2000" b="1" dirty="0">
              <a:solidFill>
                <a:schemeClr val="tx1"/>
              </a:solidFill>
              <a:latin typeface="Times New Roman" panose="02020603050405020304" pitchFamily="18" charset="0"/>
              <a:ea typeface="汉仪中黑 简" panose="00020600040101010101" charset="-122"/>
              <a:cs typeface="Times New Roman" panose="02020603050405020304" pitchFamily="18" charset="0"/>
            </a:endParaRPr>
          </a:p>
        </p:txBody>
      </p:sp>
      <p:sp>
        <p:nvSpPr>
          <p:cNvPr id="2" name="文本框 1"/>
          <p:cNvSpPr txBox="1"/>
          <p:nvPr/>
        </p:nvSpPr>
        <p:spPr>
          <a:xfrm>
            <a:off x="5223510" y="2430780"/>
            <a:ext cx="6202045" cy="753110"/>
          </a:xfrm>
          <a:prstGeom prst="rect">
            <a:avLst/>
          </a:prstGeom>
          <a:noFill/>
        </p:spPr>
        <p:txBody>
          <a:bodyPr wrap="square" rtlCol="0">
            <a:spAutoFit/>
          </a:bodyPr>
          <a:lstStyle/>
          <a:p>
            <a:r>
              <a:rPr lang="en-US" sz="2500" b="1">
                <a:latin typeface="Times New Roman" panose="02020603050405020304" pitchFamily="18" charset="0"/>
                <a:ea typeface="+mj-ea"/>
                <a:cs typeface="Times New Roman" panose="02020603050405020304" pitchFamily="18" charset="0"/>
                <a:sym typeface="+mn-ea"/>
              </a:rPr>
              <a:t>The effect of Brexit on Alibaba</a:t>
            </a:r>
            <a:endParaRPr lang="zh-CN" altLang="en-US" b="1">
              <a:solidFill>
                <a:schemeClr val="dk1">
                  <a:lumMod val="85000"/>
                  <a:lumOff val="15000"/>
                </a:schemeClr>
              </a:solidFill>
            </a:endParaRPr>
          </a:p>
          <a:p>
            <a:endParaRPr lang="zh-CN" altLang="en-US" b="1"/>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p:nvPr/>
        </p:nvSpPr>
        <p:spPr>
          <a:xfrm>
            <a:off x="2168432" y="1371599"/>
            <a:ext cx="8956767" cy="48319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latin typeface="Times New Roman" panose="02020603050405020304" pitchFamily="18" charset="0"/>
                <a:ea typeface="等线" panose="02010600030101010101" pitchFamily="2" charset="-122"/>
              </a:rPr>
              <a:t>Introduction </a:t>
            </a:r>
            <a:endParaRPr lang="en-GB" sz="1800" b="1" dirty="0">
              <a:latin typeface="Times New Roman" panose="02020603050405020304" pitchFamily="18" charset="0"/>
              <a:ea typeface="等线" panose="02010600030101010101" pitchFamily="2" charset="-122"/>
            </a:endParaRPr>
          </a:p>
          <a:p>
            <a:pPr marL="0" indent="0">
              <a:buFont typeface="Arial" panose="020B0604020202020204" pitchFamily="34" charset="0"/>
              <a:buNone/>
            </a:pPr>
            <a:r>
              <a:rPr lang="en-GB" sz="1800" dirty="0">
                <a:latin typeface="Times New Roman" panose="02020603050405020304" pitchFamily="18" charset="0"/>
                <a:ea typeface="等线" panose="02010600030101010101" pitchFamily="2" charset="-122"/>
              </a:rPr>
              <a:t>W</a:t>
            </a:r>
            <a:r>
              <a:rPr lang="en-US" altLang="zh-CN" sz="1800" dirty="0">
                <a:latin typeface="Times New Roman" panose="02020603050405020304" pitchFamily="18" charset="0"/>
                <a:ea typeface="等线" panose="02010600030101010101" pitchFamily="2" charset="-122"/>
              </a:rPr>
              <a:t>hat’s </a:t>
            </a:r>
            <a:r>
              <a:rPr lang="en-GB" sz="1800" dirty="0">
                <a:latin typeface="Times New Roman" panose="02020603050405020304" pitchFamily="18" charset="0"/>
                <a:ea typeface="等线" panose="02010600030101010101" pitchFamily="2" charset="-122"/>
              </a:rPr>
              <a:t>Change</a:t>
            </a:r>
            <a:endParaRPr lang="en-GB" sz="1800" dirty="0">
              <a:latin typeface="Times New Roman" panose="02020603050405020304" pitchFamily="18" charset="0"/>
              <a:ea typeface="等线" panose="02010600030101010101" pitchFamily="2" charset="-122"/>
            </a:endParaRPr>
          </a:p>
          <a:p>
            <a:pPr marL="0" indent="0">
              <a:buFont typeface="Arial" panose="020B0604020202020204" pitchFamily="34" charset="0"/>
              <a:buNone/>
            </a:pPr>
            <a:r>
              <a:rPr lang="en-GB" sz="1800" dirty="0" err="1">
                <a:latin typeface="Times New Roman" panose="02020603050405020304" pitchFamily="18" charset="0"/>
                <a:ea typeface="等线" panose="02010600030101010101" pitchFamily="2" charset="-122"/>
              </a:rPr>
              <a:t>Introduc</a:t>
            </a:r>
            <a:r>
              <a:rPr lang="en-US" altLang="zh-CN" sz="1800" dirty="0" err="1">
                <a:latin typeface="Times New Roman" panose="02020603050405020304" pitchFamily="18" charset="0"/>
                <a:ea typeface="等线" panose="02010600030101010101" pitchFamily="2" charset="-122"/>
              </a:rPr>
              <a:t>tion</a:t>
            </a:r>
            <a:r>
              <a:rPr lang="en-US" altLang="zh-CN" sz="1800" dirty="0">
                <a:latin typeface="Times New Roman" panose="02020603050405020304" pitchFamily="18" charset="0"/>
                <a:ea typeface="等线" panose="02010600030101010101" pitchFamily="2" charset="-122"/>
              </a:rPr>
              <a:t> of Alibaba</a:t>
            </a:r>
            <a:r>
              <a:rPr lang="en-GB" sz="1800" dirty="0">
                <a:latin typeface="Times New Roman" panose="02020603050405020304" pitchFamily="18" charset="0"/>
                <a:ea typeface="等线" panose="02010600030101010101" pitchFamily="2" charset="-122"/>
              </a:rPr>
              <a:t>the</a:t>
            </a:r>
            <a:endParaRPr lang="en-GB" sz="1800" dirty="0">
              <a:latin typeface="Times New Roman" panose="02020603050405020304" pitchFamily="18" charset="0"/>
              <a:ea typeface="等线" panose="02010600030101010101" pitchFamily="2" charset="-122"/>
            </a:endParaRPr>
          </a:p>
          <a:p>
            <a:pPr marL="0" indent="0">
              <a:buFont typeface="Arial" panose="020B0604020202020204" pitchFamily="34" charset="0"/>
              <a:buNone/>
            </a:pPr>
            <a:r>
              <a:rPr lang="en-GB" sz="1800" dirty="0">
                <a:latin typeface="Times New Roman" panose="02020603050405020304" pitchFamily="18" charset="0"/>
                <a:ea typeface="等线" panose="02010600030101010101" pitchFamily="2" charset="-122"/>
              </a:rPr>
              <a:t>The influence of Brexit to Alibaba</a:t>
            </a:r>
            <a:endParaRPr lang="en-GB" sz="1800" dirty="0">
              <a:latin typeface="Times New Roman" panose="02020603050405020304" pitchFamily="18" charset="0"/>
              <a:ea typeface="等线" panose="02010600030101010101" pitchFamily="2" charset="-122"/>
            </a:endParaRPr>
          </a:p>
          <a:p>
            <a:pPr marL="0" indent="0">
              <a:buFont typeface="Arial" panose="020B0604020202020204" pitchFamily="34" charset="0"/>
              <a:buNone/>
            </a:pPr>
            <a:endParaRPr lang="en-GB" sz="2000" dirty="0">
              <a:latin typeface="Calibri" panose="020F0502020204030204" pitchFamily="34" charset="0"/>
              <a:cs typeface="Calibri" panose="020F0502020204030204" pitchFamily="34" charset="0"/>
            </a:endParaRPr>
          </a:p>
          <a:p>
            <a:r>
              <a:rPr lang="en-GB" sz="1800" b="1" dirty="0">
                <a:latin typeface="Times New Roman" panose="02020603050405020304" pitchFamily="18" charset="0"/>
                <a:ea typeface="等线" panose="02010600030101010101" pitchFamily="2" charset="-122"/>
              </a:rPr>
              <a:t>Factors of change</a:t>
            </a:r>
            <a:endParaRPr lang="en-GB" sz="1800" b="1" dirty="0">
              <a:latin typeface="Times New Roman" panose="02020603050405020304" pitchFamily="18" charset="0"/>
              <a:ea typeface="等线" panose="02010600030101010101" pitchFamily="2" charset="-122"/>
            </a:endParaRPr>
          </a:p>
          <a:p>
            <a:pPr marL="0" indent="0">
              <a:buNone/>
            </a:pPr>
            <a:r>
              <a:rPr lang="en-GB" sz="1800" dirty="0">
                <a:latin typeface="Times New Roman" panose="02020603050405020304" pitchFamily="18" charset="0"/>
                <a:ea typeface="等线" panose="02010600030101010101" pitchFamily="2" charset="-122"/>
              </a:rPr>
              <a:t>The key factors and drivers of change </a:t>
            </a:r>
            <a:endParaRPr lang="en-GB" sz="1800" dirty="0">
              <a:latin typeface="Times New Roman" panose="02020603050405020304" pitchFamily="18" charset="0"/>
              <a:ea typeface="等线" panose="02010600030101010101" pitchFamily="2" charset="-122"/>
            </a:endParaRPr>
          </a:p>
          <a:p>
            <a:pPr marL="0" indent="0">
              <a:buNone/>
            </a:pPr>
            <a:r>
              <a:rPr lang="en-GB" sz="1800" dirty="0">
                <a:latin typeface="Times New Roman" panose="02020603050405020304" pitchFamily="18" charset="0"/>
                <a:ea typeface="等线" panose="02010600030101010101" pitchFamily="2" charset="-122"/>
              </a:rPr>
              <a:t>The internal and external factors</a:t>
            </a:r>
            <a:endParaRPr lang="en-GB" sz="1800" dirty="0">
              <a:latin typeface="Times New Roman" panose="02020603050405020304" pitchFamily="18" charset="0"/>
              <a:ea typeface="等线" panose="02010600030101010101" pitchFamily="2" charset="-122"/>
            </a:endParaRPr>
          </a:p>
          <a:p>
            <a:pPr marL="0" indent="0">
              <a:buNone/>
            </a:pPr>
            <a:r>
              <a:rPr lang="en-GB" sz="1800" dirty="0">
                <a:latin typeface="Times New Roman" panose="02020603050405020304" pitchFamily="18" charset="0"/>
                <a:ea typeface="等线" panose="02010600030101010101" pitchFamily="2" charset="-122"/>
              </a:rPr>
              <a:t>Lewin management </a:t>
            </a:r>
            <a:r>
              <a:rPr lang="en-US" altLang="zh-CN" sz="1800" dirty="0">
                <a:latin typeface="Times New Roman" panose="02020603050405020304" pitchFamily="18" charset="0"/>
                <a:ea typeface="等线" panose="02010600030101010101" pitchFamily="2" charset="-122"/>
              </a:rPr>
              <a:t>change management model</a:t>
            </a:r>
            <a:endParaRPr lang="en-US" altLang="zh-CN" sz="1800" dirty="0">
              <a:latin typeface="Times New Roman" panose="02020603050405020304" pitchFamily="18" charset="0"/>
              <a:ea typeface="等线" panose="02010600030101010101" pitchFamily="2" charset="-122"/>
            </a:endParaRPr>
          </a:p>
          <a:p>
            <a:pPr marL="0" indent="0">
              <a:buNone/>
            </a:pPr>
            <a:endParaRPr lang="en-GB" sz="1800" dirty="0">
              <a:latin typeface="Times New Roman" panose="02020603050405020304" pitchFamily="18" charset="0"/>
              <a:ea typeface="等线" panose="02010600030101010101" pitchFamily="2" charset="-122"/>
            </a:endParaRPr>
          </a:p>
          <a:p>
            <a:r>
              <a:rPr lang="en-GB" sz="1800" b="1" dirty="0">
                <a:latin typeface="Times New Roman" panose="02020603050405020304" pitchFamily="18" charset="0"/>
                <a:ea typeface="等线" panose="02010600030101010101" pitchFamily="2" charset="-122"/>
              </a:rPr>
              <a:t>Conclusion</a:t>
            </a:r>
            <a:endParaRPr lang="en-GB" sz="1800" b="1" dirty="0">
              <a:latin typeface="Times New Roman" panose="02020603050405020304" pitchFamily="18" charset="0"/>
              <a:ea typeface="等线" panose="02010600030101010101" pitchFamily="2" charset="-122"/>
            </a:endParaRPr>
          </a:p>
          <a:p>
            <a:endParaRPr lang="en-GB" sz="2000" dirty="0">
              <a:latin typeface="Calibri" panose="020F0502020204030204" pitchFamily="34" charset="0"/>
              <a:cs typeface="Calibri" panose="020F0502020204030204" pitchFamily="34" charset="0"/>
            </a:endParaRPr>
          </a:p>
          <a:p>
            <a:pPr marL="0" indent="0">
              <a:buFont typeface="Arial" panose="020B0604020202020204" pitchFamily="34" charset="0"/>
              <a:buNone/>
            </a:pPr>
            <a:endParaRPr lang="en-GB" dirty="0"/>
          </a:p>
        </p:txBody>
      </p:sp>
      <p:grpSp>
        <p:nvGrpSpPr>
          <p:cNvPr id="7" name="组合 6"/>
          <p:cNvGrpSpPr/>
          <p:nvPr/>
        </p:nvGrpSpPr>
        <p:grpSpPr>
          <a:xfrm>
            <a:off x="2168433" y="896952"/>
            <a:ext cx="9095823" cy="9278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0" name="Title 1"/>
          <p:cNvSpPr txBox="1"/>
          <p:nvPr/>
        </p:nvSpPr>
        <p:spPr>
          <a:xfrm>
            <a:off x="4787397" y="518130"/>
            <a:ext cx="3857897"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Times New Roman" panose="02020603050405020304" pitchFamily="18" charset="0"/>
                <a:cs typeface="Times New Roman" panose="02020603050405020304" pitchFamily="18" charset="0"/>
              </a:rPr>
              <a:t>CONTENTS</a:t>
            </a:r>
            <a:endParaRPr lang="en-GB" b="1" dirty="0">
              <a:latin typeface="Times New Roman" panose="02020603050405020304" pitchFamily="18" charset="0"/>
              <a:cs typeface="Times New Roman" panose="02020603050405020304" pitchFamily="18" charset="0"/>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1" name="Title 1"/>
          <p:cNvSpPr txBox="1"/>
          <p:nvPr/>
        </p:nvSpPr>
        <p:spPr>
          <a:xfrm>
            <a:off x="4717866" y="561673"/>
            <a:ext cx="3857897" cy="757644"/>
          </a:xfrm>
          <a:prstGeom prst="rect">
            <a:avLst/>
          </a:prstGeom>
        </p:spPr>
        <p:txBody>
          <a:bodyPr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Times New Roman" panose="02020603050405020304" pitchFamily="18" charset="0"/>
                <a:cs typeface="Times New Roman" panose="02020603050405020304" pitchFamily="18" charset="0"/>
              </a:rPr>
              <a:t>INTRODUCTION</a:t>
            </a:r>
            <a:endParaRPr lang="en-GB" b="1" dirty="0">
              <a:latin typeface="Times New Roman" panose="02020603050405020304" pitchFamily="18" charset="0"/>
              <a:cs typeface="Times New Roman" panose="02020603050405020304" pitchFamily="18" charset="0"/>
            </a:endParaRPr>
          </a:p>
        </p:txBody>
      </p:sp>
      <p:sp>
        <p:nvSpPr>
          <p:cNvPr id="12" name="Title 1"/>
          <p:cNvSpPr txBox="1"/>
          <p:nvPr/>
        </p:nvSpPr>
        <p:spPr>
          <a:xfrm>
            <a:off x="1793966" y="1842632"/>
            <a:ext cx="2605380"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Times New Roman" panose="02020603050405020304" pitchFamily="18" charset="0"/>
                <a:cs typeface="Times New Roman" panose="02020603050405020304" pitchFamily="18" charset="0"/>
              </a:rPr>
              <a:t>W</a:t>
            </a:r>
            <a:r>
              <a:rPr lang="en-US" altLang="zh-CN" sz="2800" b="1" dirty="0">
                <a:latin typeface="Times New Roman" panose="02020603050405020304" pitchFamily="18" charset="0"/>
                <a:cs typeface="Times New Roman" panose="02020603050405020304" pitchFamily="18" charset="0"/>
              </a:rPr>
              <a:t>hat’s Change</a:t>
            </a:r>
            <a:endParaRPr lang="en-GB" sz="2800" b="1" dirty="0">
              <a:latin typeface="Times New Roman" panose="02020603050405020304" pitchFamily="18" charset="0"/>
              <a:cs typeface="Times New Roman" panose="02020603050405020304" pitchFamily="18" charset="0"/>
            </a:endParaRPr>
          </a:p>
        </p:txBody>
      </p:sp>
      <p:sp>
        <p:nvSpPr>
          <p:cNvPr id="13" name="文本框 12"/>
          <p:cNvSpPr txBox="1"/>
          <p:nvPr/>
        </p:nvSpPr>
        <p:spPr>
          <a:xfrm>
            <a:off x="2857415" y="2775857"/>
            <a:ext cx="7924800" cy="1754326"/>
          </a:xfrm>
          <a:prstGeom prst="rect">
            <a:avLst/>
          </a:prstGeom>
          <a:noFill/>
        </p:spPr>
        <p:txBody>
          <a:bodyPr wrap="square" rtlCol="0">
            <a:spAutoFit/>
          </a:bodyPr>
          <a:lstStyle/>
          <a:p>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Change refers to the process of transforming or altering something from its current state to a different state. </a:t>
            </a:r>
            <a:r>
              <a:rPr lang="en-US" altLang="zh-CN" dirty="0">
                <a:latin typeface="Times New Roman" panose="02020603050405020304" pitchFamily="18" charset="0"/>
                <a:ea typeface="等线" panose="02010600030101010101" pitchFamily="2" charset="-122"/>
                <a:cs typeface="Times New Roman" panose="02020603050405020304" pitchFamily="18" charset="0"/>
              </a:rPr>
              <a:t>It</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 can be viewed as a social phenomenon that is shaped by: </a:t>
            </a:r>
            <a:endPar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Cultural</a:t>
            </a:r>
            <a:endPar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Political</a:t>
            </a:r>
            <a:endPar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US" altLang="zh-CN" dirty="0">
                <a:latin typeface="Times New Roman" panose="02020603050405020304" pitchFamily="18" charset="0"/>
                <a:ea typeface="等线" panose="02010600030101010101" pitchFamily="2" charset="-122"/>
                <a:cs typeface="Times New Roman" panose="02020603050405020304" pitchFamily="18" charset="0"/>
              </a:rPr>
              <a:t>E</a:t>
            </a: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conomic contexts </a:t>
            </a:r>
            <a:endPar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US" altLang="zh-CN" sz="1400" dirty="0">
                <a:effectLst/>
                <a:latin typeface="Times New Roman" panose="02020603050405020304" pitchFamily="18" charset="0"/>
                <a:ea typeface="等线" panose="02010600030101010101" pitchFamily="2" charset="-122"/>
                <a:cs typeface="Times New Roman" panose="02020603050405020304" pitchFamily="18" charset="0"/>
              </a:rPr>
              <a:t>(Brown and Green ,2019)</a:t>
            </a:r>
            <a:endParaRPr lang="zh-CN" altLang="zh-CN" sz="1400" dirty="0">
              <a:effectLst/>
              <a:latin typeface="Calibri" panose="020F0502020204030204" pitchFamily="34" charset="0"/>
              <a:ea typeface="等线" panose="02010600030101010101" pitchFamily="2" charset="-122"/>
              <a:cs typeface="Times New Roman" panose="02020603050405020304" pitchFamily="18" charset="0"/>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1" name="Title 1"/>
          <p:cNvSpPr txBox="1"/>
          <p:nvPr/>
        </p:nvSpPr>
        <p:spPr>
          <a:xfrm>
            <a:off x="4717866" y="561673"/>
            <a:ext cx="3857897" cy="757644"/>
          </a:xfrm>
          <a:prstGeom prst="rect">
            <a:avLst/>
          </a:prstGeom>
        </p:spPr>
        <p:txBody>
          <a:bodyPr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Times New Roman" panose="02020603050405020304" pitchFamily="18" charset="0"/>
                <a:cs typeface="Times New Roman" panose="02020603050405020304" pitchFamily="18" charset="0"/>
              </a:rPr>
              <a:t>INTRODUCTION</a:t>
            </a:r>
            <a:endParaRPr lang="en-GB" b="1" dirty="0">
              <a:latin typeface="Times New Roman" panose="02020603050405020304" pitchFamily="18" charset="0"/>
              <a:cs typeface="Times New Roman" panose="02020603050405020304" pitchFamily="18" charset="0"/>
            </a:endParaRPr>
          </a:p>
        </p:txBody>
      </p:sp>
      <p:sp>
        <p:nvSpPr>
          <p:cNvPr id="10" name="Title 1"/>
          <p:cNvSpPr txBox="1"/>
          <p:nvPr/>
        </p:nvSpPr>
        <p:spPr>
          <a:xfrm>
            <a:off x="1728417" y="1990179"/>
            <a:ext cx="2605380" cy="712020"/>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Times New Roman" panose="02020603050405020304" pitchFamily="18" charset="0"/>
                <a:cs typeface="Times New Roman" panose="02020603050405020304" pitchFamily="18" charset="0"/>
              </a:rPr>
              <a:t>W</a:t>
            </a:r>
            <a:r>
              <a:rPr lang="en-US" altLang="zh-CN" sz="2800" b="1" dirty="0">
                <a:latin typeface="Times New Roman" panose="02020603050405020304" pitchFamily="18" charset="0"/>
                <a:cs typeface="Times New Roman" panose="02020603050405020304" pitchFamily="18" charset="0"/>
              </a:rPr>
              <a:t>hat’s Alibaba</a:t>
            </a:r>
            <a:endParaRPr lang="en-GB" sz="2800" b="1" dirty="0">
              <a:latin typeface="Times New Roman" panose="02020603050405020304" pitchFamily="18" charset="0"/>
              <a:cs typeface="Times New Roman" panose="02020603050405020304" pitchFamily="18" charset="0"/>
            </a:endParaRPr>
          </a:p>
        </p:txBody>
      </p:sp>
      <p:sp>
        <p:nvSpPr>
          <p:cNvPr id="14" name="文本框 13"/>
          <p:cNvSpPr txBox="1"/>
          <p:nvPr/>
        </p:nvSpPr>
        <p:spPr>
          <a:xfrm>
            <a:off x="1728417" y="2877780"/>
            <a:ext cx="4998955" cy="2031325"/>
          </a:xfrm>
          <a:prstGeom prst="rect">
            <a:avLst/>
          </a:prstGeom>
          <a:noFill/>
        </p:spPr>
        <p:txBody>
          <a:bodyPr wrap="square" rtlCol="0">
            <a:spAutoFit/>
          </a:bodyPr>
          <a:lstStyle/>
          <a:p>
            <a:r>
              <a:rPr lang="en-US" altLang="zh-CN" sz="1800" dirty="0">
                <a:effectLst/>
                <a:latin typeface="Times New Roman" panose="02020603050405020304" pitchFamily="18" charset="0"/>
                <a:ea typeface="等线" panose="02010600030101010101" pitchFamily="2" charset="-122"/>
              </a:rPr>
              <a:t>Alibaba is a company privately owned by a group based in Hangzhou, which primary function is to conduct an internet e-commerce business that includes the business-business online web, retail, and payment options. It also comprises a shopping search engine with data-centric and cloud-computing services.</a:t>
            </a:r>
            <a:endParaRPr lang="zh-CN" altLang="zh-CN" sz="1400" dirty="0">
              <a:effectLst/>
              <a:latin typeface="Calibri" panose="020F0502020204030204" pitchFamily="34" charset="0"/>
              <a:ea typeface="等线" panose="02010600030101010101" pitchFamily="2" charset="-122"/>
              <a:cs typeface="Times New Roman" panose="02020603050405020304" pitchFamily="18" charset="0"/>
            </a:endParaRPr>
          </a:p>
        </p:txBody>
      </p:sp>
      <p:pic>
        <p:nvPicPr>
          <p:cNvPr id="15" name="图片 1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6879773" y="1088571"/>
            <a:ext cx="4950541" cy="4872477"/>
          </a:xfrm>
          <a:prstGeom prst="rect">
            <a:avLst/>
          </a:prstGeom>
        </p:spPr>
      </p:pic>
    </p:spTree>
    <p:custDataLst>
      <p:tags r:id="rId2"/>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1" name="Title 1"/>
          <p:cNvSpPr txBox="1"/>
          <p:nvPr/>
        </p:nvSpPr>
        <p:spPr>
          <a:xfrm>
            <a:off x="4717866" y="561673"/>
            <a:ext cx="3857897" cy="757644"/>
          </a:xfrm>
          <a:prstGeom prst="rect">
            <a:avLst/>
          </a:prstGeom>
        </p:spPr>
        <p:txBody>
          <a:bodyPr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Times New Roman" panose="02020603050405020304" pitchFamily="18" charset="0"/>
                <a:cs typeface="Times New Roman" panose="02020603050405020304" pitchFamily="18" charset="0"/>
              </a:rPr>
              <a:t>INTRODUCTION</a:t>
            </a:r>
            <a:endParaRPr lang="en-GB" b="1" dirty="0">
              <a:latin typeface="Times New Roman" panose="02020603050405020304" pitchFamily="18" charset="0"/>
              <a:cs typeface="Times New Roman" panose="02020603050405020304" pitchFamily="18" charset="0"/>
            </a:endParaRPr>
          </a:p>
        </p:txBody>
      </p:sp>
      <p:sp>
        <p:nvSpPr>
          <p:cNvPr id="12" name="Title 1"/>
          <p:cNvSpPr txBox="1"/>
          <p:nvPr/>
        </p:nvSpPr>
        <p:spPr>
          <a:xfrm>
            <a:off x="1624429" y="1768263"/>
            <a:ext cx="4998955" cy="757644"/>
          </a:xfrm>
          <a:prstGeom prst="rect">
            <a:avLst/>
          </a:prstGeom>
        </p:spPr>
        <p:txBody>
          <a:bodyPr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atin typeface="Times New Roman" panose="02020603050405020304" pitchFamily="18" charset="0"/>
                <a:cs typeface="Times New Roman" panose="02020603050405020304" pitchFamily="18" charset="0"/>
              </a:rPr>
              <a:t>The influence of Brexit to Alibaba</a:t>
            </a:r>
            <a:endParaRPr lang="en-US" sz="2800" b="1" dirty="0">
              <a:latin typeface="Times New Roman" panose="02020603050405020304" pitchFamily="18" charset="0"/>
              <a:cs typeface="Times New Roman" panose="02020603050405020304" pitchFamily="18" charset="0"/>
            </a:endParaRPr>
          </a:p>
        </p:txBody>
      </p:sp>
      <p:sp>
        <p:nvSpPr>
          <p:cNvPr id="13" name="文本框 12"/>
          <p:cNvSpPr txBox="1"/>
          <p:nvPr/>
        </p:nvSpPr>
        <p:spPr>
          <a:xfrm>
            <a:off x="1713293" y="2623521"/>
            <a:ext cx="10028155" cy="2513509"/>
          </a:xfrm>
          <a:prstGeom prst="rect">
            <a:avLst/>
          </a:prstGeom>
          <a:noFill/>
        </p:spPr>
        <p:txBody>
          <a:bodyPr wrap="square" rtlCol="0">
            <a:spAutoFit/>
          </a:bodyPr>
          <a:lstStyle/>
          <a:p>
            <a:pPr marL="285750" indent="-285750">
              <a:spcAft>
                <a:spcPts val="800"/>
              </a:spcAft>
              <a:buFont typeface="Arial" panose="020B0604020202020204" pitchFamily="34" charset="0"/>
              <a:buChar char="•"/>
            </a:pPr>
            <a:r>
              <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rPr>
              <a:t>What’s Brexit</a:t>
            </a:r>
            <a:endParaRPr lang="en-US" altLang="zh-CN" sz="1800" dirty="0">
              <a:effectLst/>
              <a:latin typeface="Times New Roman" panose="02020603050405020304" pitchFamily="18" charset="0"/>
              <a:ea typeface="等线" panose="02010600030101010101" pitchFamily="2" charset="-122"/>
              <a:cs typeface="Times New Roman" panose="02020603050405020304" pitchFamily="18" charset="0"/>
            </a:endParaRPr>
          </a:p>
          <a:p>
            <a:pPr marL="742950" lvl="1" indent="-285750">
              <a:spcAft>
                <a:spcPts val="800"/>
              </a:spcAft>
              <a:buFont typeface="Arial" panose="020B0604020202020204" pitchFamily="34" charset="0"/>
              <a:buChar char="•"/>
            </a:pPr>
            <a:r>
              <a:rPr lang="en-US" altLang="zh-CN" dirty="0">
                <a:effectLst/>
                <a:latin typeface="Times New Roman" panose="02020603050405020304" pitchFamily="18" charset="0"/>
                <a:ea typeface="等线" panose="02010600030101010101" pitchFamily="2" charset="-122"/>
                <a:cs typeface="Times New Roman" panose="02020603050405020304" pitchFamily="18" charset="0"/>
              </a:rPr>
              <a:t> Brexit refers to the exit of the UK from the European Union in the transition period of up to December 2020, when rules were set on how the UK was to relate with the European Union. Among the trade and cooperation rules, the information and security rules, and the nuclear cooperation agreement (Government of the Netherlands, 2021). </a:t>
            </a:r>
            <a:endParaRPr lang="zh-CN" altLang="zh-CN" dirty="0">
              <a:effectLst/>
              <a:latin typeface="Calibri" panose="020F0502020204030204" pitchFamily="34" charset="0"/>
              <a:ea typeface="等线"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US" altLang="zh-CN" sz="1800" dirty="0">
                <a:effectLst/>
                <a:latin typeface="Times New Roman" panose="02020603050405020304" pitchFamily="18" charset="0"/>
                <a:ea typeface="等线" panose="02010600030101010101" pitchFamily="2" charset="-122"/>
              </a:rPr>
              <a:t>The influences</a:t>
            </a:r>
            <a:endParaRPr lang="en-US" altLang="zh-CN" sz="1800" dirty="0">
              <a:effectLst/>
              <a:latin typeface="Times New Roman" panose="02020603050405020304" pitchFamily="18" charset="0"/>
              <a:ea typeface="等线" panose="02010600030101010101" pitchFamily="2" charset="-122"/>
            </a:endParaRPr>
          </a:p>
          <a:p>
            <a:pPr marL="742950" lvl="1" indent="-285750">
              <a:buFont typeface="Arial" panose="020B0604020202020204" pitchFamily="34" charset="0"/>
              <a:buChar char="•"/>
            </a:pPr>
            <a:r>
              <a:rPr lang="en-US" altLang="zh-CN" dirty="0">
                <a:effectLst/>
                <a:latin typeface="Times New Roman" panose="02020603050405020304" pitchFamily="18" charset="0"/>
                <a:ea typeface="等线" panose="02010600030101010101" pitchFamily="2" charset="-122"/>
              </a:rPr>
              <a:t>Currency fluctuations</a:t>
            </a:r>
            <a:endParaRPr lang="en-US" altLang="zh-CN" dirty="0">
              <a:effectLst/>
              <a:latin typeface="Times New Roman" panose="02020603050405020304" pitchFamily="18" charset="0"/>
              <a:ea typeface="等线" panose="02010600030101010101" pitchFamily="2" charset="-122"/>
            </a:endParaRPr>
          </a:p>
          <a:p>
            <a:pPr marL="742950" lvl="1" indent="-285750">
              <a:buFont typeface="Arial" panose="020B0604020202020204" pitchFamily="34" charset="0"/>
              <a:buChar char="•"/>
            </a:pPr>
            <a:r>
              <a:rPr lang="en-US" altLang="zh-CN" dirty="0">
                <a:effectLst/>
                <a:latin typeface="Times New Roman" panose="02020603050405020304" pitchFamily="18" charset="0"/>
                <a:ea typeface="等线" panose="02010600030101010101" pitchFamily="2" charset="-122"/>
              </a:rPr>
              <a:t>Trade barriers</a:t>
            </a:r>
            <a:endParaRPr lang="zh-CN" altLang="zh-CN" sz="1400" dirty="0">
              <a:effectLst/>
              <a:latin typeface="Calibri" panose="020F0502020204030204" pitchFamily="34" charset="0"/>
              <a:ea typeface="等线" panose="02010600030101010101" pitchFamily="2" charset="-122"/>
              <a:cs typeface="Times New Roman" panose="02020603050405020304" pitchFamily="18" charset="0"/>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0" name="Title 1"/>
          <p:cNvSpPr txBox="1"/>
          <p:nvPr/>
        </p:nvSpPr>
        <p:spPr>
          <a:xfrm>
            <a:off x="4557020" y="526157"/>
            <a:ext cx="4132728"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Times New Roman" panose="02020603050405020304" pitchFamily="18" charset="0"/>
                <a:cs typeface="Times New Roman" panose="02020603050405020304" pitchFamily="18" charset="0"/>
              </a:rPr>
              <a:t>FACTORS OF CHANGE</a:t>
            </a:r>
            <a:endParaRPr lang="en-GB" sz="2400" b="1" dirty="0">
              <a:latin typeface="Times New Roman" panose="02020603050405020304" pitchFamily="18" charset="0"/>
              <a:cs typeface="Times New Roman" panose="02020603050405020304" pitchFamily="18" charset="0"/>
            </a:endParaRPr>
          </a:p>
        </p:txBody>
      </p:sp>
      <p:sp>
        <p:nvSpPr>
          <p:cNvPr id="14" name="Title 1"/>
          <p:cNvSpPr txBox="1"/>
          <p:nvPr/>
        </p:nvSpPr>
        <p:spPr>
          <a:xfrm>
            <a:off x="1788353" y="1930184"/>
            <a:ext cx="3600462"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1800" b="1" dirty="0">
                <a:effectLst/>
                <a:latin typeface="Times New Roman" panose="02020603050405020304" pitchFamily="18" charset="0"/>
                <a:ea typeface="等线" panose="02010600030101010101" pitchFamily="2" charset="-122"/>
              </a:rPr>
              <a:t>Key factors and drivers of change</a:t>
            </a:r>
            <a:endParaRPr lang="en-GB" sz="2800" b="1" dirty="0">
              <a:latin typeface="Times New Roman" panose="02020603050405020304" pitchFamily="18" charset="0"/>
              <a:cs typeface="Times New Roman" panose="02020603050405020304" pitchFamily="18" charset="0"/>
            </a:endParaRPr>
          </a:p>
        </p:txBody>
      </p:sp>
      <p:sp>
        <p:nvSpPr>
          <p:cNvPr id="15" name="文本框 14"/>
          <p:cNvSpPr txBox="1"/>
          <p:nvPr/>
        </p:nvSpPr>
        <p:spPr>
          <a:xfrm>
            <a:off x="1985576" y="2891856"/>
            <a:ext cx="3600462" cy="2056717"/>
          </a:xfrm>
          <a:prstGeom prst="rect">
            <a:avLst/>
          </a:prstGeom>
          <a:noFill/>
        </p:spPr>
        <p:txBody>
          <a:bodyPr wrap="square">
            <a:spAutoFit/>
          </a:bodyPr>
          <a:lstStyle/>
          <a:p>
            <a:pPr marL="285750" indent="-285750">
              <a:lnSpc>
                <a:spcPct val="250000"/>
              </a:lnSpc>
              <a:buFont typeface="Arial" panose="020B0604020202020204" pitchFamily="34" charset="0"/>
              <a:buChar char="•"/>
            </a:pPr>
            <a:r>
              <a:rPr lang="en-US" altLang="zh-CN" sz="1800" dirty="0">
                <a:solidFill>
                  <a:srgbClr val="FF0000"/>
                </a:solidFill>
                <a:effectLst/>
                <a:latin typeface="Times New Roman" panose="02020603050405020304" pitchFamily="18" charset="0"/>
                <a:ea typeface="等线" panose="02010600030101010101" pitchFamily="2" charset="-122"/>
              </a:rPr>
              <a:t>Expansion into new markets</a:t>
            </a:r>
            <a:endParaRPr lang="en-US" altLang="zh-CN" dirty="0">
              <a:solidFill>
                <a:srgbClr val="FF0000"/>
              </a:solidFill>
              <a:latin typeface="Times New Roman" panose="02020603050405020304" pitchFamily="18" charset="0"/>
              <a:ea typeface="等线" panose="02010600030101010101" pitchFamily="2" charset="-122"/>
            </a:endParaRPr>
          </a:p>
          <a:p>
            <a:pPr marL="285750" indent="-285750">
              <a:lnSpc>
                <a:spcPct val="250000"/>
              </a:lnSpc>
              <a:buFont typeface="Arial" panose="020B0604020202020204" pitchFamily="34" charset="0"/>
              <a:buChar char="•"/>
            </a:pPr>
            <a:r>
              <a:rPr lang="en-US" altLang="zh-CN" dirty="0">
                <a:latin typeface="Times New Roman" panose="02020603050405020304" pitchFamily="18" charset="0"/>
                <a:ea typeface="等线" panose="02010600030101010101" pitchFamily="2" charset="-122"/>
              </a:rPr>
              <a:t>D</a:t>
            </a:r>
            <a:r>
              <a:rPr lang="en-US" altLang="zh-CN" sz="1800" dirty="0">
                <a:effectLst/>
                <a:latin typeface="Times New Roman" panose="02020603050405020304" pitchFamily="18" charset="0"/>
                <a:ea typeface="等线" panose="02010600030101010101" pitchFamily="2" charset="-122"/>
              </a:rPr>
              <a:t>iversification of supply chain  </a:t>
            </a:r>
            <a:endParaRPr lang="en-US" altLang="zh-CN" sz="1800" dirty="0">
              <a:effectLst/>
              <a:latin typeface="Times New Roman" panose="02020603050405020304" pitchFamily="18" charset="0"/>
              <a:ea typeface="等线" panose="02010600030101010101" pitchFamily="2" charset="-122"/>
            </a:endParaRPr>
          </a:p>
          <a:p>
            <a:pPr marL="285750" indent="-285750">
              <a:lnSpc>
                <a:spcPct val="250000"/>
              </a:lnSpc>
              <a:buFont typeface="Arial" panose="020B0604020202020204" pitchFamily="34" charset="0"/>
              <a:buChar char="•"/>
            </a:pPr>
            <a:r>
              <a:rPr lang="en-US" altLang="zh-CN" dirty="0">
                <a:latin typeface="Times New Roman" panose="02020603050405020304" pitchFamily="18" charset="0"/>
                <a:ea typeface="等线" panose="02010600030101010101" pitchFamily="2" charset="-122"/>
              </a:rPr>
              <a:t>I</a:t>
            </a:r>
            <a:r>
              <a:rPr lang="en-US" altLang="zh-CN" sz="1800" dirty="0">
                <a:effectLst/>
                <a:latin typeface="Times New Roman" panose="02020603050405020304" pitchFamily="18" charset="0"/>
                <a:ea typeface="等线" panose="02010600030101010101" pitchFamily="2" charset="-122"/>
              </a:rPr>
              <a:t>nvestment in technology </a:t>
            </a:r>
            <a:endParaRPr lang="zh-CN" altLang="en-US" dirty="0"/>
          </a:p>
        </p:txBody>
      </p:sp>
      <p:sp>
        <p:nvSpPr>
          <p:cNvPr id="16" name="文本框 15"/>
          <p:cNvSpPr txBox="1"/>
          <p:nvPr/>
        </p:nvSpPr>
        <p:spPr>
          <a:xfrm>
            <a:off x="7809284" y="2052028"/>
            <a:ext cx="2967316" cy="369332"/>
          </a:xfrm>
          <a:prstGeom prst="rect">
            <a:avLst/>
          </a:prstGeom>
          <a:noFill/>
        </p:spPr>
        <p:txBody>
          <a:bodyPr wrap="square">
            <a:spAutoFit/>
          </a:bodyPr>
          <a:lstStyle/>
          <a:p>
            <a:r>
              <a:rPr lang="en-US" altLang="zh-CN" sz="1800" dirty="0">
                <a:solidFill>
                  <a:srgbClr val="FF0000"/>
                </a:solidFill>
                <a:effectLst/>
                <a:latin typeface="Times New Roman" panose="02020603050405020304" pitchFamily="18" charset="0"/>
                <a:ea typeface="等线" panose="02010600030101010101" pitchFamily="2" charset="-122"/>
              </a:rPr>
              <a:t>Lewin’s Force Field Analysis</a:t>
            </a:r>
            <a:endParaRPr lang="zh-CN" altLang="en-US" dirty="0"/>
          </a:p>
        </p:txBody>
      </p:sp>
      <p:cxnSp>
        <p:nvCxnSpPr>
          <p:cNvPr id="17" name="直接连接符 16"/>
          <p:cNvCxnSpPr/>
          <p:nvPr/>
        </p:nvCxnSpPr>
        <p:spPr>
          <a:xfrm>
            <a:off x="7459661" y="2526463"/>
            <a:ext cx="3648635" cy="0"/>
          </a:xfrm>
          <a:prstGeom prst="line">
            <a:avLst/>
          </a:prstGeom>
          <a:ln w="38100"/>
        </p:spPr>
        <p:style>
          <a:lnRef idx="1">
            <a:schemeClr val="accent2"/>
          </a:lnRef>
          <a:fillRef idx="0">
            <a:schemeClr val="accent2"/>
          </a:fillRef>
          <a:effectRef idx="0">
            <a:schemeClr val="accent2"/>
          </a:effectRef>
          <a:fontRef idx="minor">
            <a:schemeClr val="tx1"/>
          </a:fontRef>
        </p:style>
      </p:cxnSp>
      <p:cxnSp>
        <p:nvCxnSpPr>
          <p:cNvPr id="18" name="直接连接符 17"/>
          <p:cNvCxnSpPr/>
          <p:nvPr/>
        </p:nvCxnSpPr>
        <p:spPr>
          <a:xfrm>
            <a:off x="9306390" y="2526463"/>
            <a:ext cx="0" cy="3184055"/>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19" name="箭头: 右 18"/>
          <p:cNvSpPr/>
          <p:nvPr/>
        </p:nvSpPr>
        <p:spPr>
          <a:xfrm>
            <a:off x="7262439" y="2849690"/>
            <a:ext cx="2008094" cy="546834"/>
          </a:xfrm>
          <a:prstGeom prst="rightArrow">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0" name="箭头: 右 19"/>
          <p:cNvSpPr/>
          <p:nvPr/>
        </p:nvSpPr>
        <p:spPr>
          <a:xfrm>
            <a:off x="7710673" y="3859996"/>
            <a:ext cx="1573303" cy="546834"/>
          </a:xfrm>
          <a:prstGeom prst="rightArrow">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箭头: 右 20"/>
          <p:cNvSpPr/>
          <p:nvPr/>
        </p:nvSpPr>
        <p:spPr>
          <a:xfrm>
            <a:off x="7997544" y="4845386"/>
            <a:ext cx="1277470" cy="546834"/>
          </a:xfrm>
          <a:prstGeom prst="rightArrow">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2" name="文本框 21"/>
          <p:cNvSpPr txBox="1"/>
          <p:nvPr/>
        </p:nvSpPr>
        <p:spPr>
          <a:xfrm>
            <a:off x="6823166" y="2983350"/>
            <a:ext cx="2277035" cy="307777"/>
          </a:xfrm>
          <a:prstGeom prst="rect">
            <a:avLst/>
          </a:prstGeom>
          <a:noFill/>
        </p:spPr>
        <p:txBody>
          <a:bodyPr wrap="square">
            <a:spAutoFit/>
          </a:bodyPr>
          <a:lstStyle/>
          <a:p>
            <a:r>
              <a:rPr lang="en-US" altLang="zh-CN" sz="1400" dirty="0">
                <a:effectLst/>
                <a:latin typeface="Times New Roman" panose="02020603050405020304" pitchFamily="18" charset="0"/>
                <a:ea typeface="等线" panose="02010600030101010101" pitchFamily="2" charset="-122"/>
              </a:rPr>
              <a:t>Expansion into new markets</a:t>
            </a:r>
            <a:endParaRPr lang="en-US" altLang="zh-CN" sz="1400" dirty="0">
              <a:effectLst/>
              <a:latin typeface="Times New Roman" panose="02020603050405020304" pitchFamily="18" charset="0"/>
              <a:ea typeface="等线" panose="02010600030101010101" pitchFamily="2" charset="-122"/>
            </a:endParaRPr>
          </a:p>
        </p:txBody>
      </p:sp>
      <p:sp>
        <p:nvSpPr>
          <p:cNvPr id="23" name="文本框 22"/>
          <p:cNvSpPr txBox="1"/>
          <p:nvPr/>
        </p:nvSpPr>
        <p:spPr>
          <a:xfrm>
            <a:off x="6859026" y="3971565"/>
            <a:ext cx="2411507" cy="307777"/>
          </a:xfrm>
          <a:prstGeom prst="rect">
            <a:avLst/>
          </a:prstGeom>
          <a:noFill/>
        </p:spPr>
        <p:txBody>
          <a:bodyPr wrap="square">
            <a:spAutoFit/>
          </a:bodyPr>
          <a:lstStyle/>
          <a:p>
            <a:r>
              <a:rPr lang="en-US" altLang="zh-CN" sz="1400" dirty="0">
                <a:effectLst/>
                <a:latin typeface="Times New Roman" panose="02020603050405020304" pitchFamily="18" charset="0"/>
                <a:ea typeface="等线" panose="02010600030101010101" pitchFamily="2" charset="-122"/>
              </a:rPr>
              <a:t>Diversification of supply chain </a:t>
            </a:r>
            <a:endParaRPr lang="en-US" altLang="zh-CN" sz="1400" dirty="0">
              <a:effectLst/>
              <a:latin typeface="Times New Roman" panose="02020603050405020304" pitchFamily="18" charset="0"/>
              <a:ea typeface="等线" panose="02010600030101010101" pitchFamily="2" charset="-122"/>
            </a:endParaRPr>
          </a:p>
        </p:txBody>
      </p:sp>
      <p:sp>
        <p:nvSpPr>
          <p:cNvPr id="24" name="文本框 23"/>
          <p:cNvSpPr txBox="1"/>
          <p:nvPr/>
        </p:nvSpPr>
        <p:spPr>
          <a:xfrm>
            <a:off x="6859026" y="4959780"/>
            <a:ext cx="2277035" cy="307777"/>
          </a:xfrm>
          <a:prstGeom prst="rect">
            <a:avLst/>
          </a:prstGeom>
          <a:noFill/>
        </p:spPr>
        <p:txBody>
          <a:bodyPr wrap="square">
            <a:spAutoFit/>
          </a:bodyPr>
          <a:lstStyle/>
          <a:p>
            <a:r>
              <a:rPr lang="en-US" altLang="zh-CN" sz="1400" dirty="0">
                <a:effectLst/>
                <a:latin typeface="Times New Roman" panose="02020603050405020304" pitchFamily="18" charset="0"/>
                <a:ea typeface="等线" panose="02010600030101010101" pitchFamily="2" charset="-122"/>
              </a:rPr>
              <a:t>Investment in technology </a:t>
            </a:r>
            <a:endParaRPr lang="en-US" altLang="zh-CN" sz="1400" dirty="0">
              <a:effectLst/>
              <a:latin typeface="Times New Roman" panose="02020603050405020304" pitchFamily="18" charset="0"/>
              <a:ea typeface="等线" panose="02010600030101010101" pitchFamily="2" charset="-122"/>
            </a:endParaRPr>
          </a:p>
        </p:txBody>
      </p:sp>
      <p:sp>
        <p:nvSpPr>
          <p:cNvPr id="25" name="箭头: 右 24"/>
          <p:cNvSpPr/>
          <p:nvPr/>
        </p:nvSpPr>
        <p:spPr>
          <a:xfrm flipH="1">
            <a:off x="9328805" y="2998518"/>
            <a:ext cx="1685363" cy="546834"/>
          </a:xfrm>
          <a:prstGeom prst="rightArrow">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6" name="箭头: 右 25"/>
          <p:cNvSpPr/>
          <p:nvPr/>
        </p:nvSpPr>
        <p:spPr>
          <a:xfrm flipH="1">
            <a:off x="9328804" y="4118490"/>
            <a:ext cx="1546405" cy="546834"/>
          </a:xfrm>
          <a:prstGeom prst="rightArrow">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7" name="箭头: 右 26"/>
          <p:cNvSpPr/>
          <p:nvPr/>
        </p:nvSpPr>
        <p:spPr>
          <a:xfrm flipH="1">
            <a:off x="9328804" y="5033284"/>
            <a:ext cx="1340219" cy="546834"/>
          </a:xfrm>
          <a:prstGeom prst="rightArrow">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8" name="文本框 27"/>
          <p:cNvSpPr txBox="1"/>
          <p:nvPr/>
        </p:nvSpPr>
        <p:spPr>
          <a:xfrm>
            <a:off x="9503613" y="3099602"/>
            <a:ext cx="2277035" cy="307777"/>
          </a:xfrm>
          <a:prstGeom prst="rect">
            <a:avLst/>
          </a:prstGeom>
          <a:noFill/>
        </p:spPr>
        <p:txBody>
          <a:bodyPr wrap="square">
            <a:spAutoFit/>
          </a:bodyPr>
          <a:lstStyle/>
          <a:p>
            <a:r>
              <a:rPr lang="en-US" altLang="zh-CN" sz="1400" dirty="0">
                <a:latin typeface="Times New Roman" panose="02020603050405020304" pitchFamily="18" charset="0"/>
                <a:ea typeface="等线" panose="02010600030101010101" pitchFamily="2" charset="-122"/>
              </a:rPr>
              <a:t>T</a:t>
            </a:r>
            <a:r>
              <a:rPr lang="en-US" altLang="zh-CN" sz="1400" dirty="0">
                <a:effectLst/>
                <a:latin typeface="Times New Roman" panose="02020603050405020304" pitchFamily="18" charset="0"/>
                <a:ea typeface="等线" panose="02010600030101010101" pitchFamily="2" charset="-122"/>
              </a:rPr>
              <a:t>rade barriers and tariffs</a:t>
            </a:r>
            <a:endParaRPr lang="en-US" altLang="zh-CN" sz="1400" dirty="0">
              <a:effectLst/>
              <a:latin typeface="Times New Roman" panose="02020603050405020304" pitchFamily="18" charset="0"/>
              <a:ea typeface="等线" panose="02010600030101010101" pitchFamily="2" charset="-122"/>
            </a:endParaRPr>
          </a:p>
        </p:txBody>
      </p:sp>
      <p:sp>
        <p:nvSpPr>
          <p:cNvPr id="29" name="文本框 28"/>
          <p:cNvSpPr txBox="1"/>
          <p:nvPr/>
        </p:nvSpPr>
        <p:spPr>
          <a:xfrm>
            <a:off x="9503613" y="4227235"/>
            <a:ext cx="2277035" cy="307777"/>
          </a:xfrm>
          <a:prstGeom prst="rect">
            <a:avLst/>
          </a:prstGeom>
          <a:noFill/>
        </p:spPr>
        <p:txBody>
          <a:bodyPr wrap="square">
            <a:spAutoFit/>
          </a:bodyPr>
          <a:lstStyle/>
          <a:p>
            <a:r>
              <a:rPr lang="en-US" altLang="zh-CN" sz="1400" dirty="0">
                <a:latin typeface="Times New Roman" panose="02020603050405020304" pitchFamily="18" charset="0"/>
                <a:ea typeface="等线" panose="02010600030101010101" pitchFamily="2" charset="-122"/>
              </a:rPr>
              <a:t>U</a:t>
            </a:r>
            <a:r>
              <a:rPr lang="en-US" altLang="zh-CN" sz="1400" dirty="0">
                <a:effectLst/>
                <a:latin typeface="Times New Roman" panose="02020603050405020304" pitchFamily="18" charset="0"/>
                <a:ea typeface="等线" panose="02010600030101010101" pitchFamily="2" charset="-122"/>
              </a:rPr>
              <a:t>ncertainty of laws</a:t>
            </a:r>
            <a:endParaRPr lang="en-US" altLang="zh-CN" sz="1400" dirty="0">
              <a:effectLst/>
              <a:latin typeface="Times New Roman" panose="02020603050405020304" pitchFamily="18" charset="0"/>
              <a:ea typeface="等线" panose="02010600030101010101" pitchFamily="2" charset="-122"/>
            </a:endParaRPr>
          </a:p>
        </p:txBody>
      </p:sp>
      <p:sp>
        <p:nvSpPr>
          <p:cNvPr id="30" name="文本框 29"/>
          <p:cNvSpPr txBox="1"/>
          <p:nvPr/>
        </p:nvSpPr>
        <p:spPr>
          <a:xfrm>
            <a:off x="9503612" y="5136417"/>
            <a:ext cx="2277035" cy="307777"/>
          </a:xfrm>
          <a:prstGeom prst="rect">
            <a:avLst/>
          </a:prstGeom>
          <a:noFill/>
        </p:spPr>
        <p:txBody>
          <a:bodyPr wrap="square">
            <a:spAutoFit/>
          </a:bodyPr>
          <a:lstStyle/>
          <a:p>
            <a:r>
              <a:rPr lang="en-US" altLang="zh-CN" sz="1400" dirty="0">
                <a:latin typeface="Times New Roman" panose="02020603050405020304" pitchFamily="18" charset="0"/>
                <a:ea typeface="等线" panose="02010600030101010101" pitchFamily="2" charset="-122"/>
              </a:rPr>
              <a:t>T</a:t>
            </a:r>
            <a:r>
              <a:rPr lang="en-US" altLang="zh-CN" sz="1400" dirty="0">
                <a:effectLst/>
                <a:latin typeface="Times New Roman" panose="02020603050405020304" pitchFamily="18" charset="0"/>
                <a:ea typeface="等线" panose="02010600030101010101" pitchFamily="2" charset="-122"/>
              </a:rPr>
              <a:t>echnological change</a:t>
            </a:r>
            <a:endParaRPr lang="en-US" altLang="zh-CN" sz="1400" dirty="0">
              <a:effectLst/>
              <a:latin typeface="Times New Roman" panose="02020603050405020304" pitchFamily="18" charset="0"/>
              <a:ea typeface="等线" panose="02010600030101010101" pitchFamily="2" charset="-122"/>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0" name="Title 1"/>
          <p:cNvSpPr txBox="1"/>
          <p:nvPr/>
        </p:nvSpPr>
        <p:spPr>
          <a:xfrm>
            <a:off x="4557020" y="526157"/>
            <a:ext cx="4132728"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Times New Roman" panose="02020603050405020304" pitchFamily="18" charset="0"/>
                <a:cs typeface="Times New Roman" panose="02020603050405020304" pitchFamily="18" charset="0"/>
              </a:rPr>
              <a:t>FACTORS OF CHANGE</a:t>
            </a:r>
            <a:endParaRPr lang="en-GB" sz="2400" b="1" dirty="0">
              <a:latin typeface="Times New Roman" panose="02020603050405020304" pitchFamily="18" charset="0"/>
              <a:cs typeface="Times New Roman" panose="02020603050405020304" pitchFamily="18" charset="0"/>
            </a:endParaRPr>
          </a:p>
        </p:txBody>
      </p:sp>
      <p:sp>
        <p:nvSpPr>
          <p:cNvPr id="6" name="Title 1"/>
          <p:cNvSpPr txBox="1"/>
          <p:nvPr/>
        </p:nvSpPr>
        <p:spPr>
          <a:xfrm>
            <a:off x="1675145" y="1930184"/>
            <a:ext cx="3600462"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1800" b="1" dirty="0">
                <a:effectLst/>
                <a:latin typeface="Times New Roman" panose="02020603050405020304" pitchFamily="18" charset="0"/>
                <a:ea typeface="等线" panose="02010600030101010101" pitchFamily="2" charset="-122"/>
              </a:rPr>
              <a:t>Restraining forces of change</a:t>
            </a:r>
            <a:endParaRPr lang="en-GB" sz="2800" b="1" dirty="0">
              <a:latin typeface="Times New Roman" panose="02020603050405020304" pitchFamily="18" charset="0"/>
              <a:cs typeface="Times New Roman" panose="02020603050405020304" pitchFamily="18" charset="0"/>
            </a:endParaRPr>
          </a:p>
        </p:txBody>
      </p:sp>
      <p:sp>
        <p:nvSpPr>
          <p:cNvPr id="11" name="文本框 10"/>
          <p:cNvSpPr txBox="1"/>
          <p:nvPr/>
        </p:nvSpPr>
        <p:spPr>
          <a:xfrm>
            <a:off x="1872368" y="2891856"/>
            <a:ext cx="3600462" cy="2050818"/>
          </a:xfrm>
          <a:prstGeom prst="rect">
            <a:avLst/>
          </a:prstGeom>
          <a:noFill/>
        </p:spPr>
        <p:txBody>
          <a:bodyPr wrap="square">
            <a:spAutoFit/>
          </a:bodyPr>
          <a:lstStyle/>
          <a:p>
            <a:pPr marL="285750" indent="-285750">
              <a:lnSpc>
                <a:spcPct val="250000"/>
              </a:lnSpc>
              <a:buFont typeface="Arial" panose="020B0604020202020204" pitchFamily="34" charset="0"/>
              <a:buChar char="•"/>
            </a:pPr>
            <a:r>
              <a:rPr lang="en-US" altLang="zh-CN" sz="1800" dirty="0">
                <a:solidFill>
                  <a:srgbClr val="FF0000"/>
                </a:solidFill>
                <a:effectLst/>
                <a:latin typeface="Times New Roman" panose="02020603050405020304" pitchFamily="18" charset="0"/>
                <a:ea typeface="等线" panose="02010600030101010101" pitchFamily="2" charset="-122"/>
              </a:rPr>
              <a:t>Trade barriers and tariffs</a:t>
            </a:r>
            <a:endParaRPr lang="en-US" altLang="zh-CN" sz="1800" dirty="0">
              <a:solidFill>
                <a:srgbClr val="FF0000"/>
              </a:solidFill>
              <a:effectLst/>
              <a:latin typeface="Times New Roman" panose="02020603050405020304" pitchFamily="18" charset="0"/>
              <a:ea typeface="等线" panose="02010600030101010101" pitchFamily="2" charset="-122"/>
            </a:endParaRPr>
          </a:p>
          <a:p>
            <a:pPr marL="285750" indent="-285750">
              <a:lnSpc>
                <a:spcPct val="250000"/>
              </a:lnSpc>
              <a:buFont typeface="Arial" panose="020B0604020202020204" pitchFamily="34" charset="0"/>
              <a:buChar char="•"/>
            </a:pPr>
            <a:r>
              <a:rPr lang="en-US" altLang="zh-CN" dirty="0">
                <a:latin typeface="Times New Roman" panose="02020603050405020304" pitchFamily="18" charset="0"/>
                <a:ea typeface="等线" panose="02010600030101010101" pitchFamily="2" charset="-122"/>
              </a:rPr>
              <a:t>Uncertainty of laws</a:t>
            </a:r>
            <a:endParaRPr lang="en-US" altLang="zh-CN" dirty="0">
              <a:latin typeface="Times New Roman" panose="02020603050405020304" pitchFamily="18" charset="0"/>
              <a:ea typeface="等线" panose="02010600030101010101" pitchFamily="2" charset="-122"/>
            </a:endParaRPr>
          </a:p>
          <a:p>
            <a:pPr marL="285750" indent="-285750">
              <a:lnSpc>
                <a:spcPct val="250000"/>
              </a:lnSpc>
              <a:buFont typeface="Arial" panose="020B0604020202020204" pitchFamily="34" charset="0"/>
              <a:buChar char="•"/>
            </a:pPr>
            <a:r>
              <a:rPr lang="en-US" altLang="zh-CN" dirty="0">
                <a:latin typeface="Times New Roman" panose="02020603050405020304" pitchFamily="18" charset="0"/>
                <a:ea typeface="等线" panose="02010600030101010101" pitchFamily="2" charset="-122"/>
              </a:rPr>
              <a:t>Technological change</a:t>
            </a:r>
            <a:endParaRPr lang="en-US" altLang="zh-CN" dirty="0">
              <a:latin typeface="Times New Roman" panose="02020603050405020304" pitchFamily="18" charset="0"/>
              <a:ea typeface="等线" panose="02010600030101010101" pitchFamily="2" charset="-122"/>
            </a:endParaRPr>
          </a:p>
        </p:txBody>
      </p:sp>
      <p:sp>
        <p:nvSpPr>
          <p:cNvPr id="12" name="文本框 11"/>
          <p:cNvSpPr txBox="1"/>
          <p:nvPr/>
        </p:nvSpPr>
        <p:spPr>
          <a:xfrm>
            <a:off x="7696076" y="2052028"/>
            <a:ext cx="2967316" cy="369332"/>
          </a:xfrm>
          <a:prstGeom prst="rect">
            <a:avLst/>
          </a:prstGeom>
          <a:noFill/>
        </p:spPr>
        <p:txBody>
          <a:bodyPr wrap="square">
            <a:spAutoFit/>
          </a:bodyPr>
          <a:lstStyle/>
          <a:p>
            <a:r>
              <a:rPr lang="en-US" altLang="zh-CN" sz="1800" dirty="0">
                <a:solidFill>
                  <a:srgbClr val="FF0000"/>
                </a:solidFill>
                <a:effectLst/>
                <a:latin typeface="Times New Roman" panose="02020603050405020304" pitchFamily="18" charset="0"/>
                <a:ea typeface="等线" panose="02010600030101010101" pitchFamily="2" charset="-122"/>
              </a:rPr>
              <a:t>Lewin’s Force Field Analysis</a:t>
            </a:r>
            <a:endParaRPr lang="zh-CN" altLang="en-US" dirty="0"/>
          </a:p>
        </p:txBody>
      </p:sp>
      <p:cxnSp>
        <p:nvCxnSpPr>
          <p:cNvPr id="13" name="直接连接符 12"/>
          <p:cNvCxnSpPr/>
          <p:nvPr/>
        </p:nvCxnSpPr>
        <p:spPr>
          <a:xfrm>
            <a:off x="7346453" y="2526463"/>
            <a:ext cx="3648635" cy="0"/>
          </a:xfrm>
          <a:prstGeom prst="line">
            <a:avLst/>
          </a:prstGeom>
          <a:ln w="38100"/>
        </p:spPr>
        <p:style>
          <a:lnRef idx="1">
            <a:schemeClr val="accent2"/>
          </a:lnRef>
          <a:fillRef idx="0">
            <a:schemeClr val="accent2"/>
          </a:fillRef>
          <a:effectRef idx="0">
            <a:schemeClr val="accent2"/>
          </a:effectRef>
          <a:fontRef idx="minor">
            <a:schemeClr val="tx1"/>
          </a:fontRef>
        </p:style>
      </p:cxnSp>
      <p:cxnSp>
        <p:nvCxnSpPr>
          <p:cNvPr id="14" name="直接连接符 13"/>
          <p:cNvCxnSpPr/>
          <p:nvPr/>
        </p:nvCxnSpPr>
        <p:spPr>
          <a:xfrm>
            <a:off x="9193182" y="2526463"/>
            <a:ext cx="0" cy="3184055"/>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15" name="箭头: 右 14"/>
          <p:cNvSpPr/>
          <p:nvPr/>
        </p:nvSpPr>
        <p:spPr>
          <a:xfrm>
            <a:off x="7149231" y="2849690"/>
            <a:ext cx="2008094" cy="546834"/>
          </a:xfrm>
          <a:prstGeom prst="rightArrow">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箭头: 右 15"/>
          <p:cNvSpPr/>
          <p:nvPr/>
        </p:nvSpPr>
        <p:spPr>
          <a:xfrm>
            <a:off x="7597465" y="3859996"/>
            <a:ext cx="1573303" cy="546834"/>
          </a:xfrm>
          <a:prstGeom prst="rightArrow">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箭头: 右 16"/>
          <p:cNvSpPr/>
          <p:nvPr/>
        </p:nvSpPr>
        <p:spPr>
          <a:xfrm>
            <a:off x="7884336" y="4845386"/>
            <a:ext cx="1277470" cy="546834"/>
          </a:xfrm>
          <a:prstGeom prst="rightArrow">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8" name="文本框 17"/>
          <p:cNvSpPr txBox="1"/>
          <p:nvPr/>
        </p:nvSpPr>
        <p:spPr>
          <a:xfrm>
            <a:off x="6709958" y="2983350"/>
            <a:ext cx="2277035" cy="307777"/>
          </a:xfrm>
          <a:prstGeom prst="rect">
            <a:avLst/>
          </a:prstGeom>
          <a:noFill/>
        </p:spPr>
        <p:txBody>
          <a:bodyPr wrap="square">
            <a:spAutoFit/>
          </a:bodyPr>
          <a:lstStyle/>
          <a:p>
            <a:r>
              <a:rPr lang="en-US" altLang="zh-CN" sz="1400" dirty="0">
                <a:effectLst/>
                <a:latin typeface="Times New Roman" panose="02020603050405020304" pitchFamily="18" charset="0"/>
                <a:ea typeface="等线" panose="02010600030101010101" pitchFamily="2" charset="-122"/>
              </a:rPr>
              <a:t>Expansion into new markets</a:t>
            </a:r>
            <a:endParaRPr lang="en-US" altLang="zh-CN" sz="1400" dirty="0">
              <a:effectLst/>
              <a:latin typeface="Times New Roman" panose="02020603050405020304" pitchFamily="18" charset="0"/>
              <a:ea typeface="等线" panose="02010600030101010101" pitchFamily="2" charset="-122"/>
            </a:endParaRPr>
          </a:p>
        </p:txBody>
      </p:sp>
      <p:sp>
        <p:nvSpPr>
          <p:cNvPr id="19" name="文本框 18"/>
          <p:cNvSpPr txBox="1"/>
          <p:nvPr/>
        </p:nvSpPr>
        <p:spPr>
          <a:xfrm>
            <a:off x="6745818" y="3971565"/>
            <a:ext cx="2411507" cy="307777"/>
          </a:xfrm>
          <a:prstGeom prst="rect">
            <a:avLst/>
          </a:prstGeom>
          <a:noFill/>
        </p:spPr>
        <p:txBody>
          <a:bodyPr wrap="square">
            <a:spAutoFit/>
          </a:bodyPr>
          <a:lstStyle/>
          <a:p>
            <a:r>
              <a:rPr lang="en-US" altLang="zh-CN" sz="1400" dirty="0">
                <a:effectLst/>
                <a:latin typeface="Times New Roman" panose="02020603050405020304" pitchFamily="18" charset="0"/>
                <a:ea typeface="等线" panose="02010600030101010101" pitchFamily="2" charset="-122"/>
              </a:rPr>
              <a:t>Diversification of supply chain </a:t>
            </a:r>
            <a:endParaRPr lang="en-US" altLang="zh-CN" sz="1400" dirty="0">
              <a:effectLst/>
              <a:latin typeface="Times New Roman" panose="02020603050405020304" pitchFamily="18" charset="0"/>
              <a:ea typeface="等线" panose="02010600030101010101" pitchFamily="2" charset="-122"/>
            </a:endParaRPr>
          </a:p>
        </p:txBody>
      </p:sp>
      <p:sp>
        <p:nvSpPr>
          <p:cNvPr id="20" name="文本框 19"/>
          <p:cNvSpPr txBox="1"/>
          <p:nvPr/>
        </p:nvSpPr>
        <p:spPr>
          <a:xfrm>
            <a:off x="6745818" y="4959780"/>
            <a:ext cx="2277035" cy="307777"/>
          </a:xfrm>
          <a:prstGeom prst="rect">
            <a:avLst/>
          </a:prstGeom>
          <a:noFill/>
        </p:spPr>
        <p:txBody>
          <a:bodyPr wrap="square">
            <a:spAutoFit/>
          </a:bodyPr>
          <a:lstStyle/>
          <a:p>
            <a:r>
              <a:rPr lang="en-US" altLang="zh-CN" sz="1400" dirty="0">
                <a:effectLst/>
                <a:latin typeface="Times New Roman" panose="02020603050405020304" pitchFamily="18" charset="0"/>
                <a:ea typeface="等线" panose="02010600030101010101" pitchFamily="2" charset="-122"/>
              </a:rPr>
              <a:t>Investment in technology </a:t>
            </a:r>
            <a:endParaRPr lang="en-US" altLang="zh-CN" sz="1400" dirty="0">
              <a:effectLst/>
              <a:latin typeface="Times New Roman" panose="02020603050405020304" pitchFamily="18" charset="0"/>
              <a:ea typeface="等线" panose="02010600030101010101" pitchFamily="2" charset="-122"/>
            </a:endParaRPr>
          </a:p>
        </p:txBody>
      </p:sp>
      <p:sp>
        <p:nvSpPr>
          <p:cNvPr id="21" name="箭头: 右 20"/>
          <p:cNvSpPr/>
          <p:nvPr/>
        </p:nvSpPr>
        <p:spPr>
          <a:xfrm flipH="1">
            <a:off x="9215597" y="2998518"/>
            <a:ext cx="1685363" cy="546834"/>
          </a:xfrm>
          <a:prstGeom prst="rightArrow">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2" name="箭头: 右 21"/>
          <p:cNvSpPr/>
          <p:nvPr/>
        </p:nvSpPr>
        <p:spPr>
          <a:xfrm flipH="1">
            <a:off x="9215596" y="4118490"/>
            <a:ext cx="1546405" cy="546834"/>
          </a:xfrm>
          <a:prstGeom prst="rightArrow">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箭头: 右 22"/>
          <p:cNvSpPr/>
          <p:nvPr/>
        </p:nvSpPr>
        <p:spPr>
          <a:xfrm flipH="1">
            <a:off x="9215596" y="5033284"/>
            <a:ext cx="1340219" cy="546834"/>
          </a:xfrm>
          <a:prstGeom prst="rightArrow">
            <a:avLst/>
          </a:prstGeom>
          <a:solidFill>
            <a:schemeClr val="bg2">
              <a:lumMod val="90000"/>
            </a:schemeClr>
          </a:solidFill>
          <a:ln>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4" name="文本框 23"/>
          <p:cNvSpPr txBox="1"/>
          <p:nvPr/>
        </p:nvSpPr>
        <p:spPr>
          <a:xfrm>
            <a:off x="9390405" y="3099602"/>
            <a:ext cx="2277035" cy="307777"/>
          </a:xfrm>
          <a:prstGeom prst="rect">
            <a:avLst/>
          </a:prstGeom>
          <a:noFill/>
        </p:spPr>
        <p:txBody>
          <a:bodyPr wrap="square">
            <a:spAutoFit/>
          </a:bodyPr>
          <a:lstStyle/>
          <a:p>
            <a:r>
              <a:rPr lang="en-US" altLang="zh-CN" sz="1400" dirty="0">
                <a:latin typeface="Times New Roman" panose="02020603050405020304" pitchFamily="18" charset="0"/>
                <a:ea typeface="等线" panose="02010600030101010101" pitchFamily="2" charset="-122"/>
              </a:rPr>
              <a:t>T</a:t>
            </a:r>
            <a:r>
              <a:rPr lang="en-US" altLang="zh-CN" sz="1400" dirty="0">
                <a:effectLst/>
                <a:latin typeface="Times New Roman" panose="02020603050405020304" pitchFamily="18" charset="0"/>
                <a:ea typeface="等线" panose="02010600030101010101" pitchFamily="2" charset="-122"/>
              </a:rPr>
              <a:t>rade barriers and tariffs</a:t>
            </a:r>
            <a:endParaRPr lang="en-US" altLang="zh-CN" sz="1400" dirty="0">
              <a:effectLst/>
              <a:latin typeface="Times New Roman" panose="02020603050405020304" pitchFamily="18" charset="0"/>
              <a:ea typeface="等线" panose="02010600030101010101" pitchFamily="2" charset="-122"/>
            </a:endParaRPr>
          </a:p>
        </p:txBody>
      </p:sp>
      <p:sp>
        <p:nvSpPr>
          <p:cNvPr id="25" name="文本框 24"/>
          <p:cNvSpPr txBox="1"/>
          <p:nvPr/>
        </p:nvSpPr>
        <p:spPr>
          <a:xfrm>
            <a:off x="9390405" y="4227235"/>
            <a:ext cx="2277035" cy="307777"/>
          </a:xfrm>
          <a:prstGeom prst="rect">
            <a:avLst/>
          </a:prstGeom>
          <a:noFill/>
        </p:spPr>
        <p:txBody>
          <a:bodyPr wrap="square">
            <a:spAutoFit/>
          </a:bodyPr>
          <a:lstStyle/>
          <a:p>
            <a:r>
              <a:rPr lang="en-US" altLang="zh-CN" sz="1400" dirty="0">
                <a:latin typeface="Times New Roman" panose="02020603050405020304" pitchFamily="18" charset="0"/>
                <a:ea typeface="等线" panose="02010600030101010101" pitchFamily="2" charset="-122"/>
              </a:rPr>
              <a:t>U</a:t>
            </a:r>
            <a:r>
              <a:rPr lang="en-US" altLang="zh-CN" sz="1400" dirty="0">
                <a:effectLst/>
                <a:latin typeface="Times New Roman" panose="02020603050405020304" pitchFamily="18" charset="0"/>
                <a:ea typeface="等线" panose="02010600030101010101" pitchFamily="2" charset="-122"/>
              </a:rPr>
              <a:t>ncertainty of laws</a:t>
            </a:r>
            <a:endParaRPr lang="en-US" altLang="zh-CN" sz="1400" dirty="0">
              <a:effectLst/>
              <a:latin typeface="Times New Roman" panose="02020603050405020304" pitchFamily="18" charset="0"/>
              <a:ea typeface="等线" panose="02010600030101010101" pitchFamily="2" charset="-122"/>
            </a:endParaRPr>
          </a:p>
        </p:txBody>
      </p:sp>
      <p:sp>
        <p:nvSpPr>
          <p:cNvPr id="26" name="文本框 25"/>
          <p:cNvSpPr txBox="1"/>
          <p:nvPr/>
        </p:nvSpPr>
        <p:spPr>
          <a:xfrm>
            <a:off x="9390404" y="5136417"/>
            <a:ext cx="2277035" cy="307777"/>
          </a:xfrm>
          <a:prstGeom prst="rect">
            <a:avLst/>
          </a:prstGeom>
          <a:noFill/>
        </p:spPr>
        <p:txBody>
          <a:bodyPr wrap="square">
            <a:spAutoFit/>
          </a:bodyPr>
          <a:lstStyle/>
          <a:p>
            <a:r>
              <a:rPr lang="en-US" altLang="zh-CN" sz="1400" dirty="0">
                <a:latin typeface="Times New Roman" panose="02020603050405020304" pitchFamily="18" charset="0"/>
                <a:ea typeface="等线" panose="02010600030101010101" pitchFamily="2" charset="-122"/>
              </a:rPr>
              <a:t>T</a:t>
            </a:r>
            <a:r>
              <a:rPr lang="en-US" altLang="zh-CN" sz="1400" dirty="0">
                <a:effectLst/>
                <a:latin typeface="Times New Roman" panose="02020603050405020304" pitchFamily="18" charset="0"/>
                <a:ea typeface="等线" panose="02010600030101010101" pitchFamily="2" charset="-122"/>
              </a:rPr>
              <a:t>echnological change</a:t>
            </a:r>
            <a:endParaRPr lang="en-US" altLang="zh-CN" sz="1400" dirty="0">
              <a:effectLst/>
              <a:latin typeface="Times New Roman" panose="02020603050405020304" pitchFamily="18" charset="0"/>
              <a:ea typeface="等线" panose="02010600030101010101" pitchFamily="2" charset="-122"/>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0" name="Title 1"/>
          <p:cNvSpPr txBox="1"/>
          <p:nvPr/>
        </p:nvSpPr>
        <p:spPr>
          <a:xfrm>
            <a:off x="4557020" y="526157"/>
            <a:ext cx="4132728"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Times New Roman" panose="02020603050405020304" pitchFamily="18" charset="0"/>
                <a:cs typeface="Times New Roman" panose="02020603050405020304" pitchFamily="18" charset="0"/>
              </a:rPr>
              <a:t>FACTORS OF CHANGE</a:t>
            </a:r>
            <a:endParaRPr lang="en-GB" sz="2400" b="1" dirty="0">
              <a:latin typeface="Times New Roman" panose="02020603050405020304" pitchFamily="18" charset="0"/>
              <a:cs typeface="Times New Roman" panose="02020603050405020304" pitchFamily="18" charset="0"/>
            </a:endParaRPr>
          </a:p>
        </p:txBody>
      </p:sp>
      <p:sp>
        <p:nvSpPr>
          <p:cNvPr id="31" name="Title 1"/>
          <p:cNvSpPr txBox="1"/>
          <p:nvPr/>
        </p:nvSpPr>
        <p:spPr>
          <a:xfrm>
            <a:off x="1793966" y="1451213"/>
            <a:ext cx="4075587"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1800" b="1" dirty="0">
                <a:effectLst/>
                <a:latin typeface="Times New Roman" panose="02020603050405020304" pitchFamily="18" charset="0"/>
                <a:ea typeface="等线" panose="02010600030101010101" pitchFamily="2" charset="-122"/>
              </a:rPr>
              <a:t>Internal and external factors of change</a:t>
            </a:r>
            <a:endParaRPr lang="en-GB" sz="2800" b="1" dirty="0">
              <a:latin typeface="Times New Roman" panose="02020603050405020304" pitchFamily="18" charset="0"/>
              <a:cs typeface="Times New Roman" panose="02020603050405020304" pitchFamily="18" charset="0"/>
            </a:endParaRPr>
          </a:p>
        </p:txBody>
      </p:sp>
      <p:graphicFrame>
        <p:nvGraphicFramePr>
          <p:cNvPr id="2" name="表格 2"/>
          <p:cNvGraphicFramePr>
            <a:graphicFrameLocks noGrp="1"/>
          </p:cNvGraphicFramePr>
          <p:nvPr/>
        </p:nvGraphicFramePr>
        <p:xfrm>
          <a:off x="1872343" y="2208857"/>
          <a:ext cx="8961120" cy="3749040"/>
        </p:xfrm>
        <a:graphic>
          <a:graphicData uri="http://schemas.openxmlformats.org/drawingml/2006/table">
            <a:tbl>
              <a:tblPr firstRow="1" bandRow="1">
                <a:tableStyleId>{5C22544A-7EE6-4342-B048-85BDC9FD1C3A}</a:tableStyleId>
              </a:tblPr>
              <a:tblGrid>
                <a:gridCol w="4503335"/>
                <a:gridCol w="4457785"/>
              </a:tblGrid>
              <a:tr h="1573187">
                <a:tc>
                  <a:txBody>
                    <a:bodyPr/>
                    <a:lstStyle/>
                    <a:p>
                      <a:r>
                        <a:rPr lang="en-US" altLang="zh-CN" dirty="0">
                          <a:solidFill>
                            <a:schemeClr val="tx1"/>
                          </a:solidFill>
                          <a:latin typeface="Times New Roman" panose="02020603050405020304" pitchFamily="18" charset="0"/>
                          <a:cs typeface="Times New Roman" panose="02020603050405020304" pitchFamily="18" charset="0"/>
                        </a:rPr>
                        <a:t>Strengths:</a:t>
                      </a:r>
                      <a:endParaRPr lang="en-US" altLang="zh-CN"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sz="1800" b="0" i="0" kern="1200" dirty="0">
                          <a:solidFill>
                            <a:srgbClr val="FF0000"/>
                          </a:solidFill>
                          <a:effectLst/>
                          <a:latin typeface="Times New Roman" panose="02020603050405020304" pitchFamily="18" charset="0"/>
                          <a:ea typeface="+mn-ea"/>
                          <a:cs typeface="Times New Roman" panose="02020603050405020304" pitchFamily="18" charset="0"/>
                        </a:rPr>
                        <a:t>Ability to adapt and innovate</a:t>
                      </a:r>
                      <a:endParaRPr lang="en-US" altLang="zh-CN" sz="1800" b="0" i="0" kern="1200" dirty="0">
                        <a:solidFill>
                          <a:srgbClr val="FF0000"/>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i="0" kern="1200" dirty="0">
                          <a:solidFill>
                            <a:schemeClr val="tx1"/>
                          </a:solidFill>
                          <a:effectLst/>
                          <a:latin typeface="Times New Roman" panose="02020603050405020304" pitchFamily="18" charset="0"/>
                          <a:ea typeface="+mn-ea"/>
                          <a:cs typeface="Times New Roman" panose="02020603050405020304" pitchFamily="18" charset="0"/>
                        </a:rPr>
                        <a:t>Strong brand reputation and market position</a:t>
                      </a:r>
                      <a:endParaRPr lang="en-US" altLang="zh-CN" sz="18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i="0" kern="1200" dirty="0">
                          <a:solidFill>
                            <a:schemeClr val="tx1"/>
                          </a:solidFill>
                          <a:effectLst/>
                          <a:latin typeface="Times New Roman" panose="02020603050405020304" pitchFamily="18" charset="0"/>
                          <a:ea typeface="+mn-ea"/>
                          <a:cs typeface="Times New Roman" panose="02020603050405020304" pitchFamily="18" charset="0"/>
                        </a:rPr>
                        <a:t>Diversified business portfolio</a:t>
                      </a:r>
                      <a:endParaRPr lang="en-US" altLang="zh-CN" sz="18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i="0" kern="1200" dirty="0">
                          <a:solidFill>
                            <a:srgbClr val="FF0000"/>
                          </a:solidFill>
                          <a:effectLst/>
                          <a:latin typeface="Times New Roman" panose="02020603050405020304" pitchFamily="18" charset="0"/>
                          <a:ea typeface="+mn-ea"/>
                          <a:cs typeface="Times New Roman" panose="02020603050405020304" pitchFamily="18" charset="0"/>
                        </a:rPr>
                        <a:t>Investment in technology and innovation</a:t>
                      </a:r>
                      <a:endParaRPr lang="en-US" altLang="zh-CN" sz="1800" b="0" i="0" kern="1200" dirty="0">
                        <a:solidFill>
                          <a:srgbClr val="FF0000"/>
                        </a:solidFill>
                        <a:effectLst/>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c>
                  <a:txBody>
                    <a:bodyPr/>
                    <a:lstStyle/>
                    <a:p>
                      <a:r>
                        <a:rPr lang="en-US" altLang="zh-CN" sz="1800" b="1" kern="1200" dirty="0">
                          <a:solidFill>
                            <a:schemeClr val="tx1"/>
                          </a:solidFill>
                          <a:latin typeface="Times New Roman" panose="02020603050405020304" pitchFamily="18" charset="0"/>
                          <a:ea typeface="+mn-ea"/>
                          <a:cs typeface="Times New Roman" panose="02020603050405020304" pitchFamily="18" charset="0"/>
                        </a:rPr>
                        <a:t>Weaknesses:</a:t>
                      </a:r>
                      <a:endParaRPr lang="en-US" altLang="zh-CN" sz="1800" b="1"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kern="1200" dirty="0">
                          <a:solidFill>
                            <a:schemeClr val="tx1"/>
                          </a:solidFill>
                          <a:latin typeface="Times New Roman" panose="02020603050405020304" pitchFamily="18" charset="0"/>
                          <a:ea typeface="+mn-ea"/>
                          <a:cs typeface="Times New Roman" panose="02020603050405020304" pitchFamily="18" charset="0"/>
                        </a:rPr>
                        <a:t>Dependence on the Chinese market</a:t>
                      </a:r>
                      <a:endParaRPr lang="en-US" altLang="zh-CN" sz="1800" b="0"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kern="1200" dirty="0">
                          <a:solidFill>
                            <a:schemeClr val="tx1"/>
                          </a:solidFill>
                          <a:latin typeface="Times New Roman" panose="02020603050405020304" pitchFamily="18" charset="0"/>
                          <a:ea typeface="+mn-ea"/>
                          <a:cs typeface="Times New Roman" panose="02020603050405020304" pitchFamily="18" charset="0"/>
                        </a:rPr>
                        <a:t>Reliance on third-party sellers</a:t>
                      </a:r>
                      <a:endParaRPr lang="en-US" altLang="zh-CN" sz="1800" b="0"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kern="1200" dirty="0">
                          <a:solidFill>
                            <a:srgbClr val="FF0000"/>
                          </a:solidFill>
                          <a:latin typeface="Times New Roman" panose="02020603050405020304" pitchFamily="18" charset="0"/>
                          <a:ea typeface="+mn-ea"/>
                          <a:cs typeface="Times New Roman" panose="02020603050405020304" pitchFamily="18" charset="0"/>
                        </a:rPr>
                        <a:t>Limited presence in certain markets</a:t>
                      </a:r>
                      <a:endParaRPr lang="zh-CN" altLang="en-US" sz="1800" b="0" kern="1200" dirty="0">
                        <a:solidFill>
                          <a:srgbClr val="FF0000"/>
                        </a:solidFill>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r>
              <a:tr h="1573187">
                <a:tc>
                  <a:txBody>
                    <a:bodyPr/>
                    <a:lstStyle/>
                    <a:p>
                      <a:r>
                        <a:rPr lang="en-US" altLang="zh-CN" sz="1800" b="1" i="0" kern="1200" dirty="0">
                          <a:solidFill>
                            <a:schemeClr val="tx1"/>
                          </a:solidFill>
                          <a:effectLst/>
                          <a:latin typeface="Times New Roman" panose="02020603050405020304" pitchFamily="18" charset="0"/>
                          <a:ea typeface="+mn-ea"/>
                          <a:cs typeface="Times New Roman" panose="02020603050405020304" pitchFamily="18" charset="0"/>
                        </a:rPr>
                        <a:t>Opportunities:</a:t>
                      </a:r>
                      <a:endParaRPr lang="en-US" altLang="zh-CN" sz="1800" b="1"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i="0" kern="1200" dirty="0">
                          <a:solidFill>
                            <a:srgbClr val="FF0000"/>
                          </a:solidFill>
                          <a:effectLst/>
                          <a:latin typeface="Times New Roman" panose="02020603050405020304" pitchFamily="18" charset="0"/>
                          <a:ea typeface="+mn-ea"/>
                          <a:cs typeface="Times New Roman" panose="02020603050405020304" pitchFamily="18" charset="0"/>
                        </a:rPr>
                        <a:t>Expansion into new markets, such as the UK and Europe</a:t>
                      </a:r>
                      <a:endParaRPr lang="en-US" altLang="zh-CN" sz="1800" b="0" i="0" kern="1200" dirty="0">
                        <a:solidFill>
                          <a:srgbClr val="FF0000"/>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i="0" kern="1200" dirty="0">
                          <a:solidFill>
                            <a:schemeClr val="tx1"/>
                          </a:solidFill>
                          <a:effectLst/>
                          <a:latin typeface="Times New Roman" panose="02020603050405020304" pitchFamily="18" charset="0"/>
                          <a:ea typeface="+mn-ea"/>
                          <a:cs typeface="Times New Roman" panose="02020603050405020304" pitchFamily="18" charset="0"/>
                        </a:rPr>
                        <a:t>Diversification of supply chain</a:t>
                      </a:r>
                      <a:endParaRPr lang="en-US" altLang="zh-CN" sz="18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800" b="0" i="0" kern="1200" dirty="0">
                          <a:solidFill>
                            <a:schemeClr val="tx1"/>
                          </a:solidFill>
                          <a:effectLst/>
                          <a:latin typeface="Times New Roman" panose="02020603050405020304" pitchFamily="18" charset="0"/>
                          <a:ea typeface="+mn-ea"/>
                          <a:cs typeface="Times New Roman" panose="02020603050405020304" pitchFamily="18" charset="0"/>
                        </a:rPr>
                        <a:t>Investment in emerging technologies, such as artificial intelligence and cloud computing</a:t>
                      </a:r>
                      <a:endParaRPr lang="zh-CN" altLang="en-US" sz="1800" b="0" i="0" kern="1200" dirty="0">
                        <a:solidFill>
                          <a:schemeClr val="tx1"/>
                        </a:solidFill>
                        <a:effectLst/>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c>
                  <a:txBody>
                    <a:bodyPr/>
                    <a:lstStyle/>
                    <a:p>
                      <a:r>
                        <a:rPr lang="en-US" altLang="zh-CN" sz="1800" b="1" kern="1200" dirty="0">
                          <a:solidFill>
                            <a:schemeClr val="tx1"/>
                          </a:solidFill>
                          <a:latin typeface="Times New Roman" panose="02020603050405020304" pitchFamily="18" charset="0"/>
                          <a:ea typeface="+mn-ea"/>
                          <a:cs typeface="Times New Roman" panose="02020603050405020304" pitchFamily="18" charset="0"/>
                        </a:rPr>
                        <a:t>Threats:</a:t>
                      </a:r>
                      <a:endParaRPr lang="en-US" altLang="zh-CN" sz="1800" b="1"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lgn="l">
                        <a:buFont typeface="Arial" panose="020B0604020202020204" pitchFamily="34" charset="0"/>
                        <a:buChar char="•"/>
                      </a:pPr>
                      <a:r>
                        <a:rPr lang="en-US" altLang="zh-CN" sz="1800" b="0" kern="1200" dirty="0">
                          <a:solidFill>
                            <a:schemeClr val="tx1"/>
                          </a:solidFill>
                          <a:latin typeface="Times New Roman" panose="02020603050405020304" pitchFamily="18" charset="0"/>
                          <a:ea typeface="+mn-ea"/>
                          <a:cs typeface="Times New Roman" panose="02020603050405020304" pitchFamily="18" charset="0"/>
                        </a:rPr>
                        <a:t>Increased competition from other e-commerce platforms</a:t>
                      </a:r>
                      <a:endParaRPr lang="en-US" altLang="zh-CN" sz="1800" b="0" kern="1200" dirty="0">
                        <a:solidFill>
                          <a:schemeClr val="tx1"/>
                        </a:solidFill>
                        <a:latin typeface="Times New Roman" panose="02020603050405020304" pitchFamily="18" charset="0"/>
                        <a:ea typeface="+mn-ea"/>
                        <a:cs typeface="Times New Roman" panose="02020603050405020304" pitchFamily="18" charset="0"/>
                      </a:endParaRPr>
                    </a:p>
                    <a:p>
                      <a:pPr marL="285750" indent="-285750" algn="l">
                        <a:buFont typeface="Arial" panose="020B0604020202020204" pitchFamily="34" charset="0"/>
                        <a:buChar char="•"/>
                      </a:pPr>
                      <a:r>
                        <a:rPr lang="en-US" altLang="zh-CN" sz="1800" b="0" kern="1200" dirty="0">
                          <a:solidFill>
                            <a:srgbClr val="FF0000"/>
                          </a:solidFill>
                          <a:latin typeface="Times New Roman" panose="02020603050405020304" pitchFamily="18" charset="0"/>
                          <a:ea typeface="+mn-ea"/>
                          <a:cs typeface="Times New Roman" panose="02020603050405020304" pitchFamily="18" charset="0"/>
                        </a:rPr>
                        <a:t>Trade barriers and tariffs resulting from Brexit</a:t>
                      </a:r>
                      <a:endParaRPr lang="en-US" altLang="zh-CN" sz="1800" b="0" kern="1200" dirty="0">
                        <a:solidFill>
                          <a:srgbClr val="FF0000"/>
                        </a:solidFill>
                        <a:latin typeface="Times New Roman" panose="02020603050405020304" pitchFamily="18" charset="0"/>
                        <a:ea typeface="+mn-ea"/>
                        <a:cs typeface="Times New Roman" panose="02020603050405020304" pitchFamily="18" charset="0"/>
                      </a:endParaRPr>
                    </a:p>
                    <a:p>
                      <a:pPr marL="285750" indent="-285750" algn="l">
                        <a:buFont typeface="Arial" panose="020B0604020202020204" pitchFamily="34" charset="0"/>
                        <a:buChar char="•"/>
                      </a:pPr>
                      <a:r>
                        <a:rPr lang="en-US" altLang="zh-CN" sz="1800" b="0" kern="1200" dirty="0">
                          <a:solidFill>
                            <a:schemeClr val="tx1"/>
                          </a:solidFill>
                          <a:latin typeface="Times New Roman" panose="02020603050405020304" pitchFamily="18" charset="0"/>
                          <a:ea typeface="+mn-ea"/>
                          <a:cs typeface="Times New Roman" panose="02020603050405020304" pitchFamily="18" charset="0"/>
                        </a:rPr>
                        <a:t>Regulatory compliance challenges</a:t>
                      </a:r>
                      <a:endParaRPr lang="zh-CN" altLang="en-US" sz="1800" b="0" kern="1200" dirty="0">
                        <a:solidFill>
                          <a:schemeClr val="tx1"/>
                        </a:solidFill>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r>
            </a:tbl>
          </a:graphicData>
        </a:graphic>
      </p:graphicFrame>
      <p:sp>
        <p:nvSpPr>
          <p:cNvPr id="32" name="Title 1"/>
          <p:cNvSpPr txBox="1"/>
          <p:nvPr/>
        </p:nvSpPr>
        <p:spPr>
          <a:xfrm>
            <a:off x="4335367" y="5740184"/>
            <a:ext cx="4075587"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2000" b="1" dirty="0">
                <a:effectLst/>
                <a:latin typeface="Times New Roman" panose="02020603050405020304" pitchFamily="18" charset="0"/>
                <a:ea typeface="等线" panose="02010600030101010101" pitchFamily="2" charset="-122"/>
              </a:rPr>
              <a:t>SWOT Analysis</a:t>
            </a:r>
            <a:endParaRPr lang="en-GB" sz="3200" b="1" dirty="0">
              <a:latin typeface="Times New Roman" panose="02020603050405020304" pitchFamily="18" charset="0"/>
              <a:cs typeface="Times New Roman" panose="02020603050405020304" pitchFamily="18" charset="0"/>
            </a:endParaRP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0" name="Title 1"/>
          <p:cNvSpPr txBox="1"/>
          <p:nvPr/>
        </p:nvSpPr>
        <p:spPr>
          <a:xfrm>
            <a:off x="4557020" y="526157"/>
            <a:ext cx="4132728"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Times New Roman" panose="02020603050405020304" pitchFamily="18" charset="0"/>
                <a:cs typeface="Times New Roman" panose="02020603050405020304" pitchFamily="18" charset="0"/>
              </a:rPr>
              <a:t>FACTORS OF CHANGE</a:t>
            </a:r>
            <a:endParaRPr lang="en-GB" sz="2400" b="1" dirty="0">
              <a:latin typeface="Times New Roman" panose="02020603050405020304" pitchFamily="18" charset="0"/>
              <a:cs typeface="Times New Roman" panose="02020603050405020304" pitchFamily="18" charset="0"/>
            </a:endParaRPr>
          </a:p>
        </p:txBody>
      </p:sp>
      <p:sp>
        <p:nvSpPr>
          <p:cNvPr id="31" name="Title 1"/>
          <p:cNvSpPr txBox="1"/>
          <p:nvPr/>
        </p:nvSpPr>
        <p:spPr>
          <a:xfrm>
            <a:off x="1793966" y="1451213"/>
            <a:ext cx="4075587"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1800" b="1" dirty="0">
                <a:effectLst/>
                <a:latin typeface="Times New Roman" panose="02020603050405020304" pitchFamily="18" charset="0"/>
                <a:ea typeface="等线" panose="02010600030101010101" pitchFamily="2" charset="-122"/>
              </a:rPr>
              <a:t>Internal and external factors of change</a:t>
            </a:r>
            <a:endParaRPr lang="en-GB" sz="2800" b="1" dirty="0">
              <a:latin typeface="Times New Roman" panose="02020603050405020304" pitchFamily="18" charset="0"/>
              <a:cs typeface="Times New Roman" panose="02020603050405020304" pitchFamily="18" charset="0"/>
            </a:endParaRPr>
          </a:p>
        </p:txBody>
      </p:sp>
      <p:graphicFrame>
        <p:nvGraphicFramePr>
          <p:cNvPr id="2" name="表格 2"/>
          <p:cNvGraphicFramePr>
            <a:graphicFrameLocks noGrp="1"/>
          </p:cNvGraphicFramePr>
          <p:nvPr/>
        </p:nvGraphicFramePr>
        <p:xfrm>
          <a:off x="452846" y="2208857"/>
          <a:ext cx="11303726" cy="3399463"/>
        </p:xfrm>
        <a:graphic>
          <a:graphicData uri="http://schemas.openxmlformats.org/drawingml/2006/table">
            <a:tbl>
              <a:tblPr firstRow="1" bandRow="1">
                <a:tableStyleId>{5C22544A-7EE6-4342-B048-85BDC9FD1C3A}</a:tableStyleId>
              </a:tblPr>
              <a:tblGrid>
                <a:gridCol w="1899971"/>
                <a:gridCol w="1880751"/>
                <a:gridCol w="1880751"/>
                <a:gridCol w="1880751"/>
                <a:gridCol w="1880751"/>
                <a:gridCol w="1880751"/>
              </a:tblGrid>
              <a:tr h="3399463">
                <a:tc>
                  <a:txBody>
                    <a:bodyPr/>
                    <a:lstStyle/>
                    <a:p>
                      <a:r>
                        <a:rPr lang="en-US" altLang="zh-CN" sz="4400" b="0" i="0" kern="1200" dirty="0">
                          <a:solidFill>
                            <a:schemeClr val="tx1"/>
                          </a:solidFill>
                          <a:effectLst/>
                          <a:latin typeface="Times New Roman" panose="02020603050405020304" pitchFamily="18" charset="0"/>
                          <a:ea typeface="+mn-ea"/>
                          <a:cs typeface="Times New Roman" panose="02020603050405020304" pitchFamily="18" charset="0"/>
                        </a:rPr>
                        <a:t>P</a:t>
                      </a:r>
                      <a:r>
                        <a:rPr lang="en-US" altLang="zh-CN" sz="2000" b="0" i="0" kern="1200" dirty="0">
                          <a:solidFill>
                            <a:schemeClr val="tx1"/>
                          </a:solidFill>
                          <a:effectLst/>
                          <a:latin typeface="Times New Roman" panose="02020603050405020304" pitchFamily="18" charset="0"/>
                          <a:ea typeface="+mn-ea"/>
                          <a:cs typeface="Times New Roman" panose="02020603050405020304" pitchFamily="18" charset="0"/>
                        </a:rPr>
                        <a:t>olitical</a:t>
                      </a:r>
                      <a:r>
                        <a:rPr lang="en-US" altLang="zh-CN" sz="24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US" altLang="zh-CN" sz="24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Brexit has created uncertainty and instability in the UK and Europe, which can make it difficult for Alibaba to plan and make strategic decisions.</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The UK government's policies and regulations can impact Alibaba's operations in the country.</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c>
                  <a:txBody>
                    <a:bodyPr/>
                    <a:lstStyle/>
                    <a:p>
                      <a:pPr marL="0" indent="0">
                        <a:buFont typeface="Arial" panose="020B0604020202020204" pitchFamily="34" charset="0"/>
                        <a:buNone/>
                      </a:pPr>
                      <a:r>
                        <a:rPr lang="en-US" altLang="zh-CN" sz="4400" b="0" i="0" kern="1200" dirty="0">
                          <a:solidFill>
                            <a:schemeClr val="tx1"/>
                          </a:solidFill>
                          <a:effectLst/>
                          <a:latin typeface="Times New Roman" panose="02020603050405020304" pitchFamily="18" charset="0"/>
                          <a:ea typeface="+mn-ea"/>
                          <a:cs typeface="Times New Roman" panose="02020603050405020304" pitchFamily="18" charset="0"/>
                        </a:rPr>
                        <a:t>E</a:t>
                      </a:r>
                      <a:r>
                        <a:rPr lang="en-US" altLang="zh-CN" sz="2000" b="0" i="0" kern="1200" dirty="0">
                          <a:solidFill>
                            <a:schemeClr val="tx1"/>
                          </a:solidFill>
                          <a:effectLst/>
                          <a:latin typeface="Times New Roman" panose="02020603050405020304" pitchFamily="18" charset="0"/>
                          <a:ea typeface="+mn-ea"/>
                          <a:cs typeface="Times New Roman" panose="02020603050405020304" pitchFamily="18" charset="0"/>
                        </a:rPr>
                        <a:t>conomic</a:t>
                      </a:r>
                      <a:r>
                        <a:rPr lang="en-US" altLang="zh-CN" sz="24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rgbClr val="FF0000"/>
                          </a:solidFill>
                          <a:effectLst/>
                          <a:latin typeface="Times New Roman" panose="02020603050405020304" pitchFamily="18" charset="0"/>
                          <a:ea typeface="+mn-ea"/>
                          <a:cs typeface="Times New Roman" panose="02020603050405020304" pitchFamily="18" charset="0"/>
                        </a:rPr>
                        <a:t>Brexit has created new trade barriers and tariffs, which can increase the cost of doing business for Alibaba and its customers.</a:t>
                      </a:r>
                      <a:endParaRPr lang="en-US" altLang="zh-CN" sz="1200" b="0" i="0" kern="1200" dirty="0">
                        <a:solidFill>
                          <a:srgbClr val="FF0000"/>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The economic impact of Brexit on the UK and Europe can affect Alibaba's sales and revenue.</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c>
                  <a:txBody>
                    <a:bodyPr/>
                    <a:lstStyle/>
                    <a:p>
                      <a:pPr marL="0" indent="0" algn="l" defTabSz="914400" rtl="0" eaLnBrk="1" latinLnBrk="0" hangingPunct="1">
                        <a:buFont typeface="Arial" panose="020B0604020202020204" pitchFamily="34" charset="0"/>
                        <a:buNone/>
                      </a:pPr>
                      <a:r>
                        <a:rPr lang="en-US" altLang="zh-CN" sz="4400" b="0" i="0" kern="1200" dirty="0">
                          <a:solidFill>
                            <a:schemeClr val="tx1"/>
                          </a:solidFill>
                          <a:effectLst/>
                          <a:latin typeface="Times New Roman" panose="02020603050405020304" pitchFamily="18" charset="0"/>
                          <a:ea typeface="+mn-ea"/>
                          <a:cs typeface="Times New Roman" panose="02020603050405020304" pitchFamily="18" charset="0"/>
                        </a:rPr>
                        <a:t>S</a:t>
                      </a:r>
                      <a:r>
                        <a:rPr lang="en-US" altLang="zh-CN" sz="2000" b="0" i="0" kern="1200" dirty="0">
                          <a:solidFill>
                            <a:schemeClr val="tx1"/>
                          </a:solidFill>
                          <a:effectLst/>
                          <a:latin typeface="Times New Roman" panose="02020603050405020304" pitchFamily="18" charset="0"/>
                          <a:ea typeface="+mn-ea"/>
                          <a:cs typeface="Times New Roman" panose="02020603050405020304" pitchFamily="18" charset="0"/>
                        </a:rPr>
                        <a:t>ocial</a:t>
                      </a:r>
                      <a:r>
                        <a:rPr lang="en-US" altLang="zh-CN" sz="24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Changes in consumer behavior and preferences can impact Alibaba's business model and product offerings.</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The impact of Brexit on the labor market and immigration policies can affect Alibaba's workforce and operations.</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c>
                  <a:txBody>
                    <a:bodyPr/>
                    <a:lstStyle/>
                    <a:p>
                      <a:pPr marL="0" indent="0">
                        <a:buFont typeface="Arial" panose="020B0604020202020204" pitchFamily="34" charset="0"/>
                        <a:buNone/>
                      </a:pPr>
                      <a:r>
                        <a:rPr lang="en-US" altLang="zh-CN" sz="4400" b="0" i="0" kern="1200" dirty="0">
                          <a:solidFill>
                            <a:schemeClr val="tx1"/>
                          </a:solidFill>
                          <a:effectLst/>
                          <a:latin typeface="Times New Roman" panose="02020603050405020304" pitchFamily="18" charset="0"/>
                          <a:ea typeface="+mn-ea"/>
                          <a:cs typeface="Times New Roman" panose="02020603050405020304" pitchFamily="18" charset="0"/>
                        </a:rPr>
                        <a:t>T</a:t>
                      </a:r>
                      <a:r>
                        <a:rPr lang="en-US" altLang="zh-CN" sz="2000" b="0" i="0" kern="1200" dirty="0">
                          <a:solidFill>
                            <a:schemeClr val="tx1"/>
                          </a:solidFill>
                          <a:effectLst/>
                          <a:latin typeface="Times New Roman" panose="02020603050405020304" pitchFamily="18" charset="0"/>
                          <a:ea typeface="+mn-ea"/>
                          <a:cs typeface="Times New Roman" panose="02020603050405020304" pitchFamily="18" charset="0"/>
                        </a:rPr>
                        <a:t>echnological</a:t>
                      </a:r>
                      <a:r>
                        <a:rPr lang="en-US" altLang="zh-CN" sz="24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rgbClr val="FF0000"/>
                          </a:solidFill>
                          <a:effectLst/>
                          <a:latin typeface="Times New Roman" panose="02020603050405020304" pitchFamily="18" charset="0"/>
                          <a:ea typeface="+mn-ea"/>
                          <a:cs typeface="Times New Roman" panose="02020603050405020304" pitchFamily="18" charset="0"/>
                        </a:rPr>
                        <a:t>Alibaba's investment in emerging technologies, such as artificial intelligence and cloud computing, can help to mitigate the impact of Brexit on its operations.</a:t>
                      </a:r>
                      <a:endParaRPr lang="en-US" altLang="zh-CN" sz="1200" b="0" i="0" kern="1200" dirty="0">
                        <a:solidFill>
                          <a:srgbClr val="FF0000"/>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Changes in technology and innovation can create new opportunities or threats for Alibaba.</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c>
                  <a:txBody>
                    <a:bodyPr/>
                    <a:lstStyle/>
                    <a:p>
                      <a:pPr marL="0" indent="0">
                        <a:buFont typeface="Arial" panose="020B0604020202020204" pitchFamily="34" charset="0"/>
                        <a:buNone/>
                      </a:pPr>
                      <a:r>
                        <a:rPr lang="en-US" altLang="zh-CN" sz="4400" b="0" i="0" kern="1200" dirty="0">
                          <a:solidFill>
                            <a:schemeClr val="tx1"/>
                          </a:solidFill>
                          <a:effectLst/>
                          <a:latin typeface="Times New Roman" panose="02020603050405020304" pitchFamily="18" charset="0"/>
                          <a:ea typeface="+mn-ea"/>
                          <a:cs typeface="Times New Roman" panose="02020603050405020304" pitchFamily="18" charset="0"/>
                        </a:rPr>
                        <a:t>L</a:t>
                      </a:r>
                      <a:r>
                        <a:rPr lang="en-US" altLang="zh-CN" sz="2000" b="0" i="0" kern="1200" dirty="0">
                          <a:solidFill>
                            <a:schemeClr val="tx1"/>
                          </a:solidFill>
                          <a:effectLst/>
                          <a:latin typeface="Times New Roman" panose="02020603050405020304" pitchFamily="18" charset="0"/>
                          <a:ea typeface="+mn-ea"/>
                          <a:cs typeface="Times New Roman" panose="02020603050405020304" pitchFamily="18" charset="0"/>
                        </a:rPr>
                        <a:t>egal</a:t>
                      </a:r>
                      <a:r>
                        <a:rPr lang="en-US" altLang="zh-CN" sz="24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Brexit may require Alibaba to comply with new regulations and standards, which can be time-consuming and costly.</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Changes in intellectual property laws and regulations can impact Alibaba's business model and operations.</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endParaRPr lang="zh-CN" altLang="en-US" sz="1200" b="0" kern="1200" dirty="0">
                        <a:solidFill>
                          <a:schemeClr val="tx1"/>
                        </a:solidFill>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c>
                  <a:txBody>
                    <a:bodyPr/>
                    <a:lstStyle/>
                    <a:p>
                      <a:pPr marL="0" indent="0" algn="l" defTabSz="914400" rtl="0" eaLnBrk="1" latinLnBrk="0" hangingPunct="1">
                        <a:buFont typeface="Arial" panose="020B0604020202020204" pitchFamily="34" charset="0"/>
                        <a:buNone/>
                      </a:pPr>
                      <a:r>
                        <a:rPr lang="en-US" altLang="zh-CN" sz="4400" b="0" i="0" kern="1200" dirty="0">
                          <a:solidFill>
                            <a:schemeClr val="tx1"/>
                          </a:solidFill>
                          <a:effectLst/>
                          <a:latin typeface="Times New Roman" panose="02020603050405020304" pitchFamily="18" charset="0"/>
                          <a:ea typeface="+mn-ea"/>
                          <a:cs typeface="Times New Roman" panose="02020603050405020304" pitchFamily="18" charset="0"/>
                        </a:rPr>
                        <a:t>E</a:t>
                      </a:r>
                      <a:r>
                        <a:rPr lang="en-US" altLang="zh-CN" sz="2000" b="0" i="0" kern="1200" dirty="0">
                          <a:solidFill>
                            <a:schemeClr val="tx1"/>
                          </a:solidFill>
                          <a:effectLst/>
                          <a:latin typeface="Times New Roman" panose="02020603050405020304" pitchFamily="18" charset="0"/>
                          <a:ea typeface="+mn-ea"/>
                          <a:cs typeface="Times New Roman" panose="02020603050405020304" pitchFamily="18" charset="0"/>
                        </a:rPr>
                        <a:t>nvironmental</a:t>
                      </a:r>
                      <a:r>
                        <a:rPr lang="en-US" altLang="zh-CN" sz="2400" b="0" i="0" kern="1200" dirty="0">
                          <a:solidFill>
                            <a:schemeClr val="tx1"/>
                          </a:solidFill>
                          <a:effectLst/>
                          <a:latin typeface="Times New Roman" panose="02020603050405020304" pitchFamily="18" charset="0"/>
                          <a:ea typeface="+mn-ea"/>
                          <a:cs typeface="Times New Roman" panose="02020603050405020304" pitchFamily="18" charset="0"/>
                        </a:rPr>
                        <a:t>:</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Changes in environmental regulations and sustainability practices can affect Alibaba's supply chain and operations.</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285750" indent="-285750">
                        <a:buFont typeface="Arial" panose="020B0604020202020204" pitchFamily="34" charset="0"/>
                        <a:buChar char="•"/>
                      </a:pPr>
                      <a:r>
                        <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rPr>
                        <a:t>The impact of climate change and natural disasters can disrupt Alibaba's operations and supply chain.</a:t>
                      </a:r>
                      <a:endParaRPr lang="en-US" altLang="zh-CN" sz="1200" b="0" i="0" kern="1200" dirty="0">
                        <a:solidFill>
                          <a:schemeClr val="tx1"/>
                        </a:solidFill>
                        <a:effectLst/>
                        <a:latin typeface="Times New Roman" panose="02020603050405020304" pitchFamily="18" charset="0"/>
                        <a:ea typeface="+mn-ea"/>
                        <a:cs typeface="Times New Roman" panose="02020603050405020304" pitchFamily="18" charset="0"/>
                      </a:endParaRPr>
                    </a:p>
                    <a:p>
                      <a:pPr marL="0" indent="0">
                        <a:buFont typeface="Arial" panose="020B0604020202020204" pitchFamily="34" charset="0"/>
                        <a:buNone/>
                      </a:pPr>
                      <a:endParaRPr lang="zh-CN" altLang="en-US" sz="1200" b="0" kern="1200" dirty="0">
                        <a:solidFill>
                          <a:schemeClr val="tx1"/>
                        </a:solidFill>
                        <a:latin typeface="Times New Roman" panose="02020603050405020304" pitchFamily="18" charset="0"/>
                        <a:ea typeface="+mn-ea"/>
                        <a:cs typeface="Times New Roman" panose="02020603050405020304" pitchFamily="18" charset="0"/>
                      </a:endParaRPr>
                    </a:p>
                  </a:txBody>
                  <a:tcPr>
                    <a:solidFill>
                      <a:schemeClr val="accent1">
                        <a:lumMod val="20000"/>
                        <a:lumOff val="80000"/>
                      </a:schemeClr>
                    </a:solidFill>
                  </a:tcPr>
                </a:tc>
              </a:tr>
            </a:tbl>
          </a:graphicData>
        </a:graphic>
      </p:graphicFrame>
      <p:sp>
        <p:nvSpPr>
          <p:cNvPr id="32" name="Title 1"/>
          <p:cNvSpPr txBox="1"/>
          <p:nvPr/>
        </p:nvSpPr>
        <p:spPr>
          <a:xfrm>
            <a:off x="4335367" y="5740184"/>
            <a:ext cx="4075587"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2000" b="1" dirty="0">
                <a:effectLst/>
                <a:latin typeface="Times New Roman" panose="02020603050405020304" pitchFamily="18" charset="0"/>
                <a:ea typeface="等线" panose="02010600030101010101" pitchFamily="2" charset="-122"/>
              </a:rPr>
              <a:t>PESTLE Analysis</a:t>
            </a:r>
            <a:endParaRPr lang="en-GB" sz="3200" b="1" dirty="0">
              <a:latin typeface="Times New Roman" panose="02020603050405020304" pitchFamily="18" charset="0"/>
              <a:cs typeface="Times New Roman" panose="02020603050405020304" pitchFamily="18" charset="0"/>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0" name="Title 1"/>
          <p:cNvSpPr txBox="1"/>
          <p:nvPr/>
        </p:nvSpPr>
        <p:spPr>
          <a:xfrm>
            <a:off x="4557020" y="526157"/>
            <a:ext cx="4132728"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Times New Roman" panose="02020603050405020304" pitchFamily="18" charset="0"/>
                <a:cs typeface="Times New Roman" panose="02020603050405020304" pitchFamily="18" charset="0"/>
              </a:rPr>
              <a:t>FACTORS OF CHANGE</a:t>
            </a:r>
            <a:endParaRPr lang="en-GB" sz="2400" b="1" dirty="0">
              <a:latin typeface="Times New Roman" panose="02020603050405020304" pitchFamily="18" charset="0"/>
              <a:cs typeface="Times New Roman" panose="02020603050405020304" pitchFamily="18" charset="0"/>
            </a:endParaRPr>
          </a:p>
        </p:txBody>
      </p:sp>
      <p:sp>
        <p:nvSpPr>
          <p:cNvPr id="27" name="Title 1"/>
          <p:cNvSpPr txBox="1"/>
          <p:nvPr/>
        </p:nvSpPr>
        <p:spPr>
          <a:xfrm>
            <a:off x="1506583" y="1433796"/>
            <a:ext cx="4075587"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457200" algn="just">
              <a:lnSpc>
                <a:spcPct val="200000"/>
              </a:lnSpc>
              <a:spcAft>
                <a:spcPts val="800"/>
              </a:spcAft>
            </a:pPr>
            <a:r>
              <a:rPr lang="en-US" altLang="zh-CN" sz="1800" b="1" dirty="0">
                <a:effectLst/>
                <a:latin typeface="Times New Roman" panose="02020603050405020304" pitchFamily="18" charset="0"/>
                <a:ea typeface="等线" panose="02010600030101010101" pitchFamily="2" charset="-122"/>
                <a:cs typeface="Times New Roman" panose="02020603050405020304" pitchFamily="18" charset="0"/>
              </a:rPr>
              <a:t>Lewin change management model</a:t>
            </a:r>
            <a:endParaRPr lang="zh-CN" altLang="zh-CN" sz="1800" dirty="0">
              <a:effectLst/>
              <a:latin typeface="Calibri" panose="020F0502020204030204" pitchFamily="34" charset="0"/>
              <a:ea typeface="等线" panose="02010600030101010101" pitchFamily="2" charset="-122"/>
              <a:cs typeface="Times New Roman" panose="02020603050405020304" pitchFamily="18" charset="0"/>
            </a:endParaRPr>
          </a:p>
        </p:txBody>
      </p:sp>
      <p:sp>
        <p:nvSpPr>
          <p:cNvPr id="2" name="箭头: 右 1"/>
          <p:cNvSpPr/>
          <p:nvPr/>
        </p:nvSpPr>
        <p:spPr>
          <a:xfrm>
            <a:off x="3544376" y="3429000"/>
            <a:ext cx="1525527" cy="5474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箭头: 右 27"/>
          <p:cNvSpPr/>
          <p:nvPr/>
        </p:nvSpPr>
        <p:spPr>
          <a:xfrm>
            <a:off x="7648190" y="3429000"/>
            <a:ext cx="1525527" cy="5474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1270888" y="2191440"/>
            <a:ext cx="2273488" cy="3232764"/>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altLang="zh-CN" dirty="0">
                <a:solidFill>
                  <a:schemeClr val="tx1"/>
                </a:solidFill>
                <a:latin typeface="Times New Roman" panose="02020603050405020304" pitchFamily="18" charset="0"/>
                <a:cs typeface="Times New Roman" panose="02020603050405020304" pitchFamily="18" charset="0"/>
              </a:rPr>
              <a:t>Ramping up the driving forces in the organization</a:t>
            </a:r>
            <a:endParaRPr lang="en-US" altLang="zh-CN"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dirty="0">
                <a:solidFill>
                  <a:schemeClr val="tx1"/>
                </a:solidFill>
                <a:latin typeface="Times New Roman" panose="02020603050405020304" pitchFamily="18" charset="0"/>
                <a:cs typeface="Times New Roman" panose="02020603050405020304" pitchFamily="18" charset="0"/>
              </a:rPr>
              <a:t>Slowing down the resisting forces</a:t>
            </a:r>
            <a:endParaRPr lang="en-US" altLang="zh-CN"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altLang="zh-CN" dirty="0">
                <a:solidFill>
                  <a:schemeClr val="tx1"/>
                </a:solidFill>
                <a:latin typeface="Times New Roman" panose="02020603050405020304" pitchFamily="18" charset="0"/>
                <a:cs typeface="Times New Roman" panose="02020603050405020304" pitchFamily="18" charset="0"/>
              </a:rPr>
              <a:t>Combining the two strategies to move the equilibrium towards making changes</a:t>
            </a:r>
            <a:endParaRPr lang="zh-CN" altLang="en-US" dirty="0">
              <a:solidFill>
                <a:schemeClr val="tx1"/>
              </a:solidFill>
              <a:latin typeface="Times New Roman" panose="02020603050405020304" pitchFamily="18" charset="0"/>
              <a:cs typeface="Times New Roman" panose="02020603050405020304" pitchFamily="18" charset="0"/>
            </a:endParaRPr>
          </a:p>
        </p:txBody>
      </p:sp>
      <p:sp>
        <p:nvSpPr>
          <p:cNvPr id="29" name="文本框 28"/>
          <p:cNvSpPr txBox="1"/>
          <p:nvPr/>
        </p:nvSpPr>
        <p:spPr>
          <a:xfrm>
            <a:off x="5956663" y="5566405"/>
            <a:ext cx="940526" cy="369332"/>
          </a:xfrm>
          <a:prstGeom prst="rect">
            <a:avLst/>
          </a:prstGeom>
          <a:noFill/>
        </p:spPr>
        <p:txBody>
          <a:bodyPr wrap="square">
            <a:spAutoFit/>
          </a:bodyPr>
          <a:lstStyle/>
          <a:p>
            <a:r>
              <a:rPr lang="en-US" altLang="zh-CN" sz="1800" dirty="0">
                <a:effectLst/>
                <a:latin typeface="Times New Roman" panose="02020603050405020304" pitchFamily="18" charset="0"/>
                <a:ea typeface="等线" panose="02010600030101010101" pitchFamily="2" charset="-122"/>
              </a:rPr>
              <a:t>change</a:t>
            </a:r>
            <a:endParaRPr lang="zh-CN" altLang="en-US" dirty="0"/>
          </a:p>
        </p:txBody>
      </p:sp>
      <p:sp>
        <p:nvSpPr>
          <p:cNvPr id="32" name="文本框 31"/>
          <p:cNvSpPr txBox="1"/>
          <p:nvPr/>
        </p:nvSpPr>
        <p:spPr>
          <a:xfrm>
            <a:off x="1706879" y="5591717"/>
            <a:ext cx="1271451" cy="369332"/>
          </a:xfrm>
          <a:prstGeom prst="rect">
            <a:avLst/>
          </a:prstGeom>
          <a:noFill/>
        </p:spPr>
        <p:txBody>
          <a:bodyPr wrap="square">
            <a:spAutoFit/>
          </a:bodyPr>
          <a:lstStyle/>
          <a:p>
            <a:r>
              <a:rPr lang="en-US" altLang="zh-CN" sz="1800" dirty="0">
                <a:effectLst/>
                <a:latin typeface="Times New Roman" panose="02020603050405020304" pitchFamily="18" charset="0"/>
                <a:ea typeface="等线" panose="02010600030101010101" pitchFamily="2" charset="-122"/>
              </a:rPr>
              <a:t>unfreezing</a:t>
            </a:r>
            <a:endParaRPr lang="zh-CN" altLang="en-US" dirty="0"/>
          </a:p>
        </p:txBody>
      </p:sp>
      <p:sp>
        <p:nvSpPr>
          <p:cNvPr id="33" name="文本框 32"/>
          <p:cNvSpPr txBox="1"/>
          <p:nvPr/>
        </p:nvSpPr>
        <p:spPr>
          <a:xfrm>
            <a:off x="10101942" y="5566405"/>
            <a:ext cx="1132115" cy="369332"/>
          </a:xfrm>
          <a:prstGeom prst="rect">
            <a:avLst/>
          </a:prstGeom>
          <a:noFill/>
        </p:spPr>
        <p:txBody>
          <a:bodyPr wrap="square">
            <a:spAutoFit/>
          </a:bodyPr>
          <a:lstStyle/>
          <a:p>
            <a:r>
              <a:rPr lang="en-US" altLang="zh-CN" sz="1800" dirty="0">
                <a:effectLst/>
                <a:latin typeface="Times New Roman" panose="02020603050405020304" pitchFamily="18" charset="0"/>
                <a:ea typeface="等线" panose="02010600030101010101" pitchFamily="2" charset="-122"/>
              </a:rPr>
              <a:t>refreezing</a:t>
            </a:r>
            <a:endParaRPr lang="zh-CN" altLang="en-US" dirty="0"/>
          </a:p>
        </p:txBody>
      </p:sp>
      <p:sp>
        <p:nvSpPr>
          <p:cNvPr id="34" name="矩形 33"/>
          <p:cNvSpPr/>
          <p:nvPr/>
        </p:nvSpPr>
        <p:spPr>
          <a:xfrm>
            <a:off x="5069903" y="2191440"/>
            <a:ext cx="2578287" cy="3232764"/>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dirty="0">
                <a:solidFill>
                  <a:schemeClr val="tx1"/>
                </a:solidFill>
                <a:latin typeface="Times New Roman" panose="02020603050405020304" pitchFamily="18" charset="0"/>
                <a:cs typeface="Times New Roman" panose="02020603050405020304" pitchFamily="18" charset="0"/>
              </a:rPr>
              <a:t>The upper management communicated the change to the organization and dived into everyone in the change process, ensuring that everyone would efficiently communicate why and how the changes took place.</a:t>
            </a:r>
            <a:endParaRPr lang="en-US" altLang="zh-CN" dirty="0">
              <a:solidFill>
                <a:schemeClr val="tx1"/>
              </a:solidFill>
              <a:latin typeface="Times New Roman" panose="02020603050405020304" pitchFamily="18" charset="0"/>
              <a:cs typeface="Times New Roman" panose="02020603050405020304" pitchFamily="18" charset="0"/>
            </a:endParaRPr>
          </a:p>
        </p:txBody>
      </p:sp>
      <p:sp>
        <p:nvSpPr>
          <p:cNvPr id="35" name="矩形 34"/>
          <p:cNvSpPr/>
          <p:nvPr/>
        </p:nvSpPr>
        <p:spPr>
          <a:xfrm>
            <a:off x="9173717" y="2191440"/>
            <a:ext cx="2425888" cy="3232764"/>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a:solidFill>
                  <a:schemeClr val="tx1"/>
                </a:solidFill>
                <a:latin typeface="Times New Roman" panose="02020603050405020304" pitchFamily="18" charset="0"/>
                <a:cs typeface="Times New Roman" panose="02020603050405020304" pitchFamily="18" charset="0"/>
              </a:rPr>
              <a:t>The phase involved changing the training handbooks, contracts and operational practices so that future members would follow these practices. The phase involved continual assessment and provision of support to the employees (Hicks, 2022). </a:t>
            </a:r>
            <a:endParaRPr lang="zh-CN" altLang="en-US" dirty="0">
              <a:solidFill>
                <a:schemeClr val="tx1"/>
              </a:solidFill>
              <a:latin typeface="Times New Roman" panose="02020603050405020304" pitchFamily="18" charset="0"/>
              <a:cs typeface="Times New Roman" panose="02020603050405020304" pitchFamily="18" charset="0"/>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1793966" y="896951"/>
            <a:ext cx="9675223" cy="209038"/>
            <a:chOff x="1028775" y="591989"/>
            <a:chExt cx="11086097" cy="0"/>
          </a:xfrm>
        </p:grpSpPr>
        <p:cxnSp>
          <p:nvCxnSpPr>
            <p:cNvPr id="8" name="直接连接符 7"/>
            <p:cNvCxnSpPr/>
            <p:nvPr/>
          </p:nvCxnSpPr>
          <p:spPr>
            <a:xfrm>
              <a:off x="10287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cxnSp>
          <p:nvCxnSpPr>
            <p:cNvPr id="9" name="直接连接符 8"/>
            <p:cNvCxnSpPr/>
            <p:nvPr/>
          </p:nvCxnSpPr>
          <p:spPr>
            <a:xfrm>
              <a:off x="8610675" y="591989"/>
              <a:ext cx="3504197" cy="0"/>
            </a:xfrm>
            <a:prstGeom prst="line">
              <a:avLst/>
            </a:prstGeom>
          </p:spPr>
          <p:style>
            <a:lnRef idx="1">
              <a:schemeClr val="accent2"/>
            </a:lnRef>
            <a:fillRef idx="0">
              <a:schemeClr val="accent2"/>
            </a:fillRef>
            <a:effectRef idx="0">
              <a:schemeClr val="accent2"/>
            </a:effectRef>
            <a:fontRef idx="minor">
              <a:schemeClr val="tx1"/>
            </a:fontRef>
          </p:style>
        </p:cxnSp>
      </p:grpSp>
      <p:sp>
        <p:nvSpPr>
          <p:cNvPr id="10" name="Title 1"/>
          <p:cNvSpPr txBox="1"/>
          <p:nvPr/>
        </p:nvSpPr>
        <p:spPr>
          <a:xfrm>
            <a:off x="4557020" y="526157"/>
            <a:ext cx="4132728" cy="757644"/>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latin typeface="Times New Roman" panose="02020603050405020304" pitchFamily="18" charset="0"/>
                <a:cs typeface="Times New Roman" panose="02020603050405020304" pitchFamily="18" charset="0"/>
              </a:rPr>
              <a:t>Conclusion</a:t>
            </a:r>
            <a:endParaRPr lang="en-GB" sz="3600" b="1" dirty="0">
              <a:latin typeface="Times New Roman" panose="02020603050405020304" pitchFamily="18" charset="0"/>
              <a:cs typeface="Times New Roman" panose="02020603050405020304" pitchFamily="18" charset="0"/>
            </a:endParaRPr>
          </a:p>
        </p:txBody>
      </p:sp>
      <p:sp>
        <p:nvSpPr>
          <p:cNvPr id="16" name="文本框 15"/>
          <p:cNvSpPr txBox="1"/>
          <p:nvPr/>
        </p:nvSpPr>
        <p:spPr>
          <a:xfrm>
            <a:off x="1907177" y="1723017"/>
            <a:ext cx="8638903" cy="2677656"/>
          </a:xfrm>
          <a:prstGeom prst="rect">
            <a:avLst/>
          </a:prstGeom>
          <a:noFill/>
        </p:spPr>
        <p:txBody>
          <a:bodyPr wrap="square">
            <a:spAutoFit/>
          </a:bodyPr>
          <a:lstStyle/>
          <a:p>
            <a:r>
              <a:rPr lang="en-US" altLang="zh-CN" sz="2400" dirty="0">
                <a:latin typeface="Times New Roman" panose="02020603050405020304" pitchFamily="18" charset="0"/>
                <a:cs typeface="Times New Roman" panose="02020603050405020304" pitchFamily="18" charset="0"/>
              </a:rPr>
              <a:t>Alibaba's change management process has the potential to positively impact its business in the face of Brexit. </a:t>
            </a:r>
            <a:endParaRPr lang="en-US" altLang="zh-CN" sz="2400" dirty="0">
              <a:latin typeface="Times New Roman" panose="02020603050405020304" pitchFamily="18" charset="0"/>
              <a:cs typeface="Times New Roman" panose="02020603050405020304" pitchFamily="18" charset="0"/>
            </a:endParaRPr>
          </a:p>
          <a:p>
            <a:r>
              <a:rPr lang="en-US" altLang="zh-CN" sz="2400" dirty="0">
                <a:latin typeface="Times New Roman" panose="02020603050405020304" pitchFamily="18" charset="0"/>
                <a:cs typeface="Times New Roman" panose="02020603050405020304" pitchFamily="18" charset="0"/>
              </a:rPr>
              <a:t>By expanding product offerings and entering new markets, such as the UAE and Israel, Alibaba can reduce its reliance on Europe and position itself for long-term growth. (Alibaba Group, 2022). </a:t>
            </a:r>
            <a:endParaRPr lang="en-US" altLang="zh-CN" sz="2400" dirty="0">
              <a:latin typeface="Times New Roman" panose="02020603050405020304" pitchFamily="18" charset="0"/>
              <a:cs typeface="Times New Roman" panose="02020603050405020304" pitchFamily="18" charset="0"/>
            </a:endParaRPr>
          </a:p>
          <a:p>
            <a:r>
              <a:rPr lang="en-US" altLang="zh-CN" sz="2400" dirty="0">
                <a:latin typeface="Times New Roman" panose="02020603050405020304" pitchFamily="18" charset="0"/>
                <a:cs typeface="Times New Roman" panose="02020603050405020304" pitchFamily="18" charset="0"/>
              </a:rPr>
              <a:t>Ultimately, the result of Alibaba's change management process will depend on various internal and external factors.</a:t>
            </a:r>
            <a:endParaRPr lang="zh-CN" altLang="en-US" sz="2400" dirty="0">
              <a:latin typeface="Times New Roman" panose="02020603050405020304" pitchFamily="18" charset="0"/>
              <a:cs typeface="Times New Roman" panose="02020603050405020304" pitchFamily="18" charset="0"/>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360170" y="677545"/>
            <a:ext cx="2338705" cy="460375"/>
          </a:xfrm>
          <a:prstGeom prst="rect">
            <a:avLst/>
          </a:prstGeom>
          <a:noFill/>
        </p:spPr>
        <p:txBody>
          <a:bodyPr wrap="square" rtlCol="0">
            <a:spAutoFit/>
          </a:bodyPr>
          <a:lstStyle/>
          <a:p>
            <a:r>
              <a:rPr lang="en-US" altLang="en-US" sz="2400" b="1" spc="200">
                <a:uFillTx/>
                <a:latin typeface="Times New Roman" panose="02020603050405020304" pitchFamily="18" charset="0"/>
                <a:ea typeface="汉仪中黑 简" panose="00020600040101010101" charset="-122"/>
                <a:cs typeface="Times New Roman" panose="02020603050405020304" pitchFamily="18" charset="0"/>
                <a:sym typeface="+mn-ea"/>
              </a:rPr>
              <a:t>Reference</a:t>
            </a:r>
            <a:endParaRPr lang="en-US" altLang="en-US" sz="2400" b="1" spc="200">
              <a:uFillTx/>
              <a:latin typeface="Times New Roman" panose="02020603050405020304" pitchFamily="18" charset="0"/>
              <a:ea typeface="汉仪中黑 简" panose="00020600040101010101" charset="-122"/>
              <a:cs typeface="Times New Roman" panose="02020603050405020304" pitchFamily="18" charset="0"/>
            </a:endParaRPr>
          </a:p>
        </p:txBody>
      </p:sp>
      <p:sp>
        <p:nvSpPr>
          <p:cNvPr id="3" name="文本框 2"/>
          <p:cNvSpPr txBox="1"/>
          <p:nvPr/>
        </p:nvSpPr>
        <p:spPr>
          <a:xfrm>
            <a:off x="1360170" y="1137920"/>
            <a:ext cx="10283190" cy="4662815"/>
          </a:xfrm>
          <a:prstGeom prst="rect">
            <a:avLst/>
          </a:prstGeom>
          <a:noFill/>
        </p:spPr>
        <p:txBody>
          <a:bodyPr wrap="square" rtlCol="0">
            <a:spAutoFit/>
          </a:bodyPr>
          <a:lstStyle/>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Brown, K. and Green, M. (2019). The social dynamics of change: Power, identity and emotion. Journal of Social Issues, 75(4), pp. 971-994.</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Smith, J. and Jones, A. (2018). Understanding change in organizations: A review and synthesis of the literature. Journal of Management, 44(4), pp. 1147-1174.</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Smalltim</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2022. The Analysis of Alibaba. [Online] Available at: https://www.termpaperwarehouse.com/essay-on/The-Analysis-Of-Alibaba/232094 [Accessed 22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Alibaba Group. (2021). Alibaba Group 2021 Q1 Results. [Online] Available at: https://www.alibabagroup.com/en/ir/home [Accessed 27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Government of the Netherlands, 2021. What is Brexit? [Online] Available at: https://www.government.nl/topics/brexit/question-and-answer/what-is-brexit [Accessed 22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Clara, B. and </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Zoryana</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 2019. THE IMPACT OF BREXIT FOR DEVELOPING COUNTRIES. [Online] Available at: https://www.idos-research.de/en/the-current-column/article/tfhe-impact-of-brexit-for-developing-countries/ [Accessed 22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BBC News. (2021). Brexit: What are the trade challenges facing China? [Online] Available at: https://www.bbc.com/news/business-55507675 [Accessed 27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Merrick, R., 2022. Fears of another A-level-style fiasco as scrutiny of policies made by computer are ditched following Brexit. [Online] Available at: https://www.independent.co.uk/news/uk/politics/brexit-reesmogg-algorithms-alevels-b2011516.html [Accessed 24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Financial Times. (2021). Alibaba faces Brexit challenge as UK data rules loom. [Online] Available at:  https://www.ft.com/content/8a6f7d6e-6b1c-4c8f-9f6f-4b4d2f7d7a0b [Accessed 27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Chen, X. and </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Ogan</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 L. (2019). Brexit and the Chinese Connection: The Case of Alibaba. The Diplomat. [Online] Available at: https://thediplomat.com/2019/01/brexit-and-the-chinese-connection-the-case-of-alibaba/ [Accessed 28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Zhang, Y. and Wang, Y. (2019). Brexit and Alibaba: Opportunities and Challenges for Cross-Border E-Commerce. Journal of Global Marketing, 32(1), pp. 1-13.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Hicks, K., 2022. Top 8 change management models: A comparison guide. [Online] Available at: https://www.zendesk.com/blog/change-management-models/ [Accessed 22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defTabSz="914400" rtl="0" eaLnBrk="0" fontAlgn="ctr" latinLnBrk="0" hangingPunct="0">
              <a:lnSpc>
                <a:spcPct val="150000"/>
              </a:lnSpc>
              <a:spcBef>
                <a:spcPct val="0"/>
              </a:spcBef>
              <a:spcAft>
                <a:spcPct val="0"/>
              </a:spcAft>
              <a:buClrTx/>
              <a:buSzTx/>
              <a:buFontTx/>
              <a:buNone/>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Alibaba Group. (2022). Annual report 2022. </a:t>
            </a:r>
            <a:r>
              <a:rPr kumimoji="0" lang="en-US" altLang="en-US" sz="11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[Online] Available at: https://www.alibabagroup.com/en/ir/home [Accessed 29 June 2023].</a:t>
            </a: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占位符 4"/>
          <p:cNvSpPr/>
          <p:nvPr>
            <p:ph type="body" idx="2"/>
            <p:custDataLst>
              <p:tags r:id="rId1"/>
            </p:custDataLst>
          </p:nvPr>
        </p:nvSpPr>
        <p:spPr>
          <a:xfrm>
            <a:off x="5051425" y="1863090"/>
            <a:ext cx="6651625" cy="1245870"/>
          </a:xfrm>
        </p:spPr>
        <p:txBody>
          <a:bodyPr>
            <a:normAutofit/>
          </a:bodyPr>
          <a:p>
            <a:r>
              <a:rPr lang="en-US" altLang="zh-CN" sz="5500">
                <a:solidFill>
                  <a:schemeClr val="dk1"/>
                </a:solidFill>
              </a:rPr>
              <a:t>THANK YOU</a:t>
            </a:r>
            <a:endParaRPr lang="en-US" altLang="zh-CN" sz="5500">
              <a:solidFill>
                <a:schemeClr val="dk1"/>
              </a:solidFill>
            </a:endParaRPr>
          </a:p>
        </p:txBody>
      </p:sp>
      <p:cxnSp>
        <p:nvCxnSpPr>
          <p:cNvPr id="7" name="直接连接符 6"/>
          <p:cNvCxnSpPr/>
          <p:nvPr>
            <p:custDataLst>
              <p:tags r:id="rId2"/>
            </p:custDataLst>
          </p:nvPr>
        </p:nvCxnSpPr>
        <p:spPr>
          <a:xfrm>
            <a:off x="7408568" y="4096456"/>
            <a:ext cx="4132325" cy="0"/>
          </a:xfrm>
          <a:prstGeom prst="line">
            <a:avLst/>
          </a:prstGeom>
          <a:ln w="28575">
            <a:gradFill flip="none" rotWithShape="1">
              <a:gsLst>
                <a:gs pos="7000">
                  <a:srgbClr val="000000"/>
                </a:gs>
                <a:gs pos="100000">
                  <a:srgbClr val="FFFFFF">
                    <a:alpha val="0"/>
                  </a:srgbClr>
                </a:gs>
              </a:gsLst>
              <a:lin ang="10800000" scaled="0"/>
              <a:tileRect/>
            </a:gradFill>
          </a:ln>
        </p:spPr>
        <p:style>
          <a:lnRef idx="1">
            <a:schemeClr val="accent1"/>
          </a:lnRef>
          <a:fillRef idx="0">
            <a:schemeClr val="accent1"/>
          </a:fillRef>
          <a:effectRef idx="0">
            <a:schemeClr val="accent1"/>
          </a:effectRef>
          <a:fontRef idx="minor">
            <a:schemeClr val="tx1"/>
          </a:fontRef>
        </p:style>
      </p:cxnSp>
      <p:sp>
        <p:nvSpPr>
          <p:cNvPr id="9" name="文本框 8"/>
          <p:cNvSpPr txBox="1"/>
          <p:nvPr>
            <p:custDataLst>
              <p:tags r:id="rId3"/>
            </p:custDataLst>
          </p:nvPr>
        </p:nvSpPr>
        <p:spPr>
          <a:xfrm>
            <a:off x="7953238" y="4268700"/>
            <a:ext cx="3663857" cy="716271"/>
          </a:xfrm>
          <a:prstGeom prst="rect">
            <a:avLst/>
          </a:prstGeom>
          <a:noFill/>
          <a:ln>
            <a:noFill/>
          </a:ln>
        </p:spPr>
        <p:txBody>
          <a:bodyPr wrap="square" lIns="101600" tIns="38100" rIns="76200" bIns="38100" rtlCol="0" anchor="t" anchorCtr="0">
            <a:normAutofit/>
          </a:bodyPr>
          <a:p>
            <a:pPr algn="r">
              <a:lnSpc>
                <a:spcPct val="120000"/>
              </a:lnSpc>
            </a:pPr>
            <a:r>
              <a:rPr lang="en-US" altLang="zh-CN" sz="2600" spc="400" dirty="0">
                <a:solidFill>
                  <a:schemeClr val="dk1"/>
                </a:solidFill>
                <a:uFillTx/>
                <a:latin typeface="Arial" panose="020B0604020202020204" pitchFamily="34" charset="0"/>
                <a:ea typeface="汉仪正圆-35S" panose="00020600040101010101" charset="-122"/>
                <a:sym typeface="+mn-ea"/>
              </a:rPr>
              <a:t>luxin liang</a:t>
            </a:r>
            <a:endParaRPr lang="en-US" altLang="zh-CN" sz="2600" spc="400" dirty="0">
              <a:solidFill>
                <a:schemeClr val="dk1"/>
              </a:solidFill>
              <a:uFillTx/>
              <a:latin typeface="Arial" panose="020B0604020202020204" pitchFamily="34" charset="0"/>
              <a:ea typeface="汉仪正圆-35S" panose="00020600040101010101" charset="-122"/>
              <a:sym typeface="+mn-ea"/>
            </a:endParaRPr>
          </a:p>
        </p:txBody>
      </p:sp>
    </p:spTree>
    <p:custDataLst>
      <p:tags r:id="rId4"/>
    </p:custDataLst>
  </p:cSld>
  <p:clrMapOvr>
    <a:masterClrMapping/>
  </p:clrMapOvr>
</p:sld>
</file>

<file path=ppt/tags/tag1.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4*i*1"/>
  <p:tag name="KSO_WM_BEAUTIFY_FLAG" val="#wm#"/>
  <p:tag name="KSO_WM_TAG_VERSION" val="1.0"/>
  <p:tag name="KSO_WM_CHIP_GROUPID" val="62fca06d295c1bf6da964e14"/>
  <p:tag name="KSO_WM_CHIP_XID" val="62fca070295c1bf6da964e23"/>
  <p:tag name="KSO_WM_UNIT_DEC_AREA_ID" val="479748b5904d4deb8896278ca534a419"/>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02eefc1d64c14bd58ab99acf6dcc119e"/>
</p:tagLst>
</file>

<file path=ppt/tags/tag2.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5*i*1"/>
  <p:tag name="KSO_WM_BEAUTIFY_FLAG" val="#wm#"/>
  <p:tag name="KSO_WM_TAG_VERSION" val="1.0"/>
  <p:tag name="KSO_WM_CHIP_GROUPID" val="62fca06d295c1bf6da964e14"/>
  <p:tag name="KSO_WM_CHIP_XID" val="62fca070295c1bf6da964e21"/>
  <p:tag name="KSO_WM_UNIT_DEC_AREA_ID" val="5bcc46d3244d4b72b67f34e308562eaf"/>
  <p:tag name="KSO_WM_CHIP_FILLAREA_FILL_RULE" val="{&quot;fill_align&quot;:&quot;lm&quot;,&quot;fill_effect&quot;:[],&quot;fill_mode&quot;:&quot;adaptive&quot;,&quot;sacle_strategy&quot;:&quot;stretch&quot;}"/>
  <p:tag name="KSO_WM_UNIT_DEC_SUPPORTCHANGEPIC" val="0"/>
  <p:tag name="KSO_WM_UNIT_DEC_CHANGEPICRESERVED" val="1"/>
  <p:tag name="KSO_WM_ASSEMBLE_CHIP_INDEX" val="6fc28fa37655469c9c76a6ba33983b40"/>
</p:tagLst>
</file>

<file path=ppt/tags/tag3.xml><?xml version="1.0" encoding="utf-8"?>
<p:tagLst xmlns:p="http://schemas.openxmlformats.org/presentationml/2006/main">
  <p:tag name="KSO_WM_UNIT_SUBTYPE" val="u"/>
  <p:tag name="KSO_WM_TEMPLATE_CATEGORY" val="chip"/>
  <p:tag name="KSO_WM_TEMPLATE_INDEX" val="20226654"/>
  <p:tag name="KSO_WM_UNIT_TYPE" val="i"/>
  <p:tag name="KSO_WM_UNIT_INDEX" val="1"/>
  <p:tag name="KSO_WM_UNIT_ID" val="chip20226654_6*i*1"/>
  <p:tag name="KSO_WM_BEAUTIFY_FLAG" val="#wm#"/>
  <p:tag name="KSO_WM_TAG_VERSION" val="1.0"/>
  <p:tag name="KSO_WM_CHIP_GROUPID" val="62fca06d295c1bf6da964e14"/>
  <p:tag name="KSO_WM_CHIP_XID" val="62fca070295c1bf6da964e22"/>
  <p:tag name="KSO_WM_UNIT_DEC_AREA_ID" val="5dd278f6c5114604b9aecd501daaf22e"/>
  <p:tag name="KSO_WM_CHIP_FILLAREA_FILL_RULE" val="{&quot;fill_align&quot;:&quot;rb&quot;,&quot;fill_effect&quot;:[],&quot;fill_mode&quot;:&quot;adaptive&quot;,&quot;sacle_strategy&quot;:&quot;stretch&quot;}"/>
  <p:tag name="KSO_WM_UNIT_DEC_SUPPORTCHANGEPIC" val="0"/>
  <p:tag name="KSO_WM_UNIT_DEC_CHANGEPICRESERVED" val="1"/>
  <p:tag name="KSO_WM_ASSEMBLE_CHIP_INDEX" val="e31a3c8e86a64093b60261395d5ea411"/>
</p:tagLst>
</file>

<file path=ppt/tags/tag4.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5.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6.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7.xml><?xml version="1.0" encoding="utf-8"?>
<p:tagLst xmlns:p="http://schemas.openxmlformats.org/presentationml/2006/main">
  <p:tag name="KSO_WM_UNIT_DEFAULT_FONT" val="54;60;2"/>
  <p:tag name="KSO_WM_UNIT_BLOCK" val="0"/>
  <p:tag name="KSO_WM_UNIT_DEC_AREA_ID" val="1187e243d6ff4bc2a084344dc338b07d"/>
  <p:tag name="KSO_WM_UNIT_ISCONTENTSTITLE" val="0"/>
  <p:tag name="KSO_WM_UNIT_ISNUMDGMTITLE" val="0"/>
  <p:tag name="KSO_WM_UNIT_PRESET_TEXT" val="扁平风工作计划"/>
  <p:tag name="KSO_WM_UNIT_NOCLEAR" val="0"/>
  <p:tag name="KSO_WM_UNIT_VALUE" val="8"/>
  <p:tag name="KSO_WM_UNIT_HIGHLIGHT" val="0"/>
  <p:tag name="KSO_WM_UNIT_COMPATIBLE" val="0"/>
  <p:tag name="KSO_WM_UNIT_DIAGRAM_ISNUMVISUAL" val="0"/>
  <p:tag name="KSO_WM_UNIT_DIAGRAM_ISREFERUNIT" val="0"/>
  <p:tag name="KSO_WM_UNIT_TYPE" val="a"/>
  <p:tag name="KSO_WM_UNIT_INDEX" val="1"/>
  <p:tag name="KSO_WM_UNIT_ID" val="custom20226654_1*a*1"/>
  <p:tag name="KSO_WM_TEMPLATE_CATEGORY" val="custom"/>
  <p:tag name="KSO_WM_TEMPLATE_INDEX" val="20226654"/>
  <p:tag name="KSO_WM_UNIT_LAYERLEVEL" val="1"/>
  <p:tag name="KSO_WM_TAG_VERSION" val="1.0"/>
  <p:tag name="KSO_WM_BEAUTIFY_FLAG" val="#wm#"/>
  <p:tag name="KSO_WM_CHIP_GROUPID" val="624cf4268c72ca61f790a23b"/>
  <p:tag name="KSO_WM_CHIP_XID" val="624cf4268c72ca61f790a23a"/>
  <p:tag name="KSO_WM_CHIP_FILLAREA_FILL_RULE" val="{&quot;fill_align&quot;:&quot;lm&quot;,&quot;fill_mode&quot;:&quot;adaptive&quot;,&quot;sacle_strategy&quot;:&quot;smart&quot;}"/>
  <p:tag name="KSO_WM_ASSEMBLE_CHIP_INDEX" val="464bdebbd37e4871a8ac7037b03cf7bf"/>
  <p:tag name="KSO_WM_UNIT_TEXT_FILL_FORE_SCHEMECOLOR_INDEX_BRIGHTNESS" val="0.15"/>
  <p:tag name="KSO_WM_UNIT_TEXT_FILL_FORE_SCHEMECOLOR_INDEX" val="13"/>
  <p:tag name="KSO_WM_UNIT_TEXT_FILL_TYPE" val="1"/>
  <p:tag name="KSO_WM_TEMPLATE_ASSEMBLE_XID" val="63116b6fa35593066d076b28"/>
  <p:tag name="KSO_WM_TEMPLATE_ASSEMBLE_GROUPID" val="62fca06d295c1bf6da964e14"/>
</p:tagLst>
</file>

<file path=ppt/tags/tag8.xml><?xml version="1.0" encoding="utf-8"?>
<p:tagLst xmlns:p="http://schemas.openxmlformats.org/presentationml/2006/main">
  <p:tag name="KSO_WM_UNIT_DEFAULT_FONT" val="14;16;2"/>
  <p:tag name="KSO_WM_UNIT_BLOCK" val="0"/>
  <p:tag name="KSO_WM_UNIT_DEC_AREA_ID" val="3287321390dd4ab19603ec03e1b0ae93"/>
  <p:tag name="KSO_WM_UNIT_SUBTYPE" val="a"/>
  <p:tag name="KSO_WM_UNIT_PRESET_TEXT" val="单击此处添加正文，文字是您思想的提炼，为了演示发布的良好效果，请言简意赅地阐述您的观点。"/>
  <p:tag name="KSO_WM_UNIT_NOCLEAR" val="0"/>
  <p:tag name="KSO_WM_UNIT_VALUE" val="84"/>
  <p:tag name="KSO_WM_UNIT_HIGHLIGHT" val="0"/>
  <p:tag name="KSO_WM_UNIT_COMPATIBLE" val="0"/>
  <p:tag name="KSO_WM_UNIT_DIAGRAM_ISNUMVISUAL" val="0"/>
  <p:tag name="KSO_WM_UNIT_DIAGRAM_ISREFERUNIT" val="0"/>
  <p:tag name="KSO_WM_UNIT_TYPE" val="f"/>
  <p:tag name="KSO_WM_UNIT_INDEX" val="2"/>
  <p:tag name="KSO_WM_UNIT_ID" val="custom20226654_1*f*2"/>
  <p:tag name="KSO_WM_TEMPLATE_CATEGORY" val="custom"/>
  <p:tag name="KSO_WM_TEMPLATE_INDEX" val="20226654"/>
  <p:tag name="KSO_WM_UNIT_LAYERLEVEL" val="1"/>
  <p:tag name="KSO_WM_TAG_VERSION" val="1.0"/>
  <p:tag name="KSO_WM_BEAUTIFY_FLAG" val="#wm#"/>
  <p:tag name="KSO_WM_CHIP_GROUPID" val="624cf4268c72ca61f790a23b"/>
  <p:tag name="KSO_WM_CHIP_XID" val="624cf4268c72ca61f790a23a"/>
  <p:tag name="KSO_WM_CHIP_FILLAREA_FILL_RULE" val="{&quot;fill_align&quot;:&quot;lm&quot;,&quot;fill_mode&quot;:&quot;adaptive&quot;,&quot;sacle_strategy&quot;:&quot;smart&quot;}"/>
  <p:tag name="KSO_WM_ASSEMBLE_CHIP_INDEX" val="464bdebbd37e4871a8ac7037b03cf7bf"/>
  <p:tag name="KSO_WM_UNIT_TEXT_FILL_FORE_SCHEMECOLOR_INDEX_BRIGHTNESS" val="0.15"/>
  <p:tag name="KSO_WM_UNIT_TEXT_FILL_FORE_SCHEMECOLOR_INDEX" val="13"/>
  <p:tag name="KSO_WM_UNIT_TEXT_FILL_TYPE" val="1"/>
  <p:tag name="KSO_WM_TEMPLATE_ASSEMBLE_XID" val="63116b6fa35593066d076b28"/>
  <p:tag name="KSO_WM_TEMPLATE_ASSEMBLE_GROUPID" val="62fca06d295c1bf6da964e14"/>
</p:tagLst>
</file>

<file path=ppt/tags/tag9.xml><?xml version="1.0" encoding="utf-8"?>
<p:tagLst xmlns:p="http://schemas.openxmlformats.org/presentationml/2006/main">
  <p:tag name="KSO_WM_UNIT_DEFAULT_FONT" val="40;44;2"/>
  <p:tag name="KSO_WM_UNIT_BLOCK" val="0"/>
  <p:tag name="KSO_WM_UNIT_DEC_AREA_ID" val="f235a22eb06548c7bfe1ef7709f76262"/>
  <p:tag name="KSO_WM_UNIT_SUBTYPE" val="e"/>
  <p:tag name="KSO_WM_UNIT_PRESET_TEXT" val="20XX"/>
  <p:tag name="KSO_WM_UNIT_NOCLEAR" val="0"/>
  <p:tag name="KSO_WM_UNIT_VALUE" val="5"/>
  <p:tag name="KSO_WM_UNIT_HIGHLIGHT" val="0"/>
  <p:tag name="KSO_WM_UNIT_COMPATIBLE" val="0"/>
  <p:tag name="KSO_WM_UNIT_DIAGRAM_ISNUMVISUAL" val="0"/>
  <p:tag name="KSO_WM_UNIT_DIAGRAM_ISREFERUNIT" val="0"/>
  <p:tag name="KSO_WM_UNIT_TYPE" val="f"/>
  <p:tag name="KSO_WM_UNIT_INDEX" val="1"/>
  <p:tag name="KSO_WM_UNIT_ID" val="custom20226654_1*f*1"/>
  <p:tag name="KSO_WM_TEMPLATE_CATEGORY" val="custom"/>
  <p:tag name="KSO_WM_TEMPLATE_INDEX" val="20226654"/>
  <p:tag name="KSO_WM_UNIT_LAYERLEVEL" val="1"/>
  <p:tag name="KSO_WM_TAG_VERSION" val="1.0"/>
  <p:tag name="KSO_WM_BEAUTIFY_FLAG" val="#wm#"/>
  <p:tag name="KSO_WM_CHIP_GROUPID" val="624cf4268c72ca61f790a23b"/>
  <p:tag name="KSO_WM_CHIP_XID" val="624cf4268c72ca61f790a23a"/>
  <p:tag name="KSO_WM_CHIP_FILLAREA_FILL_RULE" val="{&quot;fill_align&quot;:&quot;lm&quot;,&quot;fill_mode&quot;:&quot;adaptive&quot;,&quot;sacle_strategy&quot;:&quot;smart&quot;}"/>
  <p:tag name="KSO_WM_ASSEMBLE_CHIP_INDEX" val="464bdebbd37e4871a8ac7037b03cf7bf"/>
  <p:tag name="KSO_WM_UNIT_TEXT_FILL_FORE_SCHEMECOLOR_INDEX_BRIGHTNESS" val="0.15"/>
  <p:tag name="KSO_WM_UNIT_TEXT_FILL_FORE_SCHEMECOLOR_INDEX" val="13"/>
  <p:tag name="KSO_WM_UNIT_TEXT_FILL_TYPE" val="1"/>
  <p:tag name="KSO_WM_TEMPLATE_ASSEMBLE_XID" val="63116b6fa35593066d076b28"/>
  <p:tag name="KSO_WM_TEMPLATE_ASSEMBLE_GROUPID" val="62fca06d295c1bf6da964e14"/>
</p:tagLst>
</file>

<file path=ppt/tags/tag10.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9b507b8f11a4b7ea93991894606e8b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a4e44cdf0049b89c0cb47f1dd6a5ac"/>
</p:tagLst>
</file>

<file path=ppt/tags/tag11.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2*i*1"/>
  <p:tag name="KSO_WM_BEAUTIFY_FLAG" val="#wm#"/>
  <p:tag name="KSO_WM_TAG_VERSION" val="1.0"/>
  <p:tag name="KSO_WM_CHIP_GROUPID" val="62fca06d295c1bf6da964e14"/>
  <p:tag name="KSO_WM_CHIP_XID" val="62fca070295c1bf6da964e1f"/>
  <p:tag name="KSO_WM_UNIT_DEC_AREA_ID" val="172f76f64862408c954f51acace7b4f6"/>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0b55ab6bdde84ff1b49531725c163203"/>
</p:tagLst>
</file>

<file path=ppt/tags/tag12.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bf6b2c3e4504a478538ca61f22bd8f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9568f374d5e043c2adeb353fa95e5831"/>
</p:tagLst>
</file>

<file path=ppt/tags/tag1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16.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17.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18.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7*i*1"/>
  <p:tag name="KSO_WM_BEAUTIFY_FLAG" val="#wm#"/>
  <p:tag name="KSO_WM_TAG_VERSION" val="1.0"/>
  <p:tag name="KSO_WM_CHIP_GROUPID" val="62fca06d295c1bf6da964e14"/>
  <p:tag name="KSO_WM_CHIP_XID" val="62fca070295c1bf6da964e1d"/>
  <p:tag name="KSO_WM_UNIT_DEC_AREA_ID" val="ddb7511e5ecd4b3fb592f64aa9e3605a"/>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9a811916dae949b6b97aac0bcb748530"/>
</p:tagLst>
</file>

<file path=ppt/tags/tag19.xml><?xml version="1.0" encoding="utf-8"?>
<p:tagLst xmlns:p="http://schemas.openxmlformats.org/presentationml/2006/main">
  <p:tag name="KSO_WM_UNIT_SUBTYPE" val="u"/>
  <p:tag name="KSO_WM_TEMPLATE_CATEGORY" val="chip"/>
  <p:tag name="KSO_WM_TEMPLATE_INDEX" val="20226654"/>
  <p:tag name="KSO_WM_UNIT_TYPE" val="i"/>
  <p:tag name="KSO_WM_UNIT_INDEX" val="1"/>
  <p:tag name="KSO_WM_UNIT_ID" val="chip20226654_8*i*1"/>
  <p:tag name="KSO_WM_BEAUTIFY_FLAG" val="#wm#"/>
  <p:tag name="KSO_WM_TAG_VERSION" val="1.0"/>
  <p:tag name="KSO_WM_CHIP_GROUPID" val="62fca06d295c1bf6da964e14"/>
  <p:tag name="KSO_WM_CHIP_XID" val="62fca070295c1bf6da964e1c"/>
  <p:tag name="KSO_WM_UNIT_DEC_AREA_ID" val="0603dfbca6da41fb85fc472e24ae3afb"/>
  <p:tag name="KSO_WM_CHIP_FILLAREA_FILL_RULE" val="{&quot;fill_align&quot;:&quot;cb&quot;,&quot;fill_effect&quot;:[],&quot;fill_mode&quot;:&quot;adaptive&quot;,&quot;sacle_strategy&quot;:&quot;stretch&quot;}"/>
  <p:tag name="KSO_WM_UNIT_DEC_SUPPORTCHANGEPIC" val="0"/>
  <p:tag name="KSO_WM_UNIT_DEC_CHANGEPICRESERVED" val="1"/>
  <p:tag name="KSO_WM_ASSEMBLE_CHIP_INDEX" val="db7c8b22b5e44002a0457f82bfa75a3a"/>
</p:tagLst>
</file>

<file path=ppt/tags/tag20.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21.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22.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23.xml><?xml version="1.0" encoding="utf-8"?>
<p:tagLst xmlns:p="http://schemas.openxmlformats.org/presentationml/2006/main">
  <p:tag name="KSO_WM_UNIT_BLOCK" val="0"/>
  <p:tag name="KSO_WM_UNIT_DEC_AREA_ID" val="508c5997798740589f86d81a4603ba21"/>
  <p:tag name="KSO_WM_UNIT_DEFAULT_FONT" val="40;44;2"/>
  <p:tag name="KSO_WM_UNIT_ISCONTENTSTITLE" val="0"/>
  <p:tag name="KSO_WM_UNIT_ISNUMDGMTITLE" val="0"/>
  <p:tag name="KSO_WM_UNIT_PRESET_TEXT" val="单击此处添加标题"/>
  <p:tag name="KSO_WM_UNIT_NOCLEAR" val="0"/>
  <p:tag name="KSO_WM_UNIT_VALUE" val="24"/>
  <p:tag name="KSO_WM_UNIT_HIGHLIGHT" val="0"/>
  <p:tag name="KSO_WM_UNIT_COMPATIBLE" val="0"/>
  <p:tag name="KSO_WM_UNIT_DIAGRAM_ISNUMVISUAL" val="0"/>
  <p:tag name="KSO_WM_UNIT_DIAGRAM_ISREFERUNIT" val="0"/>
  <p:tag name="KSO_WM_UNIT_TYPE" val="a"/>
  <p:tag name="KSO_WM_UNIT_INDEX" val="1"/>
  <p:tag name="KSO_WM_UNIT_ID" val="custom20226654_1*a*1"/>
  <p:tag name="KSO_WM_TEMPLATE_CATEGORY" val="custom"/>
  <p:tag name="KSO_WM_TEMPLATE_INDEX" val="20226654"/>
  <p:tag name="KSO_WM_UNIT_LAYERLEVEL" val="1"/>
  <p:tag name="KSO_WM_TAG_VERSION" val="1.0"/>
  <p:tag name="KSO_WM_BEAUTIFY_FLAG" val="#wm#"/>
  <p:tag name="KSO_WM_CHIP_GROUPID" val="614435551e630cfd8f114045"/>
  <p:tag name="KSO_WM_CHIP_XID" val="614435551e630cfd8f114046"/>
  <p:tag name="KSO_WM_CHIP_FILLAREA_FILL_RULE" val="{&quot;fill_align&quot;:&quot;cb&quot;,&quot;fill_mode&quot;:&quot;adaptive&quot;,&quot;sacle_strategy&quot;:&quot;smart&quot;}"/>
  <p:tag name="KSO_WM_ASSEMBLE_CHIP_INDEX" val="a8ccb57142664669870712432aae502f"/>
  <p:tag name="KSO_WM_UNIT_TEXT_FILL_FORE_SCHEMECOLOR_INDEX_BRIGHTNESS" val="0.15"/>
  <p:tag name="KSO_WM_UNIT_TEXT_FILL_FORE_SCHEMECOLOR_INDEX" val="13"/>
  <p:tag name="KSO_WM_UNIT_TEXT_FILL_TYPE" val="1"/>
  <p:tag name="KSO_WM_TEMPLATE_ASSEMBLE_XID" val="63116b6ea35593066d076ae4"/>
  <p:tag name="KSO_WM_TEMPLATE_ASSEMBLE_GROUPID" val="62fca06d295c1bf6da964e14"/>
</p:tagLst>
</file>

<file path=ppt/tags/tag24.xml><?xml version="1.0" encoding="utf-8"?>
<p:tagLst xmlns:p="http://schemas.openxmlformats.org/presentationml/2006/main">
  <p:tag name="KSO_WM_UNIT_BLOCK" val="0"/>
  <p:tag name="KSO_WM_UNIT_DEC_AREA_ID" val="a5309213edd347539d79f091013a3224"/>
  <p:tag name="KSO_WM_UNIT_DEFAULT_FONT" val="16;20;2"/>
  <p:tag name="KSO_WM_UNIT_SUBTYPE" val="a"/>
  <p:tag name="KSO_WM_UNIT_PRESET_TEXT" val="单击此处添加文本具体内容，简明扼要的阐述您的观点，以便观者准确的理解您传达的思想。"/>
  <p:tag name="KSO_WM_UNIT_NOCLEAR" val="0"/>
  <p:tag name="KSO_WM_UNIT_VALUE" val="96"/>
  <p:tag name="KSO_WM_UNIT_HIGHLIGHT" val="0"/>
  <p:tag name="KSO_WM_UNIT_COMPATIBLE" val="0"/>
  <p:tag name="KSO_WM_UNIT_DIAGRAM_ISNUMVISUAL" val="0"/>
  <p:tag name="KSO_WM_UNIT_DIAGRAM_ISREFERUNIT" val="0"/>
  <p:tag name="KSO_WM_UNIT_TYPE" val="f"/>
  <p:tag name="KSO_WM_UNIT_INDEX" val="1"/>
  <p:tag name="KSO_WM_UNIT_ID" val="custom20226654_1*f*1"/>
  <p:tag name="KSO_WM_TEMPLATE_CATEGORY" val="custom"/>
  <p:tag name="KSO_WM_TEMPLATE_INDEX" val="20226654"/>
  <p:tag name="KSO_WM_UNIT_LAYERLEVEL" val="1"/>
  <p:tag name="KSO_WM_TAG_VERSION" val="1.0"/>
  <p:tag name="KSO_WM_BEAUTIFY_FLAG" val="#wm#"/>
  <p:tag name="KSO_WM_CHIP_GROUPID" val="614435551e630cfd8f114045"/>
  <p:tag name="KSO_WM_CHIP_XID" val="614435551e630cfd8f114046"/>
  <p:tag name="KSO_WM_CHIP_FILLAREA_FILL_RULE" val="{&quot;fill_align&quot;:&quot;cb&quot;,&quot;fill_mode&quot;:&quot;adaptive&quot;,&quot;sacle_strategy&quot;:&quot;smart&quot;}"/>
  <p:tag name="KSO_WM_ASSEMBLE_CHIP_INDEX" val="a8ccb57142664669870712432aae502f"/>
  <p:tag name="KSO_WM_UNIT_TEXT_FILL_FORE_SCHEMECOLOR_INDEX_BRIGHTNESS" val="0.15"/>
  <p:tag name="KSO_WM_UNIT_TEXT_FILL_FORE_SCHEMECOLOR_INDEX" val="13"/>
  <p:tag name="KSO_WM_UNIT_TEXT_FILL_TYPE" val="1"/>
  <p:tag name="KSO_WM_TEMPLATE_ASSEMBLE_XID" val="63116b6ea35593066d076ae4"/>
  <p:tag name="KSO_WM_TEMPLATE_ASSEMBLE_GROUPID" val="62fca06d295c1bf6da964e14"/>
</p:tagLst>
</file>

<file path=ppt/tags/tag25.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9b507b8f11a4b7ea93991894606e8b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a4e44cdf0049b89c0cb47f1dd6a5ac"/>
</p:tagLst>
</file>

<file path=ppt/tags/tag26.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2*i*1"/>
  <p:tag name="KSO_WM_BEAUTIFY_FLAG" val="#wm#"/>
  <p:tag name="KSO_WM_TAG_VERSION" val="1.0"/>
  <p:tag name="KSO_WM_CHIP_GROUPID" val="62fca06d295c1bf6da964e14"/>
  <p:tag name="KSO_WM_CHIP_XID" val="62fca070295c1bf6da964e1f"/>
  <p:tag name="KSO_WM_UNIT_DEC_AREA_ID" val="172f76f64862408c954f51acace7b4f6"/>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0b55ab6bdde84ff1b49531725c163203"/>
</p:tagLst>
</file>

<file path=ppt/tags/tag27.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bf6b2c3e4504a478538ca61f22bd8f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9568f374d5e043c2adeb353fa95e5831"/>
</p:tagLst>
</file>

<file path=ppt/tags/tag2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3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31.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32.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33.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34.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9b507b8f11a4b7ea93991894606e8b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a4e44cdf0049b89c0cb47f1dd6a5ac"/>
</p:tagLst>
</file>

<file path=ppt/tags/tag35.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2*i*1"/>
  <p:tag name="KSO_WM_BEAUTIFY_FLAG" val="#wm#"/>
  <p:tag name="KSO_WM_TAG_VERSION" val="1.0"/>
  <p:tag name="KSO_WM_CHIP_GROUPID" val="62fca06d295c1bf6da964e14"/>
  <p:tag name="KSO_WM_CHIP_XID" val="62fca070295c1bf6da964e1f"/>
  <p:tag name="KSO_WM_UNIT_DEC_AREA_ID" val="172f76f64862408c954f51acace7b4f6"/>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0b55ab6bdde84ff1b49531725c163203"/>
</p:tagLst>
</file>

<file path=ppt/tags/tag36.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bf6b2c3e4504a478538ca61f22bd8f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9568f374d5e043c2adeb353fa95e5831"/>
</p:tagLst>
</file>

<file path=ppt/tags/tag37.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3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3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4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4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42.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43.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44.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45.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9*i*1"/>
  <p:tag name="KSO_WM_BEAUTIFY_FLAG" val="#wm#"/>
  <p:tag name="KSO_WM_TAG_VERSION" val="1.0"/>
  <p:tag name="KSO_WM_CHIP_GROUPID" val="62fca06d295c1bf6da964e14"/>
  <p:tag name="KSO_WM_CHIP_XID" val="62fca070295c1bf6da964e18"/>
  <p:tag name="KSO_WM_UNIT_DEC_AREA_ID" val="e30e0d00ae964e688a72aced121a78c8"/>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f688e07d4cfc4b6a910c78418cb036d5"/>
</p:tagLst>
</file>

<file path=ppt/tags/tag46.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11*i*1"/>
  <p:tag name="KSO_WM_BEAUTIFY_FLAG" val="#wm#"/>
  <p:tag name="KSO_WM_TAG_VERSION" val="1.0"/>
  <p:tag name="KSO_WM_CHIP_GROUPID" val="62fca06d295c1bf6da964e14"/>
  <p:tag name="KSO_WM_CHIP_XID" val="62fca070295c1bf6da964e16"/>
  <p:tag name="KSO_WM_UNIT_DEC_AREA_ID" val="22c959ec646b4cb39548c067ff4eaf5e"/>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b3bcf1383ea647f781f3545ed321c8d2"/>
</p:tagLst>
</file>

<file path=ppt/tags/tag47.xml><?xml version="1.0" encoding="utf-8"?>
<p:tagLst xmlns:p="http://schemas.openxmlformats.org/presentationml/2006/main">
  <p:tag name="KSO_WM_UNIT_SUBTYPE" val="u"/>
  <p:tag name="KSO_WM_TEMPLATE_CATEGORY" val="chip"/>
  <p:tag name="KSO_WM_TEMPLATE_INDEX" val="20226654"/>
  <p:tag name="KSO_WM_UNIT_TYPE" val="i"/>
  <p:tag name="KSO_WM_UNIT_INDEX" val="1"/>
  <p:tag name="KSO_WM_UNIT_ID" val="chip20226654_10*i*1"/>
  <p:tag name="KSO_WM_BEAUTIFY_FLAG" val="#wm#"/>
  <p:tag name="KSO_WM_TAG_VERSION" val="1.0"/>
  <p:tag name="KSO_WM_CHIP_GROUPID" val="62fca06d295c1bf6da964e14"/>
  <p:tag name="KSO_WM_CHIP_XID" val="62fca070295c1bf6da964e17"/>
  <p:tag name="KSO_WM_UNIT_DEC_AREA_ID" val="365423b8816d432cbe98f6a6ae5c188f"/>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c7db86e614d24bdd97e76b4edc2e1365"/>
</p:tagLst>
</file>

<file path=ppt/tags/tag4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49.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50.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51.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52.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53.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54.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55.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9b507b8f11a4b7ea93991894606e8b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a4e44cdf0049b89c0cb47f1dd6a5ac"/>
</p:tagLst>
</file>

<file path=ppt/tags/tag56.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2*i*1"/>
  <p:tag name="KSO_WM_BEAUTIFY_FLAG" val="#wm#"/>
  <p:tag name="KSO_WM_TAG_VERSION" val="1.0"/>
  <p:tag name="KSO_WM_CHIP_GROUPID" val="62fca06d295c1bf6da964e14"/>
  <p:tag name="KSO_WM_CHIP_XID" val="62fca070295c1bf6da964e1f"/>
  <p:tag name="KSO_WM_UNIT_DEC_AREA_ID" val="172f76f64862408c954f51acace7b4f6"/>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0b55ab6bdde84ff1b49531725c163203"/>
</p:tagLst>
</file>

<file path=ppt/tags/tag57.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bf6b2c3e4504a478538ca61f22bd8f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9568f374d5e043c2adeb353fa95e5831"/>
</p:tagLst>
</file>

<file path=ppt/tags/tag5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5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6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61.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62.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63.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64.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9b507b8f11a4b7ea93991894606e8b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a4e44cdf0049b89c0cb47f1dd6a5ac"/>
</p:tagLst>
</file>

<file path=ppt/tags/tag65.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2*i*1"/>
  <p:tag name="KSO_WM_BEAUTIFY_FLAG" val="#wm#"/>
  <p:tag name="KSO_WM_TAG_VERSION" val="1.0"/>
  <p:tag name="KSO_WM_CHIP_GROUPID" val="62fca06d295c1bf6da964e14"/>
  <p:tag name="KSO_WM_CHIP_XID" val="62fca070295c1bf6da964e1f"/>
  <p:tag name="KSO_WM_UNIT_DEC_AREA_ID" val="172f76f64862408c954f51acace7b4f6"/>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0b55ab6bdde84ff1b49531725c163203"/>
</p:tagLst>
</file>

<file path=ppt/tags/tag66.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bf6b2c3e4504a478538ca61f22bd8f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9568f374d5e043c2adeb353fa95e5831"/>
</p:tagLst>
</file>

<file path=ppt/tags/tag67.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6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69.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70.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71.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72.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9b507b8f11a4b7ea93991894606e8b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a4e44cdf0049b89c0cb47f1dd6a5ac"/>
</p:tagLst>
</file>

<file path=ppt/tags/tag73.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2*i*1"/>
  <p:tag name="KSO_WM_BEAUTIFY_FLAG" val="#wm#"/>
  <p:tag name="KSO_WM_TAG_VERSION" val="1.0"/>
  <p:tag name="KSO_WM_CHIP_GROUPID" val="62fca06d295c1bf6da964e14"/>
  <p:tag name="KSO_WM_CHIP_XID" val="62fca070295c1bf6da964e1f"/>
  <p:tag name="KSO_WM_UNIT_DEC_AREA_ID" val="172f76f64862408c954f51acace7b4f6"/>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0b55ab6bdde84ff1b49531725c163203"/>
</p:tagLst>
</file>

<file path=ppt/tags/tag74.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bf6b2c3e4504a478538ca61f22bd8f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9568f374d5e043c2adeb353fa95e5831"/>
</p:tagLst>
</file>

<file path=ppt/tags/tag75.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76.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77.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7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79.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2*i*1"/>
  <p:tag name="KSO_WM_BEAUTIFY_FLAG" val="#wm#"/>
  <p:tag name="KSO_WM_TAG_VERSION" val="1.0"/>
  <p:tag name="KSO_WM_CHIP_GROUPID" val="62fca06d295c1bf6da964e14"/>
  <p:tag name="KSO_WM_CHIP_XID" val="62fca070295c1bf6da964e1b"/>
  <p:tag name="KSO_WM_UNIT_DEC_AREA_ID" val="3fe4a5a7b0ad44f4a2120efdbd389038"/>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b363eef2d84a4e70b0eb1cdda99ecaef"/>
</p:tagLst>
</file>

<file path=ppt/tags/tag80.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13*i*1"/>
  <p:tag name="KSO_WM_BEAUTIFY_FLAG" val="#wm#"/>
  <p:tag name="KSO_WM_TAG_VERSION" val="1.0"/>
  <p:tag name="KSO_WM_CHIP_GROUPID" val="62fca06d295c1bf6da964e14"/>
  <p:tag name="KSO_WM_CHIP_XID" val="62fca070295c1bf6da964e19"/>
  <p:tag name="KSO_WM_UNIT_DEC_AREA_ID" val="7e2c9c0f98244917b590572adcc55a2b"/>
  <p:tag name="KSO_WM_CHIP_FILLAREA_FILL_RULE" val="{&quot;fill_align&quot;:&quot;lm&quot;,&quot;fill_effect&quot;:[],&quot;fill_mode&quot;:&quot;adaptive&quot;,&quot;sacle_strategy&quot;:&quot;stretch&quot;}"/>
  <p:tag name="KSO_WM_UNIT_DEC_SUPPORTCHANGEPIC" val="0"/>
  <p:tag name="KSO_WM_UNIT_DEC_CHANGEPICRESERVED" val="1"/>
  <p:tag name="KSO_WM_ASSEMBLE_CHIP_INDEX" val="b8f1b567c7a04d17a0a63b08cdb05c83"/>
</p:tagLst>
</file>

<file path=ppt/tags/tag81.xml><?xml version="1.0" encoding="utf-8"?>
<p:tagLst xmlns:p="http://schemas.openxmlformats.org/presentationml/2006/main">
  <p:tag name="KSO_WM_UNIT_SUBTYPE" val="u"/>
  <p:tag name="KSO_WM_TEMPLATE_CATEGORY" val="chip"/>
  <p:tag name="KSO_WM_TEMPLATE_INDEX" val="20226654"/>
  <p:tag name="KSO_WM_UNIT_TYPE" val="i"/>
  <p:tag name="KSO_WM_UNIT_INDEX" val="1"/>
  <p:tag name="KSO_WM_UNIT_ID" val="chip20226654_14*i*1"/>
  <p:tag name="KSO_WM_BEAUTIFY_FLAG" val="#wm#"/>
  <p:tag name="KSO_WM_TAG_VERSION" val="1.0"/>
  <p:tag name="KSO_WM_CHIP_GROUPID" val="62fca06d295c1bf6da964e14"/>
  <p:tag name="KSO_WM_CHIP_XID" val="62fca070295c1bf6da964e1a"/>
  <p:tag name="KSO_WM_UNIT_DEC_AREA_ID" val="65d3a07f68094d5a8da7aa9995700aef"/>
  <p:tag name="KSO_WM_CHIP_FILLAREA_FILL_RULE" val="{&quot;fill_align&quot;:&quot;rb&quot;,&quot;fill_effect&quot;:[],&quot;fill_mode&quot;:&quot;adaptive&quot;,&quot;sacle_strategy&quot;:&quot;stretch&quot;}"/>
  <p:tag name="KSO_WM_UNIT_DEC_SUPPORTCHANGEPIC" val="0"/>
  <p:tag name="KSO_WM_UNIT_DEC_CHANGEPICRESERVED" val="1"/>
  <p:tag name="KSO_WM_ASSEMBLE_CHIP_INDEX" val="a3425fc40c6d4ad7b5899024c3e1c4ae"/>
</p:tagLst>
</file>

<file path=ppt/tags/tag82.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83.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84.xml><?xml version="1.0" encoding="utf-8"?>
<p:tagLst xmlns:p="http://schemas.openxmlformats.org/presentationml/2006/main">
  <p:tag name="KSO_WM_UNIT_TEXT_FILL_FORE_SCHEMECOLOR_INDEX_BRIGHTNESS" val="0.15"/>
  <p:tag name="KSO_WM_UNIT_TEXT_FILL_FORE_SCHEMECOLOR_INDEX" val="1"/>
  <p:tag name="KSO_WM_UNIT_TEXT_FILL_TYPE" val="1"/>
</p:tagLst>
</file>

<file path=ppt/tags/tag85.xml><?xml version="1.0" encoding="utf-8"?>
<p:tagLst xmlns:p="http://schemas.openxmlformats.org/presentationml/2006/main">
  <p:tag name="KSO_WM_UNIT_BLOCK" val="0"/>
  <p:tag name="KSO_WM_UNIT_DEC_AREA_ID" val="1c0a57c0f4914dd79e4371807779fa11"/>
  <p:tag name="KSO_WM_UNIT_HIGHLIGHT" val="0"/>
  <p:tag name="KSO_WM_UNIT_COMPATIBLE" val="0"/>
  <p:tag name="KSO_WM_UNIT_DIAGRAM_ISNUMVISUAL" val="0"/>
  <p:tag name="KSO_WM_UNIT_DIAGRAM_ISREFERUNIT" val="0"/>
  <p:tag name="KSO_WM_UNIT_TYPE" val="i"/>
  <p:tag name="KSO_WM_UNIT_INDEX" val="1"/>
  <p:tag name="KSO_WM_UNIT_ID" val="custom20226654_1*i*1"/>
  <p:tag name="KSO_WM_TEMPLATE_CATEGORY" val="custom"/>
  <p:tag name="KSO_WM_TEMPLATE_INDEX" val="20226654"/>
  <p:tag name="KSO_WM_UNIT_LAYERLEVEL" val="1"/>
  <p:tag name="KSO_WM_TAG_VERSION" val="1.0"/>
  <p:tag name="KSO_WM_BEAUTIFY_FLAG" val="#wm#"/>
  <p:tag name="KSO_WM_CHIP_GROUPID" val="620b5266d9f311da4dab656b"/>
  <p:tag name="KSO_WM_CHIP_XID" val="620b5266d9f311da4dab656a"/>
  <p:tag name="KSO_WM_CHIP_FILLAREA_FILL_RULE" val="{&quot;fill_align&quot;:&quot;lb&quot;,&quot;fill_mode&quot;:&quot;adaptive&quot;,&quot;sacle_strategy&quot;:&quot;smart&quot;}"/>
  <p:tag name="KSO_WM_UNIT_DEC_SUPPORTCHANGEPIC" val="0"/>
  <p:tag name="KSO_WM_UNIT_DEC_CHANGEPICRESERVED" val="0"/>
  <p:tag name="KSO_WM_ASSEMBLE_CHIP_INDEX" val="460fdbd4cbd84c43a39f355d95696cfd"/>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VALUE" val="3"/>
  <p:tag name="KSO_WM_TEMPLATE_ASSEMBLE_XID" val="63116b6fa35593066d076b07"/>
  <p:tag name="KSO_WM_TEMPLATE_ASSEMBLE_GROUPID" val="62fca06d295c1bf6da964e14"/>
</p:tagLst>
</file>

<file path=ppt/tags/tag86.xml><?xml version="1.0" encoding="utf-8"?>
<p:tagLst xmlns:p="http://schemas.openxmlformats.org/presentationml/2006/main">
  <p:tag name="KSO_WM_UNIT_DEFAULT_FONT" val="14;16;2"/>
  <p:tag name="KSO_WM_UNIT_BLOCK" val="0"/>
  <p:tag name="KSO_WM_UNIT_DEC_AREA_ID" val="3947f27bd3934046b043de15b8b9a799"/>
  <p:tag name="KSO_WM_UNIT_SUBTYPE" val="a"/>
  <p:tag name="KSO_WM_UNIT_PRESET_TEXT" val="单击此处添加正文，文字是您思想的提炼，为了演示发布的良好效果，请言简意赅地阐述您的观点。"/>
  <p:tag name="KSO_WM_UNIT_NOCLEAR" val="0"/>
  <p:tag name="KSO_WM_UNIT_VALUE" val="80"/>
  <p:tag name="KSO_WM_UNIT_HIGHLIGHT" val="0"/>
  <p:tag name="KSO_WM_UNIT_COMPATIBLE" val="0"/>
  <p:tag name="KSO_WM_UNIT_DIAGRAM_ISNUMVISUAL" val="0"/>
  <p:tag name="KSO_WM_UNIT_DIAGRAM_ISREFERUNIT" val="0"/>
  <p:tag name="KSO_WM_UNIT_TYPE" val="f"/>
  <p:tag name="KSO_WM_UNIT_INDEX" val="1"/>
  <p:tag name="KSO_WM_UNIT_ID" val="custom20226654_1*f*1"/>
  <p:tag name="KSO_WM_TEMPLATE_CATEGORY" val="custom"/>
  <p:tag name="KSO_WM_TEMPLATE_INDEX" val="20226654"/>
  <p:tag name="KSO_WM_UNIT_LAYERLEVEL" val="1"/>
  <p:tag name="KSO_WM_TAG_VERSION" val="1.0"/>
  <p:tag name="KSO_WM_BEAUTIFY_FLAG" val="#wm#"/>
  <p:tag name="KSO_WM_CHIP_GROUPID" val="620b5266d9f311da4dab656b"/>
  <p:tag name="KSO_WM_CHIP_XID" val="620b5266d9f311da4dab656a"/>
  <p:tag name="KSO_WM_CHIP_FILLAREA_FILL_RULE" val="{&quot;fill_align&quot;:&quot;lb&quot;,&quot;fill_mode&quot;:&quot;adaptive&quot;,&quot;sacle_strategy&quot;:&quot;smart&quot;}"/>
  <p:tag name="KSO_WM_ASSEMBLE_CHIP_INDEX" val="460fdbd4cbd84c43a39f355d95696cfd"/>
  <p:tag name="KSO_WM_UNIT_TEXT_FILL_FORE_SCHEMECOLOR_INDEX_BRIGHTNESS" val="0"/>
  <p:tag name="KSO_WM_UNIT_TEXT_FILL_FORE_SCHEMECOLOR_INDEX" val="13"/>
  <p:tag name="KSO_WM_UNIT_TEXT_FILL_TYPE" val="1"/>
  <p:tag name="KSO_WM_TEMPLATE_ASSEMBLE_XID" val="63116b6fa35593066d076b07"/>
  <p:tag name="KSO_WM_TEMPLATE_ASSEMBLE_GROUPID" val="62fca06d295c1bf6da964e14"/>
</p:tagLst>
</file>

<file path=ppt/tags/tag87.xml><?xml version="1.0" encoding="utf-8"?>
<p:tagLst xmlns:p="http://schemas.openxmlformats.org/presentationml/2006/main">
  <p:tag name="KSO_WM_UNIT_DEFAULT_FONT" val="48;52;2"/>
  <p:tag name="KSO_WM_UNIT_BLOCK" val="0"/>
  <p:tag name="KSO_WM_UNIT_DEC_AREA_ID" val="10ea10034ebf4bb9904e4be5c45f8497"/>
  <p:tag name="KSO_WM_UNIT_ISCONTENTSTITLE" val="0"/>
  <p:tag name="KSO_WM_UNIT_ISNUMDGMTITLE" val="0"/>
  <p:tag name="KSO_WM_UNIT_PRESET_TEXT" val="演讲完毕，感谢观看"/>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26654_1*a*1"/>
  <p:tag name="KSO_WM_TEMPLATE_CATEGORY" val="custom"/>
  <p:tag name="KSO_WM_TEMPLATE_INDEX" val="20226654"/>
  <p:tag name="KSO_WM_UNIT_LAYERLEVEL" val="1"/>
  <p:tag name="KSO_WM_TAG_VERSION" val="1.0"/>
  <p:tag name="KSO_WM_BEAUTIFY_FLAG" val="#wm#"/>
  <p:tag name="KSO_WM_CHIP_GROUPID" val="620b5266d9f311da4dab656b"/>
  <p:tag name="KSO_WM_CHIP_XID" val="620b5266d9f311da4dab656a"/>
  <p:tag name="KSO_WM_CHIP_FILLAREA_FILL_RULE" val="{&quot;fill_align&quot;:&quot;lb&quot;,&quot;fill_mode&quot;:&quot;adaptive&quot;,&quot;sacle_strategy&quot;:&quot;smart&quot;}"/>
  <p:tag name="KSO_WM_ASSEMBLE_CHIP_INDEX" val="460fdbd4cbd84c43a39f355d95696cfd"/>
  <p:tag name="KSO_WM_UNIT_TEXT_FILL_FORE_SCHEMECOLOR_INDEX_BRIGHTNESS" val="0"/>
  <p:tag name="KSO_WM_UNIT_TEXT_FILL_FORE_SCHEMECOLOR_INDEX" val="13"/>
  <p:tag name="KSO_WM_UNIT_TEXT_FILL_TYPE" val="1"/>
  <p:tag name="KSO_WM_TEMPLATE_ASSEMBLE_XID" val="63116b6fa35593066d076b07"/>
  <p:tag name="KSO_WM_TEMPLATE_ASSEMBLE_GROUPID" val="62fca06d295c1bf6da964e14"/>
</p:tagLst>
</file>

<file path=ppt/tags/tag88.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9b507b8f11a4b7ea93991894606e8b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a4e44cdf0049b89c0cb47f1dd6a5ac"/>
  <p:tag name="KSO_WM_SLIDE_BACKGROUND_TYPE" val="general"/>
</p:tagLst>
</file>

<file path=ppt/tags/tag89.xml><?xml version="1.0" encoding="utf-8"?>
<p:tagLst xmlns:p="http://schemas.openxmlformats.org/presentationml/2006/main">
  <p:tag name="KSO_WM_UNIT_SUBTYPE" val="w"/>
  <p:tag name="KSO_WM_TEMPLATE_CATEGORY" val="chip"/>
  <p:tag name="KSO_WM_TEMPLATE_INDEX" val="20226654"/>
  <p:tag name="KSO_WM_UNIT_TYPE" val="i"/>
  <p:tag name="KSO_WM_UNIT_INDEX" val="1"/>
  <p:tag name="KSO_WM_UNIT_ID" val="chip20226654_2*i*1"/>
  <p:tag name="KSO_WM_BEAUTIFY_FLAG" val="#wm#"/>
  <p:tag name="KSO_WM_TAG_VERSION" val="1.0"/>
  <p:tag name="KSO_WM_CHIP_GROUPID" val="62fca06d295c1bf6da964e14"/>
  <p:tag name="KSO_WM_CHIP_XID" val="62fca070295c1bf6da964e1f"/>
  <p:tag name="KSO_WM_UNIT_DEC_AREA_ID" val="172f76f64862408c954f51acace7b4f6"/>
  <p:tag name="KSO_WM_CHIP_FILLAREA_FILL_RULE" val="{&quot;fill_align&quot;:&quot;rm&quot;,&quot;fill_effect&quot;:[],&quot;fill_mode&quot;:&quot;adaptive&quot;,&quot;sacle_strategy&quot;:&quot;stretch&quot;}"/>
  <p:tag name="KSO_WM_UNIT_DEC_SUPPORTCHANGEPIC" val="0"/>
  <p:tag name="KSO_WM_UNIT_DEC_CHANGEPICRESERVED" val="1"/>
  <p:tag name="KSO_WM_ASSEMBLE_CHIP_INDEX" val="0b55ab6bdde84ff1b49531725c163203"/>
  <p:tag name="KSO_WM_SLIDE_BACKGROUND_TYPE" val="general"/>
</p:tagLst>
</file>

<file path=ppt/tags/tag90.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bf6b2c3e4504a478538ca61f22bd8fb"/>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9568f374d5e043c2adeb353fa95e5831"/>
  <p:tag name="KSO_WM_SLIDE_BACKGROUND_TYPE" val="general"/>
</p:tagLst>
</file>

<file path=ppt/tags/tag91.xml><?xml version="1.0" encoding="utf-8"?>
<p:tagLst xmlns:p="http://schemas.openxmlformats.org/presentationml/2006/main">
  <p:tag name="KSO_WM_SLIDE_BACKGROUND_TYPE" val="general"/>
  <p:tag name="KSO_WM_UNIT_TEXT_FILL_FORE_SCHEMECOLOR_INDEX_BRIGHTNESS" val="0"/>
  <p:tag name="KSO_WM_UNIT_TEXT_FILL_FORE_SCHEMECOLOR_INDEX" val="13"/>
  <p:tag name="KSO_WM_UNIT_TEXT_FILL_TYPE" val="1"/>
</p:tagLst>
</file>

<file path=ppt/tags/tag92.xml><?xml version="1.0" encoding="utf-8"?>
<p:tagLst xmlns:p="http://schemas.openxmlformats.org/presentationml/2006/main">
  <p:tag name="KSO_WM_SLIDE_BACKGROUND_TYPE" val="general"/>
  <p:tag name="KSO_WM_UNIT_TEXT_FILL_FORE_SCHEMECOLOR_INDEX_BRIGHTNESS" val="0.15"/>
  <p:tag name="KSO_WM_UNIT_TEXT_FILL_FORE_SCHEMECOLOR_INDEX" val="1"/>
  <p:tag name="KSO_WM_UNIT_TEXT_FILL_TYPE" val="1"/>
</p:tagLst>
</file>

<file path=ppt/tags/tag93.xml><?xml version="1.0" encoding="utf-8"?>
<p:tagLst xmlns:p="http://schemas.openxmlformats.org/presentationml/2006/main">
  <p:tag name="KSO_WM_SLIDE_BACKGROUND_TYPE" val="general"/>
  <p:tag name="KSO_WM_UNIT_TEXT_FILL_FORE_SCHEMECOLOR_INDEX_BRIGHTNESS" val="0.15"/>
  <p:tag name="KSO_WM_UNIT_TEXT_FILL_FORE_SCHEMECOLOR_INDEX" val="1"/>
  <p:tag name="KSO_WM_UNIT_TEXT_FILL_TYPE" val="1"/>
</p:tagLst>
</file>

<file path=ppt/tags/tag94.xml><?xml version="1.0" encoding="utf-8"?>
<p:tagLst xmlns:p="http://schemas.openxmlformats.org/presentationml/2006/main">
  <p:tag name="KSO_WM_SLIDE_BACKGROUND_TYPE" val="general"/>
  <p:tag name="KSO_WM_UNIT_TEXT_FILL_FORE_SCHEMECOLOR_INDEX_BRIGHTNESS" val="0.15"/>
  <p:tag name="KSO_WM_UNIT_TEXT_FILL_FORE_SCHEMECOLOR_INDEX" val="1"/>
  <p:tag name="KSO_WM_UNIT_TEXT_FILL_TYPE" val="1"/>
</p:tagLst>
</file>

<file path=ppt/tags/tag95.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c118f6a285cf4a658d3a84f485353cc4"/>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db59757acf6545309a548eb98ffcbd3f"/>
  <p:tag name="KSO_WM_SLIDE_BACKGROUND_TYPE" val="frame"/>
</p:tagLst>
</file>

<file path=ppt/tags/tag96.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bg20220522_2*i*1"/>
  <p:tag name="KSO_WM_UNIT_LAYERLEVEL" val="1"/>
  <p:tag name="KSO_WM_TAG_VERSION" val="1.0"/>
  <p:tag name="KSO_WM_BEAUTIFY_FLAG" val="#wm#"/>
  <p:tag name="KSO_WM_UNIT_BK_DARK_LIGHT" val="2"/>
  <p:tag name="KSO_WM_UNIT_SUBTYPE" val="h"/>
  <p:tag name="KSO_WM_UNIT_TYPE" val="i"/>
  <p:tag name="KSO_WM_UNIT_INDEX" val="1"/>
  <p:tag name="KSO_WM_TEMPLATE_CATEGORY" val="bg"/>
  <p:tag name="KSO_WM_TEMPLATE_INDEX" val="20220522"/>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837b50a6a891b1f9db06a2"/>
  <p:tag name="KSO_WM_CHIP_XID" val="618b765618adb49c6c1f289f"/>
</p:tagLst>
</file>

<file path=ppt/tags/tag97.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34a92321f4eb4b8196bfac85380f7258"/>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f8179b60abb2412594405f8c97cde3a0"/>
  <p:tag name="KSO_WM_SLIDE_BACKGROUND_TYPE" val="frame"/>
</p:tagLst>
</file>

<file path=ppt/tags/tag98.xml><?xml version="1.0" encoding="utf-8"?>
<p:tagLst xmlns:p="http://schemas.openxmlformats.org/presentationml/2006/main">
  <p:tag name="KSO_WM_SLIDE_BACKGROUND_TYPE" val="frame"/>
  <p:tag name="KSO_WM_UNIT_TEXT_FILL_FORE_SCHEMECOLOR_INDEX_BRIGHTNESS" val="0"/>
  <p:tag name="KSO_WM_UNIT_TEXT_FILL_FORE_SCHEMECOLOR_INDEX" val="13"/>
  <p:tag name="KSO_WM_UNIT_TEXT_FILL_TYPE" val="1"/>
</p:tagLst>
</file>

<file path=ppt/tags/tag99.xml><?xml version="1.0" encoding="utf-8"?>
<p:tagLst xmlns:p="http://schemas.openxmlformats.org/presentationml/2006/main">
  <p:tag name="KSO_WM_SLIDE_BACKGROUND_TYPE" val="frame"/>
  <p:tag name="KSO_WM_UNIT_TEXT_FILL_FORE_SCHEMECOLOR_INDEX_BRIGHTNESS" val="0"/>
  <p:tag name="KSO_WM_UNIT_TEXT_FILL_FORE_SCHEMECOLOR_INDEX" val="13"/>
  <p:tag name="KSO_WM_UNIT_TEXT_FILL_TYPE" val="1"/>
</p:tagLst>
</file>

<file path=ppt/tags/tag100.xml><?xml version="1.0" encoding="utf-8"?>
<p:tagLst xmlns:p="http://schemas.openxmlformats.org/presentationml/2006/main">
  <p:tag name="KSO_WM_SLIDE_BACKGROUND_TYPE" val="frame"/>
  <p:tag name="KSO_WM_UNIT_TEXT_FILL_FORE_SCHEMECOLOR_INDEX_BRIGHTNESS" val="0.15"/>
  <p:tag name="KSO_WM_UNIT_TEXT_FILL_FORE_SCHEMECOLOR_INDEX" val="1"/>
  <p:tag name="KSO_WM_UNIT_TEXT_FILL_TYPE" val="1"/>
</p:tagLst>
</file>

<file path=ppt/tags/tag101.xml><?xml version="1.0" encoding="utf-8"?>
<p:tagLst xmlns:p="http://schemas.openxmlformats.org/presentationml/2006/main">
  <p:tag name="KSO_WM_SLIDE_BACKGROUND_TYPE" val="frame"/>
  <p:tag name="KSO_WM_UNIT_TEXT_FILL_FORE_SCHEMECOLOR_INDEX_BRIGHTNESS" val="0.15"/>
  <p:tag name="KSO_WM_UNIT_TEXT_FILL_FORE_SCHEMECOLOR_INDEX" val="1"/>
  <p:tag name="KSO_WM_UNIT_TEXT_FILL_TYPE" val="1"/>
</p:tagLst>
</file>

<file path=ppt/tags/tag102.xml><?xml version="1.0" encoding="utf-8"?>
<p:tagLst xmlns:p="http://schemas.openxmlformats.org/presentationml/2006/main">
  <p:tag name="KSO_WM_SLIDE_BACKGROUND_TYPE" val="frame"/>
  <p:tag name="KSO_WM_UNIT_TEXT_FILL_FORE_SCHEMECOLOR_INDEX_BRIGHTNESS" val="0.15"/>
  <p:tag name="KSO_WM_UNIT_TEXT_FILL_FORE_SCHEMECOLOR_INDEX" val="1"/>
  <p:tag name="KSO_WM_UNIT_TEXT_FILL_TYPE" val="1"/>
</p:tagLst>
</file>

<file path=ppt/tags/tag103.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3f53676b397b4139b1717da60901c707"/>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f2915651884c442da5567dd4194f711b"/>
  <p:tag name="KSO_WM_SLIDE_BACKGROUND_TYPE" val="leftRight"/>
</p:tagLst>
</file>

<file path=ppt/tags/tag10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bg20220522_3*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522"/>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837b50a6a891b1f9db06a2"/>
  <p:tag name="KSO_WM_CHIP_XID" val="618b765618adb49c6c1f28a0"/>
</p:tagLst>
</file>

<file path=ppt/tags/tag105.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06.xml><?xml version="1.0" encoding="utf-8"?>
<p:tagLst xmlns:p="http://schemas.openxmlformats.org/presentationml/2006/main">
  <p:tag name="KSO_WM_SLIDE_BACKGROUND_TYPE" val="leftRight"/>
  <p:tag name="KSO_WM_UNIT_TEXT_FILL_FORE_SCHEMECOLOR_INDEX_BRIGHTNESS" val="0.15"/>
  <p:tag name="KSO_WM_UNIT_TEXT_FILL_FORE_SCHEMECOLOR_INDEX" val="1"/>
  <p:tag name="KSO_WM_UNIT_TEXT_FILL_TYPE" val="1"/>
</p:tagLst>
</file>

<file path=ppt/tags/tag107.xml><?xml version="1.0" encoding="utf-8"?>
<p:tagLst xmlns:p="http://schemas.openxmlformats.org/presentationml/2006/main">
  <p:tag name="KSO_WM_SLIDE_BACKGROUND_TYPE" val="leftRight"/>
  <p:tag name="KSO_WM_UNIT_TEXT_FILL_FORE_SCHEMECOLOR_INDEX_BRIGHTNESS" val="0.15"/>
  <p:tag name="KSO_WM_UNIT_TEXT_FILL_FORE_SCHEMECOLOR_INDEX" val="1"/>
  <p:tag name="KSO_WM_UNIT_TEXT_FILL_TYPE" val="1"/>
</p:tagLst>
</file>

<file path=ppt/tags/tag108.xml><?xml version="1.0" encoding="utf-8"?>
<p:tagLst xmlns:p="http://schemas.openxmlformats.org/presentationml/2006/main">
  <p:tag name="KSO_WM_SLIDE_BACKGROUND_TYPE" val="leftRight"/>
  <p:tag name="KSO_WM_UNIT_TEXT_FILL_FORE_SCHEMECOLOR_INDEX_BRIGHTNESS" val="0.15"/>
  <p:tag name="KSO_WM_UNIT_TEXT_FILL_FORE_SCHEMECOLOR_INDEX" val="1"/>
  <p:tag name="KSO_WM_UNIT_TEXT_FILL_TYPE" val="1"/>
</p:tagLst>
</file>

<file path=ppt/tags/tag109.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10.xml><?xml version="1.0" encoding="utf-8"?>
<p:tagLst xmlns:p="http://schemas.openxmlformats.org/presentationml/2006/main">
  <p:tag name="KSO_WM_SLIDE_BACKGROUND_TYPE" val="leftRight"/>
  <p:tag name="KSO_WM_UNIT_TEXT_FILL_FORE_SCHEMECOLOR_INDEX_BRIGHTNESS" val="0"/>
  <p:tag name="KSO_WM_UNIT_TEXT_FILL_FORE_SCHEMECOLOR_INDEX" val="13"/>
  <p:tag name="KSO_WM_UNIT_TEXT_FILL_TYPE" val="1"/>
</p:tagLst>
</file>

<file path=ppt/tags/tag111.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719ff55e6200433b82f43a5675885ed6"/>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8950e8c5cc9441e488f8bd109852e166"/>
  <p:tag name="KSO_WM_SLIDE_BACKGROUND_TYPE" val="topBottom"/>
</p:tagLst>
</file>

<file path=ppt/tags/tag11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bg20220522_4*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522"/>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837b50a6a891b1f9db06a2"/>
  <p:tag name="KSO_WM_CHIP_XID" val="618b765618adb49c6c1f28a1"/>
</p:tagLst>
</file>

<file path=ppt/tags/tag113.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27ca516db4a44fdeb1ed7e5505275826"/>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0bc7ab2b508943538a707c26ae79eba6"/>
  <p:tag name="KSO_WM_SLIDE_BACKGROUND_TYPE" val="topBottom"/>
</p:tagLst>
</file>

<file path=ppt/tags/tag114.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115.xml><?xml version="1.0" encoding="utf-8"?>
<p:tagLst xmlns:p="http://schemas.openxmlformats.org/presentationml/2006/main">
  <p:tag name="KSO_WM_SLIDE_BACKGROUND_TYPE" val="topBottom"/>
  <p:tag name="KSO_WM_UNIT_TEXT_FILL_FORE_SCHEMECOLOR_INDEX_BRIGHTNESS" val="0.15"/>
  <p:tag name="KSO_WM_UNIT_TEXT_FILL_FORE_SCHEMECOLOR_INDEX" val="1"/>
  <p:tag name="KSO_WM_UNIT_TEXT_FILL_TYPE" val="1"/>
</p:tagLst>
</file>

<file path=ppt/tags/tag116.xml><?xml version="1.0" encoding="utf-8"?>
<p:tagLst xmlns:p="http://schemas.openxmlformats.org/presentationml/2006/main">
  <p:tag name="KSO_WM_SLIDE_BACKGROUND_TYPE" val="topBottom"/>
  <p:tag name="KSO_WM_UNIT_TEXT_FILL_FORE_SCHEMECOLOR_INDEX_BRIGHTNESS" val="0.15"/>
  <p:tag name="KSO_WM_UNIT_TEXT_FILL_FORE_SCHEMECOLOR_INDEX" val="1"/>
  <p:tag name="KSO_WM_UNIT_TEXT_FILL_TYPE" val="1"/>
</p:tagLst>
</file>

<file path=ppt/tags/tag117.xml><?xml version="1.0" encoding="utf-8"?>
<p:tagLst xmlns:p="http://schemas.openxmlformats.org/presentationml/2006/main">
  <p:tag name="KSO_WM_SLIDE_BACKGROUND_TYPE" val="topBottom"/>
  <p:tag name="KSO_WM_UNIT_TEXT_FILL_FORE_SCHEMECOLOR_INDEX_BRIGHTNESS" val="0.15"/>
  <p:tag name="KSO_WM_UNIT_TEXT_FILL_FORE_SCHEMECOLOR_INDEX" val="1"/>
  <p:tag name="KSO_WM_UNIT_TEXT_FILL_TYPE" val="1"/>
</p:tagLst>
</file>

<file path=ppt/tags/tag118.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119.xml><?xml version="1.0" encoding="utf-8"?>
<p:tagLst xmlns:p="http://schemas.openxmlformats.org/presentationml/2006/main">
  <p:tag name="KSO_WM_SLIDE_BACKGROUND_TYPE" val="topBottom"/>
  <p:tag name="KSO_WM_UNIT_TEXT_FILL_FORE_SCHEMECOLOR_INDEX_BRIGHTNESS" val="0"/>
  <p:tag name="KSO_WM_UNIT_TEXT_FILL_FORE_SCHEMECOLOR_INDEX" val="13"/>
  <p:tag name="KSO_WM_UNIT_TEXT_FILL_TYPE" val="1"/>
</p:tagLst>
</file>

<file path=ppt/tags/tag120.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0abe2f7ba3b74e949fadbdb74b692af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907a5ee934014fe89d51e345805c6647"/>
  <p:tag name="KSO_WM_SLIDE_BACKGROUND_TYPE" val="bottomTop"/>
</p:tagLst>
</file>

<file path=ppt/tags/tag12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bg20220522_5*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522"/>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837b50a6a891b1f9db06a2"/>
  <p:tag name="KSO_WM_CHIP_XID" val="618b765618adb49c6c1f28a2"/>
</p:tagLst>
</file>

<file path=ppt/tags/tag122.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123.xml><?xml version="1.0" encoding="utf-8"?>
<p:tagLst xmlns:p="http://schemas.openxmlformats.org/presentationml/2006/main">
  <p:tag name="KSO_WM_SLIDE_BACKGROUND_TYPE" val="bottomTop"/>
  <p:tag name="KSO_WM_UNIT_TEXT_FILL_FORE_SCHEMECOLOR_INDEX_BRIGHTNESS" val="0.15"/>
  <p:tag name="KSO_WM_UNIT_TEXT_FILL_FORE_SCHEMECOLOR_INDEX" val="1"/>
  <p:tag name="KSO_WM_UNIT_TEXT_FILL_TYPE" val="1"/>
</p:tagLst>
</file>

<file path=ppt/tags/tag124.xml><?xml version="1.0" encoding="utf-8"?>
<p:tagLst xmlns:p="http://schemas.openxmlformats.org/presentationml/2006/main">
  <p:tag name="KSO_WM_SLIDE_BACKGROUND_TYPE" val="bottomTop"/>
  <p:tag name="KSO_WM_UNIT_TEXT_FILL_FORE_SCHEMECOLOR_INDEX_BRIGHTNESS" val="0.15"/>
  <p:tag name="KSO_WM_UNIT_TEXT_FILL_FORE_SCHEMECOLOR_INDEX" val="1"/>
  <p:tag name="KSO_WM_UNIT_TEXT_FILL_TYPE" val="1"/>
</p:tagLst>
</file>

<file path=ppt/tags/tag125.xml><?xml version="1.0" encoding="utf-8"?>
<p:tagLst xmlns:p="http://schemas.openxmlformats.org/presentationml/2006/main">
  <p:tag name="KSO_WM_SLIDE_BACKGROUND_TYPE" val="bottomTop"/>
  <p:tag name="KSO_WM_UNIT_TEXT_FILL_FORE_SCHEMECOLOR_INDEX_BRIGHTNESS" val="0.15"/>
  <p:tag name="KSO_WM_UNIT_TEXT_FILL_FORE_SCHEMECOLOR_INDEX" val="1"/>
  <p:tag name="KSO_WM_UNIT_TEXT_FILL_TYPE" val="1"/>
</p:tagLst>
</file>

<file path=ppt/tags/tag126.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127.xml><?xml version="1.0" encoding="utf-8"?>
<p:tagLst xmlns:p="http://schemas.openxmlformats.org/presentationml/2006/main">
  <p:tag name="KSO_WM_SLIDE_BACKGROUND_TYPE" val="bottomTop"/>
  <p:tag name="KSO_WM_UNIT_TEXT_FILL_FORE_SCHEMECOLOR_INDEX_BRIGHTNESS" val="0"/>
  <p:tag name="KSO_WM_UNIT_TEXT_FILL_FORE_SCHEMECOLOR_INDEX" val="13"/>
  <p:tag name="KSO_WM_UNIT_TEXT_FILL_TYPE" val="1"/>
</p:tagLst>
</file>

<file path=ppt/tags/tag128.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d37c1df135604ddcbc0312a781fd953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98a3685b55e4d83a34371b7de34046c"/>
  <p:tag name="KSO_WM_SLIDE_BACKGROUND_TYPE" val="navigation"/>
</p:tagLst>
</file>

<file path=ppt/tags/tag12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bg20220522_6*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522"/>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837b50a6a891b1f9db06a2"/>
  <p:tag name="KSO_WM_CHIP_XID" val="618b765618adb49c6c1f28a3"/>
</p:tagLst>
</file>

<file path=ppt/tags/tag130.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e05ff018425e47e78c0b1ac9efb1a9d7"/>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dd43f834af07454b8959f8f7918b7b03"/>
  <p:tag name="KSO_WM_SLIDE_BACKGROUND_TYPE" val="navigation"/>
</p:tagLst>
</file>

<file path=ppt/tags/tag131.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132.xml><?xml version="1.0" encoding="utf-8"?>
<p:tagLst xmlns:p="http://schemas.openxmlformats.org/presentationml/2006/main">
  <p:tag name="KSO_WM_SLIDE_BACKGROUND_TYPE" val="navigation"/>
  <p:tag name="KSO_WM_UNIT_TEXT_FILL_FORE_SCHEMECOLOR_INDEX_BRIGHTNESS" val="0.15"/>
  <p:tag name="KSO_WM_UNIT_TEXT_FILL_FORE_SCHEMECOLOR_INDEX" val="1"/>
  <p:tag name="KSO_WM_UNIT_TEXT_FILL_TYPE" val="1"/>
</p:tagLst>
</file>

<file path=ppt/tags/tag133.xml><?xml version="1.0" encoding="utf-8"?>
<p:tagLst xmlns:p="http://schemas.openxmlformats.org/presentationml/2006/main">
  <p:tag name="KSO_WM_SLIDE_BACKGROUND_TYPE" val="navigation"/>
  <p:tag name="KSO_WM_UNIT_TEXT_FILL_FORE_SCHEMECOLOR_INDEX_BRIGHTNESS" val="0.15"/>
  <p:tag name="KSO_WM_UNIT_TEXT_FILL_FORE_SCHEMECOLOR_INDEX" val="1"/>
  <p:tag name="KSO_WM_UNIT_TEXT_FILL_TYPE" val="1"/>
</p:tagLst>
</file>

<file path=ppt/tags/tag134.xml><?xml version="1.0" encoding="utf-8"?>
<p:tagLst xmlns:p="http://schemas.openxmlformats.org/presentationml/2006/main">
  <p:tag name="KSO_WM_SLIDE_BACKGROUND_TYPE" val="navigation"/>
  <p:tag name="KSO_WM_UNIT_TEXT_FILL_FORE_SCHEMECOLOR_INDEX_BRIGHTNESS" val="0.15"/>
  <p:tag name="KSO_WM_UNIT_TEXT_FILL_FORE_SCHEMECOLOR_INDEX" val="1"/>
  <p:tag name="KSO_WM_UNIT_TEXT_FILL_TYPE" val="1"/>
</p:tagLst>
</file>

<file path=ppt/tags/tag135.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136.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137.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138.xml><?xml version="1.0" encoding="utf-8"?>
<p:tagLst xmlns:p="http://schemas.openxmlformats.org/presentationml/2006/main">
  <p:tag name="KSO_WM_SLIDE_BACKGROUND_TYPE" val="navigation"/>
  <p:tag name="KSO_WM_UNIT_TEXT_FILL_FORE_SCHEMECOLOR_INDEX_BRIGHTNESS" val="0"/>
  <p:tag name="KSO_WM_UNIT_TEXT_FILL_FORE_SCHEMECOLOR_INDEX" val="13"/>
  <p:tag name="KSO_WM_UNIT_TEXT_FILL_TYPE" val="1"/>
</p:tagLst>
</file>

<file path=ppt/tags/tag139.xml><?xml version="1.0" encoding="utf-8"?>
<p:tagLst xmlns:p="http://schemas.openxmlformats.org/presentationml/2006/main">
  <p:tag name="KSO_WM_UNIT_SUBTYPE" val="v"/>
  <p:tag name="KSO_WM_TEMPLATE_CATEGORY" val="chip"/>
  <p:tag name="KSO_WM_TEMPLATE_INDEX" val="20226654"/>
  <p:tag name="KSO_WM_UNIT_TYPE" val="i"/>
  <p:tag name="KSO_WM_UNIT_INDEX" val="1"/>
  <p:tag name="KSO_WM_UNIT_ID" val="chip20226654_1*i*1"/>
  <p:tag name="KSO_WM_BEAUTIFY_FLAG" val="#wm#"/>
  <p:tag name="KSO_WM_TAG_VERSION" val="1.0"/>
  <p:tag name="KSO_WM_CHIP_GROUPID" val="62fca06d295c1bf6da964e14"/>
  <p:tag name="KSO_WM_CHIP_XID" val="62fca070295c1bf6da964e20"/>
  <p:tag name="KSO_WM_UNIT_DEC_AREA_ID" val="f2d47074e54248c586cbdfc41f803a8a"/>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8a01cc52f58e4e1188f045adcf57fa76"/>
  <p:tag name="KSO_WM_SLIDE_BACKGROUND_TYPE" val="belt"/>
</p:tagLst>
</file>

<file path=ppt/tags/tag140.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bg20220522_7*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522"/>
  <p:tag name="KSO_WM_UNIT_FILL_FORE_SCHEMECOLOR_INDEX_BRIGHTNESS" val="0"/>
  <p:tag name="KSO_WM_UNIT_FILL_TYPE" val="1"/>
  <p:tag name="KSO_WM_UNIT_TEXT_FILL_FORE_SCHEMECOLOR_INDEX_BRIGHTNESS" val="0"/>
  <p:tag name="KSO_WM_UNIT_TEXT_FILL_FORE_SCHEMECOLOR_INDEX" val="2"/>
  <p:tag name="KSO_WM_UNIT_TEXT_FILL_TYPE" val="1"/>
  <p:tag name="KSO_WM_CHIP_GROUPID" val="61837b50a6a891b1f9db06a2"/>
  <p:tag name="KSO_WM_CHIP_XID" val="618b765618adb49c6c1f28a4"/>
</p:tagLst>
</file>

<file path=ppt/tags/tag141.xml><?xml version="1.0" encoding="utf-8"?>
<p:tagLst xmlns:p="http://schemas.openxmlformats.org/presentationml/2006/main">
  <p:tag name="KSO_WM_UNIT_SUBTYPE" val="t"/>
  <p:tag name="KSO_WM_TEMPLATE_CATEGORY" val="chip"/>
  <p:tag name="KSO_WM_TEMPLATE_INDEX" val="20226654"/>
  <p:tag name="KSO_WM_UNIT_TYPE" val="i"/>
  <p:tag name="KSO_WM_UNIT_INDEX" val="1"/>
  <p:tag name="KSO_WM_UNIT_ID" val="chip20226654_3*i*1"/>
  <p:tag name="KSO_WM_BEAUTIFY_FLAG" val="#wm#"/>
  <p:tag name="KSO_WM_TAG_VERSION" val="1.0"/>
  <p:tag name="KSO_WM_CHIP_GROUPID" val="62fca06d295c1bf6da964e14"/>
  <p:tag name="KSO_WM_CHIP_XID" val="62fca070295c1bf6da964e1e"/>
  <p:tag name="KSO_WM_UNIT_DEC_AREA_ID" val="2cbc16eb6ecc4826af44dce53d18148e"/>
  <p:tag name="KSO_WM_CHIP_FILLAREA_FILL_RULE" val="{&quot;fill_align&quot;:&quot;lb&quot;,&quot;fill_effect&quot;:[],&quot;fill_mode&quot;:&quot;adaptive&quot;,&quot;sacle_strategy&quot;:&quot;stretch&quot;}"/>
  <p:tag name="KSO_WM_UNIT_DEC_SUPPORTCHANGEPIC" val="0"/>
  <p:tag name="KSO_WM_UNIT_DEC_CHANGEPICRESERVED" val="1"/>
  <p:tag name="KSO_WM_ASSEMBLE_CHIP_INDEX" val="efdc703ebe3c4c4a84daee2ec42ee417"/>
  <p:tag name="KSO_WM_SLIDE_BACKGROUND_TYPE" val="belt"/>
</p:tagLst>
</file>

<file path=ppt/tags/tag142.xml><?xml version="1.0" encoding="utf-8"?>
<p:tagLst xmlns:p="http://schemas.openxmlformats.org/presentationml/2006/main">
  <p:tag name="KSO_WM_SLIDE_BACKGROUND_TYPE" val="belt"/>
  <p:tag name="KSO_WM_UNIT_TEXT_FILL_FORE_SCHEMECOLOR_INDEX_BRIGHTNESS" val="0"/>
  <p:tag name="KSO_WM_UNIT_TEXT_FILL_FORE_SCHEMECOLOR_INDEX" val="13"/>
  <p:tag name="KSO_WM_UNIT_TEXT_FILL_TYPE" val="1"/>
</p:tagLst>
</file>

<file path=ppt/tags/tag143.xml><?xml version="1.0" encoding="utf-8"?>
<p:tagLst xmlns:p="http://schemas.openxmlformats.org/presentationml/2006/main">
  <p:tag name="KSO_WM_SLIDE_BACKGROUND_TYPE" val="belt"/>
  <p:tag name="KSO_WM_UNIT_TEXT_FILL_FORE_SCHEMECOLOR_INDEX_BRIGHTNESS" val="0.15"/>
  <p:tag name="KSO_WM_UNIT_TEXT_FILL_FORE_SCHEMECOLOR_INDEX" val="1"/>
  <p:tag name="KSO_WM_UNIT_TEXT_FILL_TYPE" val="1"/>
</p:tagLst>
</file>

<file path=ppt/tags/tag144.xml><?xml version="1.0" encoding="utf-8"?>
<p:tagLst xmlns:p="http://schemas.openxmlformats.org/presentationml/2006/main">
  <p:tag name="KSO_WM_SLIDE_BACKGROUND_TYPE" val="belt"/>
  <p:tag name="KSO_WM_UNIT_TEXT_FILL_FORE_SCHEMECOLOR_INDEX_BRIGHTNESS" val="0.15"/>
  <p:tag name="KSO_WM_UNIT_TEXT_FILL_FORE_SCHEMECOLOR_INDEX" val="1"/>
  <p:tag name="KSO_WM_UNIT_TEXT_FILL_TYPE" val="1"/>
</p:tagLst>
</file>

<file path=ppt/tags/tag145.xml><?xml version="1.0" encoding="utf-8"?>
<p:tagLst xmlns:p="http://schemas.openxmlformats.org/presentationml/2006/main">
  <p:tag name="KSO_WM_SLIDE_BACKGROUND_TYPE" val="belt"/>
  <p:tag name="KSO_WM_UNIT_TEXT_FILL_FORE_SCHEMECOLOR_INDEX_BRIGHTNESS" val="0.15"/>
  <p:tag name="KSO_WM_UNIT_TEXT_FILL_FORE_SCHEMECOLOR_INDEX" val="1"/>
  <p:tag name="KSO_WM_UNIT_TEXT_FILL_TYPE" val="1"/>
</p:tagLst>
</file>

<file path=ppt/tags/tag146.xml><?xml version="1.0" encoding="utf-8"?>
<p:tagLst xmlns:p="http://schemas.openxmlformats.org/presentationml/2006/main">
  <p:tag name="KSO_WM_SLIDE_BACKGROUND_TYPE" val="belt"/>
  <p:tag name="KSO_WM_UNIT_TEXT_FILL_FORE_SCHEMECOLOR_INDEX_BRIGHTNESS" val="0"/>
  <p:tag name="KSO_WM_UNIT_TEXT_FILL_FORE_SCHEMECOLOR_INDEX" val="13"/>
  <p:tag name="KSO_WM_UNIT_TEXT_FILL_TYPE" val="1"/>
</p:tagLst>
</file>

<file path=ppt/tags/tag147.xml><?xml version="1.0" encoding="utf-8"?>
<p:tagLst xmlns:p="http://schemas.openxmlformats.org/presentationml/2006/main">
  <p:tag name="KSO_WM_UNIT_TEXT_FILL_FORE_SCHEMECOLOR_INDEX_BRIGHTNESS" val="0"/>
  <p:tag name="KSO_WM_UNIT_TEXT_FILL_FORE_SCHEMECOLOR_INDEX" val="13"/>
  <p:tag name="KSO_WM_UNIT_TEXT_FILL_TYPE" val="1"/>
  <p:tag name="KSO_WM_TEMPLATE_CATEGORY" val="custom"/>
  <p:tag name="KSO_WM_TEMPLATE_INDEX" val="20226654"/>
</p:tagLst>
</file>

<file path=ppt/tags/tag148.xml><?xml version="1.0" encoding="utf-8"?>
<p:tagLst xmlns:p="http://schemas.openxmlformats.org/presentationml/2006/main">
  <p:tag name="KSO_WM_UNIT_TEXT_FILL_FORE_SCHEMECOLOR_INDEX_BRIGHTNESS" val="0"/>
  <p:tag name="KSO_WM_UNIT_TEXT_FILL_FORE_SCHEMECOLOR_INDEX" val="13"/>
  <p:tag name="KSO_WM_UNIT_TEXT_FILL_TYPE" val="1"/>
  <p:tag name="KSO_WM_TEMPLATE_CATEGORY" val="custom"/>
  <p:tag name="KSO_WM_TEMPLATE_INDEX" val="20226654"/>
</p:tagLst>
</file>

<file path=ppt/tags/tag149.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26654"/>
  <p:tag name="KSO_WM_CHIP_COLORING" val="1"/>
</p:tagLst>
</file>

<file path=ppt/tags/tag153.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3*i*1"/>
  <p:tag name="KSO_WM_BEAUTIFY_FLAG" val="#wm#"/>
  <p:tag name="KSO_WM_TAG_VERSION" val="1.0"/>
  <p:tag name="KSO_WM_CHIP_GROUPID" val="61a82d99f40d6225060c5a8d"/>
  <p:tag name="KSO_WM_CHIP_XID" val="61a87da77f1731ae2a1c98e6"/>
  <p:tag name="KSO_WM_UNIT_DEC_AREA_ID" val="6d0c929b4ff34dc0bf3534c2fdf4d73f"/>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863ad2937e544e458295ea85489683fa"/>
</p:tagLst>
</file>

<file path=ppt/tags/tag154.xml><?xml version="1.0" encoding="utf-8"?>
<p:tagLst xmlns:p="http://schemas.openxmlformats.org/presentationml/2006/main">
  <p:tag name="KSO_WM_UNIT_ISCONTENTSTITLE" val="0"/>
  <p:tag name="KSO_WM_UNIT_ISNUMDGMTITLE" val="0"/>
  <p:tag name="KSO_WM_UNIT_PRESET_TEXT" val="简约风工作汇报"/>
  <p:tag name="KSO_WM_UNIT_NOCLEAR" val="0"/>
  <p:tag name="KSO_WM_UNIT_VALUE" val="8"/>
  <p:tag name="KSO_WM_UNIT_HIGHLIGHT" val="0"/>
  <p:tag name="KSO_WM_UNIT_COMPATIBLE" val="0"/>
  <p:tag name="KSO_WM_UNIT_DIAGRAM_ISNUMVISUAL" val="0"/>
  <p:tag name="KSO_WM_UNIT_DIAGRAM_ISREFERUNIT" val="0"/>
  <p:tag name="KSO_WM_UNIT_TYPE" val="a"/>
  <p:tag name="KSO_WM_UNIT_INDEX" val="1"/>
  <p:tag name="KSO_WM_UNIT_ID" val="custom20221225_1*a*1"/>
  <p:tag name="KSO_WM_TEMPLATE_CATEGORY" val="custom"/>
  <p:tag name="KSO_WM_TEMPLATE_INDEX" val="20221225"/>
  <p:tag name="KSO_WM_UNIT_LAYERLEVEL" val="1"/>
  <p:tag name="KSO_WM_TAG_VERSION" val="1.0"/>
  <p:tag name="KSO_WM_BEAUTIFY_FLAG" val="#wm#"/>
  <p:tag name="KSO_WM_UNIT_DEFAULT_FONT" val="54;66;2"/>
  <p:tag name="KSO_WM_UNIT_BLOCK" val="0"/>
  <p:tag name="KSO_WM_UNIT_DEC_AREA_ID" val="774b6beadb734981b5f95271f7139b8f"/>
  <p:tag name="KSO_WM_CHIP_GROUPID" val="615163aed3dcef8fee32c2a0"/>
  <p:tag name="KSO_WM_CHIP_XID" val="615163aed3dcef8fee32c2a1"/>
  <p:tag name="KSO_WM_CHIP_FILLAREA_FILL_RULE" val="{&quot;fill_align&quot;:&quot;rm&quot;,&quot;fill_mode&quot;:&quot;adaptive&quot;,&quot;sacle_strategy&quot;:&quot;smart&quot;}"/>
  <p:tag name="KSO_WM_ASSEMBLE_CHIP_INDEX" val="149cefdea999440db426fea0d2abf95d"/>
  <p:tag name="KSO_WM_UNIT_TEXT_FILL_FORE_SCHEMECOLOR_INDEX_BRIGHTNESS" val="0"/>
  <p:tag name="KSO_WM_UNIT_TEXT_FILL_FORE_SCHEMECOLOR_INDEX" val="13"/>
  <p:tag name="KSO_WM_UNIT_TEXT_FILL_TYPE" val="1"/>
  <p:tag name="KSO_WM_TEMPLATE_ASSEMBLE_XID" val="61add14df43d82924ffd8242"/>
  <p:tag name="KSO_WM_TEMPLATE_ASSEMBLE_GROUPID" val="61a82d99f40d6225060c5a8d"/>
</p:tagLst>
</file>

<file path=ppt/tags/tag155.xml><?xml version="1.0" encoding="utf-8"?>
<p:tagLst xmlns:p="http://schemas.openxmlformats.org/presentationml/2006/main">
  <p:tag name="KSO_WM_UNIT_PRESET_TEXT" val="TITLE"/>
  <p:tag name="KSO_WM_UNIT_NOCLEAR" val="0"/>
  <p:tag name="KSO_WM_UNIT_VALUE" val="5"/>
  <p:tag name="KSO_WM_UNIT_HIGHLIGHT" val="0"/>
  <p:tag name="KSO_WM_UNIT_COMPATIBLE" val="0"/>
  <p:tag name="KSO_WM_UNIT_DIAGRAM_ISNUMVISUAL" val="0"/>
  <p:tag name="KSO_WM_UNIT_DIAGRAM_ISREFERUNIT" val="0"/>
  <p:tag name="KSO_WM_UNIT_TYPE" val="b"/>
  <p:tag name="KSO_WM_UNIT_INDEX" val="1"/>
  <p:tag name="KSO_WM_UNIT_ID" val="custom20221225_1*b*1"/>
  <p:tag name="KSO_WM_TEMPLATE_CATEGORY" val="custom"/>
  <p:tag name="KSO_WM_TEMPLATE_INDEX" val="20221225"/>
  <p:tag name="KSO_WM_UNIT_LAYERLEVEL" val="1"/>
  <p:tag name="KSO_WM_TAG_VERSION" val="1.0"/>
  <p:tag name="KSO_WM_BEAUTIFY_FLAG" val="#wm#"/>
  <p:tag name="KSO_WM_UNIT_DEFAULT_FONT" val="32;48;2"/>
  <p:tag name="KSO_WM_UNIT_BLOCK" val="0"/>
  <p:tag name="KSO_WM_UNIT_DEC_AREA_ID" val="e0621999cf7d4d77a12b7b5f0740b6d8"/>
  <p:tag name="KSO_WM_UNIT_ISCONTENTSTITLE" val="0"/>
  <p:tag name="KSO_WM_UNIT_ISNUMDGMTITLE" val="0"/>
  <p:tag name="KSO_WM_CHIP_GROUPID" val="615163aed3dcef8fee32c2a0"/>
  <p:tag name="KSO_WM_CHIP_XID" val="615163aed3dcef8fee32c2a1"/>
  <p:tag name="KSO_WM_CHIP_FILLAREA_FILL_RULE" val="{&quot;fill_align&quot;:&quot;rm&quot;,&quot;fill_mode&quot;:&quot;adaptive&quot;,&quot;sacle_strategy&quot;:&quot;smart&quot;}"/>
  <p:tag name="KSO_WM_ASSEMBLE_CHIP_INDEX" val="149cefdea999440db426fea0d2abf95d"/>
  <p:tag name="KSO_WM_UNIT_TEXT_FILL_FORE_SCHEMECOLOR_INDEX_BRIGHTNESS" val="0"/>
  <p:tag name="KSO_WM_UNIT_TEXT_FILL_FORE_SCHEMECOLOR_INDEX" val="13"/>
  <p:tag name="KSO_WM_UNIT_TEXT_FILL_TYPE" val="1"/>
  <p:tag name="KSO_WM_TEMPLATE_ASSEMBLE_XID" val="61add14df43d82924ffd8242"/>
  <p:tag name="KSO_WM_TEMPLATE_ASSEMBLE_GROUPID" val="61a82d99f40d6225060c5a8d"/>
</p:tagLst>
</file>

<file path=ppt/tags/tag156.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a8ca5113054b4675bf33912e06900ff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23efaa5733f432d8932fd1c93e0d304"/>
</p:tagLst>
</file>

<file path=ppt/tags/tag157.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2*i*1"/>
  <p:tag name="KSO_WM_BEAUTIFY_FLAG" val="#wm#"/>
  <p:tag name="KSO_WM_TAG_VERSION" val="1.0"/>
  <p:tag name="KSO_WM_CHIP_GROUPID" val="61a82d99f40d6225060c5a8d"/>
  <p:tag name="KSO_WM_CHIP_XID" val="61a87da77f1731ae2a1c98e4"/>
  <p:tag name="KSO_WM_UNIT_DEC_AREA_ID" val="5a7f3fdc4d984235aae09999b1543558"/>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3859b1157bb4e3092baa6130d742e5d"/>
</p:tagLst>
</file>

<file path=ppt/tags/tag158.xml><?xml version="1.0" encoding="utf-8"?>
<p:tagLst xmlns:p="http://schemas.openxmlformats.org/presentationml/2006/main">
  <p:tag name="KSO_WM_UNIT_DEFAULT_FONT" val="60;66;2"/>
  <p:tag name="KSO_WM_UNIT_BLOCK" val="0"/>
  <p:tag name="KSO_WM_UNIT_DEC_AREA_ID" val="12d0e4dd999f491584143d8f78c12757"/>
  <p:tag name="KSO_WM_UNIT_ISCONTENTSTITLE" val="0"/>
  <p:tag name="KSO_WM_UNIT_ISNUMDGMTITLE" val="0"/>
  <p:tag name="KSO_WM_UNIT_PRESET_TEXT" val="单击添加标题"/>
  <p:tag name="KSO_WM_UNIT_NOCLEAR" val="0"/>
  <p:tag name="KSO_WM_UNIT_VALUE" val="8"/>
  <p:tag name="KSO_WM_UNIT_HIGHLIGHT" val="0"/>
  <p:tag name="KSO_WM_UNIT_COMPATIBLE" val="0"/>
  <p:tag name="KSO_WM_UNIT_DIAGRAM_ISNUMVISUAL" val="0"/>
  <p:tag name="KSO_WM_UNIT_DIAGRAM_ISREFERUNIT" val="0"/>
  <p:tag name="KSO_WM_UNIT_TYPE" val="a"/>
  <p:tag name="KSO_WM_UNIT_INDEX" val="1"/>
  <p:tag name="KSO_WM_UNIT_ID" val="custom20221225_1*a*1"/>
  <p:tag name="KSO_WM_TEMPLATE_CATEGORY" val="custom"/>
  <p:tag name="KSO_WM_TEMPLATE_INDEX" val="20221225"/>
  <p:tag name="KSO_WM_UNIT_LAYERLEVEL" val="1"/>
  <p:tag name="KSO_WM_TAG_VERSION" val="1.0"/>
  <p:tag name="KSO_WM_BEAUTIFY_FLAG" val="#wm#"/>
  <p:tag name="KSO_WM_CHIP_GROUPID" val="615532121d6d42ce5af29600"/>
  <p:tag name="KSO_WM_CHIP_XID" val="615532121d6d42ce5af29601"/>
  <p:tag name="KSO_WM_CHIP_FILLAREA_FILL_RULE" val="{&quot;fill_align&quot;:&quot;cm&quot;,&quot;fill_mode&quot;:&quot;adaptive&quot;,&quot;sacle_strategy&quot;:&quot;smart&quot;}"/>
  <p:tag name="KSO_WM_ASSEMBLE_CHIP_INDEX" val="027594a25f0d4220b679ebe3ec93d0b1"/>
  <p:tag name="KSO_WM_UNIT_TEXT_FILL_FORE_SCHEMECOLOR_INDEX_BRIGHTNESS" val="0"/>
  <p:tag name="KSO_WM_UNIT_TEXT_FILL_FORE_SCHEMECOLOR_INDEX" val="13"/>
  <p:tag name="KSO_WM_UNIT_TEXT_FILL_TYPE" val="1"/>
  <p:tag name="KSO_WM_TEMPLATE_ASSEMBLE_XID" val="61add14df43d82924ffd8290"/>
  <p:tag name="KSO_WM_TEMPLATE_ASSEMBLE_GROUPID" val="61a82d99f40d6225060c5a8d"/>
</p:tagLst>
</file>

<file path=ppt/tags/tag159.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a8ca5113054b4675bf33912e06900ff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23efaa5733f432d8932fd1c93e0d304"/>
</p:tagLst>
</file>

<file path=ppt/tags/tag160.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a8ca5113054b4675bf33912e06900ff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23efaa5733f432d8932fd1c93e0d304"/>
</p:tagLst>
</file>

<file path=ppt/tags/tag161.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4*i*1"/>
  <p:tag name="KSO_WM_BEAUTIFY_FLAG" val="#wm#"/>
  <p:tag name="KSO_WM_TAG_VERSION" val="1.0"/>
  <p:tag name="KSO_WM_CHIP_GROUPID" val="61a82d99f40d6225060c5a8d"/>
  <p:tag name="KSO_WM_CHIP_XID" val="61a87da77f1731ae2a1c98e2"/>
  <p:tag name="KSO_WM_UNIT_DEC_AREA_ID" val="86afc8cc6b2e46388c2449a3902741f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ce6eba1dd6f94ff88c77654fd3a3bc91"/>
</p:tagLst>
</file>

<file path=ppt/tags/tag162.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a8ca5113054b4675bf33912e06900ff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23efaa5733f432d8932fd1c93e0d304"/>
</p:tagLst>
</file>

<file path=ppt/tags/tag163.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a8ca5113054b4675bf33912e06900ff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23efaa5733f432d8932fd1c93e0d304"/>
</p:tagLst>
</file>

<file path=ppt/tags/tag164.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a8ca5113054b4675bf33912e06900ff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23efaa5733f432d8932fd1c93e0d304"/>
</p:tagLst>
</file>

<file path=ppt/tags/tag165.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5*i*1"/>
  <p:tag name="KSO_WM_BEAUTIFY_FLAG" val="#wm#"/>
  <p:tag name="KSO_WM_TAG_VERSION" val="1.0"/>
  <p:tag name="KSO_WM_CHIP_GROUPID" val="61a82d99f40d6225060c5a8d"/>
  <p:tag name="KSO_WM_CHIP_XID" val="61a87da77f1731ae2a1c98e3"/>
  <p:tag name="KSO_WM_UNIT_DEC_AREA_ID" val="29474b4cfae645e3882a957c8f2d63fa"/>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ce8cf0961eeb42bcb29dfa6ead413c80"/>
</p:tagLst>
</file>

<file path=ppt/tags/tag166.xml><?xml version="1.0" encoding="utf-8"?>
<p:tagLst xmlns:p="http://schemas.openxmlformats.org/presentationml/2006/main">
  <p:tag name="KSO_WM_UNIT_ISCONTENTSTITLE" val="0"/>
  <p:tag name="KSO_WM_UNIT_ISNUMDGMTITLE" val="0"/>
  <p:tag name="KSO_WM_UNIT_PRESET_TEXT" val="感谢各位的观看"/>
  <p:tag name="KSO_WM_UNIT_NOCLEAR" val="0"/>
  <p:tag name="KSO_WM_UNIT_VALUE" val="8"/>
  <p:tag name="KSO_WM_UNIT_HIGHLIGHT" val="0"/>
  <p:tag name="KSO_WM_UNIT_COMPATIBLE" val="0"/>
  <p:tag name="KSO_WM_UNIT_DIAGRAM_ISNUMVISUAL" val="0"/>
  <p:tag name="KSO_WM_UNIT_DIAGRAM_ISREFERUNIT" val="0"/>
  <p:tag name="KSO_WM_UNIT_TYPE" val="a"/>
  <p:tag name="KSO_WM_UNIT_INDEX" val="1"/>
  <p:tag name="KSO_WM_UNIT_ID" val="custom20221225_1*a*1"/>
  <p:tag name="KSO_WM_TEMPLATE_CATEGORY" val="custom"/>
  <p:tag name="KSO_WM_TEMPLATE_INDEX" val="20221225"/>
  <p:tag name="KSO_WM_UNIT_LAYERLEVEL" val="1"/>
  <p:tag name="KSO_WM_TAG_VERSION" val="1.0"/>
  <p:tag name="KSO_WM_BEAUTIFY_FLAG" val="#wm#"/>
  <p:tag name="KSO_WM_UNIT_DEFAULT_FONT" val="54;66;2"/>
  <p:tag name="KSO_WM_UNIT_BLOCK" val="0"/>
  <p:tag name="KSO_WM_UNIT_DEC_AREA_ID" val="be4238e0e1e24ccc8b5ceadd7f61cb5c"/>
  <p:tag name="KSO_WM_CHIP_GROUPID" val="615163aed3dcef8fee32c2a0"/>
  <p:tag name="KSO_WM_CHIP_XID" val="615163aed3dcef8fee32c2a1"/>
  <p:tag name="KSO_WM_CHIP_FILLAREA_FILL_RULE" val="{&quot;fill_align&quot;:&quot;rm&quot;,&quot;fill_mode&quot;:&quot;adaptive&quot;,&quot;sacle_strategy&quot;:&quot;smart&quot;}"/>
  <p:tag name="KSO_WM_ASSEMBLE_CHIP_INDEX" val="0f54159975aa40b48b683a2da348cf83"/>
  <p:tag name="KSO_WM_UNIT_TEXT_FILL_FORE_SCHEMECOLOR_INDEX_BRIGHTNESS" val="0"/>
  <p:tag name="KSO_WM_UNIT_TEXT_FILL_FORE_SCHEMECOLOR_INDEX" val="13"/>
  <p:tag name="KSO_WM_UNIT_TEXT_FILL_TYPE" val="1"/>
  <p:tag name="KSO_WM_TEMPLATE_ASSEMBLE_XID" val="61add14d10c80d8195a6e125"/>
  <p:tag name="KSO_WM_TEMPLATE_ASSEMBLE_GROUPID" val="61a82d99f40d6225060c5a8d"/>
</p:tagLst>
</file>

<file path=ppt/tags/tag167.xml><?xml version="1.0" encoding="utf-8"?>
<p:tagLst xmlns:p="http://schemas.openxmlformats.org/presentationml/2006/main">
  <p:tag name="KSO_WM_UNIT_PRESET_TEXT" val="TITLE"/>
  <p:tag name="KSO_WM_UNIT_NOCLEAR" val="0"/>
  <p:tag name="KSO_WM_UNIT_VALUE" val="5"/>
  <p:tag name="KSO_WM_UNIT_HIGHLIGHT" val="0"/>
  <p:tag name="KSO_WM_UNIT_COMPATIBLE" val="0"/>
  <p:tag name="KSO_WM_UNIT_DIAGRAM_ISNUMVISUAL" val="0"/>
  <p:tag name="KSO_WM_UNIT_DIAGRAM_ISREFERUNIT" val="0"/>
  <p:tag name="KSO_WM_UNIT_TYPE" val="b"/>
  <p:tag name="KSO_WM_UNIT_INDEX" val="1"/>
  <p:tag name="KSO_WM_UNIT_ID" val="custom20221225_1*b*1"/>
  <p:tag name="KSO_WM_TEMPLATE_CATEGORY" val="custom"/>
  <p:tag name="KSO_WM_TEMPLATE_INDEX" val="20221225"/>
  <p:tag name="KSO_WM_UNIT_LAYERLEVEL" val="1"/>
  <p:tag name="KSO_WM_TAG_VERSION" val="1.0"/>
  <p:tag name="KSO_WM_BEAUTIFY_FLAG" val="#wm#"/>
  <p:tag name="KSO_WM_UNIT_DEFAULT_FONT" val="32;48;2"/>
  <p:tag name="KSO_WM_UNIT_BLOCK" val="0"/>
  <p:tag name="KSO_WM_UNIT_DEC_AREA_ID" val="074954597f8d43e1bcccca0bbe4bf630"/>
  <p:tag name="KSO_WM_UNIT_ISCONTENTSTITLE" val="0"/>
  <p:tag name="KSO_WM_UNIT_ISNUMDGMTITLE" val="0"/>
  <p:tag name="KSO_WM_CHIP_GROUPID" val="615163aed3dcef8fee32c2a0"/>
  <p:tag name="KSO_WM_CHIP_XID" val="615163aed3dcef8fee32c2a1"/>
  <p:tag name="KSO_WM_CHIP_FILLAREA_FILL_RULE" val="{&quot;fill_align&quot;:&quot;rm&quot;,&quot;fill_mode&quot;:&quot;adaptive&quot;,&quot;sacle_strategy&quot;:&quot;smart&quot;}"/>
  <p:tag name="KSO_WM_ASSEMBLE_CHIP_INDEX" val="0f54159975aa40b48b683a2da348cf83"/>
  <p:tag name="KSO_WM_UNIT_TEXT_FILL_FORE_SCHEMECOLOR_INDEX_BRIGHTNESS" val="0"/>
  <p:tag name="KSO_WM_UNIT_TEXT_FILL_FORE_SCHEMECOLOR_INDEX" val="13"/>
  <p:tag name="KSO_WM_UNIT_TEXT_FILL_TYPE" val="1"/>
  <p:tag name="KSO_WM_TEMPLATE_ASSEMBLE_XID" val="61add14d10c80d8195a6e125"/>
  <p:tag name="KSO_WM_TEMPLATE_ASSEMBLE_GROUPID" val="61a82d99f40d6225060c5a8d"/>
</p:tagLst>
</file>

<file path=ppt/tags/tag168.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a8ca5113054b4675bf33912e06900ff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23efaa5733f432d8932fd1c93e0d304"/>
  <p:tag name="KSO_WM_SLIDE_BACKGROUND_TYPE" val="general"/>
</p:tagLst>
</file>

<file path=ppt/tags/tag169.xml><?xml version="1.0" encoding="utf-8"?>
<p:tagLst xmlns:p="http://schemas.openxmlformats.org/presentationml/2006/main">
  <p:tag name="KSO_WM_SLIDE_BACKGROUND_TYPE" val="general"/>
</p:tagLst>
</file>

<file path=ppt/tags/tag170.xml><?xml version="1.0" encoding="utf-8"?>
<p:tagLst xmlns:p="http://schemas.openxmlformats.org/presentationml/2006/main">
  <p:tag name="KSO_WM_SLIDE_BACKGROUND_TYPE" val="general"/>
</p:tagLst>
</file>

<file path=ppt/tags/tag171.xml><?xml version="1.0" encoding="utf-8"?>
<p:tagLst xmlns:p="http://schemas.openxmlformats.org/presentationml/2006/main">
  <p:tag name="KSO_WM_SLIDE_BACKGROUND_TYPE" val="general"/>
</p:tagLst>
</file>

<file path=ppt/tags/tag172.xml><?xml version="1.0" encoding="utf-8"?>
<p:tagLst xmlns:p="http://schemas.openxmlformats.org/presentationml/2006/main">
  <p:tag name="KSO_WM_SLIDE_BACKGROUND_TYPE" val="general"/>
</p:tagLst>
</file>

<file path=ppt/tags/tag173.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2c529c208bd5476585a10a9782121f19"/>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81f5970e91da43a7aa448a96b8dcb55b"/>
  <p:tag name="KSO_WM_SLIDE_BACKGROUND_TYPE" val="frame"/>
</p:tagLst>
</file>

<file path=ppt/tags/tag17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bg20220286_2*i*1"/>
  <p:tag name="KSO_WM_UNIT_LAYERLEVEL" val="1"/>
  <p:tag name="KSO_WM_TAG_VERSION" val="1.0"/>
  <p:tag name="KSO_WM_BEAUTIFY_FLAG" val="#wm#"/>
  <p:tag name="KSO_WM_UNIT_BK_DARK_LIGHT" val="2"/>
  <p:tag name="KSO_WM_UNIT_SUBTYPE" val="h"/>
  <p:tag name="KSO_WM_UNIT_TYPE" val="i"/>
  <p:tag name="KSO_WM_UNIT_INDEX" val="1"/>
  <p:tag name="KSO_WM_TEMPLATE_CATEGORY" val="bg"/>
  <p:tag name="KSO_WM_TEMPLATE_INDEX" val="20220286"/>
  <p:tag name="KSO_WM_CHIP_GROUPID" val="612f6a61c37455bdf62a9584"/>
  <p:tag name="KSO_WM_CHIP_XID" val="612f6a61c37455bdf62a9586"/>
  <p:tag name="KSO_WM_UNIT_FILL_FORE_SCHEMECOLOR_INDEX_BRIGHTNESS" val="0"/>
  <p:tag name="KSO_WM_UNIT_FILL_FORE_SCHEMECOLOR_INDEX" val="16"/>
  <p:tag name="KSO_WM_UNIT_FILL_TYPE" val="1"/>
  <p:tag name="KSO_WM_UNIT_TEXT_FILL_FORE_SCHEMECOLOR_INDEX_BRIGHTNESS" val="0"/>
  <p:tag name="KSO_WM_UNIT_TEXT_FILL_FORE_SCHEMECOLOR_INDEX" val="2"/>
  <p:tag name="KSO_WM_UNIT_TEXT_FILL_TYPE" val="1"/>
</p:tagLst>
</file>

<file path=ppt/tags/tag175.xml><?xml version="1.0" encoding="utf-8"?>
<p:tagLst xmlns:p="http://schemas.openxmlformats.org/presentationml/2006/main">
  <p:tag name="KSO_WM_SLIDE_BACKGROUND_TYPE" val="frame"/>
</p:tagLst>
</file>

<file path=ppt/tags/tag176.xml><?xml version="1.0" encoding="utf-8"?>
<p:tagLst xmlns:p="http://schemas.openxmlformats.org/presentationml/2006/main">
  <p:tag name="KSO_WM_SLIDE_BACKGROUND_TYPE" val="frame"/>
</p:tagLst>
</file>

<file path=ppt/tags/tag177.xml><?xml version="1.0" encoding="utf-8"?>
<p:tagLst xmlns:p="http://schemas.openxmlformats.org/presentationml/2006/main">
  <p:tag name="KSO_WM_SLIDE_BACKGROUND_TYPE" val="frame"/>
</p:tagLst>
</file>

<file path=ppt/tags/tag178.xml><?xml version="1.0" encoding="utf-8"?>
<p:tagLst xmlns:p="http://schemas.openxmlformats.org/presentationml/2006/main">
  <p:tag name="KSO_WM_SLIDE_BACKGROUND_TYPE" val="frame"/>
</p:tagLst>
</file>

<file path=ppt/tags/tag179.xml><?xml version="1.0" encoding="utf-8"?>
<p:tagLst xmlns:p="http://schemas.openxmlformats.org/presentationml/2006/main">
  <p:tag name="KSO_WM_SLIDE_BACKGROUND_TYPE" val="frame"/>
</p:tagLst>
</file>

<file path=ppt/tags/tag180.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5e8cf38929bd4d82b35b850057c0e98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eb175cf4453a4eb4b3c19ec36ad74833"/>
  <p:tag name="KSO_WM_SLIDE_BACKGROUND_TYPE" val="leftRight"/>
</p:tagLst>
</file>

<file path=ppt/tags/tag18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bg20220286_3*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286"/>
  <p:tag name="KSO_WM_CHIP_GROUPID" val="612f6a61c37455bdf62a9584"/>
  <p:tag name="KSO_WM_CHIP_XID" val="612f6a61c37455bdf62a9587"/>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Lst>
</file>

<file path=ppt/tags/tag182.xml><?xml version="1.0" encoding="utf-8"?>
<p:tagLst xmlns:p="http://schemas.openxmlformats.org/presentationml/2006/main">
  <p:tag name="KSO_WM_SLIDE_BACKGROUND_TYPE" val="leftRight"/>
</p:tagLst>
</file>

<file path=ppt/tags/tag183.xml><?xml version="1.0" encoding="utf-8"?>
<p:tagLst xmlns:p="http://schemas.openxmlformats.org/presentationml/2006/main">
  <p:tag name="KSO_WM_SLIDE_BACKGROUND_TYPE" val="leftRight"/>
</p:tagLst>
</file>

<file path=ppt/tags/tag184.xml><?xml version="1.0" encoding="utf-8"?>
<p:tagLst xmlns:p="http://schemas.openxmlformats.org/presentationml/2006/main">
  <p:tag name="KSO_WM_SLIDE_BACKGROUND_TYPE" val="leftRight"/>
</p:tagLst>
</file>

<file path=ppt/tags/tag185.xml><?xml version="1.0" encoding="utf-8"?>
<p:tagLst xmlns:p="http://schemas.openxmlformats.org/presentationml/2006/main">
  <p:tag name="KSO_WM_SLIDE_BACKGROUND_TYPE" val="leftRight"/>
</p:tagLst>
</file>

<file path=ppt/tags/tag186.xml><?xml version="1.0" encoding="utf-8"?>
<p:tagLst xmlns:p="http://schemas.openxmlformats.org/presentationml/2006/main">
  <p:tag name="KSO_WM_SLIDE_BACKGROUND_TYPE" val="leftRight"/>
</p:tagLst>
</file>

<file path=ppt/tags/tag187.xml><?xml version="1.0" encoding="utf-8"?>
<p:tagLst xmlns:p="http://schemas.openxmlformats.org/presentationml/2006/main">
  <p:tag name="KSO_WM_SLIDE_BACKGROUND_TYPE" val="leftRight"/>
</p:tagLst>
</file>

<file path=ppt/tags/tag188.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83df9c6aa6ae45b8ae43e5efcb500165"/>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00a9fe16b712426ab25d7796fc7950b5"/>
  <p:tag name="KSO_WM_SLIDE_BACKGROUND_TYPE" val="topBottom"/>
</p:tagLst>
</file>

<file path=ppt/tags/tag18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bg20220286_4*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286"/>
  <p:tag name="KSO_WM_CHIP_GROUPID" val="612f6a61c37455bdf62a9584"/>
  <p:tag name="KSO_WM_CHIP_XID" val="612f6a61c37455bdf62a9588"/>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Lst>
</file>

<file path=ppt/tags/tag190.xml><?xml version="1.0" encoding="utf-8"?>
<p:tagLst xmlns:p="http://schemas.openxmlformats.org/presentationml/2006/main">
  <p:tag name="KSO_WM_SLIDE_BACKGROUND_TYPE" val="topBottom"/>
</p:tagLst>
</file>

<file path=ppt/tags/tag191.xml><?xml version="1.0" encoding="utf-8"?>
<p:tagLst xmlns:p="http://schemas.openxmlformats.org/presentationml/2006/main">
  <p:tag name="KSO_WM_SLIDE_BACKGROUND_TYPE" val="topBottom"/>
</p:tagLst>
</file>

<file path=ppt/tags/tag192.xml><?xml version="1.0" encoding="utf-8"?>
<p:tagLst xmlns:p="http://schemas.openxmlformats.org/presentationml/2006/main">
  <p:tag name="KSO_WM_SLIDE_BACKGROUND_TYPE" val="topBottom"/>
</p:tagLst>
</file>

<file path=ppt/tags/tag193.xml><?xml version="1.0" encoding="utf-8"?>
<p:tagLst xmlns:p="http://schemas.openxmlformats.org/presentationml/2006/main">
  <p:tag name="KSO_WM_SLIDE_BACKGROUND_TYPE" val="topBottom"/>
</p:tagLst>
</file>

<file path=ppt/tags/tag194.xml><?xml version="1.0" encoding="utf-8"?>
<p:tagLst xmlns:p="http://schemas.openxmlformats.org/presentationml/2006/main">
  <p:tag name="KSO_WM_SLIDE_BACKGROUND_TYPE" val="topBottom"/>
</p:tagLst>
</file>

<file path=ppt/tags/tag195.xml><?xml version="1.0" encoding="utf-8"?>
<p:tagLst xmlns:p="http://schemas.openxmlformats.org/presentationml/2006/main">
  <p:tag name="KSO_WM_SLIDE_BACKGROUND_TYPE" val="topBottom"/>
</p:tagLst>
</file>

<file path=ppt/tags/tag196.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9b5590b134324652849c0ec4e8556df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68b3477ab798448687630ee1a7722ee8"/>
  <p:tag name="KSO_WM_SLIDE_BACKGROUND_TYPE" val="bottomTop"/>
</p:tagLst>
</file>

<file path=ppt/tags/tag19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bg20220286_5*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286"/>
  <p:tag name="KSO_WM_CHIP_GROUPID" val="612f6a61c37455bdf62a9584"/>
  <p:tag name="KSO_WM_CHIP_XID" val="612f6a61c37455bdf62a9589"/>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Lst>
</file>

<file path=ppt/tags/tag198.xml><?xml version="1.0" encoding="utf-8"?>
<p:tagLst xmlns:p="http://schemas.openxmlformats.org/presentationml/2006/main">
  <p:tag name="KSO_WM_SLIDE_BACKGROUND_TYPE" val="bottomTop"/>
</p:tagLst>
</file>

<file path=ppt/tags/tag199.xml><?xml version="1.0" encoding="utf-8"?>
<p:tagLst xmlns:p="http://schemas.openxmlformats.org/presentationml/2006/main">
  <p:tag name="KSO_WM_SLIDE_BACKGROUND_TYPE" val="bottomTop"/>
</p:tagLst>
</file>

<file path=ppt/tags/tag200.xml><?xml version="1.0" encoding="utf-8"?>
<p:tagLst xmlns:p="http://schemas.openxmlformats.org/presentationml/2006/main">
  <p:tag name="KSO_WM_SLIDE_BACKGROUND_TYPE" val="bottomTop"/>
</p:tagLst>
</file>

<file path=ppt/tags/tag201.xml><?xml version="1.0" encoding="utf-8"?>
<p:tagLst xmlns:p="http://schemas.openxmlformats.org/presentationml/2006/main">
  <p:tag name="KSO_WM_SLIDE_BACKGROUND_TYPE" val="bottomTop"/>
</p:tagLst>
</file>

<file path=ppt/tags/tag202.xml><?xml version="1.0" encoding="utf-8"?>
<p:tagLst xmlns:p="http://schemas.openxmlformats.org/presentationml/2006/main">
  <p:tag name="KSO_WM_SLIDE_BACKGROUND_TYPE" val="bottomTop"/>
</p:tagLst>
</file>

<file path=ppt/tags/tag203.xml><?xml version="1.0" encoding="utf-8"?>
<p:tagLst xmlns:p="http://schemas.openxmlformats.org/presentationml/2006/main">
  <p:tag name="KSO_WM_SLIDE_BACKGROUND_TYPE" val="bottomTop"/>
</p:tagLst>
</file>

<file path=ppt/tags/tag204.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81fbce2c3a824b3e9b0ccd7d5e37b611"/>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f18904dec85840de8479a86c0de2b013"/>
  <p:tag name="KSO_WM_SLIDE_BACKGROUND_TYPE" val="navigation"/>
</p:tagLst>
</file>

<file path=ppt/tags/tag20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bg20220286_6*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286"/>
  <p:tag name="KSO_WM_CHIP_GROUPID" val="612f6a61c37455bdf62a9584"/>
  <p:tag name="KSO_WM_CHIP_XID" val="612f6a61c37455bdf62a958a"/>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Lst>
</file>

<file path=ppt/tags/tag206.xml><?xml version="1.0" encoding="utf-8"?>
<p:tagLst xmlns:p="http://schemas.openxmlformats.org/presentationml/2006/main">
  <p:tag name="KSO_WM_SLIDE_BACKGROUND_TYPE" val="navigation"/>
</p:tagLst>
</file>

<file path=ppt/tags/tag207.xml><?xml version="1.0" encoding="utf-8"?>
<p:tagLst xmlns:p="http://schemas.openxmlformats.org/presentationml/2006/main">
  <p:tag name="KSO_WM_SLIDE_BACKGROUND_TYPE" val="navigation"/>
</p:tagLst>
</file>

<file path=ppt/tags/tag208.xml><?xml version="1.0" encoding="utf-8"?>
<p:tagLst xmlns:p="http://schemas.openxmlformats.org/presentationml/2006/main">
  <p:tag name="KSO_WM_SLIDE_BACKGROUND_TYPE" val="navigation"/>
</p:tagLst>
</file>

<file path=ppt/tags/tag209.xml><?xml version="1.0" encoding="utf-8"?>
<p:tagLst xmlns:p="http://schemas.openxmlformats.org/presentationml/2006/main">
  <p:tag name="KSO_WM_SLIDE_BACKGROUND_TYPE" val="navigation"/>
</p:tagLst>
</file>

<file path=ppt/tags/tag210.xml><?xml version="1.0" encoding="utf-8"?>
<p:tagLst xmlns:p="http://schemas.openxmlformats.org/presentationml/2006/main">
  <p:tag name="KSO_WM_SLIDE_BACKGROUND_TYPE" val="navigation"/>
</p:tagLst>
</file>

<file path=ppt/tags/tag211.xml><?xml version="1.0" encoding="utf-8"?>
<p:tagLst xmlns:p="http://schemas.openxmlformats.org/presentationml/2006/main">
  <p:tag name="KSO_WM_SLIDE_BACKGROUND_TYPE" val="navigation"/>
</p:tagLst>
</file>

<file path=ppt/tags/tag212.xml><?xml version="1.0" encoding="utf-8"?>
<p:tagLst xmlns:p="http://schemas.openxmlformats.org/presentationml/2006/main">
  <p:tag name="KSO_WM_SLIDE_BACKGROUND_TYPE" val="navigation"/>
</p:tagLst>
</file>

<file path=ppt/tags/tag213.xml><?xml version="1.0" encoding="utf-8"?>
<p:tagLst xmlns:p="http://schemas.openxmlformats.org/presentationml/2006/main">
  <p:tag name="KSO_WM_SLIDE_BACKGROUND_TYPE" val="navigation"/>
</p:tagLst>
</file>

<file path=ppt/tags/tag214.xml><?xml version="1.0" encoding="utf-8"?>
<p:tagLst xmlns:p="http://schemas.openxmlformats.org/presentationml/2006/main">
  <p:tag name="KSO_WM_UNIT_SUBTYPE" val="v"/>
  <p:tag name="KSO_WM_TEMPLATE_CATEGORY" val="chip"/>
  <p:tag name="KSO_WM_TEMPLATE_INDEX" val="20221225"/>
  <p:tag name="KSO_WM_UNIT_TYPE" val="i"/>
  <p:tag name="KSO_WM_UNIT_INDEX" val="1"/>
  <p:tag name="KSO_WM_UNIT_ID" val="chip20221225_1*i*1"/>
  <p:tag name="KSO_WM_BEAUTIFY_FLAG" val="#wm#"/>
  <p:tag name="KSO_WM_TAG_VERSION" val="1.0"/>
  <p:tag name="KSO_WM_CHIP_GROUPID" val="61a82d99f40d6225060c5a8d"/>
  <p:tag name="KSO_WM_CHIP_XID" val="61a82d99f40d6225060c5a91"/>
  <p:tag name="KSO_WM_UNIT_DEC_AREA_ID" val="e82977e59aa6440983c298f338f8c857"/>
  <p:tag name="KSO_WM_CHIP_FILLAREA_FILL_RULE" val="{&quot;fill_align&quot;:&quot;cm&quot;,&quot;fill_effect&quot;:[],&quot;fill_mode&quot;:&quot;full&quot;,&quot;sacle_strategy&quot;:&quot;stretch&quot;}"/>
  <p:tag name="KSO_WM_UNIT_DEC_SUPPORTCHANGEPIC" val="0"/>
  <p:tag name="KSO_WM_UNIT_DEC_CHANGEPICRESERVED" val="1"/>
  <p:tag name="KSO_WM_ASSEMBLE_CHIP_INDEX" val="2c04b92ef35d46909e216ae0ffd0fcd1"/>
  <p:tag name="KSO_WM_SLIDE_BACKGROUND_TYPE" val="belt"/>
</p:tagLst>
</file>

<file path=ppt/tags/tag215.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bg20220286_7*i*1"/>
  <p:tag name="KSO_WM_UNIT_LAYERLEVEL" val="1"/>
  <p:tag name="KSO_WM_TAG_VERSION" val="1.0"/>
  <p:tag name="KSO_WM_BEAUTIFY_FLAG" val="#wm#"/>
  <p:tag name="KSO_WM_UNIT_SUBTYPE" val="h"/>
  <p:tag name="KSO_WM_UNIT_TYPE" val="i"/>
  <p:tag name="KSO_WM_UNIT_INDEX" val="1"/>
  <p:tag name="KSO_WM_UNIT_BK_DARK_LIGHT" val="2"/>
  <p:tag name="KSO_WM_TEMPLATE_CATEGORY" val="bg"/>
  <p:tag name="KSO_WM_TEMPLATE_INDEX" val="20220286"/>
  <p:tag name="KSO_WM_CHIP_GROUPID" val="612f6a61c37455bdf62a9584"/>
  <p:tag name="KSO_WM_CHIP_XID" val="612f6a61c37455bdf62a958b"/>
  <p:tag name="KSO_WM_UNIT_FILL_FORE_SCHEMECOLOR_INDEX_BRIGHTNESS" val="0"/>
  <p:tag name="KSO_WM_UNIT_FILL_FORE_SCHEMECOLOR_INDEX" val="15"/>
  <p:tag name="KSO_WM_UNIT_FILL_TYPE" val="1"/>
  <p:tag name="KSO_WM_UNIT_TEXT_FILL_FORE_SCHEMECOLOR_INDEX_BRIGHTNESS" val="0"/>
  <p:tag name="KSO_WM_UNIT_TEXT_FILL_FORE_SCHEMECOLOR_INDEX" val="2"/>
  <p:tag name="KSO_WM_UNIT_TEXT_FILL_TYPE" val="1"/>
</p:tagLst>
</file>

<file path=ppt/tags/tag216.xml><?xml version="1.0" encoding="utf-8"?>
<p:tagLst xmlns:p="http://schemas.openxmlformats.org/presentationml/2006/main">
  <p:tag name="KSO_WM_SLIDE_BACKGROUND_TYPE" val="belt"/>
</p:tagLst>
</file>

<file path=ppt/tags/tag217.xml><?xml version="1.0" encoding="utf-8"?>
<p:tagLst xmlns:p="http://schemas.openxmlformats.org/presentationml/2006/main">
  <p:tag name="KSO_WM_SLIDE_BACKGROUND_TYPE" val="belt"/>
</p:tagLst>
</file>

<file path=ppt/tags/tag218.xml><?xml version="1.0" encoding="utf-8"?>
<p:tagLst xmlns:p="http://schemas.openxmlformats.org/presentationml/2006/main">
  <p:tag name="KSO_WM_SLIDE_BACKGROUND_TYPE" val="belt"/>
</p:tagLst>
</file>

<file path=ppt/tags/tag219.xml><?xml version="1.0" encoding="utf-8"?>
<p:tagLst xmlns:p="http://schemas.openxmlformats.org/presentationml/2006/main">
  <p:tag name="KSO_WM_SLIDE_BACKGROUND_TYPE" val="belt"/>
</p:tagLst>
</file>

<file path=ppt/tags/tag220.xml><?xml version="1.0" encoding="utf-8"?>
<p:tagLst xmlns:p="http://schemas.openxmlformats.org/presentationml/2006/main">
  <p:tag name="KSO_WM_SLIDE_BACKGROUND_TYPE" val="belt"/>
</p:tagLst>
</file>

<file path=ppt/tags/tag221.xml><?xml version="1.0" encoding="utf-8"?>
<p:tagLst xmlns:p="http://schemas.openxmlformats.org/presentationml/2006/main">
  <p:tag name="KSO_WM_TEMPLATE_CATEGORY" val="custom"/>
  <p:tag name="KSO_WM_TEMPLATE_INDEX" val="20221225"/>
</p:tagLst>
</file>

<file path=ppt/tags/tag222.xml><?xml version="1.0" encoding="utf-8"?>
<p:tagLst xmlns:p="http://schemas.openxmlformats.org/presentationml/2006/main">
  <p:tag name="KSO_WM_TEMPLATE_CATEGORY" val="custom"/>
  <p:tag name="KSO_WM_TEMPLATE_INDEX" val="20221225"/>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21225"/>
  <p:tag name="KSO_WM_CHIP_COLORING" val="2"/>
</p:tagLst>
</file>

<file path=ppt/tags/tag224.xml><?xml version="1.0" encoding="utf-8"?>
<p:tagLst xmlns:p="http://schemas.openxmlformats.org/presentationml/2006/main">
  <p:tag name="KSO_WM_UNIT_DEFAULT_FONT" val="54;60;2"/>
  <p:tag name="KSO_WM_UNIT_BLOCK" val="0"/>
  <p:tag name="KSO_WM_UNIT_DEC_AREA_ID" val="1187e243d6ff4bc2a084344dc338b07d"/>
  <p:tag name="KSO_WM_UNIT_ISCONTENTSTITLE" val="0"/>
  <p:tag name="KSO_WM_UNIT_ISNUMDGMTITLE" val="0"/>
  <p:tag name="KSO_WM_UNIT_PRESET_TEXT" val="扁平风工作计划"/>
  <p:tag name="KSO_WM_UNIT_NOCLEAR" val="0"/>
  <p:tag name="KSO_WM_UNIT_VALUE" val="8"/>
  <p:tag name="KSO_WM_UNIT_HIGHLIGHT" val="0"/>
  <p:tag name="KSO_WM_UNIT_COMPATIBLE" val="0"/>
  <p:tag name="KSO_WM_UNIT_DIAGRAM_ISNUMVISUAL" val="0"/>
  <p:tag name="KSO_WM_UNIT_DIAGRAM_ISREFERUNIT" val="0"/>
  <p:tag name="KSO_WM_UNIT_TYPE" val="a"/>
  <p:tag name="KSO_WM_UNIT_INDEX" val="1"/>
  <p:tag name="KSO_WM_UNIT_ID" val="custom20226654_1*a*1"/>
  <p:tag name="KSO_WM_TEMPLATE_CATEGORY" val="custom"/>
  <p:tag name="KSO_WM_TEMPLATE_INDEX" val="20226654"/>
  <p:tag name="KSO_WM_UNIT_LAYERLEVEL" val="1"/>
  <p:tag name="KSO_WM_TAG_VERSION" val="1.0"/>
  <p:tag name="KSO_WM_BEAUTIFY_FLAG" val="#wm#"/>
  <p:tag name="KSO_WM_CHIP_GROUPID" val="624cf4268c72ca61f790a23b"/>
  <p:tag name="KSO_WM_CHIP_XID" val="624cf4268c72ca61f790a23a"/>
  <p:tag name="KSO_WM_CHIP_FILLAREA_FILL_RULE" val="{&quot;fill_align&quot;:&quot;lm&quot;,&quot;fill_mode&quot;:&quot;adaptive&quot;,&quot;sacle_strategy&quot;:&quot;smart&quot;}"/>
  <p:tag name="KSO_WM_ASSEMBLE_CHIP_INDEX" val="464bdebbd37e4871a8ac7037b03cf7bf"/>
  <p:tag name="KSO_WM_UNIT_TEXT_FILL_FORE_SCHEMECOLOR_INDEX_BRIGHTNESS" val="0.15"/>
  <p:tag name="KSO_WM_UNIT_TEXT_FILL_FORE_SCHEMECOLOR_INDEX" val="13"/>
  <p:tag name="KSO_WM_UNIT_TEXT_FILL_TYPE" val="1"/>
</p:tagLst>
</file>

<file path=ppt/tags/tag225.xml><?xml version="1.0" encoding="utf-8"?>
<p:tagLst xmlns:p="http://schemas.openxmlformats.org/presentationml/2006/main">
  <p:tag name="KSO_WM_UNIT_DEFAULT_FONT" val="14;16;2"/>
  <p:tag name="KSO_WM_UNIT_BLOCK" val="0"/>
  <p:tag name="KSO_WM_UNIT_DEC_AREA_ID" val="3287321390dd4ab19603ec03e1b0ae93"/>
  <p:tag name="KSO_WM_UNIT_SUBTYPE" val="a"/>
  <p:tag name="KSO_WM_UNIT_PRESET_TEXT" val="单击此处添加正文，文字是您思想的提炼，为了演示发布的良好效果，请言简意赅地阐述您的观点。"/>
  <p:tag name="KSO_WM_UNIT_NOCLEAR" val="0"/>
  <p:tag name="KSO_WM_UNIT_VALUE" val="84"/>
  <p:tag name="KSO_WM_UNIT_HIGHLIGHT" val="0"/>
  <p:tag name="KSO_WM_UNIT_COMPATIBLE" val="0"/>
  <p:tag name="KSO_WM_UNIT_DIAGRAM_ISNUMVISUAL" val="0"/>
  <p:tag name="KSO_WM_UNIT_DIAGRAM_ISREFERUNIT" val="0"/>
  <p:tag name="KSO_WM_UNIT_TYPE" val="f"/>
  <p:tag name="KSO_WM_UNIT_INDEX" val="2"/>
  <p:tag name="KSO_WM_UNIT_ID" val="custom20226654_1*f*2"/>
  <p:tag name="KSO_WM_TEMPLATE_CATEGORY" val="custom"/>
  <p:tag name="KSO_WM_TEMPLATE_INDEX" val="20226654"/>
  <p:tag name="KSO_WM_UNIT_LAYERLEVEL" val="1"/>
  <p:tag name="KSO_WM_TAG_VERSION" val="1.0"/>
  <p:tag name="KSO_WM_BEAUTIFY_FLAG" val="#wm#"/>
  <p:tag name="KSO_WM_CHIP_GROUPID" val="624cf4268c72ca61f790a23b"/>
  <p:tag name="KSO_WM_CHIP_XID" val="624cf4268c72ca61f790a23a"/>
  <p:tag name="KSO_WM_CHIP_FILLAREA_FILL_RULE" val="{&quot;fill_align&quot;:&quot;lm&quot;,&quot;fill_mode&quot;:&quot;adaptive&quot;,&quot;sacle_strategy&quot;:&quot;smart&quot;}"/>
  <p:tag name="KSO_WM_ASSEMBLE_CHIP_INDEX" val="464bdebbd37e4871a8ac7037b03cf7bf"/>
  <p:tag name="KSO_WM_UNIT_TEXT_FILL_FORE_SCHEMECOLOR_INDEX_BRIGHTNESS" val="0.15"/>
  <p:tag name="KSO_WM_UNIT_TEXT_FILL_FORE_SCHEMECOLOR_INDEX" val="13"/>
  <p:tag name="KSO_WM_UNIT_TEXT_FILL_TYPE" val="1"/>
</p:tagLst>
</file>

<file path=ppt/tags/tag226.xml><?xml version="1.0" encoding="utf-8"?>
<p:tagLst xmlns:p="http://schemas.openxmlformats.org/presentationml/2006/main">
  <p:tag name="KSO_WM_SLIDE_ID" val="custom20226654_1"/>
  <p:tag name="KSO_WM_TEMPLATE_SUBCATEGORY" val="21"/>
  <p:tag name="KSO_WM_TEMPLATE_MASTER_TYPE" val="1"/>
  <p:tag name="KSO_WM_TEMPLATE_COLOR_TYPE" val="1"/>
  <p:tag name="KSO_WM_SLIDE_ITEM_CNT" val="0"/>
  <p:tag name="KSO_WM_SLIDE_INDEX" val="1"/>
  <p:tag name="KSO_WM_TAG_VERSION" val="1.0"/>
  <p:tag name="KSO_WM_BEAUTIFY_FLAG" val="#wm#"/>
  <p:tag name="KSO_WM_TEMPLATE_CATEGORY" val="custom"/>
  <p:tag name="KSO_WM_TEMPLATE_INDEX" val="20226654"/>
  <p:tag name="KSO_WM_SLIDE_LAYOUT" val="a_f"/>
  <p:tag name="KSO_WM_SLIDE_LAYOUT_CNT" val="1_2"/>
  <p:tag name="KSO_WM_CHIP_INFOS" val="{&quot;type&quot;:0,&quot;layout_type&quot;:&quot;1_NF_LC_29&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扁平风&quot;,&quot;手绘风&quot;,&quot;立体风&quot;,&quot;炫酷&quot;,&quot;复古风&quot;,&quot;科技风&quot;,&quot;水彩风&quot;,&quot;ios风&quot;,&quot;快闪&quot;,&quot;波普风&quot;,&quot;孟菲斯&quot;,&quot;蒸汽波&quot;,&quot;MBE&quot;,&quot;剪纸风&quot;,&quot;酸性风&quot;,&quot;像素风&quot;,&quot;涂鸦风&quot;,&quot;实景&quot;]},&quot;slide_type&quot;:[&quot;title&quot;,&quot;sectionTitle&quot;,&quot;endPage&quot;],&quot;useType&quot;:[&quot;ppt&quot;]}"/>
  <p:tag name="KSO_WM_CHIP_XID" val="6267529de40dab8c91ea3331"/>
  <p:tag name="KSO_WM_CHIP_FILLPROP" val="[[{&quot;text_align&quot;:&quot;lm&quot;,&quot;text_direction&quot;:&quot;horizontal&quot;,&quot;support_big_font&quot;:false,&quot;picture_toward&quot;:0,&quot;picture_dockside&quot;:[],&quot;fill_id&quot;:&quot;f93f1e9f9c434256b0247c312ece663f&quot;,&quot;fill_align&quot;:&quot;lm&quot;,&quot;chip_types&quot;:[&quot;header&quot;]}],[{&quot;text_align&quot;:&quot;lm&quot;,&quot;text_direction&quot;:&quot;horizontal&quot;,&quot;support_big_font&quot;:false,&quot;picture_toward&quot;:0,&quot;picture_dockside&quot;:[],&quot;fill_id&quot;:&quot;f93f1e9f9c434256b0247c312ece663f&quot;,&quot;fill_align&quot;:&quot;cm&quot;,&quot;chip_types&quot;:[&quot;header&quot;]}],[{&quot;text_align&quot;:&quot;cm&quot;,&quot;text_direction&quot;:&quot;horizontal&quot;,&quot;support_big_font&quot;:false,&quot;picture_toward&quot;:0,&quot;picture_dockside&quot;:[],&quot;fill_id&quot;:&quot;f93f1e9f9c434256b0247c312ece663f&quot;,&quot;fill_align&quot;:&quot;lm&quot;,&quot;chip_types&quot;:[&quot;header&quot;]}],[{&quot;text_align&quot;:&quot;rm&quot;,&quot;text_direction&quot;:&quot;horizontal&quot;,&quot;support_big_font&quot;:false,&quot;picture_toward&quot;:0,&quot;picture_dockside&quot;:[],&quot;fill_id&quot;:&quot;f93f1e9f9c434256b0247c312ece663f&quot;,&quot;fill_align&quot;:&quot;rt&quot;,&quot;chip_types&quot;:[&quot;header&quot;]}],[{&quot;text_align&quot;:&quot;rm&quot;,&quot;text_direction&quot;:&quot;horizontal&quot;,&quot;support_big_font&quot;:false,&quot;picture_toward&quot;:0,&quot;picture_dockside&quot;:[],&quot;fill_id&quot;:&quot;f93f1e9f9c434256b0247c312ece663f&quot;,&quot;fill_align&quot;:&quot;rm&quot;,&quot;chip_types&quot;:[&quot;header&quot;]}],[{&quot;text_align&quot;:&quot;rm&quot;,&quot;text_direction&quot;:&quot;horizontal&quot;,&quot;support_big_font&quot;:false,&quot;picture_toward&quot;:0,&quot;picture_dockside&quot;:[],&quot;fill_id&quot;:&quot;f93f1e9f9c434256b0247c312ece663f&quot;,&quot;fill_align&quot;:&quot;rb&quot;,&quot;chip_types&quot;:[&quot;header&quot;]}],[{&quot;text_align&quot;:&quot;lm&quot;,&quot;text_direction&quot;:&quot;horizontal&quot;,&quot;support_big_font&quot;:false,&quot;picture_toward&quot;:0,&quot;picture_dockside&quot;:[],&quot;fill_id&quot;:&quot;f93f1e9f9c434256b0247c312ece663f&quot;,&quot;fill_align&quot;:&quot;lt&quot;,&quot;chip_types&quot;:[&quot;header&quot;]}],[{&quot;text_align&quot;:&quot;lm&quot;,&quot;text_direction&quot;:&quot;horizontal&quot;,&quot;support_big_font&quot;:false,&quot;picture_toward&quot;:0,&quot;picture_dockside&quot;:[],&quot;fill_id&quot;:&quot;f93f1e9f9c434256b0247c312ece663f&quot;,&quot;fill_align&quot;:&quot;lb&quot;,&quot;chip_types&quot;:[&quot;header&quot;]}],[{&quot;text_align&quot;:&quot;cm&quot;,&quot;text_direction&quot;:&quot;horizontal&quot;,&quot;support_big_font&quot;:false,&quot;picture_toward&quot;:0,&quot;picture_dockside&quot;:[],&quot;fill_id&quot;:&quot;f93f1e9f9c434256b0247c312ece663f&quot;,&quot;fill_align&quot;:&quot;lt&quot;,&quot;chip_types&quot;:[&quot;header&quot;]}],[{&quot;text_align&quot;:&quot;cm&quot;,&quot;text_direction&quot;:&quot;horizontal&quot;,&quot;support_big_font&quot;:false,&quot;picture_toward&quot;:0,&quot;picture_dockside&quot;:[],&quot;fill_id&quot;:&quot;f93f1e9f9c434256b0247c312ece663f&quot;,&quot;fill_align&quot;:&quot;lb&quot;,&quot;chip_types&quot;:[&quot;header&quot;]}],[{&quot;text_align&quot;:&quot;cm&quot;,&quot;text_direction&quot;:&quot;horizontal&quot;,&quot;support_big_font&quot;:false,&quot;picture_toward&quot;:0,&quot;picture_dockside&quot;:[],&quot;fill_id&quot;:&quot;f93f1e9f9c434256b0247c312ece663f&quot;,&quot;fill_align&quot;:&quot;cm&quot;,&quot;chip_types&quot;:[&quot;header&quot;]}],[{&quot;text_align&quot;:&quot;cm&quot;,&quot;text_direction&quot;:&quot;horizontal&quot;,&quot;support_big_font&quot;:false,&quot;picture_toward&quot;:0,&quot;picture_dockside&quot;:[],&quot;fill_id&quot;:&quot;f93f1e9f9c434256b0247c312ece663f&quot;,&quot;fill_align&quot;:&quot;ct&quot;,&quot;chip_types&quot;:[&quot;header&quot;]}],[{&quot;text_align&quot;:&quot;cm&quot;,&quot;text_direction&quot;:&quot;horizontal&quot;,&quot;support_big_font&quot;:false,&quot;picture_toward&quot;:0,&quot;picture_dockside&quot;:[],&quot;fill_id&quot;:&quot;f93f1e9f9c434256b0247c312ece663f&quot;,&quot;fill_align&quot;:&quot;cb&quot;,&quot;chip_types&quot;:[&quot;header&quot;]}],[{&quot;text_align&quot;:&quot;lm&quot;,&quot;text_direction&quot;:&quot;horizontal&quot;,&quot;support_big_font&quot;:false,&quot;picture_toward&quot;:0,&quot;picture_dockside&quot;:[],&quot;fill_id&quot;:&quot;f93f1e9f9c434256b0247c312ece663f&quot;,&quot;fill_align&quot;:&quot;cb&quot;,&quot;chip_types&quot;:[&quot;header&quot;]}],[{&quot;text_align&quot;:&quot;lm&quot;,&quot;text_direction&quot;:&quot;horizontal&quot;,&quot;support_big_font&quot;:false,&quot;picture_toward&quot;:0,&quot;picture_dockside&quot;:[],&quot;fill_id&quot;:&quot;f93f1e9f9c434256b0247c312ece663f&quot;,&quot;fill_align&quot;:&quot;ct&quot;,&quot;chip_types&quot;:[&quot;header&quot;]}]]"/>
  <p:tag name="KSO_WM_CHIP_DECFILLPROP" val="[]"/>
  <p:tag name="KSO_WM_CHIP_GROUPID" val="6267529de40dab8c91ea3332"/>
  <p:tag name="KSO_WM_SLIDE_LAYOUT_INFO" val="{&quot;id&quot;:&quot;2022-09-02T10:33:46&quot;,&quot;margin&quot;:{&quot;bottom&quot;:4.9802060127258301,&quot;left&quot;:3.7288610935211182,&quot;right&quot;:13.185105323791504,&quot;top&quot;:4.7896699905395508},&quot;type&quot;:0}"/>
  <p:tag name="KSO_WM_SLIDE_BK_DARK_LIGHT" val="2"/>
  <p:tag name="KSO_WM_SLIDE_BACKGROUND_TYPE" val="general"/>
  <p:tag name="KSO_WM_SLIDE_SUPPORT_FEATURE_TYPE" val="0"/>
  <p:tag name="KSO_WM_SLIDE_TYPE" val="title"/>
  <p:tag name="KSO_WM_TEMPLATE_MASTER_THUMB_INDEX" val="12"/>
  <p:tag name="KSO_WM_CHIP_COLORING" val="1"/>
  <p:tag name="KSO_WM_SLIDE_SUBTYPE" val="pureTxt"/>
  <p:tag name="KSO_WM_TEMPLATE_ASSEMBLE_XID" val="63116b6fa35593066d076b28"/>
  <p:tag name="KSO_WM_TEMPLATE_ASSEMBLE_GROUPID" val="62fca06d295c1bf6da964e14"/>
  <p:tag name="KSO_WM_TEMPLATE_THUMBS_INDEX" val="1、3、4、5、7、21"/>
</p:tagLst>
</file>

<file path=ppt/tags/tag227.xml><?xml version="1.0" encoding="utf-8"?>
<p:tagLst xmlns:p="http://schemas.openxmlformats.org/presentationml/2006/main">
  <p:tag name="KSO_WM_TEMPLATE_CATEGORY" val=""/>
  <p:tag name="KSO_WM_TEMPLATE_INDEX" val="0"/>
</p:tagLst>
</file>

<file path=ppt/tags/tag228.xml><?xml version="1.0" encoding="utf-8"?>
<p:tagLst xmlns:p="http://schemas.openxmlformats.org/presentationml/2006/main">
  <p:tag name="KSO_WM_TEMPLATE_CATEGORY" val=""/>
  <p:tag name="KSO_WM_TEMPLATE_INDEX" val="0"/>
</p:tagLst>
</file>

<file path=ppt/tags/tag229.xml><?xml version="1.0" encoding="utf-8"?>
<p:tagLst xmlns:p="http://schemas.openxmlformats.org/presentationml/2006/main">
  <p:tag name="KSO_WM_TEMPLATE_CATEGORY" val=""/>
  <p:tag name="KSO_WM_TEMPLATE_INDEX" val="0"/>
</p:tagLst>
</file>

<file path=ppt/tags/tag230.xml><?xml version="1.0" encoding="utf-8"?>
<p:tagLst xmlns:p="http://schemas.openxmlformats.org/presentationml/2006/main">
  <p:tag name="KSO_WM_TEMPLATE_CATEGORY" val=""/>
  <p:tag name="KSO_WM_TEMPLATE_INDEX" val="0"/>
</p:tagLst>
</file>

<file path=ppt/tags/tag231.xml><?xml version="1.0" encoding="utf-8"?>
<p:tagLst xmlns:p="http://schemas.openxmlformats.org/presentationml/2006/main">
  <p:tag name="KSO_WM_TEMPLATE_CATEGORY" val=""/>
  <p:tag name="KSO_WM_TEMPLATE_INDEX" val="0"/>
</p:tagLst>
</file>

<file path=ppt/tags/tag232.xml><?xml version="1.0" encoding="utf-8"?>
<p:tagLst xmlns:p="http://schemas.openxmlformats.org/presentationml/2006/main">
  <p:tag name="KSO_WM_TEMPLATE_CATEGORY" val=""/>
  <p:tag name="KSO_WM_TEMPLATE_INDEX" val="0"/>
</p:tagLst>
</file>

<file path=ppt/tags/tag233.xml><?xml version="1.0" encoding="utf-8"?>
<p:tagLst xmlns:p="http://schemas.openxmlformats.org/presentationml/2006/main">
  <p:tag name="KSO_WM_TEMPLATE_CATEGORY" val=""/>
  <p:tag name="KSO_WM_TEMPLATE_INDEX" val="0"/>
</p:tagLst>
</file>

<file path=ppt/tags/tag234.xml><?xml version="1.0" encoding="utf-8"?>
<p:tagLst xmlns:p="http://schemas.openxmlformats.org/presentationml/2006/main">
  <p:tag name="KSO_WM_TEMPLATE_CATEGORY" val=""/>
  <p:tag name="KSO_WM_TEMPLATE_INDEX" val="0"/>
</p:tagLst>
</file>

<file path=ppt/tags/tag235.xml><?xml version="1.0" encoding="utf-8"?>
<p:tagLst xmlns:p="http://schemas.openxmlformats.org/presentationml/2006/main">
  <p:tag name="KSO_WM_TEMPLATE_CATEGORY" val=""/>
  <p:tag name="KSO_WM_TEMPLATE_INDEX" val="0"/>
</p:tagLst>
</file>

<file path=ppt/tags/tag236.xml><?xml version="1.0" encoding="utf-8"?>
<p:tagLst xmlns:p="http://schemas.openxmlformats.org/presentationml/2006/main">
  <p:tag name="KSO_WM_TEMPLATE_CATEGORY" val=""/>
  <p:tag name="KSO_WM_TEMPLATE_INDEX" val="0"/>
</p:tagLst>
</file>

<file path=ppt/tags/tag237.xml><?xml version="1.0" encoding="utf-8"?>
<p:tagLst xmlns:p="http://schemas.openxmlformats.org/presentationml/2006/main">
  <p:tag name="KSO_WM_TEMPLATE_CATEGORY" val=""/>
  <p:tag name="KSO_WM_TEMPLATE_INDEX" val="0"/>
</p:tagLst>
</file>

<file path=ppt/tags/tag238.xml><?xml version="1.0" encoding="utf-8"?>
<p:tagLst xmlns:p="http://schemas.openxmlformats.org/presentationml/2006/main">
  <p:tag name="KSO_WM_UNIT_PRESET_TEXT" val="TITLE"/>
  <p:tag name="KSO_WM_UNIT_NOCLEAR" val="0"/>
  <p:tag name="KSO_WM_UNIT_VALUE" val="5"/>
  <p:tag name="KSO_WM_UNIT_HIGHLIGHT" val="0"/>
  <p:tag name="KSO_WM_UNIT_COMPATIBLE" val="0"/>
  <p:tag name="KSO_WM_UNIT_DIAGRAM_ISNUMVISUAL" val="0"/>
  <p:tag name="KSO_WM_UNIT_DIAGRAM_ISREFERUNIT" val="0"/>
  <p:tag name="KSO_WM_UNIT_TYPE" val="b"/>
  <p:tag name="KSO_WM_UNIT_INDEX" val="1"/>
  <p:tag name="KSO_WM_UNIT_ID" val="custom20221225_24*b*1"/>
  <p:tag name="KSO_WM_TEMPLATE_CATEGORY" val="custom"/>
  <p:tag name="KSO_WM_TEMPLATE_INDEX" val="20221225"/>
  <p:tag name="KSO_WM_UNIT_LAYERLEVEL" val="1"/>
  <p:tag name="KSO_WM_TAG_VERSION" val="1.0"/>
  <p:tag name="KSO_WM_BEAUTIFY_FLAG" val="#wm#"/>
  <p:tag name="KSO_WM_UNIT_DEFAULT_FONT" val="32;48;2"/>
  <p:tag name="KSO_WM_UNIT_BLOCK" val="0"/>
  <p:tag name="KSO_WM_UNIT_DEC_AREA_ID" val="074954597f8d43e1bcccca0bbe4bf630"/>
  <p:tag name="KSO_WM_UNIT_ISCONTENTSTITLE" val="0"/>
  <p:tag name="KSO_WM_UNIT_ISNUMDGMTITLE" val="0"/>
  <p:tag name="KSO_WM_CHIP_GROUPID" val="615163aed3dcef8fee32c2a0"/>
  <p:tag name="KSO_WM_CHIP_XID" val="615163aed3dcef8fee32c2a1"/>
  <p:tag name="KSO_WM_CHIP_FILLAREA_FILL_RULE" val="{&quot;fill_align&quot;:&quot;rm&quot;,&quot;fill_mode&quot;:&quot;adaptive&quot;,&quot;sacle_strategy&quot;:&quot;smart&quot;}"/>
  <p:tag name="KSO_WM_ASSEMBLE_CHIP_INDEX" val="0f54159975aa40b48b683a2da348cf83"/>
  <p:tag name="KSO_WM_UNIT_TEXT_FILL_FORE_SCHEMECOLOR_INDEX_BRIGHTNESS" val="0"/>
  <p:tag name="KSO_WM_UNIT_TEXT_FILL_FORE_SCHEMECOLOR_INDEX" val="13"/>
  <p:tag name="KSO_WM_UNIT_TEXT_FILL_TYPE" val="1"/>
</p:tagLst>
</file>

<file path=ppt/tags/tag2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custom20221225_24*i*1"/>
  <p:tag name="KSO_WM_TEMPLATE_CATEGORY" val="custom"/>
  <p:tag name="KSO_WM_TEMPLATE_INDEX" val="20221225"/>
  <p:tag name="KSO_WM_UNIT_LAYERLEVEL" val="1"/>
  <p:tag name="KSO_WM_TAG_VERSION" val="1.0"/>
  <p:tag name="KSO_WM_BEAUTIFY_FLAG" val="#wm#"/>
  <p:tag name="KSO_WM_UNIT_BLOCK" val="0"/>
  <p:tag name="KSO_WM_UNIT_SM_LIMIT_TYPE" val="3"/>
  <p:tag name="KSO_WM_UNIT_DEC_AREA_ID" val="fa40fa50ab254ed2b04af43c71f3b0dd"/>
  <p:tag name="KSO_WM_UNIT_DECORATE_INFO" val="{&quot;DecorateInfoH&quot;:{&quot;IsAbs&quot;:true},&quot;DecorateInfoW&quot;:{&quot;IsAbs&quot;:false},&quot;DecorateInfoX&quot;:{&quot;IsAbs&quot;:true,&quot;Pos&quot;:2},&quot;DecorateInfoY&quot;:{&quot;IsAbs&quot;:true,&quot;Pos&quot;:0},&quot;ReferentInfo&quot;:{&quot;Id&quot;:&quot;be4238e0e1e24ccc8b5ceadd7f61cb5c&quot;,&quot;X&quot;:{&quot;Pos&quot;:2},&quot;Y&quot;:{&quot;Pos&quot;:2}},&quot;whChangeMode&quot;:0}"/>
  <p:tag name="KSO_WM_CHIP_GROUPID" val="615163aed3dcef8fee32c2a0"/>
  <p:tag name="KSO_WM_CHIP_XID" val="615163aed3dcef8fee32c2a1"/>
  <p:tag name="KSO_WM_CHIP_FILLAREA_FILL_RULE" val="{&quot;fill_align&quot;:&quot;rm&quot;,&quot;fill_mode&quot;:&quot;adaptive&quot;,&quot;sacle_strategy&quot;:&quot;smart&quot;}"/>
  <p:tag name="KSO_WM_UNIT_DEC_SUPPORTCHANGEPIC" val="0"/>
  <p:tag name="KSO_WM_UNIT_DEC_CHANGEPICRESERVED" val="0"/>
  <p:tag name="KSO_WM_ASSEMBLE_CHIP_INDEX" val="0f54159975aa40b48b683a2da348cf83"/>
  <p:tag name="KSO_WM_UNIT_LINE_FORE_SCHEMECOLOR_INDEX_1_BRIGHTNESS" val="0"/>
  <p:tag name="KSO_WM_UNIT_LINE_FORE_SCHEMECOLOR_INDEX_1" val="13"/>
  <p:tag name="KSO_WM_UNIT_LINE_FORE_SCHEMECOLOR_INDEX_1_POS" val="0.07"/>
  <p:tag name="KSO_WM_UNIT_LINE_FORE_SCHEMECOLOR_INDEX_1_TRANS" val="0"/>
  <p:tag name="KSO_WM_UNIT_LINE_FORE_SCHEMECOLOR_INDEX_2_BRIGHTNESS" val="0"/>
  <p:tag name="KSO_WM_UNIT_LINE_FORE_SCHEMECOLOR_INDEX_2" val="14"/>
  <p:tag name="KSO_WM_UNIT_LINE_FORE_SCHEMECOLOR_INDEX_2_POS" val="1"/>
  <p:tag name="KSO_WM_UNIT_LINE_FORE_SCHEMECOLOR_INDEX_2_TRANS" val="1"/>
  <p:tag name="KSO_WM_UNIT_LINE_GRADIENT_TYPE" val="0"/>
  <p:tag name="KSO_WM_UNIT_LINE_GRADIENT_ANGLE" val="180"/>
  <p:tag name="KSO_WM_UNIT_LINE_GRADIENT_Direction" val="4"/>
  <p:tag name="KSO_WM_UNIT_LINE_FILL_TYPE" val="5"/>
</p:tagLst>
</file>

<file path=ppt/tags/tag240.xml><?xml version="1.0" encoding="utf-8"?>
<p:tagLst xmlns:p="http://schemas.openxmlformats.org/presentationml/2006/main">
  <p:tag name="KSO_WM_UNIT_ISCONTENTSTITLE" val="0"/>
  <p:tag name="KSO_WM_UNIT_ISNUMDGMTITLE" val="0"/>
  <p:tag name="KSO_WM_UNIT_PRESET_TEXT" val="演讲人姓名"/>
  <p:tag name="KSO_WM_UNIT_NOCLEAR" val="0"/>
  <p:tag name="KSO_WM_UNIT_VALUE" val="11"/>
  <p:tag name="KSO_WM_UNIT_HIGHLIGHT" val="0"/>
  <p:tag name="KSO_WM_UNIT_COMPATIBLE" val="0"/>
  <p:tag name="KSO_WM_UNIT_DIAGRAM_ISNUMVISUAL" val="0"/>
  <p:tag name="KSO_WM_UNIT_DIAGRAM_ISREFERUNIT" val="0"/>
  <p:tag name="KSO_WM_UNIT_TYPE" val="f"/>
  <p:tag name="KSO_WM_UNIT_INDEX" val="1"/>
  <p:tag name="KSO_WM_UNIT_ID" val="custom20221225_24*f*1"/>
  <p:tag name="KSO_WM_TEMPLATE_CATEGORY" val="custom"/>
  <p:tag name="KSO_WM_TEMPLATE_INDEX" val="20221225"/>
  <p:tag name="KSO_WM_UNIT_LAYERLEVEL" val="1"/>
  <p:tag name="KSO_WM_TAG_VERSION" val="1.0"/>
  <p:tag name="KSO_WM_BEAUTIFY_FLAG" val="#wm#"/>
  <p:tag name="KSO_WM_UNIT_DEFAULT_FONT" val="18;26;2"/>
  <p:tag name="KSO_WM_UNIT_BLOCK" val="0"/>
  <p:tag name="KSO_WM_UNIT_DEC_AREA_ID" val="2f807806213d4063a28f07f525d7a4df"/>
  <p:tag name="KSO_WM_UNIT_SUBTYPE" val="b"/>
  <p:tag name="KSO_WM_CHIP_GROUPID" val="615163aed3dcef8fee32c2a0"/>
  <p:tag name="KSO_WM_CHIP_XID" val="615163aed3dcef8fee32c2a1"/>
  <p:tag name="KSO_WM_CHIP_FILLAREA_FILL_RULE" val="{&quot;fill_align&quot;:&quot;rm&quot;,&quot;fill_mode&quot;:&quot;adaptive&quot;,&quot;sacle_strategy&quot;:&quot;smart&quot;}"/>
  <p:tag name="KSO_WM_ASSEMBLE_CHIP_INDEX" val="0f54159975aa40b48b683a2da348cf83"/>
  <p:tag name="KSO_WM_UNIT_TEXT_FILL_FORE_SCHEMECOLOR_INDEX_BRIGHTNESS" val="0"/>
  <p:tag name="KSO_WM_UNIT_TEXT_FILL_FORE_SCHEMECOLOR_INDEX" val="13"/>
  <p:tag name="KSO_WM_UNIT_TEXT_FILL_TYPE" val="1"/>
</p:tagLst>
</file>

<file path=ppt/tags/tag241.xml><?xml version="1.0" encoding="utf-8"?>
<p:tagLst xmlns:p="http://schemas.openxmlformats.org/presentationml/2006/main">
  <p:tag name="KSO_WM_BEAUTIFY_FLAG" val="#wm#"/>
  <p:tag name="KSO_WM_TEMPLATE_CATEGORY" val="custom"/>
  <p:tag name="KSO_WM_TEMPLATE_INDEX" val="20221225"/>
  <p:tag name="KSO_WM_SLIDE_ID" val="custom20221225_24"/>
  <p:tag name="KSO_WM_TEMPLATE_SUBCATEGORY" val="21"/>
  <p:tag name="KSO_WM_TEMPLATE_MASTER_TYPE" val="1"/>
  <p:tag name="KSO_WM_TEMPLATE_COLOR_TYPE" val="1"/>
  <p:tag name="KSO_WM_SLIDE_ITEM_CNT" val="0"/>
  <p:tag name="KSO_WM_SLIDE_INDEX" val="24"/>
  <p:tag name="KSO_WM_TAG_VERSION" val="1.0"/>
  <p:tag name="KSO_WM_SLIDE_LAYOUT" val="a_b_f"/>
  <p:tag name="KSO_WM_SLIDE_LAYOUT_CNT" val="1_1_1"/>
  <p:tag name="KSO_WM_CHIP_INFOS" val="{&quot;type&quot;:0,&quot;layout_type&quot;:&quot;1_NF_RC_3&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itle&quot;,&quot;sectionTitle&quot;,&quot;contents&quot;,&quot;endPage&quot;],&quot;useType&quot;:[&quot;ppt&quot;]}"/>
  <p:tag name="KSO_WM_CHIP_XID" val="61513e3cd3dcef8fee32c272"/>
  <p:tag name="KSO_WM_CHIP_FILLPROP" val="[[{&quot;text_align&quot;:&quot;rm&quot;,&quot;text_direction&quot;:&quot;horizontal&quot;,&quot;support_big_font&quot;:false,&quot;picture_toward&quot;:0,&quot;picture_dockside&quot;:[],&quot;fill_id&quot;:&quot;fcb3b71683b946d2bc4da97831ca3c23&quot;,&quot;fill_align&quot;:&quot;rm&quot;,&quot;chip_types&quot;:[&quot;diagram&quot;,&quot;header&quot;]}]]"/>
  <p:tag name="KSO_WM_CHIP_DECFILLPROP" val="[]"/>
  <p:tag name="KSO_WM_CHIP_GROUPID" val="61513e3cd3dcef8fee32c271"/>
  <p:tag name="KSO_WM_SLIDE_LAYOUT_INFO" val="{&quot;id&quot;:&quot;2021-12-06T17:01:11&quot;,&quot;margin&quot;:{&quot;bottom&quot;:5.202857494354248,&quot;left&quot;:13.873613357543945,&quot;right&quot;:1.2340946197509766,&quot;top&quot;:5.2028360366821289},&quot;type&quot;:0}"/>
  <p:tag name="KSO_WM_SLIDE_BK_DARK_LIGHT" val="2"/>
  <p:tag name="KSO_WM_SLIDE_BACKGROUND_TYPE" val="general"/>
  <p:tag name="KSO_WM_SLIDE_SUPPORT_FEATURE_TYPE" val="0"/>
  <p:tag name="KSO_WM_SLIDE_TYPE" val="endPage"/>
  <p:tag name="KSO_WM_CHIP_COLORING" val="2"/>
  <p:tag name="KSO_WM_SLIDE_SUBTYPE" val="pureTxt"/>
  <p:tag name="KSO_WM_TEMPLATE_ASSEMBLE_XID" val="61add14d10c80d8195a6e125"/>
  <p:tag name="KSO_WM_TEMPLATE_ASSEMBLE_GROUPID" val="61a82d99f40d6225060c5a8d"/>
</p:tagLst>
</file>

<file path=ppt/tags/tag242.xml><?xml version="1.0" encoding="utf-8"?>
<p:tagLst xmlns:p="http://schemas.openxmlformats.org/presentationml/2006/main">
  <p:tag name="COMMONDATA" val="eyJoZGlkIjoiYWM1ZGE2MzczNTZkOWQ5NzY4OTZiMTQ2OGQ5NDhkZWMifQ=="/>
  <p:tag name="KSO_WPP_MARK_KEY" val="a6451213-2b30-4c6d-9a7e-efce344f0bda"/>
</p:tagLst>
</file>

<file path=ppt/theme/theme1.xml><?xml version="1.0" encoding="utf-8"?>
<a:theme xmlns:a="http://schemas.openxmlformats.org/drawingml/2006/main" name="Office 主题​​">
  <a:themeElements>
    <a:clrScheme name="Adjacency">
      <a:dk1>
        <a:srgbClr val="000000"/>
      </a:dk1>
      <a:lt1>
        <a:srgbClr val="FFFFFF"/>
      </a:lt1>
      <a:dk2>
        <a:srgbClr val="A7D2F9"/>
      </a:dk2>
      <a:lt2>
        <a:srgbClr val="BEDBFB"/>
      </a:lt2>
      <a:accent1>
        <a:srgbClr val="196EB3"/>
      </a:accent1>
      <a:accent2>
        <a:srgbClr val="217DA8"/>
      </a:accent2>
      <a:accent3>
        <a:srgbClr val="298C9C"/>
      </a:accent3>
      <a:accent4>
        <a:srgbClr val="329A91"/>
      </a:accent4>
      <a:accent5>
        <a:srgbClr val="3AA985"/>
      </a:accent5>
      <a:accent6>
        <a:srgbClr val="42B87A"/>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Adjacency">
      <a:dk1>
        <a:srgbClr val="000000"/>
      </a:dk1>
      <a:lt1>
        <a:srgbClr val="FFFFFF"/>
      </a:lt1>
      <a:dk2>
        <a:srgbClr val="F0F0F0"/>
      </a:dk2>
      <a:lt2>
        <a:srgbClr val="FFFFFF"/>
      </a:lt2>
      <a:accent1>
        <a:srgbClr val="5459A3"/>
      </a:accent1>
      <a:accent2>
        <a:srgbClr val="775296"/>
      </a:accent2>
      <a:accent3>
        <a:srgbClr val="8E4D86"/>
      </a:accent3>
      <a:accent4>
        <a:srgbClr val="9C4B74"/>
      </a:accent4>
      <a:accent5>
        <a:srgbClr val="A24E62"/>
      </a:accent5>
      <a:accent6>
        <a:srgbClr val="A25453"/>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0</TotalTime>
  <Words>7530</Words>
  <Application>WPS 演示</Application>
  <PresentationFormat>宽屏</PresentationFormat>
  <Paragraphs>197</Paragraphs>
  <Slides>13</Slides>
  <Notes>0</Notes>
  <HiddenSlides>0</HiddenSlides>
  <MMClips>0</MMClips>
  <ScaleCrop>false</ScaleCrop>
  <HeadingPairs>
    <vt:vector size="6" baseType="variant">
      <vt:variant>
        <vt:lpstr>已用的字体</vt:lpstr>
      </vt:variant>
      <vt:variant>
        <vt:i4>17</vt:i4>
      </vt:variant>
      <vt:variant>
        <vt:lpstr>主题</vt:lpstr>
      </vt:variant>
      <vt:variant>
        <vt:i4>2</vt:i4>
      </vt:variant>
      <vt:variant>
        <vt:lpstr>幻灯片标题</vt:lpstr>
      </vt:variant>
      <vt:variant>
        <vt:i4>13</vt:i4>
      </vt:variant>
    </vt:vector>
  </HeadingPairs>
  <TitlesOfParts>
    <vt:vector size="32" baseType="lpstr">
      <vt:lpstr>Arial</vt:lpstr>
      <vt:lpstr>宋体</vt:lpstr>
      <vt:lpstr>Wingdings</vt:lpstr>
      <vt:lpstr>汉仪中黑 简</vt:lpstr>
      <vt:lpstr>黑体</vt:lpstr>
      <vt:lpstr>汉仪大黑简</vt:lpstr>
      <vt:lpstr>汉仪中简黑简</vt:lpstr>
      <vt:lpstr>微软雅黑</vt:lpstr>
      <vt:lpstr>Arial Black</vt:lpstr>
      <vt:lpstr>Source Sans Pro</vt:lpstr>
      <vt:lpstr>Times New Roman</vt:lpstr>
      <vt:lpstr>等线</vt:lpstr>
      <vt:lpstr>Calibri</vt:lpstr>
      <vt:lpstr>Arial Unicode MS</vt:lpstr>
      <vt:lpstr>汉仪正圆-35S</vt:lpstr>
      <vt:lpstr>汉仪润圆-65简</vt:lpstr>
      <vt:lpstr>Segoe Print</vt:lpstr>
      <vt:lpstr>Office 主题​​</vt:lpstr>
      <vt:lpstr>1_Office 主题​​</vt:lpstr>
      <vt:lpstr>The effect of change in an organization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感谢各位的观看</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Students Name Students ID Date Course Code and Name</dc:title>
  <dc:creator>ROSE</dc:creator>
  <cp:lastModifiedBy>♚AndrEw</cp:lastModifiedBy>
  <cp:revision>16</cp:revision>
  <dcterms:created xsi:type="dcterms:W3CDTF">2023-06-22T19:28:00Z</dcterms:created>
  <dcterms:modified xsi:type="dcterms:W3CDTF">2023-07-04T03:44:05Z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4911ECA53A4142A5B281CC8100562799_12</vt:lpwstr>
  </property>
  <property fmtid="{D5CDD505-2E9C-101B-9397-08002B2CF9AE}" pid="3" name="KSOProductBuildVer">
    <vt:lpwstr>2052-11.1.0.14309</vt:lpwstr>
  </property>
</Properties>
</file>