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C40B51-C615-4732-904D-3FC1A3CD1A4D}" v="22" dt="2023-12-12T10:30:43.0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anne Watkins (2109413)" userId="292a0432-b35d-46be-8bbd-e690b218f55a" providerId="ADAL" clId="{11C40B51-C615-4732-904D-3FC1A3CD1A4D}"/>
    <pc:docChg chg="modSld">
      <pc:chgData name="Leanne Watkins (2109413)" userId="292a0432-b35d-46be-8bbd-e690b218f55a" providerId="ADAL" clId="{11C40B51-C615-4732-904D-3FC1A3CD1A4D}" dt="2023-12-12T10:30:43.003" v="27"/>
      <pc:docMkLst>
        <pc:docMk/>
      </pc:docMkLst>
      <pc:sldChg chg="addSp delSp modSp mod modTransition modAnim">
        <pc:chgData name="Leanne Watkins (2109413)" userId="292a0432-b35d-46be-8bbd-e690b218f55a" providerId="ADAL" clId="{11C40B51-C615-4732-904D-3FC1A3CD1A4D}" dt="2023-12-12T10:00:52.600" v="3"/>
        <pc:sldMkLst>
          <pc:docMk/>
          <pc:sldMk cId="2676559719" sldId="256"/>
        </pc:sldMkLst>
        <pc:picChg chg="add del mod">
          <ac:chgData name="Leanne Watkins (2109413)" userId="292a0432-b35d-46be-8bbd-e690b218f55a" providerId="ADAL" clId="{11C40B51-C615-4732-904D-3FC1A3CD1A4D}" dt="2023-12-12T09:59:49.748" v="2"/>
          <ac:picMkLst>
            <pc:docMk/>
            <pc:sldMk cId="2676559719" sldId="256"/>
            <ac:picMk id="7" creationId="{5765470D-D98A-5E82-2E58-B80D9434FF93}"/>
          </ac:picMkLst>
        </pc:picChg>
        <pc:picChg chg="add del mod ord">
          <ac:chgData name="Leanne Watkins (2109413)" userId="292a0432-b35d-46be-8bbd-e690b218f55a" providerId="ADAL" clId="{11C40B51-C615-4732-904D-3FC1A3CD1A4D}" dt="2023-12-12T10:00:52.600" v="3"/>
          <ac:picMkLst>
            <pc:docMk/>
            <pc:sldMk cId="2676559719" sldId="256"/>
            <ac:picMk id="10" creationId="{4B81683E-93D2-97CB-2253-A542DD9BEE7F}"/>
          </ac:picMkLst>
        </pc:picChg>
        <pc:picChg chg="add mod">
          <ac:chgData name="Leanne Watkins (2109413)" userId="292a0432-b35d-46be-8bbd-e690b218f55a" providerId="ADAL" clId="{11C40B51-C615-4732-904D-3FC1A3CD1A4D}" dt="2023-12-12T10:00:52.600" v="3"/>
          <ac:picMkLst>
            <pc:docMk/>
            <pc:sldMk cId="2676559719" sldId="256"/>
            <ac:picMk id="11" creationId="{5BC74745-6295-0B34-4FE2-9E37277FCE5F}"/>
          </ac:picMkLst>
        </pc:picChg>
      </pc:sldChg>
      <pc:sldChg chg="addSp modSp">
        <pc:chgData name="Leanne Watkins (2109413)" userId="292a0432-b35d-46be-8bbd-e690b218f55a" providerId="ADAL" clId="{11C40B51-C615-4732-904D-3FC1A3CD1A4D}" dt="2023-12-12T10:02:08.108" v="4"/>
        <pc:sldMkLst>
          <pc:docMk/>
          <pc:sldMk cId="44185937" sldId="257"/>
        </pc:sldMkLst>
        <pc:picChg chg="add mod">
          <ac:chgData name="Leanne Watkins (2109413)" userId="292a0432-b35d-46be-8bbd-e690b218f55a" providerId="ADAL" clId="{11C40B51-C615-4732-904D-3FC1A3CD1A4D}" dt="2023-12-12T10:02:08.108" v="4"/>
          <ac:picMkLst>
            <pc:docMk/>
            <pc:sldMk cId="44185937" sldId="257"/>
            <ac:picMk id="7" creationId="{735DDD98-BB12-CD32-A0E1-05859CC221C0}"/>
          </ac:picMkLst>
        </pc:picChg>
      </pc:sldChg>
      <pc:sldChg chg="addSp delSp modSp mod modTransition modAnim">
        <pc:chgData name="Leanne Watkins (2109413)" userId="292a0432-b35d-46be-8bbd-e690b218f55a" providerId="ADAL" clId="{11C40B51-C615-4732-904D-3FC1A3CD1A4D}" dt="2023-12-12T10:12:22.572" v="11"/>
        <pc:sldMkLst>
          <pc:docMk/>
          <pc:sldMk cId="1957595324" sldId="258"/>
        </pc:sldMkLst>
        <pc:picChg chg="add del mod">
          <ac:chgData name="Leanne Watkins (2109413)" userId="292a0432-b35d-46be-8bbd-e690b218f55a" providerId="ADAL" clId="{11C40B51-C615-4732-904D-3FC1A3CD1A4D}" dt="2023-12-12T10:05:30.547" v="7"/>
          <ac:picMkLst>
            <pc:docMk/>
            <pc:sldMk cId="1957595324" sldId="258"/>
            <ac:picMk id="5" creationId="{C4E1CA7F-DADA-8E7E-368F-1FD390BC3389}"/>
          </ac:picMkLst>
        </pc:picChg>
        <pc:picChg chg="add del mod ord">
          <ac:chgData name="Leanne Watkins (2109413)" userId="292a0432-b35d-46be-8bbd-e690b218f55a" providerId="ADAL" clId="{11C40B51-C615-4732-904D-3FC1A3CD1A4D}" dt="2023-12-12T10:06:08.595" v="8"/>
          <ac:picMkLst>
            <pc:docMk/>
            <pc:sldMk cId="1957595324" sldId="258"/>
            <ac:picMk id="8" creationId="{EE99B113-4130-905A-2962-759E9DCEB5AF}"/>
          </ac:picMkLst>
        </pc:picChg>
        <pc:picChg chg="add del mod">
          <ac:chgData name="Leanne Watkins (2109413)" userId="292a0432-b35d-46be-8bbd-e690b218f55a" providerId="ADAL" clId="{11C40B51-C615-4732-904D-3FC1A3CD1A4D}" dt="2023-12-12T10:06:12.183" v="10"/>
          <ac:picMkLst>
            <pc:docMk/>
            <pc:sldMk cId="1957595324" sldId="258"/>
            <ac:picMk id="9" creationId="{A3ED995E-68C5-8C20-4B59-697C74124087}"/>
          </ac:picMkLst>
        </pc:picChg>
        <pc:picChg chg="add del mod ord">
          <ac:chgData name="Leanne Watkins (2109413)" userId="292a0432-b35d-46be-8bbd-e690b218f55a" providerId="ADAL" clId="{11C40B51-C615-4732-904D-3FC1A3CD1A4D}" dt="2023-12-12T10:12:22.572" v="11"/>
          <ac:picMkLst>
            <pc:docMk/>
            <pc:sldMk cId="1957595324" sldId="258"/>
            <ac:picMk id="12" creationId="{46E3DF93-14E8-BE05-513A-CAF8F14B27C5}"/>
          </ac:picMkLst>
        </pc:picChg>
        <pc:picChg chg="add mod">
          <ac:chgData name="Leanne Watkins (2109413)" userId="292a0432-b35d-46be-8bbd-e690b218f55a" providerId="ADAL" clId="{11C40B51-C615-4732-904D-3FC1A3CD1A4D}" dt="2023-12-12T10:12:22.572" v="11"/>
          <ac:picMkLst>
            <pc:docMk/>
            <pc:sldMk cId="1957595324" sldId="258"/>
            <ac:picMk id="13" creationId="{2B3A244D-3797-BC32-179F-AD8877B4847D}"/>
          </ac:picMkLst>
        </pc:picChg>
      </pc:sldChg>
      <pc:sldChg chg="addSp modSp">
        <pc:chgData name="Leanne Watkins (2109413)" userId="292a0432-b35d-46be-8bbd-e690b218f55a" providerId="ADAL" clId="{11C40B51-C615-4732-904D-3FC1A3CD1A4D}" dt="2023-12-12T10:13:50.737" v="12"/>
        <pc:sldMkLst>
          <pc:docMk/>
          <pc:sldMk cId="1529984248" sldId="259"/>
        </pc:sldMkLst>
        <pc:picChg chg="add mod">
          <ac:chgData name="Leanne Watkins (2109413)" userId="292a0432-b35d-46be-8bbd-e690b218f55a" providerId="ADAL" clId="{11C40B51-C615-4732-904D-3FC1A3CD1A4D}" dt="2023-12-12T10:13:50.737" v="12"/>
          <ac:picMkLst>
            <pc:docMk/>
            <pc:sldMk cId="1529984248" sldId="259"/>
            <ac:picMk id="5" creationId="{E1FD8C7E-7CFA-CC3D-7826-84DE4ACBC92A}"/>
          </ac:picMkLst>
        </pc:picChg>
      </pc:sldChg>
      <pc:sldChg chg="addSp delSp modSp mod modTransition modAnim">
        <pc:chgData name="Leanne Watkins (2109413)" userId="292a0432-b35d-46be-8bbd-e690b218f55a" providerId="ADAL" clId="{11C40B51-C615-4732-904D-3FC1A3CD1A4D}" dt="2023-12-12T10:17:50.369" v="16"/>
        <pc:sldMkLst>
          <pc:docMk/>
          <pc:sldMk cId="3027836624" sldId="260"/>
        </pc:sldMkLst>
        <pc:picChg chg="add del mod">
          <ac:chgData name="Leanne Watkins (2109413)" userId="292a0432-b35d-46be-8bbd-e690b218f55a" providerId="ADAL" clId="{11C40B51-C615-4732-904D-3FC1A3CD1A4D}" dt="2023-12-12T10:16:03.755" v="15"/>
          <ac:picMkLst>
            <pc:docMk/>
            <pc:sldMk cId="3027836624" sldId="260"/>
            <ac:picMk id="6" creationId="{F4726CB1-67D4-6867-4CD8-5BAA9CB285C1}"/>
          </ac:picMkLst>
        </pc:picChg>
        <pc:picChg chg="add del mod ord">
          <ac:chgData name="Leanne Watkins (2109413)" userId="292a0432-b35d-46be-8bbd-e690b218f55a" providerId="ADAL" clId="{11C40B51-C615-4732-904D-3FC1A3CD1A4D}" dt="2023-12-12T10:17:50.369" v="16"/>
          <ac:picMkLst>
            <pc:docMk/>
            <pc:sldMk cId="3027836624" sldId="260"/>
            <ac:picMk id="9" creationId="{8025386F-0B2B-BC69-2596-52E1AEBA6C92}"/>
          </ac:picMkLst>
        </pc:picChg>
        <pc:picChg chg="add mod">
          <ac:chgData name="Leanne Watkins (2109413)" userId="292a0432-b35d-46be-8bbd-e690b218f55a" providerId="ADAL" clId="{11C40B51-C615-4732-904D-3FC1A3CD1A4D}" dt="2023-12-12T10:17:50.369" v="16"/>
          <ac:picMkLst>
            <pc:docMk/>
            <pc:sldMk cId="3027836624" sldId="260"/>
            <ac:picMk id="10" creationId="{C366804C-7482-25F0-ED2A-2C113A1672DF}"/>
          </ac:picMkLst>
        </pc:picChg>
      </pc:sldChg>
      <pc:sldChg chg="addSp delSp modSp mod modTransition modAnim">
        <pc:chgData name="Leanne Watkins (2109413)" userId="292a0432-b35d-46be-8bbd-e690b218f55a" providerId="ADAL" clId="{11C40B51-C615-4732-904D-3FC1A3CD1A4D}" dt="2023-12-12T10:22:11.508" v="20"/>
        <pc:sldMkLst>
          <pc:docMk/>
          <pc:sldMk cId="208749215" sldId="261"/>
        </pc:sldMkLst>
        <pc:picChg chg="add del mod">
          <ac:chgData name="Leanne Watkins (2109413)" userId="292a0432-b35d-46be-8bbd-e690b218f55a" providerId="ADAL" clId="{11C40B51-C615-4732-904D-3FC1A3CD1A4D}" dt="2023-12-12T10:19:15.523" v="19"/>
          <ac:picMkLst>
            <pc:docMk/>
            <pc:sldMk cId="208749215" sldId="261"/>
            <ac:picMk id="6" creationId="{9138FF68-4AB2-CD9B-763F-C93A52C57745}"/>
          </ac:picMkLst>
        </pc:picChg>
        <pc:picChg chg="add del mod ord">
          <ac:chgData name="Leanne Watkins (2109413)" userId="292a0432-b35d-46be-8bbd-e690b218f55a" providerId="ADAL" clId="{11C40B51-C615-4732-904D-3FC1A3CD1A4D}" dt="2023-12-12T10:22:11.508" v="20"/>
          <ac:picMkLst>
            <pc:docMk/>
            <pc:sldMk cId="208749215" sldId="261"/>
            <ac:picMk id="10" creationId="{B96BE528-90D6-5961-6768-5E745FE537CA}"/>
          </ac:picMkLst>
        </pc:picChg>
        <pc:picChg chg="add mod">
          <ac:chgData name="Leanne Watkins (2109413)" userId="292a0432-b35d-46be-8bbd-e690b218f55a" providerId="ADAL" clId="{11C40B51-C615-4732-904D-3FC1A3CD1A4D}" dt="2023-12-12T10:22:11.508" v="20"/>
          <ac:picMkLst>
            <pc:docMk/>
            <pc:sldMk cId="208749215" sldId="261"/>
            <ac:picMk id="11" creationId="{DC3B0FDE-6064-512A-8794-6454B760C783}"/>
          </ac:picMkLst>
        </pc:picChg>
      </pc:sldChg>
      <pc:sldChg chg="addSp modSp">
        <pc:chgData name="Leanne Watkins (2109413)" userId="292a0432-b35d-46be-8bbd-e690b218f55a" providerId="ADAL" clId="{11C40B51-C615-4732-904D-3FC1A3CD1A4D}" dt="2023-12-12T10:24:23.007" v="21"/>
        <pc:sldMkLst>
          <pc:docMk/>
          <pc:sldMk cId="2464854067" sldId="262"/>
        </pc:sldMkLst>
        <pc:picChg chg="add mod">
          <ac:chgData name="Leanne Watkins (2109413)" userId="292a0432-b35d-46be-8bbd-e690b218f55a" providerId="ADAL" clId="{11C40B51-C615-4732-904D-3FC1A3CD1A4D}" dt="2023-12-12T10:24:23.007" v="21"/>
          <ac:picMkLst>
            <pc:docMk/>
            <pc:sldMk cId="2464854067" sldId="262"/>
            <ac:picMk id="6" creationId="{E1BDC7A6-5027-8884-8BD9-EBA6C192362F}"/>
          </ac:picMkLst>
        </pc:picChg>
      </pc:sldChg>
      <pc:sldChg chg="addSp delSp modSp mod modTransition modAnim">
        <pc:chgData name="Leanne Watkins (2109413)" userId="292a0432-b35d-46be-8bbd-e690b218f55a" providerId="ADAL" clId="{11C40B51-C615-4732-904D-3FC1A3CD1A4D}" dt="2023-12-12T10:29:32.615" v="26"/>
        <pc:sldMkLst>
          <pc:docMk/>
          <pc:sldMk cId="1134200499" sldId="263"/>
        </pc:sldMkLst>
        <pc:picChg chg="add del mod">
          <ac:chgData name="Leanne Watkins (2109413)" userId="292a0432-b35d-46be-8bbd-e690b218f55a" providerId="ADAL" clId="{11C40B51-C615-4732-904D-3FC1A3CD1A4D}" dt="2023-12-12T10:28:23.600" v="25"/>
          <ac:picMkLst>
            <pc:docMk/>
            <pc:sldMk cId="1134200499" sldId="263"/>
            <ac:picMk id="8" creationId="{1A5E9766-2393-E5D9-6FF2-1E0E324C58AF}"/>
          </ac:picMkLst>
        </pc:picChg>
        <pc:picChg chg="add del mod ord">
          <ac:chgData name="Leanne Watkins (2109413)" userId="292a0432-b35d-46be-8bbd-e690b218f55a" providerId="ADAL" clId="{11C40B51-C615-4732-904D-3FC1A3CD1A4D}" dt="2023-12-12T10:29:32.615" v="26"/>
          <ac:picMkLst>
            <pc:docMk/>
            <pc:sldMk cId="1134200499" sldId="263"/>
            <ac:picMk id="11" creationId="{E0C6FA8A-D666-DDC5-7438-66649B63AD30}"/>
          </ac:picMkLst>
        </pc:picChg>
        <pc:picChg chg="add mod">
          <ac:chgData name="Leanne Watkins (2109413)" userId="292a0432-b35d-46be-8bbd-e690b218f55a" providerId="ADAL" clId="{11C40B51-C615-4732-904D-3FC1A3CD1A4D}" dt="2023-12-12T10:29:32.615" v="26"/>
          <ac:picMkLst>
            <pc:docMk/>
            <pc:sldMk cId="1134200499" sldId="263"/>
            <ac:picMk id="12" creationId="{21DDBE80-A492-820E-A23C-68E5E1D852A7}"/>
          </ac:picMkLst>
        </pc:picChg>
      </pc:sldChg>
      <pc:sldChg chg="addSp modSp">
        <pc:chgData name="Leanne Watkins (2109413)" userId="292a0432-b35d-46be-8bbd-e690b218f55a" providerId="ADAL" clId="{11C40B51-C615-4732-904D-3FC1A3CD1A4D}" dt="2023-12-12T10:27:03.393" v="22"/>
        <pc:sldMkLst>
          <pc:docMk/>
          <pc:sldMk cId="2297861747" sldId="265"/>
        </pc:sldMkLst>
        <pc:picChg chg="add mod">
          <ac:chgData name="Leanne Watkins (2109413)" userId="292a0432-b35d-46be-8bbd-e690b218f55a" providerId="ADAL" clId="{11C40B51-C615-4732-904D-3FC1A3CD1A4D}" dt="2023-12-12T10:27:03.393" v="22"/>
          <ac:picMkLst>
            <pc:docMk/>
            <pc:sldMk cId="2297861747" sldId="265"/>
            <ac:picMk id="5" creationId="{31828E25-A428-7C63-C2F1-6C5C9E4B2F96}"/>
          </ac:picMkLst>
        </pc:picChg>
      </pc:sldChg>
      <pc:sldChg chg="addSp modSp">
        <pc:chgData name="Leanne Watkins (2109413)" userId="292a0432-b35d-46be-8bbd-e690b218f55a" providerId="ADAL" clId="{11C40B51-C615-4732-904D-3FC1A3CD1A4D}" dt="2023-12-12T10:30:43.003" v="27"/>
        <pc:sldMkLst>
          <pc:docMk/>
          <pc:sldMk cId="2997638089" sldId="266"/>
        </pc:sldMkLst>
        <pc:picChg chg="add mod">
          <ac:chgData name="Leanne Watkins (2109413)" userId="292a0432-b35d-46be-8bbd-e690b218f55a" providerId="ADAL" clId="{11C40B51-C615-4732-904D-3FC1A3CD1A4D}" dt="2023-12-12T10:30:43.003" v="27"/>
          <ac:picMkLst>
            <pc:docMk/>
            <pc:sldMk cId="2997638089" sldId="266"/>
            <ac:picMk id="7" creationId="{2AFD368D-9281-72E4-D424-A244C0481A5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AD52B1-3A09-4ADD-87ED-842B9AB492FB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4EE08-98B4-48AC-BE7A-3045FD70C5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5819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E4EE08-98B4-48AC-BE7A-3045FD70C5E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8968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41D44-856D-1356-EA17-97C45678D2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CD8216-C531-CF67-718F-ED24FF7C5F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6D2FA5-E7DF-88DD-54F5-0FA6EACFE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0AEE5-0B1F-4A4D-995E-4FFBCD5CD500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A20980-4A17-65C1-D617-4D9D17435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D7359F-FA78-C894-7A03-CE412EC54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736C2-8C9A-49B0-97B8-7A4CF3017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940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F70F5-3571-F706-80EF-32516A4C7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B3A36-7966-0763-7810-3FB7C525B7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C60DA6-5C85-CD66-A7DA-564E4195C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0AEE5-0B1F-4A4D-995E-4FFBCD5CD500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3A9AA6-A60B-643E-FE13-CD4F96C04E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226299-8DCE-C51B-CBBF-0FA5D9517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736C2-8C9A-49B0-97B8-7A4CF3017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616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A0A6E-FBA6-355C-363E-861D180F1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21A6B1-AA49-D5D5-30A0-96B38F214D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A50D6-AACA-1552-B43E-FCB877528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0AEE5-0B1F-4A4D-995E-4FFBCD5CD500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4BF8FB-9993-3ED5-F4C8-432E7FEE3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97E81-5943-F1DF-2C2D-9F2561596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736C2-8C9A-49B0-97B8-7A4CF3017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627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EA908-814E-A5CA-89E6-08EA2ADD51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18D02-A610-10D1-3864-6ED070591F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DB07F7-7EAF-4D12-1117-26DE0FA76C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0D00D6-FEAA-FD68-A1DC-1151196BB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0AEE5-0B1F-4A4D-995E-4FFBCD5CD500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2FFC35-4C05-0098-8ABF-D2E40F6A5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3B5062-4C2F-1B63-0392-EADAE71F1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736C2-8C9A-49B0-97B8-7A4CF3017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014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4EAA9-AFCB-4F48-2CFA-881F310F1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46E659-7921-9C1D-8DDD-42F027C862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9670F9-3659-A35E-E362-A33ADCA73B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1963E0-F56A-CBF5-9237-E7FB1A0D50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4A92D0-2AC9-CAE3-A568-87C2D6A864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8E06E5-34A7-C45C-359F-CC3DAC0E5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0AEE5-0B1F-4A4D-995E-4FFBCD5CD500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9C7963-8994-5E7B-E464-336FD8DEB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C00255-AA26-C894-D0F2-F6F647A0A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736C2-8C9A-49B0-97B8-7A4CF3017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475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B1378-2524-C566-1D85-C4ED085A2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90E66A-2552-E727-A378-45FE784155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0AEE5-0B1F-4A4D-995E-4FFBCD5CD500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52E134-0B59-2AC3-88B6-B8DBB7C2F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DB9F72-DFB9-1F59-A5BD-E488736BC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736C2-8C9A-49B0-97B8-7A4CF3017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5941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196D3E-8463-F948-94FC-E407BB4CE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0AEE5-0B1F-4A4D-995E-4FFBCD5CD500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322D3-92DC-6A48-D81C-289B44A85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D810CB-EF08-33AD-AFF8-8BD4FF123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736C2-8C9A-49B0-97B8-7A4CF3017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788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A23A1-A2AC-675D-D6CA-ED1E2AFBF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A6D65-A176-2352-78B2-D34CFB602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796FB9-1DC7-C60A-B741-8E0228A443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23C18A-1D6B-BA2E-AC62-2FAD95B9B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0AEE5-0B1F-4A4D-995E-4FFBCD5CD500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C1DBE8-30EA-467C-52DE-7BAE1F2E7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F5764-4DBA-AD2C-3CED-301858323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736C2-8C9A-49B0-97B8-7A4CF3017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06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CE9AB-0E2D-471C-03D9-B87F6C656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5D4CE9-5A53-003D-2E8F-9158303E16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28922F-785C-B81F-7667-7CDBD86E5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590210-DB0D-DF83-94D6-2A9EA3DE8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0AEE5-0B1F-4A4D-995E-4FFBCD5CD500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C7354-7105-51F6-FAFF-018E01282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0A2050-DAF6-0BC5-63AE-6C4B1E055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736C2-8C9A-49B0-97B8-7A4CF3017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804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3A9D4-E697-72E8-673A-448234B25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8AA150-777A-0082-C753-4A033275FA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612B6E-3A90-6916-2ADA-0B7F46CF0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0AEE5-0B1F-4A4D-995E-4FFBCD5CD500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773C20-F31E-D6E9-EF08-44CD9A27C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17819C-B225-CF73-8E80-75B550365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736C2-8C9A-49B0-97B8-7A4CF3017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417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F38C47-8AE0-67CF-EE42-5776D600AE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8A9329-DCB5-B1AF-01DF-89449E0FA3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0377A-891C-D006-7D59-54B27EE1A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0AEE5-0B1F-4A4D-995E-4FFBCD5CD500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505D5C-6739-A385-DD21-D3F11EAB5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692FDA-4711-EFBA-60E3-C30AADA39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736C2-8C9A-49B0-97B8-7A4CF3017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387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9639C8-960F-D148-723E-A7E044DC4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00C750-D222-1D0A-8A71-9152C6A339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A2456A-B770-0145-A863-3CC9AD24C0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20AEE5-0B1F-4A4D-995E-4FFBCD5CD500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90AC76-D4CC-F074-4AC3-EE2B1B024F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DF9B32-FB04-2C5F-A1F9-6955D69CCE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736C2-8C9A-49B0-97B8-7A4CF30179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480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rontiersin.org/articles/10.3389/fpsyt.2021.655548/full" TargetMode="Externa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ho.com(2023" TargetMode="External"/><Relationship Id="rId3" Type="http://schemas.openxmlformats.org/officeDocument/2006/relationships/slideLayout" Target="../slideLayouts/slideLayout6.xml"/><Relationship Id="rId7" Type="http://schemas.openxmlformats.org/officeDocument/2006/relationships/hyperlink" Target="http://www.harvardhealth.com(2023" TargetMode="Externa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://www.verywellmind.com(2023" TargetMode="External"/><Relationship Id="rId5" Type="http://schemas.openxmlformats.org/officeDocument/2006/relationships/hyperlink" Target="http://www.mind.org(2023" TargetMode="External"/><Relationship Id="rId10" Type="http://schemas.openxmlformats.org/officeDocument/2006/relationships/image" Target="../media/image2.png"/><Relationship Id="rId4" Type="http://schemas.openxmlformats.org/officeDocument/2006/relationships/hyperlink" Target="http://www.brainsway.com(2023" TargetMode="External"/><Relationship Id="rId9" Type="http://schemas.openxmlformats.org/officeDocument/2006/relationships/hyperlink" Target="http://www.nhs.uk(2023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5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4" descr="White on blue abstract wintry background">
            <a:extLst>
              <a:ext uri="{FF2B5EF4-FFF2-40B4-BE49-F238E27FC236}">
                <a16:creationId xmlns:a16="http://schemas.microsoft.com/office/drawing/2014/main" id="{C0B51863-9A66-8E10-3237-C0156B1EAE8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35000"/>
          </a:blip>
          <a:srcRect t="8475" b="1652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0AEABC-F176-0CC2-4EA6-7AED977997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>
                <a:solidFill>
                  <a:srgbClr val="FFFFFF"/>
                </a:solidFill>
              </a:rPr>
              <a:t>Introduction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41A761-DF26-2EAD-5377-8E44189F6C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What is ICD/11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History of  depression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The current demographic of people living with depression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How can depression develop in a person?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Current treatments and responses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Media attitude or stigma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How is depression studied/what do we know?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Case studies and examples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Recommendations on how to live a better life with depression.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F5DAD5-3A1A-BBD5-957C-ABD7B8A4F336}"/>
              </a:ext>
            </a:extLst>
          </p:cNvPr>
          <p:cNvSpPr txBox="1"/>
          <p:nvPr/>
        </p:nvSpPr>
        <p:spPr>
          <a:xfrm>
            <a:off x="7043144" y="221990"/>
            <a:ext cx="746694" cy="4742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5BC74745-6295-0B34-4FE2-9E37277FCE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765597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9470"/>
    </mc:Choice>
    <mc:Fallback>
      <p:transition spd="slow" advTm="594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0F203F-8377-F4DB-3D77-42F7FDC05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icd-11</a:t>
            </a:r>
          </a:p>
        </p:txBody>
      </p:sp>
      <p:pic>
        <p:nvPicPr>
          <p:cNvPr id="4" name="Content Placeholder 9" descr="Table&#10;&#10;Description automatically generated">
            <a:extLst>
              <a:ext uri="{FF2B5EF4-FFF2-40B4-BE49-F238E27FC236}">
                <a16:creationId xmlns:a16="http://schemas.microsoft.com/office/drawing/2014/main" id="{2B6F0478-E7B6-DBB0-2A22-2966DD4589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079" b="2962"/>
          <a:stretch/>
        </p:blipFill>
        <p:spPr>
          <a:xfrm>
            <a:off x="5374853" y="643466"/>
            <a:ext cx="5585626" cy="55687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60C146-7FE6-0CB7-986B-3AB2AE6020D1}"/>
              </a:ext>
            </a:extLst>
          </p:cNvPr>
          <p:cNvSpPr txBox="1"/>
          <p:nvPr/>
        </p:nvSpPr>
        <p:spPr>
          <a:xfrm>
            <a:off x="8773663" y="6012150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frontiersin.org/articles/10.3389/fpsyt.2021.655548/fu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35DDD98-BB12-CD32-A0E1-05859CC221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4185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633"/>
    </mc:Choice>
    <mc:Fallback>
      <p:transition spd="slow" advTm="506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Letters in shelves">
            <a:extLst>
              <a:ext uri="{FF2B5EF4-FFF2-40B4-BE49-F238E27FC236}">
                <a16:creationId xmlns:a16="http://schemas.microsoft.com/office/drawing/2014/main" id="{7710D1BE-09DF-DE09-6D4D-CC132D53611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2" r="23585" b="886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F5275C-83D5-38C5-C832-F9AEB8795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/>
            </a:br>
            <a:br>
              <a:rPr lang="en-US"/>
            </a:br>
            <a:r>
              <a:rPr lang="en-US"/>
              <a:t>history of depression</a:t>
            </a:r>
            <a:br>
              <a:rPr lang="en-US"/>
            </a:br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2B3A244D-3797-BC32-179F-AD8877B484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575953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66980"/>
    </mc:Choice>
    <mc:Fallback>
      <p:transition spd="slow" advTm="3669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Colourful carved figures of humans">
            <a:extLst>
              <a:ext uri="{FF2B5EF4-FFF2-40B4-BE49-F238E27FC236}">
                <a16:creationId xmlns:a16="http://schemas.microsoft.com/office/drawing/2014/main" id="{0C34DD82-1857-1460-84DA-AC56752651C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t="2105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A8476C-F909-AA3F-AD3F-4AB50C736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600">
                <a:solidFill>
                  <a:srgbClr val="FFFFFF"/>
                </a:solidFill>
              </a:rPr>
              <a:t>The current demographic of people living with depression?</a:t>
            </a:r>
            <a:br>
              <a:rPr lang="en-US" sz="5600">
                <a:solidFill>
                  <a:srgbClr val="FFFFFF"/>
                </a:solidFill>
              </a:rPr>
            </a:br>
            <a:endParaRPr lang="en-US" sz="5600">
              <a:solidFill>
                <a:srgbClr val="FFFFFF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1FD8C7E-7CFA-CC3D-7826-84DE4ACBC9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299842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0149"/>
    </mc:Choice>
    <mc:Fallback>
      <p:transition spd="slow" advTm="60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CC44A5-2BD0-E83B-BF11-6C694FD4D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can depression develop in a person?</a:t>
            </a:r>
            <a:b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2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Solo journey">
            <a:extLst>
              <a:ext uri="{FF2B5EF4-FFF2-40B4-BE49-F238E27FC236}">
                <a16:creationId xmlns:a16="http://schemas.microsoft.com/office/drawing/2014/main" id="{CA8661D5-5812-818D-FFBE-32EDD03CF1C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476" r="12643"/>
          <a:stretch/>
        </p:blipFill>
        <p:spPr>
          <a:xfrm>
            <a:off x="5721839" y="643466"/>
            <a:ext cx="4891654" cy="5568739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C366804C-7482-25F0-ED2A-2C113A1672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27836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3190"/>
    </mc:Choice>
    <mc:Fallback>
      <p:transition spd="slow" advTm="1031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6B72D-DAC3-ACD5-E884-0FEA9EF92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869" y="1748333"/>
            <a:ext cx="4087306" cy="288911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000" dirty="0"/>
              <a:t>Current treatments and responses</a:t>
            </a:r>
            <a:br>
              <a:rPr lang="en-US" sz="5000" dirty="0"/>
            </a:br>
            <a:br>
              <a:rPr lang="en-US" sz="5000" dirty="0"/>
            </a:br>
            <a:endParaRPr lang="en-US" sz="36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icture of an electromagnetic radiation">
            <a:extLst>
              <a:ext uri="{FF2B5EF4-FFF2-40B4-BE49-F238E27FC236}">
                <a16:creationId xmlns:a16="http://schemas.microsoft.com/office/drawing/2014/main" id="{D66ED107-B44B-0585-1FDC-647BCEBC665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223" r="15112" b="2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DC3B0FDE-6064-512A-8794-6454B760C7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87492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72568"/>
    </mc:Choice>
    <mc:Fallback>
      <p:transition spd="slow" advTm="1725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6F784-EE70-6F3F-98E9-281FA530E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5630" y="3017848"/>
            <a:ext cx="4609873" cy="288911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/>
              <a:t>Media attitude and stigma with depression</a:t>
            </a:r>
            <a:br>
              <a:rPr lang="en-US" sz="5400" dirty="0"/>
            </a:br>
            <a:br>
              <a:rPr lang="en-US" sz="5400" dirty="0"/>
            </a:br>
            <a:endParaRPr lang="en-US" sz="40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C38700-F1BF-D17F-F6CE-3C2893A585D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1589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1BDC7A6-5027-8884-8BD9-EBA6C19236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648540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06727"/>
    </mc:Choice>
    <mc:Fallback>
      <p:transition spd="slow" advTm="1067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9895E4-B8E2-0ABC-00A2-6D2B29DF0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people that suffer with this disorder can live a better life ?</a:t>
            </a:r>
          </a:p>
        </p:txBody>
      </p:sp>
      <p:pic>
        <p:nvPicPr>
          <p:cNvPr id="20" name="Picture 4" descr="Wood human figure">
            <a:extLst>
              <a:ext uri="{FF2B5EF4-FFF2-40B4-BE49-F238E27FC236}">
                <a16:creationId xmlns:a16="http://schemas.microsoft.com/office/drawing/2014/main" id="{4DB0BB81-E11C-C5C0-9E91-AB014676DCD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5237" b="-2"/>
          <a:stretch/>
        </p:blipFill>
        <p:spPr>
          <a:xfrm>
            <a:off x="4777316" y="757917"/>
            <a:ext cx="6780700" cy="5339837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1828E25-A428-7C63-C2F1-6C5C9E4B2F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97861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956"/>
    </mc:Choice>
    <mc:Fallback>
      <p:transition spd="slow" advTm="659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CB3D84-3504-5ED2-3F5C-0C2BFFE65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is it studied? What do we know?</a:t>
            </a:r>
            <a:br>
              <a:rPr lang="en-US" sz="33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3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C0B2D3B5-14F1-7E65-15B0-9B740995D2A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000" r="19352"/>
          <a:stretch/>
        </p:blipFill>
        <p:spPr>
          <a:xfrm>
            <a:off x="5314097" y="643466"/>
            <a:ext cx="5707138" cy="5568739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21DDBE80-A492-820E-A23C-68E5E1D852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34200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626"/>
    </mc:Choice>
    <mc:Fallback>
      <p:transition spd="slow" advTm="656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8344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AC4A6A-8AA7-23A9-F892-D60434FCC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" y="1276497"/>
            <a:ext cx="5214485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dirty="0">
                <a:solidFill>
                  <a:schemeClr val="bg1"/>
                </a:solidFill>
              </a:rPr>
              <a:t>                </a:t>
            </a:r>
            <a:r>
              <a:rPr lang="en-US" sz="6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Reference list</a:t>
            </a:r>
            <a:endParaRPr lang="en-US" sz="6600" kern="1200" dirty="0">
              <a:solidFill>
                <a:schemeClr val="bg1"/>
              </a:solidFill>
              <a:latin typeface="+mj-lt"/>
              <a:cs typeface="Calibri Light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44E408-5962-19CB-A138-5A5853920CBA}"/>
              </a:ext>
            </a:extLst>
          </p:cNvPr>
          <p:cNvSpPr txBox="1"/>
          <p:nvPr/>
        </p:nvSpPr>
        <p:spPr>
          <a:xfrm>
            <a:off x="6619345" y="645789"/>
            <a:ext cx="5095684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Calibri"/>
                <a:hlinkClick r:id="rId4"/>
              </a:rPr>
              <a:t>www.brainsway.com(2023</a:t>
            </a:r>
            <a:r>
              <a:rPr lang="en-GB">
                <a:cs typeface="Calibri"/>
              </a:rPr>
              <a:t>)</a:t>
            </a:r>
          </a:p>
          <a:p>
            <a:r>
              <a:rPr lang="en-GB" dirty="0">
                <a:cs typeface="Calibri"/>
                <a:hlinkClick r:id="rId5"/>
              </a:rPr>
              <a:t>www.mind.org(2023</a:t>
            </a:r>
            <a:r>
              <a:rPr lang="en-GB">
                <a:cs typeface="Calibri"/>
              </a:rPr>
              <a:t>)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  <a:hlinkClick r:id="rId6"/>
              </a:rPr>
              <a:t>www.verywellmind.com(2023</a:t>
            </a:r>
            <a:r>
              <a:rPr lang="en-GB">
                <a:cs typeface="Calibri"/>
              </a:rPr>
              <a:t>)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  <a:hlinkClick r:id="rId7"/>
              </a:rPr>
              <a:t>www.harvardhealth.com(2023</a:t>
            </a:r>
            <a:r>
              <a:rPr lang="en-GB" dirty="0">
                <a:cs typeface="Calibri"/>
              </a:rPr>
              <a:t>)</a:t>
            </a:r>
          </a:p>
          <a:p>
            <a:r>
              <a:rPr lang="en-GB" dirty="0">
                <a:cs typeface="Calibri"/>
                <a:hlinkClick r:id="rId8"/>
              </a:rPr>
              <a:t>www.who.com(2023</a:t>
            </a:r>
            <a:r>
              <a:rPr lang="en-GB" dirty="0">
                <a:cs typeface="Calibri"/>
              </a:rPr>
              <a:t>)</a:t>
            </a:r>
          </a:p>
          <a:p>
            <a:r>
              <a:rPr lang="en-GB" dirty="0">
                <a:cs typeface="Calibri"/>
                <a:hlinkClick r:id="rId9"/>
              </a:rPr>
              <a:t>www.nhs.uk(2023</a:t>
            </a:r>
            <a:r>
              <a:rPr lang="en-GB" dirty="0">
                <a:cs typeface="Calibri"/>
              </a:rPr>
              <a:t>)</a:t>
            </a:r>
          </a:p>
          <a:p>
            <a:r>
              <a:rPr lang="en-GB" dirty="0" err="1">
                <a:cs typeface="Calibri"/>
              </a:rPr>
              <a:t>Brewis.A,wutich,A</a:t>
            </a:r>
            <a:r>
              <a:rPr lang="en-GB" dirty="0">
                <a:cs typeface="Calibri"/>
              </a:rPr>
              <a:t>.(2019)</a:t>
            </a:r>
            <a:r>
              <a:rPr lang="en-GB" dirty="0" err="1">
                <a:cs typeface="Calibri"/>
              </a:rPr>
              <a:t>lazy,crazy</a:t>
            </a:r>
            <a:r>
              <a:rPr lang="en-GB" dirty="0">
                <a:cs typeface="Calibri"/>
              </a:rPr>
              <a:t> and </a:t>
            </a:r>
            <a:r>
              <a:rPr lang="en-GB" dirty="0" err="1">
                <a:cs typeface="Calibri"/>
              </a:rPr>
              <a:t>disgusting.USA.johns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hopkins</a:t>
            </a:r>
            <a:r>
              <a:rPr lang="en-GB" dirty="0">
                <a:cs typeface="Calibri"/>
              </a:rPr>
              <a:t> university press.</a:t>
            </a:r>
          </a:p>
          <a:p>
            <a:r>
              <a:rPr lang="en-GB" err="1">
                <a:cs typeface="Calibri"/>
              </a:rPr>
              <a:t>Wolfgang.G,Rossler.w,sartorius,n</a:t>
            </a:r>
            <a:r>
              <a:rPr lang="en-GB" dirty="0">
                <a:cs typeface="Calibri"/>
              </a:rPr>
              <a:t>,(2016) the stigma of mental </a:t>
            </a:r>
            <a:r>
              <a:rPr lang="en-GB" err="1">
                <a:cs typeface="Calibri"/>
              </a:rPr>
              <a:t>illness,new</a:t>
            </a:r>
            <a:r>
              <a:rPr lang="en-GB" dirty="0">
                <a:cs typeface="Calibri"/>
              </a:rPr>
              <a:t> </a:t>
            </a:r>
            <a:r>
              <a:rPr lang="en-GB" err="1">
                <a:cs typeface="Calibri"/>
              </a:rPr>
              <a:t>york,springer</a:t>
            </a:r>
            <a:r>
              <a:rPr lang="en-GB">
                <a:cs typeface="Calibri"/>
              </a:rPr>
              <a:t> international.</a:t>
            </a:r>
          </a:p>
          <a:p>
            <a:r>
              <a:rPr lang="en-GB" dirty="0" err="1">
                <a:cs typeface="Calibri"/>
              </a:rPr>
              <a:t>Heitler.s</a:t>
            </a:r>
            <a:r>
              <a:rPr lang="en-GB" dirty="0">
                <a:cs typeface="Calibri"/>
              </a:rPr>
              <a:t>.(2016) prescriptions without </a:t>
            </a:r>
            <a:r>
              <a:rPr lang="en-GB" dirty="0" err="1">
                <a:cs typeface="Calibri"/>
              </a:rPr>
              <a:t>pills,new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york</a:t>
            </a:r>
            <a:r>
              <a:rPr lang="en-GB" dirty="0">
                <a:cs typeface="Calibri"/>
              </a:rPr>
              <a:t>, morgan </a:t>
            </a:r>
            <a:r>
              <a:rPr lang="en-GB" dirty="0" err="1">
                <a:cs typeface="Calibri"/>
              </a:rPr>
              <a:t>james</a:t>
            </a:r>
            <a:r>
              <a:rPr lang="en-GB" dirty="0">
                <a:cs typeface="Calibri"/>
              </a:rPr>
              <a:t> publishers.</a:t>
            </a:r>
          </a:p>
          <a:p>
            <a:r>
              <a:rPr lang="en-GB" dirty="0" err="1">
                <a:cs typeface="Calibri"/>
              </a:rPr>
              <a:t>Wells.A,Fisher.p</a:t>
            </a:r>
            <a:r>
              <a:rPr lang="en-GB" dirty="0">
                <a:cs typeface="Calibri"/>
              </a:rPr>
              <a:t> (2015) treating </a:t>
            </a:r>
            <a:r>
              <a:rPr lang="en-GB" dirty="0" err="1">
                <a:cs typeface="Calibri"/>
              </a:rPr>
              <a:t>depression,new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york</a:t>
            </a:r>
            <a:r>
              <a:rPr lang="en-GB" dirty="0">
                <a:cs typeface="Calibri"/>
              </a:rPr>
              <a:t>, </a:t>
            </a:r>
            <a:r>
              <a:rPr lang="en-GB" dirty="0" err="1">
                <a:cs typeface="Calibri"/>
              </a:rPr>
              <a:t>wiley</a:t>
            </a:r>
            <a:r>
              <a:rPr lang="en-GB" dirty="0">
                <a:cs typeface="Calibri"/>
              </a:rPr>
              <a:t> publishers.</a:t>
            </a:r>
          </a:p>
          <a:p>
            <a:r>
              <a:rPr lang="en-GB" err="1">
                <a:cs typeface="Calibri"/>
              </a:rPr>
              <a:t>Sadowsky.J</a:t>
            </a:r>
            <a:r>
              <a:rPr lang="en-GB" dirty="0">
                <a:cs typeface="Calibri"/>
              </a:rPr>
              <a:t>(2020) the empire of </a:t>
            </a:r>
            <a:r>
              <a:rPr lang="en-GB" err="1">
                <a:cs typeface="Calibri"/>
              </a:rPr>
              <a:t>depression,UK,polity</a:t>
            </a:r>
            <a:r>
              <a:rPr lang="en-GB">
                <a:cs typeface="Calibri"/>
              </a:rPr>
              <a:t> press.</a:t>
            </a:r>
            <a:endParaRPr lang="en-GB" dirty="0">
              <a:cs typeface="Calibri" panose="020F0502020204030204"/>
            </a:endParaRPr>
          </a:p>
          <a:p>
            <a:r>
              <a:rPr lang="en-GB" dirty="0" err="1">
                <a:cs typeface="Calibri" panose="020F0502020204030204"/>
              </a:rPr>
              <a:t>Janson.A</a:t>
            </a:r>
            <a:r>
              <a:rPr lang="en-GB" dirty="0">
                <a:cs typeface="Calibri" panose="020F0502020204030204"/>
              </a:rPr>
              <a:t>,(2020) from melancholia to depression, new </a:t>
            </a:r>
            <a:r>
              <a:rPr lang="en-GB" dirty="0" err="1">
                <a:cs typeface="Calibri" panose="020F0502020204030204"/>
              </a:rPr>
              <a:t>york</a:t>
            </a:r>
            <a:r>
              <a:rPr lang="en-GB" dirty="0">
                <a:cs typeface="Calibri" panose="020F0502020204030204"/>
              </a:rPr>
              <a:t>, springer international.</a:t>
            </a:r>
          </a:p>
          <a:p>
            <a:r>
              <a:rPr lang="en-GB" dirty="0" err="1">
                <a:cs typeface="Calibri" panose="020F0502020204030204"/>
              </a:rPr>
              <a:t>Horwitz.A,wakefield.J,lorenzo-luaces,L</a:t>
            </a:r>
            <a:r>
              <a:rPr lang="en-GB" dirty="0">
                <a:cs typeface="Calibri" panose="020F0502020204030204"/>
              </a:rPr>
              <a:t>.(2017) history of </a:t>
            </a:r>
            <a:r>
              <a:rPr lang="en-GB" dirty="0" err="1">
                <a:cs typeface="Calibri" panose="020F0502020204030204"/>
              </a:rPr>
              <a:t>depression,uk</a:t>
            </a:r>
            <a:r>
              <a:rPr lang="en-GB" dirty="0">
                <a:cs typeface="Calibri" panose="020F0502020204030204"/>
              </a:rPr>
              <a:t>, oxford university press.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AFD368D-9281-72E4-D424-A244C0481A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976380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868"/>
    </mc:Choice>
    <mc:Fallback>
      <p:transition spd="slow" advTm="548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297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329</Words>
  <Application>Microsoft Office PowerPoint</Application>
  <PresentationFormat>Widescreen</PresentationFormat>
  <Paragraphs>35</Paragraphs>
  <Slides>11</Slides>
  <Notes>1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Introduction </vt:lpstr>
      <vt:lpstr>What is icd-11</vt:lpstr>
      <vt:lpstr>  history of depression </vt:lpstr>
      <vt:lpstr>The current demographic of people living with depression? </vt:lpstr>
      <vt:lpstr>How can depression develop in a person?  </vt:lpstr>
      <vt:lpstr>Current treatments and responses  </vt:lpstr>
      <vt:lpstr>Media attitude and stigma with depression  </vt:lpstr>
      <vt:lpstr>How people that suffer with this disorder can live a better life ?</vt:lpstr>
      <vt:lpstr>How is it studied? What do we know? </vt:lpstr>
      <vt:lpstr>                 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Victoria Hole</dc:creator>
  <cp:lastModifiedBy>Leanne Watkins (2109413)</cp:lastModifiedBy>
  <cp:revision>145</cp:revision>
  <dcterms:created xsi:type="dcterms:W3CDTF">2022-11-10T11:26:28Z</dcterms:created>
  <dcterms:modified xsi:type="dcterms:W3CDTF">2023-12-12T10:30:53Z</dcterms:modified>
</cp:coreProperties>
</file>