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slideshow.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48" r:id="rId2"/>
    <p:sldMasterId id="2147483772" r:id="rId3"/>
    <p:sldMasterId id="2147483696" r:id="rId4"/>
  </p:sldMasterIdLst>
  <p:notesMasterIdLst>
    <p:notesMasterId r:id="rId28"/>
  </p:notesMasterIdLst>
  <p:sldIdLst>
    <p:sldId id="256" r:id="rId5"/>
    <p:sldId id="257" r:id="rId6"/>
    <p:sldId id="258" r:id="rId7"/>
    <p:sldId id="261" r:id="rId8"/>
    <p:sldId id="263" r:id="rId9"/>
    <p:sldId id="274" r:id="rId10"/>
    <p:sldId id="266" r:id="rId11"/>
    <p:sldId id="267" r:id="rId12"/>
    <p:sldId id="268" r:id="rId13"/>
    <p:sldId id="280" r:id="rId14"/>
    <p:sldId id="279" r:id="rId15"/>
    <p:sldId id="278" r:id="rId16"/>
    <p:sldId id="277" r:id="rId17"/>
    <p:sldId id="276" r:id="rId18"/>
    <p:sldId id="285" r:id="rId19"/>
    <p:sldId id="284" r:id="rId20"/>
    <p:sldId id="283" r:id="rId21"/>
    <p:sldId id="269" r:id="rId22"/>
    <p:sldId id="272" r:id="rId23"/>
    <p:sldId id="271" r:id="rId24"/>
    <p:sldId id="270" r:id="rId25"/>
    <p:sldId id="282" r:id="rId26"/>
    <p:sldId id="281"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4740A"/>
    <a:srgbClr val="F6842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15798AD-07FA-5EDD-F89E-ECC1A7F55B2C}" v="3" dt="2021-10-12T12:51:36.172"/>
    <p1510:client id="{623DE93B-5C17-5926-A5F3-E69D3C2B9F50}" v="28" dt="2021-10-12T00:09:25.427"/>
    <p1510:client id="{9B09BCC7-13AE-4EF6-EB98-DDE3DF89191F}" v="17" dt="2021-10-12T10:18:23.759"/>
    <p1510:client id="{C83AC628-C429-C764-CF85-6757705DAA37}" v="23" dt="2021-10-12T11:54:09.030"/>
    <p1510:client id="{E1870D5F-3E09-26EA-BF41-259F48C0EB09}" v="34" dt="2021-10-12T13:10:07.8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slideMaster" Target="slideMasters/slideMaster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microsoft.com/office/2016/11/relationships/changesInfo" Target="changesInfos/changesInfo1.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viewProps" Target="viewProps.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sheda Khanam (2109776)" userId="S::2109776@student.uwtsd.ac.uk::729b86fa-d406-4b71-a9b8-e71ee658f7db" providerId="AD" clId="Web-{C83AC628-C429-C764-CF85-6757705DAA37}"/>
    <pc:docChg chg="addSld delSld sldOrd addMainMaster">
      <pc:chgData name="Rasheda Khanam (2109776)" userId="S::2109776@student.uwtsd.ac.uk::729b86fa-d406-4b71-a9b8-e71ee658f7db" providerId="AD" clId="Web-{C83AC628-C429-C764-CF85-6757705DAA37}" dt="2021-10-12T11:54:09.030" v="22"/>
      <pc:docMkLst>
        <pc:docMk/>
      </pc:docMkLst>
      <pc:sldChg chg="ord">
        <pc:chgData name="Rasheda Khanam (2109776)" userId="S::2109776@student.uwtsd.ac.uk::729b86fa-d406-4b71-a9b8-e71ee658f7db" providerId="AD" clId="Web-{C83AC628-C429-C764-CF85-6757705DAA37}" dt="2021-10-12T11:50:19.789" v="10"/>
        <pc:sldMkLst>
          <pc:docMk/>
          <pc:sldMk cId="0" sldId="266"/>
        </pc:sldMkLst>
      </pc:sldChg>
      <pc:sldChg chg="ord">
        <pc:chgData name="Rasheda Khanam (2109776)" userId="S::2109776@student.uwtsd.ac.uk::729b86fa-d406-4b71-a9b8-e71ee658f7db" providerId="AD" clId="Web-{C83AC628-C429-C764-CF85-6757705DAA37}" dt="2021-10-12T11:50:37.462" v="12"/>
        <pc:sldMkLst>
          <pc:docMk/>
          <pc:sldMk cId="0" sldId="267"/>
        </pc:sldMkLst>
      </pc:sldChg>
      <pc:sldChg chg="ord">
        <pc:chgData name="Rasheda Khanam (2109776)" userId="S::2109776@student.uwtsd.ac.uk::729b86fa-d406-4b71-a9b8-e71ee658f7db" providerId="AD" clId="Web-{C83AC628-C429-C764-CF85-6757705DAA37}" dt="2021-10-12T11:50:54.650" v="13"/>
        <pc:sldMkLst>
          <pc:docMk/>
          <pc:sldMk cId="0" sldId="268"/>
        </pc:sldMkLst>
      </pc:sldChg>
      <pc:sldChg chg="del">
        <pc:chgData name="Rasheda Khanam (2109776)" userId="S::2109776@student.uwtsd.ac.uk::729b86fa-d406-4b71-a9b8-e71ee658f7db" providerId="AD" clId="Web-{C83AC628-C429-C764-CF85-6757705DAA37}" dt="2021-10-12T11:52:17.215" v="14"/>
        <pc:sldMkLst>
          <pc:docMk/>
          <pc:sldMk cId="2178791171" sldId="273"/>
        </pc:sldMkLst>
      </pc:sldChg>
      <pc:sldChg chg="add ord">
        <pc:chgData name="Rasheda Khanam (2109776)" userId="S::2109776@student.uwtsd.ac.uk::729b86fa-d406-4b71-a9b8-e71ee658f7db" providerId="AD" clId="Web-{C83AC628-C429-C764-CF85-6757705DAA37}" dt="2021-10-12T11:48:12.817" v="2"/>
        <pc:sldMkLst>
          <pc:docMk/>
          <pc:sldMk cId="3901589371" sldId="274"/>
        </pc:sldMkLst>
      </pc:sldChg>
      <pc:sldChg chg="add del">
        <pc:chgData name="Rasheda Khanam (2109776)" userId="S::2109776@student.uwtsd.ac.uk::729b86fa-d406-4b71-a9b8-e71ee658f7db" providerId="AD" clId="Web-{C83AC628-C429-C764-CF85-6757705DAA37}" dt="2021-10-12T11:50:01.195" v="9"/>
        <pc:sldMkLst>
          <pc:docMk/>
          <pc:sldMk cId="246977665" sldId="275"/>
        </pc:sldMkLst>
      </pc:sldChg>
      <pc:sldChg chg="add">
        <pc:chgData name="Rasheda Khanam (2109776)" userId="S::2109776@student.uwtsd.ac.uk::729b86fa-d406-4b71-a9b8-e71ee658f7db" providerId="AD" clId="Web-{C83AC628-C429-C764-CF85-6757705DAA37}" dt="2021-10-12T11:49:28.272" v="4"/>
        <pc:sldMkLst>
          <pc:docMk/>
          <pc:sldMk cId="3860685160" sldId="276"/>
        </pc:sldMkLst>
      </pc:sldChg>
      <pc:sldChg chg="add">
        <pc:chgData name="Rasheda Khanam (2109776)" userId="S::2109776@student.uwtsd.ac.uk::729b86fa-d406-4b71-a9b8-e71ee658f7db" providerId="AD" clId="Web-{C83AC628-C429-C764-CF85-6757705DAA37}" dt="2021-10-12T11:49:28.304" v="5"/>
        <pc:sldMkLst>
          <pc:docMk/>
          <pc:sldMk cId="41743040" sldId="277"/>
        </pc:sldMkLst>
      </pc:sldChg>
      <pc:sldChg chg="add">
        <pc:chgData name="Rasheda Khanam (2109776)" userId="S::2109776@student.uwtsd.ac.uk::729b86fa-d406-4b71-a9b8-e71ee658f7db" providerId="AD" clId="Web-{C83AC628-C429-C764-CF85-6757705DAA37}" dt="2021-10-12T11:49:28.351" v="6"/>
        <pc:sldMkLst>
          <pc:docMk/>
          <pc:sldMk cId="1070610545" sldId="278"/>
        </pc:sldMkLst>
      </pc:sldChg>
      <pc:sldChg chg="add">
        <pc:chgData name="Rasheda Khanam (2109776)" userId="S::2109776@student.uwtsd.ac.uk::729b86fa-d406-4b71-a9b8-e71ee658f7db" providerId="AD" clId="Web-{C83AC628-C429-C764-CF85-6757705DAA37}" dt="2021-10-12T11:49:28.366" v="7"/>
        <pc:sldMkLst>
          <pc:docMk/>
          <pc:sldMk cId="2691428566" sldId="279"/>
        </pc:sldMkLst>
      </pc:sldChg>
      <pc:sldChg chg="add">
        <pc:chgData name="Rasheda Khanam (2109776)" userId="S::2109776@student.uwtsd.ac.uk::729b86fa-d406-4b71-a9b8-e71ee658f7db" providerId="AD" clId="Web-{C83AC628-C429-C764-CF85-6757705DAA37}" dt="2021-10-12T11:49:28.460" v="8"/>
        <pc:sldMkLst>
          <pc:docMk/>
          <pc:sldMk cId="1191869774" sldId="280"/>
        </pc:sldMkLst>
      </pc:sldChg>
      <pc:sldChg chg="add ord">
        <pc:chgData name="Rasheda Khanam (2109776)" userId="S::2109776@student.uwtsd.ac.uk::729b86fa-d406-4b71-a9b8-e71ee658f7db" providerId="AD" clId="Web-{C83AC628-C429-C764-CF85-6757705DAA37}" dt="2021-10-12T11:54:09.030" v="21"/>
        <pc:sldMkLst>
          <pc:docMk/>
          <pc:sldMk cId="1112860458" sldId="281"/>
        </pc:sldMkLst>
      </pc:sldChg>
      <pc:sldChg chg="add ord">
        <pc:chgData name="Rasheda Khanam (2109776)" userId="S::2109776@student.uwtsd.ac.uk::729b86fa-d406-4b71-a9b8-e71ee658f7db" providerId="AD" clId="Web-{C83AC628-C429-C764-CF85-6757705DAA37}" dt="2021-10-12T11:54:09.030" v="22"/>
        <pc:sldMkLst>
          <pc:docMk/>
          <pc:sldMk cId="3227886010" sldId="282"/>
        </pc:sldMkLst>
      </pc:sldChg>
      <pc:sldMasterChg chg="add addSldLayout">
        <pc:chgData name="Rasheda Khanam (2109776)" userId="S::2109776@student.uwtsd.ac.uk::729b86fa-d406-4b71-a9b8-e71ee658f7db" providerId="AD" clId="Web-{C83AC628-C429-C764-CF85-6757705DAA37}" dt="2021-10-12T11:49:28.272" v="4"/>
        <pc:sldMasterMkLst>
          <pc:docMk/>
          <pc:sldMasterMk cId="3020922016" sldId="2147483772"/>
        </pc:sldMasterMkLst>
        <pc:sldLayoutChg chg="add">
          <pc:chgData name="Rasheda Khanam (2109776)" userId="S::2109776@student.uwtsd.ac.uk::729b86fa-d406-4b71-a9b8-e71ee658f7db" providerId="AD" clId="Web-{C83AC628-C429-C764-CF85-6757705DAA37}" dt="2021-10-12T11:49:28.272" v="4"/>
          <pc:sldLayoutMkLst>
            <pc:docMk/>
            <pc:sldMasterMk cId="3020922016" sldId="2147483772"/>
            <pc:sldLayoutMk cId="2842623473" sldId="2147483761"/>
          </pc:sldLayoutMkLst>
        </pc:sldLayoutChg>
        <pc:sldLayoutChg chg="add">
          <pc:chgData name="Rasheda Khanam (2109776)" userId="S::2109776@student.uwtsd.ac.uk::729b86fa-d406-4b71-a9b8-e71ee658f7db" providerId="AD" clId="Web-{C83AC628-C429-C764-CF85-6757705DAA37}" dt="2021-10-12T11:49:28.272" v="4"/>
          <pc:sldLayoutMkLst>
            <pc:docMk/>
            <pc:sldMasterMk cId="3020922016" sldId="2147483772"/>
            <pc:sldLayoutMk cId="1505898774" sldId="2147483762"/>
          </pc:sldLayoutMkLst>
        </pc:sldLayoutChg>
        <pc:sldLayoutChg chg="add">
          <pc:chgData name="Rasheda Khanam (2109776)" userId="S::2109776@student.uwtsd.ac.uk::729b86fa-d406-4b71-a9b8-e71ee658f7db" providerId="AD" clId="Web-{C83AC628-C429-C764-CF85-6757705DAA37}" dt="2021-10-12T11:49:28.272" v="4"/>
          <pc:sldLayoutMkLst>
            <pc:docMk/>
            <pc:sldMasterMk cId="3020922016" sldId="2147483772"/>
            <pc:sldLayoutMk cId="1631682008" sldId="2147483763"/>
          </pc:sldLayoutMkLst>
        </pc:sldLayoutChg>
        <pc:sldLayoutChg chg="add">
          <pc:chgData name="Rasheda Khanam (2109776)" userId="S::2109776@student.uwtsd.ac.uk::729b86fa-d406-4b71-a9b8-e71ee658f7db" providerId="AD" clId="Web-{C83AC628-C429-C764-CF85-6757705DAA37}" dt="2021-10-12T11:49:28.272" v="4"/>
          <pc:sldLayoutMkLst>
            <pc:docMk/>
            <pc:sldMasterMk cId="3020922016" sldId="2147483772"/>
            <pc:sldLayoutMk cId="1015356280" sldId="2147483764"/>
          </pc:sldLayoutMkLst>
        </pc:sldLayoutChg>
        <pc:sldLayoutChg chg="add">
          <pc:chgData name="Rasheda Khanam (2109776)" userId="S::2109776@student.uwtsd.ac.uk::729b86fa-d406-4b71-a9b8-e71ee658f7db" providerId="AD" clId="Web-{C83AC628-C429-C764-CF85-6757705DAA37}" dt="2021-10-12T11:49:28.272" v="4"/>
          <pc:sldLayoutMkLst>
            <pc:docMk/>
            <pc:sldMasterMk cId="3020922016" sldId="2147483772"/>
            <pc:sldLayoutMk cId="3932098896" sldId="2147483765"/>
          </pc:sldLayoutMkLst>
        </pc:sldLayoutChg>
        <pc:sldLayoutChg chg="add">
          <pc:chgData name="Rasheda Khanam (2109776)" userId="S::2109776@student.uwtsd.ac.uk::729b86fa-d406-4b71-a9b8-e71ee658f7db" providerId="AD" clId="Web-{C83AC628-C429-C764-CF85-6757705DAA37}" dt="2021-10-12T11:49:28.272" v="4"/>
          <pc:sldLayoutMkLst>
            <pc:docMk/>
            <pc:sldMasterMk cId="3020922016" sldId="2147483772"/>
            <pc:sldLayoutMk cId="3330119125" sldId="2147483766"/>
          </pc:sldLayoutMkLst>
        </pc:sldLayoutChg>
        <pc:sldLayoutChg chg="add">
          <pc:chgData name="Rasheda Khanam (2109776)" userId="S::2109776@student.uwtsd.ac.uk::729b86fa-d406-4b71-a9b8-e71ee658f7db" providerId="AD" clId="Web-{C83AC628-C429-C764-CF85-6757705DAA37}" dt="2021-10-12T11:49:28.272" v="4"/>
          <pc:sldLayoutMkLst>
            <pc:docMk/>
            <pc:sldMasterMk cId="3020922016" sldId="2147483772"/>
            <pc:sldLayoutMk cId="706560650" sldId="2147483767"/>
          </pc:sldLayoutMkLst>
        </pc:sldLayoutChg>
        <pc:sldLayoutChg chg="add">
          <pc:chgData name="Rasheda Khanam (2109776)" userId="S::2109776@student.uwtsd.ac.uk::729b86fa-d406-4b71-a9b8-e71ee658f7db" providerId="AD" clId="Web-{C83AC628-C429-C764-CF85-6757705DAA37}" dt="2021-10-12T11:49:28.272" v="4"/>
          <pc:sldLayoutMkLst>
            <pc:docMk/>
            <pc:sldMasterMk cId="3020922016" sldId="2147483772"/>
            <pc:sldLayoutMk cId="2243766874" sldId="2147483768"/>
          </pc:sldLayoutMkLst>
        </pc:sldLayoutChg>
        <pc:sldLayoutChg chg="add">
          <pc:chgData name="Rasheda Khanam (2109776)" userId="S::2109776@student.uwtsd.ac.uk::729b86fa-d406-4b71-a9b8-e71ee658f7db" providerId="AD" clId="Web-{C83AC628-C429-C764-CF85-6757705DAA37}" dt="2021-10-12T11:49:28.272" v="4"/>
          <pc:sldLayoutMkLst>
            <pc:docMk/>
            <pc:sldMasterMk cId="3020922016" sldId="2147483772"/>
            <pc:sldLayoutMk cId="3288905605" sldId="2147483769"/>
          </pc:sldLayoutMkLst>
        </pc:sldLayoutChg>
        <pc:sldLayoutChg chg="add">
          <pc:chgData name="Rasheda Khanam (2109776)" userId="S::2109776@student.uwtsd.ac.uk::729b86fa-d406-4b71-a9b8-e71ee658f7db" providerId="AD" clId="Web-{C83AC628-C429-C764-CF85-6757705DAA37}" dt="2021-10-12T11:49:28.272" v="4"/>
          <pc:sldLayoutMkLst>
            <pc:docMk/>
            <pc:sldMasterMk cId="3020922016" sldId="2147483772"/>
            <pc:sldLayoutMk cId="1673149988" sldId="2147483770"/>
          </pc:sldLayoutMkLst>
        </pc:sldLayoutChg>
        <pc:sldLayoutChg chg="add">
          <pc:chgData name="Rasheda Khanam (2109776)" userId="S::2109776@student.uwtsd.ac.uk::729b86fa-d406-4b71-a9b8-e71ee658f7db" providerId="AD" clId="Web-{C83AC628-C429-C764-CF85-6757705DAA37}" dt="2021-10-12T11:49:28.272" v="4"/>
          <pc:sldLayoutMkLst>
            <pc:docMk/>
            <pc:sldMasterMk cId="3020922016" sldId="2147483772"/>
            <pc:sldLayoutMk cId="1698250938" sldId="2147483771"/>
          </pc:sldLayoutMkLst>
        </pc:sldLayoutChg>
      </pc:sldMasterChg>
    </pc:docChg>
  </pc:docChgLst>
  <pc:docChgLst>
    <pc:chgData name="Rasheda Khanam (2109776)" userId="S::2109776@student.uwtsd.ac.uk::729b86fa-d406-4b71-a9b8-e71ee658f7db" providerId="AD" clId="Web-{623DE93B-5C17-5926-A5F3-E69D3C2B9F50}"/>
    <pc:docChg chg="addSld sldOrd addMainMaster modMainMaster">
      <pc:chgData name="Rasheda Khanam (2109776)" userId="S::2109776@student.uwtsd.ac.uk::729b86fa-d406-4b71-a9b8-e71ee658f7db" providerId="AD" clId="Web-{623DE93B-5C17-5926-A5F3-E69D3C2B9F50}" dt="2021-10-12T00:09:25.427" v="27"/>
      <pc:docMkLst>
        <pc:docMk/>
      </pc:docMkLst>
      <pc:sldChg chg="add ord">
        <pc:chgData name="Rasheda Khanam (2109776)" userId="S::2109776@student.uwtsd.ac.uk::729b86fa-d406-4b71-a9b8-e71ee658f7db" providerId="AD" clId="Web-{623DE93B-5C17-5926-A5F3-E69D3C2B9F50}" dt="2021-10-12T00:07:16.531" v="12"/>
        <pc:sldMkLst>
          <pc:docMk/>
          <pc:sldMk cId="3224793674" sldId="269"/>
        </pc:sldMkLst>
      </pc:sldChg>
      <pc:sldChg chg="add ord">
        <pc:chgData name="Rasheda Khanam (2109776)" userId="S::2109776@student.uwtsd.ac.uk::729b86fa-d406-4b71-a9b8-e71ee658f7db" providerId="AD" clId="Web-{623DE93B-5C17-5926-A5F3-E69D3C2B9F50}" dt="2021-10-12T00:09:25.427" v="27"/>
        <pc:sldMkLst>
          <pc:docMk/>
          <pc:sldMk cId="1560503263" sldId="270"/>
        </pc:sldMkLst>
      </pc:sldChg>
      <pc:sldChg chg="add ord">
        <pc:chgData name="Rasheda Khanam (2109776)" userId="S::2109776@student.uwtsd.ac.uk::729b86fa-d406-4b71-a9b8-e71ee658f7db" providerId="AD" clId="Web-{623DE93B-5C17-5926-A5F3-E69D3C2B9F50}" dt="2021-10-12T00:08:25.940" v="20"/>
        <pc:sldMkLst>
          <pc:docMk/>
          <pc:sldMk cId="3842354090" sldId="271"/>
        </pc:sldMkLst>
      </pc:sldChg>
      <pc:sldChg chg="add ord">
        <pc:chgData name="Rasheda Khanam (2109776)" userId="S::2109776@student.uwtsd.ac.uk::729b86fa-d406-4b71-a9b8-e71ee658f7db" providerId="AD" clId="Web-{623DE93B-5C17-5926-A5F3-E69D3C2B9F50}" dt="2021-10-12T00:08:18.128" v="19"/>
        <pc:sldMkLst>
          <pc:docMk/>
          <pc:sldMk cId="1281467817" sldId="272"/>
        </pc:sldMkLst>
      </pc:sldChg>
      <pc:sldMasterChg chg="add addSldLayout">
        <pc:chgData name="Rasheda Khanam (2109776)" userId="S::2109776@student.uwtsd.ac.uk::729b86fa-d406-4b71-a9b8-e71ee658f7db" providerId="AD" clId="Web-{623DE93B-5C17-5926-A5F3-E69D3C2B9F50}" dt="2021-10-12T00:05:33.027" v="0"/>
        <pc:sldMasterMkLst>
          <pc:docMk/>
          <pc:sldMasterMk cId="609704842" sldId="2147483648"/>
        </pc:sldMasterMkLst>
        <pc:sldLayoutChg chg="add">
          <pc:chgData name="Rasheda Khanam (2109776)" userId="S::2109776@student.uwtsd.ac.uk::729b86fa-d406-4b71-a9b8-e71ee658f7db" providerId="AD" clId="Web-{623DE93B-5C17-5926-A5F3-E69D3C2B9F50}" dt="2021-10-12T00:05:33.027" v="0"/>
          <pc:sldLayoutMkLst>
            <pc:docMk/>
            <pc:sldMasterMk cId="609704842" sldId="2147483648"/>
            <pc:sldLayoutMk cId="3240585719" sldId="2147483649"/>
          </pc:sldLayoutMkLst>
        </pc:sldLayoutChg>
        <pc:sldLayoutChg chg="add">
          <pc:chgData name="Rasheda Khanam (2109776)" userId="S::2109776@student.uwtsd.ac.uk::729b86fa-d406-4b71-a9b8-e71ee658f7db" providerId="AD" clId="Web-{623DE93B-5C17-5926-A5F3-E69D3C2B9F50}" dt="2021-10-12T00:05:33.027" v="0"/>
          <pc:sldLayoutMkLst>
            <pc:docMk/>
            <pc:sldMasterMk cId="609704842" sldId="2147483648"/>
            <pc:sldLayoutMk cId="3948640745" sldId="2147483650"/>
          </pc:sldLayoutMkLst>
        </pc:sldLayoutChg>
        <pc:sldLayoutChg chg="add">
          <pc:chgData name="Rasheda Khanam (2109776)" userId="S::2109776@student.uwtsd.ac.uk::729b86fa-d406-4b71-a9b8-e71ee658f7db" providerId="AD" clId="Web-{623DE93B-5C17-5926-A5F3-E69D3C2B9F50}" dt="2021-10-12T00:05:33.027" v="0"/>
          <pc:sldLayoutMkLst>
            <pc:docMk/>
            <pc:sldMasterMk cId="609704842" sldId="2147483648"/>
            <pc:sldLayoutMk cId="3740042356" sldId="2147483651"/>
          </pc:sldLayoutMkLst>
        </pc:sldLayoutChg>
        <pc:sldLayoutChg chg="add">
          <pc:chgData name="Rasheda Khanam (2109776)" userId="S::2109776@student.uwtsd.ac.uk::729b86fa-d406-4b71-a9b8-e71ee658f7db" providerId="AD" clId="Web-{623DE93B-5C17-5926-A5F3-E69D3C2B9F50}" dt="2021-10-12T00:05:33.027" v="0"/>
          <pc:sldLayoutMkLst>
            <pc:docMk/>
            <pc:sldMasterMk cId="609704842" sldId="2147483648"/>
            <pc:sldLayoutMk cId="648242627" sldId="2147483652"/>
          </pc:sldLayoutMkLst>
        </pc:sldLayoutChg>
        <pc:sldLayoutChg chg="add">
          <pc:chgData name="Rasheda Khanam (2109776)" userId="S::2109776@student.uwtsd.ac.uk::729b86fa-d406-4b71-a9b8-e71ee658f7db" providerId="AD" clId="Web-{623DE93B-5C17-5926-A5F3-E69D3C2B9F50}" dt="2021-10-12T00:05:33.027" v="0"/>
          <pc:sldLayoutMkLst>
            <pc:docMk/>
            <pc:sldMasterMk cId="609704842" sldId="2147483648"/>
            <pc:sldLayoutMk cId="1453228365" sldId="2147483653"/>
          </pc:sldLayoutMkLst>
        </pc:sldLayoutChg>
        <pc:sldLayoutChg chg="add">
          <pc:chgData name="Rasheda Khanam (2109776)" userId="S::2109776@student.uwtsd.ac.uk::729b86fa-d406-4b71-a9b8-e71ee658f7db" providerId="AD" clId="Web-{623DE93B-5C17-5926-A5F3-E69D3C2B9F50}" dt="2021-10-12T00:05:33.027" v="0"/>
          <pc:sldLayoutMkLst>
            <pc:docMk/>
            <pc:sldMasterMk cId="609704842" sldId="2147483648"/>
            <pc:sldLayoutMk cId="147885315" sldId="2147483654"/>
          </pc:sldLayoutMkLst>
        </pc:sldLayoutChg>
        <pc:sldLayoutChg chg="add">
          <pc:chgData name="Rasheda Khanam (2109776)" userId="S::2109776@student.uwtsd.ac.uk::729b86fa-d406-4b71-a9b8-e71ee658f7db" providerId="AD" clId="Web-{623DE93B-5C17-5926-A5F3-E69D3C2B9F50}" dt="2021-10-12T00:05:33.027" v="0"/>
          <pc:sldLayoutMkLst>
            <pc:docMk/>
            <pc:sldMasterMk cId="609704842" sldId="2147483648"/>
            <pc:sldLayoutMk cId="1856961477" sldId="2147483655"/>
          </pc:sldLayoutMkLst>
        </pc:sldLayoutChg>
        <pc:sldLayoutChg chg="add">
          <pc:chgData name="Rasheda Khanam (2109776)" userId="S::2109776@student.uwtsd.ac.uk::729b86fa-d406-4b71-a9b8-e71ee658f7db" providerId="AD" clId="Web-{623DE93B-5C17-5926-A5F3-E69D3C2B9F50}" dt="2021-10-12T00:05:33.027" v="0"/>
          <pc:sldLayoutMkLst>
            <pc:docMk/>
            <pc:sldMasterMk cId="609704842" sldId="2147483648"/>
            <pc:sldLayoutMk cId="1503098408" sldId="2147483656"/>
          </pc:sldLayoutMkLst>
        </pc:sldLayoutChg>
        <pc:sldLayoutChg chg="add">
          <pc:chgData name="Rasheda Khanam (2109776)" userId="S::2109776@student.uwtsd.ac.uk::729b86fa-d406-4b71-a9b8-e71ee658f7db" providerId="AD" clId="Web-{623DE93B-5C17-5926-A5F3-E69D3C2B9F50}" dt="2021-10-12T00:05:33.027" v="0"/>
          <pc:sldLayoutMkLst>
            <pc:docMk/>
            <pc:sldMasterMk cId="609704842" sldId="2147483648"/>
            <pc:sldLayoutMk cId="3553079488" sldId="2147483657"/>
          </pc:sldLayoutMkLst>
        </pc:sldLayoutChg>
        <pc:sldLayoutChg chg="add">
          <pc:chgData name="Rasheda Khanam (2109776)" userId="S::2109776@student.uwtsd.ac.uk::729b86fa-d406-4b71-a9b8-e71ee658f7db" providerId="AD" clId="Web-{623DE93B-5C17-5926-A5F3-E69D3C2B9F50}" dt="2021-10-12T00:05:33.027" v="0"/>
          <pc:sldLayoutMkLst>
            <pc:docMk/>
            <pc:sldMasterMk cId="609704842" sldId="2147483648"/>
            <pc:sldLayoutMk cId="1453136755" sldId="2147483658"/>
          </pc:sldLayoutMkLst>
        </pc:sldLayoutChg>
        <pc:sldLayoutChg chg="add">
          <pc:chgData name="Rasheda Khanam (2109776)" userId="S::2109776@student.uwtsd.ac.uk::729b86fa-d406-4b71-a9b8-e71ee658f7db" providerId="AD" clId="Web-{623DE93B-5C17-5926-A5F3-E69D3C2B9F50}" dt="2021-10-12T00:05:33.027" v="0"/>
          <pc:sldLayoutMkLst>
            <pc:docMk/>
            <pc:sldMasterMk cId="609704842" sldId="2147483648"/>
            <pc:sldLayoutMk cId="2656881563" sldId="2147483659"/>
          </pc:sldLayoutMkLst>
        </pc:sldLayoutChg>
      </pc:sldMasterChg>
      <pc:sldMasterChg chg="replId modSldLayout">
        <pc:chgData name="Rasheda Khanam (2109776)" userId="S::2109776@student.uwtsd.ac.uk::729b86fa-d406-4b71-a9b8-e71ee658f7db" providerId="AD" clId="Web-{623DE93B-5C17-5926-A5F3-E69D3C2B9F50}" dt="2021-10-12T00:05:33.027" v="0"/>
        <pc:sldMasterMkLst>
          <pc:docMk/>
          <pc:sldMasterMk cId="0" sldId="2147483660"/>
        </pc:sldMasterMkLst>
        <pc:sldLayoutChg chg="replId">
          <pc:chgData name="Rasheda Khanam (2109776)" userId="S::2109776@student.uwtsd.ac.uk::729b86fa-d406-4b71-a9b8-e71ee658f7db" providerId="AD" clId="Web-{623DE93B-5C17-5926-A5F3-E69D3C2B9F50}" dt="2021-10-12T00:05:33.027" v="0"/>
          <pc:sldLayoutMkLst>
            <pc:docMk/>
            <pc:sldMasterMk cId="0" sldId="2147483660"/>
            <pc:sldLayoutMk cId="0" sldId="2147483661"/>
          </pc:sldLayoutMkLst>
        </pc:sldLayoutChg>
        <pc:sldLayoutChg chg="replId">
          <pc:chgData name="Rasheda Khanam (2109776)" userId="S::2109776@student.uwtsd.ac.uk::729b86fa-d406-4b71-a9b8-e71ee658f7db" providerId="AD" clId="Web-{623DE93B-5C17-5926-A5F3-E69D3C2B9F50}" dt="2021-10-12T00:05:33.027" v="0"/>
          <pc:sldLayoutMkLst>
            <pc:docMk/>
            <pc:sldMasterMk cId="0" sldId="2147483660"/>
            <pc:sldLayoutMk cId="0" sldId="2147483662"/>
          </pc:sldLayoutMkLst>
        </pc:sldLayoutChg>
        <pc:sldLayoutChg chg="replId">
          <pc:chgData name="Rasheda Khanam (2109776)" userId="S::2109776@student.uwtsd.ac.uk::729b86fa-d406-4b71-a9b8-e71ee658f7db" providerId="AD" clId="Web-{623DE93B-5C17-5926-A5F3-E69D3C2B9F50}" dt="2021-10-12T00:05:33.027" v="0"/>
          <pc:sldLayoutMkLst>
            <pc:docMk/>
            <pc:sldMasterMk cId="0" sldId="2147483660"/>
            <pc:sldLayoutMk cId="0" sldId="2147483663"/>
          </pc:sldLayoutMkLst>
        </pc:sldLayoutChg>
        <pc:sldLayoutChg chg="replId">
          <pc:chgData name="Rasheda Khanam (2109776)" userId="S::2109776@student.uwtsd.ac.uk::729b86fa-d406-4b71-a9b8-e71ee658f7db" providerId="AD" clId="Web-{623DE93B-5C17-5926-A5F3-E69D3C2B9F50}" dt="2021-10-12T00:05:33.027" v="0"/>
          <pc:sldLayoutMkLst>
            <pc:docMk/>
            <pc:sldMasterMk cId="0" sldId="2147483660"/>
            <pc:sldLayoutMk cId="0" sldId="2147483664"/>
          </pc:sldLayoutMkLst>
        </pc:sldLayoutChg>
        <pc:sldLayoutChg chg="replId">
          <pc:chgData name="Rasheda Khanam (2109776)" userId="S::2109776@student.uwtsd.ac.uk::729b86fa-d406-4b71-a9b8-e71ee658f7db" providerId="AD" clId="Web-{623DE93B-5C17-5926-A5F3-E69D3C2B9F50}" dt="2021-10-12T00:05:33.027" v="0"/>
          <pc:sldLayoutMkLst>
            <pc:docMk/>
            <pc:sldMasterMk cId="0" sldId="2147483660"/>
            <pc:sldLayoutMk cId="0" sldId="2147483665"/>
          </pc:sldLayoutMkLst>
        </pc:sldLayoutChg>
        <pc:sldLayoutChg chg="replId">
          <pc:chgData name="Rasheda Khanam (2109776)" userId="S::2109776@student.uwtsd.ac.uk::729b86fa-d406-4b71-a9b8-e71ee658f7db" providerId="AD" clId="Web-{623DE93B-5C17-5926-A5F3-E69D3C2B9F50}" dt="2021-10-12T00:05:33.027" v="0"/>
          <pc:sldLayoutMkLst>
            <pc:docMk/>
            <pc:sldMasterMk cId="0" sldId="2147483660"/>
            <pc:sldLayoutMk cId="0" sldId="2147483666"/>
          </pc:sldLayoutMkLst>
        </pc:sldLayoutChg>
        <pc:sldLayoutChg chg="replId">
          <pc:chgData name="Rasheda Khanam (2109776)" userId="S::2109776@student.uwtsd.ac.uk::729b86fa-d406-4b71-a9b8-e71ee658f7db" providerId="AD" clId="Web-{623DE93B-5C17-5926-A5F3-E69D3C2B9F50}" dt="2021-10-12T00:05:33.027" v="0"/>
          <pc:sldLayoutMkLst>
            <pc:docMk/>
            <pc:sldMasterMk cId="0" sldId="2147483660"/>
            <pc:sldLayoutMk cId="0" sldId="2147483667"/>
          </pc:sldLayoutMkLst>
        </pc:sldLayoutChg>
        <pc:sldLayoutChg chg="replId">
          <pc:chgData name="Rasheda Khanam (2109776)" userId="S::2109776@student.uwtsd.ac.uk::729b86fa-d406-4b71-a9b8-e71ee658f7db" providerId="AD" clId="Web-{623DE93B-5C17-5926-A5F3-E69D3C2B9F50}" dt="2021-10-12T00:05:33.027" v="0"/>
          <pc:sldLayoutMkLst>
            <pc:docMk/>
            <pc:sldMasterMk cId="0" sldId="2147483660"/>
            <pc:sldLayoutMk cId="0" sldId="2147483668"/>
          </pc:sldLayoutMkLst>
        </pc:sldLayoutChg>
        <pc:sldLayoutChg chg="replId">
          <pc:chgData name="Rasheda Khanam (2109776)" userId="S::2109776@student.uwtsd.ac.uk::729b86fa-d406-4b71-a9b8-e71ee658f7db" providerId="AD" clId="Web-{623DE93B-5C17-5926-A5F3-E69D3C2B9F50}" dt="2021-10-12T00:05:33.027" v="0"/>
          <pc:sldLayoutMkLst>
            <pc:docMk/>
            <pc:sldMasterMk cId="0" sldId="2147483660"/>
            <pc:sldLayoutMk cId="0" sldId="2147483669"/>
          </pc:sldLayoutMkLst>
        </pc:sldLayoutChg>
        <pc:sldLayoutChg chg="replId">
          <pc:chgData name="Rasheda Khanam (2109776)" userId="S::2109776@student.uwtsd.ac.uk::729b86fa-d406-4b71-a9b8-e71ee658f7db" providerId="AD" clId="Web-{623DE93B-5C17-5926-A5F3-E69D3C2B9F50}" dt="2021-10-12T00:05:33.027" v="0"/>
          <pc:sldLayoutMkLst>
            <pc:docMk/>
            <pc:sldMasterMk cId="0" sldId="2147483660"/>
            <pc:sldLayoutMk cId="0" sldId="2147483670"/>
          </pc:sldLayoutMkLst>
        </pc:sldLayoutChg>
        <pc:sldLayoutChg chg="replId">
          <pc:chgData name="Rasheda Khanam (2109776)" userId="S::2109776@student.uwtsd.ac.uk::729b86fa-d406-4b71-a9b8-e71ee658f7db" providerId="AD" clId="Web-{623DE93B-5C17-5926-A5F3-E69D3C2B9F50}" dt="2021-10-12T00:05:33.027" v="0"/>
          <pc:sldLayoutMkLst>
            <pc:docMk/>
            <pc:sldMasterMk cId="0" sldId="2147483660"/>
            <pc:sldLayoutMk cId="0" sldId="2147483671"/>
          </pc:sldLayoutMkLst>
        </pc:sldLayoutChg>
      </pc:sldMasterChg>
    </pc:docChg>
  </pc:docChgLst>
  <pc:docChgLst>
    <pc:chgData name="Rasheda Khanam (2109776)" userId="S::2109776@student.uwtsd.ac.uk::729b86fa-d406-4b71-a9b8-e71ee658f7db" providerId="AD" clId="Web-{9B09BCC7-13AE-4EF6-EB98-DDE3DF89191F}"/>
    <pc:docChg chg="addSld modSld">
      <pc:chgData name="Rasheda Khanam (2109776)" userId="S::2109776@student.uwtsd.ac.uk::729b86fa-d406-4b71-a9b8-e71ee658f7db" providerId="AD" clId="Web-{9B09BCC7-13AE-4EF6-EB98-DDE3DF89191F}" dt="2021-10-12T10:18:23.759" v="8" actId="20577"/>
      <pc:docMkLst>
        <pc:docMk/>
      </pc:docMkLst>
      <pc:sldChg chg="modSp add replId">
        <pc:chgData name="Rasheda Khanam (2109776)" userId="S::2109776@student.uwtsd.ac.uk::729b86fa-d406-4b71-a9b8-e71ee658f7db" providerId="AD" clId="Web-{9B09BCC7-13AE-4EF6-EB98-DDE3DF89191F}" dt="2021-10-12T10:18:23.759" v="8" actId="20577"/>
        <pc:sldMkLst>
          <pc:docMk/>
          <pc:sldMk cId="2178791171" sldId="273"/>
        </pc:sldMkLst>
        <pc:spChg chg="mod">
          <ac:chgData name="Rasheda Khanam (2109776)" userId="S::2109776@student.uwtsd.ac.uk::729b86fa-d406-4b71-a9b8-e71ee658f7db" providerId="AD" clId="Web-{9B09BCC7-13AE-4EF6-EB98-DDE3DF89191F}" dt="2021-10-12T10:18:23.759" v="8" actId="20577"/>
          <ac:spMkLst>
            <pc:docMk/>
            <pc:sldMk cId="2178791171" sldId="273"/>
            <ac:spMk id="14" creationId="{00000000-0000-0000-0000-000000000000}"/>
          </ac:spMkLst>
        </pc:spChg>
      </pc:sldChg>
    </pc:docChg>
  </pc:docChgLst>
  <pc:docChgLst>
    <pc:chgData name="Rasheda Khanam (2109776)" userId="S::2109776@student.uwtsd.ac.uk::729b86fa-d406-4b71-a9b8-e71ee658f7db" providerId="AD" clId="Web-{E1870D5F-3E09-26EA-BF41-259F48C0EB09}"/>
    <pc:docChg chg="addSld modSld sldOrd addMainMaster">
      <pc:chgData name="Rasheda Khanam (2109776)" userId="S::2109776@student.uwtsd.ac.uk::729b86fa-d406-4b71-a9b8-e71ee658f7db" providerId="AD" clId="Web-{E1870D5F-3E09-26EA-BF41-259F48C0EB09}" dt="2021-10-12T13:10:07.884" v="23" actId="20577"/>
      <pc:docMkLst>
        <pc:docMk/>
      </pc:docMkLst>
      <pc:sldChg chg="modSp">
        <pc:chgData name="Rasheda Khanam (2109776)" userId="S::2109776@student.uwtsd.ac.uk::729b86fa-d406-4b71-a9b8-e71ee658f7db" providerId="AD" clId="Web-{E1870D5F-3E09-26EA-BF41-259F48C0EB09}" dt="2021-10-12T13:10:07.884" v="23" actId="20577"/>
        <pc:sldMkLst>
          <pc:docMk/>
          <pc:sldMk cId="3224793674" sldId="269"/>
        </pc:sldMkLst>
        <pc:spChg chg="mod">
          <ac:chgData name="Rasheda Khanam (2109776)" userId="S::2109776@student.uwtsd.ac.uk::729b86fa-d406-4b71-a9b8-e71ee658f7db" providerId="AD" clId="Web-{E1870D5F-3E09-26EA-BF41-259F48C0EB09}" dt="2021-10-12T13:10:07.884" v="23" actId="20577"/>
          <ac:spMkLst>
            <pc:docMk/>
            <pc:sldMk cId="3224793674" sldId="269"/>
            <ac:spMk id="16" creationId="{45D066F3-4752-42F3-BD3A-6DDCD0ABF57A}"/>
          </ac:spMkLst>
        </pc:spChg>
      </pc:sldChg>
      <pc:sldChg chg="add ord">
        <pc:chgData name="Rasheda Khanam (2109776)" userId="S::2109776@student.uwtsd.ac.uk::729b86fa-d406-4b71-a9b8-e71ee658f7db" providerId="AD" clId="Web-{E1870D5F-3E09-26EA-BF41-259F48C0EB09}" dt="2021-10-12T13:04:57.487" v="8"/>
        <pc:sldMkLst>
          <pc:docMk/>
          <pc:sldMk cId="402046352" sldId="283"/>
        </pc:sldMkLst>
      </pc:sldChg>
      <pc:sldChg chg="add ord">
        <pc:chgData name="Rasheda Khanam (2109776)" userId="S::2109776@student.uwtsd.ac.uk::729b86fa-d406-4b71-a9b8-e71ee658f7db" providerId="AD" clId="Web-{E1870D5F-3E09-26EA-BF41-259F48C0EB09}" dt="2021-10-12T13:04:37.549" v="7"/>
        <pc:sldMkLst>
          <pc:docMk/>
          <pc:sldMk cId="4228747309" sldId="284"/>
        </pc:sldMkLst>
      </pc:sldChg>
      <pc:sldChg chg="add ord">
        <pc:chgData name="Rasheda Khanam (2109776)" userId="S::2109776@student.uwtsd.ac.uk::729b86fa-d406-4b71-a9b8-e71ee658f7db" providerId="AD" clId="Web-{E1870D5F-3E09-26EA-BF41-259F48C0EB09}" dt="2021-10-12T13:04:21.908" v="6"/>
        <pc:sldMkLst>
          <pc:docMk/>
          <pc:sldMk cId="4171930595" sldId="285"/>
        </pc:sldMkLst>
      </pc:sldChg>
      <pc:sldMasterChg chg="add addSldLayout">
        <pc:chgData name="Rasheda Khanam (2109776)" userId="S::2109776@student.uwtsd.ac.uk::729b86fa-d406-4b71-a9b8-e71ee658f7db" providerId="AD" clId="Web-{E1870D5F-3E09-26EA-BF41-259F48C0EB09}" dt="2021-10-12T13:02:34.639" v="0"/>
        <pc:sldMasterMkLst>
          <pc:docMk/>
          <pc:sldMasterMk cId="3548039275" sldId="2147483696"/>
        </pc:sldMasterMkLst>
        <pc:sldLayoutChg chg="add">
          <pc:chgData name="Rasheda Khanam (2109776)" userId="S::2109776@student.uwtsd.ac.uk::729b86fa-d406-4b71-a9b8-e71ee658f7db" providerId="AD" clId="Web-{E1870D5F-3E09-26EA-BF41-259F48C0EB09}" dt="2021-10-12T13:02:34.639" v="0"/>
          <pc:sldLayoutMkLst>
            <pc:docMk/>
            <pc:sldMasterMk cId="3548039275" sldId="2147483696"/>
            <pc:sldLayoutMk cId="2028337580" sldId="2147483697"/>
          </pc:sldLayoutMkLst>
        </pc:sldLayoutChg>
        <pc:sldLayoutChg chg="add">
          <pc:chgData name="Rasheda Khanam (2109776)" userId="S::2109776@student.uwtsd.ac.uk::729b86fa-d406-4b71-a9b8-e71ee658f7db" providerId="AD" clId="Web-{E1870D5F-3E09-26EA-BF41-259F48C0EB09}" dt="2021-10-12T13:02:34.639" v="0"/>
          <pc:sldLayoutMkLst>
            <pc:docMk/>
            <pc:sldMasterMk cId="3548039275" sldId="2147483696"/>
            <pc:sldLayoutMk cId="2714154957" sldId="2147483698"/>
          </pc:sldLayoutMkLst>
        </pc:sldLayoutChg>
        <pc:sldLayoutChg chg="add">
          <pc:chgData name="Rasheda Khanam (2109776)" userId="S::2109776@student.uwtsd.ac.uk::729b86fa-d406-4b71-a9b8-e71ee658f7db" providerId="AD" clId="Web-{E1870D5F-3E09-26EA-BF41-259F48C0EB09}" dt="2021-10-12T13:02:34.639" v="0"/>
          <pc:sldLayoutMkLst>
            <pc:docMk/>
            <pc:sldMasterMk cId="3548039275" sldId="2147483696"/>
            <pc:sldLayoutMk cId="554788266" sldId="2147483699"/>
          </pc:sldLayoutMkLst>
        </pc:sldLayoutChg>
        <pc:sldLayoutChg chg="add">
          <pc:chgData name="Rasheda Khanam (2109776)" userId="S::2109776@student.uwtsd.ac.uk::729b86fa-d406-4b71-a9b8-e71ee658f7db" providerId="AD" clId="Web-{E1870D5F-3E09-26EA-BF41-259F48C0EB09}" dt="2021-10-12T13:02:34.639" v="0"/>
          <pc:sldLayoutMkLst>
            <pc:docMk/>
            <pc:sldMasterMk cId="3548039275" sldId="2147483696"/>
            <pc:sldLayoutMk cId="4185467006" sldId="2147483700"/>
          </pc:sldLayoutMkLst>
        </pc:sldLayoutChg>
        <pc:sldLayoutChg chg="add">
          <pc:chgData name="Rasheda Khanam (2109776)" userId="S::2109776@student.uwtsd.ac.uk::729b86fa-d406-4b71-a9b8-e71ee658f7db" providerId="AD" clId="Web-{E1870D5F-3E09-26EA-BF41-259F48C0EB09}" dt="2021-10-12T13:02:34.639" v="0"/>
          <pc:sldLayoutMkLst>
            <pc:docMk/>
            <pc:sldMasterMk cId="3548039275" sldId="2147483696"/>
            <pc:sldLayoutMk cId="2002369684" sldId="2147483701"/>
          </pc:sldLayoutMkLst>
        </pc:sldLayoutChg>
        <pc:sldLayoutChg chg="add">
          <pc:chgData name="Rasheda Khanam (2109776)" userId="S::2109776@student.uwtsd.ac.uk::729b86fa-d406-4b71-a9b8-e71ee658f7db" providerId="AD" clId="Web-{E1870D5F-3E09-26EA-BF41-259F48C0EB09}" dt="2021-10-12T13:02:34.639" v="0"/>
          <pc:sldLayoutMkLst>
            <pc:docMk/>
            <pc:sldMasterMk cId="3548039275" sldId="2147483696"/>
            <pc:sldLayoutMk cId="275433036" sldId="2147483702"/>
          </pc:sldLayoutMkLst>
        </pc:sldLayoutChg>
        <pc:sldLayoutChg chg="add">
          <pc:chgData name="Rasheda Khanam (2109776)" userId="S::2109776@student.uwtsd.ac.uk::729b86fa-d406-4b71-a9b8-e71ee658f7db" providerId="AD" clId="Web-{E1870D5F-3E09-26EA-BF41-259F48C0EB09}" dt="2021-10-12T13:02:34.639" v="0"/>
          <pc:sldLayoutMkLst>
            <pc:docMk/>
            <pc:sldMasterMk cId="3548039275" sldId="2147483696"/>
            <pc:sldLayoutMk cId="1857491428" sldId="2147483703"/>
          </pc:sldLayoutMkLst>
        </pc:sldLayoutChg>
        <pc:sldLayoutChg chg="add">
          <pc:chgData name="Rasheda Khanam (2109776)" userId="S::2109776@student.uwtsd.ac.uk::729b86fa-d406-4b71-a9b8-e71ee658f7db" providerId="AD" clId="Web-{E1870D5F-3E09-26EA-BF41-259F48C0EB09}" dt="2021-10-12T13:02:34.639" v="0"/>
          <pc:sldLayoutMkLst>
            <pc:docMk/>
            <pc:sldMasterMk cId="3548039275" sldId="2147483696"/>
            <pc:sldLayoutMk cId="936963752" sldId="2147483704"/>
          </pc:sldLayoutMkLst>
        </pc:sldLayoutChg>
        <pc:sldLayoutChg chg="add">
          <pc:chgData name="Rasheda Khanam (2109776)" userId="S::2109776@student.uwtsd.ac.uk::729b86fa-d406-4b71-a9b8-e71ee658f7db" providerId="AD" clId="Web-{E1870D5F-3E09-26EA-BF41-259F48C0EB09}" dt="2021-10-12T13:02:34.639" v="0"/>
          <pc:sldLayoutMkLst>
            <pc:docMk/>
            <pc:sldMasterMk cId="3548039275" sldId="2147483696"/>
            <pc:sldLayoutMk cId="1409345804" sldId="2147483705"/>
          </pc:sldLayoutMkLst>
        </pc:sldLayoutChg>
        <pc:sldLayoutChg chg="add">
          <pc:chgData name="Rasheda Khanam (2109776)" userId="S::2109776@student.uwtsd.ac.uk::729b86fa-d406-4b71-a9b8-e71ee658f7db" providerId="AD" clId="Web-{E1870D5F-3E09-26EA-BF41-259F48C0EB09}" dt="2021-10-12T13:02:34.639" v="0"/>
          <pc:sldLayoutMkLst>
            <pc:docMk/>
            <pc:sldMasterMk cId="3548039275" sldId="2147483696"/>
            <pc:sldLayoutMk cId="3077325621" sldId="2147483706"/>
          </pc:sldLayoutMkLst>
        </pc:sldLayoutChg>
        <pc:sldLayoutChg chg="add">
          <pc:chgData name="Rasheda Khanam (2109776)" userId="S::2109776@student.uwtsd.ac.uk::729b86fa-d406-4b71-a9b8-e71ee658f7db" providerId="AD" clId="Web-{E1870D5F-3E09-26EA-BF41-259F48C0EB09}" dt="2021-10-12T13:02:34.639" v="0"/>
          <pc:sldLayoutMkLst>
            <pc:docMk/>
            <pc:sldMasterMk cId="3548039275" sldId="2147483696"/>
            <pc:sldLayoutMk cId="1928311343" sldId="2147483707"/>
          </pc:sldLayoutMkLst>
        </pc:sldLayoutChg>
      </pc:sldMasterChg>
    </pc:docChg>
  </pc:docChgLst>
  <pc:docChgLst>
    <pc:chgData name="Rasheda Khanam (2109776)" userId="S::2109776@student.uwtsd.ac.uk::729b86fa-d406-4b71-a9b8-e71ee658f7db" providerId="AD" clId="Web-{615798AD-07FA-5EDD-F89E-ECC1A7F55B2C}"/>
    <pc:docChg chg="addSld delSld modSld sldOrd">
      <pc:chgData name="Rasheda Khanam (2109776)" userId="S::2109776@student.uwtsd.ac.uk::729b86fa-d406-4b71-a9b8-e71ee658f7db" providerId="AD" clId="Web-{615798AD-07FA-5EDD-F89E-ECC1A7F55B2C}" dt="2021-10-12T12:56:37.946" v="220"/>
      <pc:docMkLst>
        <pc:docMk/>
      </pc:docMkLst>
      <pc:sldChg chg="modNotes">
        <pc:chgData name="Rasheda Khanam (2109776)" userId="S::2109776@student.uwtsd.ac.uk::729b86fa-d406-4b71-a9b8-e71ee658f7db" providerId="AD" clId="Web-{615798AD-07FA-5EDD-F89E-ECC1A7F55B2C}" dt="2021-10-12T12:56:15.758" v="200"/>
        <pc:sldMkLst>
          <pc:docMk/>
          <pc:sldMk cId="1112860458" sldId="281"/>
        </pc:sldMkLst>
      </pc:sldChg>
      <pc:sldChg chg="add ord modNotes">
        <pc:chgData name="Rasheda Khanam (2109776)" userId="S::2109776@student.uwtsd.ac.uk::729b86fa-d406-4b71-a9b8-e71ee658f7db" providerId="AD" clId="Web-{615798AD-07FA-5EDD-F89E-ECC1A7F55B2C}" dt="2021-10-12T12:56:37.946" v="220"/>
        <pc:sldMkLst>
          <pc:docMk/>
          <pc:sldMk cId="1069168802" sldId="282"/>
        </pc:sldMkLst>
      </pc:sldChg>
      <pc:sldChg chg="del">
        <pc:chgData name="Rasheda Khanam (2109776)" userId="S::2109776@student.uwtsd.ac.uk::729b86fa-d406-4b71-a9b8-e71ee658f7db" providerId="AD" clId="Web-{615798AD-07FA-5EDD-F89E-ECC1A7F55B2C}" dt="2021-10-12T12:51:24.781" v="0"/>
        <pc:sldMkLst>
          <pc:docMk/>
          <pc:sldMk cId="3227886010" sldId="28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C340DB7-3E13-4D6F-9F6C-DA085DC18D32}" type="datetimeFigureOut">
              <a:rPr lang="en-US" smtClean="0"/>
              <a:pPr/>
              <a:t>10/12/2021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BD630C7-D2E4-418E-9996-8F7800984EEF}"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rtl="0" fontAlgn="base"/>
            <a:r>
              <a:rPr lang="en-GB" sz="1200" b="0" i="0" u="none" strike="noStrike" kern="1200">
                <a:solidFill>
                  <a:schemeClr val="tx1"/>
                </a:solidFill>
                <a:latin typeface="+mn-lt"/>
                <a:ea typeface="+mn-ea"/>
                <a:cs typeface="+mn-cs"/>
              </a:rPr>
              <a:t>Death by PowerPoint is about what not to do when creating and using PowerPoint slide shows. </a:t>
            </a:r>
            <a:r>
              <a:rPr lang="en-US" sz="1200" b="0" i="0" kern="1200">
                <a:solidFill>
                  <a:schemeClr val="tx1"/>
                </a:solidFill>
                <a:latin typeface="+mn-lt"/>
                <a:ea typeface="+mn-ea"/>
                <a:cs typeface="+mn-cs"/>
              </a:rPr>
              <a:t>​</a:t>
            </a:r>
          </a:p>
          <a:p>
            <a:pPr rtl="0" fontAlgn="base"/>
            <a:r>
              <a:rPr lang="en-GB" sz="1200" b="0" i="0" u="none" strike="noStrike" kern="1200">
                <a:solidFill>
                  <a:schemeClr val="tx1"/>
                </a:solidFill>
                <a:latin typeface="+mn-lt"/>
                <a:ea typeface="+mn-ea"/>
                <a:cs typeface="+mn-cs"/>
              </a:rPr>
              <a:t>Death by PowerPoint is to give you five design principles.</a:t>
            </a:r>
            <a:r>
              <a:rPr lang="en-US" sz="1200" b="0" i="0" kern="1200">
                <a:solidFill>
                  <a:schemeClr val="tx1"/>
                </a:solidFill>
                <a:latin typeface="+mn-lt"/>
                <a:ea typeface="+mn-ea"/>
                <a:cs typeface="+mn-cs"/>
              </a:rPr>
              <a:t>​</a:t>
            </a:r>
          </a:p>
          <a:p>
            <a:endParaRPr lang="en-GB"/>
          </a:p>
        </p:txBody>
      </p:sp>
      <p:sp>
        <p:nvSpPr>
          <p:cNvPr id="4" name="Slide Number Placeholder 3"/>
          <p:cNvSpPr>
            <a:spLocks noGrp="1"/>
          </p:cNvSpPr>
          <p:nvPr>
            <p:ph type="sldNum" sz="quarter" idx="10"/>
          </p:nvPr>
        </p:nvSpPr>
        <p:spPr/>
        <p:txBody>
          <a:bodyPr/>
          <a:lstStyle/>
          <a:p>
            <a:fld id="{7BD630C7-D2E4-418E-9996-8F7800984EEF}" type="slidenum">
              <a:rPr lang="en-GB" smtClean="0"/>
              <a:pPr/>
              <a:t>1</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a:solidFill>
                  <a:schemeClr val="tx1"/>
                </a:solidFill>
                <a:latin typeface="+mn-lt"/>
                <a:ea typeface="+mn-ea"/>
                <a:cs typeface="+mn-cs"/>
              </a:rPr>
              <a:t>Providing one message on each slide allows the</a:t>
            </a:r>
            <a:r>
              <a:rPr lang="en-GB" sz="1200" b="0" i="0" kern="1200" baseline="0">
                <a:solidFill>
                  <a:schemeClr val="tx1"/>
                </a:solidFill>
                <a:latin typeface="+mn-lt"/>
                <a:ea typeface="+mn-ea"/>
                <a:cs typeface="+mn-cs"/>
              </a:rPr>
              <a:t> audience</a:t>
            </a:r>
            <a:r>
              <a:rPr lang="en-GB" sz="1200" b="0" i="0" kern="1200">
                <a:solidFill>
                  <a:schemeClr val="tx1"/>
                </a:solidFill>
                <a:latin typeface="+mn-lt"/>
                <a:ea typeface="+mn-ea"/>
                <a:cs typeface="+mn-cs"/>
              </a:rPr>
              <a:t> to quickly digest it, then turn their focus on you ,so you can elaborate on the point.</a:t>
            </a:r>
            <a:endParaRPr lang="en-GB"/>
          </a:p>
        </p:txBody>
      </p:sp>
      <p:sp>
        <p:nvSpPr>
          <p:cNvPr id="4" name="Slide Number Placeholder 3"/>
          <p:cNvSpPr>
            <a:spLocks noGrp="1"/>
          </p:cNvSpPr>
          <p:nvPr>
            <p:ph type="sldNum" sz="quarter" idx="10"/>
          </p:nvPr>
        </p:nvSpPr>
        <p:spPr/>
        <p:txBody>
          <a:bodyPr/>
          <a:lstStyle/>
          <a:p>
            <a:fld id="{7BD630C7-D2E4-418E-9996-8F7800984EEF}" type="slidenum">
              <a:rPr lang="en-GB" smtClean="0"/>
              <a:pPr/>
              <a:t>2</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u="none" strike="noStrike" kern="1200">
                <a:solidFill>
                  <a:schemeClr val="tx1"/>
                </a:solidFill>
                <a:latin typeface="+mn-lt"/>
                <a:ea typeface="+mn-ea"/>
                <a:cs typeface="+mn-cs"/>
              </a:rPr>
              <a:t>When you give too much information all at once , it will be difficult to understand and focus on.</a:t>
            </a:r>
            <a:r>
              <a:rPr lang="en-GB" sz="1200" b="0" i="0" kern="1200">
                <a:solidFill>
                  <a:schemeClr val="tx1"/>
                </a:solidFill>
                <a:latin typeface="+mn-lt"/>
                <a:ea typeface="+mn-ea"/>
                <a:cs typeface="+mn-cs"/>
              </a:rPr>
              <a:t>​</a:t>
            </a:r>
            <a:endParaRPr lang="en-GB"/>
          </a:p>
        </p:txBody>
      </p:sp>
      <p:sp>
        <p:nvSpPr>
          <p:cNvPr id="4" name="Slide Number Placeholder 3"/>
          <p:cNvSpPr>
            <a:spLocks noGrp="1"/>
          </p:cNvSpPr>
          <p:nvPr>
            <p:ph type="sldNum" sz="quarter" idx="10"/>
          </p:nvPr>
        </p:nvSpPr>
        <p:spPr/>
        <p:txBody>
          <a:bodyPr/>
          <a:lstStyle/>
          <a:p>
            <a:fld id="{7BD630C7-D2E4-418E-9996-8F7800984EEF}" type="slidenum">
              <a:rPr lang="en-GB" smtClean="0"/>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u="none" strike="noStrike" kern="1200">
                <a:solidFill>
                  <a:schemeClr val="tx1"/>
                </a:solidFill>
                <a:latin typeface="+mn-lt"/>
                <a:ea typeface="+mn-ea"/>
                <a:cs typeface="+mn-cs"/>
              </a:rPr>
              <a:t>Impact of more then one message a</a:t>
            </a:r>
            <a:r>
              <a:rPr lang="en-GB" sz="1200" b="0" i="0" u="none" strike="noStrike" kern="1200" baseline="0">
                <a:solidFill>
                  <a:schemeClr val="tx1"/>
                </a:solidFill>
                <a:latin typeface="+mn-lt"/>
                <a:ea typeface="+mn-ea"/>
                <a:cs typeface="+mn-cs"/>
              </a:rPr>
              <a:t>t a time!</a:t>
            </a:r>
            <a:endParaRPr lang="en-GB"/>
          </a:p>
        </p:txBody>
      </p:sp>
      <p:sp>
        <p:nvSpPr>
          <p:cNvPr id="4" name="Slide Number Placeholder 3"/>
          <p:cNvSpPr>
            <a:spLocks noGrp="1"/>
          </p:cNvSpPr>
          <p:nvPr>
            <p:ph type="sldNum" sz="quarter" idx="10"/>
          </p:nvPr>
        </p:nvSpPr>
        <p:spPr/>
        <p:txBody>
          <a:bodyPr/>
          <a:lstStyle/>
          <a:p>
            <a:fld id="{7BD630C7-D2E4-418E-9996-8F7800984EEF}" type="slidenum">
              <a:rPr lang="en-GB" smtClean="0"/>
              <a:pPr/>
              <a:t>4</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Why is contras so important in controlling</a:t>
            </a:r>
            <a:r>
              <a:rPr lang="en-GB" baseline="0"/>
              <a:t> audiences' focus?</a:t>
            </a:r>
            <a:endParaRPr lang="en-GB"/>
          </a:p>
        </p:txBody>
      </p:sp>
      <p:sp>
        <p:nvSpPr>
          <p:cNvPr id="4" name="Slide Number Placeholder 3"/>
          <p:cNvSpPr>
            <a:spLocks noGrp="1"/>
          </p:cNvSpPr>
          <p:nvPr>
            <p:ph type="sldNum" sz="quarter" idx="10"/>
          </p:nvPr>
        </p:nvSpPr>
        <p:spPr/>
        <p:txBody>
          <a:bodyPr/>
          <a:lstStyle/>
          <a:p>
            <a:fld id="{7BD630C7-D2E4-418E-9996-8F7800984EEF}" type="slidenum">
              <a:rPr lang="en-GB" smtClean="0"/>
              <a:pPr/>
              <a:t>5</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The</a:t>
            </a:r>
            <a:r>
              <a:rPr lang="en-GB" baseline="0"/>
              <a:t> most effective way of showing the contrast in PowerPoint presentation is by using different colours. Contrast can be created by having different object or shapes. I’m going to focus on colour contrast, which involves the difference in lightness or darkness between a foreground and background colour.</a:t>
            </a:r>
            <a:endParaRPr lang="en-GB"/>
          </a:p>
        </p:txBody>
      </p:sp>
      <p:sp>
        <p:nvSpPr>
          <p:cNvPr id="4" name="Slide Number Placeholder 3"/>
          <p:cNvSpPr>
            <a:spLocks noGrp="1"/>
          </p:cNvSpPr>
          <p:nvPr>
            <p:ph type="sldNum" sz="quarter" idx="10"/>
          </p:nvPr>
        </p:nvSpPr>
        <p:spPr/>
        <p:txBody>
          <a:bodyPr/>
          <a:lstStyle/>
          <a:p>
            <a:fld id="{7BD630C7-D2E4-418E-9996-8F7800984EEF}" type="slidenum">
              <a:rPr lang="en-GB" smtClean="0"/>
              <a:pPr/>
              <a:t>6</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a:t>The</a:t>
            </a:r>
            <a:r>
              <a:rPr lang="en-GB" baseline="0"/>
              <a:t> most effective way of showing the contrast in PowerPoint presentation is by using different colours. Contrast can be created by having different object or shapes. I’m going to focus on colour contrast, which involves the difference in lightness or darkness between a foreground and background colour.</a:t>
            </a:r>
            <a:endParaRPr lang="en-GB"/>
          </a:p>
        </p:txBody>
      </p:sp>
      <p:sp>
        <p:nvSpPr>
          <p:cNvPr id="4" name="Slide Number Placeholder 3"/>
          <p:cNvSpPr>
            <a:spLocks noGrp="1"/>
          </p:cNvSpPr>
          <p:nvPr>
            <p:ph type="sldNum" sz="quarter" idx="10"/>
          </p:nvPr>
        </p:nvSpPr>
        <p:spPr/>
        <p:txBody>
          <a:bodyPr/>
          <a:lstStyle/>
          <a:p>
            <a:fld id="{7BD630C7-D2E4-418E-9996-8F7800984EEF}" type="slidenum">
              <a:rPr lang="en-GB" smtClean="0"/>
              <a:pPr/>
              <a:t>7</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7BD630C7-D2E4-418E-9996-8F7800984EEF}" type="slidenum">
              <a:rPr lang="en-GB" smtClean="0"/>
              <a:pPr/>
              <a:t>8</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7BD630C7-D2E4-418E-9996-8F7800984EEF}" type="slidenum">
              <a:rPr lang="en-GB" smtClean="0"/>
              <a:pPr/>
              <a:t>9</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r>
              <a:rPr lang="en-GB"/>
              <a:t>PowerPoint is utilized in 92 percent of all presentations, according to Swedish research.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t>Employees rated 81 percent of these presentations as "poor. Is one of the best visual aids available, but only when utilized properly. </a:t>
            </a:r>
          </a:p>
          <a:p>
            <a:endParaRPr lang="en-GB"/>
          </a:p>
        </p:txBody>
      </p:sp>
      <p:sp>
        <p:nvSpPr>
          <p:cNvPr id="4" name="Slide Number Placeholder 3"/>
          <p:cNvSpPr>
            <a:spLocks noGrp="1"/>
          </p:cNvSpPr>
          <p:nvPr>
            <p:ph type="sldNum" sz="quarter" idx="5"/>
          </p:nvPr>
        </p:nvSpPr>
        <p:spPr/>
        <p:txBody>
          <a:bodyPr/>
          <a:lstStyle/>
          <a:p>
            <a:fld id="{C2F561C9-01A9-4448-B964-9A88EBCFE84B}" type="slidenum">
              <a:rPr lang="en-GB" smtClean="0"/>
              <a:pPr/>
              <a:t>15</a:t>
            </a:fld>
            <a:endParaRPr lang="en-GB"/>
          </a:p>
        </p:txBody>
      </p:sp>
    </p:spTree>
    <p:extLst>
      <p:ext uri="{BB962C8B-B14F-4D97-AF65-F5344CB8AC3E}">
        <p14:creationId xmlns:p14="http://schemas.microsoft.com/office/powerpoint/2010/main" val="17843646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pPr marL="0" indent="0">
              <a:buFont typeface="+mj-lt"/>
              <a:buNone/>
            </a:pPr>
            <a:r>
              <a:rPr lang="en-GB"/>
              <a:t>The power point should be used to SUPPORT rather than replace your presentation. PowerPoint is utilized in 92 percent of all presentations, according to Swedish research. But why is this, and what is it about them that makes them so bad?</a:t>
            </a:r>
          </a:p>
          <a:p>
            <a:pPr marL="0" indent="0">
              <a:buFont typeface="+mj-lt"/>
              <a:buNone/>
            </a:pPr>
            <a:r>
              <a:rPr lang="en-GB"/>
              <a:t>PowerPoint is one of the best visual aids available, but only when utilized properly.</a:t>
            </a:r>
          </a:p>
          <a:p>
            <a:pPr marL="0" indent="0">
              <a:buFont typeface="+mj-lt"/>
              <a:buNone/>
            </a:pPr>
            <a:endParaRPr lang="en-GB"/>
          </a:p>
          <a:p>
            <a:pPr marL="0" indent="0">
              <a:buFontTx/>
              <a:buNone/>
            </a:pPr>
            <a:r>
              <a:rPr lang="en-GB"/>
              <a:t>Why using a black background makes a good and easy to deliver a good presentation? Because of the following:</a:t>
            </a:r>
          </a:p>
          <a:p>
            <a:pPr marL="228600" indent="-228600">
              <a:buFont typeface="+mj-lt"/>
              <a:buAutoNum type="arabicPeriod"/>
            </a:pPr>
            <a:r>
              <a:rPr lang="en-GB"/>
              <a:t>An optical illusion is a good reason to have dark backgrounds and light letters on PowerPoint slides.</a:t>
            </a:r>
          </a:p>
          <a:p>
            <a:r>
              <a:rPr lang="en-GB"/>
              <a:t>Compare two similar-sized shapes, say, circles, one white with a black background and one black against white.</a:t>
            </a:r>
          </a:p>
          <a:p>
            <a:r>
              <a:rPr lang="en-GB"/>
              <a:t>White on white always seems larger than black on black. </a:t>
            </a:r>
          </a:p>
          <a:p>
            <a:r>
              <a:rPr lang="en-GB"/>
              <a:t>2.Using a dark backgrounds your eyes will be relaxed and there will be easy to understand and read from the slide.</a:t>
            </a:r>
          </a:p>
          <a:p>
            <a:r>
              <a:rPr lang="en-GB"/>
              <a:t>3. The fade to black transition is effective because it offers the idea of starting over. Black connotes finality and also works well as a transitional colour, which is why it gives the impression of starting over. </a:t>
            </a:r>
          </a:p>
          <a:p>
            <a:endParaRPr lang="en-GB"/>
          </a:p>
          <a:p>
            <a:endParaRPr lang="en-GB"/>
          </a:p>
          <a:p>
            <a:pPr marL="0" indent="0">
              <a:buFont typeface="+mj-lt"/>
              <a:buNone/>
            </a:pPr>
            <a:endParaRPr lang="en-GB"/>
          </a:p>
        </p:txBody>
      </p:sp>
      <p:sp>
        <p:nvSpPr>
          <p:cNvPr id="4" name="Slide Number Placeholder 3"/>
          <p:cNvSpPr>
            <a:spLocks noGrp="1"/>
          </p:cNvSpPr>
          <p:nvPr>
            <p:ph type="sldNum" sz="quarter" idx="5"/>
          </p:nvPr>
        </p:nvSpPr>
        <p:spPr/>
        <p:txBody>
          <a:bodyPr/>
          <a:lstStyle/>
          <a:p>
            <a:fld id="{C2F561C9-01A9-4448-B964-9A88EBCFE84B}" type="slidenum">
              <a:rPr lang="en-GB" smtClean="0"/>
              <a:pPr/>
              <a:t>16</a:t>
            </a:fld>
            <a:endParaRPr lang="en-GB"/>
          </a:p>
        </p:txBody>
      </p:sp>
    </p:spTree>
    <p:extLst>
      <p:ext uri="{BB962C8B-B14F-4D97-AF65-F5344CB8AC3E}">
        <p14:creationId xmlns:p14="http://schemas.microsoft.com/office/powerpoint/2010/main" val="6759001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a:p>
          <a:p>
            <a:pPr marL="0" indent="0">
              <a:buFont typeface="+mj-lt"/>
              <a:buNone/>
            </a:pPr>
            <a:endParaRPr lang="en-GB"/>
          </a:p>
        </p:txBody>
      </p:sp>
      <p:sp>
        <p:nvSpPr>
          <p:cNvPr id="4" name="Slide Number Placeholder 3"/>
          <p:cNvSpPr>
            <a:spLocks noGrp="1"/>
          </p:cNvSpPr>
          <p:nvPr>
            <p:ph type="sldNum" sz="quarter" idx="5"/>
          </p:nvPr>
        </p:nvSpPr>
        <p:spPr/>
        <p:txBody>
          <a:bodyPr/>
          <a:lstStyle/>
          <a:p>
            <a:fld id="{C2F561C9-01A9-4448-B964-9A88EBCFE84B}" type="slidenum">
              <a:rPr lang="en-GB" smtClean="0"/>
              <a:pPr/>
              <a:t>17</a:t>
            </a:fld>
            <a:endParaRPr lang="en-GB"/>
          </a:p>
        </p:txBody>
      </p:sp>
    </p:spTree>
    <p:extLst>
      <p:ext uri="{BB962C8B-B14F-4D97-AF65-F5344CB8AC3E}">
        <p14:creationId xmlns:p14="http://schemas.microsoft.com/office/powerpoint/2010/main" val="32020082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cs typeface="Calibri"/>
            </a:endParaRPr>
          </a:p>
        </p:txBody>
      </p:sp>
      <p:sp>
        <p:nvSpPr>
          <p:cNvPr id="4" name="Slide Number Placeholder 3"/>
          <p:cNvSpPr>
            <a:spLocks noGrp="1"/>
          </p:cNvSpPr>
          <p:nvPr>
            <p:ph type="sldNum" sz="quarter" idx="10"/>
          </p:nvPr>
        </p:nvSpPr>
        <p:spPr/>
        <p:txBody>
          <a:bodyPr/>
          <a:lstStyle/>
          <a:p>
            <a:fld id="{7BD630C7-D2E4-418E-9996-8F7800984EEF}" type="slidenum">
              <a:rPr lang="en-GB" smtClean="0"/>
              <a:pPr/>
              <a:t>19</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cs typeface="Calibri"/>
            </a:endParaRPr>
          </a:p>
        </p:txBody>
      </p:sp>
      <p:sp>
        <p:nvSpPr>
          <p:cNvPr id="4" name="Slide Number Placeholder 3"/>
          <p:cNvSpPr>
            <a:spLocks noGrp="1"/>
          </p:cNvSpPr>
          <p:nvPr>
            <p:ph type="sldNum" sz="quarter" idx="10"/>
          </p:nvPr>
        </p:nvSpPr>
        <p:spPr/>
        <p:txBody>
          <a:bodyPr/>
          <a:lstStyle/>
          <a:p>
            <a:fld id="{7BD630C7-D2E4-418E-9996-8F7800984EEF}" type="slidenum">
              <a:rPr lang="en-GB" smtClean="0"/>
              <a:pPr/>
              <a:t>20</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4F9155BC-9EDF-4453-BDB4-79EC64981056}" type="datetimeFigureOut">
              <a:rPr lang="en-US" smtClean="0"/>
              <a:pPr/>
              <a:t>10/12/2021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89C539-BE77-44EA-B4AD-9F8FE7D38069}"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9155BC-9EDF-4453-BDB4-79EC64981056}" type="datetimeFigureOut">
              <a:rPr lang="en-US" smtClean="0"/>
              <a:pPr/>
              <a:t>10/12/2021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89C539-BE77-44EA-B4AD-9F8FE7D38069}"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F9155BC-9EDF-4453-BDB4-79EC64981056}" type="datetimeFigureOut">
              <a:rPr lang="en-US" smtClean="0"/>
              <a:pPr/>
              <a:t>10/12/2021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89C539-BE77-44EA-B4AD-9F8FE7D38069}"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4F9155BC-9EDF-4453-BDB4-79EC64981056}" type="datetimeFigureOut">
              <a:rPr lang="en-US" smtClean="0"/>
              <a:pPr/>
              <a:t>10/12/2021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89C539-BE77-44EA-B4AD-9F8FE7D38069}"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4F9155BC-9EDF-4453-BDB4-79EC64981056}" type="datetimeFigureOut">
              <a:rPr lang="en-US" smtClean="0"/>
              <a:pPr/>
              <a:t>10/12/2021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89C539-BE77-44EA-B4AD-9F8FE7D38069}"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4F9155BC-9EDF-4453-BDB4-79EC64981056}" type="datetimeFigureOut">
              <a:rPr lang="en-US" smtClean="0"/>
              <a:pPr/>
              <a:t>10/12/2021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F89C539-BE77-44EA-B4AD-9F8FE7D38069}"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9155BC-9EDF-4453-BDB4-79EC64981056}" type="datetimeFigureOut">
              <a:rPr lang="en-US" smtClean="0"/>
              <a:pPr/>
              <a:t>10/12/2021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F89C539-BE77-44EA-B4AD-9F8FE7D38069}"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9155BC-9EDF-4453-BDB4-79EC64981056}" type="datetimeFigureOut">
              <a:rPr lang="en-US" smtClean="0"/>
              <a:pPr/>
              <a:t>10/12/2021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89C539-BE77-44EA-B4AD-9F8FE7D38069}"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F9155BC-9EDF-4453-BDB4-79EC64981056}" type="datetimeFigureOut">
              <a:rPr lang="en-US" smtClean="0"/>
              <a:pPr/>
              <a:t>10/12/2021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89C539-BE77-44EA-B4AD-9F8FE7D38069}"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9155BC-9EDF-4453-BDB4-79EC64981056}" type="datetimeFigureOut">
              <a:rPr lang="en-US" smtClean="0"/>
              <a:pPr/>
              <a:t>10/12/2021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89C539-BE77-44EA-B4AD-9F8FE7D3806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F9155BC-9EDF-4453-BDB4-79EC64981056}" type="datetimeFigureOut">
              <a:rPr lang="en-US" smtClean="0"/>
              <a:pPr/>
              <a:t>10/12/2021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89C539-BE77-44EA-B4AD-9F8FE7D38069}"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C3E26-60DD-47A7-9023-5056970E0D00}"/>
              </a:ext>
            </a:extLst>
          </p:cNvPr>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8F297698-4F8A-4314-92D7-76B916D1A76C}"/>
              </a:ext>
            </a:extLst>
          </p:cNvPr>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40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8FCF947-1260-42C9-AD41-ACABA7B8DE79}"/>
              </a:ext>
            </a:extLst>
          </p:cNvPr>
          <p:cNvSpPr>
            <a:spLocks noGrp="1"/>
          </p:cNvSpPr>
          <p:nvPr>
            <p:ph type="dt" sz="half" idx="10"/>
          </p:nvPr>
        </p:nvSpPr>
        <p:spPr/>
        <p:txBody>
          <a:bodyPr/>
          <a:lstStyle/>
          <a:p>
            <a:fld id="{8AA3F6E2-BA11-4E33-8725-1F30E1794EA7}" type="datetimeFigureOut">
              <a:rPr lang="en-GB" smtClean="0"/>
              <a:pPr/>
              <a:t>12/10/2021</a:t>
            </a:fld>
            <a:endParaRPr lang="en-GB"/>
          </a:p>
        </p:txBody>
      </p:sp>
      <p:sp>
        <p:nvSpPr>
          <p:cNvPr id="5" name="Footer Placeholder 4">
            <a:extLst>
              <a:ext uri="{FF2B5EF4-FFF2-40B4-BE49-F238E27FC236}">
                <a16:creationId xmlns:a16="http://schemas.microsoft.com/office/drawing/2014/main" id="{21D6C08B-DA05-4EEA-B154-065F9AC6525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82B618-5B50-4FC3-AC3E-8F2F8EC4D1E0}"/>
              </a:ext>
            </a:extLst>
          </p:cNvPr>
          <p:cNvSpPr>
            <a:spLocks noGrp="1"/>
          </p:cNvSpPr>
          <p:nvPr>
            <p:ph type="sldNum" sz="quarter" idx="12"/>
          </p:nvPr>
        </p:nvSpPr>
        <p:spPr/>
        <p:txBody>
          <a:bodyPr/>
          <a:lstStyle/>
          <a:p>
            <a:fld id="{0000D2DD-48EB-425A-B881-F3E0806409B8}" type="slidenum">
              <a:rPr lang="en-GB" smtClean="0"/>
              <a:pPr/>
              <a:t>‹#›</a:t>
            </a:fld>
            <a:endParaRPr lang="en-GB"/>
          </a:p>
        </p:txBody>
      </p:sp>
    </p:spTree>
    <p:extLst>
      <p:ext uri="{BB962C8B-B14F-4D97-AF65-F5344CB8AC3E}">
        <p14:creationId xmlns:p14="http://schemas.microsoft.com/office/powerpoint/2010/main" val="32405857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E64160-9720-4AB0-AC60-63657AD061F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9CDA16B-3AFE-4D4D-B0E2-AD462B3BA72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948C27F-4C63-4464-90C3-065CFA014626}"/>
              </a:ext>
            </a:extLst>
          </p:cNvPr>
          <p:cNvSpPr>
            <a:spLocks noGrp="1"/>
          </p:cNvSpPr>
          <p:nvPr>
            <p:ph type="dt" sz="half" idx="10"/>
          </p:nvPr>
        </p:nvSpPr>
        <p:spPr/>
        <p:txBody>
          <a:bodyPr/>
          <a:lstStyle/>
          <a:p>
            <a:fld id="{8AA3F6E2-BA11-4E33-8725-1F30E1794EA7}" type="datetimeFigureOut">
              <a:rPr lang="en-GB" smtClean="0"/>
              <a:pPr/>
              <a:t>12/10/2021</a:t>
            </a:fld>
            <a:endParaRPr lang="en-GB"/>
          </a:p>
        </p:txBody>
      </p:sp>
      <p:sp>
        <p:nvSpPr>
          <p:cNvPr id="5" name="Footer Placeholder 4">
            <a:extLst>
              <a:ext uri="{FF2B5EF4-FFF2-40B4-BE49-F238E27FC236}">
                <a16:creationId xmlns:a16="http://schemas.microsoft.com/office/drawing/2014/main" id="{8A907797-D032-49CC-ABAE-D88E5CF2F6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DF5BB5-B72A-48E3-9D0B-486B3A5AB37A}"/>
              </a:ext>
            </a:extLst>
          </p:cNvPr>
          <p:cNvSpPr>
            <a:spLocks noGrp="1"/>
          </p:cNvSpPr>
          <p:nvPr>
            <p:ph type="sldNum" sz="quarter" idx="12"/>
          </p:nvPr>
        </p:nvSpPr>
        <p:spPr/>
        <p:txBody>
          <a:bodyPr/>
          <a:lstStyle/>
          <a:p>
            <a:fld id="{0000D2DD-48EB-425A-B881-F3E0806409B8}" type="slidenum">
              <a:rPr lang="en-GB" smtClean="0"/>
              <a:pPr/>
              <a:t>‹#›</a:t>
            </a:fld>
            <a:endParaRPr lang="en-GB"/>
          </a:p>
        </p:txBody>
      </p:sp>
    </p:spTree>
    <p:extLst>
      <p:ext uri="{BB962C8B-B14F-4D97-AF65-F5344CB8AC3E}">
        <p14:creationId xmlns:p14="http://schemas.microsoft.com/office/powerpoint/2010/main" val="39486407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85D00-B28C-4E7A-A711-3E817163A624}"/>
              </a:ext>
            </a:extLst>
          </p:cNvPr>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27CFDE0-6B8E-4CC4-B6E1-EB039A08656D}"/>
              </a:ext>
            </a:extLst>
          </p:cNvPr>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40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516687A-F5DF-4430-9862-7D1871D4E62B}"/>
              </a:ext>
            </a:extLst>
          </p:cNvPr>
          <p:cNvSpPr>
            <a:spLocks noGrp="1"/>
          </p:cNvSpPr>
          <p:nvPr>
            <p:ph type="dt" sz="half" idx="10"/>
          </p:nvPr>
        </p:nvSpPr>
        <p:spPr/>
        <p:txBody>
          <a:bodyPr/>
          <a:lstStyle/>
          <a:p>
            <a:fld id="{8AA3F6E2-BA11-4E33-8725-1F30E1794EA7}" type="datetimeFigureOut">
              <a:rPr lang="en-GB" smtClean="0"/>
              <a:pPr/>
              <a:t>12/10/2021</a:t>
            </a:fld>
            <a:endParaRPr lang="en-GB"/>
          </a:p>
        </p:txBody>
      </p:sp>
      <p:sp>
        <p:nvSpPr>
          <p:cNvPr id="5" name="Footer Placeholder 4">
            <a:extLst>
              <a:ext uri="{FF2B5EF4-FFF2-40B4-BE49-F238E27FC236}">
                <a16:creationId xmlns:a16="http://schemas.microsoft.com/office/drawing/2014/main" id="{BC30B178-727D-4CDF-8F95-5B8A53D940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B862E9-A1A0-4F37-B194-CB300D9BBCE6}"/>
              </a:ext>
            </a:extLst>
          </p:cNvPr>
          <p:cNvSpPr>
            <a:spLocks noGrp="1"/>
          </p:cNvSpPr>
          <p:nvPr>
            <p:ph type="sldNum" sz="quarter" idx="12"/>
          </p:nvPr>
        </p:nvSpPr>
        <p:spPr/>
        <p:txBody>
          <a:bodyPr/>
          <a:lstStyle/>
          <a:p>
            <a:fld id="{0000D2DD-48EB-425A-B881-F3E0806409B8}" type="slidenum">
              <a:rPr lang="en-GB" smtClean="0"/>
              <a:pPr/>
              <a:t>‹#›</a:t>
            </a:fld>
            <a:endParaRPr lang="en-GB"/>
          </a:p>
        </p:txBody>
      </p:sp>
    </p:spTree>
    <p:extLst>
      <p:ext uri="{BB962C8B-B14F-4D97-AF65-F5344CB8AC3E}">
        <p14:creationId xmlns:p14="http://schemas.microsoft.com/office/powerpoint/2010/main" val="37400423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CA9F91-91D3-48C5-8624-0EE3C1663B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CC9BB93-D591-41C4-9FDD-63B835CCBD3B}"/>
              </a:ext>
            </a:extLst>
          </p:cNvPr>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A29A2E8-A779-4F22-A5F5-BAFDB5F12187}"/>
              </a:ext>
            </a:extLst>
          </p:cNvPr>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2B2F42A-7811-48E6-BE4D-70E1720755FE}"/>
              </a:ext>
            </a:extLst>
          </p:cNvPr>
          <p:cNvSpPr>
            <a:spLocks noGrp="1"/>
          </p:cNvSpPr>
          <p:nvPr>
            <p:ph type="dt" sz="half" idx="10"/>
          </p:nvPr>
        </p:nvSpPr>
        <p:spPr/>
        <p:txBody>
          <a:bodyPr/>
          <a:lstStyle/>
          <a:p>
            <a:fld id="{8AA3F6E2-BA11-4E33-8725-1F30E1794EA7}" type="datetimeFigureOut">
              <a:rPr lang="en-GB" smtClean="0"/>
              <a:pPr/>
              <a:t>12/10/2021</a:t>
            </a:fld>
            <a:endParaRPr lang="en-GB"/>
          </a:p>
        </p:txBody>
      </p:sp>
      <p:sp>
        <p:nvSpPr>
          <p:cNvPr id="6" name="Footer Placeholder 5">
            <a:extLst>
              <a:ext uri="{FF2B5EF4-FFF2-40B4-BE49-F238E27FC236}">
                <a16:creationId xmlns:a16="http://schemas.microsoft.com/office/drawing/2014/main" id="{0A512A8A-3769-4F31-80C2-56AD5C75596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6C42D8B-9898-4204-B79A-6B808E6F48AC}"/>
              </a:ext>
            </a:extLst>
          </p:cNvPr>
          <p:cNvSpPr>
            <a:spLocks noGrp="1"/>
          </p:cNvSpPr>
          <p:nvPr>
            <p:ph type="sldNum" sz="quarter" idx="12"/>
          </p:nvPr>
        </p:nvSpPr>
        <p:spPr/>
        <p:txBody>
          <a:bodyPr/>
          <a:lstStyle/>
          <a:p>
            <a:fld id="{0000D2DD-48EB-425A-B881-F3E0806409B8}" type="slidenum">
              <a:rPr lang="en-GB" smtClean="0"/>
              <a:pPr/>
              <a:t>‹#›</a:t>
            </a:fld>
            <a:endParaRPr lang="en-GB"/>
          </a:p>
        </p:txBody>
      </p:sp>
    </p:spTree>
    <p:extLst>
      <p:ext uri="{BB962C8B-B14F-4D97-AF65-F5344CB8AC3E}">
        <p14:creationId xmlns:p14="http://schemas.microsoft.com/office/powerpoint/2010/main" val="64824262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EB370-5D3F-4EBB-8654-D1783E3D4C7A}"/>
              </a:ext>
            </a:extLst>
          </p:cNvPr>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4631835-821A-42B2-825F-C7C77694B659}"/>
              </a:ext>
            </a:extLst>
          </p:cNvPr>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40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2C55667C-D047-4F83-B5D9-18FA74246D16}"/>
              </a:ext>
            </a:extLst>
          </p:cNvPr>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1F6ECEC-863C-4779-8792-79D9E1564E66}"/>
              </a:ext>
            </a:extLst>
          </p:cNvPr>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40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0A916774-308F-41B6-B52B-242D8C729F86}"/>
              </a:ext>
            </a:extLst>
          </p:cNvPr>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0BE312B-3CB1-4CB9-9ACF-2A48441770BC}"/>
              </a:ext>
            </a:extLst>
          </p:cNvPr>
          <p:cNvSpPr>
            <a:spLocks noGrp="1"/>
          </p:cNvSpPr>
          <p:nvPr>
            <p:ph type="dt" sz="half" idx="10"/>
          </p:nvPr>
        </p:nvSpPr>
        <p:spPr/>
        <p:txBody>
          <a:bodyPr/>
          <a:lstStyle/>
          <a:p>
            <a:fld id="{8AA3F6E2-BA11-4E33-8725-1F30E1794EA7}" type="datetimeFigureOut">
              <a:rPr lang="en-GB" smtClean="0"/>
              <a:pPr/>
              <a:t>12/10/2021</a:t>
            </a:fld>
            <a:endParaRPr lang="en-GB"/>
          </a:p>
        </p:txBody>
      </p:sp>
      <p:sp>
        <p:nvSpPr>
          <p:cNvPr id="8" name="Footer Placeholder 7">
            <a:extLst>
              <a:ext uri="{FF2B5EF4-FFF2-40B4-BE49-F238E27FC236}">
                <a16:creationId xmlns:a16="http://schemas.microsoft.com/office/drawing/2014/main" id="{729D33AD-8885-4AA2-BA45-4B9C6D54005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9C975F8-1A61-472D-B724-249264613F0A}"/>
              </a:ext>
            </a:extLst>
          </p:cNvPr>
          <p:cNvSpPr>
            <a:spLocks noGrp="1"/>
          </p:cNvSpPr>
          <p:nvPr>
            <p:ph type="sldNum" sz="quarter" idx="12"/>
          </p:nvPr>
        </p:nvSpPr>
        <p:spPr/>
        <p:txBody>
          <a:bodyPr/>
          <a:lstStyle/>
          <a:p>
            <a:fld id="{0000D2DD-48EB-425A-B881-F3E0806409B8}" type="slidenum">
              <a:rPr lang="en-GB" smtClean="0"/>
              <a:pPr/>
              <a:t>‹#›</a:t>
            </a:fld>
            <a:endParaRPr lang="en-GB"/>
          </a:p>
        </p:txBody>
      </p:sp>
    </p:spTree>
    <p:extLst>
      <p:ext uri="{BB962C8B-B14F-4D97-AF65-F5344CB8AC3E}">
        <p14:creationId xmlns:p14="http://schemas.microsoft.com/office/powerpoint/2010/main" val="145322836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0FEBF3-FC88-4B3C-A1A9-9DF729254F1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41329F0-CFBF-48D8-9B74-8ECC091DF077}"/>
              </a:ext>
            </a:extLst>
          </p:cNvPr>
          <p:cNvSpPr>
            <a:spLocks noGrp="1"/>
          </p:cNvSpPr>
          <p:nvPr>
            <p:ph type="dt" sz="half" idx="10"/>
          </p:nvPr>
        </p:nvSpPr>
        <p:spPr/>
        <p:txBody>
          <a:bodyPr/>
          <a:lstStyle/>
          <a:p>
            <a:fld id="{8AA3F6E2-BA11-4E33-8725-1F30E1794EA7}" type="datetimeFigureOut">
              <a:rPr lang="en-GB" smtClean="0"/>
              <a:pPr/>
              <a:t>12/10/2021</a:t>
            </a:fld>
            <a:endParaRPr lang="en-GB"/>
          </a:p>
        </p:txBody>
      </p:sp>
      <p:sp>
        <p:nvSpPr>
          <p:cNvPr id="4" name="Footer Placeholder 3">
            <a:extLst>
              <a:ext uri="{FF2B5EF4-FFF2-40B4-BE49-F238E27FC236}">
                <a16:creationId xmlns:a16="http://schemas.microsoft.com/office/drawing/2014/main" id="{F48CF63B-F28B-45A7-A2D1-A7C9BD782E5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8E57B14-D4BD-4E92-8B0D-E2A54F4701CA}"/>
              </a:ext>
            </a:extLst>
          </p:cNvPr>
          <p:cNvSpPr>
            <a:spLocks noGrp="1"/>
          </p:cNvSpPr>
          <p:nvPr>
            <p:ph type="sldNum" sz="quarter" idx="12"/>
          </p:nvPr>
        </p:nvSpPr>
        <p:spPr/>
        <p:txBody>
          <a:bodyPr/>
          <a:lstStyle/>
          <a:p>
            <a:fld id="{0000D2DD-48EB-425A-B881-F3E0806409B8}" type="slidenum">
              <a:rPr lang="en-GB" smtClean="0"/>
              <a:pPr/>
              <a:t>‹#›</a:t>
            </a:fld>
            <a:endParaRPr lang="en-GB"/>
          </a:p>
        </p:txBody>
      </p:sp>
    </p:spTree>
    <p:extLst>
      <p:ext uri="{BB962C8B-B14F-4D97-AF65-F5344CB8AC3E}">
        <p14:creationId xmlns:p14="http://schemas.microsoft.com/office/powerpoint/2010/main" val="14788531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1E52B1C-291E-4628-BB5D-B55A319FC29A}"/>
              </a:ext>
            </a:extLst>
          </p:cNvPr>
          <p:cNvSpPr>
            <a:spLocks noGrp="1"/>
          </p:cNvSpPr>
          <p:nvPr>
            <p:ph type="dt" sz="half" idx="10"/>
          </p:nvPr>
        </p:nvSpPr>
        <p:spPr/>
        <p:txBody>
          <a:bodyPr/>
          <a:lstStyle/>
          <a:p>
            <a:fld id="{8AA3F6E2-BA11-4E33-8725-1F30E1794EA7}" type="datetimeFigureOut">
              <a:rPr lang="en-GB" smtClean="0"/>
              <a:pPr/>
              <a:t>12/10/2021</a:t>
            </a:fld>
            <a:endParaRPr lang="en-GB"/>
          </a:p>
        </p:txBody>
      </p:sp>
      <p:sp>
        <p:nvSpPr>
          <p:cNvPr id="3" name="Footer Placeholder 2">
            <a:extLst>
              <a:ext uri="{FF2B5EF4-FFF2-40B4-BE49-F238E27FC236}">
                <a16:creationId xmlns:a16="http://schemas.microsoft.com/office/drawing/2014/main" id="{70DCE67D-B8A4-408E-B4BA-2EE8838A241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4AFE732-5326-43C0-B872-B1659B8A7184}"/>
              </a:ext>
            </a:extLst>
          </p:cNvPr>
          <p:cNvSpPr>
            <a:spLocks noGrp="1"/>
          </p:cNvSpPr>
          <p:nvPr>
            <p:ph type="sldNum" sz="quarter" idx="12"/>
          </p:nvPr>
        </p:nvSpPr>
        <p:spPr/>
        <p:txBody>
          <a:bodyPr/>
          <a:lstStyle/>
          <a:p>
            <a:fld id="{0000D2DD-48EB-425A-B881-F3E0806409B8}" type="slidenum">
              <a:rPr lang="en-GB" smtClean="0"/>
              <a:pPr/>
              <a:t>‹#›</a:t>
            </a:fld>
            <a:endParaRPr lang="en-GB"/>
          </a:p>
        </p:txBody>
      </p:sp>
    </p:spTree>
    <p:extLst>
      <p:ext uri="{BB962C8B-B14F-4D97-AF65-F5344CB8AC3E}">
        <p14:creationId xmlns:p14="http://schemas.microsoft.com/office/powerpoint/2010/main" val="185696147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DC1148-D7E7-4C52-A0E9-F01AF58F2598}"/>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F255DEE-F541-4EEE-8006-461B0799D8B2}"/>
              </a:ext>
            </a:extLst>
          </p:cNvPr>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9589A9F-DF75-4D83-A574-396EA4CC8D4C}"/>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100"/>
            </a:lvl2pPr>
            <a:lvl3pPr marL="685800" indent="0">
              <a:buNone/>
              <a:defRPr sz="900"/>
            </a:lvl3pPr>
            <a:lvl4pPr marL="1028700" indent="0">
              <a:buNone/>
              <a:defRPr sz="800"/>
            </a:lvl4pPr>
            <a:lvl5pPr marL="1371600" indent="0">
              <a:buNone/>
              <a:defRPr sz="800"/>
            </a:lvl5pPr>
            <a:lvl6pPr marL="1714500" indent="0">
              <a:buNone/>
              <a:defRPr sz="800"/>
            </a:lvl6pPr>
            <a:lvl7pPr marL="2057400" indent="0">
              <a:buNone/>
              <a:defRPr sz="800"/>
            </a:lvl7pPr>
            <a:lvl8pPr marL="2400300" indent="0">
              <a:buNone/>
              <a:defRPr sz="800"/>
            </a:lvl8pPr>
            <a:lvl9pPr marL="2743200" indent="0">
              <a:buNone/>
              <a:defRPr sz="800"/>
            </a:lvl9pPr>
          </a:lstStyle>
          <a:p>
            <a:pPr lvl="0"/>
            <a:r>
              <a:rPr lang="en-US"/>
              <a:t>Click to edit Master text styles</a:t>
            </a:r>
          </a:p>
        </p:txBody>
      </p:sp>
      <p:sp>
        <p:nvSpPr>
          <p:cNvPr id="5" name="Date Placeholder 4">
            <a:extLst>
              <a:ext uri="{FF2B5EF4-FFF2-40B4-BE49-F238E27FC236}">
                <a16:creationId xmlns:a16="http://schemas.microsoft.com/office/drawing/2014/main" id="{2525CB6A-57FB-47CF-BAFE-945B001CC3D7}"/>
              </a:ext>
            </a:extLst>
          </p:cNvPr>
          <p:cNvSpPr>
            <a:spLocks noGrp="1"/>
          </p:cNvSpPr>
          <p:nvPr>
            <p:ph type="dt" sz="half" idx="10"/>
          </p:nvPr>
        </p:nvSpPr>
        <p:spPr/>
        <p:txBody>
          <a:bodyPr/>
          <a:lstStyle/>
          <a:p>
            <a:fld id="{8AA3F6E2-BA11-4E33-8725-1F30E1794EA7}" type="datetimeFigureOut">
              <a:rPr lang="en-GB" smtClean="0"/>
              <a:pPr/>
              <a:t>12/10/2021</a:t>
            </a:fld>
            <a:endParaRPr lang="en-GB"/>
          </a:p>
        </p:txBody>
      </p:sp>
      <p:sp>
        <p:nvSpPr>
          <p:cNvPr id="6" name="Footer Placeholder 5">
            <a:extLst>
              <a:ext uri="{FF2B5EF4-FFF2-40B4-BE49-F238E27FC236}">
                <a16:creationId xmlns:a16="http://schemas.microsoft.com/office/drawing/2014/main" id="{2B02D03C-91AA-44A9-B494-19EE2C0DDD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C094FB-CE24-40FE-8468-06CCAF3DAAE2}"/>
              </a:ext>
            </a:extLst>
          </p:cNvPr>
          <p:cNvSpPr>
            <a:spLocks noGrp="1"/>
          </p:cNvSpPr>
          <p:nvPr>
            <p:ph type="sldNum" sz="quarter" idx="12"/>
          </p:nvPr>
        </p:nvSpPr>
        <p:spPr/>
        <p:txBody>
          <a:bodyPr/>
          <a:lstStyle/>
          <a:p>
            <a:fld id="{0000D2DD-48EB-425A-B881-F3E0806409B8}" type="slidenum">
              <a:rPr lang="en-GB" smtClean="0"/>
              <a:pPr/>
              <a:t>‹#›</a:t>
            </a:fld>
            <a:endParaRPr lang="en-GB"/>
          </a:p>
        </p:txBody>
      </p:sp>
    </p:spTree>
    <p:extLst>
      <p:ext uri="{BB962C8B-B14F-4D97-AF65-F5344CB8AC3E}">
        <p14:creationId xmlns:p14="http://schemas.microsoft.com/office/powerpoint/2010/main" val="15030984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3DBBE-DA2C-4DCC-9C47-EF51AF0494CA}"/>
              </a:ext>
            </a:extLst>
          </p:cNvPr>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BAB3567-D0BB-46E5-9D66-60636D9B2A26}"/>
              </a:ext>
            </a:extLst>
          </p:cNvPr>
          <p:cNvSpPr>
            <a:spLocks noGrp="1"/>
          </p:cNvSpPr>
          <p:nvPr>
            <p:ph type="pic" idx="1"/>
          </p:nvPr>
        </p:nvSpPr>
        <p:spPr>
          <a:xfrm>
            <a:off x="3887391" y="987426"/>
            <a:ext cx="462915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643F9513-B79E-4BD5-A616-5D7E2BE6B1FE}"/>
              </a:ext>
            </a:extLst>
          </p:cNvPr>
          <p:cNvSpPr>
            <a:spLocks noGrp="1"/>
          </p:cNvSpPr>
          <p:nvPr>
            <p:ph type="body" sz="half" idx="2"/>
          </p:nvPr>
        </p:nvSpPr>
        <p:spPr>
          <a:xfrm>
            <a:off x="629841" y="2057400"/>
            <a:ext cx="2949178" cy="3811588"/>
          </a:xfrm>
        </p:spPr>
        <p:txBody>
          <a:bodyPr/>
          <a:lstStyle>
            <a:lvl1pPr marL="0" indent="0">
              <a:buNone/>
              <a:defRPr sz="1200"/>
            </a:lvl1pPr>
            <a:lvl2pPr marL="342900" indent="0">
              <a:buNone/>
              <a:defRPr sz="1100"/>
            </a:lvl2pPr>
            <a:lvl3pPr marL="685800" indent="0">
              <a:buNone/>
              <a:defRPr sz="900"/>
            </a:lvl3pPr>
            <a:lvl4pPr marL="1028700" indent="0">
              <a:buNone/>
              <a:defRPr sz="800"/>
            </a:lvl4pPr>
            <a:lvl5pPr marL="1371600" indent="0">
              <a:buNone/>
              <a:defRPr sz="800"/>
            </a:lvl5pPr>
            <a:lvl6pPr marL="1714500" indent="0">
              <a:buNone/>
              <a:defRPr sz="800"/>
            </a:lvl6pPr>
            <a:lvl7pPr marL="2057400" indent="0">
              <a:buNone/>
              <a:defRPr sz="800"/>
            </a:lvl7pPr>
            <a:lvl8pPr marL="2400300" indent="0">
              <a:buNone/>
              <a:defRPr sz="800"/>
            </a:lvl8pPr>
            <a:lvl9pPr marL="2743200" indent="0">
              <a:buNone/>
              <a:defRPr sz="800"/>
            </a:lvl9pPr>
          </a:lstStyle>
          <a:p>
            <a:pPr lvl="0"/>
            <a:r>
              <a:rPr lang="en-US"/>
              <a:t>Click to edit Master text styles</a:t>
            </a:r>
          </a:p>
        </p:txBody>
      </p:sp>
      <p:sp>
        <p:nvSpPr>
          <p:cNvPr id="5" name="Date Placeholder 4">
            <a:extLst>
              <a:ext uri="{FF2B5EF4-FFF2-40B4-BE49-F238E27FC236}">
                <a16:creationId xmlns:a16="http://schemas.microsoft.com/office/drawing/2014/main" id="{B1D526E1-B18D-4006-9E75-5D04C4CF6A68}"/>
              </a:ext>
            </a:extLst>
          </p:cNvPr>
          <p:cNvSpPr>
            <a:spLocks noGrp="1"/>
          </p:cNvSpPr>
          <p:nvPr>
            <p:ph type="dt" sz="half" idx="10"/>
          </p:nvPr>
        </p:nvSpPr>
        <p:spPr/>
        <p:txBody>
          <a:bodyPr/>
          <a:lstStyle/>
          <a:p>
            <a:fld id="{8AA3F6E2-BA11-4E33-8725-1F30E1794EA7}" type="datetimeFigureOut">
              <a:rPr lang="en-GB" smtClean="0"/>
              <a:pPr/>
              <a:t>12/10/2021</a:t>
            </a:fld>
            <a:endParaRPr lang="en-GB"/>
          </a:p>
        </p:txBody>
      </p:sp>
      <p:sp>
        <p:nvSpPr>
          <p:cNvPr id="6" name="Footer Placeholder 5">
            <a:extLst>
              <a:ext uri="{FF2B5EF4-FFF2-40B4-BE49-F238E27FC236}">
                <a16:creationId xmlns:a16="http://schemas.microsoft.com/office/drawing/2014/main" id="{C372C2DC-C40E-4088-8EEF-330722B2CE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7D78D5-5217-436E-ADFE-FBEAD9742D10}"/>
              </a:ext>
            </a:extLst>
          </p:cNvPr>
          <p:cNvSpPr>
            <a:spLocks noGrp="1"/>
          </p:cNvSpPr>
          <p:nvPr>
            <p:ph type="sldNum" sz="quarter" idx="12"/>
          </p:nvPr>
        </p:nvSpPr>
        <p:spPr/>
        <p:txBody>
          <a:bodyPr/>
          <a:lstStyle/>
          <a:p>
            <a:fld id="{0000D2DD-48EB-425A-B881-F3E0806409B8}" type="slidenum">
              <a:rPr lang="en-GB" smtClean="0"/>
              <a:pPr/>
              <a:t>‹#›</a:t>
            </a:fld>
            <a:endParaRPr lang="en-GB"/>
          </a:p>
        </p:txBody>
      </p:sp>
    </p:spTree>
    <p:extLst>
      <p:ext uri="{BB962C8B-B14F-4D97-AF65-F5344CB8AC3E}">
        <p14:creationId xmlns:p14="http://schemas.microsoft.com/office/powerpoint/2010/main" val="355307948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08F12-47A2-442C-B4DD-890731E8A1A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B022018-5FD4-49BB-BB12-67552294210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CB09D0-0803-4124-80C4-C4FF0E7996CB}"/>
              </a:ext>
            </a:extLst>
          </p:cNvPr>
          <p:cNvSpPr>
            <a:spLocks noGrp="1"/>
          </p:cNvSpPr>
          <p:nvPr>
            <p:ph type="dt" sz="half" idx="10"/>
          </p:nvPr>
        </p:nvSpPr>
        <p:spPr/>
        <p:txBody>
          <a:bodyPr/>
          <a:lstStyle/>
          <a:p>
            <a:fld id="{8AA3F6E2-BA11-4E33-8725-1F30E1794EA7}" type="datetimeFigureOut">
              <a:rPr lang="en-GB" smtClean="0"/>
              <a:pPr/>
              <a:t>12/10/2021</a:t>
            </a:fld>
            <a:endParaRPr lang="en-GB"/>
          </a:p>
        </p:txBody>
      </p:sp>
      <p:sp>
        <p:nvSpPr>
          <p:cNvPr id="5" name="Footer Placeholder 4">
            <a:extLst>
              <a:ext uri="{FF2B5EF4-FFF2-40B4-BE49-F238E27FC236}">
                <a16:creationId xmlns:a16="http://schemas.microsoft.com/office/drawing/2014/main" id="{0BA0F4EB-3551-4B1B-8CF3-5993FB7DF1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B61B10-D7A9-4F53-A91E-D5CC6C6C887F}"/>
              </a:ext>
            </a:extLst>
          </p:cNvPr>
          <p:cNvSpPr>
            <a:spLocks noGrp="1"/>
          </p:cNvSpPr>
          <p:nvPr>
            <p:ph type="sldNum" sz="quarter" idx="12"/>
          </p:nvPr>
        </p:nvSpPr>
        <p:spPr/>
        <p:txBody>
          <a:bodyPr/>
          <a:lstStyle/>
          <a:p>
            <a:fld id="{0000D2DD-48EB-425A-B881-F3E0806409B8}" type="slidenum">
              <a:rPr lang="en-GB" smtClean="0"/>
              <a:pPr/>
              <a:t>‹#›</a:t>
            </a:fld>
            <a:endParaRPr lang="en-GB"/>
          </a:p>
        </p:txBody>
      </p:sp>
    </p:spTree>
    <p:extLst>
      <p:ext uri="{BB962C8B-B14F-4D97-AF65-F5344CB8AC3E}">
        <p14:creationId xmlns:p14="http://schemas.microsoft.com/office/powerpoint/2010/main" val="145313675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31DEE40-A4A6-4FE3-A20A-75053E0BD821}"/>
              </a:ext>
            </a:extLst>
          </p:cNvPr>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A9F8B0C-D433-401C-B070-98C0525C2EFF}"/>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7F47E5-DEB0-477E-B04A-B30ED70AC71D}"/>
              </a:ext>
            </a:extLst>
          </p:cNvPr>
          <p:cNvSpPr>
            <a:spLocks noGrp="1"/>
          </p:cNvSpPr>
          <p:nvPr>
            <p:ph type="dt" sz="half" idx="10"/>
          </p:nvPr>
        </p:nvSpPr>
        <p:spPr/>
        <p:txBody>
          <a:bodyPr/>
          <a:lstStyle/>
          <a:p>
            <a:fld id="{8AA3F6E2-BA11-4E33-8725-1F30E1794EA7}" type="datetimeFigureOut">
              <a:rPr lang="en-GB" smtClean="0"/>
              <a:pPr/>
              <a:t>12/10/2021</a:t>
            </a:fld>
            <a:endParaRPr lang="en-GB"/>
          </a:p>
        </p:txBody>
      </p:sp>
      <p:sp>
        <p:nvSpPr>
          <p:cNvPr id="5" name="Footer Placeholder 4">
            <a:extLst>
              <a:ext uri="{FF2B5EF4-FFF2-40B4-BE49-F238E27FC236}">
                <a16:creationId xmlns:a16="http://schemas.microsoft.com/office/drawing/2014/main" id="{DF295E0C-9A39-4CCF-8DC6-513AA12F66B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7A710D-2036-414D-88A2-93DF4E5D8763}"/>
              </a:ext>
            </a:extLst>
          </p:cNvPr>
          <p:cNvSpPr>
            <a:spLocks noGrp="1"/>
          </p:cNvSpPr>
          <p:nvPr>
            <p:ph type="sldNum" sz="quarter" idx="12"/>
          </p:nvPr>
        </p:nvSpPr>
        <p:spPr/>
        <p:txBody>
          <a:bodyPr/>
          <a:lstStyle/>
          <a:p>
            <a:fld id="{0000D2DD-48EB-425A-B881-F3E0806409B8}" type="slidenum">
              <a:rPr lang="en-GB" smtClean="0"/>
              <a:pPr/>
              <a:t>‹#›</a:t>
            </a:fld>
            <a:endParaRPr lang="en-GB"/>
          </a:p>
        </p:txBody>
      </p:sp>
    </p:spTree>
    <p:extLst>
      <p:ext uri="{BB962C8B-B14F-4D97-AF65-F5344CB8AC3E}">
        <p14:creationId xmlns:p14="http://schemas.microsoft.com/office/powerpoint/2010/main" val="265688156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C81A0-FB7A-4357-8B37-1EC930D1E098}"/>
              </a:ext>
            </a:extLst>
          </p:cNvPr>
          <p:cNvSpPr>
            <a:spLocks noGrp="1"/>
          </p:cNvSpPr>
          <p:nvPr>
            <p:ph type="ctrTitle"/>
          </p:nvPr>
        </p:nvSpPr>
        <p:spPr>
          <a:xfrm>
            <a:off x="571500" y="1524000"/>
            <a:ext cx="8001000" cy="1985963"/>
          </a:xfr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7D3C075C-7238-4F43-87E7-63A35BE6900C}"/>
              </a:ext>
            </a:extLst>
          </p:cNvPr>
          <p:cNvSpPr>
            <a:spLocks noGrp="1"/>
          </p:cNvSpPr>
          <p:nvPr>
            <p:ph type="subTitle" idx="1"/>
          </p:nvPr>
        </p:nvSpPr>
        <p:spPr>
          <a:xfrm>
            <a:off x="571500" y="3810000"/>
            <a:ext cx="8000999" cy="1985963"/>
          </a:xfrm>
        </p:spPr>
        <p:txBody>
          <a:bodyPr/>
          <a:lstStyle>
            <a:lvl1pPr marL="0" indent="0" algn="ctr">
              <a:buNone/>
              <a:defRPr sz="1800"/>
            </a:lvl1pPr>
            <a:lvl2pPr marL="342900" indent="0" algn="ctr">
              <a:buNone/>
              <a:defRPr sz="1500"/>
            </a:lvl2pPr>
            <a:lvl3pPr marL="685800" indent="0" algn="ctr">
              <a:buNone/>
              <a:defRPr sz="140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0AB67EEB-ABA8-4DA9-803B-0C6CD8A1284C}"/>
              </a:ext>
            </a:extLst>
          </p:cNvPr>
          <p:cNvSpPr>
            <a:spLocks noGrp="1"/>
          </p:cNvSpPr>
          <p:nvPr>
            <p:ph type="dt" sz="half" idx="10"/>
          </p:nvPr>
        </p:nvSpPr>
        <p:spPr/>
        <p:txBody>
          <a:bodyPr anchor="b" anchorCtr="0"/>
          <a:lstStyle/>
          <a:p>
            <a:fld id="{F4D57BDD-E64A-4D27-8978-82FFCA18A12C}" type="datetimeFigureOut">
              <a:rPr lang="en-US" smtClean="0"/>
              <a:t>10/12/2021</a:t>
            </a:fld>
            <a:endParaRPr lang="en-US"/>
          </a:p>
        </p:txBody>
      </p:sp>
      <p:sp>
        <p:nvSpPr>
          <p:cNvPr id="5" name="Footer Placeholder 4">
            <a:extLst>
              <a:ext uri="{FF2B5EF4-FFF2-40B4-BE49-F238E27FC236}">
                <a16:creationId xmlns:a16="http://schemas.microsoft.com/office/drawing/2014/main" id="{0FCFD314-1E75-41B9-A585-4F4A32A347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0CC8E8-C649-4A81-BF53-F078B2A98453}"/>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70656065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56A6A6-C260-4F8B-99DF-249C907BE5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536F8CB-5C97-4437-A672-4E43D0E5AE8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A90C990-05C1-4ECD-A899-722057AEA630}"/>
              </a:ext>
            </a:extLst>
          </p:cNvPr>
          <p:cNvSpPr>
            <a:spLocks noGrp="1"/>
          </p:cNvSpPr>
          <p:nvPr>
            <p:ph type="dt" sz="half" idx="10"/>
          </p:nvPr>
        </p:nvSpPr>
        <p:spPr/>
        <p:txBody>
          <a:bodyPr/>
          <a:lstStyle/>
          <a:p>
            <a:fld id="{F4D57BDD-E64A-4D27-8978-82FFCA18A12C}" type="datetimeFigureOut">
              <a:rPr lang="en-US" smtClean="0"/>
              <a:t>10/12/2021</a:t>
            </a:fld>
            <a:endParaRPr lang="en-US"/>
          </a:p>
        </p:txBody>
      </p:sp>
      <p:sp>
        <p:nvSpPr>
          <p:cNvPr id="5" name="Footer Placeholder 4">
            <a:extLst>
              <a:ext uri="{FF2B5EF4-FFF2-40B4-BE49-F238E27FC236}">
                <a16:creationId xmlns:a16="http://schemas.microsoft.com/office/drawing/2014/main" id="{C5E9811C-37A0-4DD1-8607-EFD4226E5D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4CAB506-9570-4D3E-804F-A184A73DBCE6}"/>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24376687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B569B8-DEA4-4F12-9078-ECD731F2AC92}"/>
              </a:ext>
            </a:extLst>
          </p:cNvPr>
          <p:cNvSpPr>
            <a:spLocks noGrp="1"/>
          </p:cNvSpPr>
          <p:nvPr>
            <p:ph type="title"/>
          </p:nvPr>
        </p:nvSpPr>
        <p:spPr>
          <a:xfrm>
            <a:off x="571500" y="1530351"/>
            <a:ext cx="8001000" cy="2279650"/>
          </a:xfr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id="{FA0D1F3B-E79C-4822-999D-205B0E76C66F}"/>
              </a:ext>
            </a:extLst>
          </p:cNvPr>
          <p:cNvSpPr>
            <a:spLocks noGrp="1"/>
          </p:cNvSpPr>
          <p:nvPr>
            <p:ph type="body" idx="1"/>
          </p:nvPr>
        </p:nvSpPr>
        <p:spPr>
          <a:xfrm>
            <a:off x="571500" y="4589464"/>
            <a:ext cx="8001000" cy="1183184"/>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40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A145166-621E-4C71-A40F-64E514536729}"/>
              </a:ext>
            </a:extLst>
          </p:cNvPr>
          <p:cNvSpPr>
            <a:spLocks noGrp="1"/>
          </p:cNvSpPr>
          <p:nvPr>
            <p:ph type="dt" sz="half" idx="10"/>
          </p:nvPr>
        </p:nvSpPr>
        <p:spPr/>
        <p:txBody>
          <a:bodyPr/>
          <a:lstStyle/>
          <a:p>
            <a:fld id="{F4D57BDD-E64A-4D27-8978-82FFCA18A12C}" type="datetimeFigureOut">
              <a:rPr lang="en-US" smtClean="0"/>
              <a:t>10/12/2021</a:t>
            </a:fld>
            <a:endParaRPr lang="en-US"/>
          </a:p>
        </p:txBody>
      </p:sp>
      <p:sp>
        <p:nvSpPr>
          <p:cNvPr id="5" name="Footer Placeholder 4">
            <a:extLst>
              <a:ext uri="{FF2B5EF4-FFF2-40B4-BE49-F238E27FC236}">
                <a16:creationId xmlns:a16="http://schemas.microsoft.com/office/drawing/2014/main" id="{44B8A175-E39F-477F-997B-99FF8677A54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469115F-5456-4FA3-8484-B1806E7C48C7}"/>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28890560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88BC5C-CCF0-4BA5-B102-213AC6FD5A48}"/>
              </a:ext>
            </a:extLst>
          </p:cNvPr>
          <p:cNvSpPr>
            <a:spLocks noGrp="1"/>
          </p:cNvSpPr>
          <p:nvPr>
            <p:ph type="title"/>
          </p:nvPr>
        </p:nvSpPr>
        <p:spPr>
          <a:xfrm>
            <a:off x="571500" y="1524001"/>
            <a:ext cx="6858000" cy="126364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B2237E63-3B4F-4C2F-A87C-9533227EB684}"/>
              </a:ext>
            </a:extLst>
          </p:cNvPr>
          <p:cNvSpPr>
            <a:spLocks noGrp="1"/>
          </p:cNvSpPr>
          <p:nvPr>
            <p:ph sz="half" idx="1"/>
          </p:nvPr>
        </p:nvSpPr>
        <p:spPr>
          <a:xfrm>
            <a:off x="571500" y="3048000"/>
            <a:ext cx="3429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78ACE3E-2FED-4289-B138-3EC2826909F5}"/>
              </a:ext>
            </a:extLst>
          </p:cNvPr>
          <p:cNvSpPr>
            <a:spLocks noGrp="1"/>
          </p:cNvSpPr>
          <p:nvPr>
            <p:ph sz="half" idx="2"/>
          </p:nvPr>
        </p:nvSpPr>
        <p:spPr>
          <a:xfrm>
            <a:off x="5143500" y="3048000"/>
            <a:ext cx="3429000"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55DB51-20DA-4BEF-90BA-DDD37DC080CF}"/>
              </a:ext>
            </a:extLst>
          </p:cNvPr>
          <p:cNvSpPr>
            <a:spLocks noGrp="1"/>
          </p:cNvSpPr>
          <p:nvPr>
            <p:ph type="dt" sz="half" idx="10"/>
          </p:nvPr>
        </p:nvSpPr>
        <p:spPr/>
        <p:txBody>
          <a:bodyPr/>
          <a:lstStyle/>
          <a:p>
            <a:fld id="{F4D57BDD-E64A-4D27-8978-82FFCA18A12C}" type="datetimeFigureOut">
              <a:rPr lang="en-US" smtClean="0"/>
              <a:t>10/12/2021</a:t>
            </a:fld>
            <a:endParaRPr lang="en-US"/>
          </a:p>
        </p:txBody>
      </p:sp>
      <p:sp>
        <p:nvSpPr>
          <p:cNvPr id="6" name="Footer Placeholder 5">
            <a:extLst>
              <a:ext uri="{FF2B5EF4-FFF2-40B4-BE49-F238E27FC236}">
                <a16:creationId xmlns:a16="http://schemas.microsoft.com/office/drawing/2014/main" id="{506D22E1-F0DB-4CB7-B2E3-D578EEAA6E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C29146B-54D6-4291-8EA2-6430024824AE}"/>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67314998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B4AE7-507A-4E14-96E2-5412FF8EA283}"/>
              </a:ext>
            </a:extLst>
          </p:cNvPr>
          <p:cNvSpPr>
            <a:spLocks noGrp="1"/>
          </p:cNvSpPr>
          <p:nvPr>
            <p:ph type="title"/>
          </p:nvPr>
        </p:nvSpPr>
        <p:spPr>
          <a:xfrm>
            <a:off x="571500" y="1527048"/>
            <a:ext cx="8001000" cy="758952"/>
          </a:xfrm>
        </p:spPr>
        <p:txBody>
          <a:bodyPr/>
          <a:lstStyle/>
          <a:p>
            <a:r>
              <a:rPr lang="en-US"/>
              <a:t>Click to edit Master title style</a:t>
            </a:r>
          </a:p>
        </p:txBody>
      </p:sp>
      <p:sp>
        <p:nvSpPr>
          <p:cNvPr id="3" name="Text Placeholder 2">
            <a:extLst>
              <a:ext uri="{FF2B5EF4-FFF2-40B4-BE49-F238E27FC236}">
                <a16:creationId xmlns:a16="http://schemas.microsoft.com/office/drawing/2014/main" id="{7EDEEE83-2945-4C22-9597-57F1F1262841}"/>
              </a:ext>
            </a:extLst>
          </p:cNvPr>
          <p:cNvSpPr>
            <a:spLocks noGrp="1"/>
          </p:cNvSpPr>
          <p:nvPr>
            <p:ph type="body" idx="1"/>
          </p:nvPr>
        </p:nvSpPr>
        <p:spPr>
          <a:xfrm>
            <a:off x="571500" y="2286000"/>
            <a:ext cx="3429001" cy="761999"/>
          </a:xfrm>
        </p:spPr>
        <p:txBody>
          <a:bodyPr anchor="b"/>
          <a:lstStyle>
            <a:lvl1pPr marL="0" indent="0">
              <a:buNone/>
              <a:defRPr sz="1800" b="1"/>
            </a:lvl1pPr>
            <a:lvl2pPr marL="342900" indent="0">
              <a:buNone/>
              <a:defRPr sz="1500" b="1"/>
            </a:lvl2pPr>
            <a:lvl3pPr marL="685800" indent="0">
              <a:buNone/>
              <a:defRPr sz="140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8CC2494D-AD1D-4CB7-A17C-B69079113D71}"/>
              </a:ext>
            </a:extLst>
          </p:cNvPr>
          <p:cNvSpPr>
            <a:spLocks noGrp="1"/>
          </p:cNvSpPr>
          <p:nvPr>
            <p:ph sz="half" idx="2"/>
          </p:nvPr>
        </p:nvSpPr>
        <p:spPr>
          <a:xfrm>
            <a:off x="571501" y="3059114"/>
            <a:ext cx="3429000"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B23E4950-830D-4EE3-9F51-DD730255E0CD}"/>
              </a:ext>
            </a:extLst>
          </p:cNvPr>
          <p:cNvSpPr>
            <a:spLocks noGrp="1"/>
          </p:cNvSpPr>
          <p:nvPr>
            <p:ph type="body" sz="quarter" idx="3"/>
          </p:nvPr>
        </p:nvSpPr>
        <p:spPr>
          <a:xfrm>
            <a:off x="5143499" y="2286001"/>
            <a:ext cx="3429001" cy="761999"/>
          </a:xfrm>
        </p:spPr>
        <p:txBody>
          <a:bodyPr anchor="b"/>
          <a:lstStyle>
            <a:lvl1pPr marL="0" indent="0">
              <a:buNone/>
              <a:defRPr sz="1800" b="1"/>
            </a:lvl1pPr>
            <a:lvl2pPr marL="342900" indent="0">
              <a:buNone/>
              <a:defRPr sz="1500" b="1"/>
            </a:lvl2pPr>
            <a:lvl3pPr marL="685800" indent="0">
              <a:buNone/>
              <a:defRPr sz="140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36F244AA-BDAA-4FDD-B742-449DF905730C}"/>
              </a:ext>
            </a:extLst>
          </p:cNvPr>
          <p:cNvSpPr>
            <a:spLocks noGrp="1"/>
          </p:cNvSpPr>
          <p:nvPr>
            <p:ph sz="quarter" idx="4"/>
          </p:nvPr>
        </p:nvSpPr>
        <p:spPr>
          <a:xfrm>
            <a:off x="5143500" y="3059114"/>
            <a:ext cx="3428999" cy="30368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6B78494-ECE0-41D2-97E2-CFAC0434A8B8}"/>
              </a:ext>
            </a:extLst>
          </p:cNvPr>
          <p:cNvSpPr>
            <a:spLocks noGrp="1"/>
          </p:cNvSpPr>
          <p:nvPr>
            <p:ph type="dt" sz="half" idx="10"/>
          </p:nvPr>
        </p:nvSpPr>
        <p:spPr/>
        <p:txBody>
          <a:bodyPr/>
          <a:lstStyle/>
          <a:p>
            <a:fld id="{F4D57BDD-E64A-4D27-8978-82FFCA18A12C}" type="datetimeFigureOut">
              <a:rPr lang="en-US" smtClean="0"/>
              <a:t>10/12/2021</a:t>
            </a:fld>
            <a:endParaRPr lang="en-US"/>
          </a:p>
        </p:txBody>
      </p:sp>
      <p:sp>
        <p:nvSpPr>
          <p:cNvPr id="8" name="Footer Placeholder 7">
            <a:extLst>
              <a:ext uri="{FF2B5EF4-FFF2-40B4-BE49-F238E27FC236}">
                <a16:creationId xmlns:a16="http://schemas.microsoft.com/office/drawing/2014/main" id="{185E4C20-6CC5-4259-B554-B19F1A7AA0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B09AB13-CCCC-4074-9B66-CE0B37902E3F}"/>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698250938"/>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FB5FF-4FD1-4CE4-BBC5-E6402FE06F0C}"/>
              </a:ext>
            </a:extLst>
          </p:cNvPr>
          <p:cNvSpPr>
            <a:spLocks noGrp="1"/>
          </p:cNvSpPr>
          <p:nvPr>
            <p:ph type="title"/>
          </p:nvPr>
        </p:nvSpPr>
        <p:spPr>
          <a:xfrm>
            <a:off x="571500" y="1524000"/>
            <a:ext cx="6858000" cy="3810000"/>
          </a:xfrm>
        </p:spPr>
        <p:txBody>
          <a:bodyPr/>
          <a:lstStyle/>
          <a:p>
            <a:r>
              <a:rPr lang="en-US"/>
              <a:t>Click to edit Master title style</a:t>
            </a:r>
          </a:p>
        </p:txBody>
      </p:sp>
      <p:sp>
        <p:nvSpPr>
          <p:cNvPr id="3" name="Date Placeholder 2">
            <a:extLst>
              <a:ext uri="{FF2B5EF4-FFF2-40B4-BE49-F238E27FC236}">
                <a16:creationId xmlns:a16="http://schemas.microsoft.com/office/drawing/2014/main" id="{F9E71AAD-C5B9-485B-84DD-60DAFD5F18BC}"/>
              </a:ext>
            </a:extLst>
          </p:cNvPr>
          <p:cNvSpPr>
            <a:spLocks noGrp="1"/>
          </p:cNvSpPr>
          <p:nvPr>
            <p:ph type="dt" sz="half" idx="10"/>
          </p:nvPr>
        </p:nvSpPr>
        <p:spPr/>
        <p:txBody>
          <a:bodyPr/>
          <a:lstStyle/>
          <a:p>
            <a:fld id="{F4D57BDD-E64A-4D27-8978-82FFCA18A12C}" type="datetimeFigureOut">
              <a:rPr lang="en-US" smtClean="0"/>
              <a:t>10/12/2021</a:t>
            </a:fld>
            <a:endParaRPr lang="en-US"/>
          </a:p>
        </p:txBody>
      </p:sp>
      <p:sp>
        <p:nvSpPr>
          <p:cNvPr id="4" name="Footer Placeholder 3">
            <a:extLst>
              <a:ext uri="{FF2B5EF4-FFF2-40B4-BE49-F238E27FC236}">
                <a16:creationId xmlns:a16="http://schemas.microsoft.com/office/drawing/2014/main" id="{9B7CACFF-0406-4EE2-9E8F-F594B952C26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552A47E-1990-4B6B-BCCB-75B6F213A8ED}"/>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284262347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EC8FE4C-64F1-4C88-9D30-17F8131ED627}"/>
              </a:ext>
            </a:extLst>
          </p:cNvPr>
          <p:cNvSpPr>
            <a:spLocks noGrp="1"/>
          </p:cNvSpPr>
          <p:nvPr>
            <p:ph type="dt" sz="half" idx="10"/>
          </p:nvPr>
        </p:nvSpPr>
        <p:spPr/>
        <p:txBody>
          <a:bodyPr/>
          <a:lstStyle/>
          <a:p>
            <a:fld id="{F4D57BDD-E64A-4D27-8978-82FFCA18A12C}" type="datetimeFigureOut">
              <a:rPr lang="en-US" smtClean="0"/>
              <a:t>10/12/2021</a:t>
            </a:fld>
            <a:endParaRPr lang="en-US"/>
          </a:p>
        </p:txBody>
      </p:sp>
      <p:sp>
        <p:nvSpPr>
          <p:cNvPr id="3" name="Footer Placeholder 2">
            <a:extLst>
              <a:ext uri="{FF2B5EF4-FFF2-40B4-BE49-F238E27FC236}">
                <a16:creationId xmlns:a16="http://schemas.microsoft.com/office/drawing/2014/main" id="{D25D8FB3-6FA4-40A7-BDBF-76CD0F22FEA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6649F41-A021-4490-BB80-C89DF0293708}"/>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33011912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EF60-874B-45DE-BF65-CF0D08577588}"/>
              </a:ext>
            </a:extLst>
          </p:cNvPr>
          <p:cNvSpPr>
            <a:spLocks noGrp="1"/>
          </p:cNvSpPr>
          <p:nvPr>
            <p:ph type="title"/>
          </p:nvPr>
        </p:nvSpPr>
        <p:spPr>
          <a:xfrm>
            <a:off x="571500" y="1524000"/>
            <a:ext cx="2865835" cy="1524000"/>
          </a:xfrm>
        </p:spPr>
        <p:txBody>
          <a:bodyPr anchor="t" anchorCtr="0"/>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1CD757B0-722D-425F-8BD4-9CD9093BCBF5}"/>
              </a:ext>
            </a:extLst>
          </p:cNvPr>
          <p:cNvSpPr>
            <a:spLocks noGrp="1"/>
          </p:cNvSpPr>
          <p:nvPr>
            <p:ph idx="1"/>
          </p:nvPr>
        </p:nvSpPr>
        <p:spPr>
          <a:xfrm>
            <a:off x="4000500" y="1524000"/>
            <a:ext cx="4572000" cy="3810000"/>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EDB0F60-AADF-41C3-8BFC-B405E0A3F9AC}"/>
              </a:ext>
            </a:extLst>
          </p:cNvPr>
          <p:cNvSpPr>
            <a:spLocks noGrp="1"/>
          </p:cNvSpPr>
          <p:nvPr>
            <p:ph type="body" sz="half" idx="2"/>
          </p:nvPr>
        </p:nvSpPr>
        <p:spPr>
          <a:xfrm>
            <a:off x="571500" y="3048000"/>
            <a:ext cx="2865835" cy="3048000"/>
          </a:xfrm>
        </p:spPr>
        <p:txBody>
          <a:bodyPr/>
          <a:lstStyle>
            <a:lvl1pPr marL="0" indent="0">
              <a:buNone/>
              <a:defRPr sz="1200"/>
            </a:lvl1pPr>
            <a:lvl2pPr marL="342900" indent="0">
              <a:buNone/>
              <a:defRPr sz="1100"/>
            </a:lvl2pPr>
            <a:lvl3pPr marL="685800" indent="0">
              <a:buNone/>
              <a:defRPr sz="900"/>
            </a:lvl3pPr>
            <a:lvl4pPr marL="1028700" indent="0">
              <a:buNone/>
              <a:defRPr sz="800"/>
            </a:lvl4pPr>
            <a:lvl5pPr marL="1371600" indent="0">
              <a:buNone/>
              <a:defRPr sz="800"/>
            </a:lvl5pPr>
            <a:lvl6pPr marL="1714500" indent="0">
              <a:buNone/>
              <a:defRPr sz="800"/>
            </a:lvl6pPr>
            <a:lvl7pPr marL="2057400" indent="0">
              <a:buNone/>
              <a:defRPr sz="800"/>
            </a:lvl7pPr>
            <a:lvl8pPr marL="2400300" indent="0">
              <a:buNone/>
              <a:defRPr sz="800"/>
            </a:lvl8pPr>
            <a:lvl9pPr marL="2743200" indent="0">
              <a:buNone/>
              <a:defRPr sz="800"/>
            </a:lvl9pPr>
          </a:lstStyle>
          <a:p>
            <a:pPr lvl="0"/>
            <a:r>
              <a:rPr lang="en-US"/>
              <a:t>Click to edit Master text styles</a:t>
            </a:r>
          </a:p>
        </p:txBody>
      </p:sp>
      <p:sp>
        <p:nvSpPr>
          <p:cNvPr id="5" name="Date Placeholder 4">
            <a:extLst>
              <a:ext uri="{FF2B5EF4-FFF2-40B4-BE49-F238E27FC236}">
                <a16:creationId xmlns:a16="http://schemas.microsoft.com/office/drawing/2014/main" id="{CFAB1E11-97B6-42FD-9F45-6EDC3B83FABD}"/>
              </a:ext>
            </a:extLst>
          </p:cNvPr>
          <p:cNvSpPr>
            <a:spLocks noGrp="1"/>
          </p:cNvSpPr>
          <p:nvPr>
            <p:ph type="dt" sz="half" idx="10"/>
          </p:nvPr>
        </p:nvSpPr>
        <p:spPr/>
        <p:txBody>
          <a:bodyPr/>
          <a:lstStyle/>
          <a:p>
            <a:fld id="{F4D57BDD-E64A-4D27-8978-82FFCA18A12C}" type="datetimeFigureOut">
              <a:rPr lang="en-US" smtClean="0"/>
              <a:t>10/12/2021</a:t>
            </a:fld>
            <a:endParaRPr lang="en-US"/>
          </a:p>
        </p:txBody>
      </p:sp>
      <p:sp>
        <p:nvSpPr>
          <p:cNvPr id="6" name="Footer Placeholder 5">
            <a:extLst>
              <a:ext uri="{FF2B5EF4-FFF2-40B4-BE49-F238E27FC236}">
                <a16:creationId xmlns:a16="http://schemas.microsoft.com/office/drawing/2014/main" id="{E14D7DA9-F910-4337-99A2-91F4EA3612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93A2F2-339E-4406-9A90-534A38C5A069}"/>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50589877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71599-6E07-4A55-9B93-4CA5EFE3FD76}"/>
              </a:ext>
            </a:extLst>
          </p:cNvPr>
          <p:cNvSpPr>
            <a:spLocks noGrp="1"/>
          </p:cNvSpPr>
          <p:nvPr>
            <p:ph type="title"/>
          </p:nvPr>
        </p:nvSpPr>
        <p:spPr>
          <a:xfrm>
            <a:off x="571501" y="1524000"/>
            <a:ext cx="2857500" cy="1524000"/>
          </a:xfr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292C2D26-DACA-4941-955E-18F7E236758C}"/>
              </a:ext>
            </a:extLst>
          </p:cNvPr>
          <p:cNvSpPr>
            <a:spLocks noGrp="1"/>
          </p:cNvSpPr>
          <p:nvPr>
            <p:ph type="pic" idx="1"/>
          </p:nvPr>
        </p:nvSpPr>
        <p:spPr>
          <a:xfrm>
            <a:off x="4000500" y="1524000"/>
            <a:ext cx="4571999" cy="38100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p>
        </p:txBody>
      </p:sp>
      <p:sp>
        <p:nvSpPr>
          <p:cNvPr id="4" name="Text Placeholder 3">
            <a:extLst>
              <a:ext uri="{FF2B5EF4-FFF2-40B4-BE49-F238E27FC236}">
                <a16:creationId xmlns:a16="http://schemas.microsoft.com/office/drawing/2014/main" id="{27EDB26D-C5B0-41D6-A75F-F89A87BE243A}"/>
              </a:ext>
            </a:extLst>
          </p:cNvPr>
          <p:cNvSpPr>
            <a:spLocks noGrp="1"/>
          </p:cNvSpPr>
          <p:nvPr>
            <p:ph type="body" sz="half" idx="2"/>
          </p:nvPr>
        </p:nvSpPr>
        <p:spPr>
          <a:xfrm>
            <a:off x="571501" y="3048000"/>
            <a:ext cx="2857500" cy="3048000"/>
          </a:xfrm>
        </p:spPr>
        <p:txBody>
          <a:bodyPr/>
          <a:lstStyle>
            <a:lvl1pPr marL="0" indent="0">
              <a:buNone/>
              <a:defRPr sz="1200"/>
            </a:lvl1pPr>
            <a:lvl2pPr marL="342900" indent="0">
              <a:buNone/>
              <a:defRPr sz="1100"/>
            </a:lvl2pPr>
            <a:lvl3pPr marL="685800" indent="0">
              <a:buNone/>
              <a:defRPr sz="900"/>
            </a:lvl3pPr>
            <a:lvl4pPr marL="1028700" indent="0">
              <a:buNone/>
              <a:defRPr sz="800"/>
            </a:lvl4pPr>
            <a:lvl5pPr marL="1371600" indent="0">
              <a:buNone/>
              <a:defRPr sz="800"/>
            </a:lvl5pPr>
            <a:lvl6pPr marL="1714500" indent="0">
              <a:buNone/>
              <a:defRPr sz="800"/>
            </a:lvl6pPr>
            <a:lvl7pPr marL="2057400" indent="0">
              <a:buNone/>
              <a:defRPr sz="800"/>
            </a:lvl7pPr>
            <a:lvl8pPr marL="2400300" indent="0">
              <a:buNone/>
              <a:defRPr sz="800"/>
            </a:lvl8pPr>
            <a:lvl9pPr marL="2743200" indent="0">
              <a:buNone/>
              <a:defRPr sz="800"/>
            </a:lvl9pPr>
          </a:lstStyle>
          <a:p>
            <a:pPr lvl="0"/>
            <a:r>
              <a:rPr lang="en-US"/>
              <a:t>Click to edit Master text styles</a:t>
            </a:r>
          </a:p>
        </p:txBody>
      </p:sp>
      <p:sp>
        <p:nvSpPr>
          <p:cNvPr id="5" name="Date Placeholder 4">
            <a:extLst>
              <a:ext uri="{FF2B5EF4-FFF2-40B4-BE49-F238E27FC236}">
                <a16:creationId xmlns:a16="http://schemas.microsoft.com/office/drawing/2014/main" id="{779304B6-48DF-41FA-A089-8C83BBA63673}"/>
              </a:ext>
            </a:extLst>
          </p:cNvPr>
          <p:cNvSpPr>
            <a:spLocks noGrp="1"/>
          </p:cNvSpPr>
          <p:nvPr>
            <p:ph type="dt" sz="half" idx="10"/>
          </p:nvPr>
        </p:nvSpPr>
        <p:spPr/>
        <p:txBody>
          <a:bodyPr/>
          <a:lstStyle/>
          <a:p>
            <a:fld id="{F4D57BDD-E64A-4D27-8978-82FFCA18A12C}" type="datetimeFigureOut">
              <a:rPr lang="en-US" smtClean="0"/>
              <a:t>10/12/2021</a:t>
            </a:fld>
            <a:endParaRPr lang="en-US"/>
          </a:p>
        </p:txBody>
      </p:sp>
      <p:sp>
        <p:nvSpPr>
          <p:cNvPr id="6" name="Footer Placeholder 5">
            <a:extLst>
              <a:ext uri="{FF2B5EF4-FFF2-40B4-BE49-F238E27FC236}">
                <a16:creationId xmlns:a16="http://schemas.microsoft.com/office/drawing/2014/main" id="{14DFB82F-A17A-4BC7-A522-CD934BC35C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5CC530C-8824-4BE3-884E-2AFF30B572BC}"/>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63168200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CE73F-2F7C-4941-9B13-ACB43A4983EC}"/>
              </a:ext>
            </a:extLst>
          </p:cNvPr>
          <p:cNvSpPr>
            <a:spLocks noGrp="1"/>
          </p:cNvSpPr>
          <p:nvPr>
            <p:ph type="title"/>
          </p:nvPr>
        </p:nvSpPr>
        <p:spPr>
          <a:xfrm>
            <a:off x="571500" y="1524001"/>
            <a:ext cx="6858000" cy="152399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8BC107E-F2BE-4057-B06B-1E50FD12B561}"/>
              </a:ext>
            </a:extLst>
          </p:cNvPr>
          <p:cNvSpPr>
            <a:spLocks noGrp="1"/>
          </p:cNvSpPr>
          <p:nvPr>
            <p:ph type="body" orient="vert" idx="1"/>
          </p:nvPr>
        </p:nvSpPr>
        <p:spPr>
          <a:xfrm>
            <a:off x="571500" y="3048000"/>
            <a:ext cx="8001000" cy="3048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3B9D7D8-1932-4215-A6E0-C16DA0DDB8B8}"/>
              </a:ext>
            </a:extLst>
          </p:cNvPr>
          <p:cNvSpPr>
            <a:spLocks noGrp="1"/>
          </p:cNvSpPr>
          <p:nvPr>
            <p:ph type="dt" sz="half" idx="10"/>
          </p:nvPr>
        </p:nvSpPr>
        <p:spPr/>
        <p:txBody>
          <a:bodyPr/>
          <a:lstStyle/>
          <a:p>
            <a:fld id="{F4D57BDD-E64A-4D27-8978-82FFCA18A12C}" type="datetimeFigureOut">
              <a:rPr lang="en-US" smtClean="0"/>
              <a:t>10/12/2021</a:t>
            </a:fld>
            <a:endParaRPr lang="en-US"/>
          </a:p>
        </p:txBody>
      </p:sp>
      <p:sp>
        <p:nvSpPr>
          <p:cNvPr id="5" name="Footer Placeholder 4">
            <a:extLst>
              <a:ext uri="{FF2B5EF4-FFF2-40B4-BE49-F238E27FC236}">
                <a16:creationId xmlns:a16="http://schemas.microsoft.com/office/drawing/2014/main" id="{4378B662-65E3-47B2-AD95-B041B57F3B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93DBC5-88B5-4F2A-A0E3-752CB421737A}"/>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101535628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6599DF-5B13-4800-ADD7-3A2A2F1C4889}"/>
              </a:ext>
            </a:extLst>
          </p:cNvPr>
          <p:cNvSpPr>
            <a:spLocks noGrp="1"/>
          </p:cNvSpPr>
          <p:nvPr>
            <p:ph type="title" orient="vert"/>
          </p:nvPr>
        </p:nvSpPr>
        <p:spPr>
          <a:xfrm>
            <a:off x="6543675" y="1524000"/>
            <a:ext cx="2028825" cy="4572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CB191E12-22D9-4DA9-A336-EA6A8B9B55B8}"/>
              </a:ext>
            </a:extLst>
          </p:cNvPr>
          <p:cNvSpPr>
            <a:spLocks noGrp="1"/>
          </p:cNvSpPr>
          <p:nvPr>
            <p:ph type="body" orient="vert" idx="1"/>
          </p:nvPr>
        </p:nvSpPr>
        <p:spPr>
          <a:xfrm>
            <a:off x="571500" y="1524000"/>
            <a:ext cx="5715000" cy="4572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122A1D5-B7EF-43A4-81EF-B5A7EA35616B}"/>
              </a:ext>
            </a:extLst>
          </p:cNvPr>
          <p:cNvSpPr>
            <a:spLocks noGrp="1"/>
          </p:cNvSpPr>
          <p:nvPr>
            <p:ph type="dt" sz="half" idx="10"/>
          </p:nvPr>
        </p:nvSpPr>
        <p:spPr/>
        <p:txBody>
          <a:bodyPr/>
          <a:lstStyle/>
          <a:p>
            <a:fld id="{F4D57BDD-E64A-4D27-8978-82FFCA18A12C}" type="datetimeFigureOut">
              <a:rPr lang="en-US" smtClean="0"/>
              <a:t>10/12/2021</a:t>
            </a:fld>
            <a:endParaRPr lang="en-US"/>
          </a:p>
        </p:txBody>
      </p:sp>
      <p:sp>
        <p:nvSpPr>
          <p:cNvPr id="5" name="Footer Placeholder 4">
            <a:extLst>
              <a:ext uri="{FF2B5EF4-FFF2-40B4-BE49-F238E27FC236}">
                <a16:creationId xmlns:a16="http://schemas.microsoft.com/office/drawing/2014/main" id="{66809DFB-4410-42BF-B886-C984E3A53F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6487E8-E9A0-429E-88E5-34B1BE86BD23}"/>
              </a:ext>
            </a:extLst>
          </p:cNvPr>
          <p:cNvSpPr>
            <a:spLocks noGrp="1"/>
          </p:cNvSpPr>
          <p:nvPr>
            <p:ph type="sldNum" sz="quarter" idx="12"/>
          </p:nvPr>
        </p:nvSpPr>
        <p:spPr/>
        <p:txBody>
          <a:bodyPr/>
          <a:lstStyle/>
          <a:p>
            <a:fld id="{D643A852-0206-46AC-B0EB-645612933129}" type="slidenum">
              <a:rPr lang="en-US" smtClean="0"/>
              <a:t>‹#›</a:t>
            </a:fld>
            <a:endParaRPr lang="en-US"/>
          </a:p>
        </p:txBody>
      </p:sp>
    </p:spTree>
    <p:extLst>
      <p:ext uri="{BB962C8B-B14F-4D97-AF65-F5344CB8AC3E}">
        <p14:creationId xmlns:p14="http://schemas.microsoft.com/office/powerpoint/2010/main" val="393209889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dirty="0"/>
              <a:t>Click to edit Master title style</a:t>
            </a:r>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40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2833758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1415495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dirty="0"/>
              <a:t>Click to edit Master title style</a:t>
            </a:r>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40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54788266"/>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28650" y="1825625"/>
            <a:ext cx="38862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4629150" y="1825625"/>
            <a:ext cx="38862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8546700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dirty="0"/>
              <a:t>Click to edit Master title style</a:t>
            </a:r>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40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dirty="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40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dirty="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10/12/2021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0236968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10/12/2021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543303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10/12/2021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5749142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dirty="0"/>
              <a:t>Click to edit Master title style</a:t>
            </a:r>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100"/>
            </a:lvl2pPr>
            <a:lvl3pPr marL="685800" indent="0">
              <a:buNone/>
              <a:defRPr sz="900"/>
            </a:lvl3pPr>
            <a:lvl4pPr marL="1028700" indent="0">
              <a:buNone/>
              <a:defRPr sz="800"/>
            </a:lvl4pPr>
            <a:lvl5pPr marL="1371600" indent="0">
              <a:buNone/>
              <a:defRPr sz="800"/>
            </a:lvl5pPr>
            <a:lvl6pPr marL="1714500" indent="0">
              <a:buNone/>
              <a:defRPr sz="800"/>
            </a:lvl6pPr>
            <a:lvl7pPr marL="2057400" indent="0">
              <a:buNone/>
              <a:defRPr sz="800"/>
            </a:lvl7pPr>
            <a:lvl8pPr marL="2400300" indent="0">
              <a:buNone/>
              <a:defRPr sz="800"/>
            </a:lvl8pPr>
            <a:lvl9pPr marL="2743200" indent="0">
              <a:buNone/>
              <a:defRPr sz="8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36963752"/>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dirty="0"/>
              <a:t>Click to edit Master title style</a:t>
            </a:r>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100"/>
            </a:lvl2pPr>
            <a:lvl3pPr marL="685800" indent="0">
              <a:buNone/>
              <a:defRPr sz="900"/>
            </a:lvl3pPr>
            <a:lvl4pPr marL="1028700" indent="0">
              <a:buNone/>
              <a:defRPr sz="800"/>
            </a:lvl4pPr>
            <a:lvl5pPr marL="1371600" indent="0">
              <a:buNone/>
              <a:defRPr sz="800"/>
            </a:lvl5pPr>
            <a:lvl6pPr marL="1714500" indent="0">
              <a:buNone/>
              <a:defRPr sz="800"/>
            </a:lvl6pPr>
            <a:lvl7pPr marL="2057400" indent="0">
              <a:buNone/>
              <a:defRPr sz="800"/>
            </a:lvl7pPr>
            <a:lvl8pPr marL="2400300" indent="0">
              <a:buNone/>
              <a:defRPr sz="800"/>
            </a:lvl8pPr>
            <a:lvl9pPr marL="2743200" indent="0">
              <a:buNone/>
              <a:defRPr sz="8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10/12/2021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09345804"/>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7732562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10/12/2021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283113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F9155BC-9EDF-4453-BDB4-79EC64981056}" type="datetimeFigureOut">
              <a:rPr lang="en-US" smtClean="0"/>
              <a:pPr/>
              <a:t>10/12/2021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89C539-BE77-44EA-B4AD-9F8FE7D38069}"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54A87A4-5147-42F6-B672-556A673C3DCA}"/>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298C818-2473-493A-9D82-27925E8F8189}"/>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768608-70A2-459B-9BE8-9FB9C8DFEE0D}"/>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8AA3F6E2-BA11-4E33-8725-1F30E1794EA7}" type="datetimeFigureOut">
              <a:rPr lang="en-GB" smtClean="0"/>
              <a:pPr/>
              <a:t>12/10/2021</a:t>
            </a:fld>
            <a:endParaRPr lang="en-GB"/>
          </a:p>
        </p:txBody>
      </p:sp>
      <p:sp>
        <p:nvSpPr>
          <p:cNvPr id="5" name="Footer Placeholder 4">
            <a:extLst>
              <a:ext uri="{FF2B5EF4-FFF2-40B4-BE49-F238E27FC236}">
                <a16:creationId xmlns:a16="http://schemas.microsoft.com/office/drawing/2014/main" id="{0217E7CC-C115-476D-8FE4-477A1B198B92}"/>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7AC0D89-77BB-45BD-BFD8-643717F3563E}"/>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000D2DD-48EB-425A-B881-F3E0806409B8}" type="slidenum">
              <a:rPr lang="en-GB" smtClean="0"/>
              <a:pPr/>
              <a:t>‹#›</a:t>
            </a:fld>
            <a:endParaRPr lang="en-GB"/>
          </a:p>
        </p:txBody>
      </p:sp>
    </p:spTree>
    <p:extLst>
      <p:ext uri="{BB962C8B-B14F-4D97-AF65-F5344CB8AC3E}">
        <p14:creationId xmlns:p14="http://schemas.microsoft.com/office/powerpoint/2010/main" val="6097048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685800" rtl="0" eaLnBrk="1" latinLnBrk="0" hangingPunct="1">
        <a:defRPr sz="1400" kern="1200">
          <a:solidFill>
            <a:schemeClr val="tx1"/>
          </a:solidFill>
          <a:latin typeface="+mn-lt"/>
          <a:ea typeface="+mn-ea"/>
          <a:cs typeface="+mn-cs"/>
        </a:defRPr>
      </a:lvl1pPr>
      <a:lvl2pPr marL="342900" algn="l" defTabSz="685800" rtl="0" eaLnBrk="1" latinLnBrk="0" hangingPunct="1">
        <a:defRPr sz="1400" kern="1200">
          <a:solidFill>
            <a:schemeClr val="tx1"/>
          </a:solidFill>
          <a:latin typeface="+mn-lt"/>
          <a:ea typeface="+mn-ea"/>
          <a:cs typeface="+mn-cs"/>
        </a:defRPr>
      </a:lvl2pPr>
      <a:lvl3pPr marL="685800" algn="l" defTabSz="685800" rtl="0" eaLnBrk="1" latinLnBrk="0" hangingPunct="1">
        <a:defRPr sz="1400" kern="1200">
          <a:solidFill>
            <a:schemeClr val="tx1"/>
          </a:solidFill>
          <a:latin typeface="+mn-lt"/>
          <a:ea typeface="+mn-ea"/>
          <a:cs typeface="+mn-cs"/>
        </a:defRPr>
      </a:lvl3pPr>
      <a:lvl4pPr marL="1028700" algn="l" defTabSz="685800" rtl="0" eaLnBrk="1" latinLnBrk="0" hangingPunct="1">
        <a:defRPr sz="1400" kern="1200">
          <a:solidFill>
            <a:schemeClr val="tx1"/>
          </a:solidFill>
          <a:latin typeface="+mn-lt"/>
          <a:ea typeface="+mn-ea"/>
          <a:cs typeface="+mn-cs"/>
        </a:defRPr>
      </a:lvl4pPr>
      <a:lvl5pPr marL="1371600" algn="l" defTabSz="685800" rtl="0" eaLnBrk="1" latinLnBrk="0" hangingPunct="1">
        <a:defRPr sz="1400" kern="1200">
          <a:solidFill>
            <a:schemeClr val="tx1"/>
          </a:solidFill>
          <a:latin typeface="+mn-lt"/>
          <a:ea typeface="+mn-ea"/>
          <a:cs typeface="+mn-cs"/>
        </a:defRPr>
      </a:lvl5pPr>
      <a:lvl6pPr marL="1714500" algn="l" defTabSz="685800" rtl="0" eaLnBrk="1" latinLnBrk="0" hangingPunct="1">
        <a:defRPr sz="1400" kern="1200">
          <a:solidFill>
            <a:schemeClr val="tx1"/>
          </a:solidFill>
          <a:latin typeface="+mn-lt"/>
          <a:ea typeface="+mn-ea"/>
          <a:cs typeface="+mn-cs"/>
        </a:defRPr>
      </a:lvl6pPr>
      <a:lvl7pPr marL="2057400" algn="l" defTabSz="685800" rtl="0" eaLnBrk="1" latinLnBrk="0" hangingPunct="1">
        <a:defRPr sz="1400" kern="1200">
          <a:solidFill>
            <a:schemeClr val="tx1"/>
          </a:solidFill>
          <a:latin typeface="+mn-lt"/>
          <a:ea typeface="+mn-ea"/>
          <a:cs typeface="+mn-cs"/>
        </a:defRPr>
      </a:lvl7pPr>
      <a:lvl8pPr marL="2400300" algn="l" defTabSz="685800" rtl="0" eaLnBrk="1" latinLnBrk="0" hangingPunct="1">
        <a:defRPr sz="1400" kern="1200">
          <a:solidFill>
            <a:schemeClr val="tx1"/>
          </a:solidFill>
          <a:latin typeface="+mn-lt"/>
          <a:ea typeface="+mn-ea"/>
          <a:cs typeface="+mn-cs"/>
        </a:defRPr>
      </a:lvl8pPr>
      <a:lvl9pPr marL="2743200" algn="l" defTabSz="685800" rtl="0" eaLnBrk="1" latinLnBrk="0" hangingPunct="1">
        <a:defRPr sz="14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81B49B9-8C94-4604-AEEE-CB5051962D27}"/>
              </a:ext>
            </a:extLst>
          </p:cNvPr>
          <p:cNvSpPr>
            <a:spLocks noGrp="1"/>
          </p:cNvSpPr>
          <p:nvPr>
            <p:ph type="title"/>
          </p:nvPr>
        </p:nvSpPr>
        <p:spPr>
          <a:xfrm>
            <a:off x="571500" y="1524001"/>
            <a:ext cx="6858000" cy="1263649"/>
          </a:xfrm>
          <a:prstGeom prst="rect">
            <a:avLst/>
          </a:prstGeom>
        </p:spPr>
        <p:txBody>
          <a:bodyPr vert="horz" lIns="91440" tIns="45720" rIns="91440" bIns="45720" rtlCol="0" anchor="t" anchorCtr="0">
            <a:normAutofit/>
          </a:bodyPr>
          <a:lstStyle/>
          <a:p>
            <a:r>
              <a:rPr lang="en-US"/>
              <a:t>Click to edit Master title style</a:t>
            </a:r>
          </a:p>
        </p:txBody>
      </p:sp>
      <p:sp>
        <p:nvSpPr>
          <p:cNvPr id="3" name="Text Placeholder 2">
            <a:extLst>
              <a:ext uri="{FF2B5EF4-FFF2-40B4-BE49-F238E27FC236}">
                <a16:creationId xmlns:a16="http://schemas.microsoft.com/office/drawing/2014/main" id="{79C3204E-CAF5-48A1-928F-757507EC48C4}"/>
              </a:ext>
            </a:extLst>
          </p:cNvPr>
          <p:cNvSpPr>
            <a:spLocks noGrp="1"/>
          </p:cNvSpPr>
          <p:nvPr>
            <p:ph type="body" idx="1"/>
          </p:nvPr>
        </p:nvSpPr>
        <p:spPr>
          <a:xfrm>
            <a:off x="571500" y="3048000"/>
            <a:ext cx="8001000" cy="3048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9540D12-4B42-4790-8677-C9250F3CDDCF}"/>
              </a:ext>
            </a:extLst>
          </p:cNvPr>
          <p:cNvSpPr>
            <a:spLocks noGrp="1"/>
          </p:cNvSpPr>
          <p:nvPr>
            <p:ph type="dt" sz="half" idx="2"/>
          </p:nvPr>
        </p:nvSpPr>
        <p:spPr>
          <a:xfrm>
            <a:off x="571500" y="401595"/>
            <a:ext cx="2286000" cy="365125"/>
          </a:xfrm>
          <a:prstGeom prst="rect">
            <a:avLst/>
          </a:prstGeom>
        </p:spPr>
        <p:txBody>
          <a:bodyPr vert="horz" lIns="91440" tIns="45720" rIns="91440" bIns="45720" rtlCol="0" anchor="b" anchorCtr="0"/>
          <a:lstStyle>
            <a:lvl1pPr algn="l">
              <a:defRPr sz="700">
                <a:solidFill>
                  <a:schemeClr val="tx1"/>
                </a:solidFill>
              </a:defRPr>
            </a:lvl1pPr>
          </a:lstStyle>
          <a:p>
            <a:fld id="{F4D57BDD-E64A-4D27-8978-82FFCA18A12C}" type="datetimeFigureOut">
              <a:rPr lang="en-US" smtClean="0"/>
              <a:pPr/>
              <a:t>10/12/2021</a:t>
            </a:fld>
            <a:endParaRPr lang="en-US"/>
          </a:p>
        </p:txBody>
      </p:sp>
      <p:sp>
        <p:nvSpPr>
          <p:cNvPr id="5" name="Footer Placeholder 4">
            <a:extLst>
              <a:ext uri="{FF2B5EF4-FFF2-40B4-BE49-F238E27FC236}">
                <a16:creationId xmlns:a16="http://schemas.microsoft.com/office/drawing/2014/main" id="{022B17CD-6C27-4CD1-B20D-EA4B8E54F4FD}"/>
              </a:ext>
            </a:extLst>
          </p:cNvPr>
          <p:cNvSpPr>
            <a:spLocks noGrp="1"/>
          </p:cNvSpPr>
          <p:nvPr>
            <p:ph type="ftr" sz="quarter" idx="3"/>
          </p:nvPr>
        </p:nvSpPr>
        <p:spPr>
          <a:xfrm>
            <a:off x="5143500" y="6096001"/>
            <a:ext cx="3429000" cy="365125"/>
          </a:xfrm>
          <a:prstGeom prst="rect">
            <a:avLst/>
          </a:prstGeom>
        </p:spPr>
        <p:txBody>
          <a:bodyPr vert="horz" lIns="91440" tIns="45720" rIns="91440" bIns="45720" rtlCol="0" anchor="t" anchorCtr="0"/>
          <a:lstStyle>
            <a:lvl1pPr algn="r">
              <a:defRPr sz="6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C03A934F-C817-4C99-A2CF-C763A3F20627}"/>
              </a:ext>
            </a:extLst>
          </p:cNvPr>
          <p:cNvSpPr>
            <a:spLocks noGrp="1"/>
          </p:cNvSpPr>
          <p:nvPr>
            <p:ph type="sldNum" sz="quarter" idx="4"/>
          </p:nvPr>
        </p:nvSpPr>
        <p:spPr>
          <a:xfrm>
            <a:off x="6858000" y="401594"/>
            <a:ext cx="1714500" cy="762000"/>
          </a:xfrm>
          <a:prstGeom prst="rect">
            <a:avLst/>
          </a:prstGeom>
        </p:spPr>
        <p:txBody>
          <a:bodyPr vert="horz" lIns="91440" tIns="45720" rIns="91440" bIns="45720" rtlCol="0" anchor="t" anchorCtr="0"/>
          <a:lstStyle>
            <a:lvl1pPr algn="r">
              <a:defRPr sz="2700">
                <a:solidFill>
                  <a:schemeClr val="tx1"/>
                </a:solidFill>
                <a:latin typeface="+mj-lt"/>
              </a:defRPr>
            </a:lvl1pPr>
          </a:lstStyle>
          <a:p>
            <a:fld id="{D643A852-0206-46AC-B0EB-645612933129}" type="slidenum">
              <a:rPr lang="en-US" smtClean="0"/>
              <a:pPr/>
              <a:t>‹#›</a:t>
            </a:fld>
            <a:endParaRPr lang="en-US"/>
          </a:p>
        </p:txBody>
      </p:sp>
    </p:spTree>
    <p:extLst>
      <p:ext uri="{BB962C8B-B14F-4D97-AF65-F5344CB8AC3E}">
        <p14:creationId xmlns:p14="http://schemas.microsoft.com/office/powerpoint/2010/main" val="3020922016"/>
      </p:ext>
    </p:extLst>
  </p:cSld>
  <p:clrMap bg1="dk1" tx1="lt1" bg2="dk2" tx2="lt2" accent1="accent1" accent2="accent2" accent3="accent3" accent4="accent4" accent5="accent5" accent6="accent6" hlink="hlink" folHlink="folHlink"/>
  <p:sldLayoutIdLst>
    <p:sldLayoutId id="2147483767" r:id="rId1"/>
    <p:sldLayoutId id="2147483768" r:id="rId2"/>
    <p:sldLayoutId id="2147483769" r:id="rId3"/>
    <p:sldLayoutId id="2147483770" r:id="rId4"/>
    <p:sldLayoutId id="2147483771" r:id="rId5"/>
    <p:sldLayoutId id="2147483761" r:id="rId6"/>
    <p:sldLayoutId id="2147483766" r:id="rId7"/>
    <p:sldLayoutId id="2147483762" r:id="rId8"/>
    <p:sldLayoutId id="2147483763" r:id="rId9"/>
    <p:sldLayoutId id="2147483764" r:id="rId10"/>
    <p:sldLayoutId id="2147483765"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685800" rtl="0" eaLnBrk="1" latinLnBrk="0" hangingPunct="1">
        <a:defRPr sz="1400" kern="1200">
          <a:solidFill>
            <a:schemeClr val="tx1"/>
          </a:solidFill>
          <a:latin typeface="+mn-lt"/>
          <a:ea typeface="+mn-ea"/>
          <a:cs typeface="+mn-cs"/>
        </a:defRPr>
      </a:lvl1pPr>
      <a:lvl2pPr marL="342900" algn="l" defTabSz="685800" rtl="0" eaLnBrk="1" latinLnBrk="0" hangingPunct="1">
        <a:defRPr sz="1400" kern="1200">
          <a:solidFill>
            <a:schemeClr val="tx1"/>
          </a:solidFill>
          <a:latin typeface="+mn-lt"/>
          <a:ea typeface="+mn-ea"/>
          <a:cs typeface="+mn-cs"/>
        </a:defRPr>
      </a:lvl2pPr>
      <a:lvl3pPr marL="685800" algn="l" defTabSz="685800" rtl="0" eaLnBrk="1" latinLnBrk="0" hangingPunct="1">
        <a:defRPr sz="1400" kern="1200">
          <a:solidFill>
            <a:schemeClr val="tx1"/>
          </a:solidFill>
          <a:latin typeface="+mn-lt"/>
          <a:ea typeface="+mn-ea"/>
          <a:cs typeface="+mn-cs"/>
        </a:defRPr>
      </a:lvl3pPr>
      <a:lvl4pPr marL="1028700" algn="l" defTabSz="685800" rtl="0" eaLnBrk="1" latinLnBrk="0" hangingPunct="1">
        <a:defRPr sz="1400" kern="1200">
          <a:solidFill>
            <a:schemeClr val="tx1"/>
          </a:solidFill>
          <a:latin typeface="+mn-lt"/>
          <a:ea typeface="+mn-ea"/>
          <a:cs typeface="+mn-cs"/>
        </a:defRPr>
      </a:lvl4pPr>
      <a:lvl5pPr marL="1371600" algn="l" defTabSz="685800" rtl="0" eaLnBrk="1" latinLnBrk="0" hangingPunct="1">
        <a:defRPr sz="1400" kern="1200">
          <a:solidFill>
            <a:schemeClr val="tx1"/>
          </a:solidFill>
          <a:latin typeface="+mn-lt"/>
          <a:ea typeface="+mn-ea"/>
          <a:cs typeface="+mn-cs"/>
        </a:defRPr>
      </a:lvl5pPr>
      <a:lvl6pPr marL="1714500" algn="l" defTabSz="685800" rtl="0" eaLnBrk="1" latinLnBrk="0" hangingPunct="1">
        <a:defRPr sz="1400" kern="1200">
          <a:solidFill>
            <a:schemeClr val="tx1"/>
          </a:solidFill>
          <a:latin typeface="+mn-lt"/>
          <a:ea typeface="+mn-ea"/>
          <a:cs typeface="+mn-cs"/>
        </a:defRPr>
      </a:lvl6pPr>
      <a:lvl7pPr marL="2057400" algn="l" defTabSz="685800" rtl="0" eaLnBrk="1" latinLnBrk="0" hangingPunct="1">
        <a:defRPr sz="1400" kern="1200">
          <a:solidFill>
            <a:schemeClr val="tx1"/>
          </a:solidFill>
          <a:latin typeface="+mn-lt"/>
          <a:ea typeface="+mn-ea"/>
          <a:cs typeface="+mn-cs"/>
        </a:defRPr>
      </a:lvl7pPr>
      <a:lvl8pPr marL="2400300" algn="l" defTabSz="685800" rtl="0" eaLnBrk="1" latinLnBrk="0" hangingPunct="1">
        <a:defRPr sz="1400" kern="1200">
          <a:solidFill>
            <a:schemeClr val="tx1"/>
          </a:solidFill>
          <a:latin typeface="+mn-lt"/>
          <a:ea typeface="+mn-ea"/>
          <a:cs typeface="+mn-cs"/>
        </a:defRPr>
      </a:lvl8pPr>
      <a:lvl9pPr marL="2743200" algn="l" defTabSz="685800" rtl="0" eaLnBrk="1" latinLnBrk="0" hangingPunct="1">
        <a:defRPr sz="14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fld id="{C764DE79-268F-4C1A-8933-263129D2AF90}" type="datetimeFigureOut">
              <a:rPr lang="en-US" dirty="0"/>
              <a:t>10/12/2021</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548039275"/>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685800" rtl="0" eaLnBrk="1" latinLnBrk="0" hangingPunct="1">
        <a:defRPr sz="1400" kern="1200">
          <a:solidFill>
            <a:schemeClr val="tx1"/>
          </a:solidFill>
          <a:latin typeface="+mn-lt"/>
          <a:ea typeface="+mn-ea"/>
          <a:cs typeface="+mn-cs"/>
        </a:defRPr>
      </a:lvl1pPr>
      <a:lvl2pPr marL="342900" algn="l" defTabSz="685800" rtl="0" eaLnBrk="1" latinLnBrk="0" hangingPunct="1">
        <a:defRPr sz="1400" kern="1200">
          <a:solidFill>
            <a:schemeClr val="tx1"/>
          </a:solidFill>
          <a:latin typeface="+mn-lt"/>
          <a:ea typeface="+mn-ea"/>
          <a:cs typeface="+mn-cs"/>
        </a:defRPr>
      </a:lvl2pPr>
      <a:lvl3pPr marL="685800" algn="l" defTabSz="685800" rtl="0" eaLnBrk="1" latinLnBrk="0" hangingPunct="1">
        <a:defRPr sz="1400" kern="1200">
          <a:solidFill>
            <a:schemeClr val="tx1"/>
          </a:solidFill>
          <a:latin typeface="+mn-lt"/>
          <a:ea typeface="+mn-ea"/>
          <a:cs typeface="+mn-cs"/>
        </a:defRPr>
      </a:lvl3pPr>
      <a:lvl4pPr marL="1028700" algn="l" defTabSz="685800" rtl="0" eaLnBrk="1" latinLnBrk="0" hangingPunct="1">
        <a:defRPr sz="1400" kern="1200">
          <a:solidFill>
            <a:schemeClr val="tx1"/>
          </a:solidFill>
          <a:latin typeface="+mn-lt"/>
          <a:ea typeface="+mn-ea"/>
          <a:cs typeface="+mn-cs"/>
        </a:defRPr>
      </a:lvl4pPr>
      <a:lvl5pPr marL="1371600" algn="l" defTabSz="685800" rtl="0" eaLnBrk="1" latinLnBrk="0" hangingPunct="1">
        <a:defRPr sz="1400" kern="1200">
          <a:solidFill>
            <a:schemeClr val="tx1"/>
          </a:solidFill>
          <a:latin typeface="+mn-lt"/>
          <a:ea typeface="+mn-ea"/>
          <a:cs typeface="+mn-cs"/>
        </a:defRPr>
      </a:lvl5pPr>
      <a:lvl6pPr marL="1714500" algn="l" defTabSz="685800" rtl="0" eaLnBrk="1" latinLnBrk="0" hangingPunct="1">
        <a:defRPr sz="1400" kern="1200">
          <a:solidFill>
            <a:schemeClr val="tx1"/>
          </a:solidFill>
          <a:latin typeface="+mn-lt"/>
          <a:ea typeface="+mn-ea"/>
          <a:cs typeface="+mn-cs"/>
        </a:defRPr>
      </a:lvl6pPr>
      <a:lvl7pPr marL="2057400" algn="l" defTabSz="685800" rtl="0" eaLnBrk="1" latinLnBrk="0" hangingPunct="1">
        <a:defRPr sz="1400" kern="1200">
          <a:solidFill>
            <a:schemeClr val="tx1"/>
          </a:solidFill>
          <a:latin typeface="+mn-lt"/>
          <a:ea typeface="+mn-ea"/>
          <a:cs typeface="+mn-cs"/>
        </a:defRPr>
      </a:lvl7pPr>
      <a:lvl8pPr marL="2400300" algn="l" defTabSz="685800" rtl="0" eaLnBrk="1" latinLnBrk="0" hangingPunct="1">
        <a:defRPr sz="1400" kern="1200">
          <a:solidFill>
            <a:schemeClr val="tx1"/>
          </a:solidFill>
          <a:latin typeface="+mn-lt"/>
          <a:ea typeface="+mn-ea"/>
          <a:cs typeface="+mn-cs"/>
        </a:defRPr>
      </a:lvl8pPr>
      <a:lvl9pPr marL="2743200" algn="l" defTabSz="685800" rtl="0" eaLnBrk="1" latinLnBrk="0" hangingPunct="1">
        <a:defRPr sz="1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3.xml"/><Relationship Id="rId4" Type="http://schemas.openxmlformats.org/officeDocument/2006/relationships/image" Target="../media/image6.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9.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34.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18.xml"/><Relationship Id="rId4" Type="http://schemas.openxmlformats.org/officeDocument/2006/relationships/image" Target="../media/image14.jpeg"/></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12.xml"/><Relationship Id="rId4" Type="http://schemas.openxmlformats.org/officeDocument/2006/relationships/image" Target="../media/image16.png"/></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21.xml.rels><?xml version="1.0" encoding="UTF-8" standalone="yes"?>
<Relationships xmlns="http://schemas.openxmlformats.org/package/2006/relationships"><Relationship Id="rId2" Type="http://schemas.openxmlformats.org/officeDocument/2006/relationships/hyperlink" Target="https://www.forbes.com/sites/allbusiness/2013/11/25/7-principles-for-making-powerpoint-slides-with-impact/" TargetMode="External"/><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https://ukc-powerpoint.officeapps.live.com/pods/GetClipboardImage.ashx?Id=8fbf79b5-f33b-4127-bbff-4647ae92eee9&amp;DC=GUK2&amp;pkey=211bac67-e41c-4862-bf19-d21037c216e1&amp;wdwaccluster=GUK2"/>
          <p:cNvPicPr>
            <a:picLocks noChangeAspect="1" noChangeArrowheads="1"/>
          </p:cNvPicPr>
          <p:nvPr/>
        </p:nvPicPr>
        <p:blipFill>
          <a:blip r:embed="rId3"/>
          <a:srcRect/>
          <a:stretch>
            <a:fillRect/>
          </a:stretch>
        </p:blipFill>
        <p:spPr bwMode="auto">
          <a:xfrm>
            <a:off x="0" y="0"/>
            <a:ext cx="9144000" cy="6929462"/>
          </a:xfrm>
          <a:prstGeom prst="rect">
            <a:avLst/>
          </a:prstGeom>
          <a:noFill/>
        </p:spPr>
      </p:pic>
      <p:sp>
        <p:nvSpPr>
          <p:cNvPr id="7" name="TextBox 6"/>
          <p:cNvSpPr txBox="1"/>
          <p:nvPr/>
        </p:nvSpPr>
        <p:spPr>
          <a:xfrm>
            <a:off x="1357290" y="2728737"/>
            <a:ext cx="1862882" cy="646331"/>
          </a:xfrm>
          <a:prstGeom prst="rect">
            <a:avLst/>
          </a:prstGeom>
          <a:noFill/>
        </p:spPr>
        <p:txBody>
          <a:bodyPr wrap="none" rtlCol="0">
            <a:spAutoFit/>
          </a:bodyPr>
          <a:lstStyle/>
          <a:p>
            <a:r>
              <a:rPr lang="en-GB" sz="3600">
                <a:solidFill>
                  <a:schemeClr val="accent6">
                    <a:lumMod val="50000"/>
                  </a:schemeClr>
                </a:solidFill>
              </a:rPr>
              <a:t>Death by</a:t>
            </a:r>
            <a:endParaRPr lang="en-GB" sz="7200">
              <a:solidFill>
                <a:schemeClr val="accent6">
                  <a:lumMod val="50000"/>
                </a:schemeClr>
              </a:solidFill>
            </a:endParaRPr>
          </a:p>
        </p:txBody>
      </p:sp>
      <p:sp>
        <p:nvSpPr>
          <p:cNvPr id="8" name="TextBox 7"/>
          <p:cNvSpPr txBox="1"/>
          <p:nvPr/>
        </p:nvSpPr>
        <p:spPr>
          <a:xfrm>
            <a:off x="3214678" y="2442985"/>
            <a:ext cx="4506811" cy="1200329"/>
          </a:xfrm>
          <a:prstGeom prst="rect">
            <a:avLst/>
          </a:prstGeom>
          <a:noFill/>
        </p:spPr>
        <p:txBody>
          <a:bodyPr wrap="none" rtlCol="0">
            <a:spAutoFit/>
          </a:bodyPr>
          <a:lstStyle/>
          <a:p>
            <a:r>
              <a:rPr lang="en-GB" sz="7200">
                <a:solidFill>
                  <a:schemeClr val="accent5">
                    <a:lumMod val="60000"/>
                    <a:lumOff val="40000"/>
                  </a:schemeClr>
                </a:solidFill>
              </a:rPr>
              <a:t>PowerPoint</a:t>
            </a:r>
            <a:endParaRPr lang="en-GB">
              <a:solidFill>
                <a:schemeClr val="accent5">
                  <a:lumMod val="60000"/>
                  <a:lumOff val="40000"/>
                </a:schemeClr>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20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2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https://ukc-powerpoint.officeapps.live.com/pods/GetClipboardImage.ashx?Id=67a54574-ae97-4e6f-a242-2c71477fc2e5&amp;DC=GUK2&amp;pkey=1f199a9b-2eec-450a-84f8-84f97500cbe4&amp;wdwaccluster=GUK2"/>
          <p:cNvPicPr>
            <a:picLocks noChangeAspect="1" noChangeArrowheads="1"/>
          </p:cNvPicPr>
          <p:nvPr/>
        </p:nvPicPr>
        <p:blipFill>
          <a:blip r:embed="rId3"/>
          <a:srcRect/>
          <a:stretch>
            <a:fillRect/>
          </a:stretch>
        </p:blipFill>
        <p:spPr bwMode="auto">
          <a:xfrm>
            <a:off x="0" y="0"/>
            <a:ext cx="9144000" cy="6929462"/>
          </a:xfrm>
          <a:prstGeom prst="rect">
            <a:avLst/>
          </a:prstGeom>
          <a:noFill/>
        </p:spPr>
      </p:pic>
      <p:sp>
        <p:nvSpPr>
          <p:cNvPr id="17414" name="AutoShape 6" descr="data:image/jpg;base64,%20/9j/4AAQSkZJRgABAQEAYABgAAD/2wBDAAUDBAQEAwUEBAQFBQUGBwwIBwcHBw8LCwkMEQ8SEhEPERETFhwXExQaFRERGCEYGh0dHx8fExciJCIeJBweHx7/2wBDAQUFBQcGBw4ICA4eFBEUHh4eHh4eHh4eHh4eHh4eHh4eHh4eHh4eHh4eHh4eHh4eHh4eHh4eHh4eHh4eHh4eHh7/wAARCACQAHU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j2XBoJ4NSScHj1qJq/WI0kflk6zGlsGkJ496QmmSOFU1bikR7RscWHen28clzII4gME43McKPqaktLMOBJPkg8hP8areJNYt9ItgMBpWH7uJf5n2r5PMeIoU5ulhlzPv0/wCCfU4HIalSCqYh8qfTr/wC3qdtY2MPmT6gvA+ZsYX8M8muPbxRaLcuv2eVogflcMMn8Kwnh1XVrlpRDPcO7Z4UkCtS38E69LCZGs2QYzg9a8GebYnm5qlW34HtU8ooONoU7/ezZ0rVodSuJIbZZNyLvwwwSO9aCTK3fpXFwxan4e1KO68lo5Ym/iXhh3B9q6tri31C1Gp2A2dpov7jeletgs+lTko19YvqeVjMkUk3R0a6F4N05pN1VLS5WZeeCOoqUmvr4ONSKlF3TPlJ81OTjLckLcGopXNLnimsKvkRKqsYG9SaKaetFL2SNVVZtTdetQuakeoWrVHIxjVE7BSCeTngepqZhxWRezsNUsoRxuLM306CvHz7EvD4OXLvLT+vketkOHVfGR5tlqdZKYrfSWv5pMKo6dyam8GeCP7Wk/tjWl3zS4KxMOEXsKpWNsdW1Ww045MUTefKO3HQfn/KvZfD9mFVV7cdK/IMRiJQXLF6s/YsNhoy9+aukUdP8N2lpGBBbxxgeiirI0lTxsGK6Py8cAUqw+1ec4Tb1O9VEkcH4m8K2d5ayRy26NuBGccivArq2uPCXi02kzMLWVwr56Mh7/hX1hex5jIrxv44+G0vNDOoW8ebi0O446lO4r0MBiHCfs5vRnnZhh1Up+0iveRwOqWr2F8WjJKEggjoQauwvvjB6etV9IuTqvhON2wZrb9y574xx/n2pLKTccHrtGR71+gcNY+aq/V5vR3+9f5n55xFgIez+sQ/pFyk70opa+5sfF3I9oJPFFSBTRQap6Gk681C1TyVATzREwk9SGY/KetZlzayPrmmOqlgYmLY7Af/AK61LgYib6UXzTWraZdw4w6vC+f7rLn+lfIcW1Go0497/kfX8J005VJdrfma/hrU7TS7qe5mVnllfaiouSVUf/rrt7T4laXYqq3Wmaip9Vt2P9K5SCCXRtAh1AW/nPs3HC5PPNZl/wCNtdjuLGFdMSWO7AMZEmTknGDgYBr86hQ9tJyUb/M/TalZ0oKLlb5XPcfDXifS9egWaz81Qf4ZEKn8jWzczw28TSSHCgZNeZ6NdXVvfRxyoocNtcpgj9Otdf4quTHYJtJy3b1rilUtJqx1ui0lruYOu/EjR7SVrdNP1G4bOMxwkjNYt54gt9TgZZ7OeCORSNskZGRWN401u/0XTm1GKxWaISiMgPtwTnk45qHR/FF/fRWUd5YeX9sXciht+BnHPcfjXRKg5U/aKOne5hGooVXTlLXtY4XSLZNL8Yahoqn9xcqZIfw5A/LNCRPHfOmDwDn25q98T7STR/F+kX6qVDsOn15H5GneIJJtN1G6g8tQbiLY24cr8wOR78V7mWYz2OIpV3quv5M+ZzbB+1w9WhHe+n5oj+lKKhtpPNiDd+9Tp1r9dhJTipRejPyeUXCTjLccBx1opyCigpPQtyNzUG9abKTUJPFaqJzN3Y66mVYHJ9Km1q5SPw5aSNj5QpPtWNq8wjt8E/eIWp9alF74YSQDA8vaQOmQMf0r4HjCa9tSh2/U/QODqT9lVn/Wh7t4ZtrXUNDhUqrL5YxnoRipT4b02I7ltId2cjCY5rF+E14ZvC1hJuzmFR+XFd04DpkelfmcpShJpM/VIJNJnMTwRQ3Ea8A7hitTXWjkW3U4Nc9rF/DZ63G10kzLuwAiE/jVzxFrGmNaxeSZWckY2ITj61k020zecVoXzoNjqEG24hWRPQii08J6baSB7e3jjx6LV3w9Oz2asykenHWtR5FVMk1fPLltfQ5pxaZ4T+0pEsNjpsq8SxzHaR9P/rVzvjLVB4i1C31RYhE01pGzqD/FtAJra/aCuP7Q1/SdJUZyxd8emf8ADNc5bIJ5TMq7Y2O2IY6KOBXsYf3KMPmeBXhz4ifyK9hujba3cZFaC0zULVreRGkjaNlPRhg4NSoBgda/UuG8V7fBJPeOn+R+XcR4X6vjHbaWv+ZImcUUqA4/xor3zw0xbjCmqrn5eann6ZxVO4bahrRbGfL7xiaw5mukiU8Jya09HUXWiahYv9+EmQDvtIrOWFmladhy3Iq5HL/Zt/a3uCYp/wBxMB79K/JM9xf1rFTku+nyP17IcJ9Vwsbrpr8z0P4I6kJPDa2hP7y1lMZHoM5Feqx3apDuZgF7mvAvDMreHvGIVMm0vRzjoD2Ne2afLBeWOwkMrDmvkMZG0+ZbPU+wwlS9JRe60I59a0F7gebcwM6npkE1JcazoDRqHlg9eBWDN4ZW1v5Lm3sY5o5OqBOtSHRY5IykWiNCzZyXXgfSskoW3PThToyheUtTqdP1bTrkBLWaN/ZSDVi8mURnkdOaxNC0e002MMsKLN3IUA1k+PNfXTrEw2/z3c3yQoOpY9/oKmK5pWicE2lc828To2tfEC9mUkx28Qt1b36tj88U9Hj03UbabyldIXVtjdCAelbltp0Gm6VEARLMV8yeY9WkPJrj9UM13eFUJWPPzv6D0r04S5/d6I82dNRg3bVmr4j1KfxBf3OpXAUFl+VV6Ko6Cs6M/IO9WZFWPRptnC7CAe7GuW0TUbr7bJZXHzup47HFfb8KZlRw/PCq7XtbsfBcV5XVquEqKvZPQ6ZDxRSQsHTcvT6UV+i6PVH55drQZcOqI2ccj8qyL+7h2+WZkVm4HOcmrF/ZzahEVMjRA9MelYMmlx2d/BBHltoLOx6k18nmHFFKlzUqKu+/Q+ywHDFWry1aui7G60S/Zxt7Clms/t+kT2oOJMbkOejDpV22t99op9BS26+SzL61+Yyqts/U4UFyoqeCrqHVNLfT7pit3bDahz8wINa2ia3r/hy+kjm3XVqCCMnLD/GvP/EQutH8Wm6siUMwEgA6N613Wk+ILG406Ge+kjG5tki/8tI2HqPT3qq9J8vMldM5qFeKlyTdpL8T07w/8TNDmjEdxMkEncSHBrZn+IHhtISzalbDA7SA15Pqtj4avIleOSC5jboQcEVz1zolvG4k0220+QD/AJ6nLL+HeuNYem+rR2SrT3STO98TfE+Dc8ejWz3TdmAwv51jaQl1cXJ1bWJDNeSDgfwxD+6K52weSC7U6pdWscS8pDGOWPuOtbVzcXV+NtkWjgx/rCpX9DVulGCtFfMUKl3eW/Ym1/Wl3i0t8s56qvJrMv7i3s7UT6mwjJ+5GvU/40y4u9M8O27y83N6w78n8fSud8KbvEPjBLzWlaWzhDSSIMhcAcJ7ZNdNGimnLZL8TjxWJcXZayfTsdNaSNfRq8ibIRyq1zX2drvxuPso+XGXI6DFb+rSziMWenQ/fbaMe/atvQNCh0ux3y4M78yP6mtI1VSTl3MPYyrtRfTVsxtRZrOfaq5V+foe9FbN3BFMwPHHrRXu4XibGUKUaalojxcTwxhK1aVS25NYtHFo72tvZo91KCZZ5ACVHog7fXrXKPD5l1JJt5HFby3Hl2zSKcFRVGwi8y1a4fjzGLV885vVn08KKWhe0uMG09an1TSmtrGG+VgyOcHH8JpNMUeUQvrRqJl8vYxYoDnBPFcd3zHel7uhyvjzSZr3SUv7WMtLZjc2Bzs7/rVDw7/Z+t2Zimb7NfqoCTKOTjsfUV6t4DAN1eKY1kVrGUFWGQRjvXmGpeHZ9Pcalp44zueMenqK66FbmTpt2a2PLxFG1TnSuuo2exvrd/JurJZ/SSM7cirFhodzMpuI9EnlRTy4LFR9TWhpOsC6gVTzxgg123hbxbfaLZXNpZNA0U6nMNwu5CxGM8c0TqTTs0WqMXDmp6nEQGS1bculBSO4AzWrp+obphLJBhgDhJV+XOOuKi8nW3ZpJ54SCekMef51JaSf6Ssd3b3Xl93VAT+uBWEtTq2RnzaLDd3DzzyEozZaRup+lTPJYadb/ZrGIYJwAvVjTfEt40750+3kghVQMSPuYn1PYfSq/hPT55Lhry5bdj7gP863taF5M89vmqcsI28zs7PRo9O063v7llNzMN3l9dgqtfzySLgcCnXWpiNB5z7yBgZPSuf1DWlANY04Sk7m1SqqceU0UHbDN9Bmiq2gp4gmhe5tbx7JJMYAGSwGcH9aK1dk7XMUqjV1Eiu7ea3k+zXUMsJdQQsilSQeh57VptbrDZpGq8BQBUHjrWrrXddfUbrahICIi/dRR0Aq7EfMsEPfaOamtpY7sM3Je8tSHShliuMc1a1C23Q78jrjHeo9BjE155RbacEj3rSvSqxELnpXLN2kdlNaNEPgWaRdUe3hwZZIZIwD/uk/0rM0e8W6sVUxhguVc+h9K0/h9A48YWrdT5jDHrlTXkdnr9zpOu3sL52C4kBHp8xropUPaylbsv1PNrYpUZpSW50Osad/YmptqUEfmWj8vGP4W/wrR0C6nuL6K9hgRthyEmj3IfYg9aq22uJexEqyuv8AEh7iuxsT4ft9E+2W+sRmVFy9vNHsfPovY1dTntqtR03ST30Zna9c3V5PC1ppEVnKoImNucRyHPBC9qbFb6vLHwiIfV3xTm8Q6cG3CUZ7cGq8mvLMxw3yH0rB87+ydKVKG0hX00rk3l5bHI5VDk055xDBst4uOx6Cqsmr2SfNKSB9Kt2kseor5dtDKq93ZcCtOWVryOWVSLlywepjS+dcS7cksT2rY0Dw7HNexNqG1I2cDLchR6mt3S9NtLMbpE8xz61Fq94iI3l4X6UnWb92I4YRfFPc6bV7Xw3paQQw64kzEHd5S5UdMUV5PeT3ckxaMMw74orZUY2MvazjpdsXxGzxtnH8Xat3QpvOsEJ5+Wq3iaz/AHLnGfepPB43WGw9uBSqWlTudNFOFVruWoWaG5DRcEelXp3ZrYk9cVUlQxz5q3dDFsdvpXM1ex27IufDQzHxpp0aKGZpv0wc/pXC+MPB8N5req3FjhZRezBkPQnea9K+D9u7+ObOVVLMqyN9PlI/rXBavq8dt4q1mHzgGTUJs89TvNa0udVG4djzarpSq8tXaxzuneG3jRd2+OYdfar7Q3Vmu2SMyj2HNbEWuWszDzioYdHU80kcouNRiO5ZbfcC2084960cqjfvG0YUlG1MxjJaPExPyNjoy4NZ9tDcyzlbU5BPSuq1TTpLy5aRliVC304q3pFjZ6fhlYE9aFNRWhEqLm9djP0bww0hE14pZuwPSvSfDnhG+utPNxZQRGMZUF3C5I9K5WfUhjCsBz2qL+3bqGIxxXk0Y54VyKhxlUfvGbcaa5aVkN1jUHSeS3VcMjFW5zyKxWjur5ysbEc8tjgVftLVrp/MKkKTyx71uy2sUOnKtv8A65ugA4x6mlpDRG8YSqK8tjFggit4/LVGdv4iBRW1a2kcEW08seWJ7miocjpVNI//2Q=="/>
          <p:cNvSpPr>
            <a:spLocks noChangeAspect="1" noChangeArrowheads="1"/>
          </p:cNvSpPr>
          <p:nvPr/>
        </p:nvSpPr>
        <p:spPr bwMode="auto">
          <a:xfrm>
            <a:off x="212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0" name="Picture 9" descr="IMG_7059.jpg"/>
          <p:cNvPicPr>
            <a:picLocks noChangeAspect="1"/>
          </p:cNvPicPr>
          <p:nvPr/>
        </p:nvPicPr>
        <p:blipFill>
          <a:blip r:embed="rId4" cstate="print"/>
          <a:stretch>
            <a:fillRect/>
          </a:stretch>
        </p:blipFill>
        <p:spPr>
          <a:xfrm>
            <a:off x="7143768" y="571480"/>
            <a:ext cx="1526237" cy="1960654"/>
          </a:xfrm>
          <a:prstGeom prst="rect">
            <a:avLst/>
          </a:prstGeom>
        </p:spPr>
      </p:pic>
      <p:sp>
        <p:nvSpPr>
          <p:cNvPr id="11" name="TextBox 10"/>
          <p:cNvSpPr txBox="1"/>
          <p:nvPr/>
        </p:nvSpPr>
        <p:spPr>
          <a:xfrm>
            <a:off x="5060822" y="2571744"/>
            <a:ext cx="3726020" cy="861774"/>
          </a:xfrm>
          <a:prstGeom prst="rect">
            <a:avLst/>
          </a:prstGeom>
          <a:noFill/>
        </p:spPr>
        <p:txBody>
          <a:bodyPr wrap="none" rtlCol="0">
            <a:spAutoFit/>
          </a:bodyPr>
          <a:lstStyle/>
          <a:p>
            <a:pPr algn="r" fontAlgn="base"/>
            <a:r>
              <a:rPr lang="en-GB" sz="1600">
                <a:solidFill>
                  <a:schemeClr val="accent6">
                    <a:lumMod val="60000"/>
                    <a:lumOff val="40000"/>
                  </a:schemeClr>
                </a:solidFill>
              </a:rPr>
              <a:t>STUDENT NAME- RASHEDA KHANAM</a:t>
            </a:r>
            <a:r>
              <a:rPr lang="en-US" sz="1600">
                <a:solidFill>
                  <a:schemeClr val="accent6">
                    <a:lumMod val="60000"/>
                    <a:lumOff val="40000"/>
                  </a:schemeClr>
                </a:solidFill>
              </a:rPr>
              <a:t>​</a:t>
            </a:r>
          </a:p>
          <a:p>
            <a:pPr algn="r" fontAlgn="base"/>
            <a:r>
              <a:rPr lang="en-GB" sz="1600">
                <a:solidFill>
                  <a:schemeClr val="accent6">
                    <a:lumMod val="60000"/>
                    <a:lumOff val="40000"/>
                  </a:schemeClr>
                </a:solidFill>
              </a:rPr>
              <a:t>STUDENT NUMBER- 2109776</a:t>
            </a:r>
            <a:endParaRPr lang="en-US" sz="1600">
              <a:solidFill>
                <a:schemeClr val="accent6">
                  <a:lumMod val="60000"/>
                  <a:lumOff val="40000"/>
                </a:schemeClr>
              </a:solidFill>
            </a:endParaRPr>
          </a:p>
          <a:p>
            <a:endParaRPr lang="en-GB" sz="1600">
              <a:solidFill>
                <a:schemeClr val="accent1">
                  <a:lumMod val="60000"/>
                  <a:lumOff val="40000"/>
                </a:schemeClr>
              </a:solidFill>
            </a:endParaRPr>
          </a:p>
        </p:txBody>
      </p:sp>
      <p:sp>
        <p:nvSpPr>
          <p:cNvPr id="14" name="Rectangle 13"/>
          <p:cNvSpPr/>
          <p:nvPr/>
        </p:nvSpPr>
        <p:spPr>
          <a:xfrm>
            <a:off x="3357554" y="3429000"/>
            <a:ext cx="2357454" cy="923330"/>
          </a:xfrm>
          <a:prstGeom prst="rect">
            <a:avLst/>
          </a:prstGeom>
          <a:noFill/>
        </p:spPr>
        <p:txBody>
          <a:bodyPr wrap="square" lIns="91440" tIns="45720" rIns="91440" bIns="45720">
            <a:spAutoFit/>
          </a:bodyPr>
          <a:lstStyle/>
          <a:p>
            <a:pPr algn="ctr"/>
            <a:r>
              <a:rPr lang="en-GB" sz="5400" b="1" cap="none" spc="-380">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rPr>
              <a:t>O N E</a:t>
            </a:r>
          </a:p>
        </p:txBody>
      </p:sp>
      <p:sp>
        <p:nvSpPr>
          <p:cNvPr id="15" name="TextBox 14"/>
          <p:cNvSpPr txBox="1"/>
          <p:nvPr/>
        </p:nvSpPr>
        <p:spPr>
          <a:xfrm>
            <a:off x="2534340" y="4286256"/>
            <a:ext cx="4395114" cy="646331"/>
          </a:xfrm>
          <a:prstGeom prst="rect">
            <a:avLst/>
          </a:prstGeom>
          <a:noFill/>
        </p:spPr>
        <p:txBody>
          <a:bodyPr wrap="none" rtlCol="0">
            <a:spAutoFit/>
          </a:bodyPr>
          <a:lstStyle/>
          <a:p>
            <a:r>
              <a:rPr lang="en-GB" sz="3600">
                <a:solidFill>
                  <a:schemeClr val="accent6">
                    <a:lumMod val="60000"/>
                    <a:lumOff val="40000"/>
                  </a:schemeClr>
                </a:solidFill>
              </a:rPr>
              <a:t>One message per slide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500" fill="hold"/>
                                        <p:tgtEl>
                                          <p:spTgt spid="10"/>
                                        </p:tgtEl>
                                        <p:attrNameLst>
                                          <p:attrName>ppt_w</p:attrName>
                                        </p:attrNameLst>
                                      </p:cBhvr>
                                      <p:tavLst>
                                        <p:tav tm="0">
                                          <p:val>
                                            <p:fltVal val="0"/>
                                          </p:val>
                                        </p:tav>
                                        <p:tav tm="100000">
                                          <p:val>
                                            <p:strVal val="#ppt_w"/>
                                          </p:val>
                                        </p:tav>
                                      </p:tavLst>
                                    </p:anim>
                                    <p:anim calcmode="lin" valueType="num">
                                      <p:cBhvr>
                                        <p:cTn id="8" dur="500" fill="hold"/>
                                        <p:tgtEl>
                                          <p:spTgt spid="10"/>
                                        </p:tgtEl>
                                        <p:attrNameLst>
                                          <p:attrName>ppt_h</p:attrName>
                                        </p:attrNameLst>
                                      </p:cBhvr>
                                      <p:tavLst>
                                        <p:tav tm="0">
                                          <p:val>
                                            <p:fltVal val="0"/>
                                          </p:val>
                                        </p:tav>
                                        <p:tav tm="100000">
                                          <p:val>
                                            <p:strVal val="#ppt_h"/>
                                          </p:val>
                                        </p:tav>
                                      </p:tavLst>
                                    </p:anim>
                                    <p:animEffect transition="in" filter="fade">
                                      <p:cBhvr>
                                        <p:cTn id="9" dur="500"/>
                                        <p:tgtEl>
                                          <p:spTgt spid="10"/>
                                        </p:tgtEl>
                                      </p:cBhvr>
                                    </p:animEffect>
                                  </p:childTnLst>
                                </p:cTn>
                              </p:par>
                            </p:childTnLst>
                          </p:cTn>
                        </p:par>
                        <p:par>
                          <p:cTn id="10" fill="hold">
                            <p:stCondLst>
                              <p:cond delay="500"/>
                            </p:stCondLst>
                            <p:childTnLst>
                              <p:par>
                                <p:cTn id="11" presetID="53" presetClass="entr" presetSubtype="0" fill="hold" grpId="0" nodeType="after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p:cTn id="13" dur="500" fill="hold"/>
                                        <p:tgtEl>
                                          <p:spTgt spid="11"/>
                                        </p:tgtEl>
                                        <p:attrNameLst>
                                          <p:attrName>ppt_w</p:attrName>
                                        </p:attrNameLst>
                                      </p:cBhvr>
                                      <p:tavLst>
                                        <p:tav tm="0">
                                          <p:val>
                                            <p:fltVal val="0"/>
                                          </p:val>
                                        </p:tav>
                                        <p:tav tm="100000">
                                          <p:val>
                                            <p:strVal val="#ppt_w"/>
                                          </p:val>
                                        </p:tav>
                                      </p:tavLst>
                                    </p:anim>
                                    <p:anim calcmode="lin" valueType="num">
                                      <p:cBhvr>
                                        <p:cTn id="14" dur="500" fill="hold"/>
                                        <p:tgtEl>
                                          <p:spTgt spid="11"/>
                                        </p:tgtEl>
                                        <p:attrNameLst>
                                          <p:attrName>ppt_h</p:attrName>
                                        </p:attrNameLst>
                                      </p:cBhvr>
                                      <p:tavLst>
                                        <p:tav tm="0">
                                          <p:val>
                                            <p:fltVal val="0"/>
                                          </p:val>
                                        </p:tav>
                                        <p:tav tm="100000">
                                          <p:val>
                                            <p:strVal val="#ppt_h"/>
                                          </p:val>
                                        </p:tav>
                                      </p:tavLst>
                                    </p:anim>
                                    <p:animEffect transition="in" filter="fade">
                                      <p:cBhvr>
                                        <p:cTn id="15" dur="500"/>
                                        <p:tgtEl>
                                          <p:spTgt spid="11"/>
                                        </p:tgtEl>
                                      </p:cBhvr>
                                    </p:animEffect>
                                  </p:childTnLst>
                                </p:cTn>
                              </p:par>
                            </p:childTnLst>
                          </p:cTn>
                        </p:par>
                      </p:childTnLst>
                    </p:cTn>
                  </p:par>
                  <p:par>
                    <p:cTn id="16" fill="hold">
                      <p:stCondLst>
                        <p:cond delay="indefinite"/>
                      </p:stCondLst>
                      <p:childTnLst>
                        <p:par>
                          <p:cTn id="17" fill="hold">
                            <p:stCondLst>
                              <p:cond delay="0"/>
                            </p:stCondLst>
                            <p:childTnLst>
                              <p:par>
                                <p:cTn id="18" presetID="12" presetClass="entr" presetSubtype="4" fill="hold" grpId="0" nodeType="click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slide(fromBottom)">
                                      <p:cBhvr>
                                        <p:cTn id="20" dur="500"/>
                                        <p:tgtEl>
                                          <p:spTgt spid="14"/>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15"/>
                                        </p:tgtEl>
                                        <p:attrNameLst>
                                          <p:attrName>style.visibility</p:attrName>
                                        </p:attrNameLst>
                                      </p:cBhvr>
                                      <p:to>
                                        <p:strVal val="visible"/>
                                      </p:to>
                                    </p:set>
                                    <p:animEffect transition="in" filter="slide(fromBottom)">
                                      <p:cBhvr>
                                        <p:cTn id="25"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4" grpId="0"/>
      <p:bldP spid="1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https://ukc-powerpoint.officeapps.live.com/pods/GetClipboardImage.ashx?Id=67a54574-ae97-4e6f-a242-2c71477fc2e5&amp;DC=GUK2&amp;pkey=1f199a9b-2eec-450a-84f8-84f97500cbe4&amp;wdwaccluster=GUK2"/>
          <p:cNvPicPr>
            <a:picLocks noChangeAspect="1" noChangeArrowheads="1"/>
          </p:cNvPicPr>
          <p:nvPr/>
        </p:nvPicPr>
        <p:blipFill>
          <a:blip r:embed="rId3"/>
          <a:srcRect/>
          <a:stretch>
            <a:fillRect/>
          </a:stretch>
        </p:blipFill>
        <p:spPr bwMode="auto">
          <a:xfrm>
            <a:off x="0" y="0"/>
            <a:ext cx="9144000" cy="6929462"/>
          </a:xfrm>
          <a:prstGeom prst="rect">
            <a:avLst/>
          </a:prstGeom>
          <a:noFill/>
        </p:spPr>
      </p:pic>
      <p:sp>
        <p:nvSpPr>
          <p:cNvPr id="17414" name="AutoShape 6" descr="data:image/jpg;base64,%20/9j/4AAQSkZJRgABAQEAYABgAAD/2wBDAAUDBAQEAwUEBAQFBQUGBwwIBwcHBw8LCwkMEQ8SEhEPERETFhwXExQaFRERGCEYGh0dHx8fExciJCIeJBweHx7/2wBDAQUFBQcGBw4ICA4eFBEUHh4eHh4eHh4eHh4eHh4eHh4eHh4eHh4eHh4eHh4eHh4eHh4eHh4eHh4eHh4eHh4eHh7/wAARCACQAHU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j2XBoJ4NSScHj1qJq/WI0kflk6zGlsGkJ496QmmSOFU1bikR7RscWHen28clzII4gME43McKPqaktLMOBJPkg8hP8areJNYt9ItgMBpWH7uJf5n2r5PMeIoU5ulhlzPv0/wCCfU4HIalSCqYh8qfTr/wC3qdtY2MPmT6gvA+ZsYX8M8muPbxRaLcuv2eVogflcMMn8Kwnh1XVrlpRDPcO7Z4UkCtS38E69LCZGs2QYzg9a8GebYnm5qlW34HtU8ooONoU7/ezZ0rVodSuJIbZZNyLvwwwSO9aCTK3fpXFwxan4e1KO68lo5Ym/iXhh3B9q6tri31C1Gp2A2dpov7jeletgs+lTko19YvqeVjMkUk3R0a6F4N05pN1VLS5WZeeCOoqUmvr4ONSKlF3TPlJ81OTjLckLcGopXNLnimsKvkRKqsYG9SaKaetFL2SNVVZtTdetQuakeoWrVHIxjVE7BSCeTngepqZhxWRezsNUsoRxuLM306CvHz7EvD4OXLvLT+vketkOHVfGR5tlqdZKYrfSWv5pMKo6dyam8GeCP7Wk/tjWl3zS4KxMOEXsKpWNsdW1Ww045MUTefKO3HQfn/KvZfD9mFVV7cdK/IMRiJQXLF6s/YsNhoy9+aukUdP8N2lpGBBbxxgeiirI0lTxsGK6Py8cAUqw+1ec4Tb1O9VEkcH4m8K2d5ayRy26NuBGccivArq2uPCXi02kzMLWVwr56Mh7/hX1hex5jIrxv44+G0vNDOoW8ebi0O446lO4r0MBiHCfs5vRnnZhh1Up+0iveRwOqWr2F8WjJKEggjoQauwvvjB6etV9IuTqvhON2wZrb9y574xx/n2pLKTccHrtGR71+gcNY+aq/V5vR3+9f5n55xFgIez+sQ/pFyk70opa+5sfF3I9oJPFFSBTRQap6Gk681C1TyVATzREwk9SGY/KetZlzayPrmmOqlgYmLY7Af/AK61LgYib6UXzTWraZdw4w6vC+f7rLn+lfIcW1Go0497/kfX8J005VJdrfma/hrU7TS7qe5mVnllfaiouSVUf/rrt7T4laXYqq3Wmaip9Vt2P9K5SCCXRtAh1AW/nPs3HC5PPNZl/wCNtdjuLGFdMSWO7AMZEmTknGDgYBr86hQ9tJyUb/M/TalZ0oKLlb5XPcfDXifS9egWaz81Qf4ZEKn8jWzczw28TSSHCgZNeZ6NdXVvfRxyoocNtcpgj9Otdf4quTHYJtJy3b1rilUtJqx1ui0lruYOu/EjR7SVrdNP1G4bOMxwkjNYt54gt9TgZZ7OeCORSNskZGRWN401u/0XTm1GKxWaISiMgPtwTnk45qHR/FF/fRWUd5YeX9sXciht+BnHPcfjXRKg5U/aKOne5hGooVXTlLXtY4XSLZNL8Yahoqn9xcqZIfw5A/LNCRPHfOmDwDn25q98T7STR/F+kX6qVDsOn15H5GneIJJtN1G6g8tQbiLY24cr8wOR78V7mWYz2OIpV3quv5M+ZzbB+1w9WhHe+n5oj+lKKhtpPNiDd+9Tp1r9dhJTipRejPyeUXCTjLccBx1opyCigpPQtyNzUG9abKTUJPFaqJzN3Y66mVYHJ9Km1q5SPw5aSNj5QpPtWNq8wjt8E/eIWp9alF74YSQDA8vaQOmQMf0r4HjCa9tSh2/U/QODqT9lVn/Wh7t4ZtrXUNDhUqrL5YxnoRipT4b02I7ltId2cjCY5rF+E14ZvC1hJuzmFR+XFd04DpkelfmcpShJpM/VIJNJnMTwRQ3Ea8A7hitTXWjkW3U4Nc9rF/DZ63G10kzLuwAiE/jVzxFrGmNaxeSZWckY2ITj61k020zecVoXzoNjqEG24hWRPQii08J6baSB7e3jjx6LV3w9Oz2asykenHWtR5FVMk1fPLltfQ5pxaZ4T+0pEsNjpsq8SxzHaR9P/rVzvjLVB4i1C31RYhE01pGzqD/FtAJra/aCuP7Q1/SdJUZyxd8emf8ADNc5bIJ5TMq7Y2O2IY6KOBXsYf3KMPmeBXhz4ifyK9hujba3cZFaC0zULVreRGkjaNlPRhg4NSoBgda/UuG8V7fBJPeOn+R+XcR4X6vjHbaWv+ZImcUUqA4/xor3zw0xbjCmqrn5eann6ZxVO4bahrRbGfL7xiaw5mukiU8Jya09HUXWiahYv9+EmQDvtIrOWFmladhy3Iq5HL/Zt/a3uCYp/wBxMB79K/JM9xf1rFTku+nyP17IcJ9Vwsbrpr8z0P4I6kJPDa2hP7y1lMZHoM5Feqx3apDuZgF7mvAvDMreHvGIVMm0vRzjoD2Ne2afLBeWOwkMrDmvkMZG0+ZbPU+wwlS9JRe60I59a0F7gebcwM6npkE1JcazoDRqHlg9eBWDN4ZW1v5Lm3sY5o5OqBOtSHRY5IykWiNCzZyXXgfSskoW3PThToyheUtTqdP1bTrkBLWaN/ZSDVi8mURnkdOaxNC0e002MMsKLN3IUA1k+PNfXTrEw2/z3c3yQoOpY9/oKmK5pWicE2lc828To2tfEC9mUkx28Qt1b36tj88U9Hj03UbabyldIXVtjdCAelbltp0Gm6VEARLMV8yeY9WkPJrj9UM13eFUJWPPzv6D0r04S5/d6I82dNRg3bVmr4j1KfxBf3OpXAUFl+VV6Ko6Cs6M/IO9WZFWPRptnC7CAe7GuW0TUbr7bJZXHzup47HFfb8KZlRw/PCq7XtbsfBcV5XVquEqKvZPQ6ZDxRSQsHTcvT6UV+i6PVH55drQZcOqI2ccj8qyL+7h2+WZkVm4HOcmrF/ZzahEVMjRA9MelYMmlx2d/BBHltoLOx6k18nmHFFKlzUqKu+/Q+ywHDFWry1aui7G60S/Zxt7Clms/t+kT2oOJMbkOejDpV22t99op9BS26+SzL61+Yyqts/U4UFyoqeCrqHVNLfT7pit3bDahz8wINa2ia3r/hy+kjm3XVqCCMnLD/GvP/EQutH8Wm6siUMwEgA6N613Wk+ILG406Ge+kjG5tki/8tI2HqPT3qq9J8vMldM5qFeKlyTdpL8T07w/8TNDmjEdxMkEncSHBrZn+IHhtISzalbDA7SA15Pqtj4avIleOSC5jboQcEVz1zolvG4k0220+QD/AJ6nLL+HeuNYem+rR2SrT3STO98TfE+Dc8ejWz3TdmAwv51jaQl1cXJ1bWJDNeSDgfwxD+6K52weSC7U6pdWscS8pDGOWPuOtbVzcXV+NtkWjgx/rCpX9DVulGCtFfMUKl3eW/Ym1/Wl3i0t8s56qvJrMv7i3s7UT6mwjJ+5GvU/40y4u9M8O27y83N6w78n8fSud8KbvEPjBLzWlaWzhDSSIMhcAcJ7ZNdNGimnLZL8TjxWJcXZayfTsdNaSNfRq8ibIRyq1zX2drvxuPso+XGXI6DFb+rSziMWenQ/fbaMe/atvQNCh0ux3y4M78yP6mtI1VSTl3MPYyrtRfTVsxtRZrOfaq5V+foe9FbN3BFMwPHHrRXu4XibGUKUaalojxcTwxhK1aVS25NYtHFo72tvZo91KCZZ5ACVHog7fXrXKPD5l1JJt5HFby3Hl2zSKcFRVGwi8y1a4fjzGLV885vVn08KKWhe0uMG09an1TSmtrGG+VgyOcHH8JpNMUeUQvrRqJl8vYxYoDnBPFcd3zHel7uhyvjzSZr3SUv7WMtLZjc2Bzs7/rVDw7/Z+t2Zimb7NfqoCTKOTjsfUV6t4DAN1eKY1kVrGUFWGQRjvXmGpeHZ9Pcalp44zueMenqK66FbmTpt2a2PLxFG1TnSuuo2exvrd/JurJZ/SSM7cirFhodzMpuI9EnlRTy4LFR9TWhpOsC6gVTzxgg123hbxbfaLZXNpZNA0U6nMNwu5CxGM8c0TqTTs0WqMXDmp6nEQGS1bculBSO4AzWrp+obphLJBhgDhJV+XOOuKi8nW3ZpJ54SCekMef51JaSf6Ssd3b3Xl93VAT+uBWEtTq2RnzaLDd3DzzyEozZaRup+lTPJYadb/ZrGIYJwAvVjTfEt40750+3kghVQMSPuYn1PYfSq/hPT55Lhry5bdj7gP863taF5M89vmqcsI28zs7PRo9O063v7llNzMN3l9dgqtfzySLgcCnXWpiNB5z7yBgZPSuf1DWlANY04Sk7m1SqqceU0UHbDN9Bmiq2gp4gmhe5tbx7JJMYAGSwGcH9aK1dk7XMUqjV1Eiu7ea3k+zXUMsJdQQsilSQeh57VptbrDZpGq8BQBUHjrWrrXddfUbrahICIi/dRR0Aq7EfMsEPfaOamtpY7sM3Je8tSHShliuMc1a1C23Q78jrjHeo9BjE155RbacEj3rSvSqxELnpXLN2kdlNaNEPgWaRdUe3hwZZIZIwD/uk/0rM0e8W6sVUxhguVc+h9K0/h9A48YWrdT5jDHrlTXkdnr9zpOu3sL52C4kBHp8xropUPaylbsv1PNrYpUZpSW50Osad/YmptqUEfmWj8vGP4W/wrR0C6nuL6K9hgRthyEmj3IfYg9aq22uJexEqyuv8AEh7iuxsT4ft9E+2W+sRmVFy9vNHsfPovY1dTntqtR03ST30Zna9c3V5PC1ppEVnKoImNucRyHPBC9qbFb6vLHwiIfV3xTm8Q6cG3CUZ7cGq8mvLMxw3yH0rB87+ydKVKG0hX00rk3l5bHI5VDk055xDBst4uOx6Cqsmr2SfNKSB9Kt2kseor5dtDKq93ZcCtOWVryOWVSLlywepjS+dcS7cksT2rY0Dw7HNexNqG1I2cDLchR6mt3S9NtLMbpE8xz61Fq94iI3l4X6UnWb92I4YRfFPc6bV7Xw3paQQw64kzEHd5S5UdMUV5PeT3ckxaMMw74orZUY2MvazjpdsXxGzxtnH8Xat3QpvOsEJ5+Wq3iaz/AHLnGfepPB43WGw9uBSqWlTudNFOFVruWoWaG5DRcEelXp3ZrYk9cVUlQxz5q3dDFsdvpXM1ex27IufDQzHxpp0aKGZpv0wc/pXC+MPB8N5req3FjhZRezBkPQnea9K+D9u7+ObOVVLMqyN9PlI/rXBavq8dt4q1mHzgGTUJs89TvNa0udVG4djzarpSq8tXaxzuneG3jRd2+OYdfar7Q3Vmu2SMyj2HNbEWuWszDzioYdHU80kcouNRiO5ZbfcC2084960cqjfvG0YUlG1MxjJaPExPyNjoy4NZ9tDcyzlbU5BPSuq1TTpLy5aRliVC304q3pFjZ6fhlYE9aFNRWhEqLm9djP0bww0hE14pZuwPSvSfDnhG+utPNxZQRGMZUF3C5I9K5WfUhjCsBz2qL+3bqGIxxXk0Y54VyKhxlUfvGbcaa5aVkN1jUHSeS3VcMjFW5zyKxWjur5ysbEc8tjgVftLVrp/MKkKTyx71uy2sUOnKtv8A65ugA4x6mlpDRG8YSqK8tjFggit4/LVGdv4iBRW1a2kcEW08seWJ7miocjpVNI//2Q=="/>
          <p:cNvSpPr>
            <a:spLocks noChangeAspect="1" noChangeArrowheads="1"/>
          </p:cNvSpPr>
          <p:nvPr/>
        </p:nvSpPr>
        <p:spPr bwMode="auto">
          <a:xfrm>
            <a:off x="212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5" name="Rectangle 4"/>
          <p:cNvSpPr/>
          <p:nvPr/>
        </p:nvSpPr>
        <p:spPr>
          <a:xfrm>
            <a:off x="688430" y="2143116"/>
            <a:ext cx="4285404" cy="923330"/>
          </a:xfrm>
          <a:prstGeom prst="rect">
            <a:avLst/>
          </a:prstGeom>
          <a:noFill/>
        </p:spPr>
        <p:txBody>
          <a:bodyPr wrap="none" lIns="91440" tIns="45720" rIns="91440" bIns="45720">
            <a:spAutoFit/>
          </a:bodyPr>
          <a:lstStyle/>
          <a:p>
            <a:pPr algn="ctr"/>
            <a:r>
              <a:rPr lang="en-US" sz="5400" b="1">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rPr>
              <a:t>TOO MUCH </a:t>
            </a:r>
            <a:r>
              <a:rPr lang="en-US" sz="3200" b="1">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rPr>
              <a:t>info</a:t>
            </a:r>
            <a:endParaRPr lang="en-US" sz="5400" b="1" cap="none" spc="0">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endParaRPr>
          </a:p>
        </p:txBody>
      </p:sp>
      <p:sp>
        <p:nvSpPr>
          <p:cNvPr id="6" name="Rectangle 5"/>
          <p:cNvSpPr/>
          <p:nvPr/>
        </p:nvSpPr>
        <p:spPr>
          <a:xfrm>
            <a:off x="4041424" y="3000372"/>
            <a:ext cx="4602542" cy="923330"/>
          </a:xfrm>
          <a:prstGeom prst="rect">
            <a:avLst/>
          </a:prstGeom>
          <a:noFill/>
        </p:spPr>
        <p:txBody>
          <a:bodyPr wrap="none" lIns="91440" tIns="45720" rIns="91440" bIns="45720">
            <a:spAutoFit/>
          </a:bodyPr>
          <a:lstStyle/>
          <a:p>
            <a:r>
              <a:rPr lang="en-US" sz="3200" b="1">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rPr>
              <a:t>can</a:t>
            </a:r>
            <a:r>
              <a:rPr lang="en-US" sz="5400" b="1">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rPr>
              <a:t> Overwhelm  </a:t>
            </a:r>
          </a:p>
        </p:txBody>
      </p:sp>
      <p:sp>
        <p:nvSpPr>
          <p:cNvPr id="7" name="Rectangle 6"/>
          <p:cNvSpPr/>
          <p:nvPr/>
        </p:nvSpPr>
        <p:spPr>
          <a:xfrm>
            <a:off x="4045140" y="3929066"/>
            <a:ext cx="2329740" cy="923330"/>
          </a:xfrm>
          <a:prstGeom prst="rect">
            <a:avLst/>
          </a:prstGeom>
          <a:noFill/>
        </p:spPr>
        <p:txBody>
          <a:bodyPr wrap="none" lIns="91440" tIns="45720" rIns="91440" bIns="45720">
            <a:spAutoFit/>
          </a:bodyPr>
          <a:lstStyle/>
          <a:p>
            <a:r>
              <a:rPr lang="en-US" sz="3200" b="1">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rPr>
              <a:t>and</a:t>
            </a:r>
            <a:r>
              <a:rPr lang="en-US" sz="5400" b="1">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rPr>
              <a:t> B</a:t>
            </a:r>
            <a:r>
              <a:rPr lang="en-US" sz="5400" b="1" cap="none" spc="0">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rPr>
              <a:t>ore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0-#ppt_w/2"/>
                                          </p:val>
                                        </p:tav>
                                        <p:tav tm="100000">
                                          <p:val>
                                            <p:strVal val="#ppt_x"/>
                                          </p:val>
                                        </p:tav>
                                      </p:tavLst>
                                    </p:anim>
                                    <p:anim calcmode="lin" valueType="num">
                                      <p:cBhvr additive="base">
                                        <p:cTn id="8" dur="500" fill="hold"/>
                                        <p:tgtEl>
                                          <p:spTgt spid="5"/>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2" presetClass="entr" presetSubtype="2"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Effect transition="in" filter="slide(fromRight)">
                                      <p:cBhvr>
                                        <p:cTn id="13" dur="500"/>
                                        <p:tgtEl>
                                          <p:spTgt spid="6"/>
                                        </p:tgtEl>
                                      </p:cBhvr>
                                    </p:animEffect>
                                  </p:childTnLst>
                                </p:cTn>
                              </p:par>
                            </p:childTnLst>
                          </p:cTn>
                        </p:par>
                      </p:childTnLst>
                    </p:cTn>
                  </p:par>
                  <p:par>
                    <p:cTn id="14" fill="hold">
                      <p:stCondLst>
                        <p:cond delay="indefinite"/>
                      </p:stCondLst>
                      <p:childTnLst>
                        <p:par>
                          <p:cTn id="15" fill="hold">
                            <p:stCondLst>
                              <p:cond delay="0"/>
                            </p:stCondLst>
                            <p:childTnLst>
                              <p:par>
                                <p:cTn id="16" presetID="12" presetClass="entr" presetSubtype="2" fill="hold" grpId="0" nodeType="click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slide(fromRight)">
                                      <p:cBhvr>
                                        <p:cTn id="18"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https://ukc-powerpoint.officeapps.live.com/pods/GetClipboardImage.ashx?Id=67a54574-ae97-4e6f-a242-2c71477fc2e5&amp;DC=GUK2&amp;pkey=1f199a9b-2eec-450a-84f8-84f97500cbe4&amp;wdwaccluster=GUK2"/>
          <p:cNvPicPr>
            <a:picLocks noChangeAspect="1" noChangeArrowheads="1"/>
          </p:cNvPicPr>
          <p:nvPr/>
        </p:nvPicPr>
        <p:blipFill>
          <a:blip r:embed="rId3"/>
          <a:srcRect/>
          <a:stretch>
            <a:fillRect/>
          </a:stretch>
        </p:blipFill>
        <p:spPr bwMode="auto">
          <a:xfrm>
            <a:off x="0" y="0"/>
            <a:ext cx="9144000" cy="6929462"/>
          </a:xfrm>
          <a:prstGeom prst="rect">
            <a:avLst/>
          </a:prstGeom>
          <a:noFill/>
        </p:spPr>
      </p:pic>
      <p:sp>
        <p:nvSpPr>
          <p:cNvPr id="17414" name="AutoShape 6" descr="data:image/jpg;base64,%20/9j/4AAQSkZJRgABAQEAYABgAAD/2wBDAAUDBAQEAwUEBAQFBQUGBwwIBwcHBw8LCwkMEQ8SEhEPERETFhwXExQaFRERGCEYGh0dHx8fExciJCIeJBweHx7/2wBDAQUFBQcGBw4ICA4eFBEUHh4eHh4eHh4eHh4eHh4eHh4eHh4eHh4eHh4eHh4eHh4eHh4eHh4eHh4eHh4eHh4eHh7/wAARCACQAHU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j2XBoJ4NSScHj1qJq/WI0kflk6zGlsGkJ496QmmSOFU1bikR7RscWHen28clzII4gME43McKPqaktLMOBJPkg8hP8areJNYt9ItgMBpWH7uJf5n2r5PMeIoU5ulhlzPv0/wCCfU4HIalSCqYh8qfTr/wC3qdtY2MPmT6gvA+ZsYX8M8muPbxRaLcuv2eVogflcMMn8Kwnh1XVrlpRDPcO7Z4UkCtS38E69LCZGs2QYzg9a8GebYnm5qlW34HtU8ooONoU7/ezZ0rVodSuJIbZZNyLvwwwSO9aCTK3fpXFwxan4e1KO68lo5Ym/iXhh3B9q6tri31C1Gp2A2dpov7jeletgs+lTko19YvqeVjMkUk3R0a6F4N05pN1VLS5WZeeCOoqUmvr4ONSKlF3TPlJ81OTjLckLcGopXNLnimsKvkRKqsYG9SaKaetFL2SNVVZtTdetQuakeoWrVHIxjVE7BSCeTngepqZhxWRezsNUsoRxuLM306CvHz7EvD4OXLvLT+vketkOHVfGR5tlqdZKYrfSWv5pMKo6dyam8GeCP7Wk/tjWl3zS4KxMOEXsKpWNsdW1Ww045MUTefKO3HQfn/KvZfD9mFVV7cdK/IMRiJQXLF6s/YsNhoy9+aukUdP8N2lpGBBbxxgeiirI0lTxsGK6Py8cAUqw+1ec4Tb1O9VEkcH4m8K2d5ayRy26NuBGccivArq2uPCXi02kzMLWVwr56Mh7/hX1hex5jIrxv44+G0vNDOoW8ebi0O446lO4r0MBiHCfs5vRnnZhh1Up+0iveRwOqWr2F8WjJKEggjoQauwvvjB6etV9IuTqvhON2wZrb9y574xx/n2pLKTccHrtGR71+gcNY+aq/V5vR3+9f5n55xFgIez+sQ/pFyk70opa+5sfF3I9oJPFFSBTRQap6Gk681C1TyVATzREwk9SGY/KetZlzayPrmmOqlgYmLY7Af/AK61LgYib6UXzTWraZdw4w6vC+f7rLn+lfIcW1Go0497/kfX8J005VJdrfma/hrU7TS7qe5mVnllfaiouSVUf/rrt7T4laXYqq3Wmaip9Vt2P9K5SCCXRtAh1AW/nPs3HC5PPNZl/wCNtdjuLGFdMSWO7AMZEmTknGDgYBr86hQ9tJyUb/M/TalZ0oKLlb5XPcfDXifS9egWaz81Qf4ZEKn8jWzczw28TSSHCgZNeZ6NdXVvfRxyoocNtcpgj9Otdf4quTHYJtJy3b1rilUtJqx1ui0lruYOu/EjR7SVrdNP1G4bOMxwkjNYt54gt9TgZZ7OeCORSNskZGRWN401u/0XTm1GKxWaISiMgPtwTnk45qHR/FF/fRWUd5YeX9sXciht+BnHPcfjXRKg5U/aKOne5hGooVXTlLXtY4XSLZNL8Yahoqn9xcqZIfw5A/LNCRPHfOmDwDn25q98T7STR/F+kX6qVDsOn15H5GneIJJtN1G6g8tQbiLY24cr8wOR78V7mWYz2OIpV3quv5M+ZzbB+1w9WhHe+n5oj+lKKhtpPNiDd+9Tp1r9dhJTipRejPyeUXCTjLccBx1opyCigpPQtyNzUG9abKTUJPFaqJzN3Y66mVYHJ9Km1q5SPw5aSNj5QpPtWNq8wjt8E/eIWp9alF74YSQDA8vaQOmQMf0r4HjCa9tSh2/U/QODqT9lVn/Wh7t4ZtrXUNDhUqrL5YxnoRipT4b02I7ltId2cjCY5rF+E14ZvC1hJuzmFR+XFd04DpkelfmcpShJpM/VIJNJnMTwRQ3Ea8A7hitTXWjkW3U4Nc9rF/DZ63G10kzLuwAiE/jVzxFrGmNaxeSZWckY2ITj61k020zecVoXzoNjqEG24hWRPQii08J6baSB7e3jjx6LV3w9Oz2asykenHWtR5FVMk1fPLltfQ5pxaZ4T+0pEsNjpsq8SxzHaR9P/rVzvjLVB4i1C31RYhE01pGzqD/FtAJra/aCuP7Q1/SdJUZyxd8emf8ADNc5bIJ5TMq7Y2O2IY6KOBXsYf3KMPmeBXhz4ifyK9hujba3cZFaC0zULVreRGkjaNlPRhg4NSoBgda/UuG8V7fBJPeOn+R+XcR4X6vjHbaWv+ZImcUUqA4/xor3zw0xbjCmqrn5eann6ZxVO4bahrRbGfL7xiaw5mukiU8Jya09HUXWiahYv9+EmQDvtIrOWFmladhy3Iq5HL/Zt/a3uCYp/wBxMB79K/JM9xf1rFTku+nyP17IcJ9Vwsbrpr8z0P4I6kJPDa2hP7y1lMZHoM5Feqx3apDuZgF7mvAvDMreHvGIVMm0vRzjoD2Ne2afLBeWOwkMrDmvkMZG0+ZbPU+wwlS9JRe60I59a0F7gebcwM6npkE1JcazoDRqHlg9eBWDN4ZW1v5Lm3sY5o5OqBOtSHRY5IykWiNCzZyXXgfSskoW3PThToyheUtTqdP1bTrkBLWaN/ZSDVi8mURnkdOaxNC0e002MMsKLN3IUA1k+PNfXTrEw2/z3c3yQoOpY9/oKmK5pWicE2lc828To2tfEC9mUkx28Qt1b36tj88U9Hj03UbabyldIXVtjdCAelbltp0Gm6VEARLMV8yeY9WkPJrj9UM13eFUJWPPzv6D0r04S5/d6I82dNRg3bVmr4j1KfxBf3OpXAUFl+VV6Ko6Cs6M/IO9WZFWPRptnC7CAe7GuW0TUbr7bJZXHzup47HFfb8KZlRw/PCq7XtbsfBcV5XVquEqKvZPQ6ZDxRSQsHTcvT6UV+i6PVH55drQZcOqI2ccj8qyL+7h2+WZkVm4HOcmrF/ZzahEVMjRA9MelYMmlx2d/BBHltoLOx6k18nmHFFKlzUqKu+/Q+ywHDFWry1aui7G60S/Zxt7Clms/t+kT2oOJMbkOejDpV22t99op9BS26+SzL61+Yyqts/U4UFyoqeCrqHVNLfT7pit3bDahz8wINa2ia3r/hy+kjm3XVqCCMnLD/GvP/EQutH8Wm6siUMwEgA6N613Wk+ILG406Ge+kjG5tki/8tI2HqPT3qq9J8vMldM5qFeKlyTdpL8T07w/8TNDmjEdxMkEncSHBrZn+IHhtISzalbDA7SA15Pqtj4avIleOSC5jboQcEVz1zolvG4k0220+QD/AJ6nLL+HeuNYem+rR2SrT3STO98TfE+Dc8ejWz3TdmAwv51jaQl1cXJ1bWJDNeSDgfwxD+6K52weSC7U6pdWscS8pDGOWPuOtbVzcXV+NtkWjgx/rCpX9DVulGCtFfMUKl3eW/Ym1/Wl3i0t8s56qvJrMv7i3s7UT6mwjJ+5GvU/40y4u9M8O27y83N6w78n8fSud8KbvEPjBLzWlaWzhDSSIMhcAcJ7ZNdNGimnLZL8TjxWJcXZayfTsdNaSNfRq8ibIRyq1zX2drvxuPso+XGXI6DFb+rSziMWenQ/fbaMe/atvQNCh0ux3y4M78yP6mtI1VSTl3MPYyrtRfTVsxtRZrOfaq5V+foe9FbN3BFMwPHHrRXu4XibGUKUaalojxcTwxhK1aVS25NYtHFo72tvZo91KCZZ5ACVHog7fXrXKPD5l1JJt5HFby3Hl2zSKcFRVGwi8y1a4fjzGLV885vVn08KKWhe0uMG09an1TSmtrGG+VgyOcHH8JpNMUeUQvrRqJl8vYxYoDnBPFcd3zHel7uhyvjzSZr3SUv7WMtLZjc2Bzs7/rVDw7/Z+t2Zimb7NfqoCTKOTjsfUV6t4DAN1eKY1kVrGUFWGQRjvXmGpeHZ9Pcalp44zueMenqK66FbmTpt2a2PLxFG1TnSuuo2exvrd/JurJZ/SSM7cirFhodzMpuI9EnlRTy4LFR9TWhpOsC6gVTzxgg123hbxbfaLZXNpZNA0U6nMNwu5CxGM8c0TqTTs0WqMXDmp6nEQGS1bculBSO4AzWrp+obphLJBhgDhJV+XOOuKi8nW3ZpJ54SCekMef51JaSf6Ssd3b3Xl93VAT+uBWEtTq2RnzaLDd3DzzyEozZaRup+lTPJYadb/ZrGIYJwAvVjTfEt40750+3kghVQMSPuYn1PYfSq/hPT55Lhry5bdj7gP863taF5M89vmqcsI28zs7PRo9O063v7llNzMN3l9dgqtfzySLgcCnXWpiNB5z7yBgZPSuf1DWlANY04Sk7m1SqqceU0UHbDN9Bmiq2gp4gmhe5tbx7JJMYAGSwGcH9aK1dk7XMUqjV1Eiu7ea3k+zXUMsJdQQsilSQeh57VptbrDZpGq8BQBUHjrWrrXddfUbrahICIi/dRR0Aq7EfMsEPfaOamtpY7sM3Je8tSHShliuMc1a1C23Q78jrjHeo9BjE155RbacEj3rSvSqxELnpXLN2kdlNaNEPgWaRdUe3hwZZIZIwD/uk/0rM0e8W6sVUxhguVc+h9K0/h9A48YWrdT5jDHrlTXkdnr9zpOu3sL52C4kBHp8xropUPaylbsv1PNrYpUZpSW50Osad/YmptqUEfmWj8vGP4W/wrR0C6nuL6K9hgRthyEmj3IfYg9aq22uJexEqyuv8AEh7iuxsT4ft9E+2W+sRmVFy9vNHsfPovY1dTntqtR03ST30Zna9c3V5PC1ppEVnKoImNucRyHPBC9qbFb6vLHwiIfV3xTm8Q6cG3CUZ7cGq8mvLMxw3yH0rB87+ydKVKG0hX00rk3l5bHI5VDk055xDBst4uOx6Cqsmr2SfNKSB9Kt2kseor5dtDKq93ZcCtOWVryOWVSLlywepjS+dcS7cksT2rY0Dw7HNexNqG1I2cDLchR6mt3S9NtLMbpE8xz61Fq94iI3l4X6UnWb92I4YRfFPc6bV7Xw3paQQw64kzEHd5S5UdMUV5PeT3ckxaMMw74orZUY2MvazjpdsXxGzxtnH8Xat3QpvOsEJ5+Wq3iaz/AHLnGfepPB43WGw9uBSqWlTudNFOFVruWoWaG5DRcEelXp3ZrYk9cVUlQxz5q3dDFsdvpXM1ex27IufDQzHxpp0aKGZpv0wc/pXC+MPB8N5req3FjhZRezBkPQnea9K+D9u7+ObOVVLMqyN9PlI/rXBavq8dt4q1mHzgGTUJs89TvNa0udVG4djzarpSq8tXaxzuneG3jRd2+OYdfar7Q3Vmu2SMyj2HNbEWuWszDzioYdHU80kcouNRiO5ZbfcC2084960cqjfvG0YUlG1MxjJaPExPyNjoy4NZ9tDcyzlbU5BPSuq1TTpLy5aRliVC304q3pFjZ6fhlYE9aFNRWhEqLm9djP0bww0hE14pZuwPSvSfDnhG+utPNxZQRGMZUF3C5I9K5WfUhjCsBz2qL+3bqGIxxXk0Y54VyKhxlUfvGbcaa5aVkN1jUHSeS3VcMjFW5zyKxWjur5ysbEc8tjgVftLVrp/MKkKTyx71uy2sUOnKtv8A65ugA4x6mlpDRG8YSqK8tjFggit4/LVGdv4iBRW1a2kcEW08seWJ7miocjpVNI//2Q=="/>
          <p:cNvSpPr>
            <a:spLocks noChangeAspect="1" noChangeArrowheads="1"/>
          </p:cNvSpPr>
          <p:nvPr/>
        </p:nvSpPr>
        <p:spPr bwMode="auto">
          <a:xfrm>
            <a:off x="212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9" name="Rectangle 8"/>
          <p:cNvSpPr/>
          <p:nvPr/>
        </p:nvSpPr>
        <p:spPr>
          <a:xfrm>
            <a:off x="1000100" y="2681583"/>
            <a:ext cx="7643866" cy="1200329"/>
          </a:xfrm>
          <a:prstGeom prst="rect">
            <a:avLst/>
          </a:prstGeom>
          <a:noFill/>
        </p:spPr>
        <p:txBody>
          <a:bodyPr wrap="square" lIns="91440" tIns="45720" rIns="91440" bIns="45720">
            <a:spAutoFit/>
          </a:bodyPr>
          <a:lstStyle/>
          <a:p>
            <a:pPr>
              <a:buFont typeface="Wingdings" pitchFamily="2" charset="2"/>
              <a:buChar char="v"/>
            </a:pPr>
            <a:r>
              <a:rPr lang="en-US" sz="3600" b="1" cap="none" spc="0">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rPr>
              <a:t>Audience can only retain  so much information at a time</a:t>
            </a:r>
          </a:p>
        </p:txBody>
      </p:sp>
      <p:sp>
        <p:nvSpPr>
          <p:cNvPr id="10" name="Rectangle 9"/>
          <p:cNvSpPr/>
          <p:nvPr/>
        </p:nvSpPr>
        <p:spPr>
          <a:xfrm>
            <a:off x="1000100" y="4066294"/>
            <a:ext cx="7500990" cy="1200329"/>
          </a:xfrm>
          <a:prstGeom prst="rect">
            <a:avLst/>
          </a:prstGeom>
          <a:noFill/>
        </p:spPr>
        <p:txBody>
          <a:bodyPr wrap="square" lIns="91440" tIns="45720" rIns="91440" bIns="45720">
            <a:spAutoFit/>
          </a:bodyPr>
          <a:lstStyle/>
          <a:p>
            <a:pPr>
              <a:buFont typeface="Wingdings" pitchFamily="2" charset="2"/>
              <a:buChar char="v"/>
            </a:pPr>
            <a:r>
              <a:rPr lang="en-US" sz="3600" b="1" cap="none" spc="0">
                <a:ln w="900" cmpd="sng">
                  <a:solidFill>
                    <a:schemeClr val="accent1">
                      <a:satMod val="190000"/>
                      <a:alpha val="55000"/>
                    </a:schemeClr>
                  </a:solidFill>
                  <a:prstDash val="solid"/>
                </a:ln>
                <a:solidFill>
                  <a:srgbClr val="FFC000"/>
                </a:solidFill>
                <a:effectLst>
                  <a:innerShdw blurRad="101600" dist="76200" dir="5400000">
                    <a:schemeClr val="accent1">
                      <a:satMod val="190000"/>
                      <a:tint val="100000"/>
                      <a:alpha val="74000"/>
                    </a:schemeClr>
                  </a:innerShdw>
                </a:effectLst>
              </a:rPr>
              <a:t> No one comes to presentations to read, they come to hear.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slide(fromBottom)">
                                      <p:cBhvr>
                                        <p:cTn id="7" dur="5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2" presetClass="exit" presetSubtype="2" fill="hold" nodeType="clickEffect">
                                  <p:stCondLst>
                                    <p:cond delay="0"/>
                                  </p:stCondLst>
                                  <p:childTnLst>
                                    <p:animEffect transition="out" filter="slide(fromRight)">
                                      <p:cBhvr>
                                        <p:cTn id="11" dur="500"/>
                                        <p:tgtEl>
                                          <p:spTgt spid="9">
                                            <p:txEl>
                                              <p:pRg st="0" end="0"/>
                                            </p:txEl>
                                          </p:spTgt>
                                        </p:tgtEl>
                                      </p:cBhvr>
                                    </p:animEffect>
                                    <p:set>
                                      <p:cBhvr>
                                        <p:cTn id="12" dur="1" fill="hold">
                                          <p:stCondLst>
                                            <p:cond delay="499"/>
                                          </p:stCondLst>
                                        </p:cTn>
                                        <p:tgtEl>
                                          <p:spTgt spid="9">
                                            <p:txEl>
                                              <p:pRg st="0" end="0"/>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https://ukc-powerpoint.officeapps.live.com/pods/GetClipboardImage.ashx?Id=67a54574-ae97-4e6f-a242-2c71477fc2e5&amp;DC=GUK2&amp;pkey=1f199a9b-2eec-450a-84f8-84f97500cbe4&amp;wdwaccluster=GUK2"/>
          <p:cNvPicPr>
            <a:picLocks noChangeAspect="1" noChangeArrowheads="1"/>
          </p:cNvPicPr>
          <p:nvPr/>
        </p:nvPicPr>
        <p:blipFill>
          <a:blip r:embed="rId3"/>
          <a:srcRect/>
          <a:stretch>
            <a:fillRect/>
          </a:stretch>
        </p:blipFill>
        <p:spPr bwMode="auto">
          <a:xfrm>
            <a:off x="0" y="0"/>
            <a:ext cx="9144000" cy="6929462"/>
          </a:xfrm>
          <a:prstGeom prst="rect">
            <a:avLst/>
          </a:prstGeom>
          <a:noFill/>
        </p:spPr>
      </p:pic>
      <p:sp>
        <p:nvSpPr>
          <p:cNvPr id="17414" name="AutoShape 6" descr="data:image/jpg;base64,%20/9j/4AAQSkZJRgABAQEAYABgAAD/2wBDAAUDBAQEAwUEBAQFBQUGBwwIBwcHBw8LCwkMEQ8SEhEPERETFhwXExQaFRERGCEYGh0dHx8fExciJCIeJBweHx7/2wBDAQUFBQcGBw4ICA4eFBEUHh4eHh4eHh4eHh4eHh4eHh4eHh4eHh4eHh4eHh4eHh4eHh4eHh4eHh4eHh4eHh4eHh7/wAARCACQAHU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j2XBoJ4NSScHj1qJq/WI0kflk6zGlsGkJ496QmmSOFU1bikR7RscWHen28clzII4gME43McKPqaktLMOBJPkg8hP8areJNYt9ItgMBpWH7uJf5n2r5PMeIoU5ulhlzPv0/wCCfU4HIalSCqYh8qfTr/wC3qdtY2MPmT6gvA+ZsYX8M8muPbxRaLcuv2eVogflcMMn8Kwnh1XVrlpRDPcO7Z4UkCtS38E69LCZGs2QYzg9a8GebYnm5qlW34HtU8ooONoU7/ezZ0rVodSuJIbZZNyLvwwwSO9aCTK3fpXFwxan4e1KO68lo5Ym/iXhh3B9q6tri31C1Gp2A2dpov7jeletgs+lTko19YvqeVjMkUk3R0a6F4N05pN1VLS5WZeeCOoqUmvr4ONSKlF3TPlJ81OTjLckLcGopXNLnimsKvkRKqsYG9SaKaetFL2SNVVZtTdetQuakeoWrVHIxjVE7BSCeTngepqZhxWRezsNUsoRxuLM306CvHz7EvD4OXLvLT+vketkOHVfGR5tlqdZKYrfSWv5pMKo6dyam8GeCP7Wk/tjWl3zS4KxMOEXsKpWNsdW1Ww045MUTefKO3HQfn/KvZfD9mFVV7cdK/IMRiJQXLF6s/YsNhoy9+aukUdP8N2lpGBBbxxgeiirI0lTxsGK6Py8cAUqw+1ec4Tb1O9VEkcH4m8K2d5ayRy26NuBGccivArq2uPCXi02kzMLWVwr56Mh7/hX1hex5jIrxv44+G0vNDOoW8ebi0O446lO4r0MBiHCfs5vRnnZhh1Up+0iveRwOqWr2F8WjJKEggjoQauwvvjB6etV9IuTqvhON2wZrb9y574xx/n2pLKTccHrtGR71+gcNY+aq/V5vR3+9f5n55xFgIez+sQ/pFyk70opa+5sfF3I9oJPFFSBTRQap6Gk681C1TyVATzREwk9SGY/KetZlzayPrmmOqlgYmLY7Af/AK61LgYib6UXzTWraZdw4w6vC+f7rLn+lfIcW1Go0497/kfX8J005VJdrfma/hrU7TS7qe5mVnllfaiouSVUf/rrt7T4laXYqq3Wmaip9Vt2P9K5SCCXRtAh1AW/nPs3HC5PPNZl/wCNtdjuLGFdMSWO7AMZEmTknGDgYBr86hQ9tJyUb/M/TalZ0oKLlb5XPcfDXifS9egWaz81Qf4ZEKn8jWzczw28TSSHCgZNeZ6NdXVvfRxyoocNtcpgj9Otdf4quTHYJtJy3b1rilUtJqx1ui0lruYOu/EjR7SVrdNP1G4bOMxwkjNYt54gt9TgZZ7OeCORSNskZGRWN401u/0XTm1GKxWaISiMgPtwTnk45qHR/FF/fRWUd5YeX9sXciht+BnHPcfjXRKg5U/aKOne5hGooVXTlLXtY4XSLZNL8Yahoqn9xcqZIfw5A/LNCRPHfOmDwDn25q98T7STR/F+kX6qVDsOn15H5GneIJJtN1G6g8tQbiLY24cr8wOR78V7mWYz2OIpV3quv5M+ZzbB+1w9WhHe+n5oj+lKKhtpPNiDd+9Tp1r9dhJTipRejPyeUXCTjLccBx1opyCigpPQtyNzUG9abKTUJPFaqJzN3Y66mVYHJ9Km1q5SPw5aSNj5QpPtWNq8wjt8E/eIWp9alF74YSQDA8vaQOmQMf0r4HjCa9tSh2/U/QODqT9lVn/Wh7t4ZtrXUNDhUqrL5YxnoRipT4b02I7ltId2cjCY5rF+E14ZvC1hJuzmFR+XFd04DpkelfmcpShJpM/VIJNJnMTwRQ3Ea8A7hitTXWjkW3U4Nc9rF/DZ63G10kzLuwAiE/jVzxFrGmNaxeSZWckY2ITj61k020zecVoXzoNjqEG24hWRPQii08J6baSB7e3jjx6LV3w9Oz2asykenHWtR5FVMk1fPLltfQ5pxaZ4T+0pEsNjpsq8SxzHaR9P/rVzvjLVB4i1C31RYhE01pGzqD/FtAJra/aCuP7Q1/SdJUZyxd8emf8ADNc5bIJ5TMq7Y2O2IY6KOBXsYf3KMPmeBXhz4ifyK9hujba3cZFaC0zULVreRGkjaNlPRhg4NSoBgda/UuG8V7fBJPeOn+R+XcR4X6vjHbaWv+ZImcUUqA4/xor3zw0xbjCmqrn5eann6ZxVO4bahrRbGfL7xiaw5mukiU8Jya09HUXWiahYv9+EmQDvtIrOWFmladhy3Iq5HL/Zt/a3uCYp/wBxMB79K/JM9xf1rFTku+nyP17IcJ9Vwsbrpr8z0P4I6kJPDa2hP7y1lMZHoM5Feqx3apDuZgF7mvAvDMreHvGIVMm0vRzjoD2Ne2afLBeWOwkMrDmvkMZG0+ZbPU+wwlS9JRe60I59a0F7gebcwM6npkE1JcazoDRqHlg9eBWDN4ZW1v5Lm3sY5o5OqBOtSHRY5IykWiNCzZyXXgfSskoW3PThToyheUtTqdP1bTrkBLWaN/ZSDVi8mURnkdOaxNC0e002MMsKLN3IUA1k+PNfXTrEw2/z3c3yQoOpY9/oKmK5pWicE2lc828To2tfEC9mUkx28Qt1b36tj88U9Hj03UbabyldIXVtjdCAelbltp0Gm6VEARLMV8yeY9WkPJrj9UM13eFUJWPPzv6D0r04S5/d6I82dNRg3bVmr4j1KfxBf3OpXAUFl+VV6Ko6Cs6M/IO9WZFWPRptnC7CAe7GuW0TUbr7bJZXHzup47HFfb8KZlRw/PCq7XtbsfBcV5XVquEqKvZPQ6ZDxRSQsHTcvT6UV+i6PVH55drQZcOqI2ccj8qyL+7h2+WZkVm4HOcmrF/ZzahEVMjRA9MelYMmlx2d/BBHltoLOx6k18nmHFFKlzUqKu+/Q+ywHDFWry1aui7G60S/Zxt7Clms/t+kT2oOJMbkOejDpV22t99op9BS26+SzL61+Yyqts/U4UFyoqeCrqHVNLfT7pit3bDahz8wINa2ia3r/hy+kjm3XVqCCMnLD/GvP/EQutH8Wm6siUMwEgA6N613Wk+ILG406Ge+kjG5tki/8tI2HqPT3qq9J8vMldM5qFeKlyTdpL8T07w/8TNDmjEdxMkEncSHBrZn+IHhtISzalbDA7SA15Pqtj4avIleOSC5jboQcEVz1zolvG4k0220+QD/AJ6nLL+HeuNYem+rR2SrT3STO98TfE+Dc8ejWz3TdmAwv51jaQl1cXJ1bWJDNeSDgfwxD+6K52weSC7U6pdWscS8pDGOWPuOtbVzcXV+NtkWjgx/rCpX9DVulGCtFfMUKl3eW/Ym1/Wl3i0t8s56qvJrMv7i3s7UT6mwjJ+5GvU/40y4u9M8O27y83N6w78n8fSud8KbvEPjBLzWlaWzhDSSIMhcAcJ7ZNdNGimnLZL8TjxWJcXZayfTsdNaSNfRq8ibIRyq1zX2drvxuPso+XGXI6DFb+rSziMWenQ/fbaMe/atvQNCh0ux3y4M78yP6mtI1VSTl3MPYyrtRfTVsxtRZrOfaq5V+foe9FbN3BFMwPHHrRXu4XibGUKUaalojxcTwxhK1aVS25NYtHFo72tvZo91KCZZ5ACVHog7fXrXKPD5l1JJt5HFby3Hl2zSKcFRVGwi8y1a4fjzGLV885vVn08KKWhe0uMG09an1TSmtrGG+VgyOcHH8JpNMUeUQvrRqJl8vYxYoDnBPFcd3zHel7uhyvjzSZr3SUv7WMtLZjc2Bzs7/rVDw7/Z+t2Zimb7NfqoCTKOTjsfUV6t4DAN1eKY1kVrGUFWGQRjvXmGpeHZ9Pcalp44zueMenqK66FbmTpt2a2PLxFG1TnSuuo2exvrd/JurJZ/SSM7cirFhodzMpuI9EnlRTy4LFR9TWhpOsC6gVTzxgg123hbxbfaLZXNpZNA0U6nMNwu5CxGM8c0TqTTs0WqMXDmp6nEQGS1bculBSO4AzWrp+obphLJBhgDhJV+XOOuKi8nW3ZpJ54SCekMef51JaSf6Ssd3b3Xl93VAT+uBWEtTq2RnzaLDd3DzzyEozZaRup+lTPJYadb/ZrGIYJwAvVjTfEt40750+3kghVQMSPuYn1PYfSq/hPT55Lhry5bdj7gP863taF5M89vmqcsI28zs7PRo9O063v7llNzMN3l9dgqtfzySLgcCnXWpiNB5z7yBgZPSuf1DWlANY04Sk7m1SqqceU0UHbDN9Bmiq2gp4gmhe5tbx7JJMYAGSwGcH9aK1dk7XMUqjV1Eiu7ea3k+zXUMsJdQQsilSQeh57VptbrDZpGq8BQBUHjrWrrXddfUbrahICIi/dRR0Aq7EfMsEPfaOamtpY7sM3Je8tSHShliuMc1a1C23Q78jrjHeo9BjE155RbacEj3rSvSqxELnpXLN2kdlNaNEPgWaRdUe3hwZZIZIwD/uk/0rM0e8W6sVUxhguVc+h9K0/h9A48YWrdT5jDHrlTXkdnr9zpOu3sL52C4kBHp8xropUPaylbsv1PNrYpUZpSW50Osad/YmptqUEfmWj8vGP4W/wrR0C6nuL6K9hgRthyEmj3IfYg9aq22uJexEqyuv8AEh7iuxsT4ft9E+2W+sRmVFy9vNHsfPovY1dTntqtR03ST30Zna9c3V5PC1ppEVnKoImNucRyHPBC9qbFb6vLHwiIfV3xTm8Q6cG3CUZ7cGq8mvLMxw3yH0rB87+ydKVKG0hX00rk3l5bHI5VDk055xDBst4uOx6Cqsmr2SfNKSB9Kt2kseor5dtDKq93ZcCtOWVryOWVSLlywepjS+dcS7cksT2rY0Dw7HNexNqG1I2cDLchR6mt3S9NtLMbpE8xz61Fq94iI3l4X6UnWb92I4YRfFPc6bV7Xw3paQQw64kzEHd5S5UdMUV5PeT3ckxaMMw74orZUY2MvazjpdsXxGzxtnH8Xat3QpvOsEJ5+Wq3iaz/AHLnGfepPB43WGw9uBSqWlTudNFOFVruWoWaG5DRcEelXp3ZrYk9cVUlQxz5q3dDFsdvpXM1ex27IufDQzHxpp0aKGZpv0wc/pXC+MPB8N5req3FjhZRezBkPQnea9K+D9u7+ObOVVLMqyN9PlI/rXBavq8dt4q1mHzgGTUJs89TvNa0udVG4djzarpSq8tXaxzuneG3jRd2+OYdfar7Q3Vmu2SMyj2HNbEWuWszDzioYdHU80kcouNRiO5ZbfcC2084960cqjfvG0YUlG1MxjJaPExPyNjoy4NZ9tDcyzlbU5BPSuq1TTpLy5aRliVC304q3pFjZ6fhlYE9aFNRWhEqLm9djP0bww0hE14pZuwPSvSfDnhG+utPNxZQRGMZUF3C5I9K5WfUhjCsBz2qL+3bqGIxxXk0Y54VyKhxlUfvGbcaa5aVkN1jUHSeS3VcMjFW5zyKxWjur5ysbEc8tjgVftLVrp/MKkKTyx71uy2sUOnKtv8A65ugA4x6mlpDRG8YSqK8tjFggit4/LVGdv4iBRW1a2kcEW08seWJ7miocjpVNI//2Q=="/>
          <p:cNvSpPr>
            <a:spLocks noChangeAspect="1" noChangeArrowheads="1"/>
          </p:cNvSpPr>
          <p:nvPr/>
        </p:nvSpPr>
        <p:spPr bwMode="auto">
          <a:xfrm>
            <a:off x="212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10" name="Picture 9" descr="IMG_7059.jpg"/>
          <p:cNvPicPr>
            <a:picLocks noChangeAspect="1"/>
          </p:cNvPicPr>
          <p:nvPr/>
        </p:nvPicPr>
        <p:blipFill>
          <a:blip r:embed="rId4" cstate="print"/>
          <a:stretch>
            <a:fillRect/>
          </a:stretch>
        </p:blipFill>
        <p:spPr>
          <a:xfrm>
            <a:off x="7143768" y="571480"/>
            <a:ext cx="1526237" cy="1960654"/>
          </a:xfrm>
          <a:prstGeom prst="rect">
            <a:avLst/>
          </a:prstGeom>
        </p:spPr>
      </p:pic>
      <p:sp>
        <p:nvSpPr>
          <p:cNvPr id="11" name="TextBox 10"/>
          <p:cNvSpPr txBox="1"/>
          <p:nvPr/>
        </p:nvSpPr>
        <p:spPr>
          <a:xfrm>
            <a:off x="5060822" y="2571744"/>
            <a:ext cx="3726020" cy="861774"/>
          </a:xfrm>
          <a:prstGeom prst="rect">
            <a:avLst/>
          </a:prstGeom>
          <a:noFill/>
        </p:spPr>
        <p:txBody>
          <a:bodyPr wrap="none" rtlCol="0">
            <a:spAutoFit/>
          </a:bodyPr>
          <a:lstStyle/>
          <a:p>
            <a:pPr algn="r" fontAlgn="base"/>
            <a:r>
              <a:rPr lang="en-GB" sz="1600">
                <a:solidFill>
                  <a:schemeClr val="accent6">
                    <a:lumMod val="60000"/>
                    <a:lumOff val="40000"/>
                  </a:schemeClr>
                </a:solidFill>
              </a:rPr>
              <a:t>STUDENT NAME- RASHEDA KHANAM</a:t>
            </a:r>
            <a:r>
              <a:rPr lang="en-US" sz="1600">
                <a:solidFill>
                  <a:schemeClr val="accent6">
                    <a:lumMod val="60000"/>
                    <a:lumOff val="40000"/>
                  </a:schemeClr>
                </a:solidFill>
              </a:rPr>
              <a:t>​</a:t>
            </a:r>
          </a:p>
          <a:p>
            <a:pPr algn="r" fontAlgn="base"/>
            <a:r>
              <a:rPr lang="en-GB" sz="1600">
                <a:solidFill>
                  <a:schemeClr val="accent6">
                    <a:lumMod val="60000"/>
                    <a:lumOff val="40000"/>
                  </a:schemeClr>
                </a:solidFill>
              </a:rPr>
              <a:t>STUDENT NUMBER- 2109776</a:t>
            </a:r>
            <a:endParaRPr lang="en-US" sz="1600">
              <a:solidFill>
                <a:schemeClr val="accent6">
                  <a:lumMod val="60000"/>
                  <a:lumOff val="40000"/>
                </a:schemeClr>
              </a:solidFill>
            </a:endParaRPr>
          </a:p>
          <a:p>
            <a:endParaRPr lang="en-GB" sz="1600">
              <a:solidFill>
                <a:schemeClr val="accent1">
                  <a:lumMod val="60000"/>
                  <a:lumOff val="40000"/>
                </a:schemeClr>
              </a:solidFill>
            </a:endParaRPr>
          </a:p>
        </p:txBody>
      </p:sp>
      <p:sp>
        <p:nvSpPr>
          <p:cNvPr id="14" name="Rectangle 13"/>
          <p:cNvSpPr/>
          <p:nvPr/>
        </p:nvSpPr>
        <p:spPr>
          <a:xfrm>
            <a:off x="1928794" y="3357562"/>
            <a:ext cx="3929090" cy="923330"/>
          </a:xfrm>
          <a:prstGeom prst="rect">
            <a:avLst/>
          </a:prstGeom>
          <a:noFill/>
        </p:spPr>
        <p:txBody>
          <a:bodyPr wrap="square" lIns="91440" tIns="45720" rIns="91440" bIns="45720">
            <a:spAutoFit/>
          </a:bodyPr>
          <a:lstStyle/>
          <a:p>
            <a:pPr algn="ctr"/>
            <a:r>
              <a:rPr lang="en-GB" sz="5400" b="1" cap="none" spc="-380">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rPr>
              <a:t>C O N T R A S T </a:t>
            </a:r>
          </a:p>
        </p:txBody>
      </p:sp>
      <p:sp>
        <p:nvSpPr>
          <p:cNvPr id="15" name="TextBox 14"/>
          <p:cNvSpPr txBox="1"/>
          <p:nvPr/>
        </p:nvSpPr>
        <p:spPr>
          <a:xfrm>
            <a:off x="1928794" y="4286256"/>
            <a:ext cx="4429156" cy="646331"/>
          </a:xfrm>
          <a:prstGeom prst="rect">
            <a:avLst/>
          </a:prstGeom>
          <a:noFill/>
        </p:spPr>
        <p:txBody>
          <a:bodyPr wrap="square" rtlCol="0">
            <a:spAutoFit/>
          </a:bodyPr>
          <a:lstStyle/>
          <a:p>
            <a:r>
              <a:rPr lang="en-GB" sz="3600">
                <a:solidFill>
                  <a:schemeClr val="accent6">
                    <a:lumMod val="60000"/>
                    <a:lumOff val="40000"/>
                  </a:schemeClr>
                </a:solidFill>
              </a:rPr>
              <a:t>Controls your focus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p:cTn id="7" dur="500" fill="hold"/>
                                        <p:tgtEl>
                                          <p:spTgt spid="10"/>
                                        </p:tgtEl>
                                        <p:attrNameLst>
                                          <p:attrName>ppt_w</p:attrName>
                                        </p:attrNameLst>
                                      </p:cBhvr>
                                      <p:tavLst>
                                        <p:tav tm="0">
                                          <p:val>
                                            <p:fltVal val="0"/>
                                          </p:val>
                                        </p:tav>
                                        <p:tav tm="100000">
                                          <p:val>
                                            <p:strVal val="#ppt_w"/>
                                          </p:val>
                                        </p:tav>
                                      </p:tavLst>
                                    </p:anim>
                                    <p:anim calcmode="lin" valueType="num">
                                      <p:cBhvr>
                                        <p:cTn id="8" dur="500" fill="hold"/>
                                        <p:tgtEl>
                                          <p:spTgt spid="10"/>
                                        </p:tgtEl>
                                        <p:attrNameLst>
                                          <p:attrName>ppt_h</p:attrName>
                                        </p:attrNameLst>
                                      </p:cBhvr>
                                      <p:tavLst>
                                        <p:tav tm="0">
                                          <p:val>
                                            <p:fltVal val="0"/>
                                          </p:val>
                                        </p:tav>
                                        <p:tav tm="100000">
                                          <p:val>
                                            <p:strVal val="#ppt_h"/>
                                          </p:val>
                                        </p:tav>
                                      </p:tavLst>
                                    </p:anim>
                                    <p:animEffect transition="in" filter="fade">
                                      <p:cBhvr>
                                        <p:cTn id="9" dur="500"/>
                                        <p:tgtEl>
                                          <p:spTgt spid="10"/>
                                        </p:tgtEl>
                                      </p:cBhvr>
                                    </p:animEffect>
                                  </p:childTnLst>
                                </p:cTn>
                              </p:par>
                            </p:childTnLst>
                          </p:cTn>
                        </p:par>
                        <p:par>
                          <p:cTn id="10" fill="hold">
                            <p:stCondLst>
                              <p:cond delay="500"/>
                            </p:stCondLst>
                            <p:childTnLst>
                              <p:par>
                                <p:cTn id="11" presetID="53" presetClass="entr" presetSubtype="0" fill="hold" grpId="0" nodeType="after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p:cTn id="13" dur="500" fill="hold"/>
                                        <p:tgtEl>
                                          <p:spTgt spid="11"/>
                                        </p:tgtEl>
                                        <p:attrNameLst>
                                          <p:attrName>ppt_w</p:attrName>
                                        </p:attrNameLst>
                                      </p:cBhvr>
                                      <p:tavLst>
                                        <p:tav tm="0">
                                          <p:val>
                                            <p:fltVal val="0"/>
                                          </p:val>
                                        </p:tav>
                                        <p:tav tm="100000">
                                          <p:val>
                                            <p:strVal val="#ppt_w"/>
                                          </p:val>
                                        </p:tav>
                                      </p:tavLst>
                                    </p:anim>
                                    <p:anim calcmode="lin" valueType="num">
                                      <p:cBhvr>
                                        <p:cTn id="14" dur="500" fill="hold"/>
                                        <p:tgtEl>
                                          <p:spTgt spid="11"/>
                                        </p:tgtEl>
                                        <p:attrNameLst>
                                          <p:attrName>ppt_h</p:attrName>
                                        </p:attrNameLst>
                                      </p:cBhvr>
                                      <p:tavLst>
                                        <p:tav tm="0">
                                          <p:val>
                                            <p:fltVal val="0"/>
                                          </p:val>
                                        </p:tav>
                                        <p:tav tm="100000">
                                          <p:val>
                                            <p:strVal val="#ppt_h"/>
                                          </p:val>
                                        </p:tav>
                                      </p:tavLst>
                                    </p:anim>
                                    <p:animEffect transition="in" filter="fade">
                                      <p:cBhvr>
                                        <p:cTn id="15" dur="500"/>
                                        <p:tgtEl>
                                          <p:spTgt spid="11"/>
                                        </p:tgtEl>
                                      </p:cBhvr>
                                    </p:animEffect>
                                  </p:childTnLst>
                                </p:cTn>
                              </p:par>
                            </p:childTnLst>
                          </p:cTn>
                        </p:par>
                      </p:childTnLst>
                    </p:cTn>
                  </p:par>
                  <p:par>
                    <p:cTn id="16" fill="hold">
                      <p:stCondLst>
                        <p:cond delay="indefinite"/>
                      </p:stCondLst>
                      <p:childTnLst>
                        <p:par>
                          <p:cTn id="17" fill="hold">
                            <p:stCondLst>
                              <p:cond delay="0"/>
                            </p:stCondLst>
                            <p:childTnLst>
                              <p:par>
                                <p:cTn id="18" presetID="12" presetClass="entr" presetSubtype="4" fill="hold" grpId="0" nodeType="clickEffect">
                                  <p:stCondLst>
                                    <p:cond delay="0"/>
                                  </p:stCondLst>
                                  <p:childTnLst>
                                    <p:set>
                                      <p:cBhvr>
                                        <p:cTn id="19" dur="1" fill="hold">
                                          <p:stCondLst>
                                            <p:cond delay="0"/>
                                          </p:stCondLst>
                                        </p:cTn>
                                        <p:tgtEl>
                                          <p:spTgt spid="14"/>
                                        </p:tgtEl>
                                        <p:attrNameLst>
                                          <p:attrName>style.visibility</p:attrName>
                                        </p:attrNameLst>
                                      </p:cBhvr>
                                      <p:to>
                                        <p:strVal val="visible"/>
                                      </p:to>
                                    </p:set>
                                    <p:animEffect transition="in" filter="slide(fromBottom)">
                                      <p:cBhvr>
                                        <p:cTn id="20" dur="500"/>
                                        <p:tgtEl>
                                          <p:spTgt spid="14"/>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15"/>
                                        </p:tgtEl>
                                        <p:attrNameLst>
                                          <p:attrName>style.visibility</p:attrName>
                                        </p:attrNameLst>
                                      </p:cBhvr>
                                      <p:to>
                                        <p:strVal val="visible"/>
                                      </p:to>
                                    </p:set>
                                    <p:animEffect transition="in" filter="slide(fromBottom)">
                                      <p:cBhvr>
                                        <p:cTn id="25"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4" grpId="0"/>
      <p:bldP spid="1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https://ukc-powerpoint.officeapps.live.com/pods/GetClipboardImage.ashx?Id=67a54574-ae97-4e6f-a242-2c71477fc2e5&amp;DC=GUK2&amp;pkey=1f199a9b-2eec-450a-84f8-84f97500cbe4&amp;wdwaccluster=GUK2"/>
          <p:cNvPicPr>
            <a:picLocks noChangeAspect="1" noChangeArrowheads="1"/>
          </p:cNvPicPr>
          <p:nvPr/>
        </p:nvPicPr>
        <p:blipFill>
          <a:blip r:embed="rId3"/>
          <a:srcRect/>
          <a:stretch>
            <a:fillRect/>
          </a:stretch>
        </p:blipFill>
        <p:spPr bwMode="auto">
          <a:xfrm>
            <a:off x="0" y="0"/>
            <a:ext cx="9144000" cy="6929462"/>
          </a:xfrm>
          <a:prstGeom prst="rect">
            <a:avLst/>
          </a:prstGeom>
          <a:noFill/>
        </p:spPr>
      </p:pic>
      <p:sp>
        <p:nvSpPr>
          <p:cNvPr id="17414" name="AutoShape 6" descr="data:image/jpg;base64,%20/9j/4AAQSkZJRgABAQEAYABgAAD/2wBDAAUDBAQEAwUEBAQFBQUGBwwIBwcHBw8LCwkMEQ8SEhEPERETFhwXExQaFRERGCEYGh0dHx8fExciJCIeJBweHx7/2wBDAQUFBQcGBw4ICA4eFBEUHh4eHh4eHh4eHh4eHh4eHh4eHh4eHh4eHh4eHh4eHh4eHh4eHh4eHh4eHh4eHh4eHh7/wAARCACQAHU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j2XBoJ4NSScHj1qJq/WI0kflk6zGlsGkJ496QmmSOFU1bikR7RscWHen28clzII4gME43McKPqaktLMOBJPkg8hP8areJNYt9ItgMBpWH7uJf5n2r5PMeIoU5ulhlzPv0/wCCfU4HIalSCqYh8qfTr/wC3qdtY2MPmT6gvA+ZsYX8M8muPbxRaLcuv2eVogflcMMn8Kwnh1XVrlpRDPcO7Z4UkCtS38E69LCZGs2QYzg9a8GebYnm5qlW34HtU8ooONoU7/ezZ0rVodSuJIbZZNyLvwwwSO9aCTK3fpXFwxan4e1KO68lo5Ym/iXhh3B9q6tri31C1Gp2A2dpov7jeletgs+lTko19YvqeVjMkUk3R0a6F4N05pN1VLS5WZeeCOoqUmvr4ONSKlF3TPlJ81OTjLckLcGopXNLnimsKvkRKqsYG9SaKaetFL2SNVVZtTdetQuakeoWrVHIxjVE7BSCeTngepqZhxWRezsNUsoRxuLM306CvHz7EvD4OXLvLT+vketkOHVfGR5tlqdZKYrfSWv5pMKo6dyam8GeCP7Wk/tjWl3zS4KxMOEXsKpWNsdW1Ww045MUTefKO3HQfn/KvZfD9mFVV7cdK/IMRiJQXLF6s/YsNhoy9+aukUdP8N2lpGBBbxxgeiirI0lTxsGK6Py8cAUqw+1ec4Tb1O9VEkcH4m8K2d5ayRy26NuBGccivArq2uPCXi02kzMLWVwr56Mh7/hX1hex5jIrxv44+G0vNDOoW8ebi0O446lO4r0MBiHCfs5vRnnZhh1Up+0iveRwOqWr2F8WjJKEggjoQauwvvjB6etV9IuTqvhON2wZrb9y574xx/n2pLKTccHrtGR71+gcNY+aq/V5vR3+9f5n55xFgIez+sQ/pFyk70opa+5sfF3I9oJPFFSBTRQap6Gk681C1TyVATzREwk9SGY/KetZlzayPrmmOqlgYmLY7Af/AK61LgYib6UXzTWraZdw4w6vC+f7rLn+lfIcW1Go0497/kfX8J005VJdrfma/hrU7TS7qe5mVnllfaiouSVUf/rrt7T4laXYqq3Wmaip9Vt2P9K5SCCXRtAh1AW/nPs3HC5PPNZl/wCNtdjuLGFdMSWO7AMZEmTknGDgYBr86hQ9tJyUb/M/TalZ0oKLlb5XPcfDXifS9egWaz81Qf4ZEKn8jWzczw28TSSHCgZNeZ6NdXVvfRxyoocNtcpgj9Otdf4quTHYJtJy3b1rilUtJqx1ui0lruYOu/EjR7SVrdNP1G4bOMxwkjNYt54gt9TgZZ7OeCORSNskZGRWN401u/0XTm1GKxWaISiMgPtwTnk45qHR/FF/fRWUd5YeX9sXciht+BnHPcfjXRKg5U/aKOne5hGooVXTlLXtY4XSLZNL8Yahoqn9xcqZIfw5A/LNCRPHfOmDwDn25q98T7STR/F+kX6qVDsOn15H5GneIJJtN1G6g8tQbiLY24cr8wOR78V7mWYz2OIpV3quv5M+ZzbB+1w9WhHe+n5oj+lKKhtpPNiDd+9Tp1r9dhJTipRejPyeUXCTjLccBx1opyCigpPQtyNzUG9abKTUJPFaqJzN3Y66mVYHJ9Km1q5SPw5aSNj5QpPtWNq8wjt8E/eIWp9alF74YSQDA8vaQOmQMf0r4HjCa9tSh2/U/QODqT9lVn/Wh7t4ZtrXUNDhUqrL5YxnoRipT4b02I7ltId2cjCY5rF+E14ZvC1hJuzmFR+XFd04DpkelfmcpShJpM/VIJNJnMTwRQ3Ea8A7hitTXWjkW3U4Nc9rF/DZ63G10kzLuwAiE/jVzxFrGmNaxeSZWckY2ITj61k020zecVoXzoNjqEG24hWRPQii08J6baSB7e3jjx6LV3w9Oz2asykenHWtR5FVMk1fPLltfQ5pxaZ4T+0pEsNjpsq8SxzHaR9P/rVzvjLVB4i1C31RYhE01pGzqD/FtAJra/aCuP7Q1/SdJUZyxd8emf8ADNc5bIJ5TMq7Y2O2IY6KOBXsYf3KMPmeBXhz4ifyK9hujba3cZFaC0zULVreRGkjaNlPRhg4NSoBgda/UuG8V7fBJPeOn+R+XcR4X6vjHbaWv+ZImcUUqA4/xor3zw0xbjCmqrn5eann6ZxVO4bahrRbGfL7xiaw5mukiU8Jya09HUXWiahYv9+EmQDvtIrOWFmladhy3Iq5HL/Zt/a3uCYp/wBxMB79K/JM9xf1rFTku+nyP17IcJ9Vwsbrpr8z0P4I6kJPDa2hP7y1lMZHoM5Feqx3apDuZgF7mvAvDMreHvGIVMm0vRzjoD2Ne2afLBeWOwkMrDmvkMZG0+ZbPU+wwlS9JRe60I59a0F7gebcwM6npkE1JcazoDRqHlg9eBWDN4ZW1v5Lm3sY5o5OqBOtSHRY5IykWiNCzZyXXgfSskoW3PThToyheUtTqdP1bTrkBLWaN/ZSDVi8mURnkdOaxNC0e002MMsKLN3IUA1k+PNfXTrEw2/z3c3yQoOpY9/oKmK5pWicE2lc828To2tfEC9mUkx28Qt1b36tj88U9Hj03UbabyldIXVtjdCAelbltp0Gm6VEARLMV8yeY9WkPJrj9UM13eFUJWPPzv6D0r04S5/d6I82dNRg3bVmr4j1KfxBf3OpXAUFl+VV6Ko6Cs6M/IO9WZFWPRptnC7CAe7GuW0TUbr7bJZXHzup47HFfb8KZlRw/PCq7XtbsfBcV5XVquEqKvZPQ6ZDxRSQsHTcvT6UV+i6PVH55drQZcOqI2ccj8qyL+7h2+WZkVm4HOcmrF/ZzahEVMjRA9MelYMmlx2d/BBHltoLOx6k18nmHFFKlzUqKu+/Q+ywHDFWry1aui7G60S/Zxt7Clms/t+kT2oOJMbkOejDpV22t99op9BS26+SzL61+Yyqts/U4UFyoqeCrqHVNLfT7pit3bDahz8wINa2ia3r/hy+kjm3XVqCCMnLD/GvP/EQutH8Wm6siUMwEgA6N613Wk+ILG406Ge+kjG5tki/8tI2HqPT3qq9J8vMldM5qFeKlyTdpL8T07w/8TNDmjEdxMkEncSHBrZn+IHhtISzalbDA7SA15Pqtj4avIleOSC5jboQcEVz1zolvG4k0220+QD/AJ6nLL+HeuNYem+rR2SrT3STO98TfE+Dc8ejWz3TdmAwv51jaQl1cXJ1bWJDNeSDgfwxD+6K52weSC7U6pdWscS8pDGOWPuOtbVzcXV+NtkWjgx/rCpX9DVulGCtFfMUKl3eW/Ym1/Wl3i0t8s56qvJrMv7i3s7UT6mwjJ+5GvU/40y4u9M8O27y83N6w78n8fSud8KbvEPjBLzWlaWzhDSSIMhcAcJ7ZNdNGimnLZL8TjxWJcXZayfTsdNaSNfRq8ibIRyq1zX2drvxuPso+XGXI6DFb+rSziMWenQ/fbaMe/atvQNCh0ux3y4M78yP6mtI1VSTl3MPYyrtRfTVsxtRZrOfaq5V+foe9FbN3BFMwPHHrRXu4XibGUKUaalojxcTwxhK1aVS25NYtHFo72tvZo91KCZZ5ACVHog7fXrXKPD5l1JJt5HFby3Hl2zSKcFRVGwi8y1a4fjzGLV885vVn08KKWhe0uMG09an1TSmtrGG+VgyOcHH8JpNMUeUQvrRqJl8vYxYoDnBPFcd3zHel7uhyvjzSZr3SUv7WMtLZjc2Bzs7/rVDw7/Z+t2Zimb7NfqoCTKOTjsfUV6t4DAN1eKY1kVrGUFWGQRjvXmGpeHZ9Pcalp44zueMenqK66FbmTpt2a2PLxFG1TnSuuo2exvrd/JurJZ/SSM7cirFhodzMpuI9EnlRTy4LFR9TWhpOsC6gVTzxgg123hbxbfaLZXNpZNA0U6nMNwu5CxGM8c0TqTTs0WqMXDmp6nEQGS1bculBSO4AzWrp+obphLJBhgDhJV+XOOuKi8nW3ZpJ54SCekMef51JaSf6Ssd3b3Xl93VAT+uBWEtTq2RnzaLDd3DzzyEozZaRup+lTPJYadb/ZrGIYJwAvVjTfEt40750+3kghVQMSPuYn1PYfSq/hPT55Lhry5bdj7gP863taF5M89vmqcsI28zs7PRo9O063v7llNzMN3l9dgqtfzySLgcCnXWpiNB5z7yBgZPSuf1DWlANY04Sk7m1SqqceU0UHbDN9Bmiq2gp4gmhe5tbx7JJMYAGSwGcH9aK1dk7XMUqjV1Eiu7ea3k+zXUMsJdQQsilSQeh57VptbrDZpGq8BQBUHjrWrrXddfUbrahICIi/dRR0Aq7EfMsEPfaOamtpY7sM3Je8tSHShliuMc1a1C23Q78jrjHeo9BjE155RbacEj3rSvSqxELnpXLN2kdlNaNEPgWaRdUe3hwZZIZIwD/uk/0rM0e8W6sVUxhguVc+h9K0/h9A48YWrdT5jDHrlTXkdnr9zpOu3sL52C4kBHp8xropUPaylbsv1PNrYpUZpSW50Osad/YmptqUEfmWj8vGP4W/wrR0C6nuL6K9hgRthyEmj3IfYg9aq22uJexEqyuv8AEh7iuxsT4ft9E+2W+sRmVFy9vNHsfPovY1dTntqtR03ST30Zna9c3V5PC1ppEVnKoImNucRyHPBC9qbFb6vLHwiIfV3xTm8Q6cG3CUZ7cGq8mvLMxw3yH0rB87+ydKVKG0hX00rk3l5bHI5VDk055xDBst4uOx6Cqsmr2SfNKSB9Kt2kseor5dtDKq93ZcCtOWVryOWVSLlywepjS+dcS7cksT2rY0Dw7HNexNqG1I2cDLchR6mt3S9NtLMbpE8xz61Fq94iI3l4X6UnWb92I4YRfFPc6bV7Xw3paQQw64kzEHd5S5UdMUV5PeT3ckxaMMw74orZUY2MvazjpdsXxGzxtnH8Xat3QpvOsEJ5+Wq3iaz/AHLnGfepPB43WGw9uBSqWlTudNFOFVruWoWaG5DRcEelXp3ZrYk9cVUlQxz5q3dDFsdvpXM1ex27IufDQzHxpp0aKGZpv0wc/pXC+MPB8N5req3FjhZRezBkPQnea9K+D9u7+ObOVVLMqyN9PlI/rXBavq8dt4q1mHzgGTUJs89TvNa0udVG4djzarpSq8tXaxzuneG3jRd2+OYdfar7Q3Vmu2SMyj2HNbEWuWszDzioYdHU80kcouNRiO5ZbfcC2084960cqjfvG0YUlG1MxjJaPExPyNjoy4NZ9tDcyzlbU5BPSuq1TTpLy5aRliVC304q3pFjZ6fhlYE9aFNRWhEqLm9djP0bww0hE14pZuwPSvSfDnhG+utPNxZQRGMZUF3C5I9K5WfUhjCsBz2qL+3bqGIxxXk0Y54VyKhxlUfvGbcaa5aVkN1jUHSeS3VcMjFW5zyKxWjur5ysbEc8tjgVftLVrp/MKkKTyx71uy2sUOnKtv8A65ugA4x6mlpDRG8YSqK8tjFggit4/LVGdv4iBRW1a2kcEW08seWJ7miocjpVNI//2Q=="/>
          <p:cNvSpPr>
            <a:spLocks noChangeAspect="1" noChangeArrowheads="1"/>
          </p:cNvSpPr>
          <p:nvPr/>
        </p:nvSpPr>
        <p:spPr bwMode="auto">
          <a:xfrm>
            <a:off x="212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5" name="TextBox 14"/>
          <p:cNvSpPr txBox="1"/>
          <p:nvPr/>
        </p:nvSpPr>
        <p:spPr>
          <a:xfrm>
            <a:off x="1428728" y="2143116"/>
            <a:ext cx="4429156" cy="646331"/>
          </a:xfrm>
          <a:prstGeom prst="rect">
            <a:avLst/>
          </a:prstGeom>
          <a:noFill/>
        </p:spPr>
        <p:txBody>
          <a:bodyPr wrap="square" rtlCol="0">
            <a:spAutoFit/>
          </a:bodyPr>
          <a:lstStyle/>
          <a:p>
            <a:pPr>
              <a:buFont typeface="Wingdings" pitchFamily="2" charset="2"/>
              <a:buChar char="v"/>
            </a:pPr>
            <a:r>
              <a:rPr lang="en-GB" sz="3600">
                <a:solidFill>
                  <a:schemeClr val="accent6">
                    <a:lumMod val="60000"/>
                    <a:lumOff val="40000"/>
                  </a:schemeClr>
                </a:solidFill>
              </a:rPr>
              <a:t> Controls your focus</a:t>
            </a:r>
          </a:p>
        </p:txBody>
      </p:sp>
      <p:sp>
        <p:nvSpPr>
          <p:cNvPr id="5" name="TextBox 4"/>
          <p:cNvSpPr txBox="1"/>
          <p:nvPr/>
        </p:nvSpPr>
        <p:spPr>
          <a:xfrm>
            <a:off x="1428728" y="2857496"/>
            <a:ext cx="5178725" cy="923330"/>
          </a:xfrm>
          <a:prstGeom prst="rect">
            <a:avLst/>
          </a:prstGeom>
          <a:noFill/>
        </p:spPr>
        <p:txBody>
          <a:bodyPr wrap="square" rtlCol="0">
            <a:spAutoFit/>
          </a:bodyPr>
          <a:lstStyle/>
          <a:p>
            <a:pPr>
              <a:buFont typeface="Wingdings" pitchFamily="2" charset="2"/>
              <a:buChar char="v"/>
            </a:pPr>
            <a:r>
              <a:rPr lang="en-GB" sz="3600">
                <a:solidFill>
                  <a:schemeClr val="accent1">
                    <a:lumMod val="40000"/>
                    <a:lumOff val="60000"/>
                  </a:schemeClr>
                </a:solidFill>
              </a:rPr>
              <a:t>Focus on colour contrast</a:t>
            </a:r>
          </a:p>
          <a:p>
            <a:r>
              <a:rPr lang="en-GB"/>
              <a:t>  </a:t>
            </a:r>
          </a:p>
        </p:txBody>
      </p:sp>
      <p:sp>
        <p:nvSpPr>
          <p:cNvPr id="6" name="TextBox 5"/>
          <p:cNvSpPr txBox="1"/>
          <p:nvPr/>
        </p:nvSpPr>
        <p:spPr>
          <a:xfrm>
            <a:off x="1429003" y="3500438"/>
            <a:ext cx="7714997" cy="1077218"/>
          </a:xfrm>
          <a:prstGeom prst="rect">
            <a:avLst/>
          </a:prstGeom>
          <a:noFill/>
        </p:spPr>
        <p:txBody>
          <a:bodyPr wrap="none" rtlCol="0">
            <a:spAutoFit/>
          </a:bodyPr>
          <a:lstStyle/>
          <a:p>
            <a:pPr>
              <a:buFont typeface="Wingdings" pitchFamily="2" charset="2"/>
              <a:buChar char="v"/>
            </a:pPr>
            <a:r>
              <a:rPr lang="en-GB" sz="3200">
                <a:solidFill>
                  <a:schemeClr val="accent6">
                    <a:lumMod val="60000"/>
                    <a:lumOff val="40000"/>
                  </a:schemeClr>
                </a:solidFill>
              </a:rPr>
              <a:t>Different object shapes, sizes,                        </a:t>
            </a:r>
          </a:p>
          <a:p>
            <a:r>
              <a:rPr lang="en-GB" sz="3200">
                <a:solidFill>
                  <a:schemeClr val="accent6">
                    <a:lumMod val="60000"/>
                    <a:lumOff val="40000"/>
                  </a:schemeClr>
                </a:solidFill>
              </a:rPr>
              <a:t>    font types etc</a:t>
            </a:r>
          </a:p>
        </p:txBody>
      </p:sp>
    </p:spTree>
    <p:extLst>
      <p:ext uri="{BB962C8B-B14F-4D97-AF65-F5344CB8AC3E}">
        <p14:creationId xmlns:p14="http://schemas.microsoft.com/office/powerpoint/2010/main" val="39015893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https://ukc-powerpoint.officeapps.live.com/pods/GetClipboardImage.ashx?Id=67a54574-ae97-4e6f-a242-2c71477fc2e5&amp;DC=GUK2&amp;pkey=1f199a9b-2eec-450a-84f8-84f97500cbe4&amp;wdwaccluster=GUK2"/>
          <p:cNvPicPr>
            <a:picLocks noChangeAspect="1" noChangeArrowheads="1"/>
          </p:cNvPicPr>
          <p:nvPr/>
        </p:nvPicPr>
        <p:blipFill>
          <a:blip r:embed="rId3"/>
          <a:srcRect/>
          <a:stretch>
            <a:fillRect/>
          </a:stretch>
        </p:blipFill>
        <p:spPr bwMode="auto">
          <a:xfrm>
            <a:off x="0" y="0"/>
            <a:ext cx="9144000" cy="6929462"/>
          </a:xfrm>
          <a:prstGeom prst="rect">
            <a:avLst/>
          </a:prstGeom>
          <a:noFill/>
        </p:spPr>
      </p:pic>
      <p:sp>
        <p:nvSpPr>
          <p:cNvPr id="17414" name="AutoShape 6" descr="data:image/jpg;base64,%20/9j/4AAQSkZJRgABAQEAYABgAAD/2wBDAAUDBAQEAwUEBAQFBQUGBwwIBwcHBw8LCwkMEQ8SEhEPERETFhwXExQaFRERGCEYGh0dHx8fExciJCIeJBweHx7/2wBDAQUFBQcGBw4ICA4eFBEUHh4eHh4eHh4eHh4eHh4eHh4eHh4eHh4eHh4eHh4eHh4eHh4eHh4eHh4eHh4eHh4eHh7/wAARCACQAHU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j2XBoJ4NSScHj1qJq/WI0kflk6zGlsGkJ496QmmSOFU1bikR7RscWHen28clzII4gME43McKPqaktLMOBJPkg8hP8areJNYt9ItgMBpWH7uJf5n2r5PMeIoU5ulhlzPv0/wCCfU4HIalSCqYh8qfTr/wC3qdtY2MPmT6gvA+ZsYX8M8muPbxRaLcuv2eVogflcMMn8Kwnh1XVrlpRDPcO7Z4UkCtS38E69LCZGs2QYzg9a8GebYnm5qlW34HtU8ooONoU7/ezZ0rVodSuJIbZZNyLvwwwSO9aCTK3fpXFwxan4e1KO68lo5Ym/iXhh3B9q6tri31C1Gp2A2dpov7jeletgs+lTko19YvqeVjMkUk3R0a6F4N05pN1VLS5WZeeCOoqUmvr4ONSKlF3TPlJ81OTjLckLcGopXNLnimsKvkRKqsYG9SaKaetFL2SNVVZtTdetQuakeoWrVHIxjVE7BSCeTngepqZhxWRezsNUsoRxuLM306CvHz7EvD4OXLvLT+vketkOHVfGR5tlqdZKYrfSWv5pMKo6dyam8GeCP7Wk/tjWl3zS4KxMOEXsKpWNsdW1Ww045MUTefKO3HQfn/KvZfD9mFVV7cdK/IMRiJQXLF6s/YsNhoy9+aukUdP8N2lpGBBbxxgeiirI0lTxsGK6Py8cAUqw+1ec4Tb1O9VEkcH4m8K2d5ayRy26NuBGccivArq2uPCXi02kzMLWVwr56Mh7/hX1hex5jIrxv44+G0vNDOoW8ebi0O446lO4r0MBiHCfs5vRnnZhh1Up+0iveRwOqWr2F8WjJKEggjoQauwvvjB6etV9IuTqvhON2wZrb9y574xx/n2pLKTccHrtGR71+gcNY+aq/V5vR3+9f5n55xFgIez+sQ/pFyk70opa+5sfF3I9oJPFFSBTRQap6Gk681C1TyVATzREwk9SGY/KetZlzayPrmmOqlgYmLY7Af/AK61LgYib6UXzTWraZdw4w6vC+f7rLn+lfIcW1Go0497/kfX8J005VJdrfma/hrU7TS7qe5mVnllfaiouSVUf/rrt7T4laXYqq3Wmaip9Vt2P9K5SCCXRtAh1AW/nPs3HC5PPNZl/wCNtdjuLGFdMSWO7AMZEmTknGDgYBr86hQ9tJyUb/M/TalZ0oKLlb5XPcfDXifS9egWaz81Qf4ZEKn8jWzczw28TSSHCgZNeZ6NdXVvfRxyoocNtcpgj9Otdf4quTHYJtJy3b1rilUtJqx1ui0lruYOu/EjR7SVrdNP1G4bOMxwkjNYt54gt9TgZZ7OeCORSNskZGRWN401u/0XTm1GKxWaISiMgPtwTnk45qHR/FF/fRWUd5YeX9sXciht+BnHPcfjXRKg5U/aKOne5hGooVXTlLXtY4XSLZNL8Yahoqn9xcqZIfw5A/LNCRPHfOmDwDn25q98T7STR/F+kX6qVDsOn15H5GneIJJtN1G6g8tQbiLY24cr8wOR78V7mWYz2OIpV3quv5M+ZzbB+1w9WhHe+n5oj+lKKhtpPNiDd+9Tp1r9dhJTipRejPyeUXCTjLccBx1opyCigpPQtyNzUG9abKTUJPFaqJzN3Y66mVYHJ9Km1q5SPw5aSNj5QpPtWNq8wjt8E/eIWp9alF74YSQDA8vaQOmQMf0r4HjCa9tSh2/U/QODqT9lVn/Wh7t4ZtrXUNDhUqrL5YxnoRipT4b02I7ltId2cjCY5rF+E14ZvC1hJuzmFR+XFd04DpkelfmcpShJpM/VIJNJnMTwRQ3Ea8A7hitTXWjkW3U4Nc9rF/DZ63G10kzLuwAiE/jVzxFrGmNaxeSZWckY2ITj61k020zecVoXzoNjqEG24hWRPQii08J6baSB7e3jjx6LV3w9Oz2asykenHWtR5FVMk1fPLltfQ5pxaZ4T+0pEsNjpsq8SxzHaR9P/rVzvjLVB4i1C31RYhE01pGzqD/FtAJra/aCuP7Q1/SdJUZyxd8emf8ADNc5bIJ5TMq7Y2O2IY6KOBXsYf3KMPmeBXhz4ifyK9hujba3cZFaC0zULVreRGkjaNlPRhg4NSoBgda/UuG8V7fBJPeOn+R+XcR4X6vjHbaWv+ZImcUUqA4/xor3zw0xbjCmqrn5eann6ZxVO4bahrRbGfL7xiaw5mukiU8Jya09HUXWiahYv9+EmQDvtIrOWFmladhy3Iq5HL/Zt/a3uCYp/wBxMB79K/JM9xf1rFTku+nyP17IcJ9Vwsbrpr8z0P4I6kJPDa2hP7y1lMZHoM5Feqx3apDuZgF7mvAvDMreHvGIVMm0vRzjoD2Ne2afLBeWOwkMrDmvkMZG0+ZbPU+wwlS9JRe60I59a0F7gebcwM6npkE1JcazoDRqHlg9eBWDN4ZW1v5Lm3sY5o5OqBOtSHRY5IykWiNCzZyXXgfSskoW3PThToyheUtTqdP1bTrkBLWaN/ZSDVi8mURnkdOaxNC0e002MMsKLN3IUA1k+PNfXTrEw2/z3c3yQoOpY9/oKmK5pWicE2lc828To2tfEC9mUkx28Qt1b36tj88U9Hj03UbabyldIXVtjdCAelbltp0Gm6VEARLMV8yeY9WkPJrj9UM13eFUJWPPzv6D0r04S5/d6I82dNRg3bVmr4j1KfxBf3OpXAUFl+VV6Ko6Cs6M/IO9WZFWPRptnC7CAe7GuW0TUbr7bJZXHzup47HFfb8KZlRw/PCq7XtbsfBcV5XVquEqKvZPQ6ZDxRSQsHTcvT6UV+i6PVH55drQZcOqI2ccj8qyL+7h2+WZkVm4HOcmrF/ZzahEVMjRA9MelYMmlx2d/BBHltoLOx6k18nmHFFKlzUqKu+/Q+ywHDFWry1aui7G60S/Zxt7Clms/t+kT2oOJMbkOejDpV22t99op9BS26+SzL61+Yyqts/U4UFyoqeCrqHVNLfT7pit3bDahz8wINa2ia3r/hy+kjm3XVqCCMnLD/GvP/EQutH8Wm6siUMwEgA6N613Wk+ILG406Ge+kjG5tki/8tI2HqPT3qq9J8vMldM5qFeKlyTdpL8T07w/8TNDmjEdxMkEncSHBrZn+IHhtISzalbDA7SA15Pqtj4avIleOSC5jboQcEVz1zolvG4k0220+QD/AJ6nLL+HeuNYem+rR2SrT3STO98TfE+Dc8ejWz3TdmAwv51jaQl1cXJ1bWJDNeSDgfwxD+6K52weSC7U6pdWscS8pDGOWPuOtbVzcXV+NtkWjgx/rCpX9DVulGCtFfMUKl3eW/Ym1/Wl3i0t8s56qvJrMv7i3s7UT6mwjJ+5GvU/40y4u9M8O27y83N6w78n8fSud8KbvEPjBLzWlaWzhDSSIMhcAcJ7ZNdNGimnLZL8TjxWJcXZayfTsdNaSNfRq8ibIRyq1zX2drvxuPso+XGXI6DFb+rSziMWenQ/fbaMe/atvQNCh0ux3y4M78yP6mtI1VSTl3MPYyrtRfTVsxtRZrOfaq5V+foe9FbN3BFMwPHHrRXu4XibGUKUaalojxcTwxhK1aVS25NYtHFo72tvZo91KCZZ5ACVHog7fXrXKPD5l1JJt5HFby3Hl2zSKcFRVGwi8y1a4fjzGLV885vVn08KKWhe0uMG09an1TSmtrGG+VgyOcHH8JpNMUeUQvrRqJl8vYxYoDnBPFcd3zHel7uhyvjzSZr3SUv7WMtLZjc2Bzs7/rVDw7/Z+t2Zimb7NfqoCTKOTjsfUV6t4DAN1eKY1kVrGUFWGQRjvXmGpeHZ9Pcalp44zueMenqK66FbmTpt2a2PLxFG1TnSuuo2exvrd/JurJZ/SSM7cirFhodzMpuI9EnlRTy4LFR9TWhpOsC6gVTzxgg123hbxbfaLZXNpZNA0U6nMNwu5CxGM8c0TqTTs0WqMXDmp6nEQGS1bculBSO4AzWrp+obphLJBhgDhJV+XOOuKi8nW3ZpJ54SCekMef51JaSf6Ssd3b3Xl93VAT+uBWEtTq2RnzaLDd3DzzyEozZaRup+lTPJYadb/ZrGIYJwAvVjTfEt40750+3kghVQMSPuYn1PYfSq/hPT55Lhry5bdj7gP863taF5M89vmqcsI28zs7PRo9O063v7llNzMN3l9dgqtfzySLgcCnXWpiNB5z7yBgZPSuf1DWlANY04Sk7m1SqqceU0UHbDN9Bmiq2gp4gmhe5tbx7JJMYAGSwGcH9aK1dk7XMUqjV1Eiu7ea3k+zXUMsJdQQsilSQeh57VptbrDZpGq8BQBUHjrWrrXddfUbrahICIi/dRR0Aq7EfMsEPfaOamtpY7sM3Je8tSHShliuMc1a1C23Q78jrjHeo9BjE155RbacEj3rSvSqxELnpXLN2kdlNaNEPgWaRdUe3hwZZIZIwD/uk/0rM0e8W6sVUxhguVc+h9K0/h9A48YWrdT5jDHrlTXkdnr9zpOu3sL52C4kBHp8xropUPaylbsv1PNrYpUZpSW50Osad/YmptqUEfmWj8vGP4W/wrR0C6nuL6K9hgRthyEmj3IfYg9aq22uJexEqyuv8AEh7iuxsT4ft9E+2W+sRmVFy9vNHsfPovY1dTntqtR03ST30Zna9c3V5PC1ppEVnKoImNucRyHPBC9qbFb6vLHwiIfV3xTm8Q6cG3CUZ7cGq8mvLMxw3yH0rB87+ydKVKG0hX00rk3l5bHI5VDk055xDBst4uOx6Cqsmr2SfNKSB9Kt2kseor5dtDKq93ZcCtOWVryOWVSLlywepjS+dcS7cksT2rY0Dw7HNexNqG1I2cDLchR6mt3S9NtLMbpE8xz61Fq94iI3l4X6UnWb92I4YRfFPc6bV7Xw3paQQw64kzEHd5S5UdMUV5PeT3ckxaMMw74orZUY2MvazjpdsXxGzxtnH8Xat3QpvOsEJ5+Wq3iaz/AHLnGfepPB43WGw9uBSqWlTudNFOFVruWoWaG5DRcEelXp3ZrYk9cVUlQxz5q3dDFsdvpXM1ex27IufDQzHxpp0aKGZpv0wc/pXC+MPB8N5req3FjhZRezBkPQnea9K+D9u7+ObOVVLMqyN9PlI/rXBavq8dt4q1mHzgGTUJs89TvNa0udVG4djzarpSq8tXaxzuneG3jRd2+OYdfar7Q3Vmu2SMyj2HNbEWuWszDzioYdHU80kcouNRiO5ZbfcC2084960cqjfvG0YUlG1MxjJaPExPyNjoy4NZ9tDcyzlbU5BPSuq1TTpLy5aRliVC304q3pFjZ6fhlYE9aFNRWhEqLm9djP0bww0hE14pZuwPSvSfDnhG+utPNxZQRGMZUF3C5I9K5WfUhjCsBz2qL+3bqGIxxXk0Y54VyKhxlUfvGbcaa5aVkN1jUHSeS3VcMjFW5zyKxWjur5ysbEc8tjgVftLVrp/MKkKTyx71uy2sUOnKtv8A65ugA4x6mlpDRG8YSqK8tjFggit4/LVGdv4iBRW1a2kcEW08seWJ7miocjpVNI//2Q=="/>
          <p:cNvSpPr>
            <a:spLocks noChangeAspect="1" noChangeArrowheads="1"/>
          </p:cNvSpPr>
          <p:nvPr/>
        </p:nvSpPr>
        <p:spPr bwMode="auto">
          <a:xfrm>
            <a:off x="212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5" name="TextBox 14"/>
          <p:cNvSpPr txBox="1"/>
          <p:nvPr/>
        </p:nvSpPr>
        <p:spPr>
          <a:xfrm>
            <a:off x="1428728" y="2143116"/>
            <a:ext cx="4429156" cy="646331"/>
          </a:xfrm>
          <a:prstGeom prst="rect">
            <a:avLst/>
          </a:prstGeom>
          <a:noFill/>
        </p:spPr>
        <p:txBody>
          <a:bodyPr wrap="square" rtlCol="0">
            <a:spAutoFit/>
          </a:bodyPr>
          <a:lstStyle/>
          <a:p>
            <a:pPr>
              <a:buFont typeface="Wingdings" pitchFamily="2" charset="2"/>
              <a:buChar char="v"/>
            </a:pPr>
            <a:r>
              <a:rPr lang="en-GB" sz="3600">
                <a:solidFill>
                  <a:schemeClr val="accent6">
                    <a:lumMod val="60000"/>
                    <a:lumOff val="40000"/>
                  </a:schemeClr>
                </a:solidFill>
              </a:rPr>
              <a:t> Controls your focus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https://ukc-powerpoint.officeapps.live.com/pods/GetClipboardImage.ashx?Id=67a54574-ae97-4e6f-a242-2c71477fc2e5&amp;DC=GUK2&amp;pkey=1f199a9b-2eec-450a-84f8-84f97500cbe4&amp;wdwaccluster=GUK2"/>
          <p:cNvPicPr>
            <a:picLocks noChangeAspect="1" noChangeArrowheads="1"/>
          </p:cNvPicPr>
          <p:nvPr/>
        </p:nvPicPr>
        <p:blipFill>
          <a:blip r:embed="rId3"/>
          <a:srcRect/>
          <a:stretch>
            <a:fillRect/>
          </a:stretch>
        </p:blipFill>
        <p:spPr bwMode="auto">
          <a:xfrm>
            <a:off x="0" y="0"/>
            <a:ext cx="9144000" cy="6929462"/>
          </a:xfrm>
          <a:prstGeom prst="rect">
            <a:avLst/>
          </a:prstGeom>
          <a:noFill/>
        </p:spPr>
      </p:pic>
      <p:sp>
        <p:nvSpPr>
          <p:cNvPr id="17414" name="AutoShape 6" descr="data:image/jpg;base64,%20/9j/4AAQSkZJRgABAQEAYABgAAD/2wBDAAUDBAQEAwUEBAQFBQUGBwwIBwcHBw8LCwkMEQ8SEhEPERETFhwXExQaFRERGCEYGh0dHx8fExciJCIeJBweHx7/2wBDAQUFBQcGBw4ICA4eFBEUHh4eHh4eHh4eHh4eHh4eHh4eHh4eHh4eHh4eHh4eHh4eHh4eHh4eHh4eHh4eHh4eHh7/wAARCACQAHU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j2XBoJ4NSScHj1qJq/WI0kflk6zGlsGkJ496QmmSOFU1bikR7RscWHen28clzII4gME43McKPqaktLMOBJPkg8hP8areJNYt9ItgMBpWH7uJf5n2r5PMeIoU5ulhlzPv0/wCCfU4HIalSCqYh8qfTr/wC3qdtY2MPmT6gvA+ZsYX8M8muPbxRaLcuv2eVogflcMMn8Kwnh1XVrlpRDPcO7Z4UkCtS38E69LCZGs2QYzg9a8GebYnm5qlW34HtU8ooONoU7/ezZ0rVodSuJIbZZNyLvwwwSO9aCTK3fpXFwxan4e1KO68lo5Ym/iXhh3B9q6tri31C1Gp2A2dpov7jeletgs+lTko19YvqeVjMkUk3R0a6F4N05pN1VLS5WZeeCOoqUmvr4ONSKlF3TPlJ81OTjLckLcGopXNLnimsKvkRKqsYG9SaKaetFL2SNVVZtTdetQuakeoWrVHIxjVE7BSCeTngepqZhxWRezsNUsoRxuLM306CvHz7EvD4OXLvLT+vketkOHVfGR5tlqdZKYrfSWv5pMKo6dyam8GeCP7Wk/tjWl3zS4KxMOEXsKpWNsdW1Ww045MUTefKO3HQfn/KvZfD9mFVV7cdK/IMRiJQXLF6s/YsNhoy9+aukUdP8N2lpGBBbxxgeiirI0lTxsGK6Py8cAUqw+1ec4Tb1O9VEkcH4m8K2d5ayRy26NuBGccivArq2uPCXi02kzMLWVwr56Mh7/hX1hex5jIrxv44+G0vNDOoW8ebi0O446lO4r0MBiHCfs5vRnnZhh1Up+0iveRwOqWr2F8WjJKEggjoQauwvvjB6etV9IuTqvhON2wZrb9y574xx/n2pLKTccHrtGR71+gcNY+aq/V5vR3+9f5n55xFgIez+sQ/pFyk70opa+5sfF3I9oJPFFSBTRQap6Gk681C1TyVATzREwk9SGY/KetZlzayPrmmOqlgYmLY7Af/AK61LgYib6UXzTWraZdw4w6vC+f7rLn+lfIcW1Go0497/kfX8J005VJdrfma/hrU7TS7qe5mVnllfaiouSVUf/rrt7T4laXYqq3Wmaip9Vt2P9K5SCCXRtAh1AW/nPs3HC5PPNZl/wCNtdjuLGFdMSWO7AMZEmTknGDgYBr86hQ9tJyUb/M/TalZ0oKLlb5XPcfDXifS9egWaz81Qf4ZEKn8jWzczw28TSSHCgZNeZ6NdXVvfRxyoocNtcpgj9Otdf4quTHYJtJy3b1rilUtJqx1ui0lruYOu/EjR7SVrdNP1G4bOMxwkjNYt54gt9TgZZ7OeCORSNskZGRWN401u/0XTm1GKxWaISiMgPtwTnk45qHR/FF/fRWUd5YeX9sXciht+BnHPcfjXRKg5U/aKOne5hGooVXTlLXtY4XSLZNL8Yahoqn9xcqZIfw5A/LNCRPHfOmDwDn25q98T7STR/F+kX6qVDsOn15H5GneIJJtN1G6g8tQbiLY24cr8wOR78V7mWYz2OIpV3quv5M+ZzbB+1w9WhHe+n5oj+lKKhtpPNiDd+9Tp1r9dhJTipRejPyeUXCTjLccBx1opyCigpPQtyNzUG9abKTUJPFaqJzN3Y66mVYHJ9Km1q5SPw5aSNj5QpPtWNq8wjt8E/eIWp9alF74YSQDA8vaQOmQMf0r4HjCa9tSh2/U/QODqT9lVn/Wh7t4ZtrXUNDhUqrL5YxnoRipT4b02I7ltId2cjCY5rF+E14ZvC1hJuzmFR+XFd04DpkelfmcpShJpM/VIJNJnMTwRQ3Ea8A7hitTXWjkW3U4Nc9rF/DZ63G10kzLuwAiE/jVzxFrGmNaxeSZWckY2ITj61k020zecVoXzoNjqEG24hWRPQii08J6baSB7e3jjx6LV3w9Oz2asykenHWtR5FVMk1fPLltfQ5pxaZ4T+0pEsNjpsq8SxzHaR9P/rVzvjLVB4i1C31RYhE01pGzqD/FtAJra/aCuP7Q1/SdJUZyxd8emf8ADNc5bIJ5TMq7Y2O2IY6KOBXsYf3KMPmeBXhz4ifyK9hujba3cZFaC0zULVreRGkjaNlPRhg4NSoBgda/UuG8V7fBJPeOn+R+XcR4X6vjHbaWv+ZImcUUqA4/xor3zw0xbjCmqrn5eann6ZxVO4bahrRbGfL7xiaw5mukiU8Jya09HUXWiahYv9+EmQDvtIrOWFmladhy3Iq5HL/Zt/a3uCYp/wBxMB79K/JM9xf1rFTku+nyP17IcJ9Vwsbrpr8z0P4I6kJPDa2hP7y1lMZHoM5Feqx3apDuZgF7mvAvDMreHvGIVMm0vRzjoD2Ne2afLBeWOwkMrDmvkMZG0+ZbPU+wwlS9JRe60I59a0F7gebcwM6npkE1JcazoDRqHlg9eBWDN4ZW1v5Lm3sY5o5OqBOtSHRY5IykWiNCzZyXXgfSskoW3PThToyheUtTqdP1bTrkBLWaN/ZSDVi8mURnkdOaxNC0e002MMsKLN3IUA1k+PNfXTrEw2/z3c3yQoOpY9/oKmK5pWicE2lc828To2tfEC9mUkx28Qt1b36tj88U9Hj03UbabyldIXVtjdCAelbltp0Gm6VEARLMV8yeY9WkPJrj9UM13eFUJWPPzv6D0r04S5/d6I82dNRg3bVmr4j1KfxBf3OpXAUFl+VV6Ko6Cs6M/IO9WZFWPRptnC7CAe7GuW0TUbr7bJZXHzup47HFfb8KZlRw/PCq7XtbsfBcV5XVquEqKvZPQ6ZDxRSQsHTcvT6UV+i6PVH55drQZcOqI2ccj8qyL+7h2+WZkVm4HOcmrF/ZzahEVMjRA9MelYMmlx2d/BBHltoLOx6k18nmHFFKlzUqKu+/Q+ywHDFWry1aui7G60S/Zxt7Clms/t+kT2oOJMbkOejDpV22t99op9BS26+SzL61+Yyqts/U4UFyoqeCrqHVNLfT7pit3bDahz8wINa2ia3r/hy+kjm3XVqCCMnLD/GvP/EQutH8Wm6siUMwEgA6N613Wk+ILG406Ge+kjG5tki/8tI2HqPT3qq9J8vMldM5qFeKlyTdpL8T07w/8TNDmjEdxMkEncSHBrZn+IHhtISzalbDA7SA15Pqtj4avIleOSC5jboQcEVz1zolvG4k0220+QD/AJ6nLL+HeuNYem+rR2SrT3STO98TfE+Dc8ejWz3TdmAwv51jaQl1cXJ1bWJDNeSDgfwxD+6K52weSC7U6pdWscS8pDGOWPuOtbVzcXV+NtkWjgx/rCpX9DVulGCtFfMUKl3eW/Ym1/Wl3i0t8s56qvJrMv7i3s7UT6mwjJ+5GvU/40y4u9M8O27y83N6w78n8fSud8KbvEPjBLzWlaWzhDSSIMhcAcJ7ZNdNGimnLZL8TjxWJcXZayfTsdNaSNfRq8ibIRyq1zX2drvxuPso+XGXI6DFb+rSziMWenQ/fbaMe/atvQNCh0ux3y4M78yP6mtI1VSTl3MPYyrtRfTVsxtRZrOfaq5V+foe9FbN3BFMwPHHrRXu4XibGUKUaalojxcTwxhK1aVS25NYtHFo72tvZo91KCZZ5ACVHog7fXrXKPD5l1JJt5HFby3Hl2zSKcFRVGwi8y1a4fjzGLV885vVn08KKWhe0uMG09an1TSmtrGG+VgyOcHH8JpNMUeUQvrRqJl8vYxYoDnBPFcd3zHel7uhyvjzSZr3SUv7WMtLZjc2Bzs7/rVDw7/Z+t2Zimb7NfqoCTKOTjsfUV6t4DAN1eKY1kVrGUFWGQRjvXmGpeHZ9Pcalp44zueMenqK66FbmTpt2a2PLxFG1TnSuuo2exvrd/JurJZ/SSM7cirFhodzMpuI9EnlRTy4LFR9TWhpOsC6gVTzxgg123hbxbfaLZXNpZNA0U6nMNwu5CxGM8c0TqTTs0WqMXDmp6nEQGS1bculBSO4AzWrp+obphLJBhgDhJV+XOOuKi8nW3ZpJ54SCekMef51JaSf6Ssd3b3Xl93VAT+uBWEtTq2RnzaLDd3DzzyEozZaRup+lTPJYadb/ZrGIYJwAvVjTfEt40750+3kghVQMSPuYn1PYfSq/hPT55Lhry5bdj7gP863taF5M89vmqcsI28zs7PRo9O063v7llNzMN3l9dgqtfzySLgcCnXWpiNB5z7yBgZPSuf1DWlANY04Sk7m1SqqceU0UHbDN9Bmiq2gp4gmhe5tbx7JJMYAGSwGcH9aK1dk7XMUqjV1Eiu7ea3k+zXUMsJdQQsilSQeh57VptbrDZpGq8BQBUHjrWrrXddfUbrahICIi/dRR0Aq7EfMsEPfaOamtpY7sM3Je8tSHShliuMc1a1C23Q78jrjHeo9BjE155RbacEj3rSvSqxELnpXLN2kdlNaNEPgWaRdUe3hwZZIZIwD/uk/0rM0e8W6sVUxhguVc+h9K0/h9A48YWrdT5jDHrlTXkdnr9zpOu3sL52C4kBHp8xropUPaylbsv1PNrYpUZpSW50Osad/YmptqUEfmWj8vGP4W/wrR0C6nuL6K9hgRthyEmj3IfYg9aq22uJexEqyuv8AEh7iuxsT4ft9E+2W+sRmVFy9vNHsfPovY1dTntqtR03ST30Zna9c3V5PC1ppEVnKoImNucRyHPBC9qbFb6vLHwiIfV3xTm8Q6cG3CUZ7cGq8mvLMxw3yH0rB87+ydKVKG0hX00rk3l5bHI5VDk055xDBst4uOx6Cqsmr2SfNKSB9Kt2kseor5dtDKq93ZcCtOWVryOWVSLlywepjS+dcS7cksT2rY0Dw7HNexNqG1I2cDLchR6mt3S9NtLMbpE8xz61Fq94iI3l4X6UnWb92I4YRfFPc6bV7Xw3paQQw64kzEHd5S5UdMUV5PeT3ckxaMMw74orZUY2MvazjpdsXxGzxtnH8Xat3QpvOsEJ5+Wq3iaz/AHLnGfepPB43WGw9uBSqWlTudNFOFVruWoWaG5DRcEelXp3ZrYk9cVUlQxz5q3dDFsdvpXM1ex27IufDQzHxpp0aKGZpv0wc/pXC+MPB8N5req3FjhZRezBkPQnea9K+D9u7+ObOVVLMqyN9PlI/rXBavq8dt4q1mHzgGTUJs89TvNa0udVG4djzarpSq8tXaxzuneG3jRd2+OYdfar7Q3Vmu2SMyj2HNbEWuWszDzioYdHU80kcouNRiO5ZbfcC2084960cqjfvG0YUlG1MxjJaPExPyNjoy4NZ9tDcyzlbU5BPSuq1TTpLy5aRliVC304q3pFjZ6fhlYE9aFNRWhEqLm9djP0bww0hE14pZuwPSvSfDnhG+utPNxZQRGMZUF3C5I9K5WfUhjCsBz2qL+3bqGIxxXk0Y54VyKhxlUfvGbcaa5aVkN1jUHSeS3VcMjFW5zyKxWjur5ysbEc8tjgVftLVrp/MKkKTyx71uy2sUOnKtv8A65ugA4x6mlpDRG8YSqK8tjFggit4/LVGdv4iBRW1a2kcEW08seWJ7miocjpVNI//2Q=="/>
          <p:cNvSpPr>
            <a:spLocks noChangeAspect="1" noChangeArrowheads="1"/>
          </p:cNvSpPr>
          <p:nvPr/>
        </p:nvSpPr>
        <p:spPr bwMode="auto">
          <a:xfrm>
            <a:off x="212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5" name="TextBox 14"/>
          <p:cNvSpPr txBox="1"/>
          <p:nvPr/>
        </p:nvSpPr>
        <p:spPr>
          <a:xfrm>
            <a:off x="1428728" y="2143116"/>
            <a:ext cx="4429156" cy="646331"/>
          </a:xfrm>
          <a:prstGeom prst="rect">
            <a:avLst/>
          </a:prstGeom>
          <a:noFill/>
        </p:spPr>
        <p:txBody>
          <a:bodyPr wrap="square" rtlCol="0">
            <a:spAutoFit/>
          </a:bodyPr>
          <a:lstStyle/>
          <a:p>
            <a:pPr>
              <a:buFont typeface="Wingdings" pitchFamily="2" charset="2"/>
              <a:buChar char="v"/>
            </a:pPr>
            <a:r>
              <a:rPr lang="en-GB" sz="3600">
                <a:solidFill>
                  <a:schemeClr val="tx1">
                    <a:lumMod val="75000"/>
                    <a:lumOff val="25000"/>
                  </a:schemeClr>
                </a:solidFill>
              </a:rPr>
              <a:t> Controls your focus</a:t>
            </a:r>
          </a:p>
        </p:txBody>
      </p:sp>
      <p:sp>
        <p:nvSpPr>
          <p:cNvPr id="8" name="TextBox 7"/>
          <p:cNvSpPr txBox="1"/>
          <p:nvPr/>
        </p:nvSpPr>
        <p:spPr>
          <a:xfrm>
            <a:off x="1428728" y="2714620"/>
            <a:ext cx="6715140" cy="646331"/>
          </a:xfrm>
          <a:prstGeom prst="rect">
            <a:avLst/>
          </a:prstGeom>
          <a:noFill/>
        </p:spPr>
        <p:txBody>
          <a:bodyPr wrap="square" rtlCol="0">
            <a:spAutoFit/>
          </a:bodyPr>
          <a:lstStyle/>
          <a:p>
            <a:pPr>
              <a:buFont typeface="Wingdings" pitchFamily="2" charset="2"/>
              <a:buChar char="v"/>
            </a:pPr>
            <a:r>
              <a:rPr lang="en-GB" sz="3600">
                <a:solidFill>
                  <a:schemeClr val="accent6">
                    <a:lumMod val="60000"/>
                    <a:lumOff val="40000"/>
                  </a:schemeClr>
                </a:solidFill>
              </a:rPr>
              <a:t>Focus on colour contrast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https://ukc-powerpoint.officeapps.live.com/pods/GetClipboardImage.ashx?Id=67a54574-ae97-4e6f-a242-2c71477fc2e5&amp;DC=GUK2&amp;pkey=1f199a9b-2eec-450a-84f8-84f97500cbe4&amp;wdwaccluster=GUK2"/>
          <p:cNvPicPr>
            <a:picLocks noChangeAspect="1" noChangeArrowheads="1"/>
          </p:cNvPicPr>
          <p:nvPr/>
        </p:nvPicPr>
        <p:blipFill>
          <a:blip r:embed="rId3"/>
          <a:srcRect/>
          <a:stretch>
            <a:fillRect/>
          </a:stretch>
        </p:blipFill>
        <p:spPr bwMode="auto">
          <a:xfrm>
            <a:off x="0" y="0"/>
            <a:ext cx="9144000" cy="6929462"/>
          </a:xfrm>
          <a:prstGeom prst="rect">
            <a:avLst/>
          </a:prstGeom>
          <a:noFill/>
        </p:spPr>
      </p:pic>
      <p:sp>
        <p:nvSpPr>
          <p:cNvPr id="17414" name="AutoShape 6" descr="data:image/jpg;base64,%20/9j/4AAQSkZJRgABAQEAYABgAAD/2wBDAAUDBAQEAwUEBAQFBQUGBwwIBwcHBw8LCwkMEQ8SEhEPERETFhwXExQaFRERGCEYGh0dHx8fExciJCIeJBweHx7/2wBDAQUFBQcGBw4ICA4eFBEUHh4eHh4eHh4eHh4eHh4eHh4eHh4eHh4eHh4eHh4eHh4eHh4eHh4eHh4eHh4eHh4eHh7/wAARCACQAHU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j2XBoJ4NSScHj1qJq/WI0kflk6zGlsGkJ496QmmSOFU1bikR7RscWHen28clzII4gME43McKPqaktLMOBJPkg8hP8areJNYt9ItgMBpWH7uJf5n2r5PMeIoU5ulhlzPv0/wCCfU4HIalSCqYh8qfTr/wC3qdtY2MPmT6gvA+ZsYX8M8muPbxRaLcuv2eVogflcMMn8Kwnh1XVrlpRDPcO7Z4UkCtS38E69LCZGs2QYzg9a8GebYnm5qlW34HtU8ooONoU7/ezZ0rVodSuJIbZZNyLvwwwSO9aCTK3fpXFwxan4e1KO68lo5Ym/iXhh3B9q6tri31C1Gp2A2dpov7jeletgs+lTko19YvqeVjMkUk3R0a6F4N05pN1VLS5WZeeCOoqUmvr4ONSKlF3TPlJ81OTjLckLcGopXNLnimsKvkRKqsYG9SaKaetFL2SNVVZtTdetQuakeoWrVHIxjVE7BSCeTngepqZhxWRezsNUsoRxuLM306CvHz7EvD4OXLvLT+vketkOHVfGR5tlqdZKYrfSWv5pMKo6dyam8GeCP7Wk/tjWl3zS4KxMOEXsKpWNsdW1Ww045MUTefKO3HQfn/KvZfD9mFVV7cdK/IMRiJQXLF6s/YsNhoy9+aukUdP8N2lpGBBbxxgeiirI0lTxsGK6Py8cAUqw+1ec4Tb1O9VEkcH4m8K2d5ayRy26NuBGccivArq2uPCXi02kzMLWVwr56Mh7/hX1hex5jIrxv44+G0vNDOoW8ebi0O446lO4r0MBiHCfs5vRnnZhh1Up+0iveRwOqWr2F8WjJKEggjoQauwvvjB6etV9IuTqvhON2wZrb9y574xx/n2pLKTccHrtGR71+gcNY+aq/V5vR3+9f5n55xFgIez+sQ/pFyk70opa+5sfF3I9oJPFFSBTRQap6Gk681C1TyVATzREwk9SGY/KetZlzayPrmmOqlgYmLY7Af/AK61LgYib6UXzTWraZdw4w6vC+f7rLn+lfIcW1Go0497/kfX8J005VJdrfma/hrU7TS7qe5mVnllfaiouSVUf/rrt7T4laXYqq3Wmaip9Vt2P9K5SCCXRtAh1AW/nPs3HC5PPNZl/wCNtdjuLGFdMSWO7AMZEmTknGDgYBr86hQ9tJyUb/M/TalZ0oKLlb5XPcfDXifS9egWaz81Qf4ZEKn8jWzczw28TSSHCgZNeZ6NdXVvfRxyoocNtcpgj9Otdf4quTHYJtJy3b1rilUtJqx1ui0lruYOu/EjR7SVrdNP1G4bOMxwkjNYt54gt9TgZZ7OeCORSNskZGRWN401u/0XTm1GKxWaISiMgPtwTnk45qHR/FF/fRWUd5YeX9sXciht+BnHPcfjXRKg5U/aKOne5hGooVXTlLXtY4XSLZNL8Yahoqn9xcqZIfw5A/LNCRPHfOmDwDn25q98T7STR/F+kX6qVDsOn15H5GneIJJtN1G6g8tQbiLY24cr8wOR78V7mWYz2OIpV3quv5M+ZzbB+1w9WhHe+n5oj+lKKhtpPNiDd+9Tp1r9dhJTipRejPyeUXCTjLccBx1opyCigpPQtyNzUG9abKTUJPFaqJzN3Y66mVYHJ9Km1q5SPw5aSNj5QpPtWNq8wjt8E/eIWp9alF74YSQDA8vaQOmQMf0r4HjCa9tSh2/U/QODqT9lVn/Wh7t4ZtrXUNDhUqrL5YxnoRipT4b02I7ltId2cjCY5rF+E14ZvC1hJuzmFR+XFd04DpkelfmcpShJpM/VIJNJnMTwRQ3Ea8A7hitTXWjkW3U4Nc9rF/DZ63G10kzLuwAiE/jVzxFrGmNaxeSZWckY2ITj61k020zecVoXzoNjqEG24hWRPQii08J6baSB7e3jjx6LV3w9Oz2asykenHWtR5FVMk1fPLltfQ5pxaZ4T+0pEsNjpsq8SxzHaR9P/rVzvjLVB4i1C31RYhE01pGzqD/FtAJra/aCuP7Q1/SdJUZyxd8emf8ADNc5bIJ5TMq7Y2O2IY6KOBXsYf3KMPmeBXhz4ifyK9hujba3cZFaC0zULVreRGkjaNlPRhg4NSoBgda/UuG8V7fBJPeOn+R+XcR4X6vjHbaWv+ZImcUUqA4/xor3zw0xbjCmqrn5eann6ZxVO4bahrRbGfL7xiaw5mukiU8Jya09HUXWiahYv9+EmQDvtIrOWFmladhy3Iq5HL/Zt/a3uCYp/wBxMB79K/JM9xf1rFTku+nyP17IcJ9Vwsbrpr8z0P4I6kJPDa2hP7y1lMZHoM5Feqx3apDuZgF7mvAvDMreHvGIVMm0vRzjoD2Ne2afLBeWOwkMrDmvkMZG0+ZbPU+wwlS9JRe60I59a0F7gebcwM6npkE1JcazoDRqHlg9eBWDN4ZW1v5Lm3sY5o5OqBOtSHRY5IykWiNCzZyXXgfSskoW3PThToyheUtTqdP1bTrkBLWaN/ZSDVi8mURnkdOaxNC0e002MMsKLN3IUA1k+PNfXTrEw2/z3c3yQoOpY9/oKmK5pWicE2lc828To2tfEC9mUkx28Qt1b36tj88U9Hj03UbabyldIXVtjdCAelbltp0Gm6VEARLMV8yeY9WkPJrj9UM13eFUJWPPzv6D0r04S5/d6I82dNRg3bVmr4j1KfxBf3OpXAUFl+VV6Ko6Cs6M/IO9WZFWPRptnC7CAe7GuW0TUbr7bJZXHzup47HFfb8KZlRw/PCq7XtbsfBcV5XVquEqKvZPQ6ZDxRSQsHTcvT6UV+i6PVH55drQZcOqI2ccj8qyL+7h2+WZkVm4HOcmrF/ZzahEVMjRA9MelYMmlx2d/BBHltoLOx6k18nmHFFKlzUqKu+/Q+ywHDFWry1aui7G60S/Zxt7Clms/t+kT2oOJMbkOejDpV22t99op9BS26+SzL61+Yyqts/U4UFyoqeCrqHVNLfT7pit3bDahz8wINa2ia3r/hy+kjm3XVqCCMnLD/GvP/EQutH8Wm6siUMwEgA6N613Wk+ILG406Ge+kjG5tki/8tI2HqPT3qq9J8vMldM5qFeKlyTdpL8T07w/8TNDmjEdxMkEncSHBrZn+IHhtISzalbDA7SA15Pqtj4avIleOSC5jboQcEVz1zolvG4k0220+QD/AJ6nLL+HeuNYem+rR2SrT3STO98TfE+Dc8ejWz3TdmAwv51jaQl1cXJ1bWJDNeSDgfwxD+6K52weSC7U6pdWscS8pDGOWPuOtbVzcXV+NtkWjgx/rCpX9DVulGCtFfMUKl3eW/Ym1/Wl3i0t8s56qvJrMv7i3s7UT6mwjJ+5GvU/40y4u9M8O27y83N6w78n8fSud8KbvEPjBLzWlaWzhDSSIMhcAcJ7ZNdNGimnLZL8TjxWJcXZayfTsdNaSNfRq8ibIRyq1zX2drvxuPso+XGXI6DFb+rSziMWenQ/fbaMe/atvQNCh0ux3y4M78yP6mtI1VSTl3MPYyrtRfTVsxtRZrOfaq5V+foe9FbN3BFMwPHHrRXu4XibGUKUaalojxcTwxhK1aVS25NYtHFo72tvZo91KCZZ5ACVHog7fXrXKPD5l1JJt5HFby3Hl2zSKcFRVGwi8y1a4fjzGLV885vVn08KKWhe0uMG09an1TSmtrGG+VgyOcHH8JpNMUeUQvrRqJl8vYxYoDnBPFcd3zHel7uhyvjzSZr3SUv7WMtLZjc2Bzs7/rVDw7/Z+t2Zimb7NfqoCTKOTjsfUV6t4DAN1eKY1kVrGUFWGQRjvXmGpeHZ9Pcalp44zueMenqK66FbmTpt2a2PLxFG1TnSuuo2exvrd/JurJZ/SSM7cirFhodzMpuI9EnlRTy4LFR9TWhpOsC6gVTzxgg123hbxbfaLZXNpZNA0U6nMNwu5CxGM8c0TqTTs0WqMXDmp6nEQGS1bculBSO4AzWrp+obphLJBhgDhJV+XOOuKi8nW3ZpJ54SCekMef51JaSf6Ssd3b3Xl93VAT+uBWEtTq2RnzaLDd3DzzyEozZaRup+lTPJYadb/ZrGIYJwAvVjTfEt40750+3kghVQMSPuYn1PYfSq/hPT55Lhry5bdj7gP863taF5M89vmqcsI28zs7PRo9O063v7llNzMN3l9dgqtfzySLgcCnXWpiNB5z7yBgZPSuf1DWlANY04Sk7m1SqqceU0UHbDN9Bmiq2gp4gmhe5tbx7JJMYAGSwGcH9aK1dk7XMUqjV1Eiu7ea3k+zXUMsJdQQsilSQeh57VptbrDZpGq8BQBUHjrWrrXddfUbrahICIi/dRR0Aq7EfMsEPfaOamtpY7sM3Je8tSHShliuMc1a1C23Q78jrjHeo9BjE155RbacEj3rSvSqxELnpXLN2kdlNaNEPgWaRdUe3hwZZIZIwD/uk/0rM0e8W6sVUxhguVc+h9K0/h9A48YWrdT5jDHrlTXkdnr9zpOu3sL52C4kBHp8xropUPaylbsv1PNrYpUZpSW50Osad/YmptqUEfmWj8vGP4W/wrR0C6nuL6K9hgRthyEmj3IfYg9aq22uJexEqyuv8AEh7iuxsT4ft9E+2W+sRmVFy9vNHsfPovY1dTntqtR03ST30Zna9c3V5PC1ppEVnKoImNucRyHPBC9qbFb6vLHwiIfV3xTm8Q6cG3CUZ7cGq8mvLMxw3yH0rB87+ydKVKG0hX00rk3l5bHI5VDk055xDBst4uOx6Cqsmr2SfNKSB9Kt2kseor5dtDKq93ZcCtOWVryOWVSLlywepjS+dcS7cksT2rY0Dw7HNexNqG1I2cDLchR6mt3S9NtLMbpE8xz61Fq94iI3l4X6UnWb92I4YRfFPc6bV7Xw3paQQw64kzEHd5S5UdMUV5PeT3ckxaMMw74orZUY2MvazjpdsXxGzxtnH8Xat3QpvOsEJ5+Wq3iaz/AHLnGfepPB43WGw9uBSqWlTudNFOFVruWoWaG5DRcEelXp3ZrYk9cVUlQxz5q3dDFsdvpXM1ex27IufDQzHxpp0aKGZpv0wc/pXC+MPB8N5req3FjhZRezBkPQnea9K+D9u7+ObOVVLMqyN9PlI/rXBavq8dt4q1mHzgGTUJs89TvNa0udVG4djzarpSq8tXaxzuneG3jRd2+OYdfar7Q3Vmu2SMyj2HNbEWuWszDzioYdHU80kcouNRiO5ZbfcC2084960cqjfvG0YUlG1MxjJaPExPyNjoy4NZ9tDcyzlbU5BPSuq1TTpLy5aRliVC304q3pFjZ6fhlYE9aFNRWhEqLm9djP0bww0hE14pZuwPSvSfDnhG+utPNxZQRGMZUF3C5I9K5WfUhjCsBz2qL+3bqGIxxXk0Y54VyKhxlUfvGbcaa5aVkN1jUHSeS3VcMjFW5zyKxWjur5ysbEc8tjgVftLVrp/MKkKTyx71uy2sUOnKtv8A65ugA4x6mlpDRG8YSqK8tjFggit4/LVGdv4iBRW1a2kcEW08seWJ7miocjpVNI//2Q=="/>
          <p:cNvSpPr>
            <a:spLocks noChangeAspect="1" noChangeArrowheads="1"/>
          </p:cNvSpPr>
          <p:nvPr/>
        </p:nvSpPr>
        <p:spPr bwMode="auto">
          <a:xfrm>
            <a:off x="212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5" name="TextBox 14"/>
          <p:cNvSpPr txBox="1"/>
          <p:nvPr/>
        </p:nvSpPr>
        <p:spPr>
          <a:xfrm>
            <a:off x="1428728" y="2143116"/>
            <a:ext cx="4429156" cy="646331"/>
          </a:xfrm>
          <a:prstGeom prst="rect">
            <a:avLst/>
          </a:prstGeom>
          <a:noFill/>
        </p:spPr>
        <p:txBody>
          <a:bodyPr wrap="square" rtlCol="0">
            <a:spAutoFit/>
          </a:bodyPr>
          <a:lstStyle/>
          <a:p>
            <a:pPr>
              <a:buFont typeface="Wingdings" pitchFamily="2" charset="2"/>
              <a:buChar char="v"/>
            </a:pPr>
            <a:r>
              <a:rPr lang="en-GB" sz="3600">
                <a:solidFill>
                  <a:schemeClr val="tx1">
                    <a:lumMod val="75000"/>
                    <a:lumOff val="25000"/>
                  </a:schemeClr>
                </a:solidFill>
              </a:rPr>
              <a:t> Controls your focus</a:t>
            </a:r>
          </a:p>
        </p:txBody>
      </p:sp>
      <p:sp>
        <p:nvSpPr>
          <p:cNvPr id="8" name="TextBox 7"/>
          <p:cNvSpPr txBox="1"/>
          <p:nvPr/>
        </p:nvSpPr>
        <p:spPr>
          <a:xfrm>
            <a:off x="1428728" y="2714620"/>
            <a:ext cx="6715140" cy="646331"/>
          </a:xfrm>
          <a:prstGeom prst="rect">
            <a:avLst/>
          </a:prstGeom>
          <a:noFill/>
        </p:spPr>
        <p:txBody>
          <a:bodyPr wrap="square" rtlCol="0">
            <a:spAutoFit/>
          </a:bodyPr>
          <a:lstStyle/>
          <a:p>
            <a:pPr>
              <a:buFont typeface="Wingdings" pitchFamily="2" charset="2"/>
              <a:buChar char="v"/>
            </a:pPr>
            <a:r>
              <a:rPr lang="en-GB" sz="3600">
                <a:solidFill>
                  <a:schemeClr val="tx1">
                    <a:lumMod val="75000"/>
                    <a:lumOff val="25000"/>
                  </a:schemeClr>
                </a:solidFill>
              </a:rPr>
              <a:t>Focus on colour contrast</a:t>
            </a:r>
          </a:p>
        </p:txBody>
      </p:sp>
      <p:sp>
        <p:nvSpPr>
          <p:cNvPr id="9" name="TextBox 8"/>
          <p:cNvSpPr txBox="1"/>
          <p:nvPr/>
        </p:nvSpPr>
        <p:spPr>
          <a:xfrm>
            <a:off x="1428728" y="3357563"/>
            <a:ext cx="6786610" cy="1200329"/>
          </a:xfrm>
          <a:prstGeom prst="rect">
            <a:avLst/>
          </a:prstGeom>
          <a:noFill/>
        </p:spPr>
        <p:txBody>
          <a:bodyPr wrap="square" rtlCol="0">
            <a:spAutoFit/>
          </a:bodyPr>
          <a:lstStyle/>
          <a:p>
            <a:pPr>
              <a:buFont typeface="Wingdings" pitchFamily="2" charset="2"/>
              <a:buChar char="v"/>
            </a:pPr>
            <a:r>
              <a:rPr lang="en-GB" sz="3600">
                <a:solidFill>
                  <a:schemeClr val="accent6">
                    <a:lumMod val="40000"/>
                    <a:lumOff val="60000"/>
                  </a:schemeClr>
                </a:solidFill>
              </a:rPr>
              <a:t> Different </a:t>
            </a:r>
            <a:r>
              <a:rPr lang="en-GB" sz="3600">
                <a:solidFill>
                  <a:schemeClr val="accent6">
                    <a:lumMod val="60000"/>
                    <a:lumOff val="40000"/>
                  </a:schemeClr>
                </a:solidFill>
              </a:rPr>
              <a:t>object</a:t>
            </a:r>
            <a:r>
              <a:rPr lang="en-GB" sz="3600">
                <a:solidFill>
                  <a:schemeClr val="accent6">
                    <a:lumMod val="40000"/>
                    <a:lumOff val="60000"/>
                  </a:schemeClr>
                </a:solidFill>
              </a:rPr>
              <a:t> shapes, sizes,                        </a:t>
            </a:r>
          </a:p>
          <a:p>
            <a:r>
              <a:rPr lang="en-GB" sz="3600">
                <a:solidFill>
                  <a:schemeClr val="accent6">
                    <a:lumMod val="40000"/>
                    <a:lumOff val="60000"/>
                  </a:schemeClr>
                </a:solidFill>
              </a:rPr>
              <a:t>    font types etc.</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6" name="Rectangle 84">
            <a:extLst>
              <a:ext uri="{FF2B5EF4-FFF2-40B4-BE49-F238E27FC236}">
                <a16:creationId xmlns:a16="http://schemas.microsoft.com/office/drawing/2014/main" id="{6B0479F5-59EA-43F3-BAFC-2606376EB6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425065" y="1625203"/>
            <a:ext cx="2289935" cy="2089547"/>
          </a:xfrm>
        </p:spPr>
        <p:txBody>
          <a:bodyPr>
            <a:normAutofit/>
          </a:bodyPr>
          <a:lstStyle/>
          <a:p>
            <a:r>
              <a:rPr lang="en-US" sz="3200">
                <a:cs typeface="Calibri Light"/>
              </a:rPr>
              <a:t>PowerPoint</a:t>
            </a:r>
            <a:endParaRPr lang="en-US" sz="3200"/>
          </a:p>
        </p:txBody>
      </p:sp>
      <p:sp>
        <p:nvSpPr>
          <p:cNvPr id="3" name="Subtitle 2"/>
          <p:cNvSpPr>
            <a:spLocks noGrp="1"/>
          </p:cNvSpPr>
          <p:nvPr>
            <p:ph type="subTitle" idx="1"/>
          </p:nvPr>
        </p:nvSpPr>
        <p:spPr>
          <a:xfrm>
            <a:off x="3425065" y="3939778"/>
            <a:ext cx="2289935" cy="1489472"/>
          </a:xfrm>
        </p:spPr>
        <p:txBody>
          <a:bodyPr vert="horz" lIns="68580" tIns="34290" rIns="68580" bIns="34290" rtlCol="0" anchor="t">
            <a:normAutofit/>
          </a:bodyPr>
          <a:lstStyle/>
          <a:p>
            <a:r>
              <a:rPr lang="en-US">
                <a:cs typeface="Calibri"/>
              </a:rPr>
              <a:t>Size by Andreea Rotariu</a:t>
            </a:r>
          </a:p>
          <a:p>
            <a:r>
              <a:rPr lang="en-US">
                <a:cs typeface="Calibri"/>
              </a:rPr>
              <a:t>Student ID : 2107119</a:t>
            </a:r>
          </a:p>
        </p:txBody>
      </p:sp>
      <p:sp>
        <p:nvSpPr>
          <p:cNvPr id="88" name="Freeform: Shape 86">
            <a:extLst>
              <a:ext uri="{FF2B5EF4-FFF2-40B4-BE49-F238E27FC236}">
                <a16:creationId xmlns:a16="http://schemas.microsoft.com/office/drawing/2014/main" id="{B9F7A657-A936-48EC-851D-106D4F1B42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54687" y="857252"/>
            <a:ext cx="1670378" cy="5143499"/>
          </a:xfrm>
          <a:custGeom>
            <a:avLst/>
            <a:gdLst>
              <a:gd name="connsiteX0" fmla="*/ 1435747 w 2227170"/>
              <a:gd name="connsiteY0" fmla="*/ 3430628 h 6857999"/>
              <a:gd name="connsiteX1" fmla="*/ 1463355 w 2227170"/>
              <a:gd name="connsiteY1" fmla="*/ 3435416 h 6857999"/>
              <a:gd name="connsiteX2" fmla="*/ 1512522 w 2227170"/>
              <a:gd name="connsiteY2" fmla="*/ 3453342 h 6857999"/>
              <a:gd name="connsiteX3" fmla="*/ 1689926 w 2227170"/>
              <a:gd name="connsiteY3" fmla="*/ 3476521 h 6857999"/>
              <a:gd name="connsiteX4" fmla="*/ 1714445 w 2227170"/>
              <a:gd name="connsiteY4" fmla="*/ 3473345 h 6857999"/>
              <a:gd name="connsiteX5" fmla="*/ 1891867 w 2227170"/>
              <a:gd name="connsiteY5" fmla="*/ 3461357 h 6857999"/>
              <a:gd name="connsiteX6" fmla="*/ 1903897 w 2227170"/>
              <a:gd name="connsiteY6" fmla="*/ 3459899 h 6857999"/>
              <a:gd name="connsiteX7" fmla="*/ 1939997 w 2227170"/>
              <a:gd name="connsiteY7" fmla="*/ 3575905 h 6857999"/>
              <a:gd name="connsiteX8" fmla="*/ 1959353 w 2227170"/>
              <a:gd name="connsiteY8" fmla="*/ 3640463 h 6857999"/>
              <a:gd name="connsiteX9" fmla="*/ 1972749 w 2227170"/>
              <a:gd name="connsiteY9" fmla="*/ 3697872 h 6857999"/>
              <a:gd name="connsiteX10" fmla="*/ 1974716 w 2227170"/>
              <a:gd name="connsiteY10" fmla="*/ 3706299 h 6857999"/>
              <a:gd name="connsiteX11" fmla="*/ 2015942 w 2227170"/>
              <a:gd name="connsiteY11" fmla="*/ 3982180 h 6857999"/>
              <a:gd name="connsiteX12" fmla="*/ 2031892 w 2227170"/>
              <a:gd name="connsiteY12" fmla="*/ 4071548 h 6857999"/>
              <a:gd name="connsiteX13" fmla="*/ 2036571 w 2227170"/>
              <a:gd name="connsiteY13" fmla="*/ 4171852 h 6857999"/>
              <a:gd name="connsiteX14" fmla="*/ 2058065 w 2227170"/>
              <a:gd name="connsiteY14" fmla="*/ 4334965 h 6857999"/>
              <a:gd name="connsiteX15" fmla="*/ 2089962 w 2227170"/>
              <a:gd name="connsiteY15" fmla="*/ 4652006 h 6857999"/>
              <a:gd name="connsiteX16" fmla="*/ 2091986 w 2227170"/>
              <a:gd name="connsiteY16" fmla="*/ 4720900 h 6857999"/>
              <a:gd name="connsiteX17" fmla="*/ 2116222 w 2227170"/>
              <a:gd name="connsiteY17" fmla="*/ 4899103 h 6857999"/>
              <a:gd name="connsiteX18" fmla="*/ 2134280 w 2227170"/>
              <a:gd name="connsiteY18" fmla="*/ 5006463 h 6857999"/>
              <a:gd name="connsiteX19" fmla="*/ 2140946 w 2227170"/>
              <a:gd name="connsiteY19" fmla="*/ 5094252 h 6857999"/>
              <a:gd name="connsiteX20" fmla="*/ 2139028 w 2227170"/>
              <a:gd name="connsiteY20" fmla="*/ 5170758 h 6857999"/>
              <a:gd name="connsiteX21" fmla="*/ 2154083 w 2227170"/>
              <a:gd name="connsiteY21" fmla="*/ 5374894 h 6857999"/>
              <a:gd name="connsiteX22" fmla="*/ 2159878 w 2227170"/>
              <a:gd name="connsiteY22" fmla="*/ 5456299 h 6857999"/>
              <a:gd name="connsiteX23" fmla="*/ 2189136 w 2227170"/>
              <a:gd name="connsiteY23" fmla="*/ 5669510 h 6857999"/>
              <a:gd name="connsiteX24" fmla="*/ 2203058 w 2227170"/>
              <a:gd name="connsiteY24" fmla="*/ 5848712 h 6857999"/>
              <a:gd name="connsiteX25" fmla="*/ 2211270 w 2227170"/>
              <a:gd name="connsiteY25" fmla="*/ 5923918 h 6857999"/>
              <a:gd name="connsiteX26" fmla="*/ 2218696 w 2227170"/>
              <a:gd name="connsiteY26" fmla="*/ 6094309 h 6857999"/>
              <a:gd name="connsiteX27" fmla="*/ 2227155 w 2227170"/>
              <a:gd name="connsiteY27" fmla="*/ 6191335 h 6857999"/>
              <a:gd name="connsiteX28" fmla="*/ 2219390 w 2227170"/>
              <a:gd name="connsiteY28" fmla="*/ 6424114 h 6857999"/>
              <a:gd name="connsiteX29" fmla="*/ 2209703 w 2227170"/>
              <a:gd name="connsiteY29" fmla="*/ 6664246 h 6857999"/>
              <a:gd name="connsiteX30" fmla="*/ 2199216 w 2227170"/>
              <a:gd name="connsiteY30" fmla="*/ 6795360 h 6857999"/>
              <a:gd name="connsiteX31" fmla="*/ 2197257 w 2227170"/>
              <a:gd name="connsiteY31" fmla="*/ 6857999 h 6857999"/>
              <a:gd name="connsiteX32" fmla="*/ 2026554 w 2227170"/>
              <a:gd name="connsiteY32" fmla="*/ 6857999 h 6857999"/>
              <a:gd name="connsiteX33" fmla="*/ 2060891 w 2227170"/>
              <a:gd name="connsiteY33" fmla="*/ 6720903 h 6857999"/>
              <a:gd name="connsiteX34" fmla="*/ 2012613 w 2227170"/>
              <a:gd name="connsiteY34" fmla="*/ 6617730 h 6857999"/>
              <a:gd name="connsiteX35" fmla="*/ 1960297 w 2227170"/>
              <a:gd name="connsiteY35" fmla="*/ 6560549 h 6857999"/>
              <a:gd name="connsiteX36" fmla="*/ 1911439 w 2227170"/>
              <a:gd name="connsiteY36" fmla="*/ 6409646 h 6857999"/>
              <a:gd name="connsiteX37" fmla="*/ 1941755 w 2227170"/>
              <a:gd name="connsiteY37" fmla="*/ 6379605 h 6857999"/>
              <a:gd name="connsiteX38" fmla="*/ 1967169 w 2227170"/>
              <a:gd name="connsiteY38" fmla="*/ 6277544 h 6857999"/>
              <a:gd name="connsiteX39" fmla="*/ 1982077 w 2227170"/>
              <a:gd name="connsiteY39" fmla="*/ 6165295 h 6857999"/>
              <a:gd name="connsiteX40" fmla="*/ 2021065 w 2227170"/>
              <a:gd name="connsiteY40" fmla="*/ 5971487 h 6857999"/>
              <a:gd name="connsiteX41" fmla="*/ 1973662 w 2227170"/>
              <a:gd name="connsiteY41" fmla="*/ 5832226 h 6857999"/>
              <a:gd name="connsiteX42" fmla="*/ 1953549 w 2227170"/>
              <a:gd name="connsiteY42" fmla="*/ 5778754 h 6857999"/>
              <a:gd name="connsiteX43" fmla="*/ 1942739 w 2227170"/>
              <a:gd name="connsiteY43" fmla="*/ 5729863 h 6857999"/>
              <a:gd name="connsiteX44" fmla="*/ 1940531 w 2227170"/>
              <a:gd name="connsiteY44" fmla="*/ 5674826 h 6857999"/>
              <a:gd name="connsiteX45" fmla="*/ 1921890 w 2227170"/>
              <a:gd name="connsiteY45" fmla="*/ 5540158 h 6857999"/>
              <a:gd name="connsiteX46" fmla="*/ 1895673 w 2227170"/>
              <a:gd name="connsiteY46" fmla="*/ 5464049 h 6857999"/>
              <a:gd name="connsiteX47" fmla="*/ 1883229 w 2227170"/>
              <a:gd name="connsiteY47" fmla="*/ 5299486 h 6857999"/>
              <a:gd name="connsiteX48" fmla="*/ 1867297 w 2227170"/>
              <a:gd name="connsiteY48" fmla="*/ 5186434 h 6857999"/>
              <a:gd name="connsiteX49" fmla="*/ 1829639 w 2227170"/>
              <a:gd name="connsiteY49" fmla="*/ 5064337 h 6857999"/>
              <a:gd name="connsiteX50" fmla="*/ 1823656 w 2227170"/>
              <a:gd name="connsiteY50" fmla="*/ 5047159 h 6857999"/>
              <a:gd name="connsiteX51" fmla="*/ 1793723 w 2227170"/>
              <a:gd name="connsiteY51" fmla="*/ 5003744 h 6857999"/>
              <a:gd name="connsiteX52" fmla="*/ 1679944 w 2227170"/>
              <a:gd name="connsiteY52" fmla="*/ 4930834 h 6857999"/>
              <a:gd name="connsiteX53" fmla="*/ 1657480 w 2227170"/>
              <a:gd name="connsiteY53" fmla="*/ 4911337 h 6857999"/>
              <a:gd name="connsiteX54" fmla="*/ 1594697 w 2227170"/>
              <a:gd name="connsiteY54" fmla="*/ 4754123 h 6857999"/>
              <a:gd name="connsiteX55" fmla="*/ 1610087 w 2227170"/>
              <a:gd name="connsiteY55" fmla="*/ 4701292 h 6857999"/>
              <a:gd name="connsiteX56" fmla="*/ 1645783 w 2227170"/>
              <a:gd name="connsiteY56" fmla="*/ 4645602 h 6857999"/>
              <a:gd name="connsiteX57" fmla="*/ 1671304 w 2227170"/>
              <a:gd name="connsiteY57" fmla="*/ 4516054 h 6857999"/>
              <a:gd name="connsiteX58" fmla="*/ 1664087 w 2227170"/>
              <a:gd name="connsiteY58" fmla="*/ 4465215 h 6857999"/>
              <a:gd name="connsiteX59" fmla="*/ 1638164 w 2227170"/>
              <a:gd name="connsiteY59" fmla="*/ 4374448 h 6857999"/>
              <a:gd name="connsiteX60" fmla="*/ 1588685 w 2227170"/>
              <a:gd name="connsiteY60" fmla="*/ 4300238 h 6857999"/>
              <a:gd name="connsiteX61" fmla="*/ 1505039 w 2227170"/>
              <a:gd name="connsiteY61" fmla="*/ 4190727 h 6857999"/>
              <a:gd name="connsiteX62" fmla="*/ 1493843 w 2227170"/>
              <a:gd name="connsiteY62" fmla="*/ 4001566 h 6857999"/>
              <a:gd name="connsiteX63" fmla="*/ 1491439 w 2227170"/>
              <a:gd name="connsiteY63" fmla="*/ 3929077 h 6857999"/>
              <a:gd name="connsiteX64" fmla="*/ 1470437 w 2227170"/>
              <a:gd name="connsiteY64" fmla="*/ 3732048 h 6857999"/>
              <a:gd name="connsiteX65" fmla="*/ 1471926 w 2227170"/>
              <a:gd name="connsiteY65" fmla="*/ 3713390 h 6857999"/>
              <a:gd name="connsiteX66" fmla="*/ 1471925 w 2227170"/>
              <a:gd name="connsiteY66" fmla="*/ 3713390 h 6857999"/>
              <a:gd name="connsiteX67" fmla="*/ 1475829 w 2227170"/>
              <a:gd name="connsiteY67" fmla="*/ 3664425 h 6857999"/>
              <a:gd name="connsiteX68" fmla="*/ 1477249 w 2227170"/>
              <a:gd name="connsiteY68" fmla="*/ 3641757 h 6857999"/>
              <a:gd name="connsiteX69" fmla="*/ 1442718 w 2227170"/>
              <a:gd name="connsiteY69" fmla="*/ 3455028 h 6857999"/>
              <a:gd name="connsiteX70" fmla="*/ 1436081 w 2227170"/>
              <a:gd name="connsiteY70" fmla="*/ 3434627 h 6857999"/>
              <a:gd name="connsiteX71" fmla="*/ 0 w 2227170"/>
              <a:gd name="connsiteY71" fmla="*/ 0 h 6857999"/>
              <a:gd name="connsiteX72" fmla="*/ 480313 w 2227170"/>
              <a:gd name="connsiteY72" fmla="*/ 0 h 6857999"/>
              <a:gd name="connsiteX73" fmla="*/ 507191 w 2227170"/>
              <a:gd name="connsiteY73" fmla="*/ 126805 h 6857999"/>
              <a:gd name="connsiteX74" fmla="*/ 517515 w 2227170"/>
              <a:gd name="connsiteY74" fmla="*/ 185431 h 6857999"/>
              <a:gd name="connsiteX75" fmla="*/ 602322 w 2227170"/>
              <a:gd name="connsiteY75" fmla="*/ 432867 h 6857999"/>
              <a:gd name="connsiteX76" fmla="*/ 717957 w 2227170"/>
              <a:gd name="connsiteY76" fmla="*/ 662316 h 6857999"/>
              <a:gd name="connsiteX77" fmla="*/ 868507 w 2227170"/>
              <a:gd name="connsiteY77" fmla="*/ 840047 h 6857999"/>
              <a:gd name="connsiteX78" fmla="*/ 903438 w 2227170"/>
              <a:gd name="connsiteY78" fmla="*/ 888795 h 6857999"/>
              <a:gd name="connsiteX79" fmla="*/ 938295 w 2227170"/>
              <a:gd name="connsiteY79" fmla="*/ 1013493 h 6857999"/>
              <a:gd name="connsiteX80" fmla="*/ 962274 w 2227170"/>
              <a:gd name="connsiteY80" fmla="*/ 1122775 h 6857999"/>
              <a:gd name="connsiteX81" fmla="*/ 994395 w 2227170"/>
              <a:gd name="connsiteY81" fmla="*/ 1204073 h 6857999"/>
              <a:gd name="connsiteX82" fmla="*/ 1024698 w 2227170"/>
              <a:gd name="connsiteY82" fmla="*/ 1273134 h 6857999"/>
              <a:gd name="connsiteX83" fmla="*/ 1105920 w 2227170"/>
              <a:gd name="connsiteY83" fmla="*/ 1431309 h 6857999"/>
              <a:gd name="connsiteX84" fmla="*/ 1169137 w 2227170"/>
              <a:gd name="connsiteY84" fmla="*/ 1602741 h 6857999"/>
              <a:gd name="connsiteX85" fmla="*/ 1256045 w 2227170"/>
              <a:gd name="connsiteY85" fmla="*/ 1745656 h 6857999"/>
              <a:gd name="connsiteX86" fmla="*/ 1305410 w 2227170"/>
              <a:gd name="connsiteY86" fmla="*/ 1806507 h 6857999"/>
              <a:gd name="connsiteX87" fmla="*/ 1328595 w 2227170"/>
              <a:gd name="connsiteY87" fmla="*/ 1923029 h 6857999"/>
              <a:gd name="connsiteX88" fmla="*/ 1372362 w 2227170"/>
              <a:gd name="connsiteY88" fmla="*/ 2051976 h 6857999"/>
              <a:gd name="connsiteX89" fmla="*/ 1420614 w 2227170"/>
              <a:gd name="connsiteY89" fmla="*/ 2145889 h 6857999"/>
              <a:gd name="connsiteX90" fmla="*/ 1451666 w 2227170"/>
              <a:gd name="connsiteY90" fmla="*/ 2217503 h 6857999"/>
              <a:gd name="connsiteX91" fmla="*/ 1479100 w 2227170"/>
              <a:gd name="connsiteY91" fmla="*/ 2316384 h 6857999"/>
              <a:gd name="connsiteX92" fmla="*/ 1519073 w 2227170"/>
              <a:gd name="connsiteY92" fmla="*/ 2417297 h 6857999"/>
              <a:gd name="connsiteX93" fmla="*/ 1545426 w 2227170"/>
              <a:gd name="connsiteY93" fmla="*/ 2467287 h 6857999"/>
              <a:gd name="connsiteX94" fmla="*/ 1587486 w 2227170"/>
              <a:gd name="connsiteY94" fmla="*/ 2562780 h 6857999"/>
              <a:gd name="connsiteX95" fmla="*/ 1625487 w 2227170"/>
              <a:gd name="connsiteY95" fmla="*/ 2660424 h 6857999"/>
              <a:gd name="connsiteX96" fmla="*/ 1659666 w 2227170"/>
              <a:gd name="connsiteY96" fmla="*/ 2838661 h 6857999"/>
              <a:gd name="connsiteX97" fmla="*/ 1723303 w 2227170"/>
              <a:gd name="connsiteY97" fmla="*/ 3005526 h 6857999"/>
              <a:gd name="connsiteX98" fmla="*/ 1768467 w 2227170"/>
              <a:gd name="connsiteY98" fmla="*/ 3137119 h 6857999"/>
              <a:gd name="connsiteX99" fmla="*/ 1799379 w 2227170"/>
              <a:gd name="connsiteY99" fmla="*/ 3214434 h 6857999"/>
              <a:gd name="connsiteX100" fmla="*/ 1872393 w 2227170"/>
              <a:gd name="connsiteY100" fmla="*/ 3358657 h 6857999"/>
              <a:gd name="connsiteX101" fmla="*/ 1903898 w 2227170"/>
              <a:gd name="connsiteY101" fmla="*/ 3459898 h 6857999"/>
              <a:gd name="connsiteX102" fmla="*/ 1891868 w 2227170"/>
              <a:gd name="connsiteY102" fmla="*/ 3461356 h 6857999"/>
              <a:gd name="connsiteX103" fmla="*/ 1714447 w 2227170"/>
              <a:gd name="connsiteY103" fmla="*/ 3473344 h 6857999"/>
              <a:gd name="connsiteX104" fmla="*/ 1689927 w 2227170"/>
              <a:gd name="connsiteY104" fmla="*/ 3476520 h 6857999"/>
              <a:gd name="connsiteX105" fmla="*/ 1512523 w 2227170"/>
              <a:gd name="connsiteY105" fmla="*/ 3453342 h 6857999"/>
              <a:gd name="connsiteX106" fmla="*/ 1463356 w 2227170"/>
              <a:gd name="connsiteY106" fmla="*/ 3435415 h 6857999"/>
              <a:gd name="connsiteX107" fmla="*/ 1435748 w 2227170"/>
              <a:gd name="connsiteY107" fmla="*/ 3430627 h 6857999"/>
              <a:gd name="connsiteX108" fmla="*/ 1434021 w 2227170"/>
              <a:gd name="connsiteY108" fmla="*/ 3409971 h 6857999"/>
              <a:gd name="connsiteX109" fmla="*/ 1403697 w 2227170"/>
              <a:gd name="connsiteY109" fmla="*/ 3352066 h 6857999"/>
              <a:gd name="connsiteX110" fmla="*/ 1304079 w 2227170"/>
              <a:gd name="connsiteY110" fmla="*/ 3288499 h 6857999"/>
              <a:gd name="connsiteX111" fmla="*/ 1263513 w 2227170"/>
              <a:gd name="connsiteY111" fmla="*/ 3224801 h 6857999"/>
              <a:gd name="connsiteX112" fmla="*/ 1239849 w 2227170"/>
              <a:gd name="connsiteY112" fmla="*/ 3179271 h 6857999"/>
              <a:gd name="connsiteX113" fmla="*/ 1200295 w 2227170"/>
              <a:gd name="connsiteY113" fmla="*/ 3136681 h 6857999"/>
              <a:gd name="connsiteX114" fmla="*/ 1098516 w 2227170"/>
              <a:gd name="connsiteY114" fmla="*/ 3085335 h 6857999"/>
              <a:gd name="connsiteX115" fmla="*/ 1011619 w 2227170"/>
              <a:gd name="connsiteY115" fmla="*/ 3016205 h 6857999"/>
              <a:gd name="connsiteX116" fmla="*/ 973275 w 2227170"/>
              <a:gd name="connsiteY116" fmla="*/ 2908439 h 6857999"/>
              <a:gd name="connsiteX117" fmla="*/ 954491 w 2227170"/>
              <a:gd name="connsiteY117" fmla="*/ 2842361 h 6857999"/>
              <a:gd name="connsiteX118" fmla="*/ 1016911 w 2227170"/>
              <a:gd name="connsiteY118" fmla="*/ 2599848 h 6857999"/>
              <a:gd name="connsiteX119" fmla="*/ 1067676 w 2227170"/>
              <a:gd name="connsiteY119" fmla="*/ 2435466 h 6857999"/>
              <a:gd name="connsiteX120" fmla="*/ 1065045 w 2227170"/>
              <a:gd name="connsiteY120" fmla="*/ 2378738 h 6857999"/>
              <a:gd name="connsiteX121" fmla="*/ 998558 w 2227170"/>
              <a:gd name="connsiteY121" fmla="*/ 2210113 h 6857999"/>
              <a:gd name="connsiteX122" fmla="*/ 980810 w 2227170"/>
              <a:gd name="connsiteY122" fmla="*/ 2050248 h 6857999"/>
              <a:gd name="connsiteX123" fmla="*/ 985875 w 2227170"/>
              <a:gd name="connsiteY123" fmla="*/ 1932531 h 6857999"/>
              <a:gd name="connsiteX124" fmla="*/ 991251 w 2227170"/>
              <a:gd name="connsiteY124" fmla="*/ 1831462 h 6857999"/>
              <a:gd name="connsiteX125" fmla="*/ 983833 w 2227170"/>
              <a:gd name="connsiteY125" fmla="*/ 1708173 h 6857999"/>
              <a:gd name="connsiteX126" fmla="*/ 966921 w 2227170"/>
              <a:gd name="connsiteY126" fmla="*/ 1636638 h 6857999"/>
              <a:gd name="connsiteX127" fmla="*/ 944156 w 2227170"/>
              <a:gd name="connsiteY127" fmla="*/ 1523444 h 6857999"/>
              <a:gd name="connsiteX128" fmla="*/ 910490 w 2227170"/>
              <a:gd name="connsiteY128" fmla="*/ 1405991 h 6857999"/>
              <a:gd name="connsiteX129" fmla="*/ 853488 w 2227170"/>
              <a:gd name="connsiteY129" fmla="*/ 1311394 h 6857999"/>
              <a:gd name="connsiteX130" fmla="*/ 801804 w 2227170"/>
              <a:gd name="connsiteY130" fmla="*/ 1257566 h 6857999"/>
              <a:gd name="connsiteX131" fmla="*/ 737368 w 2227170"/>
              <a:gd name="connsiteY131" fmla="*/ 1112096 h 6857999"/>
              <a:gd name="connsiteX132" fmla="*/ 597412 w 2227170"/>
              <a:gd name="connsiteY132" fmla="*/ 969072 h 6857999"/>
              <a:gd name="connsiteX133" fmla="*/ 542819 w 2227170"/>
              <a:gd name="connsiteY133" fmla="*/ 884069 h 6857999"/>
              <a:gd name="connsiteX134" fmla="*/ 530439 w 2227170"/>
              <a:gd name="connsiteY134" fmla="*/ 838495 h 6857999"/>
              <a:gd name="connsiteX135" fmla="*/ 495418 w 2227170"/>
              <a:gd name="connsiteY135" fmla="*/ 758969 h 6857999"/>
              <a:gd name="connsiteX136" fmla="*/ 467896 w 2227170"/>
              <a:gd name="connsiteY136" fmla="*/ 710990 h 6857999"/>
              <a:gd name="connsiteX137" fmla="*/ 360952 w 2227170"/>
              <a:gd name="connsiteY137" fmla="*/ 575332 h 6857999"/>
              <a:gd name="connsiteX138" fmla="*/ 329420 w 2227170"/>
              <a:gd name="connsiteY138" fmla="*/ 533869 h 6857999"/>
              <a:gd name="connsiteX139" fmla="*/ 277101 w 2227170"/>
              <a:gd name="connsiteY139" fmla="*/ 450003 h 6857999"/>
              <a:gd name="connsiteX140" fmla="*/ 262642 w 2227170"/>
              <a:gd name="connsiteY140" fmla="*/ 414480 h 6857999"/>
              <a:gd name="connsiteX141" fmla="*/ 219625 w 2227170"/>
              <a:gd name="connsiteY141" fmla="*/ 349349 h 6857999"/>
              <a:gd name="connsiteX142" fmla="*/ 104836 w 2227170"/>
              <a:gd name="connsiteY142" fmla="*/ 192439 h 6857999"/>
              <a:gd name="connsiteX143" fmla="*/ 37941 w 2227170"/>
              <a:gd name="connsiteY143" fmla="*/ 122586 h 6857999"/>
              <a:gd name="connsiteX144" fmla="*/ 16247 w 2227170"/>
              <a:gd name="connsiteY144" fmla="*/ 6147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2227170" h="6857999">
                <a:moveTo>
                  <a:pt x="1435747" y="3430628"/>
                </a:moveTo>
                <a:lnTo>
                  <a:pt x="1463355" y="3435416"/>
                </a:lnTo>
                <a:cubicBezTo>
                  <a:pt x="1480184" y="3439826"/>
                  <a:pt x="1496566" y="3445726"/>
                  <a:pt x="1512522" y="3453342"/>
                </a:cubicBezTo>
                <a:cubicBezTo>
                  <a:pt x="1561201" y="3476708"/>
                  <a:pt x="1623580" y="3483625"/>
                  <a:pt x="1689926" y="3476521"/>
                </a:cubicBezTo>
                <a:cubicBezTo>
                  <a:pt x="1698220" y="3475588"/>
                  <a:pt x="1708677" y="3471849"/>
                  <a:pt x="1714445" y="3473345"/>
                </a:cubicBezTo>
                <a:cubicBezTo>
                  <a:pt x="1779620" y="3489747"/>
                  <a:pt x="1834653" y="3472188"/>
                  <a:pt x="1891867" y="3461357"/>
                </a:cubicBezTo>
                <a:lnTo>
                  <a:pt x="1903897" y="3459899"/>
                </a:lnTo>
                <a:lnTo>
                  <a:pt x="1939997" y="3575905"/>
                </a:lnTo>
                <a:cubicBezTo>
                  <a:pt x="1946484" y="3597372"/>
                  <a:pt x="1953252" y="3618812"/>
                  <a:pt x="1959353" y="3640463"/>
                </a:cubicBezTo>
                <a:lnTo>
                  <a:pt x="1972749" y="3697872"/>
                </a:lnTo>
                <a:lnTo>
                  <a:pt x="1974716" y="3706299"/>
                </a:lnTo>
                <a:cubicBezTo>
                  <a:pt x="1990622" y="3797563"/>
                  <a:pt x="2002102" y="3890387"/>
                  <a:pt x="2015942" y="3982180"/>
                </a:cubicBezTo>
                <a:cubicBezTo>
                  <a:pt x="2020339" y="4012204"/>
                  <a:pt x="2028650" y="4041142"/>
                  <a:pt x="2031892" y="4071548"/>
                </a:cubicBezTo>
                <a:cubicBezTo>
                  <a:pt x="2035443" y="4104448"/>
                  <a:pt x="2033020" y="4138953"/>
                  <a:pt x="2036571" y="4171852"/>
                </a:cubicBezTo>
                <a:cubicBezTo>
                  <a:pt x="2042360" y="4226575"/>
                  <a:pt x="2052059" y="4280215"/>
                  <a:pt x="2058065" y="4334965"/>
                </a:cubicBezTo>
                <a:cubicBezTo>
                  <a:pt x="2069516" y="4440581"/>
                  <a:pt x="2079848" y="4546311"/>
                  <a:pt x="2089962" y="4652006"/>
                </a:cubicBezTo>
                <a:cubicBezTo>
                  <a:pt x="2092086" y="4674630"/>
                  <a:pt x="2089393" y="4698483"/>
                  <a:pt x="2091986" y="4720900"/>
                </a:cubicBezTo>
                <a:cubicBezTo>
                  <a:pt x="2099090" y="4780437"/>
                  <a:pt x="2107526" y="4839889"/>
                  <a:pt x="2116222" y="4899103"/>
                </a:cubicBezTo>
                <a:cubicBezTo>
                  <a:pt x="2121567" y="4934975"/>
                  <a:pt x="2129409" y="4970386"/>
                  <a:pt x="2134280" y="5006463"/>
                </a:cubicBezTo>
                <a:cubicBezTo>
                  <a:pt x="2138181" y="5035327"/>
                  <a:pt x="2140233" y="5064748"/>
                  <a:pt x="2140946" y="5094252"/>
                </a:cubicBezTo>
                <a:cubicBezTo>
                  <a:pt x="2141573" y="5119660"/>
                  <a:pt x="2137495" y="5145495"/>
                  <a:pt x="2139028" y="5170758"/>
                </a:cubicBezTo>
                <a:cubicBezTo>
                  <a:pt x="2143115" y="5239128"/>
                  <a:pt x="2149053" y="5306937"/>
                  <a:pt x="2154083" y="5374894"/>
                </a:cubicBezTo>
                <a:cubicBezTo>
                  <a:pt x="2156003" y="5402116"/>
                  <a:pt x="2156328" y="5429662"/>
                  <a:pt x="2159878" y="5456299"/>
                </a:cubicBezTo>
                <a:cubicBezTo>
                  <a:pt x="2169087" y="5527565"/>
                  <a:pt x="2181047" y="5598128"/>
                  <a:pt x="2189136" y="5669510"/>
                </a:cubicBezTo>
                <a:cubicBezTo>
                  <a:pt x="2195841" y="5728715"/>
                  <a:pt x="2198200" y="5788945"/>
                  <a:pt x="2203058" y="5848712"/>
                </a:cubicBezTo>
                <a:cubicBezTo>
                  <a:pt x="2205241" y="5874065"/>
                  <a:pt x="2209957" y="5898688"/>
                  <a:pt x="2211270" y="5923918"/>
                </a:cubicBezTo>
                <a:cubicBezTo>
                  <a:pt x="2214375" y="5980441"/>
                  <a:pt x="2215629" y="6037520"/>
                  <a:pt x="2218696" y="6094309"/>
                </a:cubicBezTo>
                <a:cubicBezTo>
                  <a:pt x="2220549" y="6126699"/>
                  <a:pt x="2227542" y="6158719"/>
                  <a:pt x="2227155" y="6191335"/>
                </a:cubicBezTo>
                <a:cubicBezTo>
                  <a:pt x="2226207" y="6268795"/>
                  <a:pt x="2222365" y="6346394"/>
                  <a:pt x="2219390" y="6424114"/>
                </a:cubicBezTo>
                <a:cubicBezTo>
                  <a:pt x="2216292" y="6504264"/>
                  <a:pt x="2213668" y="6584212"/>
                  <a:pt x="2209703" y="6664246"/>
                </a:cubicBezTo>
                <a:cubicBezTo>
                  <a:pt x="2207306" y="6708013"/>
                  <a:pt x="2201832" y="6751624"/>
                  <a:pt x="2199216" y="6795360"/>
                </a:cubicBezTo>
                <a:lnTo>
                  <a:pt x="2197257" y="6857999"/>
                </a:lnTo>
                <a:lnTo>
                  <a:pt x="2026554" y="6857999"/>
                </a:lnTo>
                <a:lnTo>
                  <a:pt x="2060891" y="6720903"/>
                </a:lnTo>
                <a:cubicBezTo>
                  <a:pt x="2072503" y="6665089"/>
                  <a:pt x="2056350" y="6635319"/>
                  <a:pt x="2012613" y="6617730"/>
                </a:cubicBezTo>
                <a:cubicBezTo>
                  <a:pt x="1988364" y="6607784"/>
                  <a:pt x="1962210" y="6595663"/>
                  <a:pt x="1960297" y="6560549"/>
                </a:cubicBezTo>
                <a:cubicBezTo>
                  <a:pt x="1957307" y="6503223"/>
                  <a:pt x="1960688" y="6444619"/>
                  <a:pt x="1911439" y="6409646"/>
                </a:cubicBezTo>
                <a:cubicBezTo>
                  <a:pt x="1925288" y="6396076"/>
                  <a:pt x="1933540" y="6387707"/>
                  <a:pt x="1941755" y="6379605"/>
                </a:cubicBezTo>
                <a:cubicBezTo>
                  <a:pt x="1964582" y="6357226"/>
                  <a:pt x="1980146" y="6306327"/>
                  <a:pt x="1967169" y="6277544"/>
                </a:cubicBezTo>
                <a:cubicBezTo>
                  <a:pt x="1948370" y="6235151"/>
                  <a:pt x="1957958" y="6200015"/>
                  <a:pt x="1982077" y="6165295"/>
                </a:cubicBezTo>
                <a:cubicBezTo>
                  <a:pt x="2022088" y="6107214"/>
                  <a:pt x="2024735" y="6036528"/>
                  <a:pt x="2021065" y="5971487"/>
                </a:cubicBezTo>
                <a:cubicBezTo>
                  <a:pt x="2018464" y="5922385"/>
                  <a:pt x="2008510" y="5868982"/>
                  <a:pt x="1973662" y="5832226"/>
                </a:cubicBezTo>
                <a:cubicBezTo>
                  <a:pt x="1962477" y="5820581"/>
                  <a:pt x="1959306" y="5797535"/>
                  <a:pt x="1953549" y="5778754"/>
                </a:cubicBezTo>
                <a:cubicBezTo>
                  <a:pt x="1948891" y="5763124"/>
                  <a:pt x="1944782" y="5746757"/>
                  <a:pt x="1942739" y="5729863"/>
                </a:cubicBezTo>
                <a:cubicBezTo>
                  <a:pt x="1940409" y="5711839"/>
                  <a:pt x="1936175" y="5691638"/>
                  <a:pt x="1940531" y="5674826"/>
                </a:cubicBezTo>
                <a:cubicBezTo>
                  <a:pt x="1953455" y="5623827"/>
                  <a:pt x="1948183" y="5581155"/>
                  <a:pt x="1921890" y="5540158"/>
                </a:cubicBezTo>
                <a:cubicBezTo>
                  <a:pt x="1908295" y="5518914"/>
                  <a:pt x="1892512" y="5488106"/>
                  <a:pt x="1895673" y="5464049"/>
                </a:cubicBezTo>
                <a:cubicBezTo>
                  <a:pt x="1903251" y="5405489"/>
                  <a:pt x="1894476" y="5354705"/>
                  <a:pt x="1883229" y="5299486"/>
                </a:cubicBezTo>
                <a:cubicBezTo>
                  <a:pt x="1876073" y="5263904"/>
                  <a:pt x="1873244" y="5224301"/>
                  <a:pt x="1867297" y="5186434"/>
                </a:cubicBezTo>
                <a:cubicBezTo>
                  <a:pt x="1860260" y="5142157"/>
                  <a:pt x="1861988" y="5095296"/>
                  <a:pt x="1829639" y="5064337"/>
                </a:cubicBezTo>
                <a:cubicBezTo>
                  <a:pt x="1826152" y="5060853"/>
                  <a:pt x="1826740" y="5051950"/>
                  <a:pt x="1823656" y="5047159"/>
                </a:cubicBezTo>
                <a:cubicBezTo>
                  <a:pt x="1814298" y="5031960"/>
                  <a:pt x="1806371" y="5012874"/>
                  <a:pt x="1793723" y="5003744"/>
                </a:cubicBezTo>
                <a:cubicBezTo>
                  <a:pt x="1756761" y="4977307"/>
                  <a:pt x="1717858" y="4955228"/>
                  <a:pt x="1679944" y="4930834"/>
                </a:cubicBezTo>
                <a:cubicBezTo>
                  <a:pt x="1671835" y="4925607"/>
                  <a:pt x="1661303" y="4920315"/>
                  <a:pt x="1657480" y="4911337"/>
                </a:cubicBezTo>
                <a:cubicBezTo>
                  <a:pt x="1635585" y="4859522"/>
                  <a:pt x="1614886" y="4807057"/>
                  <a:pt x="1594697" y="4754123"/>
                </a:cubicBezTo>
                <a:cubicBezTo>
                  <a:pt x="1586633" y="4732840"/>
                  <a:pt x="1595035" y="4717144"/>
                  <a:pt x="1610087" y="4701292"/>
                </a:cubicBezTo>
                <a:cubicBezTo>
                  <a:pt x="1624417" y="4685883"/>
                  <a:pt x="1639744" y="4666529"/>
                  <a:pt x="1645783" y="4645602"/>
                </a:cubicBezTo>
                <a:cubicBezTo>
                  <a:pt x="1657646" y="4603705"/>
                  <a:pt x="1665182" y="4559572"/>
                  <a:pt x="1671304" y="4516054"/>
                </a:cubicBezTo>
                <a:cubicBezTo>
                  <a:pt x="1673597" y="4499770"/>
                  <a:pt x="1668234" y="4481320"/>
                  <a:pt x="1664087" y="4465215"/>
                </a:cubicBezTo>
                <a:cubicBezTo>
                  <a:pt x="1656218" y="4434707"/>
                  <a:pt x="1643929" y="4405752"/>
                  <a:pt x="1638164" y="4374448"/>
                </a:cubicBezTo>
                <a:cubicBezTo>
                  <a:pt x="1631557" y="4338122"/>
                  <a:pt x="1616055" y="4314707"/>
                  <a:pt x="1588685" y="4300238"/>
                </a:cubicBezTo>
                <a:cubicBezTo>
                  <a:pt x="1547937" y="4278712"/>
                  <a:pt x="1523199" y="4237659"/>
                  <a:pt x="1505039" y="4190727"/>
                </a:cubicBezTo>
                <a:cubicBezTo>
                  <a:pt x="1481808" y="4131100"/>
                  <a:pt x="1492604" y="4065370"/>
                  <a:pt x="1493843" y="4001566"/>
                </a:cubicBezTo>
                <a:cubicBezTo>
                  <a:pt x="1494406" y="3977140"/>
                  <a:pt x="1495513" y="3951977"/>
                  <a:pt x="1491439" y="3929077"/>
                </a:cubicBezTo>
                <a:cubicBezTo>
                  <a:pt x="1480036" y="3863970"/>
                  <a:pt x="1469366" y="3798964"/>
                  <a:pt x="1470437" y="3732048"/>
                </a:cubicBezTo>
                <a:lnTo>
                  <a:pt x="1471926" y="3713390"/>
                </a:lnTo>
                <a:lnTo>
                  <a:pt x="1471925" y="3713390"/>
                </a:lnTo>
                <a:lnTo>
                  <a:pt x="1475829" y="3664425"/>
                </a:lnTo>
                <a:cubicBezTo>
                  <a:pt x="1476881" y="3656951"/>
                  <a:pt x="1477283" y="3649381"/>
                  <a:pt x="1477249" y="3641757"/>
                </a:cubicBezTo>
                <a:cubicBezTo>
                  <a:pt x="1477488" y="3575629"/>
                  <a:pt x="1483447" y="3508130"/>
                  <a:pt x="1442718" y="3455028"/>
                </a:cubicBezTo>
                <a:cubicBezTo>
                  <a:pt x="1438983" y="3450146"/>
                  <a:pt x="1437151" y="3442741"/>
                  <a:pt x="1436081" y="3434627"/>
                </a:cubicBezTo>
                <a:close/>
                <a:moveTo>
                  <a:pt x="0" y="0"/>
                </a:moveTo>
                <a:lnTo>
                  <a:pt x="480313" y="0"/>
                </a:lnTo>
                <a:lnTo>
                  <a:pt x="507191" y="126805"/>
                </a:lnTo>
                <a:cubicBezTo>
                  <a:pt x="510850" y="146378"/>
                  <a:pt x="511427" y="167424"/>
                  <a:pt x="517515" y="185431"/>
                </a:cubicBezTo>
                <a:cubicBezTo>
                  <a:pt x="545215" y="268285"/>
                  <a:pt x="576289" y="349161"/>
                  <a:pt x="602322" y="432867"/>
                </a:cubicBezTo>
                <a:cubicBezTo>
                  <a:pt x="629316" y="519159"/>
                  <a:pt x="664449" y="597886"/>
                  <a:pt x="717957" y="662316"/>
                </a:cubicBezTo>
                <a:cubicBezTo>
                  <a:pt x="767691" y="722133"/>
                  <a:pt x="818517" y="780468"/>
                  <a:pt x="868507" y="840047"/>
                </a:cubicBezTo>
                <a:cubicBezTo>
                  <a:pt x="881192" y="855172"/>
                  <a:pt x="896631" y="869597"/>
                  <a:pt x="903438" y="888795"/>
                </a:cubicBezTo>
                <a:cubicBezTo>
                  <a:pt x="917728" y="928650"/>
                  <a:pt x="927846" y="971457"/>
                  <a:pt x="938295" y="1013493"/>
                </a:cubicBezTo>
                <a:cubicBezTo>
                  <a:pt x="947146" y="1049587"/>
                  <a:pt x="952227" y="1087329"/>
                  <a:pt x="962274" y="1122775"/>
                </a:cubicBezTo>
                <a:cubicBezTo>
                  <a:pt x="970228" y="1151120"/>
                  <a:pt x="983145" y="1177171"/>
                  <a:pt x="994395" y="1204073"/>
                </a:cubicBezTo>
                <a:cubicBezTo>
                  <a:pt x="1004144" y="1227496"/>
                  <a:pt x="1011858" y="1252812"/>
                  <a:pt x="1024698" y="1273134"/>
                </a:cubicBezTo>
                <a:cubicBezTo>
                  <a:pt x="1055755" y="1322698"/>
                  <a:pt x="1086123" y="1372439"/>
                  <a:pt x="1105920" y="1431309"/>
                </a:cubicBezTo>
                <a:cubicBezTo>
                  <a:pt x="1125612" y="1489349"/>
                  <a:pt x="1148972" y="1544909"/>
                  <a:pt x="1169137" y="1602741"/>
                </a:cubicBezTo>
                <a:cubicBezTo>
                  <a:pt x="1188802" y="1659416"/>
                  <a:pt x="1211781" y="1711385"/>
                  <a:pt x="1256045" y="1745656"/>
                </a:cubicBezTo>
                <a:cubicBezTo>
                  <a:pt x="1275564" y="1760924"/>
                  <a:pt x="1296322" y="1781541"/>
                  <a:pt x="1305410" y="1806507"/>
                </a:cubicBezTo>
                <a:cubicBezTo>
                  <a:pt x="1318315" y="1842083"/>
                  <a:pt x="1318707" y="1884882"/>
                  <a:pt x="1328595" y="1923029"/>
                </a:cubicBezTo>
                <a:cubicBezTo>
                  <a:pt x="1340183" y="1967950"/>
                  <a:pt x="1348451" y="2019205"/>
                  <a:pt x="1372362" y="2051976"/>
                </a:cubicBezTo>
                <a:cubicBezTo>
                  <a:pt x="1393690" y="2081114"/>
                  <a:pt x="1409558" y="2109756"/>
                  <a:pt x="1420614" y="2145889"/>
                </a:cubicBezTo>
                <a:cubicBezTo>
                  <a:pt x="1428329" y="2171204"/>
                  <a:pt x="1446013" y="2191660"/>
                  <a:pt x="1451666" y="2217503"/>
                </a:cubicBezTo>
                <a:cubicBezTo>
                  <a:pt x="1459262" y="2251515"/>
                  <a:pt x="1464220" y="2285429"/>
                  <a:pt x="1479100" y="2316384"/>
                </a:cubicBezTo>
                <a:cubicBezTo>
                  <a:pt x="1494480" y="2348495"/>
                  <a:pt x="1505180" y="2384032"/>
                  <a:pt x="1519073" y="2417297"/>
                </a:cubicBezTo>
                <a:cubicBezTo>
                  <a:pt x="1526537" y="2434955"/>
                  <a:pt x="1537451" y="2450104"/>
                  <a:pt x="1545426" y="2467287"/>
                </a:cubicBezTo>
                <a:cubicBezTo>
                  <a:pt x="1560015" y="2498743"/>
                  <a:pt x="1574095" y="2530674"/>
                  <a:pt x="1587486" y="2562780"/>
                </a:cubicBezTo>
                <a:cubicBezTo>
                  <a:pt x="1600880" y="2594883"/>
                  <a:pt x="1617279" y="2626052"/>
                  <a:pt x="1625487" y="2660424"/>
                </a:cubicBezTo>
                <a:cubicBezTo>
                  <a:pt x="1639356" y="2719002"/>
                  <a:pt x="1643839" y="2781437"/>
                  <a:pt x="1659666" y="2838661"/>
                </a:cubicBezTo>
                <a:cubicBezTo>
                  <a:pt x="1675816" y="2896745"/>
                  <a:pt x="1698487" y="2952480"/>
                  <a:pt x="1723303" y="3005526"/>
                </a:cubicBezTo>
                <a:cubicBezTo>
                  <a:pt x="1742828" y="3047477"/>
                  <a:pt x="1762476" y="3086994"/>
                  <a:pt x="1768467" y="3137119"/>
                </a:cubicBezTo>
                <a:cubicBezTo>
                  <a:pt x="1771830" y="3165089"/>
                  <a:pt x="1783459" y="3195584"/>
                  <a:pt x="1799379" y="3214434"/>
                </a:cubicBezTo>
                <a:cubicBezTo>
                  <a:pt x="1834097" y="3255256"/>
                  <a:pt x="1855719" y="3304309"/>
                  <a:pt x="1872393" y="3358657"/>
                </a:cubicBezTo>
                <a:lnTo>
                  <a:pt x="1903898" y="3459898"/>
                </a:lnTo>
                <a:lnTo>
                  <a:pt x="1891868" y="3461356"/>
                </a:lnTo>
                <a:cubicBezTo>
                  <a:pt x="1834654" y="3472187"/>
                  <a:pt x="1779621" y="3489747"/>
                  <a:pt x="1714447" y="3473344"/>
                </a:cubicBezTo>
                <a:cubicBezTo>
                  <a:pt x="1708678" y="3471848"/>
                  <a:pt x="1698221" y="3475587"/>
                  <a:pt x="1689927" y="3476520"/>
                </a:cubicBezTo>
                <a:cubicBezTo>
                  <a:pt x="1623581" y="3483624"/>
                  <a:pt x="1561203" y="3476707"/>
                  <a:pt x="1512523" y="3453342"/>
                </a:cubicBezTo>
                <a:cubicBezTo>
                  <a:pt x="1496568" y="3445724"/>
                  <a:pt x="1480185" y="3439824"/>
                  <a:pt x="1463356" y="3435415"/>
                </a:cubicBezTo>
                <a:lnTo>
                  <a:pt x="1435748" y="3430627"/>
                </a:lnTo>
                <a:lnTo>
                  <a:pt x="1434021" y="3409971"/>
                </a:lnTo>
                <a:cubicBezTo>
                  <a:pt x="1432029" y="3383279"/>
                  <a:pt x="1422980" y="3364307"/>
                  <a:pt x="1403697" y="3352066"/>
                </a:cubicBezTo>
                <a:cubicBezTo>
                  <a:pt x="1370357" y="3331312"/>
                  <a:pt x="1338080" y="3307714"/>
                  <a:pt x="1304079" y="3288499"/>
                </a:cubicBezTo>
                <a:cubicBezTo>
                  <a:pt x="1280753" y="3275143"/>
                  <a:pt x="1269685" y="3254802"/>
                  <a:pt x="1263513" y="3224801"/>
                </a:cubicBezTo>
                <a:cubicBezTo>
                  <a:pt x="1260131" y="3207989"/>
                  <a:pt x="1249727" y="3192368"/>
                  <a:pt x="1239849" y="3179271"/>
                </a:cubicBezTo>
                <a:cubicBezTo>
                  <a:pt x="1227926" y="3163435"/>
                  <a:pt x="1210513" y="3153636"/>
                  <a:pt x="1200295" y="3136681"/>
                </a:cubicBezTo>
                <a:cubicBezTo>
                  <a:pt x="1174729" y="3095239"/>
                  <a:pt x="1142304" y="3078970"/>
                  <a:pt x="1098516" y="3085335"/>
                </a:cubicBezTo>
                <a:cubicBezTo>
                  <a:pt x="1059686" y="3091033"/>
                  <a:pt x="1013874" y="3055184"/>
                  <a:pt x="1011619" y="3016205"/>
                </a:cubicBezTo>
                <a:cubicBezTo>
                  <a:pt x="1009059" y="2973099"/>
                  <a:pt x="992305" y="2941338"/>
                  <a:pt x="973275" y="2908439"/>
                </a:cubicBezTo>
                <a:cubicBezTo>
                  <a:pt x="962595" y="2890058"/>
                  <a:pt x="954588" y="2865245"/>
                  <a:pt x="954491" y="2842361"/>
                </a:cubicBezTo>
                <a:cubicBezTo>
                  <a:pt x="953900" y="2755427"/>
                  <a:pt x="980596" y="2677232"/>
                  <a:pt x="1016911" y="2599848"/>
                </a:cubicBezTo>
                <a:cubicBezTo>
                  <a:pt x="1040610" y="2549275"/>
                  <a:pt x="1053210" y="2491150"/>
                  <a:pt x="1067676" y="2435466"/>
                </a:cubicBezTo>
                <a:cubicBezTo>
                  <a:pt x="1072106" y="2418119"/>
                  <a:pt x="1070928" y="2395084"/>
                  <a:pt x="1065045" y="2378738"/>
                </a:cubicBezTo>
                <a:cubicBezTo>
                  <a:pt x="1044804" y="2321440"/>
                  <a:pt x="1023660" y="2264284"/>
                  <a:pt x="998558" y="2210113"/>
                </a:cubicBezTo>
                <a:cubicBezTo>
                  <a:pt x="974922" y="2159685"/>
                  <a:pt x="969670" y="2105857"/>
                  <a:pt x="980810" y="2050248"/>
                </a:cubicBezTo>
                <a:cubicBezTo>
                  <a:pt x="988944" y="2009738"/>
                  <a:pt x="988704" y="1972134"/>
                  <a:pt x="985875" y="1932531"/>
                </a:cubicBezTo>
                <a:cubicBezTo>
                  <a:pt x="983445" y="1899517"/>
                  <a:pt x="983632" y="1863605"/>
                  <a:pt x="991251" y="1831462"/>
                </a:cubicBezTo>
                <a:cubicBezTo>
                  <a:pt x="1002010" y="1786419"/>
                  <a:pt x="1001019" y="1747889"/>
                  <a:pt x="983833" y="1708173"/>
                </a:cubicBezTo>
                <a:cubicBezTo>
                  <a:pt x="974650" y="1687006"/>
                  <a:pt x="971894" y="1661024"/>
                  <a:pt x="966921" y="1636638"/>
                </a:cubicBezTo>
                <a:cubicBezTo>
                  <a:pt x="959164" y="1599065"/>
                  <a:pt x="953544" y="1560430"/>
                  <a:pt x="944156" y="1523444"/>
                </a:cubicBezTo>
                <a:cubicBezTo>
                  <a:pt x="934274" y="1483663"/>
                  <a:pt x="918090" y="1446266"/>
                  <a:pt x="910490" y="1405991"/>
                </a:cubicBezTo>
                <a:cubicBezTo>
                  <a:pt x="902221" y="1362626"/>
                  <a:pt x="884511" y="1332909"/>
                  <a:pt x="853488" y="1311394"/>
                </a:cubicBezTo>
                <a:cubicBezTo>
                  <a:pt x="833960" y="1297754"/>
                  <a:pt x="813693" y="1279930"/>
                  <a:pt x="801804" y="1257566"/>
                </a:cubicBezTo>
                <a:cubicBezTo>
                  <a:pt x="777567" y="1211409"/>
                  <a:pt x="761060" y="1158994"/>
                  <a:pt x="737368" y="1112096"/>
                </a:cubicBezTo>
                <a:cubicBezTo>
                  <a:pt x="704192" y="1046171"/>
                  <a:pt x="667774" y="984417"/>
                  <a:pt x="597412" y="969072"/>
                </a:cubicBezTo>
                <a:cubicBezTo>
                  <a:pt x="558582" y="960616"/>
                  <a:pt x="545495" y="932638"/>
                  <a:pt x="542819" y="884069"/>
                </a:cubicBezTo>
                <a:cubicBezTo>
                  <a:pt x="542001" y="867894"/>
                  <a:pt x="539302" y="844641"/>
                  <a:pt x="530439" y="838495"/>
                </a:cubicBezTo>
                <a:cubicBezTo>
                  <a:pt x="504064" y="820083"/>
                  <a:pt x="502635" y="789389"/>
                  <a:pt x="495418" y="758969"/>
                </a:cubicBezTo>
                <a:cubicBezTo>
                  <a:pt x="491137" y="740668"/>
                  <a:pt x="480917" y="717450"/>
                  <a:pt x="467896" y="710990"/>
                </a:cubicBezTo>
                <a:cubicBezTo>
                  <a:pt x="415237" y="684524"/>
                  <a:pt x="389928" y="628690"/>
                  <a:pt x="360952" y="575332"/>
                </a:cubicBezTo>
                <a:cubicBezTo>
                  <a:pt x="352320" y="559688"/>
                  <a:pt x="342318" y="542764"/>
                  <a:pt x="329420" y="533869"/>
                </a:cubicBezTo>
                <a:cubicBezTo>
                  <a:pt x="301564" y="514975"/>
                  <a:pt x="282964" y="490033"/>
                  <a:pt x="277101" y="450003"/>
                </a:cubicBezTo>
                <a:cubicBezTo>
                  <a:pt x="275358" y="437236"/>
                  <a:pt x="268913" y="424892"/>
                  <a:pt x="262642" y="414480"/>
                </a:cubicBezTo>
                <a:cubicBezTo>
                  <a:pt x="248980" y="392138"/>
                  <a:pt x="232048" y="372606"/>
                  <a:pt x="219625" y="349349"/>
                </a:cubicBezTo>
                <a:cubicBezTo>
                  <a:pt x="187497" y="290106"/>
                  <a:pt x="155946" y="231487"/>
                  <a:pt x="104836" y="192439"/>
                </a:cubicBezTo>
                <a:cubicBezTo>
                  <a:pt x="79877" y="173412"/>
                  <a:pt x="52832" y="151907"/>
                  <a:pt x="37941" y="122586"/>
                </a:cubicBezTo>
                <a:cubicBezTo>
                  <a:pt x="28510" y="103971"/>
                  <a:pt x="22002" y="83045"/>
                  <a:pt x="16247" y="61476"/>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0" name="Freeform: Shape 88">
            <a:extLst>
              <a:ext uri="{FF2B5EF4-FFF2-40B4-BE49-F238E27FC236}">
                <a16:creationId xmlns:a16="http://schemas.microsoft.com/office/drawing/2014/main" id="{0D585759-3D5B-483A-8B7F-131E93727E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54687" y="857252"/>
            <a:ext cx="1670378" cy="5143499"/>
          </a:xfrm>
          <a:custGeom>
            <a:avLst/>
            <a:gdLst>
              <a:gd name="connsiteX0" fmla="*/ 1435747 w 2227170"/>
              <a:gd name="connsiteY0" fmla="*/ 3430628 h 6857999"/>
              <a:gd name="connsiteX1" fmla="*/ 1463355 w 2227170"/>
              <a:gd name="connsiteY1" fmla="*/ 3435416 h 6857999"/>
              <a:gd name="connsiteX2" fmla="*/ 1512522 w 2227170"/>
              <a:gd name="connsiteY2" fmla="*/ 3453342 h 6857999"/>
              <a:gd name="connsiteX3" fmla="*/ 1689926 w 2227170"/>
              <a:gd name="connsiteY3" fmla="*/ 3476521 h 6857999"/>
              <a:gd name="connsiteX4" fmla="*/ 1714445 w 2227170"/>
              <a:gd name="connsiteY4" fmla="*/ 3473345 h 6857999"/>
              <a:gd name="connsiteX5" fmla="*/ 1891867 w 2227170"/>
              <a:gd name="connsiteY5" fmla="*/ 3461357 h 6857999"/>
              <a:gd name="connsiteX6" fmla="*/ 1903897 w 2227170"/>
              <a:gd name="connsiteY6" fmla="*/ 3459899 h 6857999"/>
              <a:gd name="connsiteX7" fmla="*/ 1939997 w 2227170"/>
              <a:gd name="connsiteY7" fmla="*/ 3575905 h 6857999"/>
              <a:gd name="connsiteX8" fmla="*/ 1959353 w 2227170"/>
              <a:gd name="connsiteY8" fmla="*/ 3640463 h 6857999"/>
              <a:gd name="connsiteX9" fmla="*/ 1972749 w 2227170"/>
              <a:gd name="connsiteY9" fmla="*/ 3697872 h 6857999"/>
              <a:gd name="connsiteX10" fmla="*/ 1974716 w 2227170"/>
              <a:gd name="connsiteY10" fmla="*/ 3706299 h 6857999"/>
              <a:gd name="connsiteX11" fmla="*/ 2015942 w 2227170"/>
              <a:gd name="connsiteY11" fmla="*/ 3982180 h 6857999"/>
              <a:gd name="connsiteX12" fmla="*/ 2031892 w 2227170"/>
              <a:gd name="connsiteY12" fmla="*/ 4071548 h 6857999"/>
              <a:gd name="connsiteX13" fmla="*/ 2036571 w 2227170"/>
              <a:gd name="connsiteY13" fmla="*/ 4171852 h 6857999"/>
              <a:gd name="connsiteX14" fmla="*/ 2058065 w 2227170"/>
              <a:gd name="connsiteY14" fmla="*/ 4334965 h 6857999"/>
              <a:gd name="connsiteX15" fmla="*/ 2089962 w 2227170"/>
              <a:gd name="connsiteY15" fmla="*/ 4652006 h 6857999"/>
              <a:gd name="connsiteX16" fmla="*/ 2091986 w 2227170"/>
              <a:gd name="connsiteY16" fmla="*/ 4720900 h 6857999"/>
              <a:gd name="connsiteX17" fmla="*/ 2116222 w 2227170"/>
              <a:gd name="connsiteY17" fmla="*/ 4899103 h 6857999"/>
              <a:gd name="connsiteX18" fmla="*/ 2134280 w 2227170"/>
              <a:gd name="connsiteY18" fmla="*/ 5006463 h 6857999"/>
              <a:gd name="connsiteX19" fmla="*/ 2140946 w 2227170"/>
              <a:gd name="connsiteY19" fmla="*/ 5094252 h 6857999"/>
              <a:gd name="connsiteX20" fmla="*/ 2139028 w 2227170"/>
              <a:gd name="connsiteY20" fmla="*/ 5170758 h 6857999"/>
              <a:gd name="connsiteX21" fmla="*/ 2154083 w 2227170"/>
              <a:gd name="connsiteY21" fmla="*/ 5374894 h 6857999"/>
              <a:gd name="connsiteX22" fmla="*/ 2159878 w 2227170"/>
              <a:gd name="connsiteY22" fmla="*/ 5456299 h 6857999"/>
              <a:gd name="connsiteX23" fmla="*/ 2189136 w 2227170"/>
              <a:gd name="connsiteY23" fmla="*/ 5669510 h 6857999"/>
              <a:gd name="connsiteX24" fmla="*/ 2203058 w 2227170"/>
              <a:gd name="connsiteY24" fmla="*/ 5848712 h 6857999"/>
              <a:gd name="connsiteX25" fmla="*/ 2211270 w 2227170"/>
              <a:gd name="connsiteY25" fmla="*/ 5923918 h 6857999"/>
              <a:gd name="connsiteX26" fmla="*/ 2218696 w 2227170"/>
              <a:gd name="connsiteY26" fmla="*/ 6094309 h 6857999"/>
              <a:gd name="connsiteX27" fmla="*/ 2227155 w 2227170"/>
              <a:gd name="connsiteY27" fmla="*/ 6191335 h 6857999"/>
              <a:gd name="connsiteX28" fmla="*/ 2219390 w 2227170"/>
              <a:gd name="connsiteY28" fmla="*/ 6424114 h 6857999"/>
              <a:gd name="connsiteX29" fmla="*/ 2209703 w 2227170"/>
              <a:gd name="connsiteY29" fmla="*/ 6664246 h 6857999"/>
              <a:gd name="connsiteX30" fmla="*/ 2199216 w 2227170"/>
              <a:gd name="connsiteY30" fmla="*/ 6795360 h 6857999"/>
              <a:gd name="connsiteX31" fmla="*/ 2197257 w 2227170"/>
              <a:gd name="connsiteY31" fmla="*/ 6857999 h 6857999"/>
              <a:gd name="connsiteX32" fmla="*/ 2026554 w 2227170"/>
              <a:gd name="connsiteY32" fmla="*/ 6857999 h 6857999"/>
              <a:gd name="connsiteX33" fmla="*/ 2060891 w 2227170"/>
              <a:gd name="connsiteY33" fmla="*/ 6720903 h 6857999"/>
              <a:gd name="connsiteX34" fmla="*/ 2012613 w 2227170"/>
              <a:gd name="connsiteY34" fmla="*/ 6617730 h 6857999"/>
              <a:gd name="connsiteX35" fmla="*/ 1960297 w 2227170"/>
              <a:gd name="connsiteY35" fmla="*/ 6560549 h 6857999"/>
              <a:gd name="connsiteX36" fmla="*/ 1911439 w 2227170"/>
              <a:gd name="connsiteY36" fmla="*/ 6409646 h 6857999"/>
              <a:gd name="connsiteX37" fmla="*/ 1941755 w 2227170"/>
              <a:gd name="connsiteY37" fmla="*/ 6379605 h 6857999"/>
              <a:gd name="connsiteX38" fmla="*/ 1967169 w 2227170"/>
              <a:gd name="connsiteY38" fmla="*/ 6277544 h 6857999"/>
              <a:gd name="connsiteX39" fmla="*/ 1982077 w 2227170"/>
              <a:gd name="connsiteY39" fmla="*/ 6165295 h 6857999"/>
              <a:gd name="connsiteX40" fmla="*/ 2021065 w 2227170"/>
              <a:gd name="connsiteY40" fmla="*/ 5971487 h 6857999"/>
              <a:gd name="connsiteX41" fmla="*/ 1973662 w 2227170"/>
              <a:gd name="connsiteY41" fmla="*/ 5832226 h 6857999"/>
              <a:gd name="connsiteX42" fmla="*/ 1953549 w 2227170"/>
              <a:gd name="connsiteY42" fmla="*/ 5778754 h 6857999"/>
              <a:gd name="connsiteX43" fmla="*/ 1942739 w 2227170"/>
              <a:gd name="connsiteY43" fmla="*/ 5729863 h 6857999"/>
              <a:gd name="connsiteX44" fmla="*/ 1940531 w 2227170"/>
              <a:gd name="connsiteY44" fmla="*/ 5674826 h 6857999"/>
              <a:gd name="connsiteX45" fmla="*/ 1921890 w 2227170"/>
              <a:gd name="connsiteY45" fmla="*/ 5540158 h 6857999"/>
              <a:gd name="connsiteX46" fmla="*/ 1895673 w 2227170"/>
              <a:gd name="connsiteY46" fmla="*/ 5464049 h 6857999"/>
              <a:gd name="connsiteX47" fmla="*/ 1883229 w 2227170"/>
              <a:gd name="connsiteY47" fmla="*/ 5299486 h 6857999"/>
              <a:gd name="connsiteX48" fmla="*/ 1867297 w 2227170"/>
              <a:gd name="connsiteY48" fmla="*/ 5186434 h 6857999"/>
              <a:gd name="connsiteX49" fmla="*/ 1829639 w 2227170"/>
              <a:gd name="connsiteY49" fmla="*/ 5064337 h 6857999"/>
              <a:gd name="connsiteX50" fmla="*/ 1823656 w 2227170"/>
              <a:gd name="connsiteY50" fmla="*/ 5047159 h 6857999"/>
              <a:gd name="connsiteX51" fmla="*/ 1793723 w 2227170"/>
              <a:gd name="connsiteY51" fmla="*/ 5003744 h 6857999"/>
              <a:gd name="connsiteX52" fmla="*/ 1679944 w 2227170"/>
              <a:gd name="connsiteY52" fmla="*/ 4930834 h 6857999"/>
              <a:gd name="connsiteX53" fmla="*/ 1657480 w 2227170"/>
              <a:gd name="connsiteY53" fmla="*/ 4911337 h 6857999"/>
              <a:gd name="connsiteX54" fmla="*/ 1594697 w 2227170"/>
              <a:gd name="connsiteY54" fmla="*/ 4754123 h 6857999"/>
              <a:gd name="connsiteX55" fmla="*/ 1610087 w 2227170"/>
              <a:gd name="connsiteY55" fmla="*/ 4701292 h 6857999"/>
              <a:gd name="connsiteX56" fmla="*/ 1645783 w 2227170"/>
              <a:gd name="connsiteY56" fmla="*/ 4645602 h 6857999"/>
              <a:gd name="connsiteX57" fmla="*/ 1671304 w 2227170"/>
              <a:gd name="connsiteY57" fmla="*/ 4516054 h 6857999"/>
              <a:gd name="connsiteX58" fmla="*/ 1664087 w 2227170"/>
              <a:gd name="connsiteY58" fmla="*/ 4465215 h 6857999"/>
              <a:gd name="connsiteX59" fmla="*/ 1638164 w 2227170"/>
              <a:gd name="connsiteY59" fmla="*/ 4374448 h 6857999"/>
              <a:gd name="connsiteX60" fmla="*/ 1588685 w 2227170"/>
              <a:gd name="connsiteY60" fmla="*/ 4300238 h 6857999"/>
              <a:gd name="connsiteX61" fmla="*/ 1505039 w 2227170"/>
              <a:gd name="connsiteY61" fmla="*/ 4190727 h 6857999"/>
              <a:gd name="connsiteX62" fmla="*/ 1493843 w 2227170"/>
              <a:gd name="connsiteY62" fmla="*/ 4001566 h 6857999"/>
              <a:gd name="connsiteX63" fmla="*/ 1491439 w 2227170"/>
              <a:gd name="connsiteY63" fmla="*/ 3929077 h 6857999"/>
              <a:gd name="connsiteX64" fmla="*/ 1470437 w 2227170"/>
              <a:gd name="connsiteY64" fmla="*/ 3732048 h 6857999"/>
              <a:gd name="connsiteX65" fmla="*/ 1471926 w 2227170"/>
              <a:gd name="connsiteY65" fmla="*/ 3713390 h 6857999"/>
              <a:gd name="connsiteX66" fmla="*/ 1471925 w 2227170"/>
              <a:gd name="connsiteY66" fmla="*/ 3713390 h 6857999"/>
              <a:gd name="connsiteX67" fmla="*/ 1475829 w 2227170"/>
              <a:gd name="connsiteY67" fmla="*/ 3664425 h 6857999"/>
              <a:gd name="connsiteX68" fmla="*/ 1477249 w 2227170"/>
              <a:gd name="connsiteY68" fmla="*/ 3641757 h 6857999"/>
              <a:gd name="connsiteX69" fmla="*/ 1442718 w 2227170"/>
              <a:gd name="connsiteY69" fmla="*/ 3455028 h 6857999"/>
              <a:gd name="connsiteX70" fmla="*/ 1436081 w 2227170"/>
              <a:gd name="connsiteY70" fmla="*/ 3434627 h 6857999"/>
              <a:gd name="connsiteX71" fmla="*/ 0 w 2227170"/>
              <a:gd name="connsiteY71" fmla="*/ 0 h 6857999"/>
              <a:gd name="connsiteX72" fmla="*/ 480313 w 2227170"/>
              <a:gd name="connsiteY72" fmla="*/ 0 h 6857999"/>
              <a:gd name="connsiteX73" fmla="*/ 507191 w 2227170"/>
              <a:gd name="connsiteY73" fmla="*/ 126805 h 6857999"/>
              <a:gd name="connsiteX74" fmla="*/ 517515 w 2227170"/>
              <a:gd name="connsiteY74" fmla="*/ 185431 h 6857999"/>
              <a:gd name="connsiteX75" fmla="*/ 602322 w 2227170"/>
              <a:gd name="connsiteY75" fmla="*/ 432867 h 6857999"/>
              <a:gd name="connsiteX76" fmla="*/ 717957 w 2227170"/>
              <a:gd name="connsiteY76" fmla="*/ 662316 h 6857999"/>
              <a:gd name="connsiteX77" fmla="*/ 868507 w 2227170"/>
              <a:gd name="connsiteY77" fmla="*/ 840047 h 6857999"/>
              <a:gd name="connsiteX78" fmla="*/ 903438 w 2227170"/>
              <a:gd name="connsiteY78" fmla="*/ 888795 h 6857999"/>
              <a:gd name="connsiteX79" fmla="*/ 938295 w 2227170"/>
              <a:gd name="connsiteY79" fmla="*/ 1013493 h 6857999"/>
              <a:gd name="connsiteX80" fmla="*/ 962274 w 2227170"/>
              <a:gd name="connsiteY80" fmla="*/ 1122775 h 6857999"/>
              <a:gd name="connsiteX81" fmla="*/ 994395 w 2227170"/>
              <a:gd name="connsiteY81" fmla="*/ 1204073 h 6857999"/>
              <a:gd name="connsiteX82" fmla="*/ 1024698 w 2227170"/>
              <a:gd name="connsiteY82" fmla="*/ 1273134 h 6857999"/>
              <a:gd name="connsiteX83" fmla="*/ 1105920 w 2227170"/>
              <a:gd name="connsiteY83" fmla="*/ 1431309 h 6857999"/>
              <a:gd name="connsiteX84" fmla="*/ 1169137 w 2227170"/>
              <a:gd name="connsiteY84" fmla="*/ 1602741 h 6857999"/>
              <a:gd name="connsiteX85" fmla="*/ 1256045 w 2227170"/>
              <a:gd name="connsiteY85" fmla="*/ 1745656 h 6857999"/>
              <a:gd name="connsiteX86" fmla="*/ 1305410 w 2227170"/>
              <a:gd name="connsiteY86" fmla="*/ 1806507 h 6857999"/>
              <a:gd name="connsiteX87" fmla="*/ 1328595 w 2227170"/>
              <a:gd name="connsiteY87" fmla="*/ 1923029 h 6857999"/>
              <a:gd name="connsiteX88" fmla="*/ 1372362 w 2227170"/>
              <a:gd name="connsiteY88" fmla="*/ 2051976 h 6857999"/>
              <a:gd name="connsiteX89" fmla="*/ 1420614 w 2227170"/>
              <a:gd name="connsiteY89" fmla="*/ 2145889 h 6857999"/>
              <a:gd name="connsiteX90" fmla="*/ 1451666 w 2227170"/>
              <a:gd name="connsiteY90" fmla="*/ 2217503 h 6857999"/>
              <a:gd name="connsiteX91" fmla="*/ 1479100 w 2227170"/>
              <a:gd name="connsiteY91" fmla="*/ 2316384 h 6857999"/>
              <a:gd name="connsiteX92" fmla="*/ 1519073 w 2227170"/>
              <a:gd name="connsiteY92" fmla="*/ 2417297 h 6857999"/>
              <a:gd name="connsiteX93" fmla="*/ 1545426 w 2227170"/>
              <a:gd name="connsiteY93" fmla="*/ 2467287 h 6857999"/>
              <a:gd name="connsiteX94" fmla="*/ 1587486 w 2227170"/>
              <a:gd name="connsiteY94" fmla="*/ 2562780 h 6857999"/>
              <a:gd name="connsiteX95" fmla="*/ 1625487 w 2227170"/>
              <a:gd name="connsiteY95" fmla="*/ 2660424 h 6857999"/>
              <a:gd name="connsiteX96" fmla="*/ 1659666 w 2227170"/>
              <a:gd name="connsiteY96" fmla="*/ 2838661 h 6857999"/>
              <a:gd name="connsiteX97" fmla="*/ 1723303 w 2227170"/>
              <a:gd name="connsiteY97" fmla="*/ 3005526 h 6857999"/>
              <a:gd name="connsiteX98" fmla="*/ 1768467 w 2227170"/>
              <a:gd name="connsiteY98" fmla="*/ 3137119 h 6857999"/>
              <a:gd name="connsiteX99" fmla="*/ 1799379 w 2227170"/>
              <a:gd name="connsiteY99" fmla="*/ 3214434 h 6857999"/>
              <a:gd name="connsiteX100" fmla="*/ 1872393 w 2227170"/>
              <a:gd name="connsiteY100" fmla="*/ 3358657 h 6857999"/>
              <a:gd name="connsiteX101" fmla="*/ 1903898 w 2227170"/>
              <a:gd name="connsiteY101" fmla="*/ 3459898 h 6857999"/>
              <a:gd name="connsiteX102" fmla="*/ 1891868 w 2227170"/>
              <a:gd name="connsiteY102" fmla="*/ 3461356 h 6857999"/>
              <a:gd name="connsiteX103" fmla="*/ 1714447 w 2227170"/>
              <a:gd name="connsiteY103" fmla="*/ 3473344 h 6857999"/>
              <a:gd name="connsiteX104" fmla="*/ 1689927 w 2227170"/>
              <a:gd name="connsiteY104" fmla="*/ 3476520 h 6857999"/>
              <a:gd name="connsiteX105" fmla="*/ 1512523 w 2227170"/>
              <a:gd name="connsiteY105" fmla="*/ 3453342 h 6857999"/>
              <a:gd name="connsiteX106" fmla="*/ 1463356 w 2227170"/>
              <a:gd name="connsiteY106" fmla="*/ 3435415 h 6857999"/>
              <a:gd name="connsiteX107" fmla="*/ 1435748 w 2227170"/>
              <a:gd name="connsiteY107" fmla="*/ 3430627 h 6857999"/>
              <a:gd name="connsiteX108" fmla="*/ 1434021 w 2227170"/>
              <a:gd name="connsiteY108" fmla="*/ 3409971 h 6857999"/>
              <a:gd name="connsiteX109" fmla="*/ 1403697 w 2227170"/>
              <a:gd name="connsiteY109" fmla="*/ 3352066 h 6857999"/>
              <a:gd name="connsiteX110" fmla="*/ 1304079 w 2227170"/>
              <a:gd name="connsiteY110" fmla="*/ 3288499 h 6857999"/>
              <a:gd name="connsiteX111" fmla="*/ 1263513 w 2227170"/>
              <a:gd name="connsiteY111" fmla="*/ 3224801 h 6857999"/>
              <a:gd name="connsiteX112" fmla="*/ 1239849 w 2227170"/>
              <a:gd name="connsiteY112" fmla="*/ 3179271 h 6857999"/>
              <a:gd name="connsiteX113" fmla="*/ 1200295 w 2227170"/>
              <a:gd name="connsiteY113" fmla="*/ 3136681 h 6857999"/>
              <a:gd name="connsiteX114" fmla="*/ 1098516 w 2227170"/>
              <a:gd name="connsiteY114" fmla="*/ 3085335 h 6857999"/>
              <a:gd name="connsiteX115" fmla="*/ 1011619 w 2227170"/>
              <a:gd name="connsiteY115" fmla="*/ 3016205 h 6857999"/>
              <a:gd name="connsiteX116" fmla="*/ 973275 w 2227170"/>
              <a:gd name="connsiteY116" fmla="*/ 2908439 h 6857999"/>
              <a:gd name="connsiteX117" fmla="*/ 954491 w 2227170"/>
              <a:gd name="connsiteY117" fmla="*/ 2842361 h 6857999"/>
              <a:gd name="connsiteX118" fmla="*/ 1016911 w 2227170"/>
              <a:gd name="connsiteY118" fmla="*/ 2599848 h 6857999"/>
              <a:gd name="connsiteX119" fmla="*/ 1067676 w 2227170"/>
              <a:gd name="connsiteY119" fmla="*/ 2435466 h 6857999"/>
              <a:gd name="connsiteX120" fmla="*/ 1065045 w 2227170"/>
              <a:gd name="connsiteY120" fmla="*/ 2378738 h 6857999"/>
              <a:gd name="connsiteX121" fmla="*/ 998558 w 2227170"/>
              <a:gd name="connsiteY121" fmla="*/ 2210113 h 6857999"/>
              <a:gd name="connsiteX122" fmla="*/ 980810 w 2227170"/>
              <a:gd name="connsiteY122" fmla="*/ 2050248 h 6857999"/>
              <a:gd name="connsiteX123" fmla="*/ 985875 w 2227170"/>
              <a:gd name="connsiteY123" fmla="*/ 1932531 h 6857999"/>
              <a:gd name="connsiteX124" fmla="*/ 991251 w 2227170"/>
              <a:gd name="connsiteY124" fmla="*/ 1831462 h 6857999"/>
              <a:gd name="connsiteX125" fmla="*/ 983833 w 2227170"/>
              <a:gd name="connsiteY125" fmla="*/ 1708173 h 6857999"/>
              <a:gd name="connsiteX126" fmla="*/ 966921 w 2227170"/>
              <a:gd name="connsiteY126" fmla="*/ 1636638 h 6857999"/>
              <a:gd name="connsiteX127" fmla="*/ 944156 w 2227170"/>
              <a:gd name="connsiteY127" fmla="*/ 1523444 h 6857999"/>
              <a:gd name="connsiteX128" fmla="*/ 910490 w 2227170"/>
              <a:gd name="connsiteY128" fmla="*/ 1405991 h 6857999"/>
              <a:gd name="connsiteX129" fmla="*/ 853488 w 2227170"/>
              <a:gd name="connsiteY129" fmla="*/ 1311394 h 6857999"/>
              <a:gd name="connsiteX130" fmla="*/ 801804 w 2227170"/>
              <a:gd name="connsiteY130" fmla="*/ 1257566 h 6857999"/>
              <a:gd name="connsiteX131" fmla="*/ 737368 w 2227170"/>
              <a:gd name="connsiteY131" fmla="*/ 1112096 h 6857999"/>
              <a:gd name="connsiteX132" fmla="*/ 597412 w 2227170"/>
              <a:gd name="connsiteY132" fmla="*/ 969072 h 6857999"/>
              <a:gd name="connsiteX133" fmla="*/ 542819 w 2227170"/>
              <a:gd name="connsiteY133" fmla="*/ 884069 h 6857999"/>
              <a:gd name="connsiteX134" fmla="*/ 530439 w 2227170"/>
              <a:gd name="connsiteY134" fmla="*/ 838495 h 6857999"/>
              <a:gd name="connsiteX135" fmla="*/ 495418 w 2227170"/>
              <a:gd name="connsiteY135" fmla="*/ 758969 h 6857999"/>
              <a:gd name="connsiteX136" fmla="*/ 467896 w 2227170"/>
              <a:gd name="connsiteY136" fmla="*/ 710990 h 6857999"/>
              <a:gd name="connsiteX137" fmla="*/ 360952 w 2227170"/>
              <a:gd name="connsiteY137" fmla="*/ 575332 h 6857999"/>
              <a:gd name="connsiteX138" fmla="*/ 329420 w 2227170"/>
              <a:gd name="connsiteY138" fmla="*/ 533869 h 6857999"/>
              <a:gd name="connsiteX139" fmla="*/ 277101 w 2227170"/>
              <a:gd name="connsiteY139" fmla="*/ 450003 h 6857999"/>
              <a:gd name="connsiteX140" fmla="*/ 262642 w 2227170"/>
              <a:gd name="connsiteY140" fmla="*/ 414480 h 6857999"/>
              <a:gd name="connsiteX141" fmla="*/ 219625 w 2227170"/>
              <a:gd name="connsiteY141" fmla="*/ 349349 h 6857999"/>
              <a:gd name="connsiteX142" fmla="*/ 104836 w 2227170"/>
              <a:gd name="connsiteY142" fmla="*/ 192439 h 6857999"/>
              <a:gd name="connsiteX143" fmla="*/ 37941 w 2227170"/>
              <a:gd name="connsiteY143" fmla="*/ 122586 h 6857999"/>
              <a:gd name="connsiteX144" fmla="*/ 16247 w 2227170"/>
              <a:gd name="connsiteY144" fmla="*/ 6147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2227170" h="6857999">
                <a:moveTo>
                  <a:pt x="1435747" y="3430628"/>
                </a:moveTo>
                <a:lnTo>
                  <a:pt x="1463355" y="3435416"/>
                </a:lnTo>
                <a:cubicBezTo>
                  <a:pt x="1480184" y="3439826"/>
                  <a:pt x="1496566" y="3445726"/>
                  <a:pt x="1512522" y="3453342"/>
                </a:cubicBezTo>
                <a:cubicBezTo>
                  <a:pt x="1561201" y="3476708"/>
                  <a:pt x="1623580" y="3483625"/>
                  <a:pt x="1689926" y="3476521"/>
                </a:cubicBezTo>
                <a:cubicBezTo>
                  <a:pt x="1698220" y="3475588"/>
                  <a:pt x="1708677" y="3471849"/>
                  <a:pt x="1714445" y="3473345"/>
                </a:cubicBezTo>
                <a:cubicBezTo>
                  <a:pt x="1779620" y="3489747"/>
                  <a:pt x="1834653" y="3472188"/>
                  <a:pt x="1891867" y="3461357"/>
                </a:cubicBezTo>
                <a:lnTo>
                  <a:pt x="1903897" y="3459899"/>
                </a:lnTo>
                <a:lnTo>
                  <a:pt x="1939997" y="3575905"/>
                </a:lnTo>
                <a:cubicBezTo>
                  <a:pt x="1946484" y="3597372"/>
                  <a:pt x="1953252" y="3618812"/>
                  <a:pt x="1959353" y="3640463"/>
                </a:cubicBezTo>
                <a:lnTo>
                  <a:pt x="1972749" y="3697872"/>
                </a:lnTo>
                <a:lnTo>
                  <a:pt x="1974716" y="3706299"/>
                </a:lnTo>
                <a:cubicBezTo>
                  <a:pt x="1990622" y="3797563"/>
                  <a:pt x="2002102" y="3890387"/>
                  <a:pt x="2015942" y="3982180"/>
                </a:cubicBezTo>
                <a:cubicBezTo>
                  <a:pt x="2020339" y="4012204"/>
                  <a:pt x="2028650" y="4041142"/>
                  <a:pt x="2031892" y="4071548"/>
                </a:cubicBezTo>
                <a:cubicBezTo>
                  <a:pt x="2035443" y="4104448"/>
                  <a:pt x="2033020" y="4138953"/>
                  <a:pt x="2036571" y="4171852"/>
                </a:cubicBezTo>
                <a:cubicBezTo>
                  <a:pt x="2042360" y="4226575"/>
                  <a:pt x="2052059" y="4280215"/>
                  <a:pt x="2058065" y="4334965"/>
                </a:cubicBezTo>
                <a:cubicBezTo>
                  <a:pt x="2069516" y="4440581"/>
                  <a:pt x="2079848" y="4546311"/>
                  <a:pt x="2089962" y="4652006"/>
                </a:cubicBezTo>
                <a:cubicBezTo>
                  <a:pt x="2092086" y="4674630"/>
                  <a:pt x="2089393" y="4698483"/>
                  <a:pt x="2091986" y="4720900"/>
                </a:cubicBezTo>
                <a:cubicBezTo>
                  <a:pt x="2099090" y="4780437"/>
                  <a:pt x="2107526" y="4839889"/>
                  <a:pt x="2116222" y="4899103"/>
                </a:cubicBezTo>
                <a:cubicBezTo>
                  <a:pt x="2121567" y="4934975"/>
                  <a:pt x="2129409" y="4970386"/>
                  <a:pt x="2134280" y="5006463"/>
                </a:cubicBezTo>
                <a:cubicBezTo>
                  <a:pt x="2138181" y="5035327"/>
                  <a:pt x="2140233" y="5064748"/>
                  <a:pt x="2140946" y="5094252"/>
                </a:cubicBezTo>
                <a:cubicBezTo>
                  <a:pt x="2141573" y="5119660"/>
                  <a:pt x="2137495" y="5145495"/>
                  <a:pt x="2139028" y="5170758"/>
                </a:cubicBezTo>
                <a:cubicBezTo>
                  <a:pt x="2143115" y="5239128"/>
                  <a:pt x="2149053" y="5306937"/>
                  <a:pt x="2154083" y="5374894"/>
                </a:cubicBezTo>
                <a:cubicBezTo>
                  <a:pt x="2156003" y="5402116"/>
                  <a:pt x="2156328" y="5429662"/>
                  <a:pt x="2159878" y="5456299"/>
                </a:cubicBezTo>
                <a:cubicBezTo>
                  <a:pt x="2169087" y="5527565"/>
                  <a:pt x="2181047" y="5598128"/>
                  <a:pt x="2189136" y="5669510"/>
                </a:cubicBezTo>
                <a:cubicBezTo>
                  <a:pt x="2195841" y="5728715"/>
                  <a:pt x="2198200" y="5788945"/>
                  <a:pt x="2203058" y="5848712"/>
                </a:cubicBezTo>
                <a:cubicBezTo>
                  <a:pt x="2205241" y="5874065"/>
                  <a:pt x="2209957" y="5898688"/>
                  <a:pt x="2211270" y="5923918"/>
                </a:cubicBezTo>
                <a:cubicBezTo>
                  <a:pt x="2214375" y="5980441"/>
                  <a:pt x="2215629" y="6037520"/>
                  <a:pt x="2218696" y="6094309"/>
                </a:cubicBezTo>
                <a:cubicBezTo>
                  <a:pt x="2220549" y="6126699"/>
                  <a:pt x="2227542" y="6158719"/>
                  <a:pt x="2227155" y="6191335"/>
                </a:cubicBezTo>
                <a:cubicBezTo>
                  <a:pt x="2226207" y="6268795"/>
                  <a:pt x="2222365" y="6346394"/>
                  <a:pt x="2219390" y="6424114"/>
                </a:cubicBezTo>
                <a:cubicBezTo>
                  <a:pt x="2216292" y="6504264"/>
                  <a:pt x="2213668" y="6584212"/>
                  <a:pt x="2209703" y="6664246"/>
                </a:cubicBezTo>
                <a:cubicBezTo>
                  <a:pt x="2207306" y="6708013"/>
                  <a:pt x="2201832" y="6751624"/>
                  <a:pt x="2199216" y="6795360"/>
                </a:cubicBezTo>
                <a:lnTo>
                  <a:pt x="2197257" y="6857999"/>
                </a:lnTo>
                <a:lnTo>
                  <a:pt x="2026554" y="6857999"/>
                </a:lnTo>
                <a:lnTo>
                  <a:pt x="2060891" y="6720903"/>
                </a:lnTo>
                <a:cubicBezTo>
                  <a:pt x="2072503" y="6665089"/>
                  <a:pt x="2056350" y="6635319"/>
                  <a:pt x="2012613" y="6617730"/>
                </a:cubicBezTo>
                <a:cubicBezTo>
                  <a:pt x="1988364" y="6607784"/>
                  <a:pt x="1962210" y="6595663"/>
                  <a:pt x="1960297" y="6560549"/>
                </a:cubicBezTo>
                <a:cubicBezTo>
                  <a:pt x="1957307" y="6503223"/>
                  <a:pt x="1960688" y="6444619"/>
                  <a:pt x="1911439" y="6409646"/>
                </a:cubicBezTo>
                <a:cubicBezTo>
                  <a:pt x="1925288" y="6396076"/>
                  <a:pt x="1933540" y="6387707"/>
                  <a:pt x="1941755" y="6379605"/>
                </a:cubicBezTo>
                <a:cubicBezTo>
                  <a:pt x="1964582" y="6357226"/>
                  <a:pt x="1980146" y="6306327"/>
                  <a:pt x="1967169" y="6277544"/>
                </a:cubicBezTo>
                <a:cubicBezTo>
                  <a:pt x="1948370" y="6235151"/>
                  <a:pt x="1957958" y="6200015"/>
                  <a:pt x="1982077" y="6165295"/>
                </a:cubicBezTo>
                <a:cubicBezTo>
                  <a:pt x="2022088" y="6107214"/>
                  <a:pt x="2024735" y="6036528"/>
                  <a:pt x="2021065" y="5971487"/>
                </a:cubicBezTo>
                <a:cubicBezTo>
                  <a:pt x="2018464" y="5922385"/>
                  <a:pt x="2008510" y="5868982"/>
                  <a:pt x="1973662" y="5832226"/>
                </a:cubicBezTo>
                <a:cubicBezTo>
                  <a:pt x="1962477" y="5820581"/>
                  <a:pt x="1959306" y="5797535"/>
                  <a:pt x="1953549" y="5778754"/>
                </a:cubicBezTo>
                <a:cubicBezTo>
                  <a:pt x="1948891" y="5763124"/>
                  <a:pt x="1944782" y="5746757"/>
                  <a:pt x="1942739" y="5729863"/>
                </a:cubicBezTo>
                <a:cubicBezTo>
                  <a:pt x="1940409" y="5711839"/>
                  <a:pt x="1936175" y="5691638"/>
                  <a:pt x="1940531" y="5674826"/>
                </a:cubicBezTo>
                <a:cubicBezTo>
                  <a:pt x="1953455" y="5623827"/>
                  <a:pt x="1948183" y="5581155"/>
                  <a:pt x="1921890" y="5540158"/>
                </a:cubicBezTo>
                <a:cubicBezTo>
                  <a:pt x="1908295" y="5518914"/>
                  <a:pt x="1892512" y="5488106"/>
                  <a:pt x="1895673" y="5464049"/>
                </a:cubicBezTo>
                <a:cubicBezTo>
                  <a:pt x="1903251" y="5405489"/>
                  <a:pt x="1894476" y="5354705"/>
                  <a:pt x="1883229" y="5299486"/>
                </a:cubicBezTo>
                <a:cubicBezTo>
                  <a:pt x="1876073" y="5263904"/>
                  <a:pt x="1873244" y="5224301"/>
                  <a:pt x="1867297" y="5186434"/>
                </a:cubicBezTo>
                <a:cubicBezTo>
                  <a:pt x="1860260" y="5142157"/>
                  <a:pt x="1861988" y="5095296"/>
                  <a:pt x="1829639" y="5064337"/>
                </a:cubicBezTo>
                <a:cubicBezTo>
                  <a:pt x="1826152" y="5060853"/>
                  <a:pt x="1826740" y="5051950"/>
                  <a:pt x="1823656" y="5047159"/>
                </a:cubicBezTo>
                <a:cubicBezTo>
                  <a:pt x="1814298" y="5031960"/>
                  <a:pt x="1806371" y="5012874"/>
                  <a:pt x="1793723" y="5003744"/>
                </a:cubicBezTo>
                <a:cubicBezTo>
                  <a:pt x="1756761" y="4977307"/>
                  <a:pt x="1717858" y="4955228"/>
                  <a:pt x="1679944" y="4930834"/>
                </a:cubicBezTo>
                <a:cubicBezTo>
                  <a:pt x="1671835" y="4925607"/>
                  <a:pt x="1661303" y="4920315"/>
                  <a:pt x="1657480" y="4911337"/>
                </a:cubicBezTo>
                <a:cubicBezTo>
                  <a:pt x="1635585" y="4859522"/>
                  <a:pt x="1614886" y="4807057"/>
                  <a:pt x="1594697" y="4754123"/>
                </a:cubicBezTo>
                <a:cubicBezTo>
                  <a:pt x="1586633" y="4732840"/>
                  <a:pt x="1595035" y="4717144"/>
                  <a:pt x="1610087" y="4701292"/>
                </a:cubicBezTo>
                <a:cubicBezTo>
                  <a:pt x="1624417" y="4685883"/>
                  <a:pt x="1639744" y="4666529"/>
                  <a:pt x="1645783" y="4645602"/>
                </a:cubicBezTo>
                <a:cubicBezTo>
                  <a:pt x="1657646" y="4603705"/>
                  <a:pt x="1665182" y="4559572"/>
                  <a:pt x="1671304" y="4516054"/>
                </a:cubicBezTo>
                <a:cubicBezTo>
                  <a:pt x="1673597" y="4499770"/>
                  <a:pt x="1668234" y="4481320"/>
                  <a:pt x="1664087" y="4465215"/>
                </a:cubicBezTo>
                <a:cubicBezTo>
                  <a:pt x="1656218" y="4434707"/>
                  <a:pt x="1643929" y="4405752"/>
                  <a:pt x="1638164" y="4374448"/>
                </a:cubicBezTo>
                <a:cubicBezTo>
                  <a:pt x="1631557" y="4338122"/>
                  <a:pt x="1616055" y="4314707"/>
                  <a:pt x="1588685" y="4300238"/>
                </a:cubicBezTo>
                <a:cubicBezTo>
                  <a:pt x="1547937" y="4278712"/>
                  <a:pt x="1523199" y="4237659"/>
                  <a:pt x="1505039" y="4190727"/>
                </a:cubicBezTo>
                <a:cubicBezTo>
                  <a:pt x="1481808" y="4131100"/>
                  <a:pt x="1492604" y="4065370"/>
                  <a:pt x="1493843" y="4001566"/>
                </a:cubicBezTo>
                <a:cubicBezTo>
                  <a:pt x="1494406" y="3977140"/>
                  <a:pt x="1495513" y="3951977"/>
                  <a:pt x="1491439" y="3929077"/>
                </a:cubicBezTo>
                <a:cubicBezTo>
                  <a:pt x="1480036" y="3863970"/>
                  <a:pt x="1469366" y="3798964"/>
                  <a:pt x="1470437" y="3732048"/>
                </a:cubicBezTo>
                <a:lnTo>
                  <a:pt x="1471926" y="3713390"/>
                </a:lnTo>
                <a:lnTo>
                  <a:pt x="1471925" y="3713390"/>
                </a:lnTo>
                <a:lnTo>
                  <a:pt x="1475829" y="3664425"/>
                </a:lnTo>
                <a:cubicBezTo>
                  <a:pt x="1476881" y="3656951"/>
                  <a:pt x="1477283" y="3649381"/>
                  <a:pt x="1477249" y="3641757"/>
                </a:cubicBezTo>
                <a:cubicBezTo>
                  <a:pt x="1477488" y="3575629"/>
                  <a:pt x="1483447" y="3508130"/>
                  <a:pt x="1442718" y="3455028"/>
                </a:cubicBezTo>
                <a:cubicBezTo>
                  <a:pt x="1438983" y="3450146"/>
                  <a:pt x="1437151" y="3442741"/>
                  <a:pt x="1436081" y="3434627"/>
                </a:cubicBezTo>
                <a:close/>
                <a:moveTo>
                  <a:pt x="0" y="0"/>
                </a:moveTo>
                <a:lnTo>
                  <a:pt x="480313" y="0"/>
                </a:lnTo>
                <a:lnTo>
                  <a:pt x="507191" y="126805"/>
                </a:lnTo>
                <a:cubicBezTo>
                  <a:pt x="510850" y="146378"/>
                  <a:pt x="511427" y="167424"/>
                  <a:pt x="517515" y="185431"/>
                </a:cubicBezTo>
                <a:cubicBezTo>
                  <a:pt x="545215" y="268285"/>
                  <a:pt x="576289" y="349161"/>
                  <a:pt x="602322" y="432867"/>
                </a:cubicBezTo>
                <a:cubicBezTo>
                  <a:pt x="629316" y="519159"/>
                  <a:pt x="664449" y="597886"/>
                  <a:pt x="717957" y="662316"/>
                </a:cubicBezTo>
                <a:cubicBezTo>
                  <a:pt x="767691" y="722133"/>
                  <a:pt x="818517" y="780468"/>
                  <a:pt x="868507" y="840047"/>
                </a:cubicBezTo>
                <a:cubicBezTo>
                  <a:pt x="881192" y="855172"/>
                  <a:pt x="896631" y="869597"/>
                  <a:pt x="903438" y="888795"/>
                </a:cubicBezTo>
                <a:cubicBezTo>
                  <a:pt x="917728" y="928650"/>
                  <a:pt x="927846" y="971457"/>
                  <a:pt x="938295" y="1013493"/>
                </a:cubicBezTo>
                <a:cubicBezTo>
                  <a:pt x="947146" y="1049587"/>
                  <a:pt x="952227" y="1087329"/>
                  <a:pt x="962274" y="1122775"/>
                </a:cubicBezTo>
                <a:cubicBezTo>
                  <a:pt x="970228" y="1151120"/>
                  <a:pt x="983145" y="1177171"/>
                  <a:pt x="994395" y="1204073"/>
                </a:cubicBezTo>
                <a:cubicBezTo>
                  <a:pt x="1004144" y="1227496"/>
                  <a:pt x="1011858" y="1252812"/>
                  <a:pt x="1024698" y="1273134"/>
                </a:cubicBezTo>
                <a:cubicBezTo>
                  <a:pt x="1055755" y="1322698"/>
                  <a:pt x="1086123" y="1372439"/>
                  <a:pt x="1105920" y="1431309"/>
                </a:cubicBezTo>
                <a:cubicBezTo>
                  <a:pt x="1125612" y="1489349"/>
                  <a:pt x="1148972" y="1544909"/>
                  <a:pt x="1169137" y="1602741"/>
                </a:cubicBezTo>
                <a:cubicBezTo>
                  <a:pt x="1188802" y="1659416"/>
                  <a:pt x="1211781" y="1711385"/>
                  <a:pt x="1256045" y="1745656"/>
                </a:cubicBezTo>
                <a:cubicBezTo>
                  <a:pt x="1275564" y="1760924"/>
                  <a:pt x="1296322" y="1781541"/>
                  <a:pt x="1305410" y="1806507"/>
                </a:cubicBezTo>
                <a:cubicBezTo>
                  <a:pt x="1318315" y="1842083"/>
                  <a:pt x="1318707" y="1884882"/>
                  <a:pt x="1328595" y="1923029"/>
                </a:cubicBezTo>
                <a:cubicBezTo>
                  <a:pt x="1340183" y="1967950"/>
                  <a:pt x="1348451" y="2019205"/>
                  <a:pt x="1372362" y="2051976"/>
                </a:cubicBezTo>
                <a:cubicBezTo>
                  <a:pt x="1393690" y="2081114"/>
                  <a:pt x="1409558" y="2109756"/>
                  <a:pt x="1420614" y="2145889"/>
                </a:cubicBezTo>
                <a:cubicBezTo>
                  <a:pt x="1428329" y="2171204"/>
                  <a:pt x="1446013" y="2191660"/>
                  <a:pt x="1451666" y="2217503"/>
                </a:cubicBezTo>
                <a:cubicBezTo>
                  <a:pt x="1459262" y="2251515"/>
                  <a:pt x="1464220" y="2285429"/>
                  <a:pt x="1479100" y="2316384"/>
                </a:cubicBezTo>
                <a:cubicBezTo>
                  <a:pt x="1494480" y="2348495"/>
                  <a:pt x="1505180" y="2384032"/>
                  <a:pt x="1519073" y="2417297"/>
                </a:cubicBezTo>
                <a:cubicBezTo>
                  <a:pt x="1526537" y="2434955"/>
                  <a:pt x="1537451" y="2450104"/>
                  <a:pt x="1545426" y="2467287"/>
                </a:cubicBezTo>
                <a:cubicBezTo>
                  <a:pt x="1560015" y="2498743"/>
                  <a:pt x="1574095" y="2530674"/>
                  <a:pt x="1587486" y="2562780"/>
                </a:cubicBezTo>
                <a:cubicBezTo>
                  <a:pt x="1600880" y="2594883"/>
                  <a:pt x="1617279" y="2626052"/>
                  <a:pt x="1625487" y="2660424"/>
                </a:cubicBezTo>
                <a:cubicBezTo>
                  <a:pt x="1639356" y="2719002"/>
                  <a:pt x="1643839" y="2781437"/>
                  <a:pt x="1659666" y="2838661"/>
                </a:cubicBezTo>
                <a:cubicBezTo>
                  <a:pt x="1675816" y="2896745"/>
                  <a:pt x="1698487" y="2952480"/>
                  <a:pt x="1723303" y="3005526"/>
                </a:cubicBezTo>
                <a:cubicBezTo>
                  <a:pt x="1742828" y="3047477"/>
                  <a:pt x="1762476" y="3086994"/>
                  <a:pt x="1768467" y="3137119"/>
                </a:cubicBezTo>
                <a:cubicBezTo>
                  <a:pt x="1771830" y="3165089"/>
                  <a:pt x="1783459" y="3195584"/>
                  <a:pt x="1799379" y="3214434"/>
                </a:cubicBezTo>
                <a:cubicBezTo>
                  <a:pt x="1834097" y="3255256"/>
                  <a:pt x="1855719" y="3304309"/>
                  <a:pt x="1872393" y="3358657"/>
                </a:cubicBezTo>
                <a:lnTo>
                  <a:pt x="1903898" y="3459898"/>
                </a:lnTo>
                <a:lnTo>
                  <a:pt x="1891868" y="3461356"/>
                </a:lnTo>
                <a:cubicBezTo>
                  <a:pt x="1834654" y="3472187"/>
                  <a:pt x="1779621" y="3489747"/>
                  <a:pt x="1714447" y="3473344"/>
                </a:cubicBezTo>
                <a:cubicBezTo>
                  <a:pt x="1708678" y="3471848"/>
                  <a:pt x="1698221" y="3475587"/>
                  <a:pt x="1689927" y="3476520"/>
                </a:cubicBezTo>
                <a:cubicBezTo>
                  <a:pt x="1623581" y="3483624"/>
                  <a:pt x="1561203" y="3476707"/>
                  <a:pt x="1512523" y="3453342"/>
                </a:cubicBezTo>
                <a:cubicBezTo>
                  <a:pt x="1496568" y="3445724"/>
                  <a:pt x="1480185" y="3439824"/>
                  <a:pt x="1463356" y="3435415"/>
                </a:cubicBezTo>
                <a:lnTo>
                  <a:pt x="1435748" y="3430627"/>
                </a:lnTo>
                <a:lnTo>
                  <a:pt x="1434021" y="3409971"/>
                </a:lnTo>
                <a:cubicBezTo>
                  <a:pt x="1432029" y="3383279"/>
                  <a:pt x="1422980" y="3364307"/>
                  <a:pt x="1403697" y="3352066"/>
                </a:cubicBezTo>
                <a:cubicBezTo>
                  <a:pt x="1370357" y="3331312"/>
                  <a:pt x="1338080" y="3307714"/>
                  <a:pt x="1304079" y="3288499"/>
                </a:cubicBezTo>
                <a:cubicBezTo>
                  <a:pt x="1280753" y="3275143"/>
                  <a:pt x="1269685" y="3254802"/>
                  <a:pt x="1263513" y="3224801"/>
                </a:cubicBezTo>
                <a:cubicBezTo>
                  <a:pt x="1260131" y="3207989"/>
                  <a:pt x="1249727" y="3192368"/>
                  <a:pt x="1239849" y="3179271"/>
                </a:cubicBezTo>
                <a:cubicBezTo>
                  <a:pt x="1227926" y="3163435"/>
                  <a:pt x="1210513" y="3153636"/>
                  <a:pt x="1200295" y="3136681"/>
                </a:cubicBezTo>
                <a:cubicBezTo>
                  <a:pt x="1174729" y="3095239"/>
                  <a:pt x="1142304" y="3078970"/>
                  <a:pt x="1098516" y="3085335"/>
                </a:cubicBezTo>
                <a:cubicBezTo>
                  <a:pt x="1059686" y="3091033"/>
                  <a:pt x="1013874" y="3055184"/>
                  <a:pt x="1011619" y="3016205"/>
                </a:cubicBezTo>
                <a:cubicBezTo>
                  <a:pt x="1009059" y="2973099"/>
                  <a:pt x="992305" y="2941338"/>
                  <a:pt x="973275" y="2908439"/>
                </a:cubicBezTo>
                <a:cubicBezTo>
                  <a:pt x="962595" y="2890058"/>
                  <a:pt x="954588" y="2865245"/>
                  <a:pt x="954491" y="2842361"/>
                </a:cubicBezTo>
                <a:cubicBezTo>
                  <a:pt x="953900" y="2755427"/>
                  <a:pt x="980596" y="2677232"/>
                  <a:pt x="1016911" y="2599848"/>
                </a:cubicBezTo>
                <a:cubicBezTo>
                  <a:pt x="1040610" y="2549275"/>
                  <a:pt x="1053210" y="2491150"/>
                  <a:pt x="1067676" y="2435466"/>
                </a:cubicBezTo>
                <a:cubicBezTo>
                  <a:pt x="1072106" y="2418119"/>
                  <a:pt x="1070928" y="2395084"/>
                  <a:pt x="1065045" y="2378738"/>
                </a:cubicBezTo>
                <a:cubicBezTo>
                  <a:pt x="1044804" y="2321440"/>
                  <a:pt x="1023660" y="2264284"/>
                  <a:pt x="998558" y="2210113"/>
                </a:cubicBezTo>
                <a:cubicBezTo>
                  <a:pt x="974922" y="2159685"/>
                  <a:pt x="969670" y="2105857"/>
                  <a:pt x="980810" y="2050248"/>
                </a:cubicBezTo>
                <a:cubicBezTo>
                  <a:pt x="988944" y="2009738"/>
                  <a:pt x="988704" y="1972134"/>
                  <a:pt x="985875" y="1932531"/>
                </a:cubicBezTo>
                <a:cubicBezTo>
                  <a:pt x="983445" y="1899517"/>
                  <a:pt x="983632" y="1863605"/>
                  <a:pt x="991251" y="1831462"/>
                </a:cubicBezTo>
                <a:cubicBezTo>
                  <a:pt x="1002010" y="1786419"/>
                  <a:pt x="1001019" y="1747889"/>
                  <a:pt x="983833" y="1708173"/>
                </a:cubicBezTo>
                <a:cubicBezTo>
                  <a:pt x="974650" y="1687006"/>
                  <a:pt x="971894" y="1661024"/>
                  <a:pt x="966921" y="1636638"/>
                </a:cubicBezTo>
                <a:cubicBezTo>
                  <a:pt x="959164" y="1599065"/>
                  <a:pt x="953544" y="1560430"/>
                  <a:pt x="944156" y="1523444"/>
                </a:cubicBezTo>
                <a:cubicBezTo>
                  <a:pt x="934274" y="1483663"/>
                  <a:pt x="918090" y="1446266"/>
                  <a:pt x="910490" y="1405991"/>
                </a:cubicBezTo>
                <a:cubicBezTo>
                  <a:pt x="902221" y="1362626"/>
                  <a:pt x="884511" y="1332909"/>
                  <a:pt x="853488" y="1311394"/>
                </a:cubicBezTo>
                <a:cubicBezTo>
                  <a:pt x="833960" y="1297754"/>
                  <a:pt x="813693" y="1279930"/>
                  <a:pt x="801804" y="1257566"/>
                </a:cubicBezTo>
                <a:cubicBezTo>
                  <a:pt x="777567" y="1211409"/>
                  <a:pt x="761060" y="1158994"/>
                  <a:pt x="737368" y="1112096"/>
                </a:cubicBezTo>
                <a:cubicBezTo>
                  <a:pt x="704192" y="1046171"/>
                  <a:pt x="667774" y="984417"/>
                  <a:pt x="597412" y="969072"/>
                </a:cubicBezTo>
                <a:cubicBezTo>
                  <a:pt x="558582" y="960616"/>
                  <a:pt x="545495" y="932638"/>
                  <a:pt x="542819" y="884069"/>
                </a:cubicBezTo>
                <a:cubicBezTo>
                  <a:pt x="542001" y="867894"/>
                  <a:pt x="539302" y="844641"/>
                  <a:pt x="530439" y="838495"/>
                </a:cubicBezTo>
                <a:cubicBezTo>
                  <a:pt x="504064" y="820083"/>
                  <a:pt x="502635" y="789389"/>
                  <a:pt x="495418" y="758969"/>
                </a:cubicBezTo>
                <a:cubicBezTo>
                  <a:pt x="491137" y="740668"/>
                  <a:pt x="480917" y="717450"/>
                  <a:pt x="467896" y="710990"/>
                </a:cubicBezTo>
                <a:cubicBezTo>
                  <a:pt x="415237" y="684524"/>
                  <a:pt x="389928" y="628690"/>
                  <a:pt x="360952" y="575332"/>
                </a:cubicBezTo>
                <a:cubicBezTo>
                  <a:pt x="352320" y="559688"/>
                  <a:pt x="342318" y="542764"/>
                  <a:pt x="329420" y="533869"/>
                </a:cubicBezTo>
                <a:cubicBezTo>
                  <a:pt x="301564" y="514975"/>
                  <a:pt x="282964" y="490033"/>
                  <a:pt x="277101" y="450003"/>
                </a:cubicBezTo>
                <a:cubicBezTo>
                  <a:pt x="275358" y="437236"/>
                  <a:pt x="268913" y="424892"/>
                  <a:pt x="262642" y="414480"/>
                </a:cubicBezTo>
                <a:cubicBezTo>
                  <a:pt x="248980" y="392138"/>
                  <a:pt x="232048" y="372606"/>
                  <a:pt x="219625" y="349349"/>
                </a:cubicBezTo>
                <a:cubicBezTo>
                  <a:pt x="187497" y="290106"/>
                  <a:pt x="155946" y="231487"/>
                  <a:pt x="104836" y="192439"/>
                </a:cubicBezTo>
                <a:cubicBezTo>
                  <a:pt x="79877" y="173412"/>
                  <a:pt x="52832" y="151907"/>
                  <a:pt x="37941" y="122586"/>
                </a:cubicBezTo>
                <a:cubicBezTo>
                  <a:pt x="28510" y="103971"/>
                  <a:pt x="22002" y="83045"/>
                  <a:pt x="16247" y="61476"/>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5" descr="A picture containing wall, person, indoor&#10;&#10;Description automatically generated">
            <a:extLst>
              <a:ext uri="{FF2B5EF4-FFF2-40B4-BE49-F238E27FC236}">
                <a16:creationId xmlns:a16="http://schemas.microsoft.com/office/drawing/2014/main" id="{388E74E4-E608-45BD-9960-0873A6EE8776}"/>
              </a:ext>
            </a:extLst>
          </p:cNvPr>
          <p:cNvPicPr>
            <a:picLocks noChangeAspect="1"/>
          </p:cNvPicPr>
          <p:nvPr/>
        </p:nvPicPr>
        <p:blipFill>
          <a:blip r:embed="rId3"/>
          <a:stretch>
            <a:fillRect/>
          </a:stretch>
        </p:blipFill>
        <p:spPr>
          <a:xfrm>
            <a:off x="571501" y="2411493"/>
            <a:ext cx="1714500" cy="2035015"/>
          </a:xfrm>
          <a:prstGeom prst="rect">
            <a:avLst/>
          </a:prstGeom>
        </p:spPr>
      </p:pic>
      <p:sp>
        <p:nvSpPr>
          <p:cNvPr id="91" name="Freeform: Shape 90">
            <a:extLst>
              <a:ext uri="{FF2B5EF4-FFF2-40B4-BE49-F238E27FC236}">
                <a16:creationId xmlns:a16="http://schemas.microsoft.com/office/drawing/2014/main" id="{D67957E4-F168-4C9F-98D0-2E1865C9A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028" y="857251"/>
            <a:ext cx="1111999" cy="5143499"/>
          </a:xfrm>
          <a:custGeom>
            <a:avLst/>
            <a:gdLst>
              <a:gd name="connsiteX0" fmla="*/ 604365 w 1482665"/>
              <a:gd name="connsiteY0" fmla="*/ 0 h 6857998"/>
              <a:gd name="connsiteX1" fmla="*/ 609263 w 1482665"/>
              <a:gd name="connsiteY1" fmla="*/ 27013 h 6857998"/>
              <a:gd name="connsiteX2" fmla="*/ 626139 w 1482665"/>
              <a:gd name="connsiteY2" fmla="*/ 44217 h 6857998"/>
              <a:gd name="connsiteX3" fmla="*/ 669163 w 1482665"/>
              <a:gd name="connsiteY3" fmla="*/ 94234 h 6857998"/>
              <a:gd name="connsiteX4" fmla="*/ 712570 w 1482665"/>
              <a:gd name="connsiteY4" fmla="*/ 196630 h 6857998"/>
              <a:gd name="connsiteX5" fmla="*/ 713292 w 1482665"/>
              <a:gd name="connsiteY5" fmla="*/ 225451 h 6857998"/>
              <a:gd name="connsiteX6" fmla="*/ 663568 w 1482665"/>
              <a:gd name="connsiteY6" fmla="*/ 303070 h 6857998"/>
              <a:gd name="connsiteX7" fmla="*/ 644217 w 1482665"/>
              <a:gd name="connsiteY7" fmla="*/ 340422 h 6857998"/>
              <a:gd name="connsiteX8" fmla="*/ 611823 w 1482665"/>
              <a:gd name="connsiteY8" fmla="*/ 444389 h 6857998"/>
              <a:gd name="connsiteX9" fmla="*/ 604997 w 1482665"/>
              <a:gd name="connsiteY9" fmla="*/ 453430 h 6857998"/>
              <a:gd name="connsiteX10" fmla="*/ 521643 w 1482665"/>
              <a:gd name="connsiteY10" fmla="*/ 535653 h 6857998"/>
              <a:gd name="connsiteX11" fmla="*/ 507802 w 1482665"/>
              <a:gd name="connsiteY11" fmla="*/ 553752 h 6857998"/>
              <a:gd name="connsiteX12" fmla="*/ 485734 w 1482665"/>
              <a:gd name="connsiteY12" fmla="*/ 576048 h 6857998"/>
              <a:gd name="connsiteX13" fmla="*/ 445182 w 1482665"/>
              <a:gd name="connsiteY13" fmla="*/ 643072 h 6857998"/>
              <a:gd name="connsiteX14" fmla="*/ 437493 w 1482665"/>
              <a:gd name="connsiteY14" fmla="*/ 722208 h 6857998"/>
              <a:gd name="connsiteX15" fmla="*/ 423498 w 1482665"/>
              <a:gd name="connsiteY15" fmla="*/ 818181 h 6857998"/>
              <a:gd name="connsiteX16" fmla="*/ 411910 w 1482665"/>
              <a:gd name="connsiteY16" fmla="*/ 858840 h 6857998"/>
              <a:gd name="connsiteX17" fmla="*/ 392694 w 1482665"/>
              <a:gd name="connsiteY17" fmla="*/ 966766 h 6857998"/>
              <a:gd name="connsiteX18" fmla="*/ 375276 w 1482665"/>
              <a:gd name="connsiteY18" fmla="*/ 1044113 h 6857998"/>
              <a:gd name="connsiteX19" fmla="*/ 370946 w 1482665"/>
              <a:gd name="connsiteY19" fmla="*/ 1153742 h 6857998"/>
              <a:gd name="connsiteX20" fmla="*/ 375180 w 1482665"/>
              <a:gd name="connsiteY20" fmla="*/ 1206343 h 6857998"/>
              <a:gd name="connsiteX21" fmla="*/ 311155 w 1482665"/>
              <a:gd name="connsiteY21" fmla="*/ 1309565 h 6857998"/>
              <a:gd name="connsiteX22" fmla="*/ 270005 w 1482665"/>
              <a:gd name="connsiteY22" fmla="*/ 1390995 h 6857998"/>
              <a:gd name="connsiteX23" fmla="*/ 300742 w 1482665"/>
              <a:gd name="connsiteY23" fmla="*/ 1469872 h 6857998"/>
              <a:gd name="connsiteX24" fmla="*/ 324761 w 1482665"/>
              <a:gd name="connsiteY24" fmla="*/ 1489867 h 6857998"/>
              <a:gd name="connsiteX25" fmla="*/ 357764 w 1482665"/>
              <a:gd name="connsiteY25" fmla="*/ 1620763 h 6857998"/>
              <a:gd name="connsiteX26" fmla="*/ 375859 w 1482665"/>
              <a:gd name="connsiteY26" fmla="*/ 1810408 h 6857998"/>
              <a:gd name="connsiteX27" fmla="*/ 452120 w 1482665"/>
              <a:gd name="connsiteY27" fmla="*/ 2121573 h 6857998"/>
              <a:gd name="connsiteX28" fmla="*/ 479154 w 1482665"/>
              <a:gd name="connsiteY28" fmla="*/ 2174579 h 6857998"/>
              <a:gd name="connsiteX29" fmla="*/ 490307 w 1482665"/>
              <a:gd name="connsiteY29" fmla="*/ 2235921 h 6857998"/>
              <a:gd name="connsiteX30" fmla="*/ 479004 w 1482665"/>
              <a:gd name="connsiteY30" fmla="*/ 2260869 h 6857998"/>
              <a:gd name="connsiteX31" fmla="*/ 468379 w 1482665"/>
              <a:gd name="connsiteY31" fmla="*/ 2366479 h 6857998"/>
              <a:gd name="connsiteX32" fmla="*/ 469801 w 1482665"/>
              <a:gd name="connsiteY32" fmla="*/ 2386246 h 6857998"/>
              <a:gd name="connsiteX33" fmla="*/ 484511 w 1482665"/>
              <a:gd name="connsiteY33" fmla="*/ 2453006 h 6857998"/>
              <a:gd name="connsiteX34" fmla="*/ 495165 w 1482665"/>
              <a:gd name="connsiteY34" fmla="*/ 2515160 h 6857998"/>
              <a:gd name="connsiteX35" fmla="*/ 493463 w 1482665"/>
              <a:gd name="connsiteY35" fmla="*/ 2674477 h 6857998"/>
              <a:gd name="connsiteX36" fmla="*/ 508318 w 1482665"/>
              <a:gd name="connsiteY36" fmla="*/ 2795170 h 6857998"/>
              <a:gd name="connsiteX37" fmla="*/ 509620 w 1482665"/>
              <a:gd name="connsiteY37" fmla="*/ 2851292 h 6857998"/>
              <a:gd name="connsiteX38" fmla="*/ 506806 w 1482665"/>
              <a:gd name="connsiteY38" fmla="*/ 2883305 h 6857998"/>
              <a:gd name="connsiteX39" fmla="*/ 473674 w 1482665"/>
              <a:gd name="connsiteY39" fmla="*/ 2958260 h 6857998"/>
              <a:gd name="connsiteX40" fmla="*/ 468328 w 1482665"/>
              <a:gd name="connsiteY40" fmla="*/ 2998159 h 6857998"/>
              <a:gd name="connsiteX41" fmla="*/ 479836 w 1482665"/>
              <a:gd name="connsiteY41" fmla="*/ 3115713 h 6857998"/>
              <a:gd name="connsiteX42" fmla="*/ 555720 w 1482665"/>
              <a:gd name="connsiteY42" fmla="*/ 3286686 h 6857998"/>
              <a:gd name="connsiteX43" fmla="*/ 565371 w 1482665"/>
              <a:gd name="connsiteY43" fmla="*/ 3304362 h 6857998"/>
              <a:gd name="connsiteX44" fmla="*/ 583436 w 1482665"/>
              <a:gd name="connsiteY44" fmla="*/ 3393195 h 6857998"/>
              <a:gd name="connsiteX45" fmla="*/ 575531 w 1482665"/>
              <a:gd name="connsiteY45" fmla="*/ 3455326 h 6857998"/>
              <a:gd name="connsiteX46" fmla="*/ 554223 w 1482665"/>
              <a:gd name="connsiteY46" fmla="*/ 3496130 h 6857998"/>
              <a:gd name="connsiteX47" fmla="*/ 553961 w 1482665"/>
              <a:gd name="connsiteY47" fmla="*/ 3498197 h 6857998"/>
              <a:gd name="connsiteX48" fmla="*/ 553960 w 1482665"/>
              <a:gd name="connsiteY48" fmla="*/ 3498197 h 6857998"/>
              <a:gd name="connsiteX49" fmla="*/ 551436 w 1482665"/>
              <a:gd name="connsiteY49" fmla="*/ 3518135 h 6857998"/>
              <a:gd name="connsiteX50" fmla="*/ 555218 w 1482665"/>
              <a:gd name="connsiteY50" fmla="*/ 3540779 h 6857998"/>
              <a:gd name="connsiteX51" fmla="*/ 538695 w 1482665"/>
              <a:gd name="connsiteY51" fmla="*/ 3617469 h 6857998"/>
              <a:gd name="connsiteX52" fmla="*/ 517285 w 1482665"/>
              <a:gd name="connsiteY52" fmla="*/ 3674138 h 6857998"/>
              <a:gd name="connsiteX53" fmla="*/ 513668 w 1482665"/>
              <a:gd name="connsiteY53" fmla="*/ 3700065 h 6857998"/>
              <a:gd name="connsiteX54" fmla="*/ 513522 w 1482665"/>
              <a:gd name="connsiteY54" fmla="*/ 3700095 h 6857998"/>
              <a:gd name="connsiteX55" fmla="*/ 513667 w 1482665"/>
              <a:gd name="connsiteY55" fmla="*/ 3700066 h 6857998"/>
              <a:gd name="connsiteX56" fmla="*/ 512906 w 1482665"/>
              <a:gd name="connsiteY56" fmla="*/ 3705519 h 6857998"/>
              <a:gd name="connsiteX57" fmla="*/ 509270 w 1482665"/>
              <a:gd name="connsiteY57" fmla="*/ 3799980 h 6857998"/>
              <a:gd name="connsiteX58" fmla="*/ 507225 w 1482665"/>
              <a:gd name="connsiteY58" fmla="*/ 3813176 h 6857998"/>
              <a:gd name="connsiteX59" fmla="*/ 539280 w 1482665"/>
              <a:gd name="connsiteY59" fmla="*/ 3904366 h 6857998"/>
              <a:gd name="connsiteX60" fmla="*/ 573428 w 1482665"/>
              <a:gd name="connsiteY60" fmla="*/ 4014303 h 6857998"/>
              <a:gd name="connsiteX61" fmla="*/ 568930 w 1482665"/>
              <a:gd name="connsiteY61" fmla="*/ 4055079 h 6857998"/>
              <a:gd name="connsiteX62" fmla="*/ 562365 w 1482665"/>
              <a:gd name="connsiteY62" fmla="*/ 4110965 h 6857998"/>
              <a:gd name="connsiteX63" fmla="*/ 573083 w 1482665"/>
              <a:gd name="connsiteY63" fmla="*/ 4161253 h 6857998"/>
              <a:gd name="connsiteX64" fmla="*/ 576478 w 1482665"/>
              <a:gd name="connsiteY64" fmla="*/ 4192125 h 6857998"/>
              <a:gd name="connsiteX65" fmla="*/ 518425 w 1482665"/>
              <a:gd name="connsiteY65" fmla="*/ 4339756 h 6857998"/>
              <a:gd name="connsiteX66" fmla="*/ 515819 w 1482665"/>
              <a:gd name="connsiteY66" fmla="*/ 4376151 h 6857998"/>
              <a:gd name="connsiteX67" fmla="*/ 508946 w 1482665"/>
              <a:gd name="connsiteY67" fmla="*/ 4397248 h 6857998"/>
              <a:gd name="connsiteX68" fmla="*/ 432100 w 1482665"/>
              <a:gd name="connsiteY68" fmla="*/ 4527661 h 6857998"/>
              <a:gd name="connsiteX69" fmla="*/ 419018 w 1482665"/>
              <a:gd name="connsiteY69" fmla="*/ 4581271 h 6857998"/>
              <a:gd name="connsiteX70" fmla="*/ 427842 w 1482665"/>
              <a:gd name="connsiteY70" fmla="*/ 4638045 h 6857998"/>
              <a:gd name="connsiteX71" fmla="*/ 437307 w 1482665"/>
              <a:gd name="connsiteY71" fmla="*/ 4670468 h 6857998"/>
              <a:gd name="connsiteX72" fmla="*/ 500763 w 1482665"/>
              <a:gd name="connsiteY72" fmla="*/ 4747310 h 6857998"/>
              <a:gd name="connsiteX73" fmla="*/ 503130 w 1482665"/>
              <a:gd name="connsiteY73" fmla="*/ 4794154 h 6857998"/>
              <a:gd name="connsiteX74" fmla="*/ 471276 w 1482665"/>
              <a:gd name="connsiteY74" fmla="*/ 4870525 h 6857998"/>
              <a:gd name="connsiteX75" fmla="*/ 466095 w 1482665"/>
              <a:gd name="connsiteY75" fmla="*/ 5004333 h 6857998"/>
              <a:gd name="connsiteX76" fmla="*/ 526112 w 1482665"/>
              <a:gd name="connsiteY76" fmla="*/ 5066571 h 6857998"/>
              <a:gd name="connsiteX77" fmla="*/ 581076 w 1482665"/>
              <a:gd name="connsiteY77" fmla="*/ 5096554 h 6857998"/>
              <a:gd name="connsiteX78" fmla="*/ 650387 w 1482665"/>
              <a:gd name="connsiteY78" fmla="*/ 5191419 h 6857998"/>
              <a:gd name="connsiteX79" fmla="*/ 630186 w 1482665"/>
              <a:gd name="connsiteY79" fmla="*/ 5217371 h 6857998"/>
              <a:gd name="connsiteX80" fmla="*/ 627425 w 1482665"/>
              <a:gd name="connsiteY80" fmla="*/ 5291847 h 6857998"/>
              <a:gd name="connsiteX81" fmla="*/ 635466 w 1482665"/>
              <a:gd name="connsiteY81" fmla="*/ 5371456 h 6857998"/>
              <a:gd name="connsiteX82" fmla="*/ 638101 w 1482665"/>
              <a:gd name="connsiteY82" fmla="*/ 5511248 h 6857998"/>
              <a:gd name="connsiteX83" fmla="*/ 704029 w 1482665"/>
              <a:gd name="connsiteY83" fmla="*/ 5598387 h 6857998"/>
              <a:gd name="connsiteX84" fmla="*/ 730967 w 1482665"/>
              <a:gd name="connsiteY84" fmla="*/ 5631508 h 6857998"/>
              <a:gd name="connsiteX85" fmla="*/ 749162 w 1482665"/>
              <a:gd name="connsiteY85" fmla="*/ 5663130 h 6857998"/>
              <a:gd name="connsiteX86" fmla="*/ 761184 w 1482665"/>
              <a:gd name="connsiteY86" fmla="*/ 5700484 h 6857998"/>
              <a:gd name="connsiteX87" fmla="*/ 801844 w 1482665"/>
              <a:gd name="connsiteY87" fmla="*/ 5789549 h 6857998"/>
              <a:gd name="connsiteX88" fmla="*/ 838139 w 1482665"/>
              <a:gd name="connsiteY88" fmla="*/ 5837118 h 6857998"/>
              <a:gd name="connsiteX89" fmla="*/ 879049 w 1482665"/>
              <a:gd name="connsiteY89" fmla="*/ 5947777 h 6857998"/>
              <a:gd name="connsiteX90" fmla="*/ 913424 w 1482665"/>
              <a:gd name="connsiteY90" fmla="*/ 6022496 h 6857998"/>
              <a:gd name="connsiteX91" fmla="*/ 967911 w 1482665"/>
              <a:gd name="connsiteY91" fmla="*/ 6099584 h 6857998"/>
              <a:gd name="connsiteX92" fmla="*/ 976160 w 1482665"/>
              <a:gd name="connsiteY92" fmla="*/ 6110307 h 6857998"/>
              <a:gd name="connsiteX93" fmla="*/ 1009580 w 1482665"/>
              <a:gd name="connsiteY93" fmla="*/ 6134800 h 6857998"/>
              <a:gd name="connsiteX94" fmla="*/ 1119632 w 1482665"/>
              <a:gd name="connsiteY94" fmla="*/ 6164726 h 6857998"/>
              <a:gd name="connsiteX95" fmla="*/ 1142302 w 1482665"/>
              <a:gd name="connsiteY95" fmla="*/ 6174132 h 6857998"/>
              <a:gd name="connsiteX96" fmla="*/ 1224601 w 1482665"/>
              <a:gd name="connsiteY96" fmla="*/ 6270869 h 6857998"/>
              <a:gd name="connsiteX97" fmla="*/ 1221274 w 1482665"/>
              <a:gd name="connsiteY97" fmla="*/ 6309817 h 6857998"/>
              <a:gd name="connsiteX98" fmla="*/ 1201234 w 1482665"/>
              <a:gd name="connsiteY98" fmla="*/ 6354305 h 6857998"/>
              <a:gd name="connsiteX99" fmla="*/ 1203453 w 1482665"/>
              <a:gd name="connsiteY99" fmla="*/ 6447651 h 6857998"/>
              <a:gd name="connsiteX100" fmla="*/ 1218957 w 1482665"/>
              <a:gd name="connsiteY100" fmla="*/ 6481243 h 6857998"/>
              <a:gd name="connsiteX101" fmla="*/ 1257705 w 1482665"/>
              <a:gd name="connsiteY101" fmla="*/ 6538915 h 6857998"/>
              <a:gd name="connsiteX102" fmla="*/ 1313400 w 1482665"/>
              <a:gd name="connsiteY102" fmla="*/ 6581077 h 6857998"/>
              <a:gd name="connsiteX103" fmla="*/ 1404616 w 1482665"/>
              <a:gd name="connsiteY103" fmla="*/ 6641421 h 6857998"/>
              <a:gd name="connsiteX104" fmla="*/ 1449003 w 1482665"/>
              <a:gd name="connsiteY104" fmla="*/ 6769170 h 6857998"/>
              <a:gd name="connsiteX105" fmla="*/ 1464411 w 1482665"/>
              <a:gd name="connsiteY105" fmla="*/ 6818457 h 6857998"/>
              <a:gd name="connsiteX106" fmla="*/ 1482665 w 1482665"/>
              <a:gd name="connsiteY106" fmla="*/ 6857998 h 6857998"/>
              <a:gd name="connsiteX107" fmla="*/ 1000755 w 1482665"/>
              <a:gd name="connsiteY107" fmla="*/ 6857998 h 6857998"/>
              <a:gd name="connsiteX108" fmla="*/ 979250 w 1482665"/>
              <a:gd name="connsiteY108" fmla="*/ 6816111 h 6857998"/>
              <a:gd name="connsiteX109" fmla="*/ 956780 w 1482665"/>
              <a:gd name="connsiteY109" fmla="*/ 6748151 h 6857998"/>
              <a:gd name="connsiteX110" fmla="*/ 908453 w 1482665"/>
              <a:gd name="connsiteY110" fmla="*/ 6640082 h 6857998"/>
              <a:gd name="connsiteX111" fmla="*/ 822909 w 1482665"/>
              <a:gd name="connsiteY111" fmla="*/ 6428288 h 6857998"/>
              <a:gd name="connsiteX112" fmla="*/ 808485 w 1482665"/>
              <a:gd name="connsiteY112" fmla="*/ 6381398 h 6857998"/>
              <a:gd name="connsiteX113" fmla="*/ 755048 w 1482665"/>
              <a:gd name="connsiteY113" fmla="*/ 6263466 h 6857998"/>
              <a:gd name="connsiteX114" fmla="*/ 719917 w 1482665"/>
              <a:gd name="connsiteY114" fmla="*/ 6193026 h 6857998"/>
              <a:gd name="connsiteX115" fmla="*/ 698070 w 1482665"/>
              <a:gd name="connsiteY115" fmla="*/ 6133997 h 6857998"/>
              <a:gd name="connsiteX116" fmla="*/ 685592 w 1482665"/>
              <a:gd name="connsiteY116" fmla="*/ 6081192 h 6857998"/>
              <a:gd name="connsiteX117" fmla="*/ 635166 w 1482665"/>
              <a:gd name="connsiteY117" fmla="*/ 5943853 h 6857998"/>
              <a:gd name="connsiteX118" fmla="*/ 615235 w 1482665"/>
              <a:gd name="connsiteY118" fmla="*/ 5889051 h 6857998"/>
              <a:gd name="connsiteX119" fmla="*/ 551077 w 1482665"/>
              <a:gd name="connsiteY119" fmla="*/ 5747994 h 6857998"/>
              <a:gd name="connsiteX120" fmla="*/ 506212 w 1482665"/>
              <a:gd name="connsiteY120" fmla="*/ 5627557 h 6857998"/>
              <a:gd name="connsiteX121" fmla="*/ 485372 w 1482665"/>
              <a:gd name="connsiteY121" fmla="*/ 5577430 h 6857998"/>
              <a:gd name="connsiteX122" fmla="*/ 447647 w 1482665"/>
              <a:gd name="connsiteY122" fmla="*/ 5461888 h 6857998"/>
              <a:gd name="connsiteX123" fmla="*/ 422573 w 1482665"/>
              <a:gd name="connsiteY123" fmla="*/ 5396841 h 6857998"/>
              <a:gd name="connsiteX124" fmla="*/ 386243 w 1482665"/>
              <a:gd name="connsiteY124" fmla="*/ 5235835 h 6857998"/>
              <a:gd name="connsiteX125" fmla="*/ 350188 w 1482665"/>
              <a:gd name="connsiteY125" fmla="*/ 5069445 h 6857998"/>
              <a:gd name="connsiteX126" fmla="*/ 334916 w 1482665"/>
              <a:gd name="connsiteY126" fmla="*/ 4977679 h 6857998"/>
              <a:gd name="connsiteX127" fmla="*/ 316732 w 1482665"/>
              <a:gd name="connsiteY127" fmla="*/ 4898038 h 6857998"/>
              <a:gd name="connsiteX128" fmla="*/ 303487 w 1482665"/>
              <a:gd name="connsiteY128" fmla="*/ 4828467 h 6857998"/>
              <a:gd name="connsiteX129" fmla="*/ 279427 w 1482665"/>
              <a:gd name="connsiteY129" fmla="*/ 4717991 h 6857998"/>
              <a:gd name="connsiteX130" fmla="*/ 271575 w 1482665"/>
              <a:gd name="connsiteY130" fmla="*/ 4671841 h 6857998"/>
              <a:gd name="connsiteX131" fmla="*/ 261746 w 1482665"/>
              <a:gd name="connsiteY131" fmla="*/ 4562167 h 6857998"/>
              <a:gd name="connsiteX132" fmla="*/ 260158 w 1482665"/>
              <a:gd name="connsiteY132" fmla="*/ 4523860 h 6857998"/>
              <a:gd name="connsiteX133" fmla="*/ 276972 w 1482665"/>
              <a:gd name="connsiteY133" fmla="*/ 4448290 h 6857998"/>
              <a:gd name="connsiteX134" fmla="*/ 277882 w 1482665"/>
              <a:gd name="connsiteY134" fmla="*/ 4439409 h 6857998"/>
              <a:gd name="connsiteX135" fmla="*/ 282776 w 1482665"/>
              <a:gd name="connsiteY135" fmla="*/ 4390368 h 6857998"/>
              <a:gd name="connsiteX136" fmla="*/ 283402 w 1482665"/>
              <a:gd name="connsiteY136" fmla="*/ 4363722 h 6857998"/>
              <a:gd name="connsiteX137" fmla="*/ 293599 w 1482665"/>
              <a:gd name="connsiteY137" fmla="*/ 4261782 h 6857998"/>
              <a:gd name="connsiteX138" fmla="*/ 297435 w 1482665"/>
              <a:gd name="connsiteY138" fmla="*/ 4203280 h 6857998"/>
              <a:gd name="connsiteX139" fmla="*/ 291841 w 1482665"/>
              <a:gd name="connsiteY139" fmla="*/ 4156730 h 6857998"/>
              <a:gd name="connsiteX140" fmla="*/ 282644 w 1482665"/>
              <a:gd name="connsiteY140" fmla="*/ 4074927 h 6857998"/>
              <a:gd name="connsiteX141" fmla="*/ 275888 w 1482665"/>
              <a:gd name="connsiteY141" fmla="*/ 4049146 h 6857998"/>
              <a:gd name="connsiteX142" fmla="*/ 277593 w 1482665"/>
              <a:gd name="connsiteY142" fmla="*/ 3929618 h 6857998"/>
              <a:gd name="connsiteX143" fmla="*/ 272369 w 1482665"/>
              <a:gd name="connsiteY143" fmla="*/ 3861992 h 6857998"/>
              <a:gd name="connsiteX144" fmla="*/ 280974 w 1482665"/>
              <a:gd name="connsiteY144" fmla="*/ 3784495 h 6857998"/>
              <a:gd name="connsiteX145" fmla="*/ 278188 w 1482665"/>
              <a:gd name="connsiteY145" fmla="*/ 3762368 h 6857998"/>
              <a:gd name="connsiteX146" fmla="*/ 274587 w 1482665"/>
              <a:gd name="connsiteY146" fmla="*/ 3737636 h 6857998"/>
              <a:gd name="connsiteX147" fmla="*/ 274110 w 1482665"/>
              <a:gd name="connsiteY147" fmla="*/ 3733149 h 6857998"/>
              <a:gd name="connsiteX148" fmla="*/ 307451 w 1482665"/>
              <a:gd name="connsiteY148" fmla="*/ 3729245 h 6857998"/>
              <a:gd name="connsiteX149" fmla="*/ 420781 w 1482665"/>
              <a:gd name="connsiteY149" fmla="*/ 3714526 h 6857998"/>
              <a:gd name="connsiteX150" fmla="*/ 307452 w 1482665"/>
              <a:gd name="connsiteY150" fmla="*/ 3729244 h 6857998"/>
              <a:gd name="connsiteX151" fmla="*/ 274111 w 1482665"/>
              <a:gd name="connsiteY151" fmla="*/ 3733148 h 6857998"/>
              <a:gd name="connsiteX152" fmla="*/ 266480 w 1482665"/>
              <a:gd name="connsiteY152" fmla="*/ 3661472 h 6857998"/>
              <a:gd name="connsiteX153" fmla="*/ 256559 w 1482665"/>
              <a:gd name="connsiteY153" fmla="*/ 3615703 h 6857998"/>
              <a:gd name="connsiteX154" fmla="*/ 251912 w 1482665"/>
              <a:gd name="connsiteY154" fmla="*/ 3527176 h 6857998"/>
              <a:gd name="connsiteX155" fmla="*/ 243998 w 1482665"/>
              <a:gd name="connsiteY155" fmla="*/ 3494992 h 6857998"/>
              <a:gd name="connsiteX156" fmla="*/ 237062 w 1482665"/>
              <a:gd name="connsiteY156" fmla="*/ 3424466 h 6857998"/>
              <a:gd name="connsiteX157" fmla="*/ 235887 w 1482665"/>
              <a:gd name="connsiteY157" fmla="*/ 3412521 h 6857998"/>
              <a:gd name="connsiteX158" fmla="*/ 231972 w 1482665"/>
              <a:gd name="connsiteY158" fmla="*/ 3338271 h 6857998"/>
              <a:gd name="connsiteX159" fmla="*/ 223937 w 1482665"/>
              <a:gd name="connsiteY159" fmla="*/ 3267077 h 6857998"/>
              <a:gd name="connsiteX160" fmla="*/ 213012 w 1482665"/>
              <a:gd name="connsiteY160" fmla="*/ 3216616 h 6857998"/>
              <a:gd name="connsiteX161" fmla="*/ 204156 w 1482665"/>
              <a:gd name="connsiteY161" fmla="*/ 3161566 h 6857998"/>
              <a:gd name="connsiteX162" fmla="*/ 167623 w 1482665"/>
              <a:gd name="connsiteY162" fmla="*/ 3010908 h 6857998"/>
              <a:gd name="connsiteX163" fmla="*/ 170542 w 1482665"/>
              <a:gd name="connsiteY163" fmla="*/ 2982138 h 6857998"/>
              <a:gd name="connsiteX164" fmla="*/ 160998 w 1482665"/>
              <a:gd name="connsiteY164" fmla="*/ 2821168 h 6857998"/>
              <a:gd name="connsiteX165" fmla="*/ 157427 w 1482665"/>
              <a:gd name="connsiteY165" fmla="*/ 2786297 h 6857998"/>
              <a:gd name="connsiteX166" fmla="*/ 171250 w 1482665"/>
              <a:gd name="connsiteY166" fmla="*/ 2690530 h 6857998"/>
              <a:gd name="connsiteX167" fmla="*/ 122562 w 1482665"/>
              <a:gd name="connsiteY167" fmla="*/ 2549209 h 6857998"/>
              <a:gd name="connsiteX168" fmla="*/ 65809 w 1482665"/>
              <a:gd name="connsiteY168" fmla="*/ 2417997 h 6857998"/>
              <a:gd name="connsiteX169" fmla="*/ 58557 w 1482665"/>
              <a:gd name="connsiteY169" fmla="*/ 2401444 h 6857998"/>
              <a:gd name="connsiteX170" fmla="*/ 44442 w 1482665"/>
              <a:gd name="connsiteY170" fmla="*/ 2353760 h 6857998"/>
              <a:gd name="connsiteX171" fmla="*/ 35533 w 1482665"/>
              <a:gd name="connsiteY171" fmla="*/ 2293932 h 6857998"/>
              <a:gd name="connsiteX172" fmla="*/ 20216 w 1482665"/>
              <a:gd name="connsiteY172" fmla="*/ 2218428 h 6857998"/>
              <a:gd name="connsiteX173" fmla="*/ 25068 w 1482665"/>
              <a:gd name="connsiteY173" fmla="*/ 2156387 h 6857998"/>
              <a:gd name="connsiteX174" fmla="*/ 32822 w 1482665"/>
              <a:gd name="connsiteY174" fmla="*/ 2069593 h 6857998"/>
              <a:gd name="connsiteX175" fmla="*/ 40270 w 1482665"/>
              <a:gd name="connsiteY175" fmla="*/ 1987801 h 6857998"/>
              <a:gd name="connsiteX176" fmla="*/ 20494 w 1482665"/>
              <a:gd name="connsiteY176" fmla="*/ 1963975 h 6857998"/>
              <a:gd name="connsiteX177" fmla="*/ 1728 w 1482665"/>
              <a:gd name="connsiteY177" fmla="*/ 1926090 h 6857998"/>
              <a:gd name="connsiteX178" fmla="*/ 15953 w 1482665"/>
              <a:gd name="connsiteY178" fmla="*/ 1880793 h 6857998"/>
              <a:gd name="connsiteX179" fmla="*/ 44378 w 1482665"/>
              <a:gd name="connsiteY179" fmla="*/ 1775275 h 6857998"/>
              <a:gd name="connsiteX180" fmla="*/ 40192 w 1482665"/>
              <a:gd name="connsiteY180" fmla="*/ 1710615 h 6857998"/>
              <a:gd name="connsiteX181" fmla="*/ 43506 w 1482665"/>
              <a:gd name="connsiteY181" fmla="*/ 1568941 h 6857998"/>
              <a:gd name="connsiteX182" fmla="*/ 58087 w 1482665"/>
              <a:gd name="connsiteY182" fmla="*/ 1475211 h 6857998"/>
              <a:gd name="connsiteX183" fmla="*/ 78062 w 1482665"/>
              <a:gd name="connsiteY183" fmla="*/ 1407007 h 6857998"/>
              <a:gd name="connsiteX184" fmla="*/ 103406 w 1482665"/>
              <a:gd name="connsiteY184" fmla="*/ 1309613 h 6857998"/>
              <a:gd name="connsiteX185" fmla="*/ 112398 w 1482665"/>
              <a:gd name="connsiteY185" fmla="*/ 1213333 h 6857998"/>
              <a:gd name="connsiteX186" fmla="*/ 128337 w 1482665"/>
              <a:gd name="connsiteY186" fmla="*/ 1142817 h 6857998"/>
              <a:gd name="connsiteX187" fmla="*/ 135869 w 1482665"/>
              <a:gd name="connsiteY187" fmla="*/ 1057764 h 6857998"/>
              <a:gd name="connsiteX188" fmla="*/ 130022 w 1482665"/>
              <a:gd name="connsiteY188" fmla="*/ 987518 h 6857998"/>
              <a:gd name="connsiteX189" fmla="*/ 117312 w 1482665"/>
              <a:gd name="connsiteY189" fmla="*/ 877725 h 6857998"/>
              <a:gd name="connsiteX190" fmla="*/ 150914 w 1482665"/>
              <a:gd name="connsiteY190" fmla="*/ 738832 h 6857998"/>
              <a:gd name="connsiteX191" fmla="*/ 156184 w 1482665"/>
              <a:gd name="connsiteY191" fmla="*/ 683447 h 6857998"/>
              <a:gd name="connsiteX192" fmla="*/ 156246 w 1482665"/>
              <a:gd name="connsiteY192" fmla="*/ 631789 h 6857998"/>
              <a:gd name="connsiteX193" fmla="*/ 176856 w 1482665"/>
              <a:gd name="connsiteY193" fmla="*/ 520291 h 6857998"/>
              <a:gd name="connsiteX194" fmla="*/ 182873 w 1482665"/>
              <a:gd name="connsiteY194" fmla="*/ 475169 h 6857998"/>
              <a:gd name="connsiteX195" fmla="*/ 177029 w 1482665"/>
              <a:gd name="connsiteY195" fmla="*/ 413338 h 6857998"/>
              <a:gd name="connsiteX196" fmla="*/ 180788 w 1482665"/>
              <a:gd name="connsiteY196" fmla="*/ 299554 h 6857998"/>
              <a:gd name="connsiteX197" fmla="*/ 211504 w 1482665"/>
              <a:gd name="connsiteY197" fmla="*/ 183499 h 6857998"/>
              <a:gd name="connsiteX198" fmla="*/ 203169 w 1482665"/>
              <a:gd name="connsiteY198" fmla="*/ 136243 h 6857998"/>
              <a:gd name="connsiteX199" fmla="*/ 202558 w 1482665"/>
              <a:gd name="connsiteY199" fmla="*/ 119082 h 6857998"/>
              <a:gd name="connsiteX200" fmla="*/ 217768 w 1482665"/>
              <a:gd name="connsiteY200" fmla="*/ 2930 h 6857998"/>
              <a:gd name="connsiteX201" fmla="*/ 217273 w 1482665"/>
              <a:gd name="connsiteY201" fmla="*/ 1 h 685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Lst>
            <a:rect l="l" t="t" r="r" b="b"/>
            <a:pathLst>
              <a:path w="1482665" h="6857998">
                <a:moveTo>
                  <a:pt x="604365" y="0"/>
                </a:moveTo>
                <a:lnTo>
                  <a:pt x="609263" y="27013"/>
                </a:lnTo>
                <a:cubicBezTo>
                  <a:pt x="611233" y="33911"/>
                  <a:pt x="619224" y="41791"/>
                  <a:pt x="626139" y="44217"/>
                </a:cubicBezTo>
                <a:cubicBezTo>
                  <a:pt x="650652" y="52883"/>
                  <a:pt x="660477" y="72456"/>
                  <a:pt x="669163" y="94234"/>
                </a:cubicBezTo>
                <a:cubicBezTo>
                  <a:pt x="683201" y="128533"/>
                  <a:pt x="699085" y="162089"/>
                  <a:pt x="712570" y="196630"/>
                </a:cubicBezTo>
                <a:cubicBezTo>
                  <a:pt x="715834" y="205132"/>
                  <a:pt x="715304" y="216085"/>
                  <a:pt x="713292" y="225451"/>
                </a:cubicBezTo>
                <a:cubicBezTo>
                  <a:pt x="706459" y="257448"/>
                  <a:pt x="683978" y="279398"/>
                  <a:pt x="663568" y="303070"/>
                </a:cubicBezTo>
                <a:cubicBezTo>
                  <a:pt x="654569" y="313459"/>
                  <a:pt x="648747" y="327191"/>
                  <a:pt x="644217" y="340422"/>
                </a:cubicBezTo>
                <a:cubicBezTo>
                  <a:pt x="632624" y="374766"/>
                  <a:pt x="622620" y="409733"/>
                  <a:pt x="611823" y="444389"/>
                </a:cubicBezTo>
                <a:cubicBezTo>
                  <a:pt x="610789" y="447734"/>
                  <a:pt x="607618" y="450701"/>
                  <a:pt x="604997" y="453430"/>
                </a:cubicBezTo>
                <a:cubicBezTo>
                  <a:pt x="577274" y="480831"/>
                  <a:pt x="549348" y="508059"/>
                  <a:pt x="521643" y="535653"/>
                </a:cubicBezTo>
                <a:cubicBezTo>
                  <a:pt x="516385" y="540915"/>
                  <a:pt x="512835" y="548128"/>
                  <a:pt x="507802" y="553752"/>
                </a:cubicBezTo>
                <a:cubicBezTo>
                  <a:pt x="500873" y="561655"/>
                  <a:pt x="494494" y="571420"/>
                  <a:pt x="485734" y="576048"/>
                </a:cubicBezTo>
                <a:cubicBezTo>
                  <a:pt x="458163" y="590427"/>
                  <a:pt x="447893" y="614129"/>
                  <a:pt x="445182" y="643072"/>
                </a:cubicBezTo>
                <a:cubicBezTo>
                  <a:pt x="442626" y="669516"/>
                  <a:pt x="440826" y="695887"/>
                  <a:pt x="437493" y="722208"/>
                </a:cubicBezTo>
                <a:cubicBezTo>
                  <a:pt x="433541" y="754325"/>
                  <a:pt x="429002" y="786305"/>
                  <a:pt x="423498" y="818181"/>
                </a:cubicBezTo>
                <a:cubicBezTo>
                  <a:pt x="421124" y="831979"/>
                  <a:pt x="418251" y="846590"/>
                  <a:pt x="411910" y="858840"/>
                </a:cubicBezTo>
                <a:cubicBezTo>
                  <a:pt x="394385" y="893153"/>
                  <a:pt x="383708" y="929136"/>
                  <a:pt x="392694" y="966766"/>
                </a:cubicBezTo>
                <a:cubicBezTo>
                  <a:pt x="399849" y="996912"/>
                  <a:pt x="390997" y="1023546"/>
                  <a:pt x="375276" y="1044113"/>
                </a:cubicBezTo>
                <a:cubicBezTo>
                  <a:pt x="346749" y="1081537"/>
                  <a:pt x="357339" y="1117871"/>
                  <a:pt x="370946" y="1153742"/>
                </a:cubicBezTo>
                <a:cubicBezTo>
                  <a:pt x="377992" y="1172228"/>
                  <a:pt x="378654" y="1187852"/>
                  <a:pt x="375180" y="1206343"/>
                </a:cubicBezTo>
                <a:cubicBezTo>
                  <a:pt x="367043" y="1249174"/>
                  <a:pt x="337149" y="1280028"/>
                  <a:pt x="311155" y="1309565"/>
                </a:cubicBezTo>
                <a:cubicBezTo>
                  <a:pt x="288969" y="1334743"/>
                  <a:pt x="277667" y="1361792"/>
                  <a:pt x="270005" y="1390995"/>
                </a:cubicBezTo>
                <a:cubicBezTo>
                  <a:pt x="260173" y="1427857"/>
                  <a:pt x="267688" y="1455674"/>
                  <a:pt x="300742" y="1469872"/>
                </a:cubicBezTo>
                <a:cubicBezTo>
                  <a:pt x="310093" y="1473800"/>
                  <a:pt x="321291" y="1481193"/>
                  <a:pt x="324761" y="1489867"/>
                </a:cubicBezTo>
                <a:cubicBezTo>
                  <a:pt x="341975" y="1531719"/>
                  <a:pt x="365314" y="1573586"/>
                  <a:pt x="357764" y="1620763"/>
                </a:cubicBezTo>
                <a:cubicBezTo>
                  <a:pt x="347465" y="1685981"/>
                  <a:pt x="354098" y="1748120"/>
                  <a:pt x="375859" y="1810408"/>
                </a:cubicBezTo>
                <a:cubicBezTo>
                  <a:pt x="411109" y="1911446"/>
                  <a:pt x="447876" y="2012343"/>
                  <a:pt x="452120" y="2121573"/>
                </a:cubicBezTo>
                <a:cubicBezTo>
                  <a:pt x="452818" y="2139681"/>
                  <a:pt x="466350" y="2160060"/>
                  <a:pt x="479154" y="2174579"/>
                </a:cubicBezTo>
                <a:cubicBezTo>
                  <a:pt x="503504" y="2202386"/>
                  <a:pt x="505090" y="2200902"/>
                  <a:pt x="490307" y="2235921"/>
                </a:cubicBezTo>
                <a:cubicBezTo>
                  <a:pt x="486671" y="2244289"/>
                  <a:pt x="484918" y="2254397"/>
                  <a:pt x="479004" y="2260869"/>
                </a:cubicBezTo>
                <a:cubicBezTo>
                  <a:pt x="448923" y="2293842"/>
                  <a:pt x="460272" y="2330108"/>
                  <a:pt x="468379" y="2366479"/>
                </a:cubicBezTo>
                <a:cubicBezTo>
                  <a:pt x="469916" y="2372845"/>
                  <a:pt x="471955" y="2380500"/>
                  <a:pt x="469801" y="2386246"/>
                </a:cubicBezTo>
                <a:cubicBezTo>
                  <a:pt x="460121" y="2412190"/>
                  <a:pt x="466218" y="2432868"/>
                  <a:pt x="484511" y="2453006"/>
                </a:cubicBezTo>
                <a:cubicBezTo>
                  <a:pt x="500266" y="2470503"/>
                  <a:pt x="510590" y="2491368"/>
                  <a:pt x="495165" y="2515160"/>
                </a:cubicBezTo>
                <a:cubicBezTo>
                  <a:pt x="460969" y="2568022"/>
                  <a:pt x="463893" y="2620936"/>
                  <a:pt x="493463" y="2674477"/>
                </a:cubicBezTo>
                <a:cubicBezTo>
                  <a:pt x="514557" y="2712722"/>
                  <a:pt x="522129" y="2751630"/>
                  <a:pt x="508318" y="2795170"/>
                </a:cubicBezTo>
                <a:cubicBezTo>
                  <a:pt x="502962" y="2811920"/>
                  <a:pt x="509422" y="2832371"/>
                  <a:pt x="509620" y="2851292"/>
                </a:cubicBezTo>
                <a:cubicBezTo>
                  <a:pt x="509832" y="2861986"/>
                  <a:pt x="510718" y="2873767"/>
                  <a:pt x="506806" y="2883305"/>
                </a:cubicBezTo>
                <a:cubicBezTo>
                  <a:pt x="496883" y="2908699"/>
                  <a:pt x="483390" y="2932696"/>
                  <a:pt x="473674" y="2958260"/>
                </a:cubicBezTo>
                <a:cubicBezTo>
                  <a:pt x="469058" y="2970544"/>
                  <a:pt x="467306" y="2984860"/>
                  <a:pt x="468328" y="2998159"/>
                </a:cubicBezTo>
                <a:cubicBezTo>
                  <a:pt x="470969" y="3037516"/>
                  <a:pt x="474558" y="3076788"/>
                  <a:pt x="479836" y="3115713"/>
                </a:cubicBezTo>
                <a:cubicBezTo>
                  <a:pt x="488387" y="3179974"/>
                  <a:pt x="494938" y="3245373"/>
                  <a:pt x="555720" y="3286686"/>
                </a:cubicBezTo>
                <a:cubicBezTo>
                  <a:pt x="560620" y="3290067"/>
                  <a:pt x="564022" y="3297980"/>
                  <a:pt x="565371" y="3304362"/>
                </a:cubicBezTo>
                <a:cubicBezTo>
                  <a:pt x="571696" y="3333817"/>
                  <a:pt x="574867" y="3364327"/>
                  <a:pt x="583436" y="3393195"/>
                </a:cubicBezTo>
                <a:cubicBezTo>
                  <a:pt x="590328" y="3416286"/>
                  <a:pt x="590596" y="3435968"/>
                  <a:pt x="575531" y="3455326"/>
                </a:cubicBezTo>
                <a:cubicBezTo>
                  <a:pt x="565593" y="3467999"/>
                  <a:pt x="558050" y="3481744"/>
                  <a:pt x="554223" y="3496130"/>
                </a:cubicBezTo>
                <a:lnTo>
                  <a:pt x="553961" y="3498197"/>
                </a:lnTo>
                <a:lnTo>
                  <a:pt x="553960" y="3498197"/>
                </a:lnTo>
                <a:lnTo>
                  <a:pt x="551436" y="3518135"/>
                </a:lnTo>
                <a:cubicBezTo>
                  <a:pt x="551548" y="3525595"/>
                  <a:pt x="552752" y="3533161"/>
                  <a:pt x="555218" y="3540779"/>
                </a:cubicBezTo>
                <a:cubicBezTo>
                  <a:pt x="564891" y="3571265"/>
                  <a:pt x="551966" y="3593108"/>
                  <a:pt x="538695" y="3617469"/>
                </a:cubicBezTo>
                <a:cubicBezTo>
                  <a:pt x="529031" y="3635186"/>
                  <a:pt x="516723" y="3655441"/>
                  <a:pt x="517285" y="3674138"/>
                </a:cubicBezTo>
                <a:lnTo>
                  <a:pt x="513668" y="3700065"/>
                </a:lnTo>
                <a:lnTo>
                  <a:pt x="513522" y="3700095"/>
                </a:lnTo>
                <a:lnTo>
                  <a:pt x="513667" y="3700066"/>
                </a:lnTo>
                <a:lnTo>
                  <a:pt x="512906" y="3705519"/>
                </a:lnTo>
                <a:cubicBezTo>
                  <a:pt x="504666" y="3736627"/>
                  <a:pt x="489490" y="3767211"/>
                  <a:pt x="509270" y="3799980"/>
                </a:cubicBezTo>
                <a:cubicBezTo>
                  <a:pt x="511065" y="3802878"/>
                  <a:pt x="507773" y="3808725"/>
                  <a:pt x="507225" y="3813176"/>
                </a:cubicBezTo>
                <a:cubicBezTo>
                  <a:pt x="503204" y="3848743"/>
                  <a:pt x="513224" y="3880922"/>
                  <a:pt x="539280" y="3904366"/>
                </a:cubicBezTo>
                <a:cubicBezTo>
                  <a:pt x="573271" y="3935120"/>
                  <a:pt x="579705" y="3972027"/>
                  <a:pt x="573428" y="4014303"/>
                </a:cubicBezTo>
                <a:cubicBezTo>
                  <a:pt x="571417" y="4027879"/>
                  <a:pt x="570355" y="4041368"/>
                  <a:pt x="568930" y="4055079"/>
                </a:cubicBezTo>
                <a:cubicBezTo>
                  <a:pt x="566799" y="4073638"/>
                  <a:pt x="564496" y="4092406"/>
                  <a:pt x="562365" y="4110965"/>
                </a:cubicBezTo>
                <a:cubicBezTo>
                  <a:pt x="560185" y="4128956"/>
                  <a:pt x="555521" y="4149087"/>
                  <a:pt x="573083" y="4161253"/>
                </a:cubicBezTo>
                <a:cubicBezTo>
                  <a:pt x="588198" y="4171733"/>
                  <a:pt x="587633" y="4180202"/>
                  <a:pt x="576478" y="4192125"/>
                </a:cubicBezTo>
                <a:cubicBezTo>
                  <a:pt x="537414" y="4233572"/>
                  <a:pt x="515015" y="4281532"/>
                  <a:pt x="518425" y="4339756"/>
                </a:cubicBezTo>
                <a:cubicBezTo>
                  <a:pt x="519135" y="4351745"/>
                  <a:pt x="517590" y="4364130"/>
                  <a:pt x="515819" y="4376151"/>
                </a:cubicBezTo>
                <a:cubicBezTo>
                  <a:pt x="514770" y="4383518"/>
                  <a:pt x="513670" y="4392418"/>
                  <a:pt x="508946" y="4397248"/>
                </a:cubicBezTo>
                <a:cubicBezTo>
                  <a:pt x="472969" y="4434779"/>
                  <a:pt x="449705" y="4479566"/>
                  <a:pt x="432100" y="4527661"/>
                </a:cubicBezTo>
                <a:cubicBezTo>
                  <a:pt x="425830" y="4544875"/>
                  <a:pt x="419665" y="4563232"/>
                  <a:pt x="419018" y="4581271"/>
                </a:cubicBezTo>
                <a:cubicBezTo>
                  <a:pt x="418440" y="4600071"/>
                  <a:pt x="424020" y="4619266"/>
                  <a:pt x="427842" y="4638045"/>
                </a:cubicBezTo>
                <a:cubicBezTo>
                  <a:pt x="430001" y="4649136"/>
                  <a:pt x="430992" y="4662053"/>
                  <a:pt x="437307" y="4670468"/>
                </a:cubicBezTo>
                <a:cubicBezTo>
                  <a:pt x="457155" y="4697159"/>
                  <a:pt x="478242" y="4722778"/>
                  <a:pt x="500763" y="4747310"/>
                </a:cubicBezTo>
                <a:cubicBezTo>
                  <a:pt x="520091" y="4768310"/>
                  <a:pt x="522973" y="4772639"/>
                  <a:pt x="503130" y="4794154"/>
                </a:cubicBezTo>
                <a:cubicBezTo>
                  <a:pt x="482771" y="4816293"/>
                  <a:pt x="473487" y="4842394"/>
                  <a:pt x="471276" y="4870525"/>
                </a:cubicBezTo>
                <a:cubicBezTo>
                  <a:pt x="467881" y="4915026"/>
                  <a:pt x="465662" y="4959799"/>
                  <a:pt x="466095" y="5004333"/>
                </a:cubicBezTo>
                <a:cubicBezTo>
                  <a:pt x="466529" y="5044659"/>
                  <a:pt x="485734" y="5062225"/>
                  <a:pt x="526112" y="5066571"/>
                </a:cubicBezTo>
                <a:cubicBezTo>
                  <a:pt x="548535" y="5069112"/>
                  <a:pt x="572977" y="5072810"/>
                  <a:pt x="581076" y="5096554"/>
                </a:cubicBezTo>
                <a:cubicBezTo>
                  <a:pt x="594186" y="5135338"/>
                  <a:pt x="602121" y="5176127"/>
                  <a:pt x="650387" y="5191419"/>
                </a:cubicBezTo>
                <a:cubicBezTo>
                  <a:pt x="641132" y="5203168"/>
                  <a:pt x="635667" y="5210364"/>
                  <a:pt x="630186" y="5217371"/>
                </a:cubicBezTo>
                <a:cubicBezTo>
                  <a:pt x="614931" y="5236746"/>
                  <a:pt x="611101" y="5274397"/>
                  <a:pt x="627425" y="5291847"/>
                </a:cubicBezTo>
                <a:cubicBezTo>
                  <a:pt x="651204" y="5317603"/>
                  <a:pt x="649544" y="5343389"/>
                  <a:pt x="635466" y="5371456"/>
                </a:cubicBezTo>
                <a:cubicBezTo>
                  <a:pt x="612203" y="5418347"/>
                  <a:pt x="622990" y="5467290"/>
                  <a:pt x="638101" y="5511248"/>
                </a:cubicBezTo>
                <a:cubicBezTo>
                  <a:pt x="649363" y="5544462"/>
                  <a:pt x="667662" y="5579328"/>
                  <a:pt x="704029" y="5598387"/>
                </a:cubicBezTo>
                <a:cubicBezTo>
                  <a:pt x="715672" y="5604399"/>
                  <a:pt x="722615" y="5619644"/>
                  <a:pt x="730967" y="5631508"/>
                </a:cubicBezTo>
                <a:cubicBezTo>
                  <a:pt x="737804" y="5641405"/>
                  <a:pt x="744309" y="5651903"/>
                  <a:pt x="749162" y="5663130"/>
                </a:cubicBezTo>
                <a:cubicBezTo>
                  <a:pt x="754463" y="5675079"/>
                  <a:pt x="761782" y="5688186"/>
                  <a:pt x="761184" y="5700484"/>
                </a:cubicBezTo>
                <a:cubicBezTo>
                  <a:pt x="759614" y="5737740"/>
                  <a:pt x="771960" y="5766072"/>
                  <a:pt x="801844" y="5789549"/>
                </a:cubicBezTo>
                <a:cubicBezTo>
                  <a:pt x="817303" y="5801719"/>
                  <a:pt x="836388" y="5820061"/>
                  <a:pt x="838139" y="5837118"/>
                </a:cubicBezTo>
                <a:cubicBezTo>
                  <a:pt x="842502" y="5878614"/>
                  <a:pt x="859317" y="5911893"/>
                  <a:pt x="879049" y="5947777"/>
                </a:cubicBezTo>
                <a:cubicBezTo>
                  <a:pt x="891685" y="5970916"/>
                  <a:pt x="901390" y="5997576"/>
                  <a:pt x="913424" y="6022496"/>
                </a:cubicBezTo>
                <a:cubicBezTo>
                  <a:pt x="927563" y="6051619"/>
                  <a:pt x="934736" y="6084059"/>
                  <a:pt x="967911" y="6099584"/>
                </a:cubicBezTo>
                <a:cubicBezTo>
                  <a:pt x="971515" y="6101356"/>
                  <a:pt x="972656" y="6107567"/>
                  <a:pt x="976160" y="6110307"/>
                </a:cubicBezTo>
                <a:cubicBezTo>
                  <a:pt x="986909" y="6119081"/>
                  <a:pt x="997159" y="6130771"/>
                  <a:pt x="1009580" y="6134800"/>
                </a:cubicBezTo>
                <a:cubicBezTo>
                  <a:pt x="1045840" y="6146407"/>
                  <a:pt x="1082944" y="6154685"/>
                  <a:pt x="1119632" y="6164726"/>
                </a:cubicBezTo>
                <a:cubicBezTo>
                  <a:pt x="1127482" y="6166877"/>
                  <a:pt x="1137401" y="6168649"/>
                  <a:pt x="1142302" y="6174132"/>
                </a:cubicBezTo>
                <a:cubicBezTo>
                  <a:pt x="1170448" y="6205802"/>
                  <a:pt x="1197698" y="6238132"/>
                  <a:pt x="1224601" y="6270869"/>
                </a:cubicBezTo>
                <a:cubicBezTo>
                  <a:pt x="1235371" y="6284042"/>
                  <a:pt x="1231132" y="6296289"/>
                  <a:pt x="1221274" y="6309817"/>
                </a:cubicBezTo>
                <a:cubicBezTo>
                  <a:pt x="1211948" y="6322912"/>
                  <a:pt x="1202505" y="6338888"/>
                  <a:pt x="1201234" y="6354305"/>
                </a:cubicBezTo>
                <a:cubicBezTo>
                  <a:pt x="1198888" y="6385130"/>
                  <a:pt x="1200626" y="6416726"/>
                  <a:pt x="1203453" y="6447651"/>
                </a:cubicBezTo>
                <a:cubicBezTo>
                  <a:pt x="1204511" y="6459223"/>
                  <a:pt x="1212466" y="6470931"/>
                  <a:pt x="1218957" y="6481243"/>
                </a:cubicBezTo>
                <a:cubicBezTo>
                  <a:pt x="1231263" y="6500776"/>
                  <a:pt x="1247036" y="6518465"/>
                  <a:pt x="1257705" y="6538915"/>
                </a:cubicBezTo>
                <a:cubicBezTo>
                  <a:pt x="1270012" y="6562662"/>
                  <a:pt x="1287492" y="6575985"/>
                  <a:pt x="1313400" y="6581077"/>
                </a:cubicBezTo>
                <a:cubicBezTo>
                  <a:pt x="1351968" y="6588650"/>
                  <a:pt x="1380543" y="6612439"/>
                  <a:pt x="1404616" y="6641421"/>
                </a:cubicBezTo>
                <a:cubicBezTo>
                  <a:pt x="1435335" y="6678212"/>
                  <a:pt x="1438290" y="6725193"/>
                  <a:pt x="1449003" y="6769170"/>
                </a:cubicBezTo>
                <a:cubicBezTo>
                  <a:pt x="1453029" y="6786020"/>
                  <a:pt x="1456729" y="6803471"/>
                  <a:pt x="1464411" y="6818457"/>
                </a:cubicBezTo>
                <a:lnTo>
                  <a:pt x="1482665" y="6857998"/>
                </a:lnTo>
                <a:lnTo>
                  <a:pt x="1000755" y="6857998"/>
                </a:lnTo>
                <a:lnTo>
                  <a:pt x="979250" y="6816111"/>
                </a:lnTo>
                <a:cubicBezTo>
                  <a:pt x="970168" y="6794177"/>
                  <a:pt x="965863" y="6770086"/>
                  <a:pt x="956780" y="6748151"/>
                </a:cubicBezTo>
                <a:cubicBezTo>
                  <a:pt x="941775" y="6711644"/>
                  <a:pt x="923647" y="6676570"/>
                  <a:pt x="908453" y="6640082"/>
                </a:cubicBezTo>
                <a:cubicBezTo>
                  <a:pt x="879255" y="6569674"/>
                  <a:pt x="850985" y="6498989"/>
                  <a:pt x="822909" y="6428288"/>
                </a:cubicBezTo>
                <a:cubicBezTo>
                  <a:pt x="816934" y="6413148"/>
                  <a:pt x="814822" y="6396314"/>
                  <a:pt x="808485" y="6381398"/>
                </a:cubicBezTo>
                <a:cubicBezTo>
                  <a:pt x="791477" y="6341822"/>
                  <a:pt x="773350" y="6302540"/>
                  <a:pt x="755048" y="6263466"/>
                </a:cubicBezTo>
                <a:cubicBezTo>
                  <a:pt x="743894" y="6239807"/>
                  <a:pt x="730707" y="6216908"/>
                  <a:pt x="719917" y="6193026"/>
                </a:cubicBezTo>
                <a:cubicBezTo>
                  <a:pt x="711284" y="6173919"/>
                  <a:pt x="704118" y="6154105"/>
                  <a:pt x="698070" y="6133997"/>
                </a:cubicBezTo>
                <a:cubicBezTo>
                  <a:pt x="692853" y="6116682"/>
                  <a:pt x="691551" y="6098246"/>
                  <a:pt x="685592" y="6081192"/>
                </a:cubicBezTo>
                <a:cubicBezTo>
                  <a:pt x="669514" y="6035024"/>
                  <a:pt x="651968" y="5989570"/>
                  <a:pt x="635166" y="5943853"/>
                </a:cubicBezTo>
                <a:cubicBezTo>
                  <a:pt x="628516" y="5925524"/>
                  <a:pt x="623160" y="5906692"/>
                  <a:pt x="615235" y="5889051"/>
                </a:cubicBezTo>
                <a:cubicBezTo>
                  <a:pt x="594274" y="5841801"/>
                  <a:pt x="571108" y="5795521"/>
                  <a:pt x="551077" y="5747994"/>
                </a:cubicBezTo>
                <a:cubicBezTo>
                  <a:pt x="534467" y="5708575"/>
                  <a:pt x="521357" y="5667688"/>
                  <a:pt x="506212" y="5627557"/>
                </a:cubicBezTo>
                <a:cubicBezTo>
                  <a:pt x="499682" y="5610555"/>
                  <a:pt x="491139" y="5594502"/>
                  <a:pt x="485372" y="5577430"/>
                </a:cubicBezTo>
                <a:cubicBezTo>
                  <a:pt x="472314" y="5539214"/>
                  <a:pt x="460723" y="5500292"/>
                  <a:pt x="447647" y="5461888"/>
                </a:cubicBezTo>
                <a:cubicBezTo>
                  <a:pt x="440100" y="5440003"/>
                  <a:pt x="428258" y="5419278"/>
                  <a:pt x="422573" y="5396841"/>
                </a:cubicBezTo>
                <a:cubicBezTo>
                  <a:pt x="409095" y="5343553"/>
                  <a:pt x="398049" y="5289660"/>
                  <a:pt x="386243" y="5235835"/>
                </a:cubicBezTo>
                <a:cubicBezTo>
                  <a:pt x="374093" y="5180322"/>
                  <a:pt x="361580" y="5125031"/>
                  <a:pt x="350188" y="5069445"/>
                </a:cubicBezTo>
                <a:cubicBezTo>
                  <a:pt x="344154" y="5039006"/>
                  <a:pt x="340760" y="5008134"/>
                  <a:pt x="334916" y="4977679"/>
                </a:cubicBezTo>
                <a:cubicBezTo>
                  <a:pt x="329796" y="4950982"/>
                  <a:pt x="322420" y="4924682"/>
                  <a:pt x="316732" y="4898038"/>
                </a:cubicBezTo>
                <a:cubicBezTo>
                  <a:pt x="311944" y="4874947"/>
                  <a:pt x="308277" y="4851558"/>
                  <a:pt x="303487" y="4828467"/>
                </a:cubicBezTo>
                <a:cubicBezTo>
                  <a:pt x="295710" y="4791492"/>
                  <a:pt x="287380" y="4754757"/>
                  <a:pt x="279427" y="4717991"/>
                </a:cubicBezTo>
                <a:cubicBezTo>
                  <a:pt x="276299" y="4702591"/>
                  <a:pt x="270066" y="4686707"/>
                  <a:pt x="271575" y="4671841"/>
                </a:cubicBezTo>
                <a:cubicBezTo>
                  <a:pt x="275423" y="4634375"/>
                  <a:pt x="270023" y="4598330"/>
                  <a:pt x="261746" y="4562167"/>
                </a:cubicBezTo>
                <a:cubicBezTo>
                  <a:pt x="258892" y="4549802"/>
                  <a:pt x="258043" y="4536297"/>
                  <a:pt x="260158" y="4523860"/>
                </a:cubicBezTo>
                <a:cubicBezTo>
                  <a:pt x="264337" y="4498417"/>
                  <a:pt x="271242" y="4473492"/>
                  <a:pt x="276972" y="4448290"/>
                </a:cubicBezTo>
                <a:cubicBezTo>
                  <a:pt x="277678" y="4445546"/>
                  <a:pt x="277574" y="4442304"/>
                  <a:pt x="277882" y="4439409"/>
                </a:cubicBezTo>
                <a:cubicBezTo>
                  <a:pt x="279636" y="4422985"/>
                  <a:pt x="281404" y="4406757"/>
                  <a:pt x="282776" y="4390368"/>
                </a:cubicBezTo>
                <a:cubicBezTo>
                  <a:pt x="283496" y="4381505"/>
                  <a:pt x="282871" y="4372570"/>
                  <a:pt x="283402" y="4363722"/>
                </a:cubicBezTo>
                <a:cubicBezTo>
                  <a:pt x="285628" y="4329468"/>
                  <a:pt x="273313" y="4293097"/>
                  <a:pt x="293599" y="4261782"/>
                </a:cubicBezTo>
                <a:cubicBezTo>
                  <a:pt x="306663" y="4241459"/>
                  <a:pt x="301566" y="4223369"/>
                  <a:pt x="297435" y="4203280"/>
                </a:cubicBezTo>
                <a:cubicBezTo>
                  <a:pt x="294324" y="4188066"/>
                  <a:pt x="293454" y="4172267"/>
                  <a:pt x="291841" y="4156730"/>
                </a:cubicBezTo>
                <a:cubicBezTo>
                  <a:pt x="288777" y="4129463"/>
                  <a:pt x="286090" y="4102160"/>
                  <a:pt x="282644" y="4074927"/>
                </a:cubicBezTo>
                <a:cubicBezTo>
                  <a:pt x="281468" y="4066234"/>
                  <a:pt x="275910" y="4057753"/>
                  <a:pt x="275888" y="4049146"/>
                </a:cubicBezTo>
                <a:cubicBezTo>
                  <a:pt x="275887" y="4009354"/>
                  <a:pt x="277975" y="3969373"/>
                  <a:pt x="277593" y="3929618"/>
                </a:cubicBezTo>
                <a:cubicBezTo>
                  <a:pt x="277443" y="3907060"/>
                  <a:pt x="271742" y="3884432"/>
                  <a:pt x="272369" y="3861992"/>
                </a:cubicBezTo>
                <a:cubicBezTo>
                  <a:pt x="273065" y="3836105"/>
                  <a:pt x="278553" y="3810351"/>
                  <a:pt x="280974" y="3784495"/>
                </a:cubicBezTo>
                <a:cubicBezTo>
                  <a:pt x="281660" y="3777354"/>
                  <a:pt x="279243" y="3769733"/>
                  <a:pt x="278188" y="3762368"/>
                </a:cubicBezTo>
                <a:cubicBezTo>
                  <a:pt x="277045" y="3754055"/>
                  <a:pt x="275539" y="3745966"/>
                  <a:pt x="274587" y="3737636"/>
                </a:cubicBezTo>
                <a:lnTo>
                  <a:pt x="274110" y="3733149"/>
                </a:lnTo>
                <a:lnTo>
                  <a:pt x="307451" y="3729245"/>
                </a:lnTo>
                <a:lnTo>
                  <a:pt x="420781" y="3714526"/>
                </a:lnTo>
                <a:lnTo>
                  <a:pt x="307452" y="3729244"/>
                </a:lnTo>
                <a:lnTo>
                  <a:pt x="274111" y="3733148"/>
                </a:lnTo>
                <a:lnTo>
                  <a:pt x="266480" y="3661472"/>
                </a:lnTo>
                <a:cubicBezTo>
                  <a:pt x="264299" y="3645987"/>
                  <a:pt x="255031" y="3630383"/>
                  <a:pt x="256559" y="3615703"/>
                </a:cubicBezTo>
                <a:cubicBezTo>
                  <a:pt x="259373" y="3585795"/>
                  <a:pt x="244356" y="3557516"/>
                  <a:pt x="251912" y="3527176"/>
                </a:cubicBezTo>
                <a:cubicBezTo>
                  <a:pt x="254116" y="3517788"/>
                  <a:pt x="245382" y="3505962"/>
                  <a:pt x="243998" y="3494992"/>
                </a:cubicBezTo>
                <a:lnTo>
                  <a:pt x="237062" y="3424466"/>
                </a:lnTo>
                <a:lnTo>
                  <a:pt x="235887" y="3412521"/>
                </a:lnTo>
                <a:cubicBezTo>
                  <a:pt x="233822" y="3387840"/>
                  <a:pt x="228827" y="3362470"/>
                  <a:pt x="231972" y="3338271"/>
                </a:cubicBezTo>
                <a:cubicBezTo>
                  <a:pt x="235392" y="3312898"/>
                  <a:pt x="232587" y="3290581"/>
                  <a:pt x="223937" y="3267077"/>
                </a:cubicBezTo>
                <a:cubicBezTo>
                  <a:pt x="218064" y="3250969"/>
                  <a:pt x="215900" y="3233567"/>
                  <a:pt x="213012" y="3216616"/>
                </a:cubicBezTo>
                <a:cubicBezTo>
                  <a:pt x="209813" y="3198353"/>
                  <a:pt x="211941" y="3177689"/>
                  <a:pt x="204156" y="3161566"/>
                </a:cubicBezTo>
                <a:cubicBezTo>
                  <a:pt x="181020" y="3113557"/>
                  <a:pt x="172373" y="3062888"/>
                  <a:pt x="167623" y="3010908"/>
                </a:cubicBezTo>
                <a:cubicBezTo>
                  <a:pt x="166756" y="3001420"/>
                  <a:pt x="168527" y="2991502"/>
                  <a:pt x="170542" y="2982138"/>
                </a:cubicBezTo>
                <a:cubicBezTo>
                  <a:pt x="182762" y="2927454"/>
                  <a:pt x="176374" y="2874284"/>
                  <a:pt x="160998" y="2821168"/>
                </a:cubicBezTo>
                <a:cubicBezTo>
                  <a:pt x="157698" y="2810183"/>
                  <a:pt x="156174" y="2797697"/>
                  <a:pt x="157427" y="2786297"/>
                </a:cubicBezTo>
                <a:cubicBezTo>
                  <a:pt x="161189" y="2754195"/>
                  <a:pt x="169403" y="2722645"/>
                  <a:pt x="171250" y="2690530"/>
                </a:cubicBezTo>
                <a:cubicBezTo>
                  <a:pt x="174243" y="2637459"/>
                  <a:pt x="143920" y="2594508"/>
                  <a:pt x="122562" y="2549209"/>
                </a:cubicBezTo>
                <a:cubicBezTo>
                  <a:pt x="102363" y="2506099"/>
                  <a:pt x="62470" y="2471484"/>
                  <a:pt x="65809" y="2417997"/>
                </a:cubicBezTo>
                <a:cubicBezTo>
                  <a:pt x="66082" y="2412617"/>
                  <a:pt x="60422" y="2407204"/>
                  <a:pt x="58557" y="2401444"/>
                </a:cubicBezTo>
                <a:cubicBezTo>
                  <a:pt x="53477" y="2385647"/>
                  <a:pt x="47642" y="2369921"/>
                  <a:pt x="44442" y="2353760"/>
                </a:cubicBezTo>
                <a:cubicBezTo>
                  <a:pt x="40346" y="2334048"/>
                  <a:pt x="39250" y="2313680"/>
                  <a:pt x="35533" y="2293932"/>
                </a:cubicBezTo>
                <a:cubicBezTo>
                  <a:pt x="30915" y="2268528"/>
                  <a:pt x="22539" y="2243852"/>
                  <a:pt x="20216" y="2218428"/>
                </a:cubicBezTo>
                <a:cubicBezTo>
                  <a:pt x="18344" y="2197940"/>
                  <a:pt x="23508" y="2176998"/>
                  <a:pt x="25068" y="2156387"/>
                </a:cubicBezTo>
                <a:cubicBezTo>
                  <a:pt x="27193" y="2127307"/>
                  <a:pt x="22986" y="2095935"/>
                  <a:pt x="32822" y="2069593"/>
                </a:cubicBezTo>
                <a:cubicBezTo>
                  <a:pt x="43261" y="2041475"/>
                  <a:pt x="46802" y="2015326"/>
                  <a:pt x="40270" y="1987801"/>
                </a:cubicBezTo>
                <a:cubicBezTo>
                  <a:pt x="38092" y="1978626"/>
                  <a:pt x="29031" y="1967402"/>
                  <a:pt x="20494" y="1963975"/>
                </a:cubicBezTo>
                <a:cubicBezTo>
                  <a:pt x="1431" y="1956341"/>
                  <a:pt x="-2957" y="1943928"/>
                  <a:pt x="1728" y="1926090"/>
                </a:cubicBezTo>
                <a:cubicBezTo>
                  <a:pt x="5670" y="1910617"/>
                  <a:pt x="6643" y="1891972"/>
                  <a:pt x="15953" y="1880793"/>
                </a:cubicBezTo>
                <a:cubicBezTo>
                  <a:pt x="42326" y="1849112"/>
                  <a:pt x="39894" y="1812030"/>
                  <a:pt x="44378" y="1775275"/>
                </a:cubicBezTo>
                <a:cubicBezTo>
                  <a:pt x="47111" y="1752836"/>
                  <a:pt x="45428" y="1732327"/>
                  <a:pt x="40192" y="1710615"/>
                </a:cubicBezTo>
                <a:cubicBezTo>
                  <a:pt x="28614" y="1663468"/>
                  <a:pt x="34611" y="1616049"/>
                  <a:pt x="43506" y="1568941"/>
                </a:cubicBezTo>
                <a:cubicBezTo>
                  <a:pt x="49458" y="1537788"/>
                  <a:pt x="51927" y="1506189"/>
                  <a:pt x="58087" y="1475211"/>
                </a:cubicBezTo>
                <a:cubicBezTo>
                  <a:pt x="62855" y="1452010"/>
                  <a:pt x="68949" y="1428691"/>
                  <a:pt x="78062" y="1407007"/>
                </a:cubicBezTo>
                <a:cubicBezTo>
                  <a:pt x="91450" y="1375554"/>
                  <a:pt x="113342" y="1347158"/>
                  <a:pt x="103406" y="1309613"/>
                </a:cubicBezTo>
                <a:cubicBezTo>
                  <a:pt x="94647" y="1276551"/>
                  <a:pt x="103823" y="1245107"/>
                  <a:pt x="112398" y="1213333"/>
                </a:cubicBezTo>
                <a:cubicBezTo>
                  <a:pt x="118682" y="1189993"/>
                  <a:pt x="125158" y="1166639"/>
                  <a:pt x="128337" y="1142817"/>
                </a:cubicBezTo>
                <a:cubicBezTo>
                  <a:pt x="132066" y="1114546"/>
                  <a:pt x="126549" y="1083485"/>
                  <a:pt x="135869" y="1057764"/>
                </a:cubicBezTo>
                <a:cubicBezTo>
                  <a:pt x="145653" y="1030852"/>
                  <a:pt x="135536" y="1010162"/>
                  <a:pt x="130022" y="987518"/>
                </a:cubicBezTo>
                <a:cubicBezTo>
                  <a:pt x="121364" y="951388"/>
                  <a:pt x="108170" y="915863"/>
                  <a:pt x="117312" y="877725"/>
                </a:cubicBezTo>
                <a:cubicBezTo>
                  <a:pt x="128381" y="831376"/>
                  <a:pt x="140621" y="785301"/>
                  <a:pt x="150914" y="738832"/>
                </a:cubicBezTo>
                <a:cubicBezTo>
                  <a:pt x="154823" y="720874"/>
                  <a:pt x="155382" y="701887"/>
                  <a:pt x="156184" y="683447"/>
                </a:cubicBezTo>
                <a:cubicBezTo>
                  <a:pt x="156694" y="665994"/>
                  <a:pt x="149492" y="645801"/>
                  <a:pt x="156246" y="631789"/>
                </a:cubicBezTo>
                <a:cubicBezTo>
                  <a:pt x="173615" y="595769"/>
                  <a:pt x="180461" y="559754"/>
                  <a:pt x="176856" y="520291"/>
                </a:cubicBezTo>
                <a:cubicBezTo>
                  <a:pt x="175502" y="505492"/>
                  <a:pt x="182724" y="490294"/>
                  <a:pt x="182873" y="475169"/>
                </a:cubicBezTo>
                <a:cubicBezTo>
                  <a:pt x="182896" y="454505"/>
                  <a:pt x="185870" y="430512"/>
                  <a:pt x="177029" y="413338"/>
                </a:cubicBezTo>
                <a:cubicBezTo>
                  <a:pt x="156124" y="372972"/>
                  <a:pt x="167251" y="337714"/>
                  <a:pt x="180788" y="299554"/>
                </a:cubicBezTo>
                <a:cubicBezTo>
                  <a:pt x="194189" y="261982"/>
                  <a:pt x="204001" y="222826"/>
                  <a:pt x="211504" y="183499"/>
                </a:cubicBezTo>
                <a:cubicBezTo>
                  <a:pt x="214170" y="168715"/>
                  <a:pt x="205952" y="152060"/>
                  <a:pt x="203169" y="136243"/>
                </a:cubicBezTo>
                <a:cubicBezTo>
                  <a:pt x="202268" y="130586"/>
                  <a:pt x="201126" y="124377"/>
                  <a:pt x="202558" y="119082"/>
                </a:cubicBezTo>
                <a:cubicBezTo>
                  <a:pt x="212824" y="80698"/>
                  <a:pt x="220596" y="42109"/>
                  <a:pt x="217768" y="2930"/>
                </a:cubicBezTo>
                <a:lnTo>
                  <a:pt x="217273" y="1"/>
                </a:ln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3" name="Freeform: Shape 92">
            <a:extLst>
              <a:ext uri="{FF2B5EF4-FFF2-40B4-BE49-F238E27FC236}">
                <a16:creationId xmlns:a16="http://schemas.microsoft.com/office/drawing/2014/main" id="{3E83D9A9-D471-4D7B-B201-DE182EF2A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24028" y="857251"/>
            <a:ext cx="1111999" cy="5143499"/>
          </a:xfrm>
          <a:custGeom>
            <a:avLst/>
            <a:gdLst>
              <a:gd name="connsiteX0" fmla="*/ 604365 w 1482665"/>
              <a:gd name="connsiteY0" fmla="*/ 0 h 6857998"/>
              <a:gd name="connsiteX1" fmla="*/ 609263 w 1482665"/>
              <a:gd name="connsiteY1" fmla="*/ 27013 h 6857998"/>
              <a:gd name="connsiteX2" fmla="*/ 626139 w 1482665"/>
              <a:gd name="connsiteY2" fmla="*/ 44217 h 6857998"/>
              <a:gd name="connsiteX3" fmla="*/ 669163 w 1482665"/>
              <a:gd name="connsiteY3" fmla="*/ 94234 h 6857998"/>
              <a:gd name="connsiteX4" fmla="*/ 712570 w 1482665"/>
              <a:gd name="connsiteY4" fmla="*/ 196630 h 6857998"/>
              <a:gd name="connsiteX5" fmla="*/ 713292 w 1482665"/>
              <a:gd name="connsiteY5" fmla="*/ 225451 h 6857998"/>
              <a:gd name="connsiteX6" fmla="*/ 663568 w 1482665"/>
              <a:gd name="connsiteY6" fmla="*/ 303070 h 6857998"/>
              <a:gd name="connsiteX7" fmla="*/ 644217 w 1482665"/>
              <a:gd name="connsiteY7" fmla="*/ 340422 h 6857998"/>
              <a:gd name="connsiteX8" fmla="*/ 611823 w 1482665"/>
              <a:gd name="connsiteY8" fmla="*/ 444389 h 6857998"/>
              <a:gd name="connsiteX9" fmla="*/ 604997 w 1482665"/>
              <a:gd name="connsiteY9" fmla="*/ 453430 h 6857998"/>
              <a:gd name="connsiteX10" fmla="*/ 521643 w 1482665"/>
              <a:gd name="connsiteY10" fmla="*/ 535653 h 6857998"/>
              <a:gd name="connsiteX11" fmla="*/ 507802 w 1482665"/>
              <a:gd name="connsiteY11" fmla="*/ 553752 h 6857998"/>
              <a:gd name="connsiteX12" fmla="*/ 485734 w 1482665"/>
              <a:gd name="connsiteY12" fmla="*/ 576048 h 6857998"/>
              <a:gd name="connsiteX13" fmla="*/ 445182 w 1482665"/>
              <a:gd name="connsiteY13" fmla="*/ 643072 h 6857998"/>
              <a:gd name="connsiteX14" fmla="*/ 437493 w 1482665"/>
              <a:gd name="connsiteY14" fmla="*/ 722208 h 6857998"/>
              <a:gd name="connsiteX15" fmla="*/ 423498 w 1482665"/>
              <a:gd name="connsiteY15" fmla="*/ 818181 h 6857998"/>
              <a:gd name="connsiteX16" fmla="*/ 411910 w 1482665"/>
              <a:gd name="connsiteY16" fmla="*/ 858840 h 6857998"/>
              <a:gd name="connsiteX17" fmla="*/ 392694 w 1482665"/>
              <a:gd name="connsiteY17" fmla="*/ 966766 h 6857998"/>
              <a:gd name="connsiteX18" fmla="*/ 375276 w 1482665"/>
              <a:gd name="connsiteY18" fmla="*/ 1044113 h 6857998"/>
              <a:gd name="connsiteX19" fmla="*/ 370946 w 1482665"/>
              <a:gd name="connsiteY19" fmla="*/ 1153742 h 6857998"/>
              <a:gd name="connsiteX20" fmla="*/ 375180 w 1482665"/>
              <a:gd name="connsiteY20" fmla="*/ 1206343 h 6857998"/>
              <a:gd name="connsiteX21" fmla="*/ 311155 w 1482665"/>
              <a:gd name="connsiteY21" fmla="*/ 1309565 h 6857998"/>
              <a:gd name="connsiteX22" fmla="*/ 270005 w 1482665"/>
              <a:gd name="connsiteY22" fmla="*/ 1390995 h 6857998"/>
              <a:gd name="connsiteX23" fmla="*/ 300742 w 1482665"/>
              <a:gd name="connsiteY23" fmla="*/ 1469872 h 6857998"/>
              <a:gd name="connsiteX24" fmla="*/ 324761 w 1482665"/>
              <a:gd name="connsiteY24" fmla="*/ 1489867 h 6857998"/>
              <a:gd name="connsiteX25" fmla="*/ 357764 w 1482665"/>
              <a:gd name="connsiteY25" fmla="*/ 1620763 h 6857998"/>
              <a:gd name="connsiteX26" fmla="*/ 375859 w 1482665"/>
              <a:gd name="connsiteY26" fmla="*/ 1810408 h 6857998"/>
              <a:gd name="connsiteX27" fmla="*/ 452120 w 1482665"/>
              <a:gd name="connsiteY27" fmla="*/ 2121573 h 6857998"/>
              <a:gd name="connsiteX28" fmla="*/ 479154 w 1482665"/>
              <a:gd name="connsiteY28" fmla="*/ 2174579 h 6857998"/>
              <a:gd name="connsiteX29" fmla="*/ 490307 w 1482665"/>
              <a:gd name="connsiteY29" fmla="*/ 2235921 h 6857998"/>
              <a:gd name="connsiteX30" fmla="*/ 479004 w 1482665"/>
              <a:gd name="connsiteY30" fmla="*/ 2260869 h 6857998"/>
              <a:gd name="connsiteX31" fmla="*/ 468379 w 1482665"/>
              <a:gd name="connsiteY31" fmla="*/ 2366479 h 6857998"/>
              <a:gd name="connsiteX32" fmla="*/ 469801 w 1482665"/>
              <a:gd name="connsiteY32" fmla="*/ 2386246 h 6857998"/>
              <a:gd name="connsiteX33" fmla="*/ 484511 w 1482665"/>
              <a:gd name="connsiteY33" fmla="*/ 2453006 h 6857998"/>
              <a:gd name="connsiteX34" fmla="*/ 495165 w 1482665"/>
              <a:gd name="connsiteY34" fmla="*/ 2515160 h 6857998"/>
              <a:gd name="connsiteX35" fmla="*/ 493463 w 1482665"/>
              <a:gd name="connsiteY35" fmla="*/ 2674477 h 6857998"/>
              <a:gd name="connsiteX36" fmla="*/ 508318 w 1482665"/>
              <a:gd name="connsiteY36" fmla="*/ 2795170 h 6857998"/>
              <a:gd name="connsiteX37" fmla="*/ 509620 w 1482665"/>
              <a:gd name="connsiteY37" fmla="*/ 2851292 h 6857998"/>
              <a:gd name="connsiteX38" fmla="*/ 506806 w 1482665"/>
              <a:gd name="connsiteY38" fmla="*/ 2883305 h 6857998"/>
              <a:gd name="connsiteX39" fmla="*/ 473674 w 1482665"/>
              <a:gd name="connsiteY39" fmla="*/ 2958260 h 6857998"/>
              <a:gd name="connsiteX40" fmla="*/ 468328 w 1482665"/>
              <a:gd name="connsiteY40" fmla="*/ 2998159 h 6857998"/>
              <a:gd name="connsiteX41" fmla="*/ 479836 w 1482665"/>
              <a:gd name="connsiteY41" fmla="*/ 3115713 h 6857998"/>
              <a:gd name="connsiteX42" fmla="*/ 555720 w 1482665"/>
              <a:gd name="connsiteY42" fmla="*/ 3286686 h 6857998"/>
              <a:gd name="connsiteX43" fmla="*/ 565371 w 1482665"/>
              <a:gd name="connsiteY43" fmla="*/ 3304362 h 6857998"/>
              <a:gd name="connsiteX44" fmla="*/ 583436 w 1482665"/>
              <a:gd name="connsiteY44" fmla="*/ 3393195 h 6857998"/>
              <a:gd name="connsiteX45" fmla="*/ 575531 w 1482665"/>
              <a:gd name="connsiteY45" fmla="*/ 3455326 h 6857998"/>
              <a:gd name="connsiteX46" fmla="*/ 554223 w 1482665"/>
              <a:gd name="connsiteY46" fmla="*/ 3496130 h 6857998"/>
              <a:gd name="connsiteX47" fmla="*/ 553961 w 1482665"/>
              <a:gd name="connsiteY47" fmla="*/ 3498197 h 6857998"/>
              <a:gd name="connsiteX48" fmla="*/ 553960 w 1482665"/>
              <a:gd name="connsiteY48" fmla="*/ 3498197 h 6857998"/>
              <a:gd name="connsiteX49" fmla="*/ 551436 w 1482665"/>
              <a:gd name="connsiteY49" fmla="*/ 3518135 h 6857998"/>
              <a:gd name="connsiteX50" fmla="*/ 555218 w 1482665"/>
              <a:gd name="connsiteY50" fmla="*/ 3540779 h 6857998"/>
              <a:gd name="connsiteX51" fmla="*/ 538695 w 1482665"/>
              <a:gd name="connsiteY51" fmla="*/ 3617469 h 6857998"/>
              <a:gd name="connsiteX52" fmla="*/ 517285 w 1482665"/>
              <a:gd name="connsiteY52" fmla="*/ 3674138 h 6857998"/>
              <a:gd name="connsiteX53" fmla="*/ 513668 w 1482665"/>
              <a:gd name="connsiteY53" fmla="*/ 3700065 h 6857998"/>
              <a:gd name="connsiteX54" fmla="*/ 513522 w 1482665"/>
              <a:gd name="connsiteY54" fmla="*/ 3700095 h 6857998"/>
              <a:gd name="connsiteX55" fmla="*/ 513667 w 1482665"/>
              <a:gd name="connsiteY55" fmla="*/ 3700066 h 6857998"/>
              <a:gd name="connsiteX56" fmla="*/ 512906 w 1482665"/>
              <a:gd name="connsiteY56" fmla="*/ 3705519 h 6857998"/>
              <a:gd name="connsiteX57" fmla="*/ 509270 w 1482665"/>
              <a:gd name="connsiteY57" fmla="*/ 3799980 h 6857998"/>
              <a:gd name="connsiteX58" fmla="*/ 507225 w 1482665"/>
              <a:gd name="connsiteY58" fmla="*/ 3813176 h 6857998"/>
              <a:gd name="connsiteX59" fmla="*/ 539280 w 1482665"/>
              <a:gd name="connsiteY59" fmla="*/ 3904366 h 6857998"/>
              <a:gd name="connsiteX60" fmla="*/ 573428 w 1482665"/>
              <a:gd name="connsiteY60" fmla="*/ 4014303 h 6857998"/>
              <a:gd name="connsiteX61" fmla="*/ 568930 w 1482665"/>
              <a:gd name="connsiteY61" fmla="*/ 4055079 h 6857998"/>
              <a:gd name="connsiteX62" fmla="*/ 562365 w 1482665"/>
              <a:gd name="connsiteY62" fmla="*/ 4110965 h 6857998"/>
              <a:gd name="connsiteX63" fmla="*/ 573083 w 1482665"/>
              <a:gd name="connsiteY63" fmla="*/ 4161253 h 6857998"/>
              <a:gd name="connsiteX64" fmla="*/ 576478 w 1482665"/>
              <a:gd name="connsiteY64" fmla="*/ 4192125 h 6857998"/>
              <a:gd name="connsiteX65" fmla="*/ 518425 w 1482665"/>
              <a:gd name="connsiteY65" fmla="*/ 4339756 h 6857998"/>
              <a:gd name="connsiteX66" fmla="*/ 515819 w 1482665"/>
              <a:gd name="connsiteY66" fmla="*/ 4376151 h 6857998"/>
              <a:gd name="connsiteX67" fmla="*/ 508946 w 1482665"/>
              <a:gd name="connsiteY67" fmla="*/ 4397248 h 6857998"/>
              <a:gd name="connsiteX68" fmla="*/ 432100 w 1482665"/>
              <a:gd name="connsiteY68" fmla="*/ 4527661 h 6857998"/>
              <a:gd name="connsiteX69" fmla="*/ 419018 w 1482665"/>
              <a:gd name="connsiteY69" fmla="*/ 4581271 h 6857998"/>
              <a:gd name="connsiteX70" fmla="*/ 427842 w 1482665"/>
              <a:gd name="connsiteY70" fmla="*/ 4638045 h 6857998"/>
              <a:gd name="connsiteX71" fmla="*/ 437307 w 1482665"/>
              <a:gd name="connsiteY71" fmla="*/ 4670468 h 6857998"/>
              <a:gd name="connsiteX72" fmla="*/ 500763 w 1482665"/>
              <a:gd name="connsiteY72" fmla="*/ 4747310 h 6857998"/>
              <a:gd name="connsiteX73" fmla="*/ 503130 w 1482665"/>
              <a:gd name="connsiteY73" fmla="*/ 4794154 h 6857998"/>
              <a:gd name="connsiteX74" fmla="*/ 471276 w 1482665"/>
              <a:gd name="connsiteY74" fmla="*/ 4870525 h 6857998"/>
              <a:gd name="connsiteX75" fmla="*/ 466095 w 1482665"/>
              <a:gd name="connsiteY75" fmla="*/ 5004333 h 6857998"/>
              <a:gd name="connsiteX76" fmla="*/ 526112 w 1482665"/>
              <a:gd name="connsiteY76" fmla="*/ 5066571 h 6857998"/>
              <a:gd name="connsiteX77" fmla="*/ 581076 w 1482665"/>
              <a:gd name="connsiteY77" fmla="*/ 5096554 h 6857998"/>
              <a:gd name="connsiteX78" fmla="*/ 650387 w 1482665"/>
              <a:gd name="connsiteY78" fmla="*/ 5191419 h 6857998"/>
              <a:gd name="connsiteX79" fmla="*/ 630186 w 1482665"/>
              <a:gd name="connsiteY79" fmla="*/ 5217371 h 6857998"/>
              <a:gd name="connsiteX80" fmla="*/ 627425 w 1482665"/>
              <a:gd name="connsiteY80" fmla="*/ 5291847 h 6857998"/>
              <a:gd name="connsiteX81" fmla="*/ 635466 w 1482665"/>
              <a:gd name="connsiteY81" fmla="*/ 5371456 h 6857998"/>
              <a:gd name="connsiteX82" fmla="*/ 638101 w 1482665"/>
              <a:gd name="connsiteY82" fmla="*/ 5511248 h 6857998"/>
              <a:gd name="connsiteX83" fmla="*/ 704029 w 1482665"/>
              <a:gd name="connsiteY83" fmla="*/ 5598387 h 6857998"/>
              <a:gd name="connsiteX84" fmla="*/ 730967 w 1482665"/>
              <a:gd name="connsiteY84" fmla="*/ 5631508 h 6857998"/>
              <a:gd name="connsiteX85" fmla="*/ 749162 w 1482665"/>
              <a:gd name="connsiteY85" fmla="*/ 5663130 h 6857998"/>
              <a:gd name="connsiteX86" fmla="*/ 761184 w 1482665"/>
              <a:gd name="connsiteY86" fmla="*/ 5700484 h 6857998"/>
              <a:gd name="connsiteX87" fmla="*/ 801844 w 1482665"/>
              <a:gd name="connsiteY87" fmla="*/ 5789549 h 6857998"/>
              <a:gd name="connsiteX88" fmla="*/ 838139 w 1482665"/>
              <a:gd name="connsiteY88" fmla="*/ 5837118 h 6857998"/>
              <a:gd name="connsiteX89" fmla="*/ 879049 w 1482665"/>
              <a:gd name="connsiteY89" fmla="*/ 5947777 h 6857998"/>
              <a:gd name="connsiteX90" fmla="*/ 913424 w 1482665"/>
              <a:gd name="connsiteY90" fmla="*/ 6022496 h 6857998"/>
              <a:gd name="connsiteX91" fmla="*/ 967911 w 1482665"/>
              <a:gd name="connsiteY91" fmla="*/ 6099584 h 6857998"/>
              <a:gd name="connsiteX92" fmla="*/ 976160 w 1482665"/>
              <a:gd name="connsiteY92" fmla="*/ 6110307 h 6857998"/>
              <a:gd name="connsiteX93" fmla="*/ 1009580 w 1482665"/>
              <a:gd name="connsiteY93" fmla="*/ 6134800 h 6857998"/>
              <a:gd name="connsiteX94" fmla="*/ 1119632 w 1482665"/>
              <a:gd name="connsiteY94" fmla="*/ 6164726 h 6857998"/>
              <a:gd name="connsiteX95" fmla="*/ 1142302 w 1482665"/>
              <a:gd name="connsiteY95" fmla="*/ 6174132 h 6857998"/>
              <a:gd name="connsiteX96" fmla="*/ 1224601 w 1482665"/>
              <a:gd name="connsiteY96" fmla="*/ 6270869 h 6857998"/>
              <a:gd name="connsiteX97" fmla="*/ 1221274 w 1482665"/>
              <a:gd name="connsiteY97" fmla="*/ 6309817 h 6857998"/>
              <a:gd name="connsiteX98" fmla="*/ 1201234 w 1482665"/>
              <a:gd name="connsiteY98" fmla="*/ 6354305 h 6857998"/>
              <a:gd name="connsiteX99" fmla="*/ 1203453 w 1482665"/>
              <a:gd name="connsiteY99" fmla="*/ 6447651 h 6857998"/>
              <a:gd name="connsiteX100" fmla="*/ 1218957 w 1482665"/>
              <a:gd name="connsiteY100" fmla="*/ 6481243 h 6857998"/>
              <a:gd name="connsiteX101" fmla="*/ 1257705 w 1482665"/>
              <a:gd name="connsiteY101" fmla="*/ 6538915 h 6857998"/>
              <a:gd name="connsiteX102" fmla="*/ 1313400 w 1482665"/>
              <a:gd name="connsiteY102" fmla="*/ 6581077 h 6857998"/>
              <a:gd name="connsiteX103" fmla="*/ 1404616 w 1482665"/>
              <a:gd name="connsiteY103" fmla="*/ 6641421 h 6857998"/>
              <a:gd name="connsiteX104" fmla="*/ 1449003 w 1482665"/>
              <a:gd name="connsiteY104" fmla="*/ 6769170 h 6857998"/>
              <a:gd name="connsiteX105" fmla="*/ 1464411 w 1482665"/>
              <a:gd name="connsiteY105" fmla="*/ 6818457 h 6857998"/>
              <a:gd name="connsiteX106" fmla="*/ 1482665 w 1482665"/>
              <a:gd name="connsiteY106" fmla="*/ 6857998 h 6857998"/>
              <a:gd name="connsiteX107" fmla="*/ 1000755 w 1482665"/>
              <a:gd name="connsiteY107" fmla="*/ 6857998 h 6857998"/>
              <a:gd name="connsiteX108" fmla="*/ 979250 w 1482665"/>
              <a:gd name="connsiteY108" fmla="*/ 6816111 h 6857998"/>
              <a:gd name="connsiteX109" fmla="*/ 956780 w 1482665"/>
              <a:gd name="connsiteY109" fmla="*/ 6748151 h 6857998"/>
              <a:gd name="connsiteX110" fmla="*/ 908453 w 1482665"/>
              <a:gd name="connsiteY110" fmla="*/ 6640082 h 6857998"/>
              <a:gd name="connsiteX111" fmla="*/ 822909 w 1482665"/>
              <a:gd name="connsiteY111" fmla="*/ 6428288 h 6857998"/>
              <a:gd name="connsiteX112" fmla="*/ 808485 w 1482665"/>
              <a:gd name="connsiteY112" fmla="*/ 6381398 h 6857998"/>
              <a:gd name="connsiteX113" fmla="*/ 755048 w 1482665"/>
              <a:gd name="connsiteY113" fmla="*/ 6263466 h 6857998"/>
              <a:gd name="connsiteX114" fmla="*/ 719917 w 1482665"/>
              <a:gd name="connsiteY114" fmla="*/ 6193026 h 6857998"/>
              <a:gd name="connsiteX115" fmla="*/ 698070 w 1482665"/>
              <a:gd name="connsiteY115" fmla="*/ 6133997 h 6857998"/>
              <a:gd name="connsiteX116" fmla="*/ 685592 w 1482665"/>
              <a:gd name="connsiteY116" fmla="*/ 6081192 h 6857998"/>
              <a:gd name="connsiteX117" fmla="*/ 635166 w 1482665"/>
              <a:gd name="connsiteY117" fmla="*/ 5943853 h 6857998"/>
              <a:gd name="connsiteX118" fmla="*/ 615235 w 1482665"/>
              <a:gd name="connsiteY118" fmla="*/ 5889051 h 6857998"/>
              <a:gd name="connsiteX119" fmla="*/ 551077 w 1482665"/>
              <a:gd name="connsiteY119" fmla="*/ 5747994 h 6857998"/>
              <a:gd name="connsiteX120" fmla="*/ 506212 w 1482665"/>
              <a:gd name="connsiteY120" fmla="*/ 5627557 h 6857998"/>
              <a:gd name="connsiteX121" fmla="*/ 485372 w 1482665"/>
              <a:gd name="connsiteY121" fmla="*/ 5577430 h 6857998"/>
              <a:gd name="connsiteX122" fmla="*/ 447647 w 1482665"/>
              <a:gd name="connsiteY122" fmla="*/ 5461888 h 6857998"/>
              <a:gd name="connsiteX123" fmla="*/ 422573 w 1482665"/>
              <a:gd name="connsiteY123" fmla="*/ 5396841 h 6857998"/>
              <a:gd name="connsiteX124" fmla="*/ 386243 w 1482665"/>
              <a:gd name="connsiteY124" fmla="*/ 5235835 h 6857998"/>
              <a:gd name="connsiteX125" fmla="*/ 350188 w 1482665"/>
              <a:gd name="connsiteY125" fmla="*/ 5069445 h 6857998"/>
              <a:gd name="connsiteX126" fmla="*/ 334916 w 1482665"/>
              <a:gd name="connsiteY126" fmla="*/ 4977679 h 6857998"/>
              <a:gd name="connsiteX127" fmla="*/ 316732 w 1482665"/>
              <a:gd name="connsiteY127" fmla="*/ 4898038 h 6857998"/>
              <a:gd name="connsiteX128" fmla="*/ 303487 w 1482665"/>
              <a:gd name="connsiteY128" fmla="*/ 4828467 h 6857998"/>
              <a:gd name="connsiteX129" fmla="*/ 279427 w 1482665"/>
              <a:gd name="connsiteY129" fmla="*/ 4717991 h 6857998"/>
              <a:gd name="connsiteX130" fmla="*/ 271575 w 1482665"/>
              <a:gd name="connsiteY130" fmla="*/ 4671841 h 6857998"/>
              <a:gd name="connsiteX131" fmla="*/ 261746 w 1482665"/>
              <a:gd name="connsiteY131" fmla="*/ 4562167 h 6857998"/>
              <a:gd name="connsiteX132" fmla="*/ 260158 w 1482665"/>
              <a:gd name="connsiteY132" fmla="*/ 4523860 h 6857998"/>
              <a:gd name="connsiteX133" fmla="*/ 276972 w 1482665"/>
              <a:gd name="connsiteY133" fmla="*/ 4448290 h 6857998"/>
              <a:gd name="connsiteX134" fmla="*/ 277882 w 1482665"/>
              <a:gd name="connsiteY134" fmla="*/ 4439409 h 6857998"/>
              <a:gd name="connsiteX135" fmla="*/ 282776 w 1482665"/>
              <a:gd name="connsiteY135" fmla="*/ 4390368 h 6857998"/>
              <a:gd name="connsiteX136" fmla="*/ 283402 w 1482665"/>
              <a:gd name="connsiteY136" fmla="*/ 4363722 h 6857998"/>
              <a:gd name="connsiteX137" fmla="*/ 293599 w 1482665"/>
              <a:gd name="connsiteY137" fmla="*/ 4261782 h 6857998"/>
              <a:gd name="connsiteX138" fmla="*/ 297435 w 1482665"/>
              <a:gd name="connsiteY138" fmla="*/ 4203280 h 6857998"/>
              <a:gd name="connsiteX139" fmla="*/ 291841 w 1482665"/>
              <a:gd name="connsiteY139" fmla="*/ 4156730 h 6857998"/>
              <a:gd name="connsiteX140" fmla="*/ 282644 w 1482665"/>
              <a:gd name="connsiteY140" fmla="*/ 4074927 h 6857998"/>
              <a:gd name="connsiteX141" fmla="*/ 275888 w 1482665"/>
              <a:gd name="connsiteY141" fmla="*/ 4049146 h 6857998"/>
              <a:gd name="connsiteX142" fmla="*/ 277593 w 1482665"/>
              <a:gd name="connsiteY142" fmla="*/ 3929618 h 6857998"/>
              <a:gd name="connsiteX143" fmla="*/ 272369 w 1482665"/>
              <a:gd name="connsiteY143" fmla="*/ 3861992 h 6857998"/>
              <a:gd name="connsiteX144" fmla="*/ 280974 w 1482665"/>
              <a:gd name="connsiteY144" fmla="*/ 3784495 h 6857998"/>
              <a:gd name="connsiteX145" fmla="*/ 278188 w 1482665"/>
              <a:gd name="connsiteY145" fmla="*/ 3762368 h 6857998"/>
              <a:gd name="connsiteX146" fmla="*/ 274587 w 1482665"/>
              <a:gd name="connsiteY146" fmla="*/ 3737636 h 6857998"/>
              <a:gd name="connsiteX147" fmla="*/ 274110 w 1482665"/>
              <a:gd name="connsiteY147" fmla="*/ 3733149 h 6857998"/>
              <a:gd name="connsiteX148" fmla="*/ 307451 w 1482665"/>
              <a:gd name="connsiteY148" fmla="*/ 3729245 h 6857998"/>
              <a:gd name="connsiteX149" fmla="*/ 420781 w 1482665"/>
              <a:gd name="connsiteY149" fmla="*/ 3714526 h 6857998"/>
              <a:gd name="connsiteX150" fmla="*/ 307452 w 1482665"/>
              <a:gd name="connsiteY150" fmla="*/ 3729244 h 6857998"/>
              <a:gd name="connsiteX151" fmla="*/ 274111 w 1482665"/>
              <a:gd name="connsiteY151" fmla="*/ 3733148 h 6857998"/>
              <a:gd name="connsiteX152" fmla="*/ 266480 w 1482665"/>
              <a:gd name="connsiteY152" fmla="*/ 3661472 h 6857998"/>
              <a:gd name="connsiteX153" fmla="*/ 256559 w 1482665"/>
              <a:gd name="connsiteY153" fmla="*/ 3615703 h 6857998"/>
              <a:gd name="connsiteX154" fmla="*/ 251912 w 1482665"/>
              <a:gd name="connsiteY154" fmla="*/ 3527176 h 6857998"/>
              <a:gd name="connsiteX155" fmla="*/ 243998 w 1482665"/>
              <a:gd name="connsiteY155" fmla="*/ 3494992 h 6857998"/>
              <a:gd name="connsiteX156" fmla="*/ 237062 w 1482665"/>
              <a:gd name="connsiteY156" fmla="*/ 3424466 h 6857998"/>
              <a:gd name="connsiteX157" fmla="*/ 235887 w 1482665"/>
              <a:gd name="connsiteY157" fmla="*/ 3412521 h 6857998"/>
              <a:gd name="connsiteX158" fmla="*/ 231972 w 1482665"/>
              <a:gd name="connsiteY158" fmla="*/ 3338271 h 6857998"/>
              <a:gd name="connsiteX159" fmla="*/ 223937 w 1482665"/>
              <a:gd name="connsiteY159" fmla="*/ 3267077 h 6857998"/>
              <a:gd name="connsiteX160" fmla="*/ 213012 w 1482665"/>
              <a:gd name="connsiteY160" fmla="*/ 3216616 h 6857998"/>
              <a:gd name="connsiteX161" fmla="*/ 204156 w 1482665"/>
              <a:gd name="connsiteY161" fmla="*/ 3161566 h 6857998"/>
              <a:gd name="connsiteX162" fmla="*/ 167623 w 1482665"/>
              <a:gd name="connsiteY162" fmla="*/ 3010908 h 6857998"/>
              <a:gd name="connsiteX163" fmla="*/ 170542 w 1482665"/>
              <a:gd name="connsiteY163" fmla="*/ 2982138 h 6857998"/>
              <a:gd name="connsiteX164" fmla="*/ 160998 w 1482665"/>
              <a:gd name="connsiteY164" fmla="*/ 2821168 h 6857998"/>
              <a:gd name="connsiteX165" fmla="*/ 157427 w 1482665"/>
              <a:gd name="connsiteY165" fmla="*/ 2786297 h 6857998"/>
              <a:gd name="connsiteX166" fmla="*/ 171250 w 1482665"/>
              <a:gd name="connsiteY166" fmla="*/ 2690530 h 6857998"/>
              <a:gd name="connsiteX167" fmla="*/ 122562 w 1482665"/>
              <a:gd name="connsiteY167" fmla="*/ 2549209 h 6857998"/>
              <a:gd name="connsiteX168" fmla="*/ 65809 w 1482665"/>
              <a:gd name="connsiteY168" fmla="*/ 2417997 h 6857998"/>
              <a:gd name="connsiteX169" fmla="*/ 58557 w 1482665"/>
              <a:gd name="connsiteY169" fmla="*/ 2401444 h 6857998"/>
              <a:gd name="connsiteX170" fmla="*/ 44442 w 1482665"/>
              <a:gd name="connsiteY170" fmla="*/ 2353760 h 6857998"/>
              <a:gd name="connsiteX171" fmla="*/ 35533 w 1482665"/>
              <a:gd name="connsiteY171" fmla="*/ 2293932 h 6857998"/>
              <a:gd name="connsiteX172" fmla="*/ 20216 w 1482665"/>
              <a:gd name="connsiteY172" fmla="*/ 2218428 h 6857998"/>
              <a:gd name="connsiteX173" fmla="*/ 25068 w 1482665"/>
              <a:gd name="connsiteY173" fmla="*/ 2156387 h 6857998"/>
              <a:gd name="connsiteX174" fmla="*/ 32822 w 1482665"/>
              <a:gd name="connsiteY174" fmla="*/ 2069593 h 6857998"/>
              <a:gd name="connsiteX175" fmla="*/ 40270 w 1482665"/>
              <a:gd name="connsiteY175" fmla="*/ 1987801 h 6857998"/>
              <a:gd name="connsiteX176" fmla="*/ 20494 w 1482665"/>
              <a:gd name="connsiteY176" fmla="*/ 1963975 h 6857998"/>
              <a:gd name="connsiteX177" fmla="*/ 1728 w 1482665"/>
              <a:gd name="connsiteY177" fmla="*/ 1926090 h 6857998"/>
              <a:gd name="connsiteX178" fmla="*/ 15953 w 1482665"/>
              <a:gd name="connsiteY178" fmla="*/ 1880793 h 6857998"/>
              <a:gd name="connsiteX179" fmla="*/ 44378 w 1482665"/>
              <a:gd name="connsiteY179" fmla="*/ 1775275 h 6857998"/>
              <a:gd name="connsiteX180" fmla="*/ 40192 w 1482665"/>
              <a:gd name="connsiteY180" fmla="*/ 1710615 h 6857998"/>
              <a:gd name="connsiteX181" fmla="*/ 43506 w 1482665"/>
              <a:gd name="connsiteY181" fmla="*/ 1568941 h 6857998"/>
              <a:gd name="connsiteX182" fmla="*/ 58087 w 1482665"/>
              <a:gd name="connsiteY182" fmla="*/ 1475211 h 6857998"/>
              <a:gd name="connsiteX183" fmla="*/ 78062 w 1482665"/>
              <a:gd name="connsiteY183" fmla="*/ 1407007 h 6857998"/>
              <a:gd name="connsiteX184" fmla="*/ 103406 w 1482665"/>
              <a:gd name="connsiteY184" fmla="*/ 1309613 h 6857998"/>
              <a:gd name="connsiteX185" fmla="*/ 112398 w 1482665"/>
              <a:gd name="connsiteY185" fmla="*/ 1213333 h 6857998"/>
              <a:gd name="connsiteX186" fmla="*/ 128337 w 1482665"/>
              <a:gd name="connsiteY186" fmla="*/ 1142817 h 6857998"/>
              <a:gd name="connsiteX187" fmla="*/ 135869 w 1482665"/>
              <a:gd name="connsiteY187" fmla="*/ 1057764 h 6857998"/>
              <a:gd name="connsiteX188" fmla="*/ 130022 w 1482665"/>
              <a:gd name="connsiteY188" fmla="*/ 987518 h 6857998"/>
              <a:gd name="connsiteX189" fmla="*/ 117312 w 1482665"/>
              <a:gd name="connsiteY189" fmla="*/ 877725 h 6857998"/>
              <a:gd name="connsiteX190" fmla="*/ 150914 w 1482665"/>
              <a:gd name="connsiteY190" fmla="*/ 738832 h 6857998"/>
              <a:gd name="connsiteX191" fmla="*/ 156184 w 1482665"/>
              <a:gd name="connsiteY191" fmla="*/ 683447 h 6857998"/>
              <a:gd name="connsiteX192" fmla="*/ 156246 w 1482665"/>
              <a:gd name="connsiteY192" fmla="*/ 631789 h 6857998"/>
              <a:gd name="connsiteX193" fmla="*/ 176856 w 1482665"/>
              <a:gd name="connsiteY193" fmla="*/ 520291 h 6857998"/>
              <a:gd name="connsiteX194" fmla="*/ 182873 w 1482665"/>
              <a:gd name="connsiteY194" fmla="*/ 475169 h 6857998"/>
              <a:gd name="connsiteX195" fmla="*/ 177029 w 1482665"/>
              <a:gd name="connsiteY195" fmla="*/ 413338 h 6857998"/>
              <a:gd name="connsiteX196" fmla="*/ 180788 w 1482665"/>
              <a:gd name="connsiteY196" fmla="*/ 299554 h 6857998"/>
              <a:gd name="connsiteX197" fmla="*/ 211504 w 1482665"/>
              <a:gd name="connsiteY197" fmla="*/ 183499 h 6857998"/>
              <a:gd name="connsiteX198" fmla="*/ 203169 w 1482665"/>
              <a:gd name="connsiteY198" fmla="*/ 136243 h 6857998"/>
              <a:gd name="connsiteX199" fmla="*/ 202558 w 1482665"/>
              <a:gd name="connsiteY199" fmla="*/ 119082 h 6857998"/>
              <a:gd name="connsiteX200" fmla="*/ 217768 w 1482665"/>
              <a:gd name="connsiteY200" fmla="*/ 2930 h 6857998"/>
              <a:gd name="connsiteX201" fmla="*/ 217273 w 1482665"/>
              <a:gd name="connsiteY201" fmla="*/ 1 h 68579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Lst>
            <a:rect l="l" t="t" r="r" b="b"/>
            <a:pathLst>
              <a:path w="1482665" h="6857998">
                <a:moveTo>
                  <a:pt x="604365" y="0"/>
                </a:moveTo>
                <a:lnTo>
                  <a:pt x="609263" y="27013"/>
                </a:lnTo>
                <a:cubicBezTo>
                  <a:pt x="611233" y="33911"/>
                  <a:pt x="619224" y="41791"/>
                  <a:pt x="626139" y="44217"/>
                </a:cubicBezTo>
                <a:cubicBezTo>
                  <a:pt x="650652" y="52883"/>
                  <a:pt x="660477" y="72456"/>
                  <a:pt x="669163" y="94234"/>
                </a:cubicBezTo>
                <a:cubicBezTo>
                  <a:pt x="683201" y="128533"/>
                  <a:pt x="699085" y="162089"/>
                  <a:pt x="712570" y="196630"/>
                </a:cubicBezTo>
                <a:cubicBezTo>
                  <a:pt x="715834" y="205132"/>
                  <a:pt x="715304" y="216085"/>
                  <a:pt x="713292" y="225451"/>
                </a:cubicBezTo>
                <a:cubicBezTo>
                  <a:pt x="706459" y="257448"/>
                  <a:pt x="683978" y="279398"/>
                  <a:pt x="663568" y="303070"/>
                </a:cubicBezTo>
                <a:cubicBezTo>
                  <a:pt x="654569" y="313459"/>
                  <a:pt x="648747" y="327191"/>
                  <a:pt x="644217" y="340422"/>
                </a:cubicBezTo>
                <a:cubicBezTo>
                  <a:pt x="632624" y="374766"/>
                  <a:pt x="622620" y="409733"/>
                  <a:pt x="611823" y="444389"/>
                </a:cubicBezTo>
                <a:cubicBezTo>
                  <a:pt x="610789" y="447734"/>
                  <a:pt x="607618" y="450701"/>
                  <a:pt x="604997" y="453430"/>
                </a:cubicBezTo>
                <a:cubicBezTo>
                  <a:pt x="577274" y="480831"/>
                  <a:pt x="549348" y="508059"/>
                  <a:pt x="521643" y="535653"/>
                </a:cubicBezTo>
                <a:cubicBezTo>
                  <a:pt x="516385" y="540915"/>
                  <a:pt x="512835" y="548128"/>
                  <a:pt x="507802" y="553752"/>
                </a:cubicBezTo>
                <a:cubicBezTo>
                  <a:pt x="500873" y="561655"/>
                  <a:pt x="494494" y="571420"/>
                  <a:pt x="485734" y="576048"/>
                </a:cubicBezTo>
                <a:cubicBezTo>
                  <a:pt x="458163" y="590427"/>
                  <a:pt x="447893" y="614129"/>
                  <a:pt x="445182" y="643072"/>
                </a:cubicBezTo>
                <a:cubicBezTo>
                  <a:pt x="442626" y="669516"/>
                  <a:pt x="440826" y="695887"/>
                  <a:pt x="437493" y="722208"/>
                </a:cubicBezTo>
                <a:cubicBezTo>
                  <a:pt x="433541" y="754325"/>
                  <a:pt x="429002" y="786305"/>
                  <a:pt x="423498" y="818181"/>
                </a:cubicBezTo>
                <a:cubicBezTo>
                  <a:pt x="421124" y="831979"/>
                  <a:pt x="418251" y="846590"/>
                  <a:pt x="411910" y="858840"/>
                </a:cubicBezTo>
                <a:cubicBezTo>
                  <a:pt x="394385" y="893153"/>
                  <a:pt x="383708" y="929136"/>
                  <a:pt x="392694" y="966766"/>
                </a:cubicBezTo>
                <a:cubicBezTo>
                  <a:pt x="399849" y="996912"/>
                  <a:pt x="390997" y="1023546"/>
                  <a:pt x="375276" y="1044113"/>
                </a:cubicBezTo>
                <a:cubicBezTo>
                  <a:pt x="346749" y="1081537"/>
                  <a:pt x="357339" y="1117871"/>
                  <a:pt x="370946" y="1153742"/>
                </a:cubicBezTo>
                <a:cubicBezTo>
                  <a:pt x="377992" y="1172228"/>
                  <a:pt x="378654" y="1187852"/>
                  <a:pt x="375180" y="1206343"/>
                </a:cubicBezTo>
                <a:cubicBezTo>
                  <a:pt x="367043" y="1249174"/>
                  <a:pt x="337149" y="1280028"/>
                  <a:pt x="311155" y="1309565"/>
                </a:cubicBezTo>
                <a:cubicBezTo>
                  <a:pt x="288969" y="1334743"/>
                  <a:pt x="277667" y="1361792"/>
                  <a:pt x="270005" y="1390995"/>
                </a:cubicBezTo>
                <a:cubicBezTo>
                  <a:pt x="260173" y="1427857"/>
                  <a:pt x="267688" y="1455674"/>
                  <a:pt x="300742" y="1469872"/>
                </a:cubicBezTo>
                <a:cubicBezTo>
                  <a:pt x="310093" y="1473800"/>
                  <a:pt x="321291" y="1481193"/>
                  <a:pt x="324761" y="1489867"/>
                </a:cubicBezTo>
                <a:cubicBezTo>
                  <a:pt x="341975" y="1531719"/>
                  <a:pt x="365314" y="1573586"/>
                  <a:pt x="357764" y="1620763"/>
                </a:cubicBezTo>
                <a:cubicBezTo>
                  <a:pt x="347465" y="1685981"/>
                  <a:pt x="354098" y="1748120"/>
                  <a:pt x="375859" y="1810408"/>
                </a:cubicBezTo>
                <a:cubicBezTo>
                  <a:pt x="411109" y="1911446"/>
                  <a:pt x="447876" y="2012343"/>
                  <a:pt x="452120" y="2121573"/>
                </a:cubicBezTo>
                <a:cubicBezTo>
                  <a:pt x="452818" y="2139681"/>
                  <a:pt x="466350" y="2160060"/>
                  <a:pt x="479154" y="2174579"/>
                </a:cubicBezTo>
                <a:cubicBezTo>
                  <a:pt x="503504" y="2202386"/>
                  <a:pt x="505090" y="2200902"/>
                  <a:pt x="490307" y="2235921"/>
                </a:cubicBezTo>
                <a:cubicBezTo>
                  <a:pt x="486671" y="2244289"/>
                  <a:pt x="484918" y="2254397"/>
                  <a:pt x="479004" y="2260869"/>
                </a:cubicBezTo>
                <a:cubicBezTo>
                  <a:pt x="448923" y="2293842"/>
                  <a:pt x="460272" y="2330108"/>
                  <a:pt x="468379" y="2366479"/>
                </a:cubicBezTo>
                <a:cubicBezTo>
                  <a:pt x="469916" y="2372845"/>
                  <a:pt x="471955" y="2380500"/>
                  <a:pt x="469801" y="2386246"/>
                </a:cubicBezTo>
                <a:cubicBezTo>
                  <a:pt x="460121" y="2412190"/>
                  <a:pt x="466218" y="2432868"/>
                  <a:pt x="484511" y="2453006"/>
                </a:cubicBezTo>
                <a:cubicBezTo>
                  <a:pt x="500266" y="2470503"/>
                  <a:pt x="510590" y="2491368"/>
                  <a:pt x="495165" y="2515160"/>
                </a:cubicBezTo>
                <a:cubicBezTo>
                  <a:pt x="460969" y="2568022"/>
                  <a:pt x="463893" y="2620936"/>
                  <a:pt x="493463" y="2674477"/>
                </a:cubicBezTo>
                <a:cubicBezTo>
                  <a:pt x="514557" y="2712722"/>
                  <a:pt x="522129" y="2751630"/>
                  <a:pt x="508318" y="2795170"/>
                </a:cubicBezTo>
                <a:cubicBezTo>
                  <a:pt x="502962" y="2811920"/>
                  <a:pt x="509422" y="2832371"/>
                  <a:pt x="509620" y="2851292"/>
                </a:cubicBezTo>
                <a:cubicBezTo>
                  <a:pt x="509832" y="2861986"/>
                  <a:pt x="510718" y="2873767"/>
                  <a:pt x="506806" y="2883305"/>
                </a:cubicBezTo>
                <a:cubicBezTo>
                  <a:pt x="496883" y="2908699"/>
                  <a:pt x="483390" y="2932696"/>
                  <a:pt x="473674" y="2958260"/>
                </a:cubicBezTo>
                <a:cubicBezTo>
                  <a:pt x="469058" y="2970544"/>
                  <a:pt x="467306" y="2984860"/>
                  <a:pt x="468328" y="2998159"/>
                </a:cubicBezTo>
                <a:cubicBezTo>
                  <a:pt x="470969" y="3037516"/>
                  <a:pt x="474558" y="3076788"/>
                  <a:pt x="479836" y="3115713"/>
                </a:cubicBezTo>
                <a:cubicBezTo>
                  <a:pt x="488387" y="3179974"/>
                  <a:pt x="494938" y="3245373"/>
                  <a:pt x="555720" y="3286686"/>
                </a:cubicBezTo>
                <a:cubicBezTo>
                  <a:pt x="560620" y="3290067"/>
                  <a:pt x="564022" y="3297980"/>
                  <a:pt x="565371" y="3304362"/>
                </a:cubicBezTo>
                <a:cubicBezTo>
                  <a:pt x="571696" y="3333817"/>
                  <a:pt x="574867" y="3364327"/>
                  <a:pt x="583436" y="3393195"/>
                </a:cubicBezTo>
                <a:cubicBezTo>
                  <a:pt x="590328" y="3416286"/>
                  <a:pt x="590596" y="3435968"/>
                  <a:pt x="575531" y="3455326"/>
                </a:cubicBezTo>
                <a:cubicBezTo>
                  <a:pt x="565593" y="3467999"/>
                  <a:pt x="558050" y="3481744"/>
                  <a:pt x="554223" y="3496130"/>
                </a:cubicBezTo>
                <a:lnTo>
                  <a:pt x="553961" y="3498197"/>
                </a:lnTo>
                <a:lnTo>
                  <a:pt x="553960" y="3498197"/>
                </a:lnTo>
                <a:lnTo>
                  <a:pt x="551436" y="3518135"/>
                </a:lnTo>
                <a:cubicBezTo>
                  <a:pt x="551548" y="3525595"/>
                  <a:pt x="552752" y="3533161"/>
                  <a:pt x="555218" y="3540779"/>
                </a:cubicBezTo>
                <a:cubicBezTo>
                  <a:pt x="564891" y="3571265"/>
                  <a:pt x="551966" y="3593108"/>
                  <a:pt x="538695" y="3617469"/>
                </a:cubicBezTo>
                <a:cubicBezTo>
                  <a:pt x="529031" y="3635186"/>
                  <a:pt x="516723" y="3655441"/>
                  <a:pt x="517285" y="3674138"/>
                </a:cubicBezTo>
                <a:lnTo>
                  <a:pt x="513668" y="3700065"/>
                </a:lnTo>
                <a:lnTo>
                  <a:pt x="513522" y="3700095"/>
                </a:lnTo>
                <a:lnTo>
                  <a:pt x="513667" y="3700066"/>
                </a:lnTo>
                <a:lnTo>
                  <a:pt x="512906" y="3705519"/>
                </a:lnTo>
                <a:cubicBezTo>
                  <a:pt x="504666" y="3736627"/>
                  <a:pt x="489490" y="3767211"/>
                  <a:pt x="509270" y="3799980"/>
                </a:cubicBezTo>
                <a:cubicBezTo>
                  <a:pt x="511065" y="3802878"/>
                  <a:pt x="507773" y="3808725"/>
                  <a:pt x="507225" y="3813176"/>
                </a:cubicBezTo>
                <a:cubicBezTo>
                  <a:pt x="503204" y="3848743"/>
                  <a:pt x="513224" y="3880922"/>
                  <a:pt x="539280" y="3904366"/>
                </a:cubicBezTo>
                <a:cubicBezTo>
                  <a:pt x="573271" y="3935120"/>
                  <a:pt x="579705" y="3972027"/>
                  <a:pt x="573428" y="4014303"/>
                </a:cubicBezTo>
                <a:cubicBezTo>
                  <a:pt x="571417" y="4027879"/>
                  <a:pt x="570355" y="4041368"/>
                  <a:pt x="568930" y="4055079"/>
                </a:cubicBezTo>
                <a:cubicBezTo>
                  <a:pt x="566799" y="4073638"/>
                  <a:pt x="564496" y="4092406"/>
                  <a:pt x="562365" y="4110965"/>
                </a:cubicBezTo>
                <a:cubicBezTo>
                  <a:pt x="560185" y="4128956"/>
                  <a:pt x="555521" y="4149087"/>
                  <a:pt x="573083" y="4161253"/>
                </a:cubicBezTo>
                <a:cubicBezTo>
                  <a:pt x="588198" y="4171733"/>
                  <a:pt x="587633" y="4180202"/>
                  <a:pt x="576478" y="4192125"/>
                </a:cubicBezTo>
                <a:cubicBezTo>
                  <a:pt x="537414" y="4233572"/>
                  <a:pt x="515015" y="4281532"/>
                  <a:pt x="518425" y="4339756"/>
                </a:cubicBezTo>
                <a:cubicBezTo>
                  <a:pt x="519135" y="4351745"/>
                  <a:pt x="517590" y="4364130"/>
                  <a:pt x="515819" y="4376151"/>
                </a:cubicBezTo>
                <a:cubicBezTo>
                  <a:pt x="514770" y="4383518"/>
                  <a:pt x="513670" y="4392418"/>
                  <a:pt x="508946" y="4397248"/>
                </a:cubicBezTo>
                <a:cubicBezTo>
                  <a:pt x="472969" y="4434779"/>
                  <a:pt x="449705" y="4479566"/>
                  <a:pt x="432100" y="4527661"/>
                </a:cubicBezTo>
                <a:cubicBezTo>
                  <a:pt x="425830" y="4544875"/>
                  <a:pt x="419665" y="4563232"/>
                  <a:pt x="419018" y="4581271"/>
                </a:cubicBezTo>
                <a:cubicBezTo>
                  <a:pt x="418440" y="4600071"/>
                  <a:pt x="424020" y="4619266"/>
                  <a:pt x="427842" y="4638045"/>
                </a:cubicBezTo>
                <a:cubicBezTo>
                  <a:pt x="430001" y="4649136"/>
                  <a:pt x="430992" y="4662053"/>
                  <a:pt x="437307" y="4670468"/>
                </a:cubicBezTo>
                <a:cubicBezTo>
                  <a:pt x="457155" y="4697159"/>
                  <a:pt x="478242" y="4722778"/>
                  <a:pt x="500763" y="4747310"/>
                </a:cubicBezTo>
                <a:cubicBezTo>
                  <a:pt x="520091" y="4768310"/>
                  <a:pt x="522973" y="4772639"/>
                  <a:pt x="503130" y="4794154"/>
                </a:cubicBezTo>
                <a:cubicBezTo>
                  <a:pt x="482771" y="4816293"/>
                  <a:pt x="473487" y="4842394"/>
                  <a:pt x="471276" y="4870525"/>
                </a:cubicBezTo>
                <a:cubicBezTo>
                  <a:pt x="467881" y="4915026"/>
                  <a:pt x="465662" y="4959799"/>
                  <a:pt x="466095" y="5004333"/>
                </a:cubicBezTo>
                <a:cubicBezTo>
                  <a:pt x="466529" y="5044659"/>
                  <a:pt x="485734" y="5062225"/>
                  <a:pt x="526112" y="5066571"/>
                </a:cubicBezTo>
                <a:cubicBezTo>
                  <a:pt x="548535" y="5069112"/>
                  <a:pt x="572977" y="5072810"/>
                  <a:pt x="581076" y="5096554"/>
                </a:cubicBezTo>
                <a:cubicBezTo>
                  <a:pt x="594186" y="5135338"/>
                  <a:pt x="602121" y="5176127"/>
                  <a:pt x="650387" y="5191419"/>
                </a:cubicBezTo>
                <a:cubicBezTo>
                  <a:pt x="641132" y="5203168"/>
                  <a:pt x="635667" y="5210364"/>
                  <a:pt x="630186" y="5217371"/>
                </a:cubicBezTo>
                <a:cubicBezTo>
                  <a:pt x="614931" y="5236746"/>
                  <a:pt x="611101" y="5274397"/>
                  <a:pt x="627425" y="5291847"/>
                </a:cubicBezTo>
                <a:cubicBezTo>
                  <a:pt x="651204" y="5317603"/>
                  <a:pt x="649544" y="5343389"/>
                  <a:pt x="635466" y="5371456"/>
                </a:cubicBezTo>
                <a:cubicBezTo>
                  <a:pt x="612203" y="5418347"/>
                  <a:pt x="622990" y="5467290"/>
                  <a:pt x="638101" y="5511248"/>
                </a:cubicBezTo>
                <a:cubicBezTo>
                  <a:pt x="649363" y="5544462"/>
                  <a:pt x="667662" y="5579328"/>
                  <a:pt x="704029" y="5598387"/>
                </a:cubicBezTo>
                <a:cubicBezTo>
                  <a:pt x="715672" y="5604399"/>
                  <a:pt x="722615" y="5619644"/>
                  <a:pt x="730967" y="5631508"/>
                </a:cubicBezTo>
                <a:cubicBezTo>
                  <a:pt x="737804" y="5641405"/>
                  <a:pt x="744309" y="5651903"/>
                  <a:pt x="749162" y="5663130"/>
                </a:cubicBezTo>
                <a:cubicBezTo>
                  <a:pt x="754463" y="5675079"/>
                  <a:pt x="761782" y="5688186"/>
                  <a:pt x="761184" y="5700484"/>
                </a:cubicBezTo>
                <a:cubicBezTo>
                  <a:pt x="759614" y="5737740"/>
                  <a:pt x="771960" y="5766072"/>
                  <a:pt x="801844" y="5789549"/>
                </a:cubicBezTo>
                <a:cubicBezTo>
                  <a:pt x="817303" y="5801719"/>
                  <a:pt x="836388" y="5820061"/>
                  <a:pt x="838139" y="5837118"/>
                </a:cubicBezTo>
                <a:cubicBezTo>
                  <a:pt x="842502" y="5878614"/>
                  <a:pt x="859317" y="5911893"/>
                  <a:pt x="879049" y="5947777"/>
                </a:cubicBezTo>
                <a:cubicBezTo>
                  <a:pt x="891685" y="5970916"/>
                  <a:pt x="901390" y="5997576"/>
                  <a:pt x="913424" y="6022496"/>
                </a:cubicBezTo>
                <a:cubicBezTo>
                  <a:pt x="927563" y="6051619"/>
                  <a:pt x="934736" y="6084059"/>
                  <a:pt x="967911" y="6099584"/>
                </a:cubicBezTo>
                <a:cubicBezTo>
                  <a:pt x="971515" y="6101356"/>
                  <a:pt x="972656" y="6107567"/>
                  <a:pt x="976160" y="6110307"/>
                </a:cubicBezTo>
                <a:cubicBezTo>
                  <a:pt x="986909" y="6119081"/>
                  <a:pt x="997159" y="6130771"/>
                  <a:pt x="1009580" y="6134800"/>
                </a:cubicBezTo>
                <a:cubicBezTo>
                  <a:pt x="1045840" y="6146407"/>
                  <a:pt x="1082944" y="6154685"/>
                  <a:pt x="1119632" y="6164726"/>
                </a:cubicBezTo>
                <a:cubicBezTo>
                  <a:pt x="1127482" y="6166877"/>
                  <a:pt x="1137401" y="6168649"/>
                  <a:pt x="1142302" y="6174132"/>
                </a:cubicBezTo>
                <a:cubicBezTo>
                  <a:pt x="1170448" y="6205802"/>
                  <a:pt x="1197698" y="6238132"/>
                  <a:pt x="1224601" y="6270869"/>
                </a:cubicBezTo>
                <a:cubicBezTo>
                  <a:pt x="1235371" y="6284042"/>
                  <a:pt x="1231132" y="6296289"/>
                  <a:pt x="1221274" y="6309817"/>
                </a:cubicBezTo>
                <a:cubicBezTo>
                  <a:pt x="1211948" y="6322912"/>
                  <a:pt x="1202505" y="6338888"/>
                  <a:pt x="1201234" y="6354305"/>
                </a:cubicBezTo>
                <a:cubicBezTo>
                  <a:pt x="1198888" y="6385130"/>
                  <a:pt x="1200626" y="6416726"/>
                  <a:pt x="1203453" y="6447651"/>
                </a:cubicBezTo>
                <a:cubicBezTo>
                  <a:pt x="1204511" y="6459223"/>
                  <a:pt x="1212466" y="6470931"/>
                  <a:pt x="1218957" y="6481243"/>
                </a:cubicBezTo>
                <a:cubicBezTo>
                  <a:pt x="1231263" y="6500776"/>
                  <a:pt x="1247036" y="6518465"/>
                  <a:pt x="1257705" y="6538915"/>
                </a:cubicBezTo>
                <a:cubicBezTo>
                  <a:pt x="1270012" y="6562662"/>
                  <a:pt x="1287492" y="6575985"/>
                  <a:pt x="1313400" y="6581077"/>
                </a:cubicBezTo>
                <a:cubicBezTo>
                  <a:pt x="1351968" y="6588650"/>
                  <a:pt x="1380543" y="6612439"/>
                  <a:pt x="1404616" y="6641421"/>
                </a:cubicBezTo>
                <a:cubicBezTo>
                  <a:pt x="1435335" y="6678212"/>
                  <a:pt x="1438290" y="6725193"/>
                  <a:pt x="1449003" y="6769170"/>
                </a:cubicBezTo>
                <a:cubicBezTo>
                  <a:pt x="1453029" y="6786020"/>
                  <a:pt x="1456729" y="6803471"/>
                  <a:pt x="1464411" y="6818457"/>
                </a:cubicBezTo>
                <a:lnTo>
                  <a:pt x="1482665" y="6857998"/>
                </a:lnTo>
                <a:lnTo>
                  <a:pt x="1000755" y="6857998"/>
                </a:lnTo>
                <a:lnTo>
                  <a:pt x="979250" y="6816111"/>
                </a:lnTo>
                <a:cubicBezTo>
                  <a:pt x="970168" y="6794177"/>
                  <a:pt x="965863" y="6770086"/>
                  <a:pt x="956780" y="6748151"/>
                </a:cubicBezTo>
                <a:cubicBezTo>
                  <a:pt x="941775" y="6711644"/>
                  <a:pt x="923647" y="6676570"/>
                  <a:pt x="908453" y="6640082"/>
                </a:cubicBezTo>
                <a:cubicBezTo>
                  <a:pt x="879255" y="6569674"/>
                  <a:pt x="850985" y="6498989"/>
                  <a:pt x="822909" y="6428288"/>
                </a:cubicBezTo>
                <a:cubicBezTo>
                  <a:pt x="816934" y="6413148"/>
                  <a:pt x="814822" y="6396314"/>
                  <a:pt x="808485" y="6381398"/>
                </a:cubicBezTo>
                <a:cubicBezTo>
                  <a:pt x="791477" y="6341822"/>
                  <a:pt x="773350" y="6302540"/>
                  <a:pt x="755048" y="6263466"/>
                </a:cubicBezTo>
                <a:cubicBezTo>
                  <a:pt x="743894" y="6239807"/>
                  <a:pt x="730707" y="6216908"/>
                  <a:pt x="719917" y="6193026"/>
                </a:cubicBezTo>
                <a:cubicBezTo>
                  <a:pt x="711284" y="6173919"/>
                  <a:pt x="704118" y="6154105"/>
                  <a:pt x="698070" y="6133997"/>
                </a:cubicBezTo>
                <a:cubicBezTo>
                  <a:pt x="692853" y="6116682"/>
                  <a:pt x="691551" y="6098246"/>
                  <a:pt x="685592" y="6081192"/>
                </a:cubicBezTo>
                <a:cubicBezTo>
                  <a:pt x="669514" y="6035024"/>
                  <a:pt x="651968" y="5989570"/>
                  <a:pt x="635166" y="5943853"/>
                </a:cubicBezTo>
                <a:cubicBezTo>
                  <a:pt x="628516" y="5925524"/>
                  <a:pt x="623160" y="5906692"/>
                  <a:pt x="615235" y="5889051"/>
                </a:cubicBezTo>
                <a:cubicBezTo>
                  <a:pt x="594274" y="5841801"/>
                  <a:pt x="571108" y="5795521"/>
                  <a:pt x="551077" y="5747994"/>
                </a:cubicBezTo>
                <a:cubicBezTo>
                  <a:pt x="534467" y="5708575"/>
                  <a:pt x="521357" y="5667688"/>
                  <a:pt x="506212" y="5627557"/>
                </a:cubicBezTo>
                <a:cubicBezTo>
                  <a:pt x="499682" y="5610555"/>
                  <a:pt x="491139" y="5594502"/>
                  <a:pt x="485372" y="5577430"/>
                </a:cubicBezTo>
                <a:cubicBezTo>
                  <a:pt x="472314" y="5539214"/>
                  <a:pt x="460723" y="5500292"/>
                  <a:pt x="447647" y="5461888"/>
                </a:cubicBezTo>
                <a:cubicBezTo>
                  <a:pt x="440100" y="5440003"/>
                  <a:pt x="428258" y="5419278"/>
                  <a:pt x="422573" y="5396841"/>
                </a:cubicBezTo>
                <a:cubicBezTo>
                  <a:pt x="409095" y="5343553"/>
                  <a:pt x="398049" y="5289660"/>
                  <a:pt x="386243" y="5235835"/>
                </a:cubicBezTo>
                <a:cubicBezTo>
                  <a:pt x="374093" y="5180322"/>
                  <a:pt x="361580" y="5125031"/>
                  <a:pt x="350188" y="5069445"/>
                </a:cubicBezTo>
                <a:cubicBezTo>
                  <a:pt x="344154" y="5039006"/>
                  <a:pt x="340760" y="5008134"/>
                  <a:pt x="334916" y="4977679"/>
                </a:cubicBezTo>
                <a:cubicBezTo>
                  <a:pt x="329796" y="4950982"/>
                  <a:pt x="322420" y="4924682"/>
                  <a:pt x="316732" y="4898038"/>
                </a:cubicBezTo>
                <a:cubicBezTo>
                  <a:pt x="311944" y="4874947"/>
                  <a:pt x="308277" y="4851558"/>
                  <a:pt x="303487" y="4828467"/>
                </a:cubicBezTo>
                <a:cubicBezTo>
                  <a:pt x="295710" y="4791492"/>
                  <a:pt x="287380" y="4754757"/>
                  <a:pt x="279427" y="4717991"/>
                </a:cubicBezTo>
                <a:cubicBezTo>
                  <a:pt x="276299" y="4702591"/>
                  <a:pt x="270066" y="4686707"/>
                  <a:pt x="271575" y="4671841"/>
                </a:cubicBezTo>
                <a:cubicBezTo>
                  <a:pt x="275423" y="4634375"/>
                  <a:pt x="270023" y="4598330"/>
                  <a:pt x="261746" y="4562167"/>
                </a:cubicBezTo>
                <a:cubicBezTo>
                  <a:pt x="258892" y="4549802"/>
                  <a:pt x="258043" y="4536297"/>
                  <a:pt x="260158" y="4523860"/>
                </a:cubicBezTo>
                <a:cubicBezTo>
                  <a:pt x="264337" y="4498417"/>
                  <a:pt x="271242" y="4473492"/>
                  <a:pt x="276972" y="4448290"/>
                </a:cubicBezTo>
                <a:cubicBezTo>
                  <a:pt x="277678" y="4445546"/>
                  <a:pt x="277574" y="4442304"/>
                  <a:pt x="277882" y="4439409"/>
                </a:cubicBezTo>
                <a:cubicBezTo>
                  <a:pt x="279636" y="4422985"/>
                  <a:pt x="281404" y="4406757"/>
                  <a:pt x="282776" y="4390368"/>
                </a:cubicBezTo>
                <a:cubicBezTo>
                  <a:pt x="283496" y="4381505"/>
                  <a:pt x="282871" y="4372570"/>
                  <a:pt x="283402" y="4363722"/>
                </a:cubicBezTo>
                <a:cubicBezTo>
                  <a:pt x="285628" y="4329468"/>
                  <a:pt x="273313" y="4293097"/>
                  <a:pt x="293599" y="4261782"/>
                </a:cubicBezTo>
                <a:cubicBezTo>
                  <a:pt x="306663" y="4241459"/>
                  <a:pt x="301566" y="4223369"/>
                  <a:pt x="297435" y="4203280"/>
                </a:cubicBezTo>
                <a:cubicBezTo>
                  <a:pt x="294324" y="4188066"/>
                  <a:pt x="293454" y="4172267"/>
                  <a:pt x="291841" y="4156730"/>
                </a:cubicBezTo>
                <a:cubicBezTo>
                  <a:pt x="288777" y="4129463"/>
                  <a:pt x="286090" y="4102160"/>
                  <a:pt x="282644" y="4074927"/>
                </a:cubicBezTo>
                <a:cubicBezTo>
                  <a:pt x="281468" y="4066234"/>
                  <a:pt x="275910" y="4057753"/>
                  <a:pt x="275888" y="4049146"/>
                </a:cubicBezTo>
                <a:cubicBezTo>
                  <a:pt x="275887" y="4009354"/>
                  <a:pt x="277975" y="3969373"/>
                  <a:pt x="277593" y="3929618"/>
                </a:cubicBezTo>
                <a:cubicBezTo>
                  <a:pt x="277443" y="3907060"/>
                  <a:pt x="271742" y="3884432"/>
                  <a:pt x="272369" y="3861992"/>
                </a:cubicBezTo>
                <a:cubicBezTo>
                  <a:pt x="273065" y="3836105"/>
                  <a:pt x="278553" y="3810351"/>
                  <a:pt x="280974" y="3784495"/>
                </a:cubicBezTo>
                <a:cubicBezTo>
                  <a:pt x="281660" y="3777354"/>
                  <a:pt x="279243" y="3769733"/>
                  <a:pt x="278188" y="3762368"/>
                </a:cubicBezTo>
                <a:cubicBezTo>
                  <a:pt x="277045" y="3754055"/>
                  <a:pt x="275539" y="3745966"/>
                  <a:pt x="274587" y="3737636"/>
                </a:cubicBezTo>
                <a:lnTo>
                  <a:pt x="274110" y="3733149"/>
                </a:lnTo>
                <a:lnTo>
                  <a:pt x="307451" y="3729245"/>
                </a:lnTo>
                <a:lnTo>
                  <a:pt x="420781" y="3714526"/>
                </a:lnTo>
                <a:lnTo>
                  <a:pt x="307452" y="3729244"/>
                </a:lnTo>
                <a:lnTo>
                  <a:pt x="274111" y="3733148"/>
                </a:lnTo>
                <a:lnTo>
                  <a:pt x="266480" y="3661472"/>
                </a:lnTo>
                <a:cubicBezTo>
                  <a:pt x="264299" y="3645987"/>
                  <a:pt x="255031" y="3630383"/>
                  <a:pt x="256559" y="3615703"/>
                </a:cubicBezTo>
                <a:cubicBezTo>
                  <a:pt x="259373" y="3585795"/>
                  <a:pt x="244356" y="3557516"/>
                  <a:pt x="251912" y="3527176"/>
                </a:cubicBezTo>
                <a:cubicBezTo>
                  <a:pt x="254116" y="3517788"/>
                  <a:pt x="245382" y="3505962"/>
                  <a:pt x="243998" y="3494992"/>
                </a:cubicBezTo>
                <a:lnTo>
                  <a:pt x="237062" y="3424466"/>
                </a:lnTo>
                <a:lnTo>
                  <a:pt x="235887" y="3412521"/>
                </a:lnTo>
                <a:cubicBezTo>
                  <a:pt x="233822" y="3387840"/>
                  <a:pt x="228827" y="3362470"/>
                  <a:pt x="231972" y="3338271"/>
                </a:cubicBezTo>
                <a:cubicBezTo>
                  <a:pt x="235392" y="3312898"/>
                  <a:pt x="232587" y="3290581"/>
                  <a:pt x="223937" y="3267077"/>
                </a:cubicBezTo>
                <a:cubicBezTo>
                  <a:pt x="218064" y="3250969"/>
                  <a:pt x="215900" y="3233567"/>
                  <a:pt x="213012" y="3216616"/>
                </a:cubicBezTo>
                <a:cubicBezTo>
                  <a:pt x="209813" y="3198353"/>
                  <a:pt x="211941" y="3177689"/>
                  <a:pt x="204156" y="3161566"/>
                </a:cubicBezTo>
                <a:cubicBezTo>
                  <a:pt x="181020" y="3113557"/>
                  <a:pt x="172373" y="3062888"/>
                  <a:pt x="167623" y="3010908"/>
                </a:cubicBezTo>
                <a:cubicBezTo>
                  <a:pt x="166756" y="3001420"/>
                  <a:pt x="168527" y="2991502"/>
                  <a:pt x="170542" y="2982138"/>
                </a:cubicBezTo>
                <a:cubicBezTo>
                  <a:pt x="182762" y="2927454"/>
                  <a:pt x="176374" y="2874284"/>
                  <a:pt x="160998" y="2821168"/>
                </a:cubicBezTo>
                <a:cubicBezTo>
                  <a:pt x="157698" y="2810183"/>
                  <a:pt x="156174" y="2797697"/>
                  <a:pt x="157427" y="2786297"/>
                </a:cubicBezTo>
                <a:cubicBezTo>
                  <a:pt x="161189" y="2754195"/>
                  <a:pt x="169403" y="2722645"/>
                  <a:pt x="171250" y="2690530"/>
                </a:cubicBezTo>
                <a:cubicBezTo>
                  <a:pt x="174243" y="2637459"/>
                  <a:pt x="143920" y="2594508"/>
                  <a:pt x="122562" y="2549209"/>
                </a:cubicBezTo>
                <a:cubicBezTo>
                  <a:pt x="102363" y="2506099"/>
                  <a:pt x="62470" y="2471484"/>
                  <a:pt x="65809" y="2417997"/>
                </a:cubicBezTo>
                <a:cubicBezTo>
                  <a:pt x="66082" y="2412617"/>
                  <a:pt x="60422" y="2407204"/>
                  <a:pt x="58557" y="2401444"/>
                </a:cubicBezTo>
                <a:cubicBezTo>
                  <a:pt x="53477" y="2385647"/>
                  <a:pt x="47642" y="2369921"/>
                  <a:pt x="44442" y="2353760"/>
                </a:cubicBezTo>
                <a:cubicBezTo>
                  <a:pt x="40346" y="2334048"/>
                  <a:pt x="39250" y="2313680"/>
                  <a:pt x="35533" y="2293932"/>
                </a:cubicBezTo>
                <a:cubicBezTo>
                  <a:pt x="30915" y="2268528"/>
                  <a:pt x="22539" y="2243852"/>
                  <a:pt x="20216" y="2218428"/>
                </a:cubicBezTo>
                <a:cubicBezTo>
                  <a:pt x="18344" y="2197940"/>
                  <a:pt x="23508" y="2176998"/>
                  <a:pt x="25068" y="2156387"/>
                </a:cubicBezTo>
                <a:cubicBezTo>
                  <a:pt x="27193" y="2127307"/>
                  <a:pt x="22986" y="2095935"/>
                  <a:pt x="32822" y="2069593"/>
                </a:cubicBezTo>
                <a:cubicBezTo>
                  <a:pt x="43261" y="2041475"/>
                  <a:pt x="46802" y="2015326"/>
                  <a:pt x="40270" y="1987801"/>
                </a:cubicBezTo>
                <a:cubicBezTo>
                  <a:pt x="38092" y="1978626"/>
                  <a:pt x="29031" y="1967402"/>
                  <a:pt x="20494" y="1963975"/>
                </a:cubicBezTo>
                <a:cubicBezTo>
                  <a:pt x="1431" y="1956341"/>
                  <a:pt x="-2957" y="1943928"/>
                  <a:pt x="1728" y="1926090"/>
                </a:cubicBezTo>
                <a:cubicBezTo>
                  <a:pt x="5670" y="1910617"/>
                  <a:pt x="6643" y="1891972"/>
                  <a:pt x="15953" y="1880793"/>
                </a:cubicBezTo>
                <a:cubicBezTo>
                  <a:pt x="42326" y="1849112"/>
                  <a:pt x="39894" y="1812030"/>
                  <a:pt x="44378" y="1775275"/>
                </a:cubicBezTo>
                <a:cubicBezTo>
                  <a:pt x="47111" y="1752836"/>
                  <a:pt x="45428" y="1732327"/>
                  <a:pt x="40192" y="1710615"/>
                </a:cubicBezTo>
                <a:cubicBezTo>
                  <a:pt x="28614" y="1663468"/>
                  <a:pt x="34611" y="1616049"/>
                  <a:pt x="43506" y="1568941"/>
                </a:cubicBezTo>
                <a:cubicBezTo>
                  <a:pt x="49458" y="1537788"/>
                  <a:pt x="51927" y="1506189"/>
                  <a:pt x="58087" y="1475211"/>
                </a:cubicBezTo>
                <a:cubicBezTo>
                  <a:pt x="62855" y="1452010"/>
                  <a:pt x="68949" y="1428691"/>
                  <a:pt x="78062" y="1407007"/>
                </a:cubicBezTo>
                <a:cubicBezTo>
                  <a:pt x="91450" y="1375554"/>
                  <a:pt x="113342" y="1347158"/>
                  <a:pt x="103406" y="1309613"/>
                </a:cubicBezTo>
                <a:cubicBezTo>
                  <a:pt x="94647" y="1276551"/>
                  <a:pt x="103823" y="1245107"/>
                  <a:pt x="112398" y="1213333"/>
                </a:cubicBezTo>
                <a:cubicBezTo>
                  <a:pt x="118682" y="1189993"/>
                  <a:pt x="125158" y="1166639"/>
                  <a:pt x="128337" y="1142817"/>
                </a:cubicBezTo>
                <a:cubicBezTo>
                  <a:pt x="132066" y="1114546"/>
                  <a:pt x="126549" y="1083485"/>
                  <a:pt x="135869" y="1057764"/>
                </a:cubicBezTo>
                <a:cubicBezTo>
                  <a:pt x="145653" y="1030852"/>
                  <a:pt x="135536" y="1010162"/>
                  <a:pt x="130022" y="987518"/>
                </a:cubicBezTo>
                <a:cubicBezTo>
                  <a:pt x="121364" y="951388"/>
                  <a:pt x="108170" y="915863"/>
                  <a:pt x="117312" y="877725"/>
                </a:cubicBezTo>
                <a:cubicBezTo>
                  <a:pt x="128381" y="831376"/>
                  <a:pt x="140621" y="785301"/>
                  <a:pt x="150914" y="738832"/>
                </a:cubicBezTo>
                <a:cubicBezTo>
                  <a:pt x="154823" y="720874"/>
                  <a:pt x="155382" y="701887"/>
                  <a:pt x="156184" y="683447"/>
                </a:cubicBezTo>
                <a:cubicBezTo>
                  <a:pt x="156694" y="665994"/>
                  <a:pt x="149492" y="645801"/>
                  <a:pt x="156246" y="631789"/>
                </a:cubicBezTo>
                <a:cubicBezTo>
                  <a:pt x="173615" y="595769"/>
                  <a:pt x="180461" y="559754"/>
                  <a:pt x="176856" y="520291"/>
                </a:cubicBezTo>
                <a:cubicBezTo>
                  <a:pt x="175502" y="505492"/>
                  <a:pt x="182724" y="490294"/>
                  <a:pt x="182873" y="475169"/>
                </a:cubicBezTo>
                <a:cubicBezTo>
                  <a:pt x="182896" y="454505"/>
                  <a:pt x="185870" y="430512"/>
                  <a:pt x="177029" y="413338"/>
                </a:cubicBezTo>
                <a:cubicBezTo>
                  <a:pt x="156124" y="372972"/>
                  <a:pt x="167251" y="337714"/>
                  <a:pt x="180788" y="299554"/>
                </a:cubicBezTo>
                <a:cubicBezTo>
                  <a:pt x="194189" y="261982"/>
                  <a:pt x="204001" y="222826"/>
                  <a:pt x="211504" y="183499"/>
                </a:cubicBezTo>
                <a:cubicBezTo>
                  <a:pt x="214170" y="168715"/>
                  <a:pt x="205952" y="152060"/>
                  <a:pt x="203169" y="136243"/>
                </a:cubicBezTo>
                <a:cubicBezTo>
                  <a:pt x="202268" y="130586"/>
                  <a:pt x="201126" y="124377"/>
                  <a:pt x="202558" y="119082"/>
                </a:cubicBezTo>
                <a:cubicBezTo>
                  <a:pt x="212824" y="80698"/>
                  <a:pt x="220596" y="42109"/>
                  <a:pt x="217768" y="2930"/>
                </a:cubicBezTo>
                <a:lnTo>
                  <a:pt x="217273" y="1"/>
                </a:ln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Financial graphs on a dark display">
            <a:extLst>
              <a:ext uri="{FF2B5EF4-FFF2-40B4-BE49-F238E27FC236}">
                <a16:creationId xmlns:a16="http://schemas.microsoft.com/office/drawing/2014/main" id="{18B2D042-4E9B-44EC-96B5-8BDFD70374AE}"/>
              </a:ext>
            </a:extLst>
          </p:cNvPr>
          <p:cNvPicPr>
            <a:picLocks noChangeAspect="1"/>
          </p:cNvPicPr>
          <p:nvPr/>
        </p:nvPicPr>
        <p:blipFill rotWithShape="1">
          <a:blip r:embed="rId4"/>
          <a:srcRect l="12370" r="15092"/>
          <a:stretch/>
        </p:blipFill>
        <p:spPr>
          <a:xfrm>
            <a:off x="6858001" y="2690379"/>
            <a:ext cx="1714500" cy="1477243"/>
          </a:xfrm>
          <a:prstGeom prst="rect">
            <a:avLst/>
          </a:prstGeom>
        </p:spPr>
      </p:pic>
    </p:spTree>
    <p:extLst>
      <p:ext uri="{BB962C8B-B14F-4D97-AF65-F5344CB8AC3E}">
        <p14:creationId xmlns:p14="http://schemas.microsoft.com/office/powerpoint/2010/main" val="1191869774"/>
      </p:ext>
    </p:extLst>
  </p:cSld>
  <p:clrMapOvr>
    <a:masterClrMapping/>
  </p:clrMapOvr>
  <p:timing>
    <p:tnLst>
      <p:par>
        <p:cTn id="1" dur="indefinite" restart="never" nodeType="tmRoot">
          <p:childTnLst>
            <p:seq concurrent="1" nextAc="seek">
              <p:cTn id="2" dur="indefinite" nodeType="mainSeq"/>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ECCBC-567E-4D5A-A090-289AB0D0572D}"/>
              </a:ext>
            </a:extLst>
          </p:cNvPr>
          <p:cNvSpPr>
            <a:spLocks noGrp="1"/>
          </p:cNvSpPr>
          <p:nvPr>
            <p:ph type="title"/>
          </p:nvPr>
        </p:nvSpPr>
        <p:spPr>
          <a:xfrm>
            <a:off x="2792802" y="986647"/>
            <a:ext cx="4636699" cy="775209"/>
          </a:xfrm>
        </p:spPr>
        <p:txBody>
          <a:bodyPr/>
          <a:lstStyle/>
          <a:p>
            <a:r>
              <a:rPr lang="en-US"/>
              <a:t>Introduction</a:t>
            </a:r>
          </a:p>
        </p:txBody>
      </p:sp>
      <p:sp>
        <p:nvSpPr>
          <p:cNvPr id="3" name="Content Placeholder 2">
            <a:extLst>
              <a:ext uri="{FF2B5EF4-FFF2-40B4-BE49-F238E27FC236}">
                <a16:creationId xmlns:a16="http://schemas.microsoft.com/office/drawing/2014/main" id="{35691AD5-E7C4-442B-8704-E1E264474DC9}"/>
              </a:ext>
            </a:extLst>
          </p:cNvPr>
          <p:cNvSpPr>
            <a:spLocks noGrp="1"/>
          </p:cNvSpPr>
          <p:nvPr>
            <p:ph idx="1"/>
          </p:nvPr>
        </p:nvSpPr>
        <p:spPr>
          <a:xfrm>
            <a:off x="571500" y="1806156"/>
            <a:ext cx="8001000" cy="3623095"/>
          </a:xfrm>
        </p:spPr>
        <p:txBody>
          <a:bodyPr vert="horz" lIns="68580" tIns="34290" rIns="68580" bIns="34290" rtlCol="0" anchor="t">
            <a:normAutofit/>
          </a:bodyPr>
          <a:lstStyle/>
          <a:p>
            <a:pPr marL="0" indent="0">
              <a:buNone/>
            </a:pPr>
            <a:r>
              <a:rPr lang="en-US" sz="1800"/>
              <a:t>Philips (2014) commented that human brains sets action to the observation of the big objects by the association of eyes because of the contrasting effect in the mainstream environment. From this point of view, </a:t>
            </a:r>
            <a:r>
              <a:rPr lang="en-US" sz="1800" err="1"/>
              <a:t>Yamkate</a:t>
            </a:r>
            <a:r>
              <a:rPr lang="en-US" sz="1800"/>
              <a:t> &amp; </a:t>
            </a:r>
            <a:r>
              <a:rPr lang="en-US" sz="1800" err="1"/>
              <a:t>Intratat</a:t>
            </a:r>
            <a:r>
              <a:rPr lang="en-US" sz="1800"/>
              <a:t> (2012) corresponded what is needed in the good presentation is to include the big headings and smaller contrast for :  </a:t>
            </a:r>
          </a:p>
          <a:p>
            <a:pPr marL="0" indent="0">
              <a:buNone/>
            </a:pPr>
            <a:r>
              <a:rPr lang="en-US" sz="1800"/>
              <a:t> - Controlling the observation action of audience of slide topic</a:t>
            </a:r>
          </a:p>
          <a:p>
            <a:pPr marL="0" indent="0">
              <a:buNone/>
            </a:pPr>
            <a:r>
              <a:rPr lang="en-US" sz="1800"/>
              <a:t> - Ensuring the due attention of audience to main discussion point (Toland et al.,2016) </a:t>
            </a:r>
          </a:p>
          <a:p>
            <a:pPr marL="0" indent="0">
              <a:buNone/>
            </a:pPr>
            <a:r>
              <a:rPr lang="en-US" sz="1800"/>
              <a:t> -Setting the big objects for heading in the slide</a:t>
            </a:r>
          </a:p>
          <a:p>
            <a:pPr marL="0" indent="0">
              <a:buNone/>
            </a:pPr>
            <a:r>
              <a:rPr lang="en-US" sz="1800"/>
              <a:t> -Setting the smaller object for contents underneath the heading</a:t>
            </a:r>
          </a:p>
          <a:p>
            <a:pPr marL="0" indent="0">
              <a:buNone/>
            </a:pPr>
            <a:endParaRPr lang="en-US"/>
          </a:p>
          <a:p>
            <a:endParaRPr lang="en-US"/>
          </a:p>
          <a:p>
            <a:endParaRPr lang="en-US"/>
          </a:p>
        </p:txBody>
      </p:sp>
    </p:spTree>
    <p:extLst>
      <p:ext uri="{BB962C8B-B14F-4D97-AF65-F5344CB8AC3E}">
        <p14:creationId xmlns:p14="http://schemas.microsoft.com/office/powerpoint/2010/main" val="26914285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964CBE2-084A-47DF-A704-CF5F6217B5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57250"/>
            <a:ext cx="9144000" cy="51435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791234-7E27-4A04-8EAD-7365CFA8FB71}"/>
              </a:ext>
            </a:extLst>
          </p:cNvPr>
          <p:cNvSpPr>
            <a:spLocks noGrp="1"/>
          </p:cNvSpPr>
          <p:nvPr>
            <p:ph type="title"/>
          </p:nvPr>
        </p:nvSpPr>
        <p:spPr>
          <a:xfrm>
            <a:off x="4572000" y="900383"/>
            <a:ext cx="4000500" cy="1597302"/>
          </a:xfrm>
        </p:spPr>
        <p:txBody>
          <a:bodyPr vert="horz" lIns="68580" tIns="34290" rIns="68580" bIns="34290" rtlCol="0" anchor="b" anchorCtr="0">
            <a:normAutofit fontScale="90000"/>
          </a:bodyPr>
          <a:lstStyle/>
          <a:p>
            <a:r>
              <a:rPr lang="en-US" sz="6000"/>
              <a:t>What is a size ? </a:t>
            </a:r>
          </a:p>
        </p:txBody>
      </p:sp>
      <p:pic>
        <p:nvPicPr>
          <p:cNvPr id="4" name="Picture 4" descr="Data concept">
            <a:extLst>
              <a:ext uri="{FF2B5EF4-FFF2-40B4-BE49-F238E27FC236}">
                <a16:creationId xmlns:a16="http://schemas.microsoft.com/office/drawing/2014/main" id="{99443474-BD40-4C26-943D-1F23BBA366D5}"/>
              </a:ext>
            </a:extLst>
          </p:cNvPr>
          <p:cNvPicPr>
            <a:picLocks noGrp="1" noChangeAspect="1"/>
          </p:cNvPicPr>
          <p:nvPr>
            <p:ph idx="1"/>
          </p:nvPr>
        </p:nvPicPr>
        <p:blipFill>
          <a:blip r:embed="rId2"/>
          <a:stretch>
            <a:fillRect/>
          </a:stretch>
        </p:blipFill>
        <p:spPr>
          <a:xfrm>
            <a:off x="571500" y="2401917"/>
            <a:ext cx="7246188" cy="3466741"/>
          </a:xfrm>
          <a:prstGeom prst="rect">
            <a:avLst/>
          </a:prstGeom>
        </p:spPr>
      </p:pic>
    </p:spTree>
    <p:extLst>
      <p:ext uri="{BB962C8B-B14F-4D97-AF65-F5344CB8AC3E}">
        <p14:creationId xmlns:p14="http://schemas.microsoft.com/office/powerpoint/2010/main" val="10706105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DBA4A-D439-4B43-8D7C-6DDD102C2313}"/>
              </a:ext>
            </a:extLst>
          </p:cNvPr>
          <p:cNvSpPr>
            <a:spLocks noGrp="1"/>
          </p:cNvSpPr>
          <p:nvPr>
            <p:ph type="title"/>
          </p:nvPr>
        </p:nvSpPr>
        <p:spPr>
          <a:xfrm>
            <a:off x="571501" y="900382"/>
            <a:ext cx="7806905" cy="1238879"/>
          </a:xfrm>
        </p:spPr>
        <p:txBody>
          <a:bodyPr>
            <a:noAutofit/>
          </a:bodyPr>
          <a:lstStyle/>
          <a:p>
            <a:r>
              <a:rPr lang="en-US" sz="7200"/>
              <a:t>    -PowerPoint</a:t>
            </a:r>
            <a:br>
              <a:rPr lang="en-US" sz="7200"/>
            </a:br>
            <a:r>
              <a:rPr lang="en-US" sz="7200"/>
              <a:t> </a:t>
            </a:r>
            <a:r>
              <a:rPr lang="en-US"/>
              <a:t>size     size   </a:t>
            </a:r>
            <a:r>
              <a:rPr lang="en-US" sz="1500"/>
              <a:t> </a:t>
            </a:r>
            <a:r>
              <a:rPr lang="en-US" sz="1500" err="1"/>
              <a:t>Size</a:t>
            </a:r>
            <a:endParaRPr lang="en-US" sz="1500"/>
          </a:p>
        </p:txBody>
      </p:sp>
      <p:sp>
        <p:nvSpPr>
          <p:cNvPr id="3" name="Content Placeholder 2">
            <a:extLst>
              <a:ext uri="{FF2B5EF4-FFF2-40B4-BE49-F238E27FC236}">
                <a16:creationId xmlns:a16="http://schemas.microsoft.com/office/drawing/2014/main" id="{84A956F6-DABB-4C70-A6C4-37408B5895B9}"/>
              </a:ext>
            </a:extLst>
          </p:cNvPr>
          <p:cNvSpPr>
            <a:spLocks noGrp="1"/>
          </p:cNvSpPr>
          <p:nvPr>
            <p:ph idx="1"/>
          </p:nvPr>
        </p:nvSpPr>
        <p:spPr/>
        <p:txBody>
          <a:bodyPr vert="horz" lIns="68580" tIns="34290" rIns="68580" bIns="34290" rtlCol="0" anchor="t">
            <a:normAutofit/>
          </a:bodyPr>
          <a:lstStyle/>
          <a:p>
            <a:r>
              <a:rPr lang="en-US" sz="3000"/>
              <a:t>PowerPoint   </a:t>
            </a:r>
            <a:r>
              <a:rPr lang="en-US" sz="3000" err="1"/>
              <a:t>PowerPoint</a:t>
            </a:r>
            <a:r>
              <a:rPr lang="en-US" sz="3000"/>
              <a:t> </a:t>
            </a:r>
            <a:r>
              <a:rPr lang="en-US" sz="3000" err="1"/>
              <a:t>PowerPoin</a:t>
            </a:r>
            <a:endParaRPr lang="en-US" sz="3000"/>
          </a:p>
          <a:p>
            <a:r>
              <a:rPr lang="en-US" sz="1200"/>
              <a:t>Size          Size       Size</a:t>
            </a:r>
          </a:p>
          <a:p>
            <a:endParaRPr lang="en-US" sz="3000"/>
          </a:p>
          <a:p>
            <a:r>
              <a:rPr lang="en-US" sz="900"/>
              <a:t>  PowerPoint </a:t>
            </a:r>
            <a:r>
              <a:rPr lang="en-US" sz="900" err="1"/>
              <a:t>POwerPoint</a:t>
            </a:r>
            <a:r>
              <a:rPr lang="en-US" sz="3000"/>
              <a:t>    </a:t>
            </a:r>
            <a:r>
              <a:rPr lang="en-US" sz="2400"/>
              <a:t>Size </a:t>
            </a:r>
            <a:r>
              <a:rPr lang="en-US" sz="3000"/>
              <a:t>      </a:t>
            </a:r>
            <a:r>
              <a:rPr lang="en-US" sz="800" err="1"/>
              <a:t>PowerPoin</a:t>
            </a:r>
            <a:r>
              <a:rPr lang="en-US" sz="800"/>
              <a:t>       PowerPoint      Size</a:t>
            </a:r>
          </a:p>
        </p:txBody>
      </p:sp>
    </p:spTree>
    <p:extLst>
      <p:ext uri="{BB962C8B-B14F-4D97-AF65-F5344CB8AC3E}">
        <p14:creationId xmlns:p14="http://schemas.microsoft.com/office/powerpoint/2010/main" val="417430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Text, letter&#10;&#10;Description automatically generated">
            <a:extLst>
              <a:ext uri="{FF2B5EF4-FFF2-40B4-BE49-F238E27FC236}">
                <a16:creationId xmlns:a16="http://schemas.microsoft.com/office/drawing/2014/main" id="{B1430BD5-8488-4A81-AEA1-C6F7A5D14E92}"/>
              </a:ext>
            </a:extLst>
          </p:cNvPr>
          <p:cNvPicPr>
            <a:picLocks noChangeAspect="1"/>
          </p:cNvPicPr>
          <p:nvPr/>
        </p:nvPicPr>
        <p:blipFill>
          <a:blip r:embed="rId2"/>
          <a:stretch>
            <a:fillRect/>
          </a:stretch>
        </p:blipFill>
        <p:spPr>
          <a:xfrm>
            <a:off x="1095555" y="895549"/>
            <a:ext cx="7481258" cy="4959073"/>
          </a:xfrm>
          <a:prstGeom prst="rect">
            <a:avLst/>
          </a:prstGeom>
        </p:spPr>
      </p:pic>
    </p:spTree>
    <p:extLst>
      <p:ext uri="{BB962C8B-B14F-4D97-AF65-F5344CB8AC3E}">
        <p14:creationId xmlns:p14="http://schemas.microsoft.com/office/powerpoint/2010/main" val="38606851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3">
            <a:extLst>
              <a:ext uri="{FF2B5EF4-FFF2-40B4-BE49-F238E27FC236}">
                <a16:creationId xmlns:a16="http://schemas.microsoft.com/office/drawing/2014/main" id="{DE513D8B-69E3-45F0-A126-41A6234E0649}"/>
              </a:ext>
            </a:extLst>
          </p:cNvPr>
          <p:cNvPicPr>
            <a:picLocks noChangeAspect="1"/>
          </p:cNvPicPr>
          <p:nvPr/>
        </p:nvPicPr>
        <p:blipFill rotWithShape="1">
          <a:blip r:embed="rId2">
            <a:alphaModFix amt="35000"/>
          </a:blip>
          <a:srcRect t="6817" b="2798"/>
          <a:stretch/>
        </p:blipFill>
        <p:spPr>
          <a:xfrm>
            <a:off x="0" y="857257"/>
            <a:ext cx="9143999" cy="5143493"/>
          </a:xfrm>
          <a:prstGeom prst="rect">
            <a:avLst/>
          </a:prstGeom>
        </p:spPr>
      </p:pic>
      <p:sp>
        <p:nvSpPr>
          <p:cNvPr id="2" name="Title 1"/>
          <p:cNvSpPr>
            <a:spLocks noGrp="1"/>
          </p:cNvSpPr>
          <p:nvPr>
            <p:ph type="ctrTitle"/>
          </p:nvPr>
        </p:nvSpPr>
        <p:spPr>
          <a:xfrm>
            <a:off x="4198154" y="1426464"/>
            <a:ext cx="4168606" cy="2674620"/>
          </a:xfrm>
        </p:spPr>
        <p:txBody>
          <a:bodyPr>
            <a:normAutofit/>
          </a:bodyPr>
          <a:lstStyle/>
          <a:p>
            <a:r>
              <a:rPr lang="en-US">
                <a:solidFill>
                  <a:schemeClr val="tx1"/>
                </a:solidFill>
                <a:cs typeface="Calibri Light"/>
              </a:rPr>
              <a:t>PowerPoint</a:t>
            </a:r>
            <a:endParaRPr lang="en-US">
              <a:solidFill>
                <a:schemeClr val="tx1"/>
              </a:solidFill>
            </a:endParaRPr>
          </a:p>
        </p:txBody>
      </p:sp>
      <p:sp>
        <p:nvSpPr>
          <p:cNvPr id="3" name="Subtitle 2"/>
          <p:cNvSpPr>
            <a:spLocks noGrp="1"/>
          </p:cNvSpPr>
          <p:nvPr>
            <p:ph type="subTitle" idx="1"/>
          </p:nvPr>
        </p:nvSpPr>
        <p:spPr>
          <a:xfrm>
            <a:off x="4198154" y="4341114"/>
            <a:ext cx="4170684" cy="857250"/>
          </a:xfrm>
        </p:spPr>
        <p:txBody>
          <a:bodyPr vert="horz" lIns="68580" tIns="34290" rIns="68580" bIns="34290" rtlCol="0">
            <a:normAutofit/>
          </a:bodyPr>
          <a:lstStyle/>
          <a:p>
            <a:pPr>
              <a:lnSpc>
                <a:spcPct val="110000"/>
              </a:lnSpc>
            </a:pPr>
            <a:r>
              <a:rPr lang="en-US" sz="1300">
                <a:cs typeface="Calibri"/>
              </a:rPr>
              <a:t>Student name : Maria Madalina Arman</a:t>
            </a:r>
          </a:p>
          <a:p>
            <a:pPr>
              <a:lnSpc>
                <a:spcPct val="110000"/>
              </a:lnSpc>
            </a:pPr>
            <a:r>
              <a:rPr lang="en-US" sz="1300">
                <a:cs typeface="Calibri"/>
              </a:rPr>
              <a:t>Student ID : 2111826</a:t>
            </a:r>
          </a:p>
        </p:txBody>
      </p:sp>
      <p:pic>
        <p:nvPicPr>
          <p:cNvPr id="16" name="Picture 16" descr="A picture containing person, indoor, smiling, posing&#10;&#10;Description automatically generated">
            <a:extLst>
              <a:ext uri="{FF2B5EF4-FFF2-40B4-BE49-F238E27FC236}">
                <a16:creationId xmlns:a16="http://schemas.microsoft.com/office/drawing/2014/main" id="{CDE261F1-7D2A-4552-9CCB-9B2E12ABA153}"/>
              </a:ext>
            </a:extLst>
          </p:cNvPr>
          <p:cNvPicPr>
            <a:picLocks noChangeAspect="1"/>
          </p:cNvPicPr>
          <p:nvPr/>
        </p:nvPicPr>
        <p:blipFill rotWithShape="1">
          <a:blip r:embed="rId3"/>
          <a:srcRect l="799" r="11103" b="-2"/>
          <a:stretch/>
        </p:blipFill>
        <p:spPr>
          <a:xfrm>
            <a:off x="965203" y="1797961"/>
            <a:ext cx="2523140" cy="3191159"/>
          </a:xfrm>
          <a:prstGeom prst="rect">
            <a:avLst/>
          </a:prstGeom>
        </p:spPr>
      </p:pic>
    </p:spTree>
    <p:extLst>
      <p:ext uri="{BB962C8B-B14F-4D97-AF65-F5344CB8AC3E}">
        <p14:creationId xmlns:p14="http://schemas.microsoft.com/office/powerpoint/2010/main" val="417193059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400"/>
                                        <p:tgtEl>
                                          <p:spTgt spid="3">
                                            <p:txEl>
                                              <p:pRg st="1" end="1"/>
                                            </p:txEl>
                                          </p:spTgt>
                                        </p:tgtEl>
                                      </p:cBhvr>
                                    </p:animEffect>
                                  </p:childTnLst>
                                </p:cTn>
                              </p:par>
                              <p:par>
                                <p:cTn id="11" presetID="10" presetClass="entr" presetSubtype="0" fill="hold" grpId="0" nodeType="withEffect">
                                  <p:stCondLst>
                                    <p:cond delay="1000"/>
                                  </p:stCondLst>
                                  <p:iterate type="lt">
                                    <p:tmPct val="10000"/>
                                  </p:iterate>
                                  <p:childTnLst>
                                    <p:set>
                                      <p:cBhvr>
                                        <p:cTn id="12" dur="1" fill="hold">
                                          <p:stCondLst>
                                            <p:cond delay="0"/>
                                          </p:stCondLst>
                                        </p:cTn>
                                        <p:tgtEl>
                                          <p:spTgt spid="2"/>
                                        </p:tgtEl>
                                        <p:attrNameLst>
                                          <p:attrName>style.visibility</p:attrName>
                                        </p:attrNameLst>
                                      </p:cBhvr>
                                      <p:to>
                                        <p:strVal val="visible"/>
                                      </p:to>
                                    </p:set>
                                    <p:animEffect transition="in" filter="fade">
                                      <p:cBhvr>
                                        <p:cTn id="13"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id="{D6560694-CEC0-4879-AA0C-FD2302D8F568}"/>
              </a:ext>
            </a:extLst>
          </p:cNvPr>
          <p:cNvPicPr>
            <a:picLocks noChangeAspect="1"/>
          </p:cNvPicPr>
          <p:nvPr/>
        </p:nvPicPr>
        <p:blipFill rotWithShape="1">
          <a:blip r:embed="rId2">
            <a:alphaModFix amt="35000"/>
          </a:blip>
          <a:srcRect t="19201" b="2402"/>
          <a:stretch/>
        </p:blipFill>
        <p:spPr>
          <a:xfrm>
            <a:off x="15" y="857257"/>
            <a:ext cx="9143985" cy="5143493"/>
          </a:xfrm>
          <a:prstGeom prst="rect">
            <a:avLst/>
          </a:prstGeom>
        </p:spPr>
      </p:pic>
      <p:sp>
        <p:nvSpPr>
          <p:cNvPr id="2" name="Title 1">
            <a:extLst>
              <a:ext uri="{FF2B5EF4-FFF2-40B4-BE49-F238E27FC236}">
                <a16:creationId xmlns:a16="http://schemas.microsoft.com/office/drawing/2014/main" id="{72BCACB5-05BC-4B3E-936C-85B639673DAD}"/>
              </a:ext>
            </a:extLst>
          </p:cNvPr>
          <p:cNvSpPr>
            <a:spLocks noGrp="1"/>
          </p:cNvSpPr>
          <p:nvPr>
            <p:ph type="title"/>
          </p:nvPr>
        </p:nvSpPr>
        <p:spPr/>
        <p:txBody>
          <a:bodyPr>
            <a:normAutofit/>
          </a:bodyPr>
          <a:lstStyle/>
          <a:p>
            <a:r>
              <a:rPr lang="en-US"/>
              <a:t>OBJECTS</a:t>
            </a:r>
          </a:p>
        </p:txBody>
      </p:sp>
      <p:sp>
        <p:nvSpPr>
          <p:cNvPr id="3" name="Content Placeholder 2">
            <a:extLst>
              <a:ext uri="{FF2B5EF4-FFF2-40B4-BE49-F238E27FC236}">
                <a16:creationId xmlns:a16="http://schemas.microsoft.com/office/drawing/2014/main" id="{FF4E3D90-D37B-4643-AABA-E4A67250AEB3}"/>
              </a:ext>
            </a:extLst>
          </p:cNvPr>
          <p:cNvSpPr>
            <a:spLocks noGrp="1"/>
          </p:cNvSpPr>
          <p:nvPr>
            <p:ph idx="1"/>
          </p:nvPr>
        </p:nvSpPr>
        <p:spPr/>
        <p:txBody>
          <a:bodyPr vert="horz" lIns="0" tIns="34290" rIns="0" bIns="34290" rtlCol="0">
            <a:normAutofit/>
          </a:bodyPr>
          <a:lstStyle/>
          <a:p>
            <a:r>
              <a:rPr lang="en-US" b="1"/>
              <a:t>To demonstrate the ideas and contents in per slide of the presentation Heiman et al. (2012)agreed that a presenter should contain six or less objects or contents under the heading for successive issues property ( Philips2014) </a:t>
            </a:r>
          </a:p>
          <a:p>
            <a:r>
              <a:rPr lang="en-US" b="1"/>
              <a:t>- Less objects distribute the significance among rest of the objects</a:t>
            </a:r>
          </a:p>
          <a:p>
            <a:r>
              <a:rPr lang="en-US" b="1"/>
              <a:t>- Massive contents fragments the audience attraction about the presentation goals ( De </a:t>
            </a:r>
            <a:r>
              <a:rPr lang="en-US" b="1" err="1"/>
              <a:t>Grez</a:t>
            </a:r>
            <a:r>
              <a:rPr lang="en-US" b="1"/>
              <a:t> et al.2012)</a:t>
            </a:r>
          </a:p>
          <a:p>
            <a:r>
              <a:rPr lang="en-US" b="1"/>
              <a:t>-Six of less objects help the audience to connect the relationship or differentiate the presentation contents</a:t>
            </a:r>
          </a:p>
        </p:txBody>
      </p:sp>
    </p:spTree>
    <p:extLst>
      <p:ext uri="{BB962C8B-B14F-4D97-AF65-F5344CB8AC3E}">
        <p14:creationId xmlns:p14="http://schemas.microsoft.com/office/powerpoint/2010/main" val="4228747309"/>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descr="CPU with binary numbers and blueprint">
            <a:extLst>
              <a:ext uri="{FF2B5EF4-FFF2-40B4-BE49-F238E27FC236}">
                <a16:creationId xmlns:a16="http://schemas.microsoft.com/office/drawing/2014/main" id="{883C3B5A-39CF-4D9B-B315-A423DC35269A}"/>
              </a:ext>
            </a:extLst>
          </p:cNvPr>
          <p:cNvPicPr>
            <a:picLocks noChangeAspect="1"/>
          </p:cNvPicPr>
          <p:nvPr/>
        </p:nvPicPr>
        <p:blipFill rotWithShape="1">
          <a:blip r:embed="rId2">
            <a:alphaModFix amt="40000"/>
          </a:blip>
          <a:srcRect/>
          <a:stretch/>
        </p:blipFill>
        <p:spPr>
          <a:xfrm>
            <a:off x="15" y="857257"/>
            <a:ext cx="9143985" cy="5143493"/>
          </a:xfrm>
          <a:prstGeom prst="rect">
            <a:avLst/>
          </a:prstGeom>
        </p:spPr>
      </p:pic>
      <p:sp>
        <p:nvSpPr>
          <p:cNvPr id="2" name="Title 1">
            <a:extLst>
              <a:ext uri="{FF2B5EF4-FFF2-40B4-BE49-F238E27FC236}">
                <a16:creationId xmlns:a16="http://schemas.microsoft.com/office/drawing/2014/main" id="{45E39846-31DB-4599-ABE6-1B1B2B6F0EC6}"/>
              </a:ext>
            </a:extLst>
          </p:cNvPr>
          <p:cNvSpPr>
            <a:spLocks noGrp="1"/>
          </p:cNvSpPr>
          <p:nvPr>
            <p:ph type="title"/>
          </p:nvPr>
        </p:nvSpPr>
        <p:spPr>
          <a:xfrm>
            <a:off x="378844" y="1042000"/>
            <a:ext cx="8429444" cy="4495981"/>
          </a:xfrm>
        </p:spPr>
        <p:txBody>
          <a:bodyPr vert="horz" lIns="68580" tIns="34290" rIns="68580" bIns="34290" rtlCol="0" anchor="b">
            <a:normAutofit/>
          </a:bodyPr>
          <a:lstStyle/>
          <a:p>
            <a:r>
              <a:rPr lang="en-US" sz="2100" dirty="0">
                <a:ln w="22225">
                  <a:solidFill>
                    <a:schemeClr val="tx1"/>
                  </a:solidFill>
                  <a:miter lim="800000"/>
                </a:ln>
                <a:noFill/>
              </a:rPr>
              <a:t>In terms of the objects in each slide, the literature from Heiman et al.(2012)and TEDx illustration by Philips(2014) both have agreed that the number of subjects per slide should be limited and could be arrange in the manner of </a:t>
            </a:r>
            <a:r>
              <a:rPr lang="en-US" sz="2100" dirty="0" err="1">
                <a:ln w="22225">
                  <a:solidFill>
                    <a:schemeClr val="tx1"/>
                  </a:solidFill>
                  <a:miter lim="800000"/>
                </a:ln>
                <a:noFill/>
              </a:rPr>
              <a:t>organising</a:t>
            </a:r>
            <a:r>
              <a:rPr lang="en-US" sz="2100" dirty="0">
                <a:ln w="22225">
                  <a:solidFill>
                    <a:schemeClr val="tx1"/>
                  </a:solidFill>
                  <a:miter lim="800000"/>
                </a:ln>
                <a:noFill/>
              </a:rPr>
              <a:t> or presenting six or fewer objects in each slide .In this regard, the advantage of this principle is that the presenter could arrange the object with more rooms and spaces in the slide area which could not be possible if the presenter needs to put 16 or 20 objects in one slide (De </a:t>
            </a:r>
            <a:r>
              <a:rPr lang="en-US" sz="2100" dirty="0" err="1">
                <a:ln w="22225">
                  <a:solidFill>
                    <a:schemeClr val="tx1"/>
                  </a:solidFill>
                  <a:miter lim="800000"/>
                </a:ln>
                <a:noFill/>
              </a:rPr>
              <a:t>Grez</a:t>
            </a:r>
            <a:r>
              <a:rPr lang="en-US" sz="2100" dirty="0">
                <a:ln w="22225">
                  <a:solidFill>
                    <a:schemeClr val="tx1"/>
                  </a:solidFill>
                  <a:miter lim="800000"/>
                </a:ln>
                <a:noFill/>
              </a:rPr>
              <a:t> et al.2012). As a result ,putting more objects or higher that the 6 objects or contents create a significant mass content which lowers the significance of the objects and contest of the slide. In the final result ,the fragmentation of ideas due to the higher degree objects in the slide could create miscommunication and negative relationship with the presenter. </a:t>
            </a:r>
          </a:p>
        </p:txBody>
      </p:sp>
    </p:spTree>
    <p:extLst>
      <p:ext uri="{BB962C8B-B14F-4D97-AF65-F5344CB8AC3E}">
        <p14:creationId xmlns:p14="http://schemas.microsoft.com/office/powerpoint/2010/main" val="40204635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143" y="857250"/>
            <a:ext cx="9141714" cy="51435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9" name="TextBox 8">
            <a:extLst>
              <a:ext uri="{FF2B5EF4-FFF2-40B4-BE49-F238E27FC236}">
                <a16:creationId xmlns:a16="http://schemas.microsoft.com/office/drawing/2014/main" id="{4B9CF80A-5182-464A-8111-D35331F84EDC}"/>
              </a:ext>
            </a:extLst>
          </p:cNvPr>
          <p:cNvSpPr txBox="1"/>
          <p:nvPr/>
        </p:nvSpPr>
        <p:spPr>
          <a:xfrm>
            <a:off x="2484464" y="4539686"/>
            <a:ext cx="4572000" cy="861774"/>
          </a:xfrm>
          <a:prstGeom prst="rect">
            <a:avLst/>
          </a:prstGeom>
          <a:noFill/>
        </p:spPr>
        <p:txBody>
          <a:bodyPr wrap="square">
            <a:spAutoFit/>
          </a:bodyPr>
          <a:lstStyle/>
          <a:p>
            <a:r>
              <a:rPr lang="en-GB" sz="5000" b="1">
                <a:solidFill>
                  <a:schemeClr val="bg1"/>
                </a:solidFill>
                <a:latin typeface="Arial" panose="020B0604020202020204" pitchFamily="34" charset="0"/>
                <a:cs typeface="Arial" panose="020B0604020202020204" pitchFamily="34" charset="0"/>
              </a:rPr>
              <a:t>RELAXING?</a:t>
            </a:r>
          </a:p>
        </p:txBody>
      </p:sp>
      <p:pic>
        <p:nvPicPr>
          <p:cNvPr id="11" name="Picture 10" descr="Graphical user interface, application&#10;&#10;Description automatically generated">
            <a:extLst>
              <a:ext uri="{FF2B5EF4-FFF2-40B4-BE49-F238E27FC236}">
                <a16:creationId xmlns:a16="http://schemas.microsoft.com/office/drawing/2014/main" id="{1846B7DA-733A-4DB6-8EDA-A243C3AF749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175040" y="1257301"/>
            <a:ext cx="4019645" cy="2882336"/>
          </a:xfrm>
          <a:prstGeom prst="rect">
            <a:avLst/>
          </a:prstGeom>
        </p:spPr>
      </p:pic>
      <p:pic>
        <p:nvPicPr>
          <p:cNvPr id="13" name="Picture 12" descr="A picture containing person, wall, person, indoor&#10;&#10;Description automatically generated">
            <a:extLst>
              <a:ext uri="{FF2B5EF4-FFF2-40B4-BE49-F238E27FC236}">
                <a16:creationId xmlns:a16="http://schemas.microsoft.com/office/drawing/2014/main" id="{BF0988CE-7AAF-49AA-8271-54891A96A605}"/>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rot="16200000">
            <a:off x="7439025" y="1139198"/>
            <a:ext cx="1647826" cy="1407781"/>
          </a:xfrm>
          <a:prstGeom prst="rect">
            <a:avLst/>
          </a:prstGeom>
        </p:spPr>
      </p:pic>
      <p:sp>
        <p:nvSpPr>
          <p:cNvPr id="16" name="TextBox 15">
            <a:extLst>
              <a:ext uri="{FF2B5EF4-FFF2-40B4-BE49-F238E27FC236}">
                <a16:creationId xmlns:a16="http://schemas.microsoft.com/office/drawing/2014/main" id="{45D066F3-4752-42F3-BD3A-6DDCD0ABF57A}"/>
              </a:ext>
            </a:extLst>
          </p:cNvPr>
          <p:cNvSpPr txBox="1"/>
          <p:nvPr/>
        </p:nvSpPr>
        <p:spPr>
          <a:xfrm>
            <a:off x="7061980" y="2681378"/>
            <a:ext cx="1913087" cy="923330"/>
          </a:xfrm>
          <a:prstGeom prst="rect">
            <a:avLst/>
          </a:prstGeom>
          <a:noFill/>
        </p:spPr>
        <p:txBody>
          <a:bodyPr wrap="square" lIns="91440" tIns="45720" rIns="91440" bIns="45720" rtlCol="0" anchor="t">
            <a:spAutoFit/>
          </a:bodyPr>
          <a:lstStyle/>
          <a:p>
            <a:r>
              <a:rPr lang="en-GB" dirty="0">
                <a:solidFill>
                  <a:schemeClr val="bg1"/>
                </a:solidFill>
                <a:latin typeface="Arial"/>
                <a:cs typeface="Arial"/>
              </a:rPr>
              <a:t>SERGIU UNGUREANU</a:t>
            </a:r>
          </a:p>
          <a:p>
            <a:r>
              <a:rPr lang="en-GB" dirty="0">
                <a:solidFill>
                  <a:schemeClr val="bg1"/>
                </a:solidFill>
                <a:latin typeface="Arial"/>
                <a:cs typeface="Arial"/>
              </a:rPr>
              <a:t>Student ID-</a:t>
            </a:r>
            <a:endParaRPr lang="en-GB"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247936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100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1F868-3CA3-4AC0-A135-C9B1799FBD78}"/>
              </a:ext>
            </a:extLst>
          </p:cNvPr>
          <p:cNvSpPr>
            <a:spLocks noGrp="1"/>
          </p:cNvSpPr>
          <p:nvPr>
            <p:ph type="ctrTitle"/>
          </p:nvPr>
        </p:nvSpPr>
        <p:spPr>
          <a:xfrm>
            <a:off x="984739" y="954049"/>
            <a:ext cx="6858000" cy="662857"/>
          </a:xfrm>
        </p:spPr>
        <p:txBody>
          <a:bodyPr>
            <a:normAutofit/>
          </a:bodyPr>
          <a:lstStyle/>
          <a:p>
            <a:r>
              <a:rPr lang="en-GB" sz="1800" b="1">
                <a:solidFill>
                  <a:schemeClr val="bg1"/>
                </a:solidFill>
                <a:latin typeface="Arial" panose="020B0604020202020204" pitchFamily="34" charset="0"/>
                <a:cs typeface="Arial" panose="020B0604020202020204" pitchFamily="34" charset="0"/>
              </a:rPr>
              <a:t>PowerPoint principles designs-DARK</a:t>
            </a:r>
          </a:p>
        </p:txBody>
      </p:sp>
      <p:sp>
        <p:nvSpPr>
          <p:cNvPr id="3" name="Subtitle 2">
            <a:extLst>
              <a:ext uri="{FF2B5EF4-FFF2-40B4-BE49-F238E27FC236}">
                <a16:creationId xmlns:a16="http://schemas.microsoft.com/office/drawing/2014/main" id="{1EA9F625-F776-48BD-AE9B-A33D1F8CDB8F}"/>
              </a:ext>
            </a:extLst>
          </p:cNvPr>
          <p:cNvSpPr>
            <a:spLocks noGrp="1"/>
          </p:cNvSpPr>
          <p:nvPr>
            <p:ph type="subTitle" idx="1"/>
          </p:nvPr>
        </p:nvSpPr>
        <p:spPr>
          <a:xfrm>
            <a:off x="369277" y="1901776"/>
            <a:ext cx="8546123" cy="3851030"/>
          </a:xfrm>
        </p:spPr>
        <p:txBody>
          <a:bodyPr>
            <a:normAutofit/>
          </a:bodyPr>
          <a:lstStyle/>
          <a:p>
            <a:pPr algn="l"/>
            <a:r>
              <a:rPr lang="en-GB" sz="2700" b="1">
                <a:solidFill>
                  <a:schemeClr val="bg1">
                    <a:lumMod val="95000"/>
                  </a:schemeClr>
                </a:solidFill>
                <a:latin typeface="Arial" panose="020B0604020202020204" pitchFamily="34" charset="0"/>
                <a:cs typeface="Arial" panose="020B0604020202020204" pitchFamily="34" charset="0"/>
              </a:rPr>
              <a:t>OPTICAL ILUSSION</a:t>
            </a:r>
          </a:p>
          <a:p>
            <a:pPr algn="r"/>
            <a:endParaRPr lang="en-GB" sz="2700" b="1">
              <a:solidFill>
                <a:schemeClr val="bg1">
                  <a:lumMod val="95000"/>
                </a:schemeClr>
              </a:solidFill>
              <a:latin typeface="Arial" panose="020B0604020202020204" pitchFamily="34" charset="0"/>
              <a:cs typeface="Arial" panose="020B0604020202020204" pitchFamily="34" charset="0"/>
            </a:endParaRPr>
          </a:p>
          <a:p>
            <a:pPr algn="l"/>
            <a:endParaRPr lang="en-GB" sz="2700" b="1">
              <a:solidFill>
                <a:schemeClr val="bg1">
                  <a:lumMod val="95000"/>
                </a:schemeClr>
              </a:solidFill>
              <a:latin typeface="Arial" panose="020B0604020202020204" pitchFamily="34" charset="0"/>
              <a:cs typeface="Arial" panose="020B0604020202020204" pitchFamily="34" charset="0"/>
            </a:endParaRPr>
          </a:p>
          <a:p>
            <a:pPr algn="l"/>
            <a:r>
              <a:rPr lang="en-GB" sz="2700" b="1">
                <a:solidFill>
                  <a:schemeClr val="bg1">
                    <a:lumMod val="95000"/>
                  </a:schemeClr>
                </a:solidFill>
                <a:latin typeface="Arial" panose="020B0604020202020204" pitchFamily="34" charset="0"/>
                <a:cs typeface="Arial" panose="020B0604020202020204" pitchFamily="34" charset="0"/>
              </a:rPr>
              <a:t>EYES RELAXING           </a:t>
            </a:r>
          </a:p>
          <a:p>
            <a:pPr algn="l"/>
            <a:endParaRPr lang="en-GB" sz="2700" b="1">
              <a:solidFill>
                <a:schemeClr val="bg1">
                  <a:lumMod val="95000"/>
                </a:schemeClr>
              </a:solidFill>
              <a:latin typeface="Arial" panose="020B0604020202020204" pitchFamily="34" charset="0"/>
              <a:cs typeface="Arial" panose="020B0604020202020204" pitchFamily="34" charset="0"/>
            </a:endParaRPr>
          </a:p>
          <a:p>
            <a:pPr algn="l"/>
            <a:endParaRPr lang="en-GB" sz="2700" b="1">
              <a:solidFill>
                <a:schemeClr val="bg1">
                  <a:lumMod val="95000"/>
                </a:schemeClr>
              </a:solidFill>
              <a:latin typeface="Arial" panose="020B0604020202020204" pitchFamily="34" charset="0"/>
              <a:cs typeface="Arial" panose="020B0604020202020204" pitchFamily="34" charset="0"/>
            </a:endParaRPr>
          </a:p>
          <a:p>
            <a:pPr algn="l"/>
            <a:r>
              <a:rPr lang="en-GB" sz="2700" b="1">
                <a:solidFill>
                  <a:schemeClr val="bg1">
                    <a:lumMod val="95000"/>
                  </a:schemeClr>
                </a:solidFill>
                <a:latin typeface="Arial" panose="020B0604020202020204" pitchFamily="34" charset="0"/>
                <a:cs typeface="Arial" panose="020B0604020202020204" pitchFamily="34" charset="0"/>
              </a:rPr>
              <a:t>EASY TO READ </a:t>
            </a:r>
          </a:p>
          <a:p>
            <a:pPr algn="l"/>
            <a:endParaRPr lang="en-GB" sz="2400">
              <a:solidFill>
                <a:schemeClr val="bg1">
                  <a:lumMod val="95000"/>
                </a:schemeClr>
              </a:solidFill>
              <a:latin typeface="Arial" panose="020B0604020202020204" pitchFamily="34" charset="0"/>
              <a:cs typeface="Arial" panose="020B0604020202020204" pitchFamily="34" charset="0"/>
            </a:endParaRPr>
          </a:p>
          <a:p>
            <a:pPr marL="257175" indent="-257175" algn="l">
              <a:buFont typeface="Arial" panose="020B0604020202020204" pitchFamily="34" charset="0"/>
              <a:buChar char="•"/>
            </a:pPr>
            <a:endParaRPr lang="en-GB" sz="2400">
              <a:solidFill>
                <a:schemeClr val="bg1">
                  <a:lumMod val="95000"/>
                </a:schemeClr>
              </a:solidFill>
              <a:latin typeface="Arial" panose="020B0604020202020204" pitchFamily="34" charset="0"/>
              <a:cs typeface="Arial" panose="020B0604020202020204" pitchFamily="34" charset="0"/>
            </a:endParaRPr>
          </a:p>
          <a:p>
            <a:pPr marL="257175" indent="-257175" algn="l">
              <a:buFont typeface="Arial" panose="020B0604020202020204" pitchFamily="34" charset="0"/>
              <a:buChar char="•"/>
            </a:pPr>
            <a:endParaRPr lang="en-GB" sz="2400">
              <a:solidFill>
                <a:schemeClr val="bg1">
                  <a:lumMod val="95000"/>
                </a:schemeClr>
              </a:solidFill>
              <a:latin typeface="Arial" panose="020B0604020202020204" pitchFamily="34" charset="0"/>
              <a:cs typeface="Arial" panose="020B0604020202020204" pitchFamily="34" charset="0"/>
            </a:endParaRPr>
          </a:p>
          <a:p>
            <a:pPr marL="257175" indent="-257175" algn="l">
              <a:buFont typeface="Arial" panose="020B0604020202020204" pitchFamily="34" charset="0"/>
              <a:buChar char="•"/>
            </a:pPr>
            <a:endParaRPr lang="en-GB" sz="2400">
              <a:solidFill>
                <a:schemeClr val="bg1">
                  <a:lumMod val="95000"/>
                </a:schemeClr>
              </a:solidFill>
              <a:latin typeface="Arial" panose="020B0604020202020204" pitchFamily="34" charset="0"/>
              <a:cs typeface="Arial" panose="020B0604020202020204" pitchFamily="34" charset="0"/>
            </a:endParaRPr>
          </a:p>
        </p:txBody>
      </p:sp>
      <p:pic>
        <p:nvPicPr>
          <p:cNvPr id="6" name="Picture 5" descr="A picture containing weapon&#10;&#10;Description automatically generated">
            <a:extLst>
              <a:ext uri="{FF2B5EF4-FFF2-40B4-BE49-F238E27FC236}">
                <a16:creationId xmlns:a16="http://schemas.microsoft.com/office/drawing/2014/main" id="{024FE754-0035-46D8-9674-B7499C8F8D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29388" y="1729364"/>
            <a:ext cx="2066925" cy="1631413"/>
          </a:xfrm>
          <a:prstGeom prst="ellipse">
            <a:avLst/>
          </a:prstGeom>
          <a:ln>
            <a:noFill/>
          </a:ln>
          <a:effectLst>
            <a:softEdge rad="112500"/>
          </a:effectLst>
        </p:spPr>
      </p:pic>
      <p:pic>
        <p:nvPicPr>
          <p:cNvPr id="12" name="Picture 11" descr="Graphical user interface, text&#10;&#10;Description automatically generated">
            <a:extLst>
              <a:ext uri="{FF2B5EF4-FFF2-40B4-BE49-F238E27FC236}">
                <a16:creationId xmlns:a16="http://schemas.microsoft.com/office/drawing/2014/main" id="{50F72A04-FB01-4C19-AB25-0A0C1639E98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943350" y="3360777"/>
            <a:ext cx="2760136" cy="1278696"/>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p:spPr>
      </p:pic>
    </p:spTree>
    <p:extLst>
      <p:ext uri="{BB962C8B-B14F-4D97-AF65-F5344CB8AC3E}">
        <p14:creationId xmlns:p14="http://schemas.microsoft.com/office/powerpoint/2010/main" val="12814678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afterEffect">
                                  <p:stCondLst>
                                    <p:cond delay="750"/>
                                  </p:stCondLst>
                                  <p:childTnLst>
                                    <p:set>
                                      <p:cBhvr>
                                        <p:cTn id="6" dur="1" fill="hold">
                                          <p:stCondLst>
                                            <p:cond delay="1499"/>
                                          </p:stCondLst>
                                        </p:cTn>
                                        <p:tgtEl>
                                          <p:spTgt spid="3">
                                            <p:txEl>
                                              <p:pRg st="0" end="0"/>
                                            </p:txEl>
                                          </p:spTgt>
                                        </p:tgtEl>
                                        <p:attrNameLst>
                                          <p:attrName>style.visibility</p:attrName>
                                        </p:attrNameLst>
                                      </p:cBhvr>
                                      <p:to>
                                        <p:strVal val="visible"/>
                                      </p:to>
                                    </p:set>
                                  </p:childTnLst>
                                </p:cTn>
                              </p:par>
                            </p:childTnLst>
                          </p:cTn>
                        </p:par>
                        <p:par>
                          <p:cTn id="7" fill="hold">
                            <p:stCondLst>
                              <p:cond delay="2250"/>
                            </p:stCondLst>
                            <p:childTnLst>
                              <p:par>
                                <p:cTn id="8" presetID="1" presetClass="entr" presetSubtype="0" fill="hold" nodeType="afterEffect">
                                  <p:stCondLst>
                                    <p:cond delay="750"/>
                                  </p:stCondLst>
                                  <p:childTnLst>
                                    <p:set>
                                      <p:cBhvr>
                                        <p:cTn id="9" dur="1" fill="hold">
                                          <p:stCondLst>
                                            <p:cond delay="1499"/>
                                          </p:stCondLst>
                                        </p:cTn>
                                        <p:tgtEl>
                                          <p:spTgt spid="3">
                                            <p:txEl>
                                              <p:pRg st="3" end="3"/>
                                            </p:txEl>
                                          </p:spTgt>
                                        </p:tgtEl>
                                        <p:attrNameLst>
                                          <p:attrName>style.visibility</p:attrName>
                                        </p:attrNameLst>
                                      </p:cBhvr>
                                      <p:to>
                                        <p:strVal val="visible"/>
                                      </p:to>
                                    </p:set>
                                  </p:childTnLst>
                                </p:cTn>
                              </p:par>
                            </p:childTnLst>
                          </p:cTn>
                        </p:par>
                        <p:par>
                          <p:cTn id="10" fill="hold">
                            <p:stCondLst>
                              <p:cond delay="4500"/>
                            </p:stCondLst>
                            <p:childTnLst>
                              <p:par>
                                <p:cTn id="11" presetID="1" presetClass="entr" presetSubtype="0" fill="hold" nodeType="afterEffect">
                                  <p:stCondLst>
                                    <p:cond delay="750"/>
                                  </p:stCondLst>
                                  <p:childTnLst>
                                    <p:set>
                                      <p:cBhvr>
                                        <p:cTn id="12" dur="1" fill="hold">
                                          <p:stCondLst>
                                            <p:cond delay="1499"/>
                                          </p:stCondLst>
                                        </p:cTn>
                                        <p:tgtEl>
                                          <p:spTgt spid="3">
                                            <p:txEl>
                                              <p:pRg st="6" end="6"/>
                                            </p:txEl>
                                          </p:spTgt>
                                        </p:tgtEl>
                                        <p:attrNameLst>
                                          <p:attrName>style.visibility</p:attrName>
                                        </p:attrNameLst>
                                      </p:cBhvr>
                                      <p:to>
                                        <p:strVal val="visible"/>
                                      </p:to>
                                    </p:set>
                                  </p:childTnLst>
                                </p:cTn>
                              </p:par>
                            </p:childTnLst>
                          </p:cTn>
                        </p:par>
                        <p:par>
                          <p:cTn id="13" fill="hold">
                            <p:stCondLst>
                              <p:cond delay="6750"/>
                            </p:stCondLst>
                            <p:childTnLst>
                              <p:par>
                                <p:cTn id="14" presetID="22" presetClass="entr" presetSubtype="4" fill="hold" nodeType="afterEffect">
                                  <p:stCondLst>
                                    <p:cond delay="500"/>
                                  </p:stCondLst>
                                  <p:childTnLst>
                                    <p:set>
                                      <p:cBhvr>
                                        <p:cTn id="15" dur="1" fill="hold">
                                          <p:stCondLst>
                                            <p:cond delay="0"/>
                                          </p:stCondLst>
                                        </p:cTn>
                                        <p:tgtEl>
                                          <p:spTgt spid="6"/>
                                        </p:tgtEl>
                                        <p:attrNameLst>
                                          <p:attrName>style.visibility</p:attrName>
                                        </p:attrNameLst>
                                      </p:cBhvr>
                                      <p:to>
                                        <p:strVal val="visible"/>
                                      </p:to>
                                    </p:set>
                                    <p:animEffect transition="in" filter="wipe(down)">
                                      <p:cBhvr>
                                        <p:cTn id="16" dur="500"/>
                                        <p:tgtEl>
                                          <p:spTgt spid="6"/>
                                        </p:tgtEl>
                                      </p:cBhvr>
                                    </p:animEffect>
                                  </p:childTnLst>
                                </p:cTn>
                              </p:par>
                            </p:childTnLst>
                          </p:cTn>
                        </p:par>
                        <p:par>
                          <p:cTn id="17" fill="hold">
                            <p:stCondLst>
                              <p:cond delay="7750"/>
                            </p:stCondLst>
                            <p:childTnLst>
                              <p:par>
                                <p:cTn id="18" presetID="6" presetClass="entr" presetSubtype="16" fill="hold" nodeType="afterEffect">
                                  <p:stCondLst>
                                    <p:cond delay="500"/>
                                  </p:stCondLst>
                                  <p:childTnLst>
                                    <p:set>
                                      <p:cBhvr>
                                        <p:cTn id="19" dur="1" fill="hold">
                                          <p:stCondLst>
                                            <p:cond delay="0"/>
                                          </p:stCondLst>
                                        </p:cTn>
                                        <p:tgtEl>
                                          <p:spTgt spid="12"/>
                                        </p:tgtEl>
                                        <p:attrNameLst>
                                          <p:attrName>style.visibility</p:attrName>
                                        </p:attrNameLst>
                                      </p:cBhvr>
                                      <p:to>
                                        <p:strVal val="visible"/>
                                      </p:to>
                                    </p:set>
                                    <p:animEffect transition="in" filter="circle(in)">
                                      <p:cBhvr>
                                        <p:cTn id="20"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1F868-3CA3-4AC0-A135-C9B1799FBD78}"/>
              </a:ext>
            </a:extLst>
          </p:cNvPr>
          <p:cNvSpPr>
            <a:spLocks noGrp="1"/>
          </p:cNvSpPr>
          <p:nvPr>
            <p:ph type="ctrTitle"/>
          </p:nvPr>
        </p:nvSpPr>
        <p:spPr>
          <a:xfrm>
            <a:off x="984739" y="954049"/>
            <a:ext cx="6858000" cy="662857"/>
          </a:xfrm>
        </p:spPr>
        <p:txBody>
          <a:bodyPr>
            <a:normAutofit/>
          </a:bodyPr>
          <a:lstStyle/>
          <a:p>
            <a:r>
              <a:rPr lang="en-GB" sz="1800" b="1">
                <a:solidFill>
                  <a:schemeClr val="bg1"/>
                </a:solidFill>
                <a:latin typeface="Arial" panose="020B0604020202020204" pitchFamily="34" charset="0"/>
                <a:cs typeface="Arial" panose="020B0604020202020204" pitchFamily="34" charset="0"/>
              </a:rPr>
              <a:t>PowerPoint principles designs-DARK</a:t>
            </a:r>
          </a:p>
        </p:txBody>
      </p:sp>
      <p:sp>
        <p:nvSpPr>
          <p:cNvPr id="3" name="Subtitle 2">
            <a:extLst>
              <a:ext uri="{FF2B5EF4-FFF2-40B4-BE49-F238E27FC236}">
                <a16:creationId xmlns:a16="http://schemas.microsoft.com/office/drawing/2014/main" id="{1EA9F625-F776-48BD-AE9B-A33D1F8CDB8F}"/>
              </a:ext>
            </a:extLst>
          </p:cNvPr>
          <p:cNvSpPr>
            <a:spLocks noGrp="1"/>
          </p:cNvSpPr>
          <p:nvPr>
            <p:ph type="subTitle" idx="1"/>
          </p:nvPr>
        </p:nvSpPr>
        <p:spPr>
          <a:xfrm>
            <a:off x="369277" y="1901776"/>
            <a:ext cx="8546123" cy="3851030"/>
          </a:xfrm>
          <a:effectLst>
            <a:outerShdw blurRad="50800" dist="50800" dir="5400000" algn="ctr" rotWithShape="0">
              <a:srgbClr val="000000"/>
            </a:outerShdw>
          </a:effectLst>
        </p:spPr>
        <p:txBody>
          <a:bodyPr>
            <a:normAutofit fontScale="92500" lnSpcReduction="10000"/>
          </a:bodyPr>
          <a:lstStyle/>
          <a:p>
            <a:r>
              <a:rPr lang="en-GB" sz="2400">
                <a:solidFill>
                  <a:schemeClr val="bg1">
                    <a:lumMod val="95000"/>
                  </a:schemeClr>
                </a:solidFill>
                <a:latin typeface="Arial" panose="020B0604020202020204" pitchFamily="34" charset="0"/>
                <a:cs typeface="Arial" panose="020B0604020202020204" pitchFamily="34" charset="0"/>
              </a:rPr>
              <a:t> </a:t>
            </a:r>
            <a:r>
              <a:rPr lang="en-GB" sz="3000" b="1">
                <a:solidFill>
                  <a:schemeClr val="bg1">
                    <a:lumMod val="95000"/>
                  </a:schemeClr>
                </a:solidFill>
                <a:latin typeface="Arial" panose="020B0604020202020204" pitchFamily="34" charset="0"/>
                <a:cs typeface="Arial" panose="020B0604020202020204" pitchFamily="34" charset="0"/>
              </a:rPr>
              <a:t>FORMAL </a:t>
            </a:r>
          </a:p>
          <a:p>
            <a:endParaRPr lang="en-GB" sz="3000" b="1">
              <a:solidFill>
                <a:schemeClr val="bg1">
                  <a:lumMod val="95000"/>
                </a:schemeClr>
              </a:solidFill>
              <a:latin typeface="Arial" panose="020B0604020202020204" pitchFamily="34" charset="0"/>
              <a:cs typeface="Arial" panose="020B0604020202020204" pitchFamily="34" charset="0"/>
            </a:endParaRPr>
          </a:p>
          <a:p>
            <a:endParaRPr lang="en-GB" sz="3000" b="1">
              <a:solidFill>
                <a:schemeClr val="bg1">
                  <a:lumMod val="95000"/>
                </a:schemeClr>
              </a:solidFill>
              <a:latin typeface="Arial" panose="020B0604020202020204" pitchFamily="34" charset="0"/>
              <a:cs typeface="Arial" panose="020B0604020202020204" pitchFamily="34" charset="0"/>
            </a:endParaRPr>
          </a:p>
          <a:p>
            <a:r>
              <a:rPr lang="en-GB" sz="2900" b="1">
                <a:solidFill>
                  <a:schemeClr val="bg1">
                    <a:lumMod val="95000"/>
                  </a:schemeClr>
                </a:solidFill>
                <a:latin typeface="Arial" panose="020B0604020202020204" pitchFamily="34" charset="0"/>
                <a:cs typeface="Arial" panose="020B0604020202020204" pitchFamily="34" charset="0"/>
              </a:rPr>
              <a:t>BASIC</a:t>
            </a:r>
            <a:r>
              <a:rPr lang="en-GB" sz="3000" b="1">
                <a:solidFill>
                  <a:schemeClr val="bg1">
                    <a:lumMod val="95000"/>
                  </a:schemeClr>
                </a:solidFill>
                <a:latin typeface="Arial" panose="020B0604020202020204" pitchFamily="34" charset="0"/>
                <a:cs typeface="Arial" panose="020B0604020202020204" pitchFamily="34" charset="0"/>
              </a:rPr>
              <a:t>  </a:t>
            </a:r>
          </a:p>
          <a:p>
            <a:endParaRPr lang="en-GB" sz="3000" b="1">
              <a:solidFill>
                <a:schemeClr val="bg1">
                  <a:lumMod val="95000"/>
                </a:schemeClr>
              </a:solidFill>
              <a:latin typeface="Arial" panose="020B0604020202020204" pitchFamily="34" charset="0"/>
              <a:cs typeface="Arial" panose="020B0604020202020204" pitchFamily="34" charset="0"/>
            </a:endParaRPr>
          </a:p>
          <a:p>
            <a:endParaRPr lang="en-GB" sz="3000" b="1">
              <a:solidFill>
                <a:schemeClr val="bg1">
                  <a:lumMod val="95000"/>
                </a:schemeClr>
              </a:solidFill>
              <a:latin typeface="Arial" panose="020B0604020202020204" pitchFamily="34" charset="0"/>
              <a:cs typeface="Arial" panose="020B0604020202020204" pitchFamily="34" charset="0"/>
            </a:endParaRPr>
          </a:p>
          <a:p>
            <a:r>
              <a:rPr lang="en-GB" sz="3000" b="1">
                <a:solidFill>
                  <a:schemeClr val="bg1">
                    <a:lumMod val="95000"/>
                  </a:schemeClr>
                </a:solidFill>
                <a:latin typeface="Arial" panose="020B0604020202020204" pitchFamily="34" charset="0"/>
                <a:cs typeface="Arial" panose="020B0604020202020204" pitchFamily="34" charset="0"/>
              </a:rPr>
              <a:t>DEFINITE</a:t>
            </a:r>
          </a:p>
          <a:p>
            <a:pPr algn="l"/>
            <a:endParaRPr lang="en-GB" sz="2400">
              <a:solidFill>
                <a:schemeClr val="bg1">
                  <a:lumMod val="95000"/>
                </a:schemeClr>
              </a:solidFill>
              <a:latin typeface="Arial" panose="020B0604020202020204" pitchFamily="34" charset="0"/>
              <a:cs typeface="Arial" panose="020B0604020202020204" pitchFamily="34" charset="0"/>
            </a:endParaRPr>
          </a:p>
          <a:p>
            <a:pPr algn="l"/>
            <a:r>
              <a:rPr lang="en-GB" sz="2400">
                <a:solidFill>
                  <a:schemeClr val="bg1">
                    <a:lumMod val="95000"/>
                  </a:schemeClr>
                </a:solidFill>
                <a:latin typeface="Arial" panose="020B0604020202020204" pitchFamily="34" charset="0"/>
                <a:cs typeface="Arial" panose="020B0604020202020204" pitchFamily="34" charset="0"/>
              </a:rPr>
              <a:t>     </a:t>
            </a:r>
          </a:p>
          <a:p>
            <a:pPr algn="r"/>
            <a:endParaRPr lang="en-GB" sz="2400">
              <a:solidFill>
                <a:schemeClr val="bg1">
                  <a:lumMod val="95000"/>
                </a:schemeClr>
              </a:solidFill>
              <a:latin typeface="Arial" panose="020B0604020202020204" pitchFamily="34" charset="0"/>
              <a:cs typeface="Arial" panose="020B0604020202020204" pitchFamily="34" charset="0"/>
            </a:endParaRPr>
          </a:p>
          <a:p>
            <a:pPr algn="l"/>
            <a:endParaRPr lang="en-GB" sz="2400">
              <a:solidFill>
                <a:schemeClr val="bg1">
                  <a:lumMod val="95000"/>
                </a:schemeClr>
              </a:solidFill>
              <a:latin typeface="Arial" panose="020B0604020202020204" pitchFamily="34" charset="0"/>
              <a:cs typeface="Arial" panose="020B0604020202020204" pitchFamily="34" charset="0"/>
            </a:endParaRPr>
          </a:p>
          <a:p>
            <a:pPr algn="l"/>
            <a:endParaRPr lang="en-GB" sz="2400">
              <a:solidFill>
                <a:schemeClr val="bg1">
                  <a:lumMod val="95000"/>
                </a:schemeClr>
              </a:solidFill>
              <a:latin typeface="Arial" panose="020B0604020202020204" pitchFamily="34" charset="0"/>
              <a:cs typeface="Arial" panose="020B0604020202020204" pitchFamily="34" charset="0"/>
            </a:endParaRPr>
          </a:p>
          <a:p>
            <a:pPr marL="257175" indent="-257175" algn="l">
              <a:buFont typeface="Arial" panose="020B0604020202020204" pitchFamily="34" charset="0"/>
              <a:buChar char="•"/>
            </a:pPr>
            <a:endParaRPr lang="en-GB" sz="2400">
              <a:solidFill>
                <a:schemeClr val="bg1">
                  <a:lumMod val="95000"/>
                </a:schemeClr>
              </a:solidFill>
              <a:latin typeface="Arial" panose="020B0604020202020204" pitchFamily="34" charset="0"/>
              <a:cs typeface="Arial" panose="020B0604020202020204" pitchFamily="34" charset="0"/>
            </a:endParaRPr>
          </a:p>
          <a:p>
            <a:pPr marL="257175" indent="-257175" algn="l">
              <a:buFont typeface="Arial" panose="020B0604020202020204" pitchFamily="34" charset="0"/>
              <a:buChar char="•"/>
            </a:pPr>
            <a:endParaRPr lang="en-GB" sz="2400">
              <a:solidFill>
                <a:schemeClr val="bg1">
                  <a:lumMod val="95000"/>
                </a:schemeClr>
              </a:solidFill>
              <a:latin typeface="Arial" panose="020B0604020202020204" pitchFamily="34" charset="0"/>
              <a:cs typeface="Arial" panose="020B0604020202020204" pitchFamily="34" charset="0"/>
            </a:endParaRPr>
          </a:p>
          <a:p>
            <a:pPr marL="257175" indent="-257175" algn="l">
              <a:buFont typeface="Arial" panose="020B0604020202020204" pitchFamily="34" charset="0"/>
              <a:buChar char="•"/>
            </a:pPr>
            <a:endParaRPr lang="en-GB" sz="2400">
              <a:solidFill>
                <a:schemeClr val="bg1">
                  <a:lumMod val="95000"/>
                </a:schemeClr>
              </a:solidFill>
              <a:latin typeface="Arial" panose="020B0604020202020204" pitchFamily="34" charset="0"/>
              <a:cs typeface="Arial" panose="020B0604020202020204" pitchFamily="34" charset="0"/>
            </a:endParaRPr>
          </a:p>
        </p:txBody>
      </p:sp>
      <p:sp>
        <p:nvSpPr>
          <p:cNvPr id="4" name="Arrow: Right 3">
            <a:extLst>
              <a:ext uri="{FF2B5EF4-FFF2-40B4-BE49-F238E27FC236}">
                <a16:creationId xmlns:a16="http://schemas.microsoft.com/office/drawing/2014/main" id="{6D2F951F-AA53-4F56-A310-45E770DFF679}"/>
              </a:ext>
            </a:extLst>
          </p:cNvPr>
          <p:cNvSpPr/>
          <p:nvPr/>
        </p:nvSpPr>
        <p:spPr>
          <a:xfrm>
            <a:off x="1133475" y="2095500"/>
            <a:ext cx="1400175" cy="238125"/>
          </a:xfrm>
          <a:prstGeom prst="rightArrow">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5" name="Arrow: Right 4">
            <a:extLst>
              <a:ext uri="{FF2B5EF4-FFF2-40B4-BE49-F238E27FC236}">
                <a16:creationId xmlns:a16="http://schemas.microsoft.com/office/drawing/2014/main" id="{BD311D15-CD1F-4DC4-B467-94A0B4A768FD}"/>
              </a:ext>
            </a:extLst>
          </p:cNvPr>
          <p:cNvSpPr/>
          <p:nvPr/>
        </p:nvSpPr>
        <p:spPr>
          <a:xfrm>
            <a:off x="1133475" y="3257550"/>
            <a:ext cx="1276350" cy="238125"/>
          </a:xfrm>
          <a:prstGeom prst="rightArrow">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6" name="Arrow: Right 5">
            <a:extLst>
              <a:ext uri="{FF2B5EF4-FFF2-40B4-BE49-F238E27FC236}">
                <a16:creationId xmlns:a16="http://schemas.microsoft.com/office/drawing/2014/main" id="{78778A7C-8759-4348-AD46-5A20EAC1558F}"/>
              </a:ext>
            </a:extLst>
          </p:cNvPr>
          <p:cNvSpPr/>
          <p:nvPr/>
        </p:nvSpPr>
        <p:spPr>
          <a:xfrm>
            <a:off x="1133475" y="4762501"/>
            <a:ext cx="1276350" cy="193724"/>
          </a:xfrm>
          <a:prstGeom prst="rightArrow">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pic>
        <p:nvPicPr>
          <p:cNvPr id="10" name="Picture 9">
            <a:extLst>
              <a:ext uri="{FF2B5EF4-FFF2-40B4-BE49-F238E27FC236}">
                <a16:creationId xmlns:a16="http://schemas.microsoft.com/office/drawing/2014/main" id="{4BEA5CAD-40C2-422E-8236-E845AD01C997}"/>
              </a:ext>
              <a:ext uri="{C183D7F6-B498-43B3-948B-1728B52AA6E4}">
                <adec:decorative xmlns:adec="http://schemas.microsoft.com/office/drawing/2017/decorative" val="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84161" y="2667312"/>
            <a:ext cx="2890564" cy="2095188"/>
          </a:xfrm>
          <a:prstGeom prst="rect">
            <a:avLst/>
          </a:prstGeom>
        </p:spPr>
      </p:pic>
    </p:spTree>
    <p:extLst>
      <p:ext uri="{BB962C8B-B14F-4D97-AF65-F5344CB8AC3E}">
        <p14:creationId xmlns:p14="http://schemas.microsoft.com/office/powerpoint/2010/main" val="3842354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6" presetClass="entr" presetSubtype="16" fill="hold" nodeType="afterEffect">
                                  <p:stCondLst>
                                    <p:cond delay="75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ircle(in)">
                                      <p:cBhvr>
                                        <p:cTn id="7" dur="1500"/>
                                        <p:tgtEl>
                                          <p:spTgt spid="3">
                                            <p:txEl>
                                              <p:pRg st="0" end="0"/>
                                            </p:txEl>
                                          </p:spTgt>
                                        </p:tgtEl>
                                      </p:cBhvr>
                                    </p:animEffect>
                                  </p:childTnLst>
                                </p:cTn>
                              </p:par>
                            </p:childTnLst>
                          </p:cTn>
                        </p:par>
                        <p:par>
                          <p:cTn id="8" fill="hold">
                            <p:stCondLst>
                              <p:cond delay="2250"/>
                            </p:stCondLst>
                            <p:childTnLst>
                              <p:par>
                                <p:cTn id="9" presetID="6" presetClass="entr" presetSubtype="16" fill="hold" nodeType="afterEffect">
                                  <p:stCondLst>
                                    <p:cond delay="750"/>
                                  </p:stCondLst>
                                  <p:childTnLst>
                                    <p:set>
                                      <p:cBhvr>
                                        <p:cTn id="10" dur="1" fill="hold">
                                          <p:stCondLst>
                                            <p:cond delay="0"/>
                                          </p:stCondLst>
                                        </p:cTn>
                                        <p:tgtEl>
                                          <p:spTgt spid="3">
                                            <p:txEl>
                                              <p:pRg st="3" end="3"/>
                                            </p:txEl>
                                          </p:spTgt>
                                        </p:tgtEl>
                                        <p:attrNameLst>
                                          <p:attrName>style.visibility</p:attrName>
                                        </p:attrNameLst>
                                      </p:cBhvr>
                                      <p:to>
                                        <p:strVal val="visible"/>
                                      </p:to>
                                    </p:set>
                                    <p:animEffect transition="in" filter="circle(in)">
                                      <p:cBhvr>
                                        <p:cTn id="11" dur="1500"/>
                                        <p:tgtEl>
                                          <p:spTgt spid="3">
                                            <p:txEl>
                                              <p:pRg st="3" end="3"/>
                                            </p:txEl>
                                          </p:spTgt>
                                        </p:tgtEl>
                                      </p:cBhvr>
                                    </p:animEffect>
                                  </p:childTnLst>
                                </p:cTn>
                              </p:par>
                            </p:childTnLst>
                          </p:cTn>
                        </p:par>
                        <p:par>
                          <p:cTn id="12" fill="hold">
                            <p:stCondLst>
                              <p:cond delay="4500"/>
                            </p:stCondLst>
                            <p:childTnLst>
                              <p:par>
                                <p:cTn id="13" presetID="6" presetClass="entr" presetSubtype="16" fill="hold" nodeType="afterEffect">
                                  <p:stCondLst>
                                    <p:cond delay="750"/>
                                  </p:stCondLst>
                                  <p:childTnLst>
                                    <p:set>
                                      <p:cBhvr>
                                        <p:cTn id="14" dur="1" fill="hold">
                                          <p:stCondLst>
                                            <p:cond delay="0"/>
                                          </p:stCondLst>
                                        </p:cTn>
                                        <p:tgtEl>
                                          <p:spTgt spid="3">
                                            <p:txEl>
                                              <p:pRg st="6" end="6"/>
                                            </p:txEl>
                                          </p:spTgt>
                                        </p:tgtEl>
                                        <p:attrNameLst>
                                          <p:attrName>style.visibility</p:attrName>
                                        </p:attrNameLst>
                                      </p:cBhvr>
                                      <p:to>
                                        <p:strVal val="visible"/>
                                      </p:to>
                                    </p:set>
                                    <p:animEffect transition="in" filter="circle(in)">
                                      <p:cBhvr>
                                        <p:cTn id="15" dur="1500"/>
                                        <p:tgtEl>
                                          <p:spTgt spid="3">
                                            <p:txEl>
                                              <p:pRg st="6" end="6"/>
                                            </p:txEl>
                                          </p:spTgt>
                                        </p:tgtEl>
                                      </p:cBhvr>
                                    </p:animEffect>
                                  </p:childTnLst>
                                </p:cTn>
                              </p:par>
                            </p:childTnLst>
                          </p:cTn>
                        </p:par>
                        <p:par>
                          <p:cTn id="16" fill="hold">
                            <p:stCondLst>
                              <p:cond delay="6750"/>
                            </p:stCondLst>
                            <p:childTnLst>
                              <p:par>
                                <p:cTn id="17" presetID="6" presetClass="entr" presetSubtype="16" fill="hold" nodeType="afterEffect">
                                  <p:stCondLst>
                                    <p:cond delay="750"/>
                                  </p:stCondLst>
                                  <p:childTnLst>
                                    <p:set>
                                      <p:cBhvr>
                                        <p:cTn id="18" dur="1" fill="hold">
                                          <p:stCondLst>
                                            <p:cond delay="0"/>
                                          </p:stCondLst>
                                        </p:cTn>
                                        <p:tgtEl>
                                          <p:spTgt spid="3">
                                            <p:txEl>
                                              <p:pRg st="8" end="8"/>
                                            </p:txEl>
                                          </p:spTgt>
                                        </p:tgtEl>
                                        <p:attrNameLst>
                                          <p:attrName>style.visibility</p:attrName>
                                        </p:attrNameLst>
                                      </p:cBhvr>
                                      <p:to>
                                        <p:strVal val="visible"/>
                                      </p:to>
                                    </p:set>
                                    <p:animEffect transition="in" filter="circle(in)">
                                      <p:cBhvr>
                                        <p:cTn id="19" dur="1500"/>
                                        <p:tgtEl>
                                          <p:spTgt spid="3">
                                            <p:txEl>
                                              <p:pRg st="8" end="8"/>
                                            </p:txEl>
                                          </p:spTgt>
                                        </p:tgtEl>
                                      </p:cBhvr>
                                    </p:animEffect>
                                  </p:childTnLst>
                                </p:cTn>
                              </p:par>
                            </p:childTnLst>
                          </p:cTn>
                        </p:par>
                        <p:par>
                          <p:cTn id="20" fill="hold">
                            <p:stCondLst>
                              <p:cond delay="9000"/>
                            </p:stCondLst>
                            <p:childTnLst>
                              <p:par>
                                <p:cTn id="21" presetID="1" presetClass="entr" presetSubtype="0" fill="hold" nodeType="afterEffect">
                                  <p:stCondLst>
                                    <p:cond delay="500"/>
                                  </p:stCondLst>
                                  <p:childTnLst>
                                    <p:set>
                                      <p:cBhvr>
                                        <p:cTn id="22" dur="1" fill="hold">
                                          <p:stCondLst>
                                            <p:cond delay="499"/>
                                          </p:stCondLst>
                                        </p:cTn>
                                        <p:tgtEl>
                                          <p:spTgt spid="10"/>
                                        </p:tgtEl>
                                        <p:attrNameLst>
                                          <p:attrName>style.visibility</p:attrName>
                                        </p:attrNameLst>
                                      </p:cBhvr>
                                      <p:to>
                                        <p:strVal val="visible"/>
                                      </p:to>
                                    </p:set>
                                  </p:childTnLst>
                                </p:cTn>
                              </p:par>
                            </p:childTnLst>
                          </p:cTn>
                        </p:par>
                        <p:par>
                          <p:cTn id="23" fill="hold">
                            <p:stCondLst>
                              <p:cond delay="10000"/>
                            </p:stCondLst>
                            <p:childTnLst>
                              <p:par>
                                <p:cTn id="24" presetID="22" presetClass="entr" presetSubtype="8" fill="hold" grpId="0" nodeType="afterEffect">
                                  <p:stCondLst>
                                    <p:cond delay="500"/>
                                  </p:stCondLst>
                                  <p:childTnLst>
                                    <p:set>
                                      <p:cBhvr>
                                        <p:cTn id="25" dur="1" fill="hold">
                                          <p:stCondLst>
                                            <p:cond delay="0"/>
                                          </p:stCondLst>
                                        </p:cTn>
                                        <p:tgtEl>
                                          <p:spTgt spid="4"/>
                                        </p:tgtEl>
                                        <p:attrNameLst>
                                          <p:attrName>style.visibility</p:attrName>
                                        </p:attrNameLst>
                                      </p:cBhvr>
                                      <p:to>
                                        <p:strVal val="visible"/>
                                      </p:to>
                                    </p:set>
                                    <p:animEffect transition="in" filter="wipe(left)">
                                      <p:cBhvr>
                                        <p:cTn id="26" dur="500"/>
                                        <p:tgtEl>
                                          <p:spTgt spid="4"/>
                                        </p:tgtEl>
                                      </p:cBhvr>
                                    </p:animEffect>
                                  </p:childTnLst>
                                </p:cTn>
                              </p:par>
                            </p:childTnLst>
                          </p:cTn>
                        </p:par>
                        <p:par>
                          <p:cTn id="27" fill="hold">
                            <p:stCondLst>
                              <p:cond delay="11000"/>
                            </p:stCondLst>
                            <p:childTnLst>
                              <p:par>
                                <p:cTn id="28" presetID="2" presetClass="entr" presetSubtype="8" fill="hold" grpId="0" nodeType="afterEffect">
                                  <p:stCondLst>
                                    <p:cond delay="500"/>
                                  </p:stCondLst>
                                  <p:childTnLst>
                                    <p:set>
                                      <p:cBhvr>
                                        <p:cTn id="29" dur="1" fill="hold">
                                          <p:stCondLst>
                                            <p:cond delay="0"/>
                                          </p:stCondLst>
                                        </p:cTn>
                                        <p:tgtEl>
                                          <p:spTgt spid="5"/>
                                        </p:tgtEl>
                                        <p:attrNameLst>
                                          <p:attrName>style.visibility</p:attrName>
                                        </p:attrNameLst>
                                      </p:cBhvr>
                                      <p:to>
                                        <p:strVal val="visible"/>
                                      </p:to>
                                    </p:set>
                                    <p:anim calcmode="lin" valueType="num">
                                      <p:cBhvr additive="base">
                                        <p:cTn id="30" dur="500" fill="hold"/>
                                        <p:tgtEl>
                                          <p:spTgt spid="5"/>
                                        </p:tgtEl>
                                        <p:attrNameLst>
                                          <p:attrName>ppt_x</p:attrName>
                                        </p:attrNameLst>
                                      </p:cBhvr>
                                      <p:tavLst>
                                        <p:tav tm="0">
                                          <p:val>
                                            <p:strVal val="0-#ppt_w/2"/>
                                          </p:val>
                                        </p:tav>
                                        <p:tav tm="100000">
                                          <p:val>
                                            <p:strVal val="#ppt_x"/>
                                          </p:val>
                                        </p:tav>
                                      </p:tavLst>
                                    </p:anim>
                                    <p:anim calcmode="lin" valueType="num">
                                      <p:cBhvr additive="base">
                                        <p:cTn id="31" dur="500" fill="hold"/>
                                        <p:tgtEl>
                                          <p:spTgt spid="5"/>
                                        </p:tgtEl>
                                        <p:attrNameLst>
                                          <p:attrName>ppt_y</p:attrName>
                                        </p:attrNameLst>
                                      </p:cBhvr>
                                      <p:tavLst>
                                        <p:tav tm="0">
                                          <p:val>
                                            <p:strVal val="#ppt_y"/>
                                          </p:val>
                                        </p:tav>
                                        <p:tav tm="100000">
                                          <p:val>
                                            <p:strVal val="#ppt_y"/>
                                          </p:val>
                                        </p:tav>
                                      </p:tavLst>
                                    </p:anim>
                                  </p:childTnLst>
                                </p:cTn>
                              </p:par>
                            </p:childTnLst>
                          </p:cTn>
                        </p:par>
                        <p:par>
                          <p:cTn id="32" fill="hold">
                            <p:stCondLst>
                              <p:cond delay="12000"/>
                            </p:stCondLst>
                            <p:childTnLst>
                              <p:par>
                                <p:cTn id="33" presetID="22" presetClass="entr" presetSubtype="8" fill="hold" grpId="0" nodeType="afterEffect">
                                  <p:stCondLst>
                                    <p:cond delay="0"/>
                                  </p:stCondLst>
                                  <p:childTnLst>
                                    <p:set>
                                      <p:cBhvr>
                                        <p:cTn id="34" dur="1" fill="hold">
                                          <p:stCondLst>
                                            <p:cond delay="0"/>
                                          </p:stCondLst>
                                        </p:cTn>
                                        <p:tgtEl>
                                          <p:spTgt spid="6"/>
                                        </p:tgtEl>
                                        <p:attrNameLst>
                                          <p:attrName>style.visibility</p:attrName>
                                        </p:attrNameLst>
                                      </p:cBhvr>
                                      <p:to>
                                        <p:strVal val="visible"/>
                                      </p:to>
                                    </p:set>
                                    <p:animEffect transition="in" filter="wipe(left)">
                                      <p:cBhvr>
                                        <p:cTn id="35"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7D7CC9-9A67-4375-A0E7-E4F2E00F65A1}"/>
              </a:ext>
            </a:extLst>
          </p:cNvPr>
          <p:cNvSpPr>
            <a:spLocks noGrp="1"/>
          </p:cNvSpPr>
          <p:nvPr>
            <p:ph type="title"/>
          </p:nvPr>
        </p:nvSpPr>
        <p:spPr>
          <a:solidFill>
            <a:schemeClr val="tx1"/>
          </a:solidFill>
        </p:spPr>
        <p:txBody>
          <a:bodyPr/>
          <a:lstStyle/>
          <a:p>
            <a:r>
              <a:rPr lang="en-GB">
                <a:solidFill>
                  <a:schemeClr val="bg1"/>
                </a:solidFill>
              </a:rPr>
              <a:t>References</a:t>
            </a:r>
          </a:p>
        </p:txBody>
      </p:sp>
      <p:sp>
        <p:nvSpPr>
          <p:cNvPr id="3" name="Content Placeholder 2">
            <a:extLst>
              <a:ext uri="{FF2B5EF4-FFF2-40B4-BE49-F238E27FC236}">
                <a16:creationId xmlns:a16="http://schemas.microsoft.com/office/drawing/2014/main" id="{8B8039CD-D83D-4391-BA24-EE887DD1FC59}"/>
              </a:ext>
            </a:extLst>
          </p:cNvPr>
          <p:cNvSpPr>
            <a:spLocks noGrp="1"/>
          </p:cNvSpPr>
          <p:nvPr>
            <p:ph idx="1"/>
          </p:nvPr>
        </p:nvSpPr>
        <p:spPr>
          <a:xfrm>
            <a:off x="628650" y="1869086"/>
            <a:ext cx="7886700" cy="3620886"/>
          </a:xfrm>
          <a:solidFill>
            <a:schemeClr val="tx1"/>
          </a:solidFill>
        </p:spPr>
        <p:txBody>
          <a:bodyPr>
            <a:normAutofit/>
          </a:bodyPr>
          <a:lstStyle/>
          <a:p>
            <a:pPr algn="ctr"/>
            <a:r>
              <a:rPr lang="en-GB" b="1">
                <a:solidFill>
                  <a:schemeClr val="bg1"/>
                </a:solidFill>
                <a:latin typeface="Arial" panose="020B0604020202020204" pitchFamily="34" charset="0"/>
                <a:cs typeface="Arial" panose="020B0604020202020204" pitchFamily="34" charset="0"/>
              </a:rPr>
              <a:t>David JP Phillips(2014) </a:t>
            </a:r>
            <a:r>
              <a:rPr lang="en-GB" b="1" i="1">
                <a:solidFill>
                  <a:schemeClr val="bg1"/>
                </a:solidFill>
                <a:latin typeface="Arial" panose="020B0604020202020204" pitchFamily="34" charset="0"/>
                <a:cs typeface="Arial" panose="020B0604020202020204" pitchFamily="34" charset="0"/>
              </a:rPr>
              <a:t>How to avoid death By PowerPoint [YouTube]. Available at: https: //www.youtube.com/watch?v=Iwpi1Lm6dFo. (Accessed: 09/10/21).</a:t>
            </a:r>
            <a:endParaRPr lang="en-GB" b="1">
              <a:solidFill>
                <a:schemeClr val="bg1"/>
              </a:solidFill>
              <a:latin typeface="Arial" panose="020B0604020202020204" pitchFamily="34" charset="0"/>
              <a:cs typeface="Arial" panose="020B0604020202020204" pitchFamily="34" charset="0"/>
            </a:endParaRPr>
          </a:p>
          <a:p>
            <a:pPr algn="ctr"/>
            <a:r>
              <a:rPr lang="en-GB" b="1">
                <a:solidFill>
                  <a:schemeClr val="bg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Wakefield J. (18 December 2015) How to avoid 'death by PowerPoint'. BBC</a:t>
            </a:r>
            <a:r>
              <a:rPr lang="en-GB" b="1" i="1">
                <a:solidFill>
                  <a:schemeClr val="bg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a:t>
            </a:r>
          </a:p>
          <a:p>
            <a:pPr algn="ctr"/>
            <a:r>
              <a:rPr lang="en-GB" b="1">
                <a:solidFill>
                  <a:schemeClr val="bg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JP Phillips D.(2019) </a:t>
            </a:r>
            <a:r>
              <a:rPr lang="en-GB" b="1" i="1">
                <a:solidFill>
                  <a:schemeClr val="bg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How to avoid Death By PowerPoint . Available at: https://www.davidjpphillips.com/book-us/deathbypowerpointkeynote/ .</a:t>
            </a:r>
            <a:r>
              <a:rPr lang="en-GB" b="1" i="1">
                <a:solidFill>
                  <a:schemeClr val="bg1"/>
                </a:solidFill>
                <a:latin typeface="Arial" panose="020B0604020202020204" pitchFamily="34" charset="0"/>
                <a:cs typeface="Arial" panose="020B0604020202020204" pitchFamily="34" charset="0"/>
              </a:rPr>
              <a:t> (Accessed:( 10/10/21).</a:t>
            </a:r>
            <a:endParaRPr lang="en-GB" b="1">
              <a:solidFill>
                <a:schemeClr val="bg1"/>
              </a:solidFill>
              <a:latin typeface="Arial" panose="020B0604020202020204" pitchFamily="34" charset="0"/>
              <a:cs typeface="Arial" panose="020B0604020202020204" pitchFamily="34" charset="0"/>
            </a:endParaRPr>
          </a:p>
          <a:p>
            <a:endParaRPr lang="en-GB" b="1" i="1">
              <a:solidFill>
                <a:schemeClr val="bg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endParaRPr>
          </a:p>
        </p:txBody>
      </p:sp>
    </p:spTree>
    <p:extLst>
      <p:ext uri="{BB962C8B-B14F-4D97-AF65-F5344CB8AC3E}">
        <p14:creationId xmlns:p14="http://schemas.microsoft.com/office/powerpoint/2010/main" val="156050326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https://ukc-powerpoint.officeapps.live.com/pods/GetClipboardImage.ashx?Id=67a54574-ae97-4e6f-a242-2c71477fc2e5&amp;DC=GUK2&amp;pkey=1f199a9b-2eec-450a-84f8-84f97500cbe4&amp;wdwaccluster=GUK2"/>
          <p:cNvPicPr>
            <a:picLocks noChangeAspect="1" noChangeArrowheads="1"/>
          </p:cNvPicPr>
          <p:nvPr/>
        </p:nvPicPr>
        <p:blipFill>
          <a:blip r:embed="rId3"/>
          <a:srcRect/>
          <a:stretch>
            <a:fillRect/>
          </a:stretch>
        </p:blipFill>
        <p:spPr bwMode="auto">
          <a:xfrm>
            <a:off x="0" y="0"/>
            <a:ext cx="9144000" cy="6929462"/>
          </a:xfrm>
          <a:prstGeom prst="rect">
            <a:avLst/>
          </a:prstGeom>
          <a:noFill/>
        </p:spPr>
      </p:pic>
      <p:sp>
        <p:nvSpPr>
          <p:cNvPr id="17414" name="AutoShape 6" descr="data:image/jpg;base64,%20/9j/4AAQSkZJRgABAQEAYABgAAD/2wBDAAUDBAQEAwUEBAQFBQUGBwwIBwcHBw8LCwkMEQ8SEhEPERETFhwXExQaFRERGCEYGh0dHx8fExciJCIeJBweHx7/2wBDAQUFBQcGBw4ICA4eFBEUHh4eHh4eHh4eHh4eHh4eHh4eHh4eHh4eHh4eHh4eHh4eHh4eHh4eHh4eHh4eHh4eHh7/wAARCACQAHU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j2XBoJ4NSScHj1qJq/WI0kflk6zGlsGkJ496QmmSOFU1bikR7RscWHen28clzII4gME43McKPqaktLMOBJPkg8hP8areJNYt9ItgMBpWH7uJf5n2r5PMeIoU5ulhlzPv0/wCCfU4HIalSCqYh8qfTr/wC3qdtY2MPmT6gvA+ZsYX8M8muPbxRaLcuv2eVogflcMMn8Kwnh1XVrlpRDPcO7Z4UkCtS38E69LCZGs2QYzg9a8GebYnm5qlW34HtU8ooONoU7/ezZ0rVodSuJIbZZNyLvwwwSO9aCTK3fpXFwxan4e1KO68lo5Ym/iXhh3B9q6tri31C1Gp2A2dpov7jeletgs+lTko19YvqeVjMkUk3R0a6F4N05pN1VLS5WZeeCOoqUmvr4ONSKlF3TPlJ81OTjLckLcGopXNLnimsKvkRKqsYG9SaKaetFL2SNVVZtTdetQuakeoWrVHIxjVE7BSCeTngepqZhxWRezsNUsoRxuLM306CvHz7EvD4OXLvLT+vketkOHVfGR5tlqdZKYrfSWv5pMKo6dyam8GeCP7Wk/tjWl3zS4KxMOEXsKpWNsdW1Ww045MUTefKO3HQfn/KvZfD9mFVV7cdK/IMRiJQXLF6s/YsNhoy9+aukUdP8N2lpGBBbxxgeiirI0lTxsGK6Py8cAUqw+1ec4Tb1O9VEkcH4m8K2d5ayRy26NuBGccivArq2uPCXi02kzMLWVwr56Mh7/hX1hex5jIrxv44+G0vNDOoW8ebi0O446lO4r0MBiHCfs5vRnnZhh1Up+0iveRwOqWr2F8WjJKEggjoQauwvvjB6etV9IuTqvhON2wZrb9y574xx/n2pLKTccHrtGR71+gcNY+aq/V5vR3+9f5n55xFgIez+sQ/pFyk70opa+5sfF3I9oJPFFSBTRQap6Gk681C1TyVATzREwk9SGY/KetZlzayPrmmOqlgYmLY7Af/AK61LgYib6UXzTWraZdw4w6vC+f7rLn+lfIcW1Go0497/kfX8J005VJdrfma/hrU7TS7qe5mVnllfaiouSVUf/rrt7T4laXYqq3Wmaip9Vt2P9K5SCCXRtAh1AW/nPs3HC5PPNZl/wCNtdjuLGFdMSWO7AMZEmTknGDgYBr86hQ9tJyUb/M/TalZ0oKLlb5XPcfDXifS9egWaz81Qf4ZEKn8jWzczw28TSSHCgZNeZ6NdXVvfRxyoocNtcpgj9Otdf4quTHYJtJy3b1rilUtJqx1ui0lruYOu/EjR7SVrdNP1G4bOMxwkjNYt54gt9TgZZ7OeCORSNskZGRWN401u/0XTm1GKxWaISiMgPtwTnk45qHR/FF/fRWUd5YeX9sXciht+BnHPcfjXRKg5U/aKOne5hGooVXTlLXtY4XSLZNL8Yahoqn9xcqZIfw5A/LNCRPHfOmDwDn25q98T7STR/F+kX6qVDsOn15H5GneIJJtN1G6g8tQbiLY24cr8wOR78V7mWYz2OIpV3quv5M+ZzbB+1w9WhHe+n5oj+lKKhtpPNiDd+9Tp1r9dhJTipRejPyeUXCTjLccBx1opyCigpPQtyNzUG9abKTUJPFaqJzN3Y66mVYHJ9Km1q5SPw5aSNj5QpPtWNq8wjt8E/eIWp9alF74YSQDA8vaQOmQMf0r4HjCa9tSh2/U/QODqT9lVn/Wh7t4ZtrXUNDhUqrL5YxnoRipT4b02I7ltId2cjCY5rF+E14ZvC1hJuzmFR+XFd04DpkelfmcpShJpM/VIJNJnMTwRQ3Ea8A7hitTXWjkW3U4Nc9rF/DZ63G10kzLuwAiE/jVzxFrGmNaxeSZWckY2ITj61k020zecVoXzoNjqEG24hWRPQii08J6baSB7e3jjx6LV3w9Oz2asykenHWtR5FVMk1fPLltfQ5pxaZ4T+0pEsNjpsq8SxzHaR9P/rVzvjLVB4i1C31RYhE01pGzqD/FtAJra/aCuP7Q1/SdJUZyxd8emf8ADNc5bIJ5TMq7Y2O2IY6KOBXsYf3KMPmeBXhz4ifyK9hujba3cZFaC0zULVreRGkjaNlPRhg4NSoBgda/UuG8V7fBJPeOn+R+XcR4X6vjHbaWv+ZImcUUqA4/xor3zw0xbjCmqrn5eann6ZxVO4bahrRbGfL7xiaw5mukiU8Jya09HUXWiahYv9+EmQDvtIrOWFmladhy3Iq5HL/Zt/a3uCYp/wBxMB79K/JM9xf1rFTku+nyP17IcJ9Vwsbrpr8z0P4I6kJPDa2hP7y1lMZHoM5Feqx3apDuZgF7mvAvDMreHvGIVMm0vRzjoD2Ne2afLBeWOwkMrDmvkMZG0+ZbPU+wwlS9JRe60I59a0F7gebcwM6npkE1JcazoDRqHlg9eBWDN4ZW1v5Lm3sY5o5OqBOtSHRY5IykWiNCzZyXXgfSskoW3PThToyheUtTqdP1bTrkBLWaN/ZSDVi8mURnkdOaxNC0e002MMsKLN3IUA1k+PNfXTrEw2/z3c3yQoOpY9/oKmK5pWicE2lc828To2tfEC9mUkx28Qt1b36tj88U9Hj03UbabyldIXVtjdCAelbltp0Gm6VEARLMV8yeY9WkPJrj9UM13eFUJWPPzv6D0r04S5/d6I82dNRg3bVmr4j1KfxBf3OpXAUFl+VV6Ko6Cs6M/IO9WZFWPRptnC7CAe7GuW0TUbr7bJZXHzup47HFfb8KZlRw/PCq7XtbsfBcV5XVquEqKvZPQ6ZDxRSQsHTcvT6UV+i6PVH55drQZcOqI2ccj8qyL+7h2+WZkVm4HOcmrF/ZzahEVMjRA9MelYMmlx2d/BBHltoLOx6k18nmHFFKlzUqKu+/Q+ywHDFWry1aui7G60S/Zxt7Clms/t+kT2oOJMbkOejDpV22t99op9BS26+SzL61+Yyqts/U4UFyoqeCrqHVNLfT7pit3bDahz8wINa2ia3r/hy+kjm3XVqCCMnLD/GvP/EQutH8Wm6siUMwEgA6N613Wk+ILG406Ge+kjG5tki/8tI2HqPT3qq9J8vMldM5qFeKlyTdpL8T07w/8TNDmjEdxMkEncSHBrZn+IHhtISzalbDA7SA15Pqtj4avIleOSC5jboQcEVz1zolvG4k0220+QD/AJ6nLL+HeuNYem+rR2SrT3STO98TfE+Dc8ejWz3TdmAwv51jaQl1cXJ1bWJDNeSDgfwxD+6K52weSC7U6pdWscS8pDGOWPuOtbVzcXV+NtkWjgx/rCpX9DVulGCtFfMUKl3eW/Ym1/Wl3i0t8s56qvJrMv7i3s7UT6mwjJ+5GvU/40y4u9M8O27y83N6w78n8fSud8KbvEPjBLzWlaWzhDSSIMhcAcJ7ZNdNGimnLZL8TjxWJcXZayfTsdNaSNfRq8ibIRyq1zX2drvxuPso+XGXI6DFb+rSziMWenQ/fbaMe/atvQNCh0ux3y4M78yP6mtI1VSTl3MPYyrtRfTVsxtRZrOfaq5V+foe9FbN3BFMwPHHrRXu4XibGUKUaalojxcTwxhK1aVS25NYtHFo72tvZo91KCZZ5ACVHog7fXrXKPD5l1JJt5HFby3Hl2zSKcFRVGwi8y1a4fjzGLV885vVn08KKWhe0uMG09an1TSmtrGG+VgyOcHH8JpNMUeUQvrRqJl8vYxYoDnBPFcd3zHel7uhyvjzSZr3SUv7WMtLZjc2Bzs7/rVDw7/Z+t2Zimb7NfqoCTKOTjsfUV6t4DAN1eKY1kVrGUFWGQRjvXmGpeHZ9Pcalp44zueMenqK66FbmTpt2a2PLxFG1TnSuuo2exvrd/JurJZ/SSM7cirFhodzMpuI9EnlRTy4LFR9TWhpOsC6gVTzxgg123hbxbfaLZXNpZNA0U6nMNwu5CxGM8c0TqTTs0WqMXDmp6nEQGS1bculBSO4AzWrp+obphLJBhgDhJV+XOOuKi8nW3ZpJ54SCekMef51JaSf6Ssd3b3Xl93VAT+uBWEtTq2RnzaLDd3DzzyEozZaRup+lTPJYadb/ZrGIYJwAvVjTfEt40750+3kghVQMSPuYn1PYfSq/hPT55Lhry5bdj7gP863taF5M89vmqcsI28zs7PRo9O063v7llNzMN3l9dgqtfzySLgcCnXWpiNB5z7yBgZPSuf1DWlANY04Sk7m1SqqceU0UHbDN9Bmiq2gp4gmhe5tbx7JJMYAGSwGcH9aK1dk7XMUqjV1Eiu7ea3k+zXUMsJdQQsilSQeh57VptbrDZpGq8BQBUHjrWrrXddfUbrahICIi/dRR0Aq7EfMsEPfaOamtpY7sM3Je8tSHShliuMc1a1C23Q78jrjHeo9BjE155RbacEj3rSvSqxELnpXLN2kdlNaNEPgWaRdUe3hwZZIZIwD/uk/0rM0e8W6sVUxhguVc+h9K0/h9A48YWrdT5jDHrlTXkdnr9zpOu3sL52C4kBHp8xropUPaylbsv1PNrYpUZpSW50Osad/YmptqUEfmWj8vGP4W/wrR0C6nuL6K9hgRthyEmj3IfYg9aq22uJexEqyuv8AEh7iuxsT4ft9E+2W+sRmVFy9vNHsfPovY1dTntqtR03ST30Zna9c3V5PC1ppEVnKoImNucRyHPBC9qbFb6vLHwiIfV3xTm8Q6cG3CUZ7cGq8mvLMxw3yH0rB87+ydKVKG0hX00rk3l5bHI5VDk055xDBst4uOx6Cqsmr2SfNKSB9Kt2kseor5dtDKq93ZcCtOWVryOWVSLlywepjS+dcS7cksT2rY0Dw7HNexNqG1I2cDLchR6mt3S9NtLMbpE8xz61Fq94iI3l4X6UnWb92I4YRfFPc6bV7Xw3paQQw64kzEHd5S5UdMUV5PeT3ckxaMMw74orZUY2MvazjpdsXxGzxtnH8Xat3QpvOsEJ5+Wq3iaz/AHLnGfepPB43WGw9uBSqWlTudNFOFVruWoWaG5DRcEelXp3ZrYk9cVUlQxz5q3dDFsdvpXM1ex27IufDQzHxpp0aKGZpv0wc/pXC+MPB8N5req3FjhZRezBkPQnea9K+D9u7+ObOVVLMqyN9PlI/rXBavq8dt4q1mHzgGTUJs89TvNa0udVG4djzarpSq8tXaxzuneG3jRd2+OYdfar7Q3Vmu2SMyj2HNbEWuWszDzioYdHU80kcouNRiO5ZbfcC2084960cqjfvG0YUlG1MxjJaPExPyNjoy4NZ9tDcyzlbU5BPSuq1TTpLy5aRliVC304q3pFjZ6fhlYE9aFNRWhEqLm9djP0bww0hE14pZuwPSvSfDnhG+utPNxZQRGMZUF3C5I9K5WfUhjCsBz2qL+3bqGIxxXk0Y54VyKhxlUfvGbcaa5aVkN1jUHSeS3VcMjFW5zyKxWjur5ysbEc8tjgVftLVrp/MKkKTyx71uy2sUOnKtv8A65ugA4x6mlpDRG8YSqK8tjFggit4/LVGdv4iBRW1a2kcEW08seWJ7miocjpVNI//2Q=="/>
          <p:cNvSpPr>
            <a:spLocks noChangeAspect="1" noChangeArrowheads="1"/>
          </p:cNvSpPr>
          <p:nvPr/>
        </p:nvSpPr>
        <p:spPr bwMode="auto">
          <a:xfrm>
            <a:off x="212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14" name="Rectangle 13"/>
          <p:cNvSpPr/>
          <p:nvPr/>
        </p:nvSpPr>
        <p:spPr>
          <a:xfrm>
            <a:off x="2609931" y="3137847"/>
            <a:ext cx="2357454" cy="923330"/>
          </a:xfrm>
          <a:prstGeom prst="rect">
            <a:avLst/>
          </a:prstGeom>
          <a:noFill/>
        </p:spPr>
        <p:txBody>
          <a:bodyPr wrap="square" lIns="91440" tIns="45720" rIns="91440" bIns="45720">
            <a:spAutoFit/>
          </a:bodyPr>
          <a:lstStyle/>
          <a:p>
            <a:pPr algn="ctr"/>
            <a:r>
              <a:rPr lang="en-GB" sz="5400" b="1" spc="-380" dirty="0">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rPr>
              <a:t>S I X</a:t>
            </a:r>
            <a:endParaRPr lang="en-GB" sz="5400" b="1" cap="none" spc="-380" dirty="0">
              <a:ln w="900" cmpd="sng">
                <a:solidFill>
                  <a:schemeClr val="accent1">
                    <a:satMod val="190000"/>
                    <a:alpha val="55000"/>
                  </a:schemeClr>
                </a:solidFill>
                <a:prstDash val="solid"/>
              </a:ln>
              <a:solidFill>
                <a:schemeClr val="accent1">
                  <a:satMod val="200000"/>
                  <a:tint val="3000"/>
                </a:schemeClr>
              </a:solidFill>
              <a:effectLst>
                <a:innerShdw blurRad="101600" dist="76200" dir="5400000">
                  <a:schemeClr val="accent1">
                    <a:satMod val="190000"/>
                    <a:tint val="100000"/>
                    <a:alpha val="74000"/>
                  </a:schemeClr>
                </a:innerShdw>
              </a:effectLst>
            </a:endParaRPr>
          </a:p>
        </p:txBody>
      </p:sp>
      <p:sp>
        <p:nvSpPr>
          <p:cNvPr id="15" name="TextBox 14"/>
          <p:cNvSpPr txBox="1"/>
          <p:nvPr/>
        </p:nvSpPr>
        <p:spPr>
          <a:xfrm>
            <a:off x="1625074" y="4352293"/>
            <a:ext cx="4988225" cy="646331"/>
          </a:xfrm>
          <a:prstGeom prst="rect">
            <a:avLst/>
          </a:prstGeom>
          <a:noFill/>
        </p:spPr>
        <p:txBody>
          <a:bodyPr wrap="none" rtlCol="0">
            <a:spAutoFit/>
          </a:bodyPr>
          <a:lstStyle/>
          <a:p>
            <a:r>
              <a:rPr lang="en-GB" sz="3600" dirty="0">
                <a:solidFill>
                  <a:schemeClr val="accent6">
                    <a:lumMod val="60000"/>
                    <a:lumOff val="40000"/>
                  </a:schemeClr>
                </a:solidFill>
              </a:rPr>
              <a:t>The magical number is six</a:t>
            </a:r>
          </a:p>
        </p:txBody>
      </p:sp>
      <p:pic>
        <p:nvPicPr>
          <p:cNvPr id="2" name="Picture 2">
            <a:extLst>
              <a:ext uri="{FF2B5EF4-FFF2-40B4-BE49-F238E27FC236}">
                <a16:creationId xmlns:a16="http://schemas.microsoft.com/office/drawing/2014/main" id="{6F0A8321-260C-49F8-8CC2-653D391A085D}"/>
              </a:ext>
            </a:extLst>
          </p:cNvPr>
          <p:cNvPicPr>
            <a:picLocks noChangeAspect="1"/>
          </p:cNvPicPr>
          <p:nvPr/>
        </p:nvPicPr>
        <p:blipFill>
          <a:blip r:embed="rId4"/>
          <a:stretch>
            <a:fillRect/>
          </a:stretch>
        </p:blipFill>
        <p:spPr>
          <a:xfrm>
            <a:off x="2927230" y="535735"/>
            <a:ext cx="2383767" cy="1703357"/>
          </a:xfrm>
          <a:prstGeom prst="rect">
            <a:avLst/>
          </a:prstGeom>
        </p:spPr>
      </p:pic>
      <p:sp>
        <p:nvSpPr>
          <p:cNvPr id="3" name="TextBox 2">
            <a:extLst>
              <a:ext uri="{FF2B5EF4-FFF2-40B4-BE49-F238E27FC236}">
                <a16:creationId xmlns:a16="http://schemas.microsoft.com/office/drawing/2014/main" id="{FBA5C74A-01C6-4FBC-8DDF-C27EE8910B96}"/>
              </a:ext>
            </a:extLst>
          </p:cNvPr>
          <p:cNvSpPr txBox="1"/>
          <p:nvPr/>
        </p:nvSpPr>
        <p:spPr>
          <a:xfrm>
            <a:off x="5083834" y="278345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
        <p:nvSpPr>
          <p:cNvPr id="4" name="TextBox 3">
            <a:extLst>
              <a:ext uri="{FF2B5EF4-FFF2-40B4-BE49-F238E27FC236}">
                <a16:creationId xmlns:a16="http://schemas.microsoft.com/office/drawing/2014/main" id="{7E8CE66B-24DC-44AB-AE4A-7265A0D90F59}"/>
              </a:ext>
            </a:extLst>
          </p:cNvPr>
          <p:cNvSpPr txBox="1"/>
          <p:nvPr/>
        </p:nvSpPr>
        <p:spPr>
          <a:xfrm>
            <a:off x="2926332" y="2321182"/>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tx2">
                    <a:lumMod val="20000"/>
                    <a:lumOff val="80000"/>
                  </a:schemeClr>
                </a:solidFill>
              </a:rPr>
              <a:t>Marius</a:t>
            </a:r>
            <a:r>
              <a:rPr lang="en-GB" dirty="0"/>
              <a:t> </a:t>
            </a:r>
            <a:r>
              <a:rPr lang="en-GB" dirty="0" err="1">
                <a:solidFill>
                  <a:schemeClr val="accent1">
                    <a:lumMod val="20000"/>
                    <a:lumOff val="80000"/>
                  </a:schemeClr>
                </a:solidFill>
              </a:rPr>
              <a:t>viorel</a:t>
            </a:r>
            <a:r>
              <a:rPr lang="en-GB" dirty="0"/>
              <a:t> </a:t>
            </a:r>
            <a:r>
              <a:rPr lang="en-GB" dirty="0" err="1">
                <a:solidFill>
                  <a:schemeClr val="tx2">
                    <a:lumMod val="20000"/>
                    <a:lumOff val="80000"/>
                  </a:schemeClr>
                </a:solidFill>
              </a:rPr>
              <a:t>borcanea</a:t>
            </a:r>
            <a:endParaRPr lang="en-GB" dirty="0" err="1">
              <a:solidFill>
                <a:schemeClr val="tx2">
                  <a:lumMod val="20000"/>
                  <a:lumOff val="80000"/>
                </a:schemeClr>
              </a:solidFill>
              <a:cs typeface="Calibri"/>
            </a:endParaRPr>
          </a:p>
          <a:p>
            <a:r>
              <a:rPr lang="en-GB" dirty="0">
                <a:solidFill>
                  <a:schemeClr val="accent1">
                    <a:lumMod val="20000"/>
                    <a:lumOff val="80000"/>
                  </a:schemeClr>
                </a:solidFill>
                <a:cs typeface="Calibri"/>
              </a:rPr>
              <a:t>Student</a:t>
            </a:r>
            <a:r>
              <a:rPr lang="en-GB" dirty="0">
                <a:cs typeface="Calibri"/>
              </a:rPr>
              <a:t> </a:t>
            </a:r>
            <a:r>
              <a:rPr lang="en-GB" dirty="0">
                <a:solidFill>
                  <a:schemeClr val="tx2">
                    <a:lumMod val="20000"/>
                    <a:lumOff val="80000"/>
                  </a:schemeClr>
                </a:solidFill>
                <a:cs typeface="Calibri"/>
              </a:rPr>
              <a:t>ID</a:t>
            </a:r>
            <a:r>
              <a:rPr lang="en-GB" dirty="0">
                <a:cs typeface="Calibri"/>
              </a:rPr>
              <a:t>; </a:t>
            </a:r>
            <a:r>
              <a:rPr lang="en-GB" dirty="0">
                <a:solidFill>
                  <a:schemeClr val="tx2">
                    <a:lumMod val="20000"/>
                    <a:lumOff val="80000"/>
                  </a:schemeClr>
                </a:solidFill>
                <a:cs typeface="Calibri"/>
              </a:rPr>
              <a:t>2111915</a:t>
            </a:r>
          </a:p>
        </p:txBody>
      </p:sp>
    </p:spTree>
    <p:extLst>
      <p:ext uri="{BB962C8B-B14F-4D97-AF65-F5344CB8AC3E}">
        <p14:creationId xmlns:p14="http://schemas.microsoft.com/office/powerpoint/2010/main" val="10691688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descr="https://ukc-powerpoint.officeapps.live.com/pods/GetClipboardImage.ashx?Id=67a54574-ae97-4e6f-a242-2c71477fc2e5&amp;DC=GUK2&amp;pkey=1f199a9b-2eec-450a-84f8-84f97500cbe4&amp;wdwaccluster=GUK2"/>
          <p:cNvPicPr>
            <a:picLocks noChangeAspect="1" noChangeArrowheads="1"/>
          </p:cNvPicPr>
          <p:nvPr/>
        </p:nvPicPr>
        <p:blipFill>
          <a:blip r:embed="rId3"/>
          <a:srcRect/>
          <a:stretch>
            <a:fillRect/>
          </a:stretch>
        </p:blipFill>
        <p:spPr bwMode="auto">
          <a:xfrm>
            <a:off x="0" y="0"/>
            <a:ext cx="9144000" cy="6929462"/>
          </a:xfrm>
          <a:prstGeom prst="rect">
            <a:avLst/>
          </a:prstGeom>
          <a:noFill/>
        </p:spPr>
      </p:pic>
      <p:sp>
        <p:nvSpPr>
          <p:cNvPr id="17414" name="AutoShape 6" descr="data:image/jpg;base64,%20/9j/4AAQSkZJRgABAQEAYABgAAD/2wBDAAUDBAQEAwUEBAQFBQUGBwwIBwcHBw8LCwkMEQ8SEhEPERETFhwXExQaFRERGCEYGh0dHx8fExciJCIeJBweHx7/2wBDAQUFBQcGBw4ICA4eFBEUHh4eHh4eHh4eHh4eHh4eHh4eHh4eHh4eHh4eHh4eHh4eHh4eHh4eHh4eHh4eHh4eHh7/wAARCACQAHUDASIAAhEBAxEB/8QAHwAAAQUBAQEBAQEAAAAAAAAAAAECAwQFBgcICQoL/8QAtRAAAgEDAwIEAwUFBAQAAAF9AQIDAAQRBRIhMUEGE1FhByJxFDKBkaEII0KxwRVS0fAkM2JyggkKFhcYGRolJicoKSo0NTY3ODk6Q0RFRkdISUpTVFVWV1hZWmNkZWZnaGlqc3R1dnd4eXqDhIWGh4iJipKTlJWWl5iZmqKjpKWmp6ipqrKztLW2t7i5usLDxMXGx8jJytLT1NXW19jZ2uHi4+Tl5ufo6erx8vP09fb3+Pn6/8QAHwEAAwEBAQEBAQEBAQAAAAAAAAECAwQFBgcICQoL/8QAtREAAgECBAQDBAcFBAQAAQJ3AAECAxEEBSExBhJBUQdhcRMiMoEIFEKRobHBCSMzUvAVYnLRChYkNOEl8RcYGRomJygpKjU2Nzg5OkNERUZHSElKU1RVVldYWVpjZGVmZ2hpanN0dXZ3eHl6goOEhYaHiImKkpOUlZaXmJmaoqOkpaanqKmqsrO0tba3uLm6wsPExcbHyMnK0tPU1dbX2Nna4uPk5ebn6Onq8vP09fb3+Pn6/9oADAMBAAIRAxEAPwDj2XBoJ4NSScHj1qJq/WI0kflk6zGlsGkJ496QmmSOFU1bikR7RscWHen28clzII4gME43McKPqaktLMOBJPkg8hP8areJNYt9ItgMBpWH7uJf5n2r5PMeIoU5ulhlzPv0/wCCfU4HIalSCqYh8qfTr/wC3qdtY2MPmT6gvA+ZsYX8M8muPbxRaLcuv2eVogflcMMn8Kwnh1XVrlpRDPcO7Z4UkCtS38E69LCZGs2QYzg9a8GebYnm5qlW34HtU8ooONoU7/ezZ0rVodSuJIbZZNyLvwwwSO9aCTK3fpXFwxan4e1KO68lo5Ym/iXhh3B9q6tri31C1Gp2A2dpov7jeletgs+lTko19YvqeVjMkUk3R0a6F4N05pN1VLS5WZeeCOoqUmvr4ONSKlF3TPlJ81OTjLckLcGopXNLnimsKvkRKqsYG9SaKaetFL2SNVVZtTdetQuakeoWrVHIxjVE7BSCeTngepqZhxWRezsNUsoRxuLM306CvHz7EvD4OXLvLT+vketkOHVfGR5tlqdZKYrfSWv5pMKo6dyam8GeCP7Wk/tjWl3zS4KxMOEXsKpWNsdW1Ww045MUTefKO3HQfn/KvZfD9mFVV7cdK/IMRiJQXLF6s/YsNhoy9+aukUdP8N2lpGBBbxxgeiirI0lTxsGK6Py8cAUqw+1ec4Tb1O9VEkcH4m8K2d5ayRy26NuBGccivArq2uPCXi02kzMLWVwr56Mh7/hX1hex5jIrxv44+G0vNDOoW8ebi0O446lO4r0MBiHCfs5vRnnZhh1Up+0iveRwOqWr2F8WjJKEggjoQauwvvjB6etV9IuTqvhON2wZrb9y574xx/n2pLKTccHrtGR71+gcNY+aq/V5vR3+9f5n55xFgIez+sQ/pFyk70opa+5sfF3I9oJPFFSBTRQap6Gk681C1TyVATzREwk9SGY/KetZlzayPrmmOqlgYmLY7Af/AK61LgYib6UXzTWraZdw4w6vC+f7rLn+lfIcW1Go0497/kfX8J005VJdrfma/hrU7TS7qe5mVnllfaiouSVUf/rrt7T4laXYqq3Wmaip9Vt2P9K5SCCXRtAh1AW/nPs3HC5PPNZl/wCNtdjuLGFdMSWO7AMZEmTknGDgYBr86hQ9tJyUb/M/TalZ0oKLlb5XPcfDXifS9egWaz81Qf4ZEKn8jWzczw28TSSHCgZNeZ6NdXVvfRxyoocNtcpgj9Otdf4quTHYJtJy3b1rilUtJqx1ui0lruYOu/EjR7SVrdNP1G4bOMxwkjNYt54gt9TgZZ7OeCORSNskZGRWN401u/0XTm1GKxWaISiMgPtwTnk45qHR/FF/fRWUd5YeX9sXciht+BnHPcfjXRKg5U/aKOne5hGooVXTlLXtY4XSLZNL8Yahoqn9xcqZIfw5A/LNCRPHfOmDwDn25q98T7STR/F+kX6qVDsOn15H5GneIJJtN1G6g8tQbiLY24cr8wOR78V7mWYz2OIpV3quv5M+ZzbB+1w9WhHe+n5oj+lKKhtpPNiDd+9Tp1r9dhJTipRejPyeUXCTjLccBx1opyCigpPQtyNzUG9abKTUJPFaqJzN3Y66mVYHJ9Km1q5SPw5aSNj5QpPtWNq8wjt8E/eIWp9alF74YSQDA8vaQOmQMf0r4HjCa9tSh2/U/QODqT9lVn/Wh7t4ZtrXUNDhUqrL5YxnoRipT4b02I7ltId2cjCY5rF+E14ZvC1hJuzmFR+XFd04DpkelfmcpShJpM/VIJNJnMTwRQ3Ea8A7hitTXWjkW3U4Nc9rF/DZ63G10kzLuwAiE/jVzxFrGmNaxeSZWckY2ITj61k020zecVoXzoNjqEG24hWRPQii08J6baSB7e3jjx6LV3w9Oz2asykenHWtR5FVMk1fPLltfQ5pxaZ4T+0pEsNjpsq8SxzHaR9P/rVzvjLVB4i1C31RYhE01pGzqD/FtAJra/aCuP7Q1/SdJUZyxd8emf8ADNc5bIJ5TMq7Y2O2IY6KOBXsYf3KMPmeBXhz4ifyK9hujba3cZFaC0zULVreRGkjaNlPRhg4NSoBgda/UuG8V7fBJPeOn+R+XcR4X6vjHbaWv+ZImcUUqA4/xor3zw0xbjCmqrn5eann6ZxVO4bahrRbGfL7xiaw5mukiU8Jya09HUXWiahYv9+EmQDvtIrOWFmladhy3Iq5HL/Zt/a3uCYp/wBxMB79K/JM9xf1rFTku+nyP17IcJ9Vwsbrpr8z0P4I6kJPDa2hP7y1lMZHoM5Feqx3apDuZgF7mvAvDMreHvGIVMm0vRzjoD2Ne2afLBeWOwkMrDmvkMZG0+ZbPU+wwlS9JRe60I59a0F7gebcwM6npkE1JcazoDRqHlg9eBWDN4ZW1v5Lm3sY5o5OqBOtSHRY5IykWiNCzZyXXgfSskoW3PThToyheUtTqdP1bTrkBLWaN/ZSDVi8mURnkdOaxNC0e002MMsKLN3IUA1k+PNfXTrEw2/z3c3yQoOpY9/oKmK5pWicE2lc828To2tfEC9mUkx28Qt1b36tj88U9Hj03UbabyldIXVtjdCAelbltp0Gm6VEARLMV8yeY9WkPJrj9UM13eFUJWPPzv6D0r04S5/d6I82dNRg3bVmr4j1KfxBf3OpXAUFl+VV6Ko6Cs6M/IO9WZFWPRptnC7CAe7GuW0TUbr7bJZXHzup47HFfb8KZlRw/PCq7XtbsfBcV5XVquEqKvZPQ6ZDxRSQsHTcvT6UV+i6PVH55drQZcOqI2ccj8qyL+7h2+WZkVm4HOcmrF/ZzahEVMjRA9MelYMmlx2d/BBHltoLOx6k18nmHFFKlzUqKu+/Q+ywHDFWry1aui7G60S/Zxt7Clms/t+kT2oOJMbkOejDpV22t99op9BS26+SzL61+Yyqts/U4UFyoqeCrqHVNLfT7pit3bDahz8wINa2ia3r/hy+kjm3XVqCCMnLD/GvP/EQutH8Wm6siUMwEgA6N613Wk+ILG406Ge+kjG5tki/8tI2HqPT3qq9J8vMldM5qFeKlyTdpL8T07w/8TNDmjEdxMkEncSHBrZn+IHhtISzalbDA7SA15Pqtj4avIleOSC5jboQcEVz1zolvG4k0220+QD/AJ6nLL+HeuNYem+rR2SrT3STO98TfE+Dc8ejWz3TdmAwv51jaQl1cXJ1bWJDNeSDgfwxD+6K52weSC7U6pdWscS8pDGOWPuOtbVzcXV+NtkWjgx/rCpX9DVulGCtFfMUKl3eW/Ym1/Wl3i0t8s56qvJrMv7i3s7UT6mwjJ+5GvU/40y4u9M8O27y83N6w78n8fSud8KbvEPjBLzWlaWzhDSSIMhcAcJ7ZNdNGimnLZL8TjxWJcXZayfTsdNaSNfRq8ibIRyq1zX2drvxuPso+XGXI6DFb+rSziMWenQ/fbaMe/atvQNCh0ux3y4M78yP6mtI1VSTl3MPYyrtRfTVsxtRZrOfaq5V+foe9FbN3BFMwPHHrRXu4XibGUKUaalojxcTwxhK1aVS25NYtHFo72tvZo91KCZZ5ACVHog7fXrXKPD5l1JJt5HFby3Hl2zSKcFRVGwi8y1a4fjzGLV885vVn08KKWhe0uMG09an1TSmtrGG+VgyOcHH8JpNMUeUQvrRqJl8vYxYoDnBPFcd3zHel7uhyvjzSZr3SUv7WMtLZjc2Bzs7/rVDw7/Z+t2Zimb7NfqoCTKOTjsfUV6t4DAN1eKY1kVrGUFWGQRjvXmGpeHZ9Pcalp44zueMenqK66FbmTpt2a2PLxFG1TnSuuo2exvrd/JurJZ/SSM7cirFhodzMpuI9EnlRTy4LFR9TWhpOsC6gVTzxgg123hbxbfaLZXNpZNA0U6nMNwu5CxGM8c0TqTTs0WqMXDmp6nEQGS1bculBSO4AzWrp+obphLJBhgDhJV+XOOuKi8nW3ZpJ54SCekMef51JaSf6Ssd3b3Xl93VAT+uBWEtTq2RnzaLDd3DzzyEozZaRup+lTPJYadb/ZrGIYJwAvVjTfEt40750+3kghVQMSPuYn1PYfSq/hPT55Lhry5bdj7gP863taF5M89vmqcsI28zs7PRo9O063v7llNzMN3l9dgqtfzySLgcCnXWpiNB5z7yBgZPSuf1DWlANY04Sk7m1SqqceU0UHbDN9Bmiq2gp4gmhe5tbx7JJMYAGSwGcH9aK1dk7XMUqjV1Eiu7ea3k+zXUMsJdQQsilSQeh57VptbrDZpGq8BQBUHjrWrrXddfUbrahICIi/dRR0Aq7EfMsEPfaOamtpY7sM3Je8tSHShliuMc1a1C23Q78jrjHeo9BjE155RbacEj3rSvSqxELnpXLN2kdlNaNEPgWaRdUe3hwZZIZIwD/uk/0rM0e8W6sVUxhguVc+h9K0/h9A48YWrdT5jDHrlTXkdnr9zpOu3sL52C4kBHp8xropUPaylbsv1PNrYpUZpSW50Osad/YmptqUEfmWj8vGP4W/wrR0C6nuL6K9hgRthyEmj3IfYg9aq22uJexEqyuv8AEh7iuxsT4ft9E+2W+sRmVFy9vNHsfPovY1dTntqtR03ST30Zna9c3V5PC1ppEVnKoImNucRyHPBC9qbFb6vLHwiIfV3xTm8Q6cG3CUZ7cGq8mvLMxw3yH0rB87+ydKVKG0hX00rk3l5bHI5VDk055xDBst4uOx6Cqsmr2SfNKSB9Kt2kseor5dtDKq93ZcCtOWVryOWVSLlywepjS+dcS7cksT2rY0Dw7HNexNqG1I2cDLchR6mt3S9NtLMbpE8xz61Fq94iI3l4X6UnWb92I4YRfFPc6bV7Xw3paQQw64kzEHd5S5UdMUV5PeT3ckxaMMw74orZUY2MvazjpdsXxGzxtnH8Xat3QpvOsEJ5+Wq3iaz/AHLnGfepPB43WGw9uBSqWlTudNFOFVruWoWaG5DRcEelXp3ZrYk9cVUlQxz5q3dDFsdvpXM1ex27IufDQzHxpp0aKGZpv0wc/pXC+MPB8N5req3FjhZRezBkPQnea9K+D9u7+ObOVVLMqyN9PlI/rXBavq8dt4q1mHzgGTUJs89TvNa0udVG4djzarpSq8tXaxzuneG3jRd2+OYdfar7Q3Vmu2SMyj2HNbEWuWszDzioYdHU80kcouNRiO5ZbfcC2084960cqjfvG0YUlG1MxjJaPExPyNjoy4NZ9tDcyzlbU5BPSuq1TTpLy5aRliVC304q3pFjZ6fhlYE9aFNRWhEqLm9djP0bww0hE14pZuwPSvSfDnhG+utPNxZQRGMZUF3C5I9K5WfUhjCsBz2qL+3bqGIxxXk0Y54VyKhxlUfvGbcaa5aVkN1jUHSeS3VcMjFW5zyKxWjur5ysbEc8tjgVftLVrp/MKkKTyx71uy2sUOnKtv8A65ugA4x6mlpDRG8YSqK8tjFggit4/LVGdv4iBRW1a2kcEW08seWJ7miocjpVNI//2Q=="/>
          <p:cNvSpPr>
            <a:spLocks noChangeAspect="1" noChangeArrowheads="1"/>
          </p:cNvSpPr>
          <p:nvPr/>
        </p:nvSpPr>
        <p:spPr bwMode="auto">
          <a:xfrm>
            <a:off x="21272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7" name="TextBox 6"/>
          <p:cNvSpPr txBox="1"/>
          <p:nvPr/>
        </p:nvSpPr>
        <p:spPr>
          <a:xfrm>
            <a:off x="2714612" y="1714488"/>
            <a:ext cx="2498954" cy="584775"/>
          </a:xfrm>
          <a:prstGeom prst="rect">
            <a:avLst/>
          </a:prstGeom>
          <a:noFill/>
        </p:spPr>
        <p:txBody>
          <a:bodyPr wrap="none" rtlCol="0">
            <a:spAutoFit/>
          </a:bodyPr>
          <a:lstStyle/>
          <a:p>
            <a:pPr>
              <a:buFont typeface="Wingdings" pitchFamily="2" charset="2"/>
              <a:buChar char="q"/>
            </a:pPr>
            <a:r>
              <a:rPr lang="en-GB" sz="3200">
                <a:solidFill>
                  <a:schemeClr val="accent1">
                    <a:lumMod val="40000"/>
                    <a:lumOff val="60000"/>
                  </a:schemeClr>
                </a:solidFill>
              </a:rPr>
              <a:t> </a:t>
            </a:r>
            <a:r>
              <a:rPr lang="en-GB" sz="3200">
                <a:solidFill>
                  <a:schemeClr val="accent1">
                    <a:lumMod val="20000"/>
                    <a:lumOff val="80000"/>
                  </a:schemeClr>
                </a:solidFill>
              </a:rPr>
              <a:t>It’s</a:t>
            </a:r>
            <a:r>
              <a:rPr lang="en-GB" sz="3200">
                <a:solidFill>
                  <a:schemeClr val="accent1">
                    <a:lumMod val="40000"/>
                    <a:lumOff val="60000"/>
                  </a:schemeClr>
                </a:solidFill>
              </a:rPr>
              <a:t> not five</a:t>
            </a:r>
          </a:p>
        </p:txBody>
      </p:sp>
      <p:sp>
        <p:nvSpPr>
          <p:cNvPr id="8" name="TextBox 7"/>
          <p:cNvSpPr txBox="1"/>
          <p:nvPr/>
        </p:nvSpPr>
        <p:spPr>
          <a:xfrm>
            <a:off x="2714612" y="2500306"/>
            <a:ext cx="2857642" cy="584775"/>
          </a:xfrm>
          <a:prstGeom prst="rect">
            <a:avLst/>
          </a:prstGeom>
          <a:noFill/>
        </p:spPr>
        <p:txBody>
          <a:bodyPr wrap="none" rtlCol="0">
            <a:spAutoFit/>
          </a:bodyPr>
          <a:lstStyle/>
          <a:p>
            <a:pPr>
              <a:buFont typeface="Wingdings" pitchFamily="2" charset="2"/>
              <a:buChar char="q"/>
            </a:pPr>
            <a:r>
              <a:rPr lang="en-GB" sz="3200">
                <a:solidFill>
                  <a:srgbClr val="FFC000"/>
                </a:solidFill>
              </a:rPr>
              <a:t> It’s not seven</a:t>
            </a:r>
          </a:p>
        </p:txBody>
      </p:sp>
      <p:sp>
        <p:nvSpPr>
          <p:cNvPr id="9" name="TextBox 8"/>
          <p:cNvSpPr txBox="1"/>
          <p:nvPr/>
        </p:nvSpPr>
        <p:spPr>
          <a:xfrm>
            <a:off x="2786050" y="3286124"/>
            <a:ext cx="1663019" cy="584775"/>
          </a:xfrm>
          <a:prstGeom prst="rect">
            <a:avLst/>
          </a:prstGeom>
          <a:noFill/>
        </p:spPr>
        <p:txBody>
          <a:bodyPr wrap="none" rtlCol="0">
            <a:spAutoFit/>
          </a:bodyPr>
          <a:lstStyle/>
          <a:p>
            <a:pPr>
              <a:buFont typeface="Wingdings" pitchFamily="2" charset="2"/>
              <a:buChar char="Ø"/>
            </a:pPr>
            <a:r>
              <a:rPr lang="en-GB" sz="3200">
                <a:solidFill>
                  <a:schemeClr val="accent1">
                    <a:lumMod val="40000"/>
                    <a:lumOff val="60000"/>
                  </a:schemeClr>
                </a:solidFill>
              </a:rPr>
              <a:t> </a:t>
            </a:r>
            <a:r>
              <a:rPr lang="en-GB" sz="3200">
                <a:solidFill>
                  <a:srgbClr val="FF0000"/>
                </a:solidFill>
              </a:rPr>
              <a:t>It’s</a:t>
            </a:r>
            <a:r>
              <a:rPr lang="en-GB" sz="3200">
                <a:solidFill>
                  <a:schemeClr val="accent1">
                    <a:lumMod val="40000"/>
                    <a:lumOff val="60000"/>
                  </a:schemeClr>
                </a:solidFill>
              </a:rPr>
              <a:t> </a:t>
            </a:r>
            <a:r>
              <a:rPr lang="en-GB" sz="3200">
                <a:solidFill>
                  <a:srgbClr val="FF0000"/>
                </a:solidFill>
              </a:rPr>
              <a:t>six</a:t>
            </a:r>
          </a:p>
        </p:txBody>
      </p:sp>
    </p:spTree>
    <p:extLst>
      <p:ext uri="{BB962C8B-B14F-4D97-AF65-F5344CB8AC3E}">
        <p14:creationId xmlns:p14="http://schemas.microsoft.com/office/powerpoint/2010/main" val="11128604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ornVTI">
  <a:themeElements>
    <a:clrScheme name="Custom 1">
      <a:dk1>
        <a:sysClr val="windowText" lastClr="000000"/>
      </a:dk1>
      <a:lt1>
        <a:sysClr val="window" lastClr="FFFFFF"/>
      </a:lt1>
      <a:dk2>
        <a:srgbClr val="131523"/>
      </a:dk2>
      <a:lt2>
        <a:srgbClr val="E7E6E6"/>
      </a:lt2>
      <a:accent1>
        <a:srgbClr val="3FB96C"/>
      </a:accent1>
      <a:accent2>
        <a:srgbClr val="699EFA"/>
      </a:accent2>
      <a:accent3>
        <a:srgbClr val="8039C1"/>
      </a:accent3>
      <a:accent4>
        <a:srgbClr val="D1971A"/>
      </a:accent4>
      <a:accent5>
        <a:srgbClr val="E62B59"/>
      </a:accent5>
      <a:accent6>
        <a:srgbClr val="9CA2AB"/>
      </a:accent6>
      <a:hlink>
        <a:srgbClr val="FFFFFF"/>
      </a:hlink>
      <a:folHlink>
        <a:srgbClr val="57618E"/>
      </a:folHlink>
    </a:clrScheme>
    <a:fontScheme name="Torn">
      <a:majorFont>
        <a:latin typeface="Verdana Pro Cond SemiBold"/>
        <a:ea typeface=""/>
        <a:cs typeface=""/>
      </a:majorFont>
      <a:minorFont>
        <a:latin typeface="Verdana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ornVTI" id="{D93270A2-BAD7-4DCC-9D1D-3427EACCFA88}" vid="{1B17486C-9B79-43FC-98F9-5BF7AA5600D2}"/>
    </a:ext>
  </a:extLst>
</a:theme>
</file>

<file path=ppt/theme/theme4.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23</Slides>
  <Notes>14</Notes>
  <HiddenSlides>0</HiddenSlides>
  <ScaleCrop>false</ScaleCrop>
  <HeadingPairs>
    <vt:vector size="4" baseType="variant">
      <vt:variant>
        <vt:lpstr>Theme</vt:lpstr>
      </vt:variant>
      <vt:variant>
        <vt:i4>4</vt:i4>
      </vt:variant>
      <vt:variant>
        <vt:lpstr>Slide Titles</vt:lpstr>
      </vt:variant>
      <vt:variant>
        <vt:i4>23</vt:i4>
      </vt:variant>
    </vt:vector>
  </HeadingPairs>
  <TitlesOfParts>
    <vt:vector size="27" baseType="lpstr">
      <vt:lpstr>Office Theme</vt:lpstr>
      <vt:lpstr>Office Theme</vt:lpstr>
      <vt:lpstr>TornVTI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vt:lpstr>
      <vt:lpstr>Introduction</vt:lpstr>
      <vt:lpstr>What is a size ? </vt:lpstr>
      <vt:lpstr>    -PowerPoint  size     size    Size</vt:lpstr>
      <vt:lpstr>PowerPoint Presentation</vt:lpstr>
      <vt:lpstr>PowerPoint</vt:lpstr>
      <vt:lpstr>OBJECTS</vt:lpstr>
      <vt:lpstr>In terms of the objects in each slide, the literature from Heiman et al.(2012)and TEDx illustration by Philips(2014) both have agreed that the number of subjects per slide should be limited and could be arrange in the manner of organising or presenting six or fewer objects in each slide .In this regard, the advantage of this principle is that the presenter could arrange the object with more rooms and spaces in the slide area which could not be possible if the presenter needs to put 16 or 20 objects in one slide (De Grez et al.2012). As a result ,putting more objects or higher that the 6 objects or contents create a significant mass content which lowers the significance of the objects and contest of the slide. In the final result ,the fragmentation of ideas due to the higher degree objects in the slide could create miscommunication and negative relationship with the presenter. </vt:lpstr>
      <vt:lpstr>PowerPoint Presentation</vt:lpstr>
      <vt:lpstr>PowerPoint principles designs-DARK</vt:lpstr>
      <vt:lpstr>PowerPoint principles designs-DARK</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PC-Bank</dc:creator>
  <cp:revision>22</cp:revision>
  <dcterms:created xsi:type="dcterms:W3CDTF">2021-10-11T19:48:52Z</dcterms:created>
  <dcterms:modified xsi:type="dcterms:W3CDTF">2021-10-12T13:10:08Z</dcterms:modified>
</cp:coreProperties>
</file>