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2"/>
  </p:notesMasterIdLst>
  <p:handoutMasterIdLst>
    <p:handoutMasterId r:id="rId13"/>
  </p:handoutMasterIdLst>
  <p:sldIdLst>
    <p:sldId id="256" r:id="rId5"/>
    <p:sldId id="257" r:id="rId6"/>
    <p:sldId id="260" r:id="rId7"/>
    <p:sldId id="258" r:id="rId8"/>
    <p:sldId id="268" r:id="rId9"/>
    <p:sldId id="269" r:id="rId10"/>
    <p:sldId id="27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03350"/>
    <a:srgbClr val="0C4360"/>
    <a:srgbClr val="1B6872"/>
    <a:srgbClr val="63B7C6"/>
    <a:srgbClr val="002136"/>
    <a:srgbClr val="0C75AC"/>
    <a:srgbClr val="0024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223" autoAdjust="0"/>
    <p:restoredTop sz="94660"/>
  </p:normalViewPr>
  <p:slideViewPr>
    <p:cSldViewPr snapToGrid="0">
      <p:cViewPr varScale="1">
        <p:scale>
          <a:sx n="128" d="100"/>
          <a:sy n="128" d="100"/>
        </p:scale>
        <p:origin x="760" y="176"/>
      </p:cViewPr>
      <p:guideLst>
        <p:guide orient="horz" pos="2160"/>
        <p:guide pos="3840"/>
      </p:guideLst>
    </p:cSldViewPr>
  </p:slid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62FF6B6-4F8A-40F7-B5F4-FC3996824D7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8910A999-F365-48DF-976A-0517FE0454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CA5457B-CDAE-4DEB-AEC8-C82DE2312E37}" type="datetimeFigureOut">
              <a:rPr lang="en-US" smtClean="0"/>
              <a:t>5/2/24</a:t>
            </a:fld>
            <a:endParaRPr lang="en-US" dirty="0"/>
          </a:p>
        </p:txBody>
      </p:sp>
      <p:sp>
        <p:nvSpPr>
          <p:cNvPr id="4" name="Footer Placeholder 3">
            <a:extLst>
              <a:ext uri="{FF2B5EF4-FFF2-40B4-BE49-F238E27FC236}">
                <a16:creationId xmlns:a16="http://schemas.microsoft.com/office/drawing/2014/main" id="{F8735C90-ADBF-4B9E-BE88-E1C8F83EB4D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2506A01-6D0A-45EF-A584-05A3361D66F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831430A-4AA4-45C8-AC23-CD6B61C41A4C}" type="slidenum">
              <a:rPr lang="en-US" smtClean="0"/>
              <a:t>‹#›</a:t>
            </a:fld>
            <a:endParaRPr lang="en-US" dirty="0"/>
          </a:p>
        </p:txBody>
      </p:sp>
    </p:spTree>
    <p:extLst>
      <p:ext uri="{BB962C8B-B14F-4D97-AF65-F5344CB8AC3E}">
        <p14:creationId xmlns:p14="http://schemas.microsoft.com/office/powerpoint/2010/main" val="10599009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0B78EA-28CE-41D8-9043-90E391E5F567}" type="datetimeFigureOut">
              <a:rPr lang="en-US" noProof="0" smtClean="0"/>
              <a:t>5/2/24</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34D747-9380-41EE-9946-EC9EC0CA5D1E}" type="slidenum">
              <a:rPr lang="en-US" noProof="0" smtClean="0"/>
              <a:t>‹#›</a:t>
            </a:fld>
            <a:endParaRPr lang="en-US" noProof="0" dirty="0"/>
          </a:p>
        </p:txBody>
      </p:sp>
    </p:spTree>
    <p:extLst>
      <p:ext uri="{BB962C8B-B14F-4D97-AF65-F5344CB8AC3E}">
        <p14:creationId xmlns:p14="http://schemas.microsoft.com/office/powerpoint/2010/main" val="38277271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7" name="Group 6">
            <a:extLst>
              <a:ext uri="{FF2B5EF4-FFF2-40B4-BE49-F238E27FC236}">
                <a16:creationId xmlns:a16="http://schemas.microsoft.com/office/drawing/2014/main" id="{4CA15AFD-4983-47DD-9ED0-D3B27E5A096F}"/>
              </a:ext>
            </a:extLst>
          </p:cNvPr>
          <p:cNvGrpSpPr/>
          <p:nvPr userDrawn="1"/>
        </p:nvGrpSpPr>
        <p:grpSpPr>
          <a:xfrm>
            <a:off x="-1604709" y="-3756"/>
            <a:ext cx="13796710" cy="6861756"/>
            <a:chOff x="-1604709" y="-3756"/>
            <a:chExt cx="13796710" cy="6861756"/>
          </a:xfrm>
        </p:grpSpPr>
        <p:grpSp>
          <p:nvGrpSpPr>
            <p:cNvPr id="8" name="Group 7">
              <a:extLst>
                <a:ext uri="{FF2B5EF4-FFF2-40B4-BE49-F238E27FC236}">
                  <a16:creationId xmlns:a16="http://schemas.microsoft.com/office/drawing/2014/main" id="{2222D5E2-E9B4-4180-98B8-4E514C9ADB28}"/>
                </a:ext>
              </a:extLst>
            </p:cNvPr>
            <p:cNvGrpSpPr/>
            <p:nvPr/>
          </p:nvGrpSpPr>
          <p:grpSpPr>
            <a:xfrm>
              <a:off x="-16298" y="0"/>
              <a:ext cx="12208299" cy="6858000"/>
              <a:chOff x="-16298" y="0"/>
              <a:chExt cx="12208299" cy="6858000"/>
            </a:xfrm>
          </p:grpSpPr>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Right Triangle 16">
                <a:extLst>
                  <a:ext uri="{FF2B5EF4-FFF2-40B4-BE49-F238E27FC236}">
                    <a16:creationId xmlns:a16="http://schemas.microsoft.com/office/drawing/2014/main" id="{8DCD5806-2A2F-4ABF-8057-245681C498E6}"/>
                  </a:ext>
                </a:extLst>
              </p:cNvPr>
              <p:cNvSpPr/>
              <p:nvPr/>
            </p:nvSpPr>
            <p:spPr>
              <a:xfrm rot="16200000" flipH="1" flipV="1">
                <a:off x="24625" y="-4746"/>
                <a:ext cx="2819399" cy="2828891"/>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ight Triangle 17">
                <a:extLst>
                  <a:ext uri="{FF2B5EF4-FFF2-40B4-BE49-F238E27FC236}">
                    <a16:creationId xmlns:a16="http://schemas.microsoft.com/office/drawing/2014/main" id="{3A93038F-E9E4-4FFD-B3DF-28DB7C2C1490}"/>
                  </a:ext>
                </a:extLst>
              </p:cNvPr>
              <p:cNvSpPr/>
              <p:nvPr/>
            </p:nvSpPr>
            <p:spPr>
              <a:xfrm rot="16200000" flipH="1" flipV="1">
                <a:off x="4418" y="-4422"/>
                <a:ext cx="2627088" cy="263593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id="{5DEA1E02-BBD0-4AE3-AF22-433B90272178}"/>
                  </a:ext>
                </a:extLst>
              </p:cNvPr>
              <p:cNvSpPr/>
              <p:nvPr/>
            </p:nvSpPr>
            <p:spPr>
              <a:xfrm rot="16200000" flipH="1" flipV="1">
                <a:off x="-12263" y="-4034"/>
                <a:ext cx="2397087" cy="2405158"/>
              </a:xfrm>
              <a:prstGeom prst="rtTriangle">
                <a:avLst/>
              </a:prstGeom>
              <a:solidFill>
                <a:schemeClr val="accent2">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9" name="Freeform: Shape 12">
              <a:extLst>
                <a:ext uri="{FF2B5EF4-FFF2-40B4-BE49-F238E27FC236}">
                  <a16:creationId xmlns:a16="http://schemas.microsoft.com/office/drawing/2014/main" id="{E3AAB79D-382D-4A95-965E-526B6A681DA7}"/>
                </a:ext>
              </a:extLst>
            </p:cNvPr>
            <p:cNvSpPr/>
            <p:nvPr/>
          </p:nvSpPr>
          <p:spPr>
            <a:xfrm rot="18900000" flipH="1">
              <a:off x="-1604709" y="1397837"/>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C0A22127-2B4A-4B15-B0A9-F019A30347A1}"/>
                </a:ext>
              </a:extLst>
            </p:cNvPr>
            <p:cNvSpPr/>
            <p:nvPr/>
          </p:nvSpPr>
          <p:spPr>
            <a:xfrm rot="18900000">
              <a:off x="-861777" y="-3756"/>
              <a:ext cx="2676646" cy="1356876"/>
            </a:xfrm>
            <a:custGeom>
              <a:avLst/>
              <a:gdLst>
                <a:gd name="connsiteX0" fmla="*/ 1319770 w 2676646"/>
                <a:gd name="connsiteY0" fmla="*/ 0 h 1356876"/>
                <a:gd name="connsiteX1" fmla="*/ 2676646 w 2676646"/>
                <a:gd name="connsiteY1" fmla="*/ 1356876 h 1356876"/>
                <a:gd name="connsiteX2" fmla="*/ 0 w 2676646"/>
                <a:gd name="connsiteY2" fmla="*/ 1356876 h 1356876"/>
                <a:gd name="connsiteX3" fmla="*/ 0 w 2676646"/>
                <a:gd name="connsiteY3" fmla="*/ 1319770 h 1356876"/>
              </a:gdLst>
              <a:ahLst/>
              <a:cxnLst>
                <a:cxn ang="0">
                  <a:pos x="connsiteX0" y="connsiteY0"/>
                </a:cxn>
                <a:cxn ang="0">
                  <a:pos x="connsiteX1" y="connsiteY1"/>
                </a:cxn>
                <a:cxn ang="0">
                  <a:pos x="connsiteX2" y="connsiteY2"/>
                </a:cxn>
                <a:cxn ang="0">
                  <a:pos x="connsiteX3" y="connsiteY3"/>
                </a:cxn>
              </a:cxnLst>
              <a:rect l="l" t="t" r="r" b="b"/>
              <a:pathLst>
                <a:path w="2676646" h="1356876">
                  <a:moveTo>
                    <a:pt x="1319770" y="0"/>
                  </a:moveTo>
                  <a:lnTo>
                    <a:pt x="2676646" y="1356876"/>
                  </a:lnTo>
                  <a:lnTo>
                    <a:pt x="0" y="1356876"/>
                  </a:lnTo>
                  <a:lnTo>
                    <a:pt x="0" y="1319770"/>
                  </a:lnTo>
                  <a:close/>
                </a:path>
              </a:pathLst>
            </a:custGeom>
            <a:pattFill prst="wdUpDiag">
              <a:fgClr>
                <a:schemeClr val="accent2"/>
              </a:fgClr>
              <a:bgClr>
                <a:schemeClr val="accent1"/>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1" name="Freeform: Shape 12">
              <a:extLst>
                <a:ext uri="{FF2B5EF4-FFF2-40B4-BE49-F238E27FC236}">
                  <a16:creationId xmlns:a16="http://schemas.microsoft.com/office/drawing/2014/main" id="{F04D9FDC-1B67-4254-9535-CD32E81F0C3E}"/>
                </a:ext>
              </a:extLst>
            </p:cNvPr>
            <p:cNvSpPr/>
            <p:nvPr/>
          </p:nvSpPr>
          <p:spPr>
            <a:xfrm rot="13500000">
              <a:off x="-1226102" y="1737462"/>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12" name="Group 11">
              <a:extLst>
                <a:ext uri="{FF2B5EF4-FFF2-40B4-BE49-F238E27FC236}">
                  <a16:creationId xmlns:a16="http://schemas.microsoft.com/office/drawing/2014/main" id="{0A86C4EA-4CF8-4531-845D-4FCB1E2F7422}"/>
                </a:ext>
              </a:extLst>
            </p:cNvPr>
            <p:cNvGrpSpPr/>
            <p:nvPr/>
          </p:nvGrpSpPr>
          <p:grpSpPr>
            <a:xfrm>
              <a:off x="-760406" y="4672937"/>
              <a:ext cx="1520812" cy="1520812"/>
              <a:chOff x="-1604709" y="3012880"/>
              <a:chExt cx="3211378" cy="3211378"/>
            </a:xfrm>
          </p:grpSpPr>
          <p:sp>
            <p:nvSpPr>
              <p:cNvPr id="13" name="Freeform: Shape 12">
                <a:extLst>
                  <a:ext uri="{FF2B5EF4-FFF2-40B4-BE49-F238E27FC236}">
                    <a16:creationId xmlns:a16="http://schemas.microsoft.com/office/drawing/2014/main" id="{1101B195-C112-4D20-8D19-4D22479B150D}"/>
                  </a:ext>
                </a:extLst>
              </p:cNvPr>
              <p:cNvSpPr/>
              <p:nvPr/>
            </p:nvSpPr>
            <p:spPr>
              <a:xfrm rot="18900000" flipH="1">
                <a:off x="-1604709" y="3012880"/>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Freeform: Shape 12">
                <a:extLst>
                  <a:ext uri="{FF2B5EF4-FFF2-40B4-BE49-F238E27FC236}">
                    <a16:creationId xmlns:a16="http://schemas.microsoft.com/office/drawing/2014/main" id="{CA755F1F-9955-4CBB-8F34-F7801CA44CE7}"/>
                  </a:ext>
                </a:extLst>
              </p:cNvPr>
              <p:cNvSpPr/>
              <p:nvPr/>
            </p:nvSpPr>
            <p:spPr>
              <a:xfrm rot="13500000">
                <a:off x="-1226102" y="3352505"/>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sp>
        <p:nvSpPr>
          <p:cNvPr id="2" name="Title 1">
            <a:extLst>
              <a:ext uri="{FF2B5EF4-FFF2-40B4-BE49-F238E27FC236}">
                <a16:creationId xmlns:a16="http://schemas.microsoft.com/office/drawing/2014/main" id="{9E597736-C478-4C26-9BAF-205FE31E977C}"/>
              </a:ext>
            </a:extLst>
          </p:cNvPr>
          <p:cNvSpPr>
            <a:spLocks noGrp="1"/>
          </p:cNvSpPr>
          <p:nvPr>
            <p:ph type="ctrTitle" hasCustomPrompt="1"/>
          </p:nvPr>
        </p:nvSpPr>
        <p:spPr>
          <a:xfrm>
            <a:off x="2761488" y="2395728"/>
            <a:ext cx="7077456" cy="1243584"/>
          </a:xfrm>
        </p:spPr>
        <p:txBody>
          <a:bodyPr vert="horz" lIns="91440" tIns="45720" rIns="91440" bIns="45720" rtlCol="0" anchor="b">
            <a:noAutofit/>
          </a:bodyPr>
          <a:lstStyle>
            <a:lvl1pPr>
              <a:defRPr lang="en-GB" sz="6600" b="1" dirty="0">
                <a:solidFill>
                  <a:schemeClr val="accent2"/>
                </a:solidFill>
                <a:latin typeface="+mj-lt"/>
                <a:ea typeface="Tahoma" panose="020B0604030504040204" pitchFamily="34" charset="0"/>
                <a:cs typeface="Tahoma" panose="020B0604030504040204" pitchFamily="34" charset="0"/>
              </a:defRPr>
            </a:lvl1pPr>
          </a:lstStyle>
          <a:p>
            <a:pPr lvl="0"/>
            <a:r>
              <a:rPr lang="en-US" noProof="0"/>
              <a:t>TITLE</a:t>
            </a:r>
          </a:p>
        </p:txBody>
      </p:sp>
      <p:sp>
        <p:nvSpPr>
          <p:cNvPr id="3" name="Subtitle 2">
            <a:extLst>
              <a:ext uri="{FF2B5EF4-FFF2-40B4-BE49-F238E27FC236}">
                <a16:creationId xmlns:a16="http://schemas.microsoft.com/office/drawing/2014/main" id="{C3D2DEF0-A0B0-4CFE-B67D-A9D75E2368DC}"/>
              </a:ext>
            </a:extLst>
          </p:cNvPr>
          <p:cNvSpPr>
            <a:spLocks noGrp="1"/>
          </p:cNvSpPr>
          <p:nvPr>
            <p:ph type="subTitle" idx="1"/>
          </p:nvPr>
        </p:nvSpPr>
        <p:spPr>
          <a:xfrm>
            <a:off x="2761488" y="3721608"/>
            <a:ext cx="7077456" cy="868680"/>
          </a:xfrm>
        </p:spPr>
        <p:txBody>
          <a:bodyPr vert="horz" lIns="91440" tIns="45720" rIns="91440" bIns="45720" rtlCol="0">
            <a:normAutofit/>
          </a:bodyPr>
          <a:lstStyle>
            <a:lvl1pPr marL="0" indent="0">
              <a:buNone/>
              <a:defRPr lang="en-GB" sz="1800" spc="300" dirty="0">
                <a:solidFill>
                  <a:schemeClr val="bg1"/>
                </a:solidFill>
                <a:latin typeface="+mn-lt"/>
                <a:cs typeface="Arial" panose="020B0604020202020204" pitchFamily="34" charset="0"/>
              </a:defRPr>
            </a:lvl1pPr>
          </a:lstStyle>
          <a:p>
            <a:pPr marL="228600" lvl="0" indent="-228600"/>
            <a:r>
              <a:rPr lang="en-US" noProof="0"/>
              <a:t>Click to edit Master subtitle style</a:t>
            </a:r>
          </a:p>
        </p:txBody>
      </p:sp>
    </p:spTree>
    <p:extLst>
      <p:ext uri="{BB962C8B-B14F-4D97-AF65-F5344CB8AC3E}">
        <p14:creationId xmlns:p14="http://schemas.microsoft.com/office/powerpoint/2010/main" val="4369596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2838D16-809E-4EB1-8C0C-0E63D8139112}"/>
              </a:ext>
            </a:extLst>
          </p:cNvPr>
          <p:cNvSpPr/>
          <p:nvPr userDrawn="1"/>
        </p:nvSpPr>
        <p:spPr>
          <a:xfrm>
            <a:off x="0" y="0"/>
            <a:ext cx="12192000" cy="6858000"/>
          </a:xfrm>
          <a:prstGeom prst="rect">
            <a:avLst/>
          </a:prstGeom>
          <a:solidFill>
            <a:srgbClr val="0C43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01FEB333-94B4-4E53-9019-D584810903BB}"/>
              </a:ext>
            </a:extLst>
          </p:cNvPr>
          <p:cNvSpPr/>
          <p:nvPr userDrawn="1"/>
        </p:nvSpPr>
        <p:spPr>
          <a:xfrm>
            <a:off x="0" y="0"/>
            <a:ext cx="12192000" cy="6862745"/>
          </a:xfrm>
          <a:custGeom>
            <a:avLst/>
            <a:gdLst>
              <a:gd name="connsiteX0" fmla="*/ 0 w 12192000"/>
              <a:gd name="connsiteY0" fmla="*/ 0 h 6849743"/>
              <a:gd name="connsiteX1" fmla="*/ 7554712 w 12192000"/>
              <a:gd name="connsiteY1" fmla="*/ 0 h 6849743"/>
              <a:gd name="connsiteX2" fmla="*/ 10266645 w 12192000"/>
              <a:gd name="connsiteY2" fmla="*/ 2711934 h 6849743"/>
              <a:gd name="connsiteX3" fmla="*/ 11289529 w 12192000"/>
              <a:gd name="connsiteY3" fmla="*/ 2711934 h 6849743"/>
              <a:gd name="connsiteX4" fmla="*/ 12191999 w 12192000"/>
              <a:gd name="connsiteY4" fmla="*/ 3614404 h 6849743"/>
              <a:gd name="connsiteX5" fmla="*/ 12192000 w 12192000"/>
              <a:gd name="connsiteY5" fmla="*/ 6849743 h 6849743"/>
              <a:gd name="connsiteX6" fmla="*/ 0 w 12192000"/>
              <a:gd name="connsiteY6" fmla="*/ 6849743 h 684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49743">
                <a:moveTo>
                  <a:pt x="0" y="0"/>
                </a:moveTo>
                <a:lnTo>
                  <a:pt x="7554712" y="0"/>
                </a:lnTo>
                <a:lnTo>
                  <a:pt x="10266645" y="2711934"/>
                </a:lnTo>
                <a:lnTo>
                  <a:pt x="11289529" y="2711934"/>
                </a:lnTo>
                <a:lnTo>
                  <a:pt x="12191999" y="3614404"/>
                </a:lnTo>
                <a:lnTo>
                  <a:pt x="12192000" y="6849743"/>
                </a:lnTo>
                <a:lnTo>
                  <a:pt x="0" y="6849743"/>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Freeform: Shape 8">
            <a:extLst>
              <a:ext uri="{FF2B5EF4-FFF2-40B4-BE49-F238E27FC236}">
                <a16:creationId xmlns:a16="http://schemas.microsoft.com/office/drawing/2014/main" id="{A59B9489-0CD9-4DB7-AC82-6E7867F91403}"/>
              </a:ext>
            </a:extLst>
          </p:cNvPr>
          <p:cNvSpPr/>
          <p:nvPr userDrawn="1"/>
        </p:nvSpPr>
        <p:spPr>
          <a:xfrm rot="16200000" flipV="1">
            <a:off x="2626805"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ight Triangle 9">
            <a:extLst>
              <a:ext uri="{FF2B5EF4-FFF2-40B4-BE49-F238E27FC236}">
                <a16:creationId xmlns:a16="http://schemas.microsoft.com/office/drawing/2014/main" id="{A55D1C76-C591-4FA5-9780-87AB6B37C0FA}"/>
              </a:ext>
            </a:extLst>
          </p:cNvPr>
          <p:cNvSpPr/>
          <p:nvPr userDrawn="1"/>
        </p:nvSpPr>
        <p:spPr>
          <a:xfrm rot="5400000" flipV="1">
            <a:off x="5851010" y="-10649"/>
            <a:ext cx="6326154" cy="634745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Freeform: Shape 10">
            <a:extLst>
              <a:ext uri="{FF2B5EF4-FFF2-40B4-BE49-F238E27FC236}">
                <a16:creationId xmlns:a16="http://schemas.microsoft.com/office/drawing/2014/main" id="{A7DC1D12-670F-4235-8791-FA8C2B330871}"/>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Freeform: Shape 11">
            <a:extLst>
              <a:ext uri="{FF2B5EF4-FFF2-40B4-BE49-F238E27FC236}">
                <a16:creationId xmlns:a16="http://schemas.microsoft.com/office/drawing/2014/main" id="{859569CF-FDAC-47C4-A0F5-296F7117C398}"/>
              </a:ext>
            </a:extLst>
          </p:cNvPr>
          <p:cNvSpPr/>
          <p:nvPr userDrawn="1"/>
        </p:nvSpPr>
        <p:spPr>
          <a:xfrm rot="2700000">
            <a:off x="9668984" y="1404392"/>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3" name="Freeform: Shape 12">
            <a:extLst>
              <a:ext uri="{FF2B5EF4-FFF2-40B4-BE49-F238E27FC236}">
                <a16:creationId xmlns:a16="http://schemas.microsoft.com/office/drawing/2014/main" id="{D68D0C72-2B2C-4C85-A091-157853C71784}"/>
              </a:ext>
            </a:extLst>
          </p:cNvPr>
          <p:cNvSpPr/>
          <p:nvPr userDrawn="1"/>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4" name="Freeform: Shape 13">
            <a:extLst>
              <a:ext uri="{FF2B5EF4-FFF2-40B4-BE49-F238E27FC236}">
                <a16:creationId xmlns:a16="http://schemas.microsoft.com/office/drawing/2014/main" id="{8E25334A-5FE3-4DDA-8D32-4796CCFCAA74}"/>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5" name="Freeform: Shape 14">
            <a:extLst>
              <a:ext uri="{FF2B5EF4-FFF2-40B4-BE49-F238E27FC236}">
                <a16:creationId xmlns:a16="http://schemas.microsoft.com/office/drawing/2014/main" id="{18818DF1-D7FD-4C0F-875D-7A07E8F75C06}"/>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nvGrpSpPr>
          <p:cNvPr id="16" name="Group 15">
            <a:extLst>
              <a:ext uri="{FF2B5EF4-FFF2-40B4-BE49-F238E27FC236}">
                <a16:creationId xmlns:a16="http://schemas.microsoft.com/office/drawing/2014/main" id="{8F9BB384-9E14-4CEA-82C1-21837229D3EF}"/>
              </a:ext>
            </a:extLst>
          </p:cNvPr>
          <p:cNvGrpSpPr/>
          <p:nvPr userDrawn="1"/>
        </p:nvGrpSpPr>
        <p:grpSpPr>
          <a:xfrm rot="16200000">
            <a:off x="431651" y="-917359"/>
            <a:ext cx="1532001" cy="1826463"/>
            <a:chOff x="10800164" y="7142066"/>
            <a:chExt cx="2775293" cy="3308724"/>
          </a:xfrm>
        </p:grpSpPr>
        <p:sp>
          <p:nvSpPr>
            <p:cNvPr id="17" name="Freeform: Shape 16">
              <a:extLst>
                <a:ext uri="{FF2B5EF4-FFF2-40B4-BE49-F238E27FC236}">
                  <a16:creationId xmlns:a16="http://schemas.microsoft.com/office/drawing/2014/main" id="{0862A81A-959D-4EAB-90ED-DB20759BB397}"/>
                </a:ext>
              </a:extLst>
            </p:cNvPr>
            <p:cNvSpPr/>
            <p:nvPr/>
          </p:nvSpPr>
          <p:spPr>
            <a:xfrm rot="2700000">
              <a:off x="10800164" y="7675497"/>
              <a:ext cx="2775293"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Freeform: Shape 17">
              <a:extLst>
                <a:ext uri="{FF2B5EF4-FFF2-40B4-BE49-F238E27FC236}">
                  <a16:creationId xmlns:a16="http://schemas.microsoft.com/office/drawing/2014/main" id="{AAB9E28C-9422-42BD-AECE-29B44B5D63E2}"/>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9" name="Group 18">
            <a:extLst>
              <a:ext uri="{FF2B5EF4-FFF2-40B4-BE49-F238E27FC236}">
                <a16:creationId xmlns:a16="http://schemas.microsoft.com/office/drawing/2014/main" id="{2772239B-C46D-4458-BB4B-DDB12FAB0172}"/>
              </a:ext>
            </a:extLst>
          </p:cNvPr>
          <p:cNvGrpSpPr/>
          <p:nvPr userDrawn="1"/>
        </p:nvGrpSpPr>
        <p:grpSpPr>
          <a:xfrm rot="16200000">
            <a:off x="1992859" y="-497210"/>
            <a:ext cx="818398" cy="986162"/>
            <a:chOff x="10945855" y="7317026"/>
            <a:chExt cx="2483924" cy="2993104"/>
          </a:xfrm>
        </p:grpSpPr>
        <p:sp>
          <p:nvSpPr>
            <p:cNvPr id="20" name="Freeform: Shape 19">
              <a:extLst>
                <a:ext uri="{FF2B5EF4-FFF2-40B4-BE49-F238E27FC236}">
                  <a16:creationId xmlns:a16="http://schemas.microsoft.com/office/drawing/2014/main" id="{3C8A2A1A-1FB9-4CA1-B74E-B293187E51AA}"/>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Freeform: Shape 20">
              <a:extLst>
                <a:ext uri="{FF2B5EF4-FFF2-40B4-BE49-F238E27FC236}">
                  <a16:creationId xmlns:a16="http://schemas.microsoft.com/office/drawing/2014/main" id="{DF2B18BA-6B43-40FA-A23B-D894D6AB468B}"/>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a:r>
              <a:rPr lang="en-US" noProof="0"/>
              <a:t>Click to edit Master text styles</a:t>
            </a:r>
          </a:p>
        </p:txBody>
      </p:sp>
      <p:sp>
        <p:nvSpPr>
          <p:cNvPr id="22" name="Slide Number Placeholder 4">
            <a:extLst>
              <a:ext uri="{FF2B5EF4-FFF2-40B4-BE49-F238E27FC236}">
                <a16:creationId xmlns:a16="http://schemas.microsoft.com/office/drawing/2014/main" id="{0F332671-6296-47C8-BF26-B2D962F5D03D}"/>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3" name="Title 1">
            <a:extLst>
              <a:ext uri="{FF2B5EF4-FFF2-40B4-BE49-F238E27FC236}">
                <a16:creationId xmlns:a16="http://schemas.microsoft.com/office/drawing/2014/main" id="{7772A652-7229-2B42-B87B-298C31D6F0CB}"/>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a:r>
              <a:rPr lang="en-US" noProof="0"/>
              <a:t>Section Title 01</a:t>
            </a:r>
          </a:p>
        </p:txBody>
      </p:sp>
    </p:spTree>
    <p:extLst>
      <p:ext uri="{BB962C8B-B14F-4D97-AF65-F5344CB8AC3E}">
        <p14:creationId xmlns:p14="http://schemas.microsoft.com/office/powerpoint/2010/main" val="1675197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lt Section Header">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6" name="Group 25">
            <a:extLst>
              <a:ext uri="{FF2B5EF4-FFF2-40B4-BE49-F238E27FC236}">
                <a16:creationId xmlns:a16="http://schemas.microsoft.com/office/drawing/2014/main" id="{E9318B2B-E019-4078-9EF0-C9D6281AE31B}"/>
              </a:ext>
            </a:extLst>
          </p:cNvPr>
          <p:cNvGrpSpPr/>
          <p:nvPr userDrawn="1"/>
        </p:nvGrpSpPr>
        <p:grpSpPr>
          <a:xfrm>
            <a:off x="9776075" y="2057401"/>
            <a:ext cx="4413559" cy="3934444"/>
            <a:chOff x="9222437" y="1088097"/>
            <a:chExt cx="5433318" cy="4843502"/>
          </a:xfrm>
        </p:grpSpPr>
        <p:sp>
          <p:nvSpPr>
            <p:cNvPr id="27" name="Freeform: Shape 26">
              <a:extLst>
                <a:ext uri="{FF2B5EF4-FFF2-40B4-BE49-F238E27FC236}">
                  <a16:creationId xmlns:a16="http://schemas.microsoft.com/office/drawing/2014/main" id="{D3E625C0-9656-421F-861F-67C8F93362ED}"/>
                </a:ext>
              </a:extLst>
            </p:cNvPr>
            <p:cNvSpPr/>
            <p:nvPr/>
          </p:nvSpPr>
          <p:spPr>
            <a:xfrm rot="2700000">
              <a:off x="9668983" y="1078460"/>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8" name="Freeform: Shape 27">
              <a:extLst>
                <a:ext uri="{FF2B5EF4-FFF2-40B4-BE49-F238E27FC236}">
                  <a16:creationId xmlns:a16="http://schemas.microsoft.com/office/drawing/2014/main" id="{49F8E490-C6E3-4D00-866F-CD85DD88996E}"/>
                </a:ext>
              </a:extLst>
            </p:cNvPr>
            <p:cNvSpPr/>
            <p:nvPr/>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sp>
        <p:nvSpPr>
          <p:cNvPr id="29" name="Freeform: Shape 28">
            <a:extLst>
              <a:ext uri="{FF2B5EF4-FFF2-40B4-BE49-F238E27FC236}">
                <a16:creationId xmlns:a16="http://schemas.microsoft.com/office/drawing/2014/main" id="{EE8F5B31-1523-46AE-9455-C33DFC1BDDE0}"/>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Shape 29">
            <a:extLst>
              <a:ext uri="{FF2B5EF4-FFF2-40B4-BE49-F238E27FC236}">
                <a16:creationId xmlns:a16="http://schemas.microsoft.com/office/drawing/2014/main" id="{5D17048F-C2E1-4775-BC32-50BD6219F89D}"/>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nvGrpSpPr>
          <p:cNvPr id="31" name="Group 30">
            <a:extLst>
              <a:ext uri="{FF2B5EF4-FFF2-40B4-BE49-F238E27FC236}">
                <a16:creationId xmlns:a16="http://schemas.microsoft.com/office/drawing/2014/main" id="{EAB002AA-4848-49C8-A834-036F860C79A3}"/>
              </a:ext>
            </a:extLst>
          </p:cNvPr>
          <p:cNvGrpSpPr/>
          <p:nvPr userDrawn="1"/>
        </p:nvGrpSpPr>
        <p:grpSpPr>
          <a:xfrm rot="16200000" flipH="1">
            <a:off x="9913705" y="6257994"/>
            <a:ext cx="1052473" cy="1209445"/>
            <a:chOff x="10800165" y="7142066"/>
            <a:chExt cx="2775293" cy="3189215"/>
          </a:xfrm>
        </p:grpSpPr>
        <p:sp>
          <p:nvSpPr>
            <p:cNvPr id="32" name="Freeform: Shape 31">
              <a:extLst>
                <a:ext uri="{FF2B5EF4-FFF2-40B4-BE49-F238E27FC236}">
                  <a16:creationId xmlns:a16="http://schemas.microsoft.com/office/drawing/2014/main" id="{14B187A8-7F8D-469D-A03B-4F835A5746DE}"/>
                </a:ext>
              </a:extLst>
            </p:cNvPr>
            <p:cNvSpPr/>
            <p:nvPr/>
          </p:nvSpPr>
          <p:spPr>
            <a:xfrm rot="2700000">
              <a:off x="10800166" y="7555988"/>
              <a:ext cx="2775292"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Freeform: Shape 32">
              <a:extLst>
                <a:ext uri="{FF2B5EF4-FFF2-40B4-BE49-F238E27FC236}">
                  <a16:creationId xmlns:a16="http://schemas.microsoft.com/office/drawing/2014/main" id="{03D871D1-A11A-48FB-82A8-8D61AB5CB85C}"/>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a:r>
              <a:rPr lang="en-US" noProof="0"/>
              <a:t>Section Title 01</a:t>
            </a:r>
          </a:p>
        </p:txBody>
      </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a:r>
              <a:rPr lang="en-US" noProof="0"/>
              <a:t>Click to edit Master text styles</a:t>
            </a:r>
          </a:p>
        </p:txBody>
      </p:sp>
      <p:sp>
        <p:nvSpPr>
          <p:cNvPr id="35" name="Slide Number Placeholder 4">
            <a:extLst>
              <a:ext uri="{FF2B5EF4-FFF2-40B4-BE49-F238E27FC236}">
                <a16:creationId xmlns:a16="http://schemas.microsoft.com/office/drawing/2014/main" id="{6F73F836-940E-4B65-A29C-D0869263C935}"/>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3511478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Quote Slide">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Oval 3">
            <a:extLst>
              <a:ext uri="{FF2B5EF4-FFF2-40B4-BE49-F238E27FC236}">
                <a16:creationId xmlns:a16="http://schemas.microsoft.com/office/drawing/2014/main" id="{ECB4C115-EFF9-405C-98BE-F4077B9730D0}"/>
              </a:ext>
            </a:extLst>
          </p:cNvPr>
          <p:cNvSpPr/>
          <p:nvPr userDrawn="1"/>
        </p:nvSpPr>
        <p:spPr>
          <a:xfrm>
            <a:off x="533399" y="914400"/>
            <a:ext cx="1944914" cy="1944914"/>
          </a:xfrm>
          <a:prstGeom prst="ellipse">
            <a:avLst/>
          </a:prstGeom>
          <a:solidFill>
            <a:schemeClr val="accent1">
              <a:lumMod val="50000"/>
            </a:schemeClr>
          </a:solidFill>
          <a:ln w="76200">
            <a:solidFill>
              <a:schemeClr val="accent1">
                <a:alpha val="5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Title 1">
            <a:extLst>
              <a:ext uri="{FF2B5EF4-FFF2-40B4-BE49-F238E27FC236}">
                <a16:creationId xmlns:a16="http://schemas.microsoft.com/office/drawing/2014/main" id="{C9A300DD-BB54-44ED-A7E4-01CD41EC930F}"/>
              </a:ext>
            </a:extLst>
          </p:cNvPr>
          <p:cNvSpPr txBox="1">
            <a:spLocks/>
          </p:cNvSpPr>
          <p:nvPr userDrawn="1"/>
        </p:nvSpPr>
        <p:spPr>
          <a:xfrm>
            <a:off x="956993" y="923305"/>
            <a:ext cx="1005115" cy="2859313"/>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lang="en-GB" sz="3600" b="0" i="0" kern="1200" dirty="0">
                <a:solidFill>
                  <a:schemeClr val="bg1"/>
                </a:solidFill>
                <a:latin typeface="Trebuchet MS" panose="020B0603020202020204" pitchFamily="34" charset="0"/>
                <a:ea typeface="+mj-ea"/>
                <a:cs typeface="+mj-cs"/>
              </a:defRPr>
            </a:lvl1pPr>
          </a:lstStyle>
          <a:p>
            <a:pPr algn="ctr"/>
            <a:r>
              <a:rPr lang="en-US" sz="18400" noProof="0" dirty="0">
                <a:solidFill>
                  <a:schemeClr val="accent1">
                    <a:lumMod val="60000"/>
                    <a:lumOff val="40000"/>
                  </a:schemeClr>
                </a:solidFill>
                <a:latin typeface="+mj-lt"/>
              </a:rPr>
              <a:t>“</a:t>
            </a:r>
          </a:p>
        </p:txBody>
      </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533399" y="3200400"/>
            <a:ext cx="7551057" cy="2859313"/>
          </a:xfrm>
        </p:spPr>
        <p:txBody>
          <a:bodyPr vert="horz" lIns="91440" tIns="45720" rIns="91440" bIns="45720" rtlCol="0" anchor="t">
            <a:normAutofit/>
          </a:bodyPr>
          <a:lstStyle>
            <a:lvl1pPr>
              <a:lnSpc>
                <a:spcPct val="100000"/>
              </a:lnSpc>
              <a:defRPr lang="en-GB" sz="3200" b="0" i="0" dirty="0">
                <a:solidFill>
                  <a:schemeClr val="bg1"/>
                </a:solidFill>
                <a:latin typeface="+mj-lt"/>
              </a:defRPr>
            </a:lvl1pPr>
          </a:lstStyle>
          <a:p>
            <a:pPr lvl="0"/>
            <a:r>
              <a:rPr lang="en-US" noProof="0"/>
              <a:t>Quote</a:t>
            </a:r>
          </a:p>
        </p:txBody>
      </p:sp>
      <p:sp>
        <p:nvSpPr>
          <p:cNvPr id="19" name="Slide Number Placeholder 4">
            <a:extLst>
              <a:ext uri="{FF2B5EF4-FFF2-40B4-BE49-F238E27FC236}">
                <a16:creationId xmlns:a16="http://schemas.microsoft.com/office/drawing/2014/main" id="{A4E6C1FF-5925-42B3-B7F9-0A0031BDAD30}"/>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1753169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3" name="Text Placeholder 22">
            <a:extLst>
              <a:ext uri="{FF2B5EF4-FFF2-40B4-BE49-F238E27FC236}">
                <a16:creationId xmlns:a16="http://schemas.microsoft.com/office/drawing/2014/main" id="{03618670-D1E4-466C-BDB5-FC890AC31457}"/>
              </a:ext>
            </a:extLst>
          </p:cNvPr>
          <p:cNvSpPr>
            <a:spLocks noGrp="1"/>
          </p:cNvSpPr>
          <p:nvPr>
            <p:ph type="body" sz="quarter" idx="13"/>
          </p:nvPr>
        </p:nvSpPr>
        <p:spPr>
          <a:xfrm>
            <a:off x="444500" y="1625385"/>
            <a:ext cx="6718300" cy="4093243"/>
          </a:xfrm>
        </p:spPr>
        <p:txBody>
          <a:bodyPr>
            <a:noAutofit/>
          </a:bodyPr>
          <a:lstStyle>
            <a:lvl1pPr>
              <a:lnSpc>
                <a:spcPct val="100000"/>
              </a:lnSpc>
              <a:spcBef>
                <a:spcPts val="600"/>
              </a:spcBef>
              <a:spcAft>
                <a:spcPts val="400"/>
              </a:spcAft>
              <a:defRPr sz="1600">
                <a:solidFill>
                  <a:schemeClr val="bg1"/>
                </a:solidFill>
                <a:latin typeface="+mn-lt"/>
                <a:cs typeface="Arial" panose="020B0604020202020204" pitchFamily="34" charset="0"/>
              </a:defRPr>
            </a:lvl1pPr>
            <a:lvl2pPr>
              <a:lnSpc>
                <a:spcPct val="100000"/>
              </a:lnSpc>
              <a:spcBef>
                <a:spcPts val="600"/>
              </a:spcBef>
              <a:spcAft>
                <a:spcPts val="400"/>
              </a:spcAft>
              <a:defRPr sz="1400">
                <a:solidFill>
                  <a:schemeClr val="bg1"/>
                </a:solidFill>
                <a:latin typeface="+mn-lt"/>
                <a:cs typeface="Arial" panose="020B0604020202020204" pitchFamily="34" charset="0"/>
              </a:defRPr>
            </a:lvl2pPr>
            <a:lvl3pPr>
              <a:lnSpc>
                <a:spcPct val="100000"/>
              </a:lnSpc>
              <a:spcBef>
                <a:spcPts val="600"/>
              </a:spcBef>
              <a:spcAft>
                <a:spcPts val="400"/>
              </a:spcAft>
              <a:defRPr sz="1200">
                <a:solidFill>
                  <a:schemeClr val="bg1"/>
                </a:solidFill>
                <a:latin typeface="+mn-lt"/>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p:txBody>
      </p:sp>
    </p:spTree>
    <p:extLst>
      <p:ext uri="{BB962C8B-B14F-4D97-AF65-F5344CB8AC3E}">
        <p14:creationId xmlns:p14="http://schemas.microsoft.com/office/powerpoint/2010/main" val="274574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4073704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7" name="Text Placeholder 6">
            <a:extLst>
              <a:ext uri="{FF2B5EF4-FFF2-40B4-BE49-F238E27FC236}">
                <a16:creationId xmlns:a16="http://schemas.microsoft.com/office/drawing/2014/main" id="{7E0C167E-2626-40DB-AACF-D02543E29BB3}"/>
              </a:ext>
            </a:extLst>
          </p:cNvPr>
          <p:cNvSpPr>
            <a:spLocks noGrp="1"/>
          </p:cNvSpPr>
          <p:nvPr>
            <p:ph type="body" sz="quarter" idx="13"/>
          </p:nvPr>
        </p:nvSpPr>
        <p:spPr>
          <a:xfrm>
            <a:off x="1409700" y="1749570"/>
            <a:ext cx="9372600" cy="3358860"/>
          </a:xfrm>
        </p:spPr>
        <p:txBody>
          <a:bodyPr anchor="ctr">
            <a:normAutofit/>
          </a:bodyPr>
          <a:lstStyle>
            <a:lvl1pPr marL="0" indent="0" algn="ctr">
              <a:buNone/>
              <a:defRPr sz="6000">
                <a:solidFill>
                  <a:schemeClr val="bg1"/>
                </a:solidFill>
              </a:defRPr>
            </a:lvl1pPr>
          </a:lstStyle>
          <a:p>
            <a:pPr lvl="0"/>
            <a:r>
              <a:rPr lang="en-US" noProof="0"/>
              <a:t>Click to edit Master text styles</a:t>
            </a:r>
          </a:p>
        </p:txBody>
      </p:sp>
    </p:spTree>
    <p:extLst>
      <p:ext uri="{BB962C8B-B14F-4D97-AF65-F5344CB8AC3E}">
        <p14:creationId xmlns:p14="http://schemas.microsoft.com/office/powerpoint/2010/main" val="2904744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Content Placeholder 2">
            <a:extLst>
              <a:ext uri="{FF2B5EF4-FFF2-40B4-BE49-F238E27FC236}">
                <a16:creationId xmlns:a16="http://schemas.microsoft.com/office/drawing/2014/main" id="{0103A49C-32FF-49E6-86F3-FC2E19517BD5}"/>
              </a:ext>
            </a:extLst>
          </p:cNvPr>
          <p:cNvSpPr>
            <a:spLocks noGrp="1"/>
          </p:cNvSpPr>
          <p:nvPr>
            <p:ph idx="1"/>
          </p:nvPr>
        </p:nvSpPr>
        <p:spPr>
          <a:xfrm>
            <a:off x="443365" y="1825625"/>
            <a:ext cx="11215235"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6367082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5" name="Text Placeholder 2">
            <a:extLst>
              <a:ext uri="{FF2B5EF4-FFF2-40B4-BE49-F238E27FC236}">
                <a16:creationId xmlns:a16="http://schemas.microsoft.com/office/drawing/2014/main" id="{7FA80A70-18DE-4DB9-9982-BA75BE54CF93}"/>
              </a:ext>
            </a:extLst>
          </p:cNvPr>
          <p:cNvSpPr>
            <a:spLocks noGrp="1"/>
          </p:cNvSpPr>
          <p:nvPr>
            <p:ph type="body" idx="1"/>
          </p:nvPr>
        </p:nvSpPr>
        <p:spPr>
          <a:xfrm>
            <a:off x="444500" y="1681163"/>
            <a:ext cx="5157787" cy="823912"/>
          </a:xfrm>
        </p:spPr>
        <p:txBody>
          <a:bodyPr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6" name="Text Placeholder 4">
            <a:extLst>
              <a:ext uri="{FF2B5EF4-FFF2-40B4-BE49-F238E27FC236}">
                <a16:creationId xmlns:a16="http://schemas.microsoft.com/office/drawing/2014/main" id="{2801C0EF-C078-44B0-AD01-4850E9A65EE0}"/>
              </a:ext>
            </a:extLst>
          </p:cNvPr>
          <p:cNvSpPr>
            <a:spLocks noGrp="1"/>
          </p:cNvSpPr>
          <p:nvPr>
            <p:ph type="body" sz="quarter" idx="3"/>
          </p:nvPr>
        </p:nvSpPr>
        <p:spPr>
          <a:xfrm>
            <a:off x="6500812" y="1681163"/>
            <a:ext cx="5157788" cy="823912"/>
          </a:xfrm>
        </p:spPr>
        <p:txBody>
          <a:bodyPr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7" name="Content Placeholder 3">
            <a:extLst>
              <a:ext uri="{FF2B5EF4-FFF2-40B4-BE49-F238E27FC236}">
                <a16:creationId xmlns:a16="http://schemas.microsoft.com/office/drawing/2014/main" id="{7C9DED91-45F6-4308-A085-1EFACA6468CF}"/>
              </a:ext>
            </a:extLst>
          </p:cNvPr>
          <p:cNvSpPr>
            <a:spLocks noGrp="1"/>
          </p:cNvSpPr>
          <p:nvPr>
            <p:ph sz="half" idx="2"/>
          </p:nvPr>
        </p:nvSpPr>
        <p:spPr>
          <a:xfrm>
            <a:off x="444500" y="2505075"/>
            <a:ext cx="5157787" cy="3684588"/>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8" name="Content Placeholder 5">
            <a:extLst>
              <a:ext uri="{FF2B5EF4-FFF2-40B4-BE49-F238E27FC236}">
                <a16:creationId xmlns:a16="http://schemas.microsoft.com/office/drawing/2014/main" id="{0574B5E7-B666-439B-9278-67BE1EA6EBC5}"/>
              </a:ext>
            </a:extLst>
          </p:cNvPr>
          <p:cNvSpPr>
            <a:spLocks noGrp="1"/>
          </p:cNvSpPr>
          <p:nvPr>
            <p:ph sz="quarter" idx="4"/>
          </p:nvPr>
        </p:nvSpPr>
        <p:spPr>
          <a:xfrm>
            <a:off x="6475412" y="2505075"/>
            <a:ext cx="5183188" cy="3684588"/>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219167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Content Placeholder 2">
            <a:extLst>
              <a:ext uri="{FF2B5EF4-FFF2-40B4-BE49-F238E27FC236}">
                <a16:creationId xmlns:a16="http://schemas.microsoft.com/office/drawing/2014/main" id="{FE796BFF-6E5F-4DE7-B193-F501FC094D63}"/>
              </a:ext>
            </a:extLst>
          </p:cNvPr>
          <p:cNvSpPr>
            <a:spLocks noGrp="1"/>
          </p:cNvSpPr>
          <p:nvPr>
            <p:ph sz="half" idx="1"/>
          </p:nvPr>
        </p:nvSpPr>
        <p:spPr>
          <a:xfrm>
            <a:off x="443365" y="1517715"/>
            <a:ext cx="5184437" cy="4659248"/>
          </a:xfrm>
        </p:spPr>
        <p:txBody>
          <a:bodyPr>
            <a:normAutofit/>
          </a:bodyPr>
          <a:lstStyle>
            <a:lvl1pPr marL="457200" indent="-457200">
              <a:buFont typeface="Arial" panose="020B0604020202020204" pitchFamily="34" charset="0"/>
              <a:buChar char="•"/>
              <a:defRPr sz="2000">
                <a:solidFill>
                  <a:schemeClr val="bg1"/>
                </a:solidFill>
              </a:defRPr>
            </a:lvl1pPr>
            <a:lvl2pPr marL="800100" indent="-342900">
              <a:buFont typeface="Arial" panose="020B0604020202020204" pitchFamily="34" charset="0"/>
              <a:buChar char="•"/>
              <a:defRPr sz="1800">
                <a:solidFill>
                  <a:schemeClr val="bg1"/>
                </a:solidFill>
              </a:defRPr>
            </a:lvl2pPr>
            <a:lvl3pPr marL="1257300" indent="-342900">
              <a:buFont typeface="Arial" panose="020B0604020202020204" pitchFamily="34" charset="0"/>
              <a:buChar char="•"/>
              <a:defRPr sz="1600">
                <a:solidFill>
                  <a:schemeClr val="bg1"/>
                </a:solidFill>
              </a:defRPr>
            </a:lvl3pPr>
            <a:lvl4pPr marL="1657350" indent="-285750">
              <a:buFont typeface="Arial" panose="020B0604020202020204" pitchFamily="34" charset="0"/>
              <a:buChar char="•"/>
              <a:defRPr sz="1400">
                <a:solidFill>
                  <a:schemeClr val="bg1"/>
                </a:solidFill>
              </a:defRPr>
            </a:lvl4pPr>
            <a:lvl5pPr marL="2114550" indent="-285750">
              <a:buFont typeface="Arial" panose="020B0604020202020204" pitchFamily="34" charset="0"/>
              <a:buChar cha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1" name="Content Placeholder 3">
            <a:extLst>
              <a:ext uri="{FF2B5EF4-FFF2-40B4-BE49-F238E27FC236}">
                <a16:creationId xmlns:a16="http://schemas.microsoft.com/office/drawing/2014/main" id="{78622754-CA4D-4C27-A37F-B26E7B4C9CA2}"/>
              </a:ext>
            </a:extLst>
          </p:cNvPr>
          <p:cNvSpPr>
            <a:spLocks noGrp="1"/>
          </p:cNvSpPr>
          <p:nvPr>
            <p:ph sz="half" idx="2"/>
          </p:nvPr>
        </p:nvSpPr>
        <p:spPr>
          <a:xfrm>
            <a:off x="6474163" y="1517715"/>
            <a:ext cx="5184437" cy="4659248"/>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999597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 Categor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0" name="Picture Placeholder 8">
            <a:extLst>
              <a:ext uri="{FF2B5EF4-FFF2-40B4-BE49-F238E27FC236}">
                <a16:creationId xmlns:a16="http://schemas.microsoft.com/office/drawing/2014/main" id="{6D00E6B4-1CBE-404E-B943-5F1832320C1C}"/>
              </a:ext>
            </a:extLst>
          </p:cNvPr>
          <p:cNvSpPr>
            <a:spLocks noGrp="1"/>
          </p:cNvSpPr>
          <p:nvPr>
            <p:ph type="pic" sz="quarter" idx="13"/>
          </p:nvPr>
        </p:nvSpPr>
        <p:spPr>
          <a:xfrm>
            <a:off x="978212"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1" name="Picture Placeholder 8">
            <a:extLst>
              <a:ext uri="{FF2B5EF4-FFF2-40B4-BE49-F238E27FC236}">
                <a16:creationId xmlns:a16="http://schemas.microsoft.com/office/drawing/2014/main" id="{7CD59BFD-62BE-4E33-92A5-B84A2A9A8D3B}"/>
              </a:ext>
            </a:extLst>
          </p:cNvPr>
          <p:cNvSpPr>
            <a:spLocks noGrp="1"/>
          </p:cNvSpPr>
          <p:nvPr>
            <p:ph type="pic" sz="quarter" idx="14"/>
          </p:nvPr>
        </p:nvSpPr>
        <p:spPr>
          <a:xfrm>
            <a:off x="3222230"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2" name="Picture Placeholder 8">
            <a:extLst>
              <a:ext uri="{FF2B5EF4-FFF2-40B4-BE49-F238E27FC236}">
                <a16:creationId xmlns:a16="http://schemas.microsoft.com/office/drawing/2014/main" id="{60DC5978-55B8-421D-91B4-29F8210A7B2C}"/>
              </a:ext>
            </a:extLst>
          </p:cNvPr>
          <p:cNvSpPr>
            <a:spLocks noGrp="1"/>
          </p:cNvSpPr>
          <p:nvPr>
            <p:ph type="pic" sz="quarter" idx="15"/>
          </p:nvPr>
        </p:nvSpPr>
        <p:spPr>
          <a:xfrm>
            <a:off x="5466248"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3" name="Picture Placeholder 8">
            <a:extLst>
              <a:ext uri="{FF2B5EF4-FFF2-40B4-BE49-F238E27FC236}">
                <a16:creationId xmlns:a16="http://schemas.microsoft.com/office/drawing/2014/main" id="{BE3FB8C3-2C7E-4C59-8BD5-53FA2772DB56}"/>
              </a:ext>
            </a:extLst>
          </p:cNvPr>
          <p:cNvSpPr>
            <a:spLocks noGrp="1"/>
          </p:cNvSpPr>
          <p:nvPr>
            <p:ph type="pic" sz="quarter" idx="16"/>
          </p:nvPr>
        </p:nvSpPr>
        <p:spPr>
          <a:xfrm>
            <a:off x="7710266"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4" name="Picture Placeholder 8">
            <a:extLst>
              <a:ext uri="{FF2B5EF4-FFF2-40B4-BE49-F238E27FC236}">
                <a16:creationId xmlns:a16="http://schemas.microsoft.com/office/drawing/2014/main" id="{FD8FA9DA-C36B-4889-B88F-28B5829E53E2}"/>
              </a:ext>
            </a:extLst>
          </p:cNvPr>
          <p:cNvSpPr>
            <a:spLocks noGrp="1"/>
          </p:cNvSpPr>
          <p:nvPr>
            <p:ph type="pic" sz="quarter" idx="17"/>
          </p:nvPr>
        </p:nvSpPr>
        <p:spPr>
          <a:xfrm>
            <a:off x="9954283"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719894"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27" name="Text Placeholder 22">
            <a:extLst>
              <a:ext uri="{FF2B5EF4-FFF2-40B4-BE49-F238E27FC236}">
                <a16:creationId xmlns:a16="http://schemas.microsoft.com/office/drawing/2014/main" id="{05F72315-51A9-431C-B80A-45E4FB1D6BD6}"/>
              </a:ext>
            </a:extLst>
          </p:cNvPr>
          <p:cNvSpPr>
            <a:spLocks noGrp="1"/>
          </p:cNvSpPr>
          <p:nvPr>
            <p:ph type="body" sz="quarter" idx="19"/>
          </p:nvPr>
        </p:nvSpPr>
        <p:spPr>
          <a:xfrm>
            <a:off x="2963912"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28" name="Text Placeholder 22">
            <a:extLst>
              <a:ext uri="{FF2B5EF4-FFF2-40B4-BE49-F238E27FC236}">
                <a16:creationId xmlns:a16="http://schemas.microsoft.com/office/drawing/2014/main" id="{883D1F0C-34F1-46E1-B178-E4AB82B14631}"/>
              </a:ext>
            </a:extLst>
          </p:cNvPr>
          <p:cNvSpPr>
            <a:spLocks noGrp="1"/>
          </p:cNvSpPr>
          <p:nvPr>
            <p:ph type="body" sz="quarter" idx="20"/>
          </p:nvPr>
        </p:nvSpPr>
        <p:spPr>
          <a:xfrm>
            <a:off x="5207930"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29" name="Text Placeholder 22">
            <a:extLst>
              <a:ext uri="{FF2B5EF4-FFF2-40B4-BE49-F238E27FC236}">
                <a16:creationId xmlns:a16="http://schemas.microsoft.com/office/drawing/2014/main" id="{7202A849-DF14-40E7-B38D-1185F72603EC}"/>
              </a:ext>
            </a:extLst>
          </p:cNvPr>
          <p:cNvSpPr>
            <a:spLocks noGrp="1"/>
          </p:cNvSpPr>
          <p:nvPr>
            <p:ph type="body" sz="quarter" idx="21"/>
          </p:nvPr>
        </p:nvSpPr>
        <p:spPr>
          <a:xfrm>
            <a:off x="7451948"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0" name="Text Placeholder 22">
            <a:extLst>
              <a:ext uri="{FF2B5EF4-FFF2-40B4-BE49-F238E27FC236}">
                <a16:creationId xmlns:a16="http://schemas.microsoft.com/office/drawing/2014/main" id="{CCFC1ADF-AC11-4CCD-AC2D-478B6FFEA5EA}"/>
              </a:ext>
            </a:extLst>
          </p:cNvPr>
          <p:cNvSpPr>
            <a:spLocks noGrp="1"/>
          </p:cNvSpPr>
          <p:nvPr>
            <p:ph type="body" sz="quarter" idx="22"/>
          </p:nvPr>
        </p:nvSpPr>
        <p:spPr>
          <a:xfrm>
            <a:off x="9695965"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cxnSp>
        <p:nvCxnSpPr>
          <p:cNvPr id="7" name="Straight Connector 6">
            <a:extLst>
              <a:ext uri="{FF2B5EF4-FFF2-40B4-BE49-F238E27FC236}">
                <a16:creationId xmlns:a16="http://schemas.microsoft.com/office/drawing/2014/main" id="{2B4CB326-DA0E-488E-B236-7017E8438FBB}"/>
              </a:ext>
            </a:extLst>
          </p:cNvPr>
          <p:cNvCxnSpPr/>
          <p:nvPr userDrawn="1"/>
        </p:nvCxnSpPr>
        <p:spPr>
          <a:xfrm>
            <a:off x="1242354"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366B533-7212-4A36-9CE2-D6302E721F8F}"/>
              </a:ext>
            </a:extLst>
          </p:cNvPr>
          <p:cNvCxnSpPr/>
          <p:nvPr userDrawn="1"/>
        </p:nvCxnSpPr>
        <p:spPr>
          <a:xfrm>
            <a:off x="3486372"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AD7474CD-E230-4E14-8274-5E20F673F401}"/>
              </a:ext>
            </a:extLst>
          </p:cNvPr>
          <p:cNvCxnSpPr/>
          <p:nvPr userDrawn="1"/>
        </p:nvCxnSpPr>
        <p:spPr>
          <a:xfrm>
            <a:off x="5730390"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BF71FCE-6F39-4D2F-82BE-7D9F1D2ED59F}"/>
              </a:ext>
            </a:extLst>
          </p:cNvPr>
          <p:cNvCxnSpPr/>
          <p:nvPr userDrawn="1"/>
        </p:nvCxnSpPr>
        <p:spPr>
          <a:xfrm>
            <a:off x="7974408"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E97AC7A-17D9-4F42-9DD0-94FE4FC6BF19}"/>
              </a:ext>
            </a:extLst>
          </p:cNvPr>
          <p:cNvCxnSpPr/>
          <p:nvPr userDrawn="1"/>
        </p:nvCxnSpPr>
        <p:spPr>
          <a:xfrm>
            <a:off x="10218425"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4762663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hoto + 3 Sec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542094"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anchor="ctr">
            <a:normAutofit/>
          </a:bodyPr>
          <a:lstStyle>
            <a:lvl1pPr marL="0" indent="0" algn="ctr">
              <a:buNone/>
              <a:defRPr sz="1400">
                <a:solidFill>
                  <a:schemeClr val="accent2"/>
                </a:solidFill>
                <a:latin typeface="Trade Gothic LT Pro" panose="020B0503040303020004" pitchFamily="34" charset="0"/>
              </a:defRPr>
            </a:lvl1pPr>
          </a:lstStyle>
          <a:p>
            <a:r>
              <a:rPr lang="en-US" noProof="0" dirty="0"/>
              <a:t>Insert image</a:t>
            </a:r>
          </a:p>
        </p:txBody>
      </p:sp>
      <p:sp>
        <p:nvSpPr>
          <p:cNvPr id="36" name="Text Placeholder 22">
            <a:extLst>
              <a:ext uri="{FF2B5EF4-FFF2-40B4-BE49-F238E27FC236}">
                <a16:creationId xmlns:a16="http://schemas.microsoft.com/office/drawing/2014/main" id="{642D3CE0-C3B4-4F3F-A650-AB452B3AD4BA}"/>
              </a:ext>
            </a:extLst>
          </p:cNvPr>
          <p:cNvSpPr>
            <a:spLocks noGrp="1"/>
          </p:cNvSpPr>
          <p:nvPr>
            <p:ph type="body" sz="quarter" idx="20"/>
          </p:nvPr>
        </p:nvSpPr>
        <p:spPr>
          <a:xfrm>
            <a:off x="4444169"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7" name="Text Placeholder 22">
            <a:extLst>
              <a:ext uri="{FF2B5EF4-FFF2-40B4-BE49-F238E27FC236}">
                <a16:creationId xmlns:a16="http://schemas.microsoft.com/office/drawing/2014/main" id="{DBED2BB0-CDAD-40EE-8B35-C66DF45EE29D}"/>
              </a:ext>
            </a:extLst>
          </p:cNvPr>
          <p:cNvSpPr>
            <a:spLocks noGrp="1"/>
          </p:cNvSpPr>
          <p:nvPr>
            <p:ph type="body" sz="quarter" idx="21"/>
          </p:nvPr>
        </p:nvSpPr>
        <p:spPr>
          <a:xfrm>
            <a:off x="8346244"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Tree>
    <p:extLst>
      <p:ext uri="{BB962C8B-B14F-4D97-AF65-F5344CB8AC3E}">
        <p14:creationId xmlns:p14="http://schemas.microsoft.com/office/powerpoint/2010/main" val="15447457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hoto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542094" y="4240093"/>
            <a:ext cx="9402006" cy="1463040"/>
          </a:xfrm>
        </p:spPr>
        <p:txBody>
          <a:bodyPr lIns="0" tIns="0" rIns="0" bIns="0">
            <a:noAutofit/>
          </a:bodyPr>
          <a:lstStyle>
            <a:lvl1pPr marL="0" indent="0" algn="l">
              <a:lnSpc>
                <a:spcPct val="100000"/>
              </a:lnSpc>
              <a:spcBef>
                <a:spcPts val="300"/>
              </a:spcBef>
              <a:spcAft>
                <a:spcPts val="3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anchor="ctr">
            <a:normAutofit/>
          </a:bodyPr>
          <a:lstStyle>
            <a:lvl1pPr marL="0" indent="0" algn="ctr">
              <a:buNone/>
              <a:defRPr sz="1400">
                <a:solidFill>
                  <a:schemeClr val="accent2"/>
                </a:solidFill>
                <a:latin typeface="Trade Gothic LT Pro" panose="020B0503040303020004" pitchFamily="34" charset="0"/>
              </a:defRPr>
            </a:lvl1pPr>
          </a:lstStyle>
          <a:p>
            <a:r>
              <a:rPr lang="en-US" noProof="0" dirty="0"/>
              <a:t>Insert image</a:t>
            </a:r>
          </a:p>
        </p:txBody>
      </p:sp>
    </p:spTree>
    <p:extLst>
      <p:ext uri="{BB962C8B-B14F-4D97-AF65-F5344CB8AC3E}">
        <p14:creationId xmlns:p14="http://schemas.microsoft.com/office/powerpoint/2010/main" val="24868267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Picture Placeholder 2">
            <a:extLst>
              <a:ext uri="{FF2B5EF4-FFF2-40B4-BE49-F238E27FC236}">
                <a16:creationId xmlns:a16="http://schemas.microsoft.com/office/drawing/2014/main" id="{30B3A574-7940-4E35-857E-5CA35A5910E5}"/>
              </a:ext>
            </a:extLst>
          </p:cNvPr>
          <p:cNvSpPr>
            <a:spLocks noGrp="1"/>
          </p:cNvSpPr>
          <p:nvPr>
            <p:ph type="pic" idx="1"/>
          </p:nvPr>
        </p:nvSpPr>
        <p:spPr>
          <a:xfrm>
            <a:off x="4110087" y="1444649"/>
            <a:ext cx="7548513" cy="4579079"/>
          </a:xfrm>
        </p:spPr>
        <p:txBody>
          <a:bodyPr>
            <a:normAutofit/>
          </a:bodyPr>
          <a:lstStyle>
            <a:lvl1pPr marL="0" indent="0">
              <a:buNone/>
              <a:defRPr sz="24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p:nvPr>
        </p:nvSpPr>
        <p:spPr>
          <a:xfrm>
            <a:off x="443366" y="1444649"/>
            <a:ext cx="3365063" cy="4579079"/>
          </a:xfrm>
        </p:spPr>
        <p:txBody>
          <a:bodyPr/>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Tree>
    <p:extLst>
      <p:ext uri="{BB962C8B-B14F-4D97-AF65-F5344CB8AC3E}">
        <p14:creationId xmlns:p14="http://schemas.microsoft.com/office/powerpoint/2010/main" val="15406501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p:nvPr>
        </p:nvSpPr>
        <p:spPr>
          <a:xfrm>
            <a:off x="443366" y="1444649"/>
            <a:ext cx="3365063" cy="4579079"/>
          </a:xfrm>
        </p:spPr>
        <p:txBody>
          <a:bodyPr/>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22" name="Content Placeholder 2">
            <a:extLst>
              <a:ext uri="{FF2B5EF4-FFF2-40B4-BE49-F238E27FC236}">
                <a16:creationId xmlns:a16="http://schemas.microsoft.com/office/drawing/2014/main" id="{A015C605-1D30-48BC-A0D6-3B11AF56CC53}"/>
              </a:ext>
            </a:extLst>
          </p:cNvPr>
          <p:cNvSpPr>
            <a:spLocks noGrp="1"/>
          </p:cNvSpPr>
          <p:nvPr>
            <p:ph idx="1"/>
          </p:nvPr>
        </p:nvSpPr>
        <p:spPr>
          <a:xfrm>
            <a:off x="3964290" y="1444649"/>
            <a:ext cx="7694310" cy="4579079"/>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2129895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4494CD2-CCDD-0248-96F8-741002C44255}"/>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Freeform: Shape 9">
            <a:extLst>
              <a:ext uri="{FF2B5EF4-FFF2-40B4-BE49-F238E27FC236}">
                <a16:creationId xmlns:a16="http://schemas.microsoft.com/office/drawing/2014/main" id="{07077B00-C1EE-7241-B441-7814F92A7EDF}"/>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0" name="Freeform: Shape 17">
            <a:extLst>
              <a:ext uri="{FF2B5EF4-FFF2-40B4-BE49-F238E27FC236}">
                <a16:creationId xmlns:a16="http://schemas.microsoft.com/office/drawing/2014/main" id="{3A1AEBC4-637E-F64C-9192-69AC4BB26D0C}"/>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1" name="Freeform: Shape 11">
            <a:extLst>
              <a:ext uri="{FF2B5EF4-FFF2-40B4-BE49-F238E27FC236}">
                <a16:creationId xmlns:a16="http://schemas.microsoft.com/office/drawing/2014/main" id="{669A7039-C54C-8E46-9A8B-DDB2547D989C}"/>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Freeform: Shape 7">
            <a:extLst>
              <a:ext uri="{FF2B5EF4-FFF2-40B4-BE49-F238E27FC236}">
                <a16:creationId xmlns:a16="http://schemas.microsoft.com/office/drawing/2014/main" id="{4F173B32-87BB-9A40-8C91-4C1EED2B7ABF}"/>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4" name="Group 23">
            <a:extLst>
              <a:ext uri="{FF2B5EF4-FFF2-40B4-BE49-F238E27FC236}">
                <a16:creationId xmlns:a16="http://schemas.microsoft.com/office/drawing/2014/main" id="{4AC87F4E-12B5-1B42-AFD2-4DB39B7645C9}"/>
              </a:ext>
            </a:extLst>
          </p:cNvPr>
          <p:cNvGrpSpPr/>
          <p:nvPr userDrawn="1"/>
        </p:nvGrpSpPr>
        <p:grpSpPr>
          <a:xfrm rot="16200000">
            <a:off x="499388" y="-322655"/>
            <a:ext cx="535531" cy="645309"/>
            <a:chOff x="10945855" y="7317026"/>
            <a:chExt cx="2483924" cy="2993104"/>
          </a:xfrm>
        </p:grpSpPr>
        <p:sp>
          <p:nvSpPr>
            <p:cNvPr id="25" name="Freeform: Shape 15">
              <a:extLst>
                <a:ext uri="{FF2B5EF4-FFF2-40B4-BE49-F238E27FC236}">
                  <a16:creationId xmlns:a16="http://schemas.microsoft.com/office/drawing/2014/main" id="{03DD8765-59DF-A045-ADB5-E39FAEE153A0}"/>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Freeform: Shape 16">
              <a:extLst>
                <a:ext uri="{FF2B5EF4-FFF2-40B4-BE49-F238E27FC236}">
                  <a16:creationId xmlns:a16="http://schemas.microsoft.com/office/drawing/2014/main" id="{B34B796C-A407-7B4D-B4F0-E58A44FE8DB4}"/>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0" name="Freeform: Shape 23">
            <a:extLst>
              <a:ext uri="{FF2B5EF4-FFF2-40B4-BE49-F238E27FC236}">
                <a16:creationId xmlns:a16="http://schemas.microsoft.com/office/drawing/2014/main" id="{CBE3FDC9-67CB-FA42-B127-A36BFF4678BB}"/>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Slide Number Placeholder 4">
            <a:extLst>
              <a:ext uri="{FF2B5EF4-FFF2-40B4-BE49-F238E27FC236}">
                <a16:creationId xmlns:a16="http://schemas.microsoft.com/office/drawing/2014/main" id="{1E902BFF-CA8F-D745-A819-A7BB38B30ED9}"/>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26723047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hank You 1">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6" name="Group 5">
            <a:extLst>
              <a:ext uri="{FF2B5EF4-FFF2-40B4-BE49-F238E27FC236}">
                <a16:creationId xmlns:a16="http://schemas.microsoft.com/office/drawing/2014/main" id="{EA7FF9D7-8545-4547-AC77-A0421EEB9B99}"/>
              </a:ext>
            </a:extLst>
          </p:cNvPr>
          <p:cNvGrpSpPr/>
          <p:nvPr userDrawn="1"/>
        </p:nvGrpSpPr>
        <p:grpSpPr>
          <a:xfrm>
            <a:off x="0" y="0"/>
            <a:ext cx="6881966" cy="6858876"/>
            <a:chOff x="-5321" y="1096"/>
            <a:chExt cx="5924073" cy="5904197"/>
          </a:xfrm>
        </p:grpSpPr>
        <p:sp>
          <p:nvSpPr>
            <p:cNvPr id="17" name="Right Triangle 16">
              <a:extLst>
                <a:ext uri="{FF2B5EF4-FFF2-40B4-BE49-F238E27FC236}">
                  <a16:creationId xmlns:a16="http://schemas.microsoft.com/office/drawing/2014/main" id="{8DCD5806-2A2F-4ABF-8057-245681C498E6}"/>
                </a:ext>
              </a:extLst>
            </p:cNvPr>
            <p:cNvSpPr/>
            <p:nvPr userDrawn="1"/>
          </p:nvSpPr>
          <p:spPr>
            <a:xfrm rot="16200000" flipH="1" flipV="1">
              <a:off x="4618" y="-8842"/>
              <a:ext cx="5904196" cy="592407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ight Triangle 17">
              <a:extLst>
                <a:ext uri="{FF2B5EF4-FFF2-40B4-BE49-F238E27FC236}">
                  <a16:creationId xmlns:a16="http://schemas.microsoft.com/office/drawing/2014/main" id="{3A93038F-E9E4-4FFD-B3DF-28DB7C2C1490}"/>
                </a:ext>
              </a:extLst>
            </p:cNvPr>
            <p:cNvSpPr/>
            <p:nvPr userDrawn="1"/>
          </p:nvSpPr>
          <p:spPr>
            <a:xfrm rot="16200000" flipH="1" flipV="1">
              <a:off x="3941" y="-8164"/>
              <a:ext cx="5501471" cy="551999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id="{5DEA1E02-BBD0-4AE3-AF22-433B90272178}"/>
                </a:ext>
              </a:extLst>
            </p:cNvPr>
            <p:cNvSpPr/>
            <p:nvPr userDrawn="1"/>
          </p:nvSpPr>
          <p:spPr>
            <a:xfrm rot="16200000" flipH="1" flipV="1">
              <a:off x="3131" y="-7355"/>
              <a:ext cx="5019818" cy="5036720"/>
            </a:xfrm>
            <a:prstGeom prst="rtTriangle">
              <a:avLst/>
            </a:pr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5217242" y="2807208"/>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a:r>
              <a:rPr lang="en-US" noProof="0"/>
              <a:t>Thank You</a:t>
            </a:r>
          </a:p>
        </p:txBody>
      </p:sp>
    </p:spTree>
    <p:extLst>
      <p:ext uri="{BB962C8B-B14F-4D97-AF65-F5344CB8AC3E}">
        <p14:creationId xmlns:p14="http://schemas.microsoft.com/office/powerpoint/2010/main" val="22363861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hank You 2">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6360242" y="3429000"/>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a:r>
              <a:rPr lang="en-US" noProof="0"/>
              <a:t>Thank You</a:t>
            </a:r>
          </a:p>
        </p:txBody>
      </p:sp>
      <p:sp>
        <p:nvSpPr>
          <p:cNvPr id="35" name="Freeform: Shape 34">
            <a:extLst>
              <a:ext uri="{FF2B5EF4-FFF2-40B4-BE49-F238E27FC236}">
                <a16:creationId xmlns:a16="http://schemas.microsoft.com/office/drawing/2014/main" id="{C024DCDB-C6BF-455E-AAB8-EAF9DAB302A1}"/>
              </a:ext>
            </a:extLst>
          </p:cNvPr>
          <p:cNvSpPr/>
          <p:nvPr userDrawn="1"/>
        </p:nvSpPr>
        <p:spPr>
          <a:xfrm rot="13500000">
            <a:off x="-729899" y="-1215856"/>
            <a:ext cx="6043521" cy="8427077"/>
          </a:xfrm>
          <a:custGeom>
            <a:avLst/>
            <a:gdLst>
              <a:gd name="connsiteX0" fmla="*/ 6043521 w 6043521"/>
              <a:gd name="connsiteY0" fmla="*/ 4267535 h 8427077"/>
              <a:gd name="connsiteX1" fmla="*/ 1883979 w 6043521"/>
              <a:gd name="connsiteY1" fmla="*/ 8427077 h 8427077"/>
              <a:gd name="connsiteX2" fmla="*/ 0 w 6043521"/>
              <a:gd name="connsiteY2" fmla="*/ 8427077 h 8427077"/>
              <a:gd name="connsiteX3" fmla="*/ 0 w 6043521"/>
              <a:gd name="connsiteY3" fmla="*/ 1775986 h 8427077"/>
              <a:gd name="connsiteX4" fmla="*/ 1775985 w 6043521"/>
              <a:gd name="connsiteY4" fmla="*/ 0 h 8427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8427077">
                <a:moveTo>
                  <a:pt x="6043521" y="4267535"/>
                </a:moveTo>
                <a:lnTo>
                  <a:pt x="1883979" y="8427077"/>
                </a:lnTo>
                <a:lnTo>
                  <a:pt x="0" y="8427077"/>
                </a:lnTo>
                <a:lnTo>
                  <a:pt x="0" y="1775986"/>
                </a:lnTo>
                <a:lnTo>
                  <a:pt x="1775985"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2" name="Freeform: Shape 31">
            <a:extLst>
              <a:ext uri="{FF2B5EF4-FFF2-40B4-BE49-F238E27FC236}">
                <a16:creationId xmlns:a16="http://schemas.microsoft.com/office/drawing/2014/main" id="{26AFB47A-5D51-4F9C-B01B-977CE5E3C093}"/>
              </a:ext>
            </a:extLst>
          </p:cNvPr>
          <p:cNvSpPr/>
          <p:nvPr userDrawn="1"/>
        </p:nvSpPr>
        <p:spPr>
          <a:xfrm rot="13500000">
            <a:off x="-1145231" y="-2123853"/>
            <a:ext cx="6043521" cy="9008880"/>
          </a:xfrm>
          <a:custGeom>
            <a:avLst/>
            <a:gdLst>
              <a:gd name="connsiteX0" fmla="*/ 6043521 w 6043521"/>
              <a:gd name="connsiteY0" fmla="*/ 4849338 h 9008880"/>
              <a:gd name="connsiteX1" fmla="*/ 1883979 w 6043521"/>
              <a:gd name="connsiteY1" fmla="*/ 9008880 h 9008880"/>
              <a:gd name="connsiteX2" fmla="*/ 0 w 6043521"/>
              <a:gd name="connsiteY2" fmla="*/ 9008880 h 9008880"/>
              <a:gd name="connsiteX3" fmla="*/ 0 w 6043521"/>
              <a:gd name="connsiteY3" fmla="*/ 1194182 h 9008880"/>
              <a:gd name="connsiteX4" fmla="*/ 1194182 w 6043521"/>
              <a:gd name="connsiteY4" fmla="*/ 0 h 90088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9008880">
                <a:moveTo>
                  <a:pt x="6043521" y="4849338"/>
                </a:moveTo>
                <a:lnTo>
                  <a:pt x="1883979" y="9008880"/>
                </a:lnTo>
                <a:lnTo>
                  <a:pt x="0" y="9008880"/>
                </a:lnTo>
                <a:lnTo>
                  <a:pt x="0" y="1194182"/>
                </a:lnTo>
                <a:lnTo>
                  <a:pt x="1194182"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Shape 29">
            <a:extLst>
              <a:ext uri="{FF2B5EF4-FFF2-40B4-BE49-F238E27FC236}">
                <a16:creationId xmlns:a16="http://schemas.microsoft.com/office/drawing/2014/main" id="{6997A4FF-7390-4173-8ACD-6CF7145AACEC}"/>
              </a:ext>
            </a:extLst>
          </p:cNvPr>
          <p:cNvSpPr/>
          <p:nvPr userDrawn="1"/>
        </p:nvSpPr>
        <p:spPr>
          <a:xfrm rot="18900000" flipH="1">
            <a:off x="-2681153" y="-465959"/>
            <a:ext cx="8639119" cy="5739762"/>
          </a:xfrm>
          <a:custGeom>
            <a:avLst/>
            <a:gdLst>
              <a:gd name="connsiteX0" fmla="*/ 3789781 w 8639119"/>
              <a:gd name="connsiteY0" fmla="*/ 0 h 5739762"/>
              <a:gd name="connsiteX1" fmla="*/ 0 w 8639119"/>
              <a:gd name="connsiteY1" fmla="*/ 3789782 h 5739762"/>
              <a:gd name="connsiteX2" fmla="*/ 0 w 8639119"/>
              <a:gd name="connsiteY2" fmla="*/ 5739761 h 5739762"/>
              <a:gd name="connsiteX3" fmla="*/ 7748695 w 8639119"/>
              <a:gd name="connsiteY3" fmla="*/ 5739762 h 5739762"/>
              <a:gd name="connsiteX4" fmla="*/ 8639119 w 8639119"/>
              <a:gd name="connsiteY4" fmla="*/ 4849338 h 57397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9119" h="5739762">
                <a:moveTo>
                  <a:pt x="3789781" y="0"/>
                </a:moveTo>
                <a:lnTo>
                  <a:pt x="0" y="3789782"/>
                </a:lnTo>
                <a:lnTo>
                  <a:pt x="0" y="5739761"/>
                </a:lnTo>
                <a:lnTo>
                  <a:pt x="7748695" y="5739762"/>
                </a:lnTo>
                <a:lnTo>
                  <a:pt x="8639119" y="4849338"/>
                </a:lnTo>
                <a:close/>
              </a:path>
            </a:pathLst>
          </a:custGeom>
          <a:solidFill>
            <a:schemeClr val="accent1">
              <a:lumMod val="50000"/>
              <a:alpha val="51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1218518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1B0E15-6FC5-434E-8780-B186D9DB0CD0}"/>
              </a:ext>
            </a:extLst>
          </p:cNvPr>
          <p:cNvSpPr>
            <a:spLocks noGrp="1"/>
          </p:cNvSpPr>
          <p:nvPr>
            <p:ph type="title"/>
          </p:nvPr>
        </p:nvSpPr>
        <p:spPr>
          <a:xfrm>
            <a:off x="838200" y="365125"/>
            <a:ext cx="108204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A9C7B128-34F3-405C-B601-8BAFDB43499C}"/>
              </a:ext>
            </a:extLst>
          </p:cNvPr>
          <p:cNvSpPr>
            <a:spLocks noGrp="1"/>
          </p:cNvSpPr>
          <p:nvPr>
            <p:ph type="body" idx="1"/>
          </p:nvPr>
        </p:nvSpPr>
        <p:spPr>
          <a:xfrm>
            <a:off x="838200" y="1825625"/>
            <a:ext cx="10820400"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Slide Number Placeholder 5">
            <a:extLst>
              <a:ext uri="{FF2B5EF4-FFF2-40B4-BE49-F238E27FC236}">
                <a16:creationId xmlns:a16="http://schemas.microsoft.com/office/drawing/2014/main" id="{9F5A7754-E8C7-438B-922D-9027C6CF58E2}"/>
              </a:ext>
            </a:extLst>
          </p:cNvPr>
          <p:cNvSpPr>
            <a:spLocks noGrp="1"/>
          </p:cNvSpPr>
          <p:nvPr>
            <p:ph type="sldNum" sz="quarter" idx="4"/>
          </p:nvPr>
        </p:nvSpPr>
        <p:spPr>
          <a:xfrm>
            <a:off x="11112500" y="6356350"/>
            <a:ext cx="660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63D6C4-4840-40CC-AC84-17E24B3B7BDE}" type="slidenum">
              <a:rPr lang="en-US" noProof="0" smtClean="0"/>
              <a:t>‹#›</a:t>
            </a:fld>
            <a:endParaRPr lang="en-US" noProof="0" dirty="0"/>
          </a:p>
        </p:txBody>
      </p:sp>
      <p:sp>
        <p:nvSpPr>
          <p:cNvPr id="5" name="Rectangle 4">
            <a:extLst>
              <a:ext uri="{FF2B5EF4-FFF2-40B4-BE49-F238E27FC236}">
                <a16:creationId xmlns:a16="http://schemas.microsoft.com/office/drawing/2014/main" id="{7CDDDB7D-9189-9548-A2B9-81DC62C3C1A3}"/>
              </a:ext>
            </a:extLst>
          </p:cNvPr>
          <p:cNvSpPr/>
          <p:nvPr userDrawn="1"/>
        </p:nvSpPr>
        <p:spPr>
          <a:xfrm>
            <a:off x="0" y="1"/>
            <a:ext cx="12192000" cy="6857999"/>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Freeform: Shape 9">
            <a:extLst>
              <a:ext uri="{FF2B5EF4-FFF2-40B4-BE49-F238E27FC236}">
                <a16:creationId xmlns:a16="http://schemas.microsoft.com/office/drawing/2014/main" id="{096D8877-6B4A-4540-8927-767DD7401718}"/>
              </a:ext>
            </a:extLst>
          </p:cNvPr>
          <p:cNvSpPr/>
          <p:nvPr userDrawn="1"/>
        </p:nvSpPr>
        <p:spPr>
          <a:xfrm>
            <a:off x="0" y="1"/>
            <a:ext cx="12192001" cy="6857999"/>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8" name="Freeform: Shape 17">
            <a:extLst>
              <a:ext uri="{FF2B5EF4-FFF2-40B4-BE49-F238E27FC236}">
                <a16:creationId xmlns:a16="http://schemas.microsoft.com/office/drawing/2014/main" id="{5AF2E123-FE0F-8541-8E36-5030C450AA7E}"/>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9" name="Freeform: Shape 11">
            <a:extLst>
              <a:ext uri="{FF2B5EF4-FFF2-40B4-BE49-F238E27FC236}">
                <a16:creationId xmlns:a16="http://schemas.microsoft.com/office/drawing/2014/main" id="{E5519D99-3B68-924A-9CD0-14B911711CA8}"/>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7">
            <a:extLst>
              <a:ext uri="{FF2B5EF4-FFF2-40B4-BE49-F238E27FC236}">
                <a16:creationId xmlns:a16="http://schemas.microsoft.com/office/drawing/2014/main" id="{A09E21A9-FBEF-144C-A152-FE484F3C55C1}"/>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Title 1">
            <a:extLst>
              <a:ext uri="{FF2B5EF4-FFF2-40B4-BE49-F238E27FC236}">
                <a16:creationId xmlns:a16="http://schemas.microsoft.com/office/drawing/2014/main" id="{70C7F2CB-A8CE-1545-A08D-93592C4BAEEA}"/>
              </a:ext>
            </a:extLst>
          </p:cNvPr>
          <p:cNvSpPr txBox="1">
            <a:spLocks/>
          </p:cNvSpPr>
          <p:nvPr userDrawn="1"/>
        </p:nvSpPr>
        <p:spPr>
          <a:xfrm>
            <a:off x="444500" y="542925"/>
            <a:ext cx="11214100" cy="535531"/>
          </a:xfrm>
          <a:prstGeom prst="rect">
            <a:avLst/>
          </a:prstGeom>
        </p:spPr>
        <p:txBody>
          <a:bodyPr vert="horz" wrap="square" lIns="91440" tIns="45720" rIns="91440" bIns="45720" rtlCol="0" anchor="t">
            <a:spAutoFit/>
          </a:bodyPr>
          <a:lstStyle>
            <a:lvl1pPr algn="l" defTabSz="914400" rtl="0" eaLnBrk="1" latinLnBrk="0" hangingPunct="1">
              <a:lnSpc>
                <a:spcPct val="90000"/>
              </a:lnSpc>
              <a:spcBef>
                <a:spcPct val="0"/>
              </a:spcBef>
              <a:buNone/>
              <a:defRPr lang="en-GB" sz="3200" b="1" kern="1200" spc="-70" baseline="0" dirty="0">
                <a:solidFill>
                  <a:schemeClr val="bg1"/>
                </a:solidFill>
                <a:latin typeface="Trebuchet MS" panose="020B0603020202020204" pitchFamily="34" charset="0"/>
                <a:ea typeface="+mj-ea"/>
                <a:cs typeface="+mj-cs"/>
              </a:defRPr>
            </a:lvl1pPr>
          </a:lstStyle>
          <a:p>
            <a:r>
              <a:rPr lang="en-US" noProof="0" dirty="0">
                <a:latin typeface="+mj-lt"/>
              </a:rPr>
              <a:t>Click to edit Master title style</a:t>
            </a:r>
          </a:p>
        </p:txBody>
      </p:sp>
      <p:grpSp>
        <p:nvGrpSpPr>
          <p:cNvPr id="12" name="Group 11">
            <a:extLst>
              <a:ext uri="{FF2B5EF4-FFF2-40B4-BE49-F238E27FC236}">
                <a16:creationId xmlns:a16="http://schemas.microsoft.com/office/drawing/2014/main" id="{7068FCE4-1B47-3C4B-B091-013120A97D09}"/>
              </a:ext>
            </a:extLst>
          </p:cNvPr>
          <p:cNvGrpSpPr/>
          <p:nvPr userDrawn="1"/>
        </p:nvGrpSpPr>
        <p:grpSpPr>
          <a:xfrm rot="16200000">
            <a:off x="499388" y="-322655"/>
            <a:ext cx="535531" cy="645309"/>
            <a:chOff x="10945855" y="7317026"/>
            <a:chExt cx="2483924" cy="2993104"/>
          </a:xfrm>
        </p:grpSpPr>
        <p:sp>
          <p:nvSpPr>
            <p:cNvPr id="13" name="Freeform: Shape 15">
              <a:extLst>
                <a:ext uri="{FF2B5EF4-FFF2-40B4-BE49-F238E27FC236}">
                  <a16:creationId xmlns:a16="http://schemas.microsoft.com/office/drawing/2014/main" id="{FEC3FDE7-F27E-5E4E-8752-287CAB7792D4}"/>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Freeform: Shape 16">
              <a:extLst>
                <a:ext uri="{FF2B5EF4-FFF2-40B4-BE49-F238E27FC236}">
                  <a16:creationId xmlns:a16="http://schemas.microsoft.com/office/drawing/2014/main" id="{81C902DB-0D21-5044-82B6-9E7A70A1BF62}"/>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5" name="Group 14">
            <a:extLst>
              <a:ext uri="{FF2B5EF4-FFF2-40B4-BE49-F238E27FC236}">
                <a16:creationId xmlns:a16="http://schemas.microsoft.com/office/drawing/2014/main" id="{BE1E08A0-195D-694F-947B-986A76FBB93E}"/>
              </a:ext>
            </a:extLst>
          </p:cNvPr>
          <p:cNvGrpSpPr/>
          <p:nvPr userDrawn="1"/>
        </p:nvGrpSpPr>
        <p:grpSpPr>
          <a:xfrm>
            <a:off x="-1" y="1357409"/>
            <a:ext cx="12192001" cy="4846320"/>
            <a:chOff x="-1" y="1357409"/>
            <a:chExt cx="12192001" cy="4917518"/>
          </a:xfrm>
        </p:grpSpPr>
        <p:sp>
          <p:nvSpPr>
            <p:cNvPr id="16" name="Rectangle: Single Corner Snipped 18">
              <a:extLst>
                <a:ext uri="{FF2B5EF4-FFF2-40B4-BE49-F238E27FC236}">
                  <a16:creationId xmlns:a16="http://schemas.microsoft.com/office/drawing/2014/main" id="{ED5DFFCD-1EE3-E64E-B51F-BD7D72413E0B}"/>
                </a:ext>
              </a:extLst>
            </p:cNvPr>
            <p:cNvSpPr/>
            <p:nvPr userDrawn="1"/>
          </p:nvSpPr>
          <p:spPr>
            <a:xfrm flipV="1">
              <a:off x="-1" y="1357409"/>
              <a:ext cx="12192000" cy="4917518"/>
            </a:xfrm>
            <a:prstGeom prst="snip1Rect">
              <a:avLst>
                <a:gd name="adj" fmla="val 0"/>
              </a:avLst>
            </a:prstGeom>
            <a:pattFill prst="dkVert">
              <a:fgClr>
                <a:schemeClr val="accent5"/>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17" name="Rectangle: Single Corner Snipped 2">
              <a:extLst>
                <a:ext uri="{FF2B5EF4-FFF2-40B4-BE49-F238E27FC236}">
                  <a16:creationId xmlns:a16="http://schemas.microsoft.com/office/drawing/2014/main" id="{C12DB3CA-8E64-AA43-BFBE-A2CA9A816DBE}"/>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8" name="Freeform: Shape 23">
            <a:extLst>
              <a:ext uri="{FF2B5EF4-FFF2-40B4-BE49-F238E27FC236}">
                <a16:creationId xmlns:a16="http://schemas.microsoft.com/office/drawing/2014/main" id="{A587DEFD-D470-4142-8E0D-A71DDB147C92}"/>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Slide Number Placeholder 4">
            <a:extLst>
              <a:ext uri="{FF2B5EF4-FFF2-40B4-BE49-F238E27FC236}">
                <a16:creationId xmlns:a16="http://schemas.microsoft.com/office/drawing/2014/main" id="{7D9BF857-7910-734D-A217-5E3344220AA2}"/>
              </a:ext>
            </a:extLst>
          </p:cNvPr>
          <p:cNvSpPr txBox="1">
            <a:spLocks/>
          </p:cNvSpPr>
          <p:nvPr userDrawn="1"/>
        </p:nvSpPr>
        <p:spPr>
          <a:xfrm>
            <a:off x="11252200" y="6315075"/>
            <a:ext cx="406400" cy="365125"/>
          </a:xfrm>
          <a:prstGeom prst="rect">
            <a:avLst/>
          </a:prstGeom>
        </p:spPr>
        <p:txBody>
          <a:bodyPr/>
          <a:lstStyle>
            <a:defPPr>
              <a:defRPr lang="en-US"/>
            </a:defPPr>
            <a:lvl1pPr marL="0" algn="l" defTabSz="914400" rtl="0" eaLnBrk="1" latinLnBrk="0" hangingPunct="1">
              <a:defRPr sz="1000" kern="1200">
                <a:solidFill>
                  <a:schemeClr val="bg1"/>
                </a:solidFill>
                <a:latin typeface="Trade Gothic LT Pro" panose="020B05030403030200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666093331"/>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60" r:id="rId3"/>
    <p:sldLayoutId id="2147483666" r:id="rId4"/>
    <p:sldLayoutId id="2147483654" r:id="rId5"/>
    <p:sldLayoutId id="2147483661" r:id="rId6"/>
    <p:sldLayoutId id="2147483677" r:id="rId7"/>
    <p:sldLayoutId id="2147483674" r:id="rId8"/>
    <p:sldLayoutId id="2147483665" r:id="rId9"/>
    <p:sldLayoutId id="2147483673" r:id="rId10"/>
    <p:sldLayoutId id="2147483662" r:id="rId11"/>
    <p:sldLayoutId id="2147483663" r:id="rId12"/>
    <p:sldLayoutId id="2147483664" r:id="rId13"/>
    <p:sldLayoutId id="2147483675" r:id="rId14"/>
    <p:sldLayoutId id="2147483676" r:id="rId15"/>
    <p:sldLayoutId id="2147483672" r:id="rId16"/>
    <p:sldLayoutId id="2147483667" r:id="rId17"/>
    <p:sldLayoutId id="2147483668" r:id="rId18"/>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2"/>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2"/>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336" userDrawn="1">
          <p15:clr>
            <a:srgbClr val="F26B43"/>
          </p15:clr>
        </p15:guide>
        <p15:guide id="4" orient="horz" pos="336" userDrawn="1">
          <p15:clr>
            <a:srgbClr val="F26B43"/>
          </p15:clr>
        </p15:guide>
        <p15:guide id="5" pos="7344" userDrawn="1">
          <p15:clr>
            <a:srgbClr val="F26B43"/>
          </p15:clr>
        </p15:guide>
        <p15:guide id="6" orient="horz" pos="3984"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hyperlink" Target="https://www.glueup.com/blog/digital-transformation-technologies" TargetMode="External"/><Relationship Id="rId2" Type="http://schemas.openxmlformats.org/officeDocument/2006/relationships/hyperlink" Target="https://www.studysmarter.co.uk/explanations/business-studies/business-development/digital-technology/" TargetMode="External"/><Relationship Id="rId1" Type="http://schemas.openxmlformats.org/officeDocument/2006/relationships/slideLayout" Target="../slideLayouts/slideLayout18.xml"/><Relationship Id="rId5" Type="http://schemas.openxmlformats.org/officeDocument/2006/relationships/hyperlink" Target="https://digitialtechforeducation.weebly.com/conclusion.html" TargetMode="External"/><Relationship Id="rId4" Type="http://schemas.openxmlformats.org/officeDocument/2006/relationships/hyperlink" Target="applewebdata://4B8F7FB0-3A23-4CCA-A303-A58003BA049D/One%20of%20the%20most%20common%20Internet%20of%20Things%20examples%20is%20smartwatches.%20Wearable%20IoT%20technology%20like%20Fitbits%20and%20Apple%20Watches%20connect%20to%20other%20devices%20(like%20your%20smartphone)%20to%20share%20data.%20They%20typically%20also%20connect%20to%20the%20internet%20to%20track%20GPS%20locations."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a:xfrm>
            <a:off x="2528515" y="1633591"/>
            <a:ext cx="8115512" cy="600726"/>
          </a:xfrm>
        </p:spPr>
        <p:txBody>
          <a:bodyPr/>
          <a:lstStyle/>
          <a:p>
            <a:r>
              <a:rPr lang="en-US" dirty="0"/>
              <a:t>Critical Reflection  </a:t>
            </a:r>
          </a:p>
        </p:txBody>
      </p:sp>
      <p:sp>
        <p:nvSpPr>
          <p:cNvPr id="3" name="Subtitle 2">
            <a:extLst>
              <a:ext uri="{FF2B5EF4-FFF2-40B4-BE49-F238E27FC236}">
                <a16:creationId xmlns:a16="http://schemas.microsoft.com/office/drawing/2014/main" id="{0D537F64-4C96-4AA8-BB21-E8053A3186DD}"/>
              </a:ext>
            </a:extLst>
          </p:cNvPr>
          <p:cNvSpPr>
            <a:spLocks noGrp="1"/>
          </p:cNvSpPr>
          <p:nvPr>
            <p:ph type="subTitle" idx="1"/>
          </p:nvPr>
        </p:nvSpPr>
        <p:spPr>
          <a:xfrm>
            <a:off x="2528515" y="3079473"/>
            <a:ext cx="7077456" cy="2144936"/>
          </a:xfrm>
        </p:spPr>
        <p:txBody>
          <a:bodyPr/>
          <a:lstStyle/>
          <a:p>
            <a:pPr marL="0" indent="0">
              <a:buNone/>
            </a:pPr>
            <a:r>
              <a:rPr lang="en-US" b="1" dirty="0"/>
              <a:t>Student Number: 2326510</a:t>
            </a:r>
          </a:p>
          <a:p>
            <a:pPr marL="0" indent="0">
              <a:buNone/>
            </a:pPr>
            <a:r>
              <a:rPr lang="en-US" b="1" dirty="0"/>
              <a:t>Name: Anamaria-Cristina Finta</a:t>
            </a:r>
          </a:p>
          <a:p>
            <a:pPr marL="0" indent="0">
              <a:buNone/>
            </a:pPr>
            <a:r>
              <a:rPr lang="en-US" b="1" dirty="0"/>
              <a:t>Module</a:t>
            </a:r>
            <a:r>
              <a:rPr lang="en-US" b="1" dirty="0">
                <a:sym typeface="Wingdings" pitchFamily="2" charset="2"/>
              </a:rPr>
              <a:t>: (CERTHE) Digital Technologies (ACCA4030)</a:t>
            </a:r>
            <a:endParaRPr lang="en-US" b="1" dirty="0"/>
          </a:p>
          <a:p>
            <a:pPr marL="0" indent="0">
              <a:buNone/>
            </a:pPr>
            <a:r>
              <a:rPr lang="en-US" b="1" dirty="0"/>
              <a:t>Tutor: Mark Huntly</a:t>
            </a:r>
          </a:p>
        </p:txBody>
      </p:sp>
    </p:spTree>
    <p:extLst>
      <p:ext uri="{BB962C8B-B14F-4D97-AF65-F5344CB8AC3E}">
        <p14:creationId xmlns:p14="http://schemas.microsoft.com/office/powerpoint/2010/main" val="394693459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3BD8413-C238-49D7-A4E1-E8FEF1811A0E}"/>
              </a:ext>
            </a:extLst>
          </p:cNvPr>
          <p:cNvSpPr>
            <a:spLocks noGrp="1"/>
          </p:cNvSpPr>
          <p:nvPr>
            <p:ph type="title"/>
          </p:nvPr>
        </p:nvSpPr>
        <p:spPr>
          <a:xfrm>
            <a:off x="456613" y="1392304"/>
            <a:ext cx="7781544" cy="859055"/>
          </a:xfrm>
        </p:spPr>
        <p:txBody>
          <a:bodyPr/>
          <a:lstStyle/>
          <a:p>
            <a:r>
              <a:rPr lang="en-US" dirty="0"/>
              <a:t>Knowledge Gained</a:t>
            </a:r>
          </a:p>
        </p:txBody>
      </p:sp>
      <p:sp>
        <p:nvSpPr>
          <p:cNvPr id="5" name="Text Placeholder 4">
            <a:extLst>
              <a:ext uri="{FF2B5EF4-FFF2-40B4-BE49-F238E27FC236}">
                <a16:creationId xmlns:a16="http://schemas.microsoft.com/office/drawing/2014/main" id="{0A95F4DE-39B7-4CE2-BC1E-8B8AE662A895}"/>
              </a:ext>
            </a:extLst>
          </p:cNvPr>
          <p:cNvSpPr>
            <a:spLocks noGrp="1"/>
          </p:cNvSpPr>
          <p:nvPr>
            <p:ph type="body" idx="1"/>
          </p:nvPr>
        </p:nvSpPr>
        <p:spPr>
          <a:xfrm>
            <a:off x="456613" y="2904970"/>
            <a:ext cx="7689331" cy="3009300"/>
          </a:xfrm>
        </p:spPr>
        <p:txBody>
          <a:bodyPr>
            <a:normAutofit fontScale="92500" lnSpcReduction="20000"/>
          </a:bodyPr>
          <a:lstStyle/>
          <a:p>
            <a:r>
              <a:rPr lang="en-GB" sz="1700" dirty="0"/>
              <a:t>Applications: I’ve learned how digital technologies are used in different industries and aspects of life. I explored areas like social media &amp; Digital Marketing.</a:t>
            </a:r>
          </a:p>
          <a:p>
            <a:endParaRPr lang="en-GB" dirty="0"/>
          </a:p>
          <a:p>
            <a:r>
              <a:rPr lang="en-US" dirty="0"/>
              <a:t>I’ve also gained understanding about The History of Computers: What is exactly a computer, the advantages of using one, how much storage it can have or what kind of storage, how many types of computers are out there, what is made of (what components), etc.</a:t>
            </a:r>
          </a:p>
          <a:p>
            <a:endParaRPr lang="en-US" dirty="0"/>
          </a:p>
          <a:p>
            <a:r>
              <a:rPr lang="en-US" dirty="0"/>
              <a:t>My studies from this Module has provided me with a strong knowledge for internet technologies, for example, the effective use of online platforms &amp; website creation.</a:t>
            </a:r>
          </a:p>
        </p:txBody>
      </p:sp>
      <p:sp>
        <p:nvSpPr>
          <p:cNvPr id="2" name="Slide Number Placeholder 1">
            <a:extLst>
              <a:ext uri="{FF2B5EF4-FFF2-40B4-BE49-F238E27FC236}">
                <a16:creationId xmlns:a16="http://schemas.microsoft.com/office/drawing/2014/main" id="{0B24BF10-2B55-43AB-9F77-F1A1410384A9}"/>
              </a:ext>
            </a:extLst>
          </p:cNvPr>
          <p:cNvSpPr>
            <a:spLocks noGrp="1"/>
          </p:cNvSpPr>
          <p:nvPr>
            <p:ph type="sldNum" sz="quarter" idx="12"/>
          </p:nvPr>
        </p:nvSpPr>
        <p:spPr/>
        <p:txBody>
          <a:bodyPr/>
          <a:lstStyle/>
          <a:p>
            <a:fld id="{C263D6C4-4840-40CC-AC84-17E24B3B7BDE}" type="slidenum">
              <a:rPr lang="en-US" smtClean="0"/>
              <a:pPr/>
              <a:t>2</a:t>
            </a:fld>
            <a:endParaRPr lang="en-US" dirty="0"/>
          </a:p>
        </p:txBody>
      </p:sp>
    </p:spTree>
    <p:extLst>
      <p:ext uri="{BB962C8B-B14F-4D97-AF65-F5344CB8AC3E}">
        <p14:creationId xmlns:p14="http://schemas.microsoft.com/office/powerpoint/2010/main" val="29027943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D179B88-D43C-4A31-9A52-3498E9430782}"/>
              </a:ext>
            </a:extLst>
          </p:cNvPr>
          <p:cNvSpPr>
            <a:spLocks noGrp="1"/>
          </p:cNvSpPr>
          <p:nvPr>
            <p:ph type="title"/>
          </p:nvPr>
        </p:nvSpPr>
        <p:spPr>
          <a:xfrm>
            <a:off x="155039" y="94891"/>
            <a:ext cx="7781544" cy="1520363"/>
          </a:xfrm>
        </p:spPr>
        <p:txBody>
          <a:bodyPr>
            <a:normAutofit fontScale="90000"/>
          </a:bodyPr>
          <a:lstStyle/>
          <a:p>
            <a:r>
              <a:rPr lang="en-US" dirty="0"/>
              <a:t>Skills </a:t>
            </a:r>
            <a:br>
              <a:rPr lang="en-US" dirty="0"/>
            </a:br>
            <a:r>
              <a:rPr lang="en-US" dirty="0"/>
              <a:t>Developed</a:t>
            </a:r>
          </a:p>
        </p:txBody>
      </p:sp>
      <p:sp>
        <p:nvSpPr>
          <p:cNvPr id="5" name="Text Placeholder 4">
            <a:extLst>
              <a:ext uri="{FF2B5EF4-FFF2-40B4-BE49-F238E27FC236}">
                <a16:creationId xmlns:a16="http://schemas.microsoft.com/office/drawing/2014/main" id="{DCDDBE65-9AB1-4989-AF86-726591A6A128}"/>
              </a:ext>
            </a:extLst>
          </p:cNvPr>
          <p:cNvSpPr>
            <a:spLocks noGrp="1"/>
          </p:cNvSpPr>
          <p:nvPr>
            <p:ph type="body" idx="1"/>
          </p:nvPr>
        </p:nvSpPr>
        <p:spPr>
          <a:xfrm>
            <a:off x="155039" y="2376712"/>
            <a:ext cx="9364123" cy="3725089"/>
          </a:xfrm>
        </p:spPr>
        <p:txBody>
          <a:bodyPr/>
          <a:lstStyle/>
          <a:p>
            <a:r>
              <a:rPr lang="en-US" dirty="0"/>
              <a:t>Foundational knowledge: Gained understanding </a:t>
            </a:r>
          </a:p>
          <a:p>
            <a:r>
              <a:rPr lang="en-US" dirty="0"/>
              <a:t>of essential digital concepts like software, </a:t>
            </a:r>
          </a:p>
          <a:p>
            <a:r>
              <a:rPr lang="en-US" dirty="0"/>
              <a:t>hardware &amp; networking. </a:t>
            </a:r>
          </a:p>
          <a:p>
            <a:r>
              <a:rPr lang="en-US" dirty="0"/>
              <a:t>I’ve learned how these technologies can work together to form </a:t>
            </a:r>
          </a:p>
          <a:p>
            <a:r>
              <a:rPr lang="en-US" dirty="0"/>
              <a:t>the digital framework we need every day.</a:t>
            </a:r>
          </a:p>
          <a:p>
            <a:r>
              <a:rPr lang="en-US" dirty="0"/>
              <a:t>-I’ve learned how to create PowerPoint presentations, </a:t>
            </a:r>
          </a:p>
          <a:p>
            <a:r>
              <a:rPr lang="en-US" dirty="0"/>
              <a:t>Word documents &amp; Posters.</a:t>
            </a:r>
          </a:p>
          <a:p>
            <a:r>
              <a:rPr lang="en-US" dirty="0"/>
              <a:t>-How to create animations using digital tools and software.</a:t>
            </a:r>
          </a:p>
          <a:p>
            <a:r>
              <a:rPr lang="en-US" dirty="0"/>
              <a:t>-How to communicate effective, and how to become more confident in digital world.</a:t>
            </a:r>
          </a:p>
        </p:txBody>
      </p:sp>
      <p:sp>
        <p:nvSpPr>
          <p:cNvPr id="2" name="Slide Number Placeholder 1">
            <a:extLst>
              <a:ext uri="{FF2B5EF4-FFF2-40B4-BE49-F238E27FC236}">
                <a16:creationId xmlns:a16="http://schemas.microsoft.com/office/drawing/2014/main" id="{8B065C75-272B-4BB5-BA23-D80E8654D621}"/>
              </a:ext>
            </a:extLst>
          </p:cNvPr>
          <p:cNvSpPr>
            <a:spLocks noGrp="1"/>
          </p:cNvSpPr>
          <p:nvPr>
            <p:ph type="sldNum" sz="quarter" idx="12"/>
          </p:nvPr>
        </p:nvSpPr>
        <p:spPr/>
        <p:txBody>
          <a:bodyPr/>
          <a:lstStyle/>
          <a:p>
            <a:fld id="{C263D6C4-4840-40CC-AC84-17E24B3B7BDE}" type="slidenum">
              <a:rPr lang="en-US" smtClean="0"/>
              <a:pPr/>
              <a:t>3</a:t>
            </a:fld>
            <a:endParaRPr lang="en-US" dirty="0"/>
          </a:p>
        </p:txBody>
      </p:sp>
    </p:spTree>
    <p:extLst>
      <p:ext uri="{BB962C8B-B14F-4D97-AF65-F5344CB8AC3E}">
        <p14:creationId xmlns:p14="http://schemas.microsoft.com/office/powerpoint/2010/main" val="7098287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a:xfrm>
            <a:off x="444500" y="542925"/>
            <a:ext cx="11214100" cy="701731"/>
          </a:xfrm>
        </p:spPr>
        <p:txBody>
          <a:bodyPr/>
          <a:lstStyle/>
          <a:p>
            <a:r>
              <a:rPr lang="en-US" sz="4400" dirty="0"/>
              <a:t>Critical Thinking</a:t>
            </a:r>
          </a:p>
        </p:txBody>
      </p:sp>
      <p:sp>
        <p:nvSpPr>
          <p:cNvPr id="10" name="Text Placeholder 9">
            <a:extLst>
              <a:ext uri="{FF2B5EF4-FFF2-40B4-BE49-F238E27FC236}">
                <a16:creationId xmlns:a16="http://schemas.microsoft.com/office/drawing/2014/main" id="{EF2BC084-E6DB-4DE7-B309-042A85EBA700}"/>
              </a:ext>
            </a:extLst>
          </p:cNvPr>
          <p:cNvSpPr>
            <a:spLocks noGrp="1"/>
          </p:cNvSpPr>
          <p:nvPr>
            <p:ph type="body" sz="quarter" idx="13"/>
          </p:nvPr>
        </p:nvSpPr>
        <p:spPr>
          <a:xfrm>
            <a:off x="254719" y="1584884"/>
            <a:ext cx="6718300" cy="4093243"/>
          </a:xfrm>
        </p:spPr>
        <p:txBody>
          <a:bodyPr/>
          <a:lstStyle/>
          <a:p>
            <a:r>
              <a:rPr lang="en-GB" dirty="0"/>
              <a:t> I think this module is suitable for everyone who wants to learn everything about computing, social media, digital literacy, digital marketing and many more.</a:t>
            </a:r>
          </a:p>
          <a:p>
            <a:endParaRPr lang="en-GB" dirty="0"/>
          </a:p>
          <a:p>
            <a:r>
              <a:rPr lang="en-GB" dirty="0"/>
              <a:t>I would also like to practice more from the next semesters, rather than having too much lecture, so we can develop some skills and also prepare ourselves for future careers.</a:t>
            </a:r>
          </a:p>
          <a:p>
            <a:endParaRPr lang="en-GB" dirty="0"/>
          </a:p>
          <a:p>
            <a:r>
              <a:rPr lang="en-GB" dirty="0"/>
              <a:t>I have nothing negative to add about this course, It’s something new for me, and I really enjoyed every class, online or in person.</a:t>
            </a:r>
          </a:p>
          <a:p>
            <a:endParaRPr lang="en-US" dirty="0"/>
          </a:p>
        </p:txBody>
      </p:sp>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p:txBody>
          <a:bodyPr/>
          <a:lstStyle/>
          <a:p>
            <a:fld id="{C263D6C4-4840-40CC-AC84-17E24B3B7BDE}" type="slidenum">
              <a:rPr lang="en-US" smtClean="0"/>
              <a:pPr/>
              <a:t>4</a:t>
            </a:fld>
            <a:endParaRPr lang="en-US" dirty="0"/>
          </a:p>
        </p:txBody>
      </p:sp>
    </p:spTree>
    <p:extLst>
      <p:ext uri="{BB962C8B-B14F-4D97-AF65-F5344CB8AC3E}">
        <p14:creationId xmlns:p14="http://schemas.microsoft.com/office/powerpoint/2010/main" val="3733486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a:xfrm>
            <a:off x="569343" y="894296"/>
            <a:ext cx="4898003" cy="636105"/>
          </a:xfrm>
        </p:spPr>
        <p:txBody>
          <a:bodyPr/>
          <a:lstStyle/>
          <a:p>
            <a:r>
              <a:rPr lang="en-GB" dirty="0"/>
              <a:t>R</a:t>
            </a:r>
            <a:r>
              <a:rPr lang="en-US" dirty="0" err="1"/>
              <a:t>eferences</a:t>
            </a:r>
            <a:r>
              <a:rPr lang="en-US" dirty="0"/>
              <a:t>  </a:t>
            </a:r>
            <a:endParaRPr lang="en-GB" dirty="0"/>
          </a:p>
        </p:txBody>
      </p:sp>
      <p:sp>
        <p:nvSpPr>
          <p:cNvPr id="3" name="TextBox 2">
            <a:extLst>
              <a:ext uri="{FF2B5EF4-FFF2-40B4-BE49-F238E27FC236}">
                <a16:creationId xmlns:a16="http://schemas.microsoft.com/office/drawing/2014/main" id="{D4CCEE2C-F790-0F37-D850-D1C3FA36A735}"/>
              </a:ext>
            </a:extLst>
          </p:cNvPr>
          <p:cNvSpPr txBox="1"/>
          <p:nvPr/>
        </p:nvSpPr>
        <p:spPr>
          <a:xfrm>
            <a:off x="7177177" y="58846"/>
            <a:ext cx="4693846" cy="6740307"/>
          </a:xfrm>
          <a:prstGeom prst="rect">
            <a:avLst/>
          </a:prstGeom>
          <a:noFill/>
        </p:spPr>
        <p:txBody>
          <a:bodyPr wrap="square" rtlCol="0">
            <a:spAutoFit/>
          </a:bodyPr>
          <a:lstStyle/>
          <a:p>
            <a:r>
              <a:rPr lang="en-GB" sz="1800" kern="100" dirty="0">
                <a:solidFill>
                  <a:schemeClr val="accent1">
                    <a:lumMod val="60000"/>
                    <a:lumOff val="40000"/>
                  </a:schemeClr>
                </a:solidFill>
                <a:effectLst/>
                <a:latin typeface="Aptos" panose="020B0004020202020204" pitchFamily="34" charset="0"/>
                <a:ea typeface="Aptos" panose="020B0004020202020204" pitchFamily="34" charset="0"/>
                <a:cs typeface="Times New Roman" panose="02020603050405020304" pitchFamily="18" charset="0"/>
              </a:rPr>
              <a:t>                   Definition of Digital Technology </a:t>
            </a:r>
          </a:p>
          <a:p>
            <a:r>
              <a:rPr lang="en-GB" sz="1800" u="sng"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https://www.studysmarter.co.uk/explanations/business-studies/business-development/digital-technology/</a:t>
            </a:r>
            <a:endParaRPr lang="en-GB" sz="1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r>
              <a:rPr lang="en-GB" sz="1800" kern="100" dirty="0">
                <a:solidFill>
                  <a:schemeClr val="accent1">
                    <a:lumMod val="60000"/>
                    <a:lumOff val="40000"/>
                  </a:schemeClr>
                </a:solidFill>
                <a:effectLst/>
                <a:latin typeface="Aptos" panose="020B0004020202020204" pitchFamily="34" charset="0"/>
                <a:ea typeface="Aptos" panose="020B0004020202020204" pitchFamily="34" charset="0"/>
                <a:cs typeface="Times New Roman" panose="02020603050405020304" pitchFamily="18" charset="0"/>
              </a:rPr>
              <a:t> </a:t>
            </a:r>
          </a:p>
          <a:p>
            <a:r>
              <a:rPr lang="en-GB" sz="1800" kern="100" dirty="0">
                <a:solidFill>
                  <a:schemeClr val="accent1">
                    <a:lumMod val="60000"/>
                    <a:lumOff val="40000"/>
                  </a:schemeClr>
                </a:solidFill>
                <a:effectLst/>
                <a:latin typeface="Aptos" panose="020B0004020202020204" pitchFamily="34" charset="0"/>
                <a:ea typeface="Aptos" panose="020B0004020202020204" pitchFamily="34" charset="0"/>
                <a:cs typeface="Times New Roman" panose="02020603050405020304" pitchFamily="18" charset="0"/>
              </a:rPr>
              <a:t>   Big Data and Real-Time Analytics &amp; Internet of Things (IoT) [02]</a:t>
            </a:r>
          </a:p>
          <a:p>
            <a:r>
              <a:rPr lang="en-GB" sz="1800" kern="100" dirty="0">
                <a:solidFill>
                  <a:schemeClr val="accent1">
                    <a:lumMod val="60000"/>
                    <a:lumOff val="40000"/>
                  </a:schemeClr>
                </a:solidFill>
                <a:effectLst/>
                <a:latin typeface="Aptos" panose="020B0004020202020204" pitchFamily="34" charset="0"/>
                <a:ea typeface="Aptos" panose="020B0004020202020204" pitchFamily="34" charset="0"/>
                <a:cs typeface="Times New Roman" panose="02020603050405020304" pitchFamily="18" charset="0"/>
              </a:rPr>
              <a:t> </a:t>
            </a:r>
          </a:p>
          <a:p>
            <a:r>
              <a:rPr lang="en-GB" sz="1800" u="sng"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https://www.glueup.com/blog/digital-transformation-technologies</a:t>
            </a:r>
            <a:endParaRPr lang="en-GB" sz="1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r>
              <a:rPr lang="en-GB" sz="1800" kern="100" dirty="0">
                <a:solidFill>
                  <a:schemeClr val="accent1">
                    <a:lumMod val="60000"/>
                    <a:lumOff val="40000"/>
                  </a:schemeClr>
                </a:solidFill>
                <a:effectLst/>
                <a:latin typeface="Aptos" panose="020B0004020202020204" pitchFamily="34" charset="0"/>
                <a:ea typeface="Aptos" panose="020B0004020202020204" pitchFamily="34" charset="0"/>
                <a:cs typeface="Times New Roman" panose="02020603050405020304" pitchFamily="18" charset="0"/>
              </a:rPr>
              <a:t> </a:t>
            </a:r>
          </a:p>
          <a:p>
            <a:r>
              <a:rPr lang="en-GB" sz="1800" kern="100" dirty="0">
                <a:solidFill>
                  <a:schemeClr val="accent1">
                    <a:lumMod val="60000"/>
                    <a:lumOff val="40000"/>
                  </a:schemeClr>
                </a:solidFill>
                <a:effectLst/>
                <a:latin typeface="Aptos" panose="020B0004020202020204" pitchFamily="34" charset="0"/>
                <a:ea typeface="Aptos" panose="020B0004020202020204" pitchFamily="34" charset="0"/>
                <a:cs typeface="Times New Roman" panose="02020603050405020304" pitchFamily="18" charset="0"/>
              </a:rPr>
              <a:t>What is IoT? [03]</a:t>
            </a:r>
          </a:p>
          <a:p>
            <a:r>
              <a:rPr lang="en-GB" sz="1800" kern="100" dirty="0">
                <a:solidFill>
                  <a:schemeClr val="accent1">
                    <a:lumMod val="60000"/>
                    <a:lumOff val="40000"/>
                  </a:schemeClr>
                </a:solidFill>
                <a:effectLst/>
                <a:latin typeface="Aptos" panose="020B0004020202020204" pitchFamily="34" charset="0"/>
                <a:ea typeface="Aptos" panose="020B0004020202020204" pitchFamily="34" charset="0"/>
                <a:cs typeface="Times New Roman" panose="02020603050405020304" pitchFamily="18" charset="0"/>
              </a:rPr>
              <a:t> </a:t>
            </a:r>
          </a:p>
          <a:p>
            <a:r>
              <a:rPr lang="en-GB" sz="1800" u="sng"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One of the most common Internet of Things examples is smartwatches. Wearable IoT technology like Fitbits and Apple Watches connect to other devices (like your smartphone) to share data. They typically also connect to the internet to track GPS locations.</a:t>
            </a:r>
            <a:endParaRPr lang="en-GB" sz="1800" u="sng"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endParaRPr lang="en-GB" u="sng" kern="100" dirty="0">
              <a:solidFill>
                <a:schemeClr val="accent1">
                  <a:lumMod val="60000"/>
                  <a:lumOff val="40000"/>
                </a:schemeClr>
              </a:solidFill>
              <a:latin typeface="Aptos" panose="020B0004020202020204" pitchFamily="34" charset="0"/>
              <a:ea typeface="Aptos" panose="020B0004020202020204" pitchFamily="34" charset="0"/>
              <a:cs typeface="Times New Roman" panose="02020603050405020304" pitchFamily="18" charset="0"/>
            </a:endParaRPr>
          </a:p>
          <a:p>
            <a:r>
              <a:rPr lang="en-GB" kern="100" dirty="0">
                <a:solidFill>
                  <a:schemeClr val="accent1">
                    <a:lumMod val="60000"/>
                    <a:lumOff val="40000"/>
                  </a:schemeClr>
                </a:solidFill>
                <a:latin typeface="Aptos" panose="020B0004020202020204" pitchFamily="34" charset="0"/>
                <a:cs typeface="Times New Roman" panose="02020603050405020304" pitchFamily="18" charset="0"/>
              </a:rPr>
              <a:t>Conclusion [04]</a:t>
            </a:r>
          </a:p>
          <a:p>
            <a:r>
              <a:rPr lang="en-GB" sz="1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https://digitialtechforeducation.weebly.com/conclusion.html</a:t>
            </a:r>
            <a:endParaRPr lang="en-GB" sz="1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406968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a:xfrm>
            <a:off x="5295569" y="4412975"/>
            <a:ext cx="6641050" cy="1936060"/>
          </a:xfrm>
        </p:spPr>
        <p:txBody>
          <a:bodyPr/>
          <a:lstStyle/>
          <a:p>
            <a:r>
              <a:rPr lang="en-US" sz="2800" dirty="0"/>
              <a:t>Thank You for your attention to my project.</a:t>
            </a:r>
            <a:br>
              <a:rPr lang="en-US" sz="2800" dirty="0"/>
            </a:br>
            <a:br>
              <a:rPr lang="en-US" sz="2800" dirty="0"/>
            </a:br>
            <a:r>
              <a:rPr lang="en-US" sz="2800" dirty="0"/>
              <a:t>Looking forward for your feedback. </a:t>
            </a:r>
            <a:r>
              <a:rPr lang="en-US" sz="2800" dirty="0">
                <a:sym typeface="Wingdings" pitchFamily="2" charset="2"/>
              </a:rPr>
              <a:t></a:t>
            </a:r>
            <a:endParaRPr lang="en-GB" sz="2800" dirty="0"/>
          </a:p>
        </p:txBody>
      </p:sp>
    </p:spTree>
    <p:extLst>
      <p:ext uri="{BB962C8B-B14F-4D97-AF65-F5344CB8AC3E}">
        <p14:creationId xmlns:p14="http://schemas.microsoft.com/office/powerpoint/2010/main" val="344637102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C1D34D9C-F702-9094-99D4-0DAA9E5B2800}"/>
              </a:ext>
            </a:extLst>
          </p:cNvPr>
          <p:cNvSpPr>
            <a:spLocks noGrp="1"/>
          </p:cNvSpPr>
          <p:nvPr>
            <p:ph type="title"/>
          </p:nvPr>
        </p:nvSpPr>
        <p:spPr>
          <a:xfrm>
            <a:off x="444500" y="542925"/>
            <a:ext cx="11214100" cy="535531"/>
          </a:xfrm>
        </p:spPr>
        <p:txBody>
          <a:bodyPr/>
          <a:lstStyle/>
          <a:p>
            <a:r>
              <a:rPr lang="en-US" dirty="0"/>
              <a:t>Online Classes</a:t>
            </a:r>
          </a:p>
        </p:txBody>
      </p:sp>
      <p:pic>
        <p:nvPicPr>
          <p:cNvPr id="8" name="Picture 7" descr="A computer screen shot of a certificate&#10;&#10;Description automatically generated">
            <a:extLst>
              <a:ext uri="{FF2B5EF4-FFF2-40B4-BE49-F238E27FC236}">
                <a16:creationId xmlns:a16="http://schemas.microsoft.com/office/drawing/2014/main" id="{E08523A6-7F5C-23EF-CD10-0ABB888214C6}"/>
              </a:ext>
            </a:extLst>
          </p:cNvPr>
          <p:cNvPicPr>
            <a:picLocks noChangeAspect="1"/>
          </p:cNvPicPr>
          <p:nvPr/>
        </p:nvPicPr>
        <p:blipFill rotWithShape="1">
          <a:blip r:embed="rId2"/>
          <a:srcRect l="11970" r="5277" b="-4"/>
          <a:stretch/>
        </p:blipFill>
        <p:spPr>
          <a:xfrm>
            <a:off x="608642" y="1794894"/>
            <a:ext cx="1887392" cy="1887392"/>
          </a:xfrm>
          <a:prstGeom prst="ellipse">
            <a:avLst/>
          </a:prstGeom>
          <a:noFill/>
          <a:ln w="38100">
            <a:solidFill>
              <a:schemeClr val="accent2"/>
            </a:solidFill>
          </a:ln>
        </p:spPr>
      </p:pic>
      <p:pic>
        <p:nvPicPr>
          <p:cNvPr id="10" name="Picture Placeholder 9" descr="A screenshot of a computer&#10;&#10;Description automatically generated">
            <a:extLst>
              <a:ext uri="{FF2B5EF4-FFF2-40B4-BE49-F238E27FC236}">
                <a16:creationId xmlns:a16="http://schemas.microsoft.com/office/drawing/2014/main" id="{B07BC875-546B-1C38-9DBE-22C6869FCBA2}"/>
              </a:ext>
            </a:extLst>
          </p:cNvPr>
          <p:cNvPicPr>
            <a:picLocks noGrp="1" noChangeAspect="1"/>
          </p:cNvPicPr>
          <p:nvPr>
            <p:ph type="pic" sz="quarter" idx="14"/>
          </p:nvPr>
        </p:nvPicPr>
        <p:blipFill>
          <a:blip r:embed="rId3"/>
          <a:srcRect l="8036" r="8036"/>
          <a:stretch>
            <a:fillRect/>
          </a:stretch>
        </p:blipFill>
        <p:spPr>
          <a:xfrm>
            <a:off x="2879974" y="1790978"/>
            <a:ext cx="1860078" cy="1860077"/>
          </a:xfrm>
        </p:spPr>
      </p:pic>
      <p:pic>
        <p:nvPicPr>
          <p:cNvPr id="12" name="Picture Placeholder 11" descr="A computer screen shot of a certificate&#10;&#10;Description automatically generated">
            <a:extLst>
              <a:ext uri="{FF2B5EF4-FFF2-40B4-BE49-F238E27FC236}">
                <a16:creationId xmlns:a16="http://schemas.microsoft.com/office/drawing/2014/main" id="{9AE405CC-8023-7FA2-ECDB-F7B76D48707F}"/>
              </a:ext>
            </a:extLst>
          </p:cNvPr>
          <p:cNvPicPr>
            <a:picLocks noGrp="1" noChangeAspect="1"/>
          </p:cNvPicPr>
          <p:nvPr>
            <p:ph type="pic" sz="quarter" idx="15"/>
          </p:nvPr>
        </p:nvPicPr>
        <p:blipFill>
          <a:blip r:embed="rId4"/>
          <a:srcRect l="8810" r="8810"/>
          <a:stretch>
            <a:fillRect/>
          </a:stretch>
        </p:blipFill>
        <p:spPr>
          <a:xfrm>
            <a:off x="5152304" y="1766042"/>
            <a:ext cx="1887391" cy="1885013"/>
          </a:xfrm>
        </p:spPr>
      </p:pic>
      <p:pic>
        <p:nvPicPr>
          <p:cNvPr id="16" name="Picture Placeholder 15" descr="A screenshot of a computer screen&#10;&#10;Description automatically generated">
            <a:extLst>
              <a:ext uri="{FF2B5EF4-FFF2-40B4-BE49-F238E27FC236}">
                <a16:creationId xmlns:a16="http://schemas.microsoft.com/office/drawing/2014/main" id="{10C0992F-6133-0E85-13F4-C79168E77A8B}"/>
              </a:ext>
            </a:extLst>
          </p:cNvPr>
          <p:cNvPicPr>
            <a:picLocks noGrp="1" noChangeAspect="1"/>
          </p:cNvPicPr>
          <p:nvPr>
            <p:ph type="pic" sz="quarter" idx="16"/>
          </p:nvPr>
        </p:nvPicPr>
        <p:blipFill>
          <a:blip r:embed="rId5"/>
          <a:srcRect l="8407" r="8407"/>
          <a:stretch>
            <a:fillRect/>
          </a:stretch>
        </p:blipFill>
        <p:spPr>
          <a:xfrm>
            <a:off x="7379773" y="1766042"/>
            <a:ext cx="1915704" cy="1915704"/>
          </a:xfrm>
        </p:spPr>
      </p:pic>
      <p:pic>
        <p:nvPicPr>
          <p:cNvPr id="20" name="Picture Placeholder 19" descr="A computer screen shot of a certificate&#10;&#10;Description automatically generated">
            <a:extLst>
              <a:ext uri="{FF2B5EF4-FFF2-40B4-BE49-F238E27FC236}">
                <a16:creationId xmlns:a16="http://schemas.microsoft.com/office/drawing/2014/main" id="{47EEFB60-DE69-9B6E-FD9D-6C15139F5EA0}"/>
              </a:ext>
            </a:extLst>
          </p:cNvPr>
          <p:cNvPicPr>
            <a:picLocks noGrp="1" noChangeAspect="1"/>
          </p:cNvPicPr>
          <p:nvPr>
            <p:ph type="pic" sz="quarter" idx="17"/>
          </p:nvPr>
        </p:nvPicPr>
        <p:blipFill>
          <a:blip r:embed="rId6"/>
          <a:srcRect l="8447" r="8447"/>
          <a:stretch>
            <a:fillRect/>
          </a:stretch>
        </p:blipFill>
        <p:spPr>
          <a:xfrm>
            <a:off x="9568661" y="1735351"/>
            <a:ext cx="1963131" cy="1960657"/>
          </a:xfrm>
        </p:spPr>
      </p:pic>
      <p:sp>
        <p:nvSpPr>
          <p:cNvPr id="23" name="Text Placeholder 7">
            <a:extLst>
              <a:ext uri="{FF2B5EF4-FFF2-40B4-BE49-F238E27FC236}">
                <a16:creationId xmlns:a16="http://schemas.microsoft.com/office/drawing/2014/main" id="{6AC6FF7A-F146-BA8D-E30B-2B84D57C7BD6}"/>
              </a:ext>
            </a:extLst>
          </p:cNvPr>
          <p:cNvSpPr>
            <a:spLocks noGrp="1"/>
          </p:cNvSpPr>
          <p:nvPr>
            <p:ph type="body" sz="quarter" idx="18"/>
          </p:nvPr>
        </p:nvSpPr>
        <p:spPr>
          <a:xfrm>
            <a:off x="719894" y="4240093"/>
            <a:ext cx="1776140" cy="1463040"/>
          </a:xfrm>
        </p:spPr>
        <p:txBody>
          <a:bodyPr/>
          <a:lstStyle/>
          <a:p>
            <a:r>
              <a:rPr lang="en-US" dirty="0"/>
              <a:t>Avoid Online Scams</a:t>
            </a:r>
          </a:p>
        </p:txBody>
      </p:sp>
      <p:sp>
        <p:nvSpPr>
          <p:cNvPr id="25" name="Text Placeholder 8">
            <a:extLst>
              <a:ext uri="{FF2B5EF4-FFF2-40B4-BE49-F238E27FC236}">
                <a16:creationId xmlns:a16="http://schemas.microsoft.com/office/drawing/2014/main" id="{FCF99817-3228-CAE8-C556-57B433E24539}"/>
              </a:ext>
            </a:extLst>
          </p:cNvPr>
          <p:cNvSpPr>
            <a:spLocks noGrp="1"/>
          </p:cNvSpPr>
          <p:nvPr>
            <p:ph type="body" sz="quarter" idx="19"/>
          </p:nvPr>
        </p:nvSpPr>
        <p:spPr>
          <a:xfrm>
            <a:off x="2963912" y="4240093"/>
            <a:ext cx="1776140" cy="1463040"/>
          </a:xfrm>
        </p:spPr>
        <p:txBody>
          <a:bodyPr/>
          <a:lstStyle/>
          <a:p>
            <a:r>
              <a:rPr lang="en-US" dirty="0"/>
              <a:t>Make a Promotional Flyer</a:t>
            </a:r>
          </a:p>
        </p:txBody>
      </p:sp>
      <p:sp>
        <p:nvSpPr>
          <p:cNvPr id="27" name="Text Placeholder 9">
            <a:extLst>
              <a:ext uri="{FF2B5EF4-FFF2-40B4-BE49-F238E27FC236}">
                <a16:creationId xmlns:a16="http://schemas.microsoft.com/office/drawing/2014/main" id="{86783D37-4637-CC87-6FED-9C407765140E}"/>
              </a:ext>
            </a:extLst>
          </p:cNvPr>
          <p:cNvSpPr>
            <a:spLocks noGrp="1"/>
          </p:cNvSpPr>
          <p:nvPr>
            <p:ph type="body" sz="quarter" idx="20"/>
          </p:nvPr>
        </p:nvSpPr>
        <p:spPr>
          <a:xfrm>
            <a:off x="5207930" y="4240093"/>
            <a:ext cx="1776140" cy="1463040"/>
          </a:xfrm>
        </p:spPr>
        <p:txBody>
          <a:bodyPr/>
          <a:lstStyle/>
          <a:p>
            <a:r>
              <a:rPr lang="en-US" dirty="0"/>
              <a:t>Brainstorm Ideas in a Group</a:t>
            </a:r>
          </a:p>
        </p:txBody>
      </p:sp>
      <p:sp>
        <p:nvSpPr>
          <p:cNvPr id="29" name="Text Placeholder 10">
            <a:extLst>
              <a:ext uri="{FF2B5EF4-FFF2-40B4-BE49-F238E27FC236}">
                <a16:creationId xmlns:a16="http://schemas.microsoft.com/office/drawing/2014/main" id="{F68E78B0-7B00-CBAB-1FCC-2C8F37C4983A}"/>
              </a:ext>
            </a:extLst>
          </p:cNvPr>
          <p:cNvSpPr>
            <a:spLocks noGrp="1"/>
          </p:cNvSpPr>
          <p:nvPr>
            <p:ph type="body" sz="quarter" idx="21"/>
          </p:nvPr>
        </p:nvSpPr>
        <p:spPr>
          <a:xfrm>
            <a:off x="7451948" y="4240093"/>
            <a:ext cx="1776140" cy="1463040"/>
          </a:xfrm>
        </p:spPr>
        <p:txBody>
          <a:bodyPr/>
          <a:lstStyle/>
          <a:p>
            <a:r>
              <a:rPr lang="en-US" dirty="0"/>
              <a:t>Send Emails in the Workplace</a:t>
            </a:r>
          </a:p>
        </p:txBody>
      </p:sp>
      <p:sp>
        <p:nvSpPr>
          <p:cNvPr id="31" name="Text Placeholder 11">
            <a:extLst>
              <a:ext uri="{FF2B5EF4-FFF2-40B4-BE49-F238E27FC236}">
                <a16:creationId xmlns:a16="http://schemas.microsoft.com/office/drawing/2014/main" id="{52670B7C-4960-D2C7-B124-EAEF6E43263B}"/>
              </a:ext>
            </a:extLst>
          </p:cNvPr>
          <p:cNvSpPr>
            <a:spLocks noGrp="1"/>
          </p:cNvSpPr>
          <p:nvPr>
            <p:ph type="body" sz="quarter" idx="22"/>
          </p:nvPr>
        </p:nvSpPr>
        <p:spPr>
          <a:xfrm>
            <a:off x="9695965" y="4240093"/>
            <a:ext cx="1776140" cy="1463040"/>
          </a:xfrm>
        </p:spPr>
        <p:txBody>
          <a:bodyPr/>
          <a:lstStyle/>
          <a:p>
            <a:r>
              <a:rPr lang="en-US" dirty="0"/>
              <a:t>Create and Safeguard Passwords</a:t>
            </a:r>
          </a:p>
        </p:txBody>
      </p:sp>
      <p:sp>
        <p:nvSpPr>
          <p:cNvPr id="33" name="Slide Number Placeholder 12">
            <a:extLst>
              <a:ext uri="{FF2B5EF4-FFF2-40B4-BE49-F238E27FC236}">
                <a16:creationId xmlns:a16="http://schemas.microsoft.com/office/drawing/2014/main" id="{E51511F5-33B4-981F-7247-D62D398FC413}"/>
              </a:ext>
            </a:extLst>
          </p:cNvPr>
          <p:cNvSpPr>
            <a:spLocks noGrp="1"/>
          </p:cNvSpPr>
          <p:nvPr>
            <p:ph type="sldNum" sz="quarter" idx="12"/>
          </p:nvPr>
        </p:nvSpPr>
        <p:spPr>
          <a:xfrm>
            <a:off x="11252200" y="6315075"/>
            <a:ext cx="406400" cy="365125"/>
          </a:xfrm>
        </p:spPr>
        <p:txBody>
          <a:bodyPr/>
          <a:lstStyle/>
          <a:p>
            <a:pPr>
              <a:spcAft>
                <a:spcPts val="600"/>
              </a:spcAft>
            </a:pPr>
            <a:fld id="{C263D6C4-4840-40CC-AC84-17E24B3B7BDE}" type="slidenum">
              <a:rPr lang="en-US" noProof="0" smtClean="0"/>
              <a:pPr>
                <a:spcAft>
                  <a:spcPts val="600"/>
                </a:spcAft>
              </a:pPr>
              <a:t>7</a:t>
            </a:fld>
            <a:endParaRPr lang="en-US" noProof="0"/>
          </a:p>
        </p:txBody>
      </p:sp>
    </p:spTree>
    <p:extLst>
      <p:ext uri="{BB962C8B-B14F-4D97-AF65-F5344CB8AC3E}">
        <p14:creationId xmlns:p14="http://schemas.microsoft.com/office/powerpoint/2010/main" val="308421965"/>
      </p:ext>
    </p:extLst>
  </p:cSld>
  <p:clrMapOvr>
    <a:masterClrMapping/>
  </p:clrMapOvr>
  <p:transition spd="slow">
    <p:wipe/>
  </p:transition>
</p:sld>
</file>

<file path=ppt/theme/theme1.xml><?xml version="1.0" encoding="utf-8"?>
<a:theme xmlns:a="http://schemas.openxmlformats.org/drawingml/2006/main" name="Office Theme">
  <a:themeElements>
    <a:clrScheme name="Custom 12">
      <a:dk1>
        <a:srgbClr val="000000"/>
      </a:dk1>
      <a:lt1>
        <a:srgbClr val="FFFFFF"/>
      </a:lt1>
      <a:dk2>
        <a:srgbClr val="6D6E71"/>
      </a:dk2>
      <a:lt2>
        <a:srgbClr val="58595B"/>
      </a:lt2>
      <a:accent1>
        <a:srgbClr val="0065A4"/>
      </a:accent1>
      <a:accent2>
        <a:srgbClr val="47C3D3"/>
      </a:accent2>
      <a:accent3>
        <a:srgbClr val="8F2D63"/>
      </a:accent3>
      <a:accent4>
        <a:srgbClr val="1A6871"/>
      </a:accent4>
      <a:accent5>
        <a:srgbClr val="0C4360"/>
      </a:accent5>
      <a:accent6>
        <a:srgbClr val="F47735"/>
      </a:accent6>
      <a:hlink>
        <a:srgbClr val="00559A"/>
      </a:hlink>
      <a:folHlink>
        <a:srgbClr val="595851"/>
      </a:folHlink>
    </a:clrScheme>
    <a:fontScheme name="Custom 3">
      <a:majorFont>
        <a:latin typeface="Trebuchet MS"/>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66687569_Modern blue presentation_AAS_v5" id="{C7B59113-CD15-4341-96CA-86E715D5BE98}" vid="{5A8FDAEB-3DF3-4B3C-A708-49813F8D6F8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5757914-1161-4661-9696-421FD6935CDD}">
  <ds:schemaRefs>
    <ds:schemaRef ds:uri="http://purl.org/dc/terms/"/>
    <ds:schemaRef ds:uri="http://purl.org/dc/dcmitype/"/>
    <ds:schemaRef ds:uri="16c05727-aa75-4e4a-9b5f-8a80a1165891"/>
    <ds:schemaRef ds:uri="http://schemas.microsoft.com/office/2006/metadata/properties"/>
    <ds:schemaRef ds:uri="http://schemas.openxmlformats.org/package/2006/metadata/core-properties"/>
    <ds:schemaRef ds:uri="http://schemas.microsoft.com/office/2006/documentManagement/types"/>
    <ds:schemaRef ds:uri="71af3243-3dd4-4a8d-8c0d-dd76da1f02a5"/>
    <ds:schemaRef ds:uri="http://schemas.microsoft.com/office/infopath/2007/PartnerControls"/>
    <ds:schemaRef ds:uri="http://www.w3.org/XML/1998/namespace"/>
    <ds:schemaRef ds:uri="http://purl.org/dc/elements/1.1/"/>
  </ds:schemaRefs>
</ds:datastoreItem>
</file>

<file path=customXml/itemProps2.xml><?xml version="1.0" encoding="utf-8"?>
<ds:datastoreItem xmlns:ds="http://schemas.openxmlformats.org/officeDocument/2006/customXml" ds:itemID="{5B26E0C9-B2AA-42E6-97B6-E1B7D9EAF129}">
  <ds:schemaRefs>
    <ds:schemaRef ds:uri="http://schemas.microsoft.com/sharepoint/v3/contenttype/forms"/>
  </ds:schemaRefs>
</ds:datastoreItem>
</file>

<file path=customXml/itemProps3.xml><?xml version="1.0" encoding="utf-8"?>
<ds:datastoreItem xmlns:ds="http://schemas.openxmlformats.org/officeDocument/2006/customXml" ds:itemID="{4C103400-4A22-4E35-B588-4C4D426389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Modern blue presentation</Template>
  <TotalTime>101</TotalTime>
  <Words>473</Words>
  <Application>Microsoft Macintosh PowerPoint</Application>
  <PresentationFormat>Widescreen</PresentationFormat>
  <Paragraphs>52</Paragraphs>
  <Slides>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Aptos</vt:lpstr>
      <vt:lpstr>Arial</vt:lpstr>
      <vt:lpstr>Calibri</vt:lpstr>
      <vt:lpstr>Trade Gothic LT Pro</vt:lpstr>
      <vt:lpstr>Trebuchet MS</vt:lpstr>
      <vt:lpstr>Wingdings</vt:lpstr>
      <vt:lpstr>Office Theme</vt:lpstr>
      <vt:lpstr>Critical Reflection  </vt:lpstr>
      <vt:lpstr>Knowledge Gained</vt:lpstr>
      <vt:lpstr>Skills  Developed</vt:lpstr>
      <vt:lpstr>Critical Thinking</vt:lpstr>
      <vt:lpstr>References  </vt:lpstr>
      <vt:lpstr>Thank You for your attention to my project.  Looking forward for your feedback. </vt:lpstr>
      <vt:lpstr>Online Classes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Reflection  </dc:title>
  <dc:creator>Mihai-Valentin Bouaru (2323369)</dc:creator>
  <cp:lastModifiedBy>Anamaria Cristina Finta (2326510)</cp:lastModifiedBy>
  <cp:revision>4</cp:revision>
  <dcterms:created xsi:type="dcterms:W3CDTF">2024-05-02T19:01:31Z</dcterms:created>
  <dcterms:modified xsi:type="dcterms:W3CDTF">2024-05-02T22:03:39Z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