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sldIdLst>
    <p:sldId id="256" r:id="rId5"/>
    <p:sldId id="257" r:id="rId6"/>
    <p:sldId id="258" r:id="rId7"/>
    <p:sldId id="260" r:id="rId8"/>
    <p:sldId id="259" r:id="rId9"/>
  </p:sldIdLst>
  <p:sldSz cx="12192000" cy="6858000"/>
  <p:notesSz cx="6889750" cy="967105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20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>
                <a:solidFill>
                  <a:schemeClr val="bg2">
                    <a:lumMod val="50000"/>
                  </a:schemeClr>
                </a:solidFill>
              </a:rPr>
              <a:t>Does</a:t>
            </a:r>
            <a:r>
              <a:rPr lang="en-US" baseline="0" dirty="0">
                <a:solidFill>
                  <a:schemeClr val="bg2">
                    <a:lumMod val="50000"/>
                  </a:schemeClr>
                </a:solidFill>
              </a:rPr>
              <a:t> the new curriculum aid the four purposes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c:rich>
      </c:tx>
      <c:layout>
        <c:manualLayout>
          <c:xMode val="edge"/>
          <c:yMode val="edge"/>
          <c:x val="0.17447606777736052"/>
          <c:y val="2.017561255622098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bg2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</c:spPr>
          </c:dPt>
          <c:cat>
            <c:strRef>
              <c:f>Sheet1!$A$2:$A$6</c:f>
              <c:strCache>
                <c:ptCount val="5"/>
                <c:pt idx="0">
                  <c:v>Strongly agree</c:v>
                </c:pt>
                <c:pt idx="1">
                  <c:v>Agree</c:v>
                </c:pt>
                <c:pt idx="2">
                  <c:v>Neither</c:v>
                </c:pt>
                <c:pt idx="3">
                  <c:v>Disagree</c:v>
                </c:pt>
                <c:pt idx="4">
                  <c:v>Strongly disagree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200</c:v>
                </c:pt>
                <c:pt idx="1">
                  <c:v>600</c:v>
                </c:pt>
                <c:pt idx="2">
                  <c:v>300</c:v>
                </c:pt>
                <c:pt idx="3">
                  <c:v>100</c:v>
                </c:pt>
                <c:pt idx="4">
                  <c:v>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8C-4F33-ABEF-04E5D0F5973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</c:spPr>
          </c:dPt>
          <c:cat>
            <c:strRef>
              <c:f>Sheet1!$A$2:$A$6</c:f>
              <c:strCache>
                <c:ptCount val="5"/>
                <c:pt idx="0">
                  <c:v>Strongly agree</c:v>
                </c:pt>
                <c:pt idx="1">
                  <c:v>Agree</c:v>
                </c:pt>
                <c:pt idx="2">
                  <c:v>Neither</c:v>
                </c:pt>
                <c:pt idx="3">
                  <c:v>Disagree</c:v>
                </c:pt>
                <c:pt idx="4">
                  <c:v>Strongly disagree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D8C-4F33-ABEF-04E5D0F59736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</c:spPr>
          </c:dPt>
          <c:cat>
            <c:strRef>
              <c:f>Sheet1!$A$2:$A$6</c:f>
              <c:strCache>
                <c:ptCount val="5"/>
                <c:pt idx="0">
                  <c:v>Strongly agree</c:v>
                </c:pt>
                <c:pt idx="1">
                  <c:v>Agree</c:v>
                </c:pt>
                <c:pt idx="2">
                  <c:v>Neither</c:v>
                </c:pt>
                <c:pt idx="3">
                  <c:v>Disagree</c:v>
                </c:pt>
                <c:pt idx="4">
                  <c:v>Strongly disagree</c:v>
                </c:pt>
              </c:strCache>
            </c:strRef>
          </c:cat>
          <c:val>
            <c:numRef>
              <c:f>Sheet1!$D$2:$D$6</c:f>
              <c:numCache>
                <c:formatCode>General</c:formatCode>
                <c:ptCount val="5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D8C-4F33-ABEF-04E5D0F597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bg2">
                  <a:lumMod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2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image" Target="../media/image5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image" Target="../media/image5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31A162-C70A-42E9-89A5-B2ECD2FAAB6A}" type="doc">
      <dgm:prSet loTypeId="urn:microsoft.com/office/officeart/2011/layout/HexagonRadial" loCatId="officeonlin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C5BF78C1-20EB-4ECD-92CA-E7927F25DF39}">
      <dgm:prSet phldrT="[Text]"/>
      <dgm:spPr/>
      <dgm:t>
        <a:bodyPr/>
        <a:lstStyle/>
        <a:p>
          <a:r>
            <a:rPr lang="en-GB" dirty="0"/>
            <a:t>Climate change</a:t>
          </a:r>
        </a:p>
      </dgm:t>
    </dgm:pt>
    <dgm:pt modelId="{4E250DE9-DBC1-435E-938C-E5B6456C755A}" type="parTrans" cxnId="{A9DA89AF-0CA0-4F55-B3F2-9069A70E8491}">
      <dgm:prSet/>
      <dgm:spPr/>
      <dgm:t>
        <a:bodyPr/>
        <a:lstStyle/>
        <a:p>
          <a:endParaRPr lang="en-GB"/>
        </a:p>
      </dgm:t>
    </dgm:pt>
    <dgm:pt modelId="{A7A488BC-6BC5-4051-A2F5-7AE7F845207B}" type="sibTrans" cxnId="{A9DA89AF-0CA0-4F55-B3F2-9069A70E8491}">
      <dgm:prSet/>
      <dgm:spPr/>
      <dgm:t>
        <a:bodyPr/>
        <a:lstStyle/>
        <a:p>
          <a:endParaRPr lang="en-GB"/>
        </a:p>
      </dgm:t>
    </dgm:pt>
    <dgm:pt modelId="{45B9B881-762A-4788-9FE0-F4FE657D6B81}">
      <dgm:prSet phldrT="[Text]"/>
      <dgm:spPr/>
      <dgm:t>
        <a:bodyPr/>
        <a:lstStyle/>
        <a:p>
          <a:r>
            <a:rPr lang="en-GB" dirty="0"/>
            <a:t>Wealth and poverty</a:t>
          </a:r>
        </a:p>
      </dgm:t>
    </dgm:pt>
    <dgm:pt modelId="{036C63A6-1AC3-437B-AE84-3F5C0F14F204}" type="parTrans" cxnId="{C745C3BD-189A-42B6-B3E3-D2D20D636F49}">
      <dgm:prSet/>
      <dgm:spPr/>
      <dgm:t>
        <a:bodyPr/>
        <a:lstStyle/>
        <a:p>
          <a:endParaRPr lang="en-GB"/>
        </a:p>
      </dgm:t>
    </dgm:pt>
    <dgm:pt modelId="{E4164700-B138-43EC-8C03-ACCCA9163A91}" type="sibTrans" cxnId="{C745C3BD-189A-42B6-B3E3-D2D20D636F49}">
      <dgm:prSet/>
      <dgm:spPr/>
      <dgm:t>
        <a:bodyPr/>
        <a:lstStyle/>
        <a:p>
          <a:endParaRPr lang="en-GB"/>
        </a:p>
      </dgm:t>
    </dgm:pt>
    <dgm:pt modelId="{BF73682E-E6C4-498C-9014-2C1225D631A2}">
      <dgm:prSet phldrT="[Text]"/>
      <dgm:spPr/>
      <dgm:t>
        <a:bodyPr/>
        <a:lstStyle/>
        <a:p>
          <a:r>
            <a:rPr lang="en-GB" dirty="0"/>
            <a:t>IDENTITY AND CULTURE</a:t>
          </a:r>
        </a:p>
      </dgm:t>
    </dgm:pt>
    <dgm:pt modelId="{646D6834-C57F-49AE-B480-A3730BD257E1}" type="parTrans" cxnId="{F3021DBA-F393-4FD4-BD84-E00726B9C3B6}">
      <dgm:prSet/>
      <dgm:spPr/>
      <dgm:t>
        <a:bodyPr/>
        <a:lstStyle/>
        <a:p>
          <a:endParaRPr lang="en-GB"/>
        </a:p>
      </dgm:t>
    </dgm:pt>
    <dgm:pt modelId="{1C12462A-036B-4993-926F-A9491C17E8FD}" type="sibTrans" cxnId="{F3021DBA-F393-4FD4-BD84-E00726B9C3B6}">
      <dgm:prSet/>
      <dgm:spPr/>
      <dgm:t>
        <a:bodyPr/>
        <a:lstStyle/>
        <a:p>
          <a:endParaRPr lang="en-GB"/>
        </a:p>
      </dgm:t>
    </dgm:pt>
    <dgm:pt modelId="{6E8F4B9A-3AA6-4C34-8E67-8B2E3E9C467F}">
      <dgm:prSet phldrT="[Text]"/>
      <dgm:spPr/>
      <dgm:t>
        <a:bodyPr/>
        <a:lstStyle/>
        <a:p>
          <a:r>
            <a:rPr lang="en-GB" dirty="0"/>
            <a:t>Choices and decisions</a:t>
          </a:r>
        </a:p>
      </dgm:t>
    </dgm:pt>
    <dgm:pt modelId="{0F99743F-CA31-450C-AFDA-416DB3B20D6B}" type="parTrans" cxnId="{B21EA8FF-FF86-4558-BBC0-74FF20982F2B}">
      <dgm:prSet/>
      <dgm:spPr/>
      <dgm:t>
        <a:bodyPr/>
        <a:lstStyle/>
        <a:p>
          <a:endParaRPr lang="en-GB"/>
        </a:p>
      </dgm:t>
    </dgm:pt>
    <dgm:pt modelId="{E8753D9E-A875-4F80-8A8D-ACE395A3D1E9}" type="sibTrans" cxnId="{B21EA8FF-FF86-4558-BBC0-74FF20982F2B}">
      <dgm:prSet/>
      <dgm:spPr/>
      <dgm:t>
        <a:bodyPr/>
        <a:lstStyle/>
        <a:p>
          <a:endParaRPr lang="en-GB"/>
        </a:p>
      </dgm:t>
    </dgm:pt>
    <dgm:pt modelId="{6A84A746-EB46-4BCA-95E3-08D59EB89DBB}">
      <dgm:prSet phldrT="[Text]"/>
      <dgm:spPr/>
      <dgm:t>
        <a:bodyPr/>
        <a:lstStyle/>
        <a:p>
          <a:r>
            <a:rPr lang="en-GB" dirty="0"/>
            <a:t>Natural environment</a:t>
          </a:r>
        </a:p>
      </dgm:t>
    </dgm:pt>
    <dgm:pt modelId="{794B9398-6A70-4E80-A76C-5BD2D07E20D3}" type="parTrans" cxnId="{74A09AF4-77C0-4CF1-A655-CCA264F49C6E}">
      <dgm:prSet/>
      <dgm:spPr/>
      <dgm:t>
        <a:bodyPr/>
        <a:lstStyle/>
        <a:p>
          <a:endParaRPr lang="en-GB"/>
        </a:p>
      </dgm:t>
    </dgm:pt>
    <dgm:pt modelId="{06778927-721D-461C-B277-D48A7ED9F9EA}" type="sibTrans" cxnId="{74A09AF4-77C0-4CF1-A655-CCA264F49C6E}">
      <dgm:prSet/>
      <dgm:spPr/>
      <dgm:t>
        <a:bodyPr/>
        <a:lstStyle/>
        <a:p>
          <a:endParaRPr lang="en-GB"/>
        </a:p>
      </dgm:t>
    </dgm:pt>
    <dgm:pt modelId="{BD0FE5EA-409F-42AD-BBD7-C7BF5533E75C}">
      <dgm:prSet phldrT="[Text]"/>
      <dgm:spPr/>
      <dgm:t>
        <a:bodyPr/>
        <a:lstStyle/>
        <a:p>
          <a:r>
            <a:rPr lang="en-GB" dirty="0"/>
            <a:t>Health</a:t>
          </a:r>
        </a:p>
      </dgm:t>
    </dgm:pt>
    <dgm:pt modelId="{AB5EC540-67D7-4D90-8820-288C4F837132}" type="parTrans" cxnId="{CF5C5D46-DD90-440D-AB52-EF17B7859A5F}">
      <dgm:prSet/>
      <dgm:spPr/>
      <dgm:t>
        <a:bodyPr/>
        <a:lstStyle/>
        <a:p>
          <a:endParaRPr lang="en-GB"/>
        </a:p>
      </dgm:t>
    </dgm:pt>
    <dgm:pt modelId="{D06DFE2F-0B78-43AB-A02F-1E7199A32117}" type="sibTrans" cxnId="{CF5C5D46-DD90-440D-AB52-EF17B7859A5F}">
      <dgm:prSet/>
      <dgm:spPr/>
      <dgm:t>
        <a:bodyPr/>
        <a:lstStyle/>
        <a:p>
          <a:endParaRPr lang="en-GB"/>
        </a:p>
      </dgm:t>
    </dgm:pt>
    <dgm:pt modelId="{0359E582-CA37-429F-83C6-466559517525}">
      <dgm:prSet phldrT="[Text]"/>
      <dgm:spPr/>
      <dgm:t>
        <a:bodyPr/>
        <a:lstStyle/>
        <a:p>
          <a:r>
            <a:rPr lang="en-GB" dirty="0"/>
            <a:t>Consumption and waste</a:t>
          </a:r>
        </a:p>
      </dgm:t>
    </dgm:pt>
    <dgm:pt modelId="{A8EAA83E-6CD2-4752-BC09-79057DC330D2}" type="parTrans" cxnId="{FBFA60F0-B465-4F72-B5A6-0AE0C16CBF9F}">
      <dgm:prSet/>
      <dgm:spPr/>
      <dgm:t>
        <a:bodyPr/>
        <a:lstStyle/>
        <a:p>
          <a:endParaRPr lang="en-GB"/>
        </a:p>
      </dgm:t>
    </dgm:pt>
    <dgm:pt modelId="{32F4278C-DCB4-4617-BC2A-E2B8E3A10DB8}" type="sibTrans" cxnId="{FBFA60F0-B465-4F72-B5A6-0AE0C16CBF9F}">
      <dgm:prSet/>
      <dgm:spPr/>
      <dgm:t>
        <a:bodyPr/>
        <a:lstStyle/>
        <a:p>
          <a:endParaRPr lang="en-GB"/>
        </a:p>
      </dgm:t>
    </dgm:pt>
    <dgm:pt modelId="{EAB5B557-F17C-4F07-A05C-5FF4FD487272}" type="pres">
      <dgm:prSet presAssocID="{4F31A162-C70A-42E9-89A5-B2ECD2FAAB6A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ADDF2921-B252-4508-AE29-4721DE5193DE}" type="pres">
      <dgm:prSet presAssocID="{C5BF78C1-20EB-4ECD-92CA-E7927F25DF39}" presName="Parent" presStyleLbl="node0" presStyleIdx="0" presStyleCnt="1">
        <dgm:presLayoutVars>
          <dgm:chMax val="6"/>
          <dgm:chPref val="6"/>
        </dgm:presLayoutVars>
      </dgm:prSet>
      <dgm:spPr/>
    </dgm:pt>
    <dgm:pt modelId="{6D21DD23-74FE-4DD8-8CF9-4EE26DC3B3E0}" type="pres">
      <dgm:prSet presAssocID="{45B9B881-762A-4788-9FE0-F4FE657D6B81}" presName="Accent1" presStyleCnt="0"/>
      <dgm:spPr/>
    </dgm:pt>
    <dgm:pt modelId="{A7CEA135-3A39-4BF9-A8ED-EB507FE1BACB}" type="pres">
      <dgm:prSet presAssocID="{45B9B881-762A-4788-9FE0-F4FE657D6B81}" presName="Accent" presStyleLbl="bgShp" presStyleIdx="0" presStyleCnt="6"/>
      <dgm:spPr/>
    </dgm:pt>
    <dgm:pt modelId="{1E1052CF-535F-481C-B175-ED6745676DCD}" type="pres">
      <dgm:prSet presAssocID="{45B9B881-762A-4788-9FE0-F4FE657D6B81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E2A101BB-7F2D-4793-8D9F-53CCB08DF0F7}" type="pres">
      <dgm:prSet presAssocID="{BF73682E-E6C4-498C-9014-2C1225D631A2}" presName="Accent2" presStyleCnt="0"/>
      <dgm:spPr/>
    </dgm:pt>
    <dgm:pt modelId="{B98FBD84-B758-4885-8838-A264FE91902E}" type="pres">
      <dgm:prSet presAssocID="{BF73682E-E6C4-498C-9014-2C1225D631A2}" presName="Accent" presStyleLbl="bgShp" presStyleIdx="1" presStyleCnt="6"/>
      <dgm:spPr/>
    </dgm:pt>
    <dgm:pt modelId="{1A2E67C1-5CC2-4E15-B885-EBEBDF11964F}" type="pres">
      <dgm:prSet presAssocID="{BF73682E-E6C4-498C-9014-2C1225D631A2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699759C8-1561-4619-A35A-FEF8AE9901AB}" type="pres">
      <dgm:prSet presAssocID="{6E8F4B9A-3AA6-4C34-8E67-8B2E3E9C467F}" presName="Accent3" presStyleCnt="0"/>
      <dgm:spPr/>
    </dgm:pt>
    <dgm:pt modelId="{D3EAFDB2-0811-4C76-8BA4-88E0F86D5C86}" type="pres">
      <dgm:prSet presAssocID="{6E8F4B9A-3AA6-4C34-8E67-8B2E3E9C467F}" presName="Accent" presStyleLbl="bgShp" presStyleIdx="2" presStyleCnt="6"/>
      <dgm:spPr/>
    </dgm:pt>
    <dgm:pt modelId="{729FA466-6A78-418B-B088-C756DDCE80E7}" type="pres">
      <dgm:prSet presAssocID="{6E8F4B9A-3AA6-4C34-8E67-8B2E3E9C467F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590862D5-2AF9-47DF-A274-766C56151654}" type="pres">
      <dgm:prSet presAssocID="{6A84A746-EB46-4BCA-95E3-08D59EB89DBB}" presName="Accent4" presStyleCnt="0"/>
      <dgm:spPr/>
    </dgm:pt>
    <dgm:pt modelId="{B1A065DD-F685-432F-8581-E74B2AF85620}" type="pres">
      <dgm:prSet presAssocID="{6A84A746-EB46-4BCA-95E3-08D59EB89DBB}" presName="Accent" presStyleLbl="bgShp" presStyleIdx="3" presStyleCnt="6"/>
      <dgm:spPr/>
    </dgm:pt>
    <dgm:pt modelId="{D7C37BAB-E614-488A-BFD7-752A305E10C8}" type="pres">
      <dgm:prSet presAssocID="{6A84A746-EB46-4BCA-95E3-08D59EB89DB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62273D97-C420-4C70-9A44-3F66C24B37A6}" type="pres">
      <dgm:prSet presAssocID="{BD0FE5EA-409F-42AD-BBD7-C7BF5533E75C}" presName="Accent5" presStyleCnt="0"/>
      <dgm:spPr/>
    </dgm:pt>
    <dgm:pt modelId="{DA2C925E-62A4-4678-892B-DDBD536F50BB}" type="pres">
      <dgm:prSet presAssocID="{BD0FE5EA-409F-42AD-BBD7-C7BF5533E75C}" presName="Accent" presStyleLbl="bgShp" presStyleIdx="4" presStyleCnt="6"/>
      <dgm:spPr/>
    </dgm:pt>
    <dgm:pt modelId="{CCAF1044-039A-4D26-A97A-8AF7F8ACE746}" type="pres">
      <dgm:prSet presAssocID="{BD0FE5EA-409F-42AD-BBD7-C7BF5533E75C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BD2E1F9A-B015-4E8A-AFCD-8450F7CD8ABE}" type="pres">
      <dgm:prSet presAssocID="{0359E582-CA37-429F-83C6-466559517525}" presName="Accent6" presStyleCnt="0"/>
      <dgm:spPr/>
    </dgm:pt>
    <dgm:pt modelId="{0132C3D5-8AA1-464D-8039-F367A4A39910}" type="pres">
      <dgm:prSet presAssocID="{0359E582-CA37-429F-83C6-466559517525}" presName="Accent" presStyleLbl="bgShp" presStyleIdx="5" presStyleCnt="6"/>
      <dgm:spPr/>
    </dgm:pt>
    <dgm:pt modelId="{6F4C2395-8F83-4B88-9CAB-E8F3E350AC4D}" type="pres">
      <dgm:prSet presAssocID="{0359E582-CA37-429F-83C6-466559517525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CCEB3F01-921D-439C-8269-040FC46DD7FD}" type="presOf" srcId="{BF73682E-E6C4-498C-9014-2C1225D631A2}" destId="{1A2E67C1-5CC2-4E15-B885-EBEBDF11964F}" srcOrd="0" destOrd="0" presId="urn:microsoft.com/office/officeart/2011/layout/HexagonRadial"/>
    <dgm:cxn modelId="{20896709-E762-4435-9903-4F1548DD9892}" type="presOf" srcId="{4F31A162-C70A-42E9-89A5-B2ECD2FAAB6A}" destId="{EAB5B557-F17C-4F07-A05C-5FF4FD487272}" srcOrd="0" destOrd="0" presId="urn:microsoft.com/office/officeart/2011/layout/HexagonRadial"/>
    <dgm:cxn modelId="{5F45712C-60C5-4C9B-A739-5F15BA546F97}" type="presOf" srcId="{C5BF78C1-20EB-4ECD-92CA-E7927F25DF39}" destId="{ADDF2921-B252-4508-AE29-4721DE5193DE}" srcOrd="0" destOrd="0" presId="urn:microsoft.com/office/officeart/2011/layout/HexagonRadial"/>
    <dgm:cxn modelId="{CF5C5D46-DD90-440D-AB52-EF17B7859A5F}" srcId="{C5BF78C1-20EB-4ECD-92CA-E7927F25DF39}" destId="{BD0FE5EA-409F-42AD-BBD7-C7BF5533E75C}" srcOrd="4" destOrd="0" parTransId="{AB5EC540-67D7-4D90-8820-288C4F837132}" sibTransId="{D06DFE2F-0B78-43AB-A02F-1E7199A32117}"/>
    <dgm:cxn modelId="{E757CB50-B1B3-4443-AB1B-9B442B1ED0DC}" type="presOf" srcId="{BD0FE5EA-409F-42AD-BBD7-C7BF5533E75C}" destId="{CCAF1044-039A-4D26-A97A-8AF7F8ACE746}" srcOrd="0" destOrd="0" presId="urn:microsoft.com/office/officeart/2011/layout/HexagonRadial"/>
    <dgm:cxn modelId="{089EE493-8108-4C18-9767-229ADC3CB076}" type="presOf" srcId="{0359E582-CA37-429F-83C6-466559517525}" destId="{6F4C2395-8F83-4B88-9CAB-E8F3E350AC4D}" srcOrd="0" destOrd="0" presId="urn:microsoft.com/office/officeart/2011/layout/HexagonRadial"/>
    <dgm:cxn modelId="{E5692DAC-4B0A-4FFA-A119-CB733C27C8E0}" type="presOf" srcId="{45B9B881-762A-4788-9FE0-F4FE657D6B81}" destId="{1E1052CF-535F-481C-B175-ED6745676DCD}" srcOrd="0" destOrd="0" presId="urn:microsoft.com/office/officeart/2011/layout/HexagonRadial"/>
    <dgm:cxn modelId="{A9DA89AF-0CA0-4F55-B3F2-9069A70E8491}" srcId="{4F31A162-C70A-42E9-89A5-B2ECD2FAAB6A}" destId="{C5BF78C1-20EB-4ECD-92CA-E7927F25DF39}" srcOrd="0" destOrd="0" parTransId="{4E250DE9-DBC1-435E-938C-E5B6456C755A}" sibTransId="{A7A488BC-6BC5-4051-A2F5-7AE7F845207B}"/>
    <dgm:cxn modelId="{F3021DBA-F393-4FD4-BD84-E00726B9C3B6}" srcId="{C5BF78C1-20EB-4ECD-92CA-E7927F25DF39}" destId="{BF73682E-E6C4-498C-9014-2C1225D631A2}" srcOrd="1" destOrd="0" parTransId="{646D6834-C57F-49AE-B480-A3730BD257E1}" sibTransId="{1C12462A-036B-4993-926F-A9491C17E8FD}"/>
    <dgm:cxn modelId="{C745C3BD-189A-42B6-B3E3-D2D20D636F49}" srcId="{C5BF78C1-20EB-4ECD-92CA-E7927F25DF39}" destId="{45B9B881-762A-4788-9FE0-F4FE657D6B81}" srcOrd="0" destOrd="0" parTransId="{036C63A6-1AC3-437B-AE84-3F5C0F14F204}" sibTransId="{E4164700-B138-43EC-8C03-ACCCA9163A91}"/>
    <dgm:cxn modelId="{A3AC84C5-525E-402E-B6C1-5B970F7C788D}" type="presOf" srcId="{6E8F4B9A-3AA6-4C34-8E67-8B2E3E9C467F}" destId="{729FA466-6A78-418B-B088-C756DDCE80E7}" srcOrd="0" destOrd="0" presId="urn:microsoft.com/office/officeart/2011/layout/HexagonRadial"/>
    <dgm:cxn modelId="{C25672C8-11A0-4EF9-AA16-618C5375CBFA}" type="presOf" srcId="{6A84A746-EB46-4BCA-95E3-08D59EB89DBB}" destId="{D7C37BAB-E614-488A-BFD7-752A305E10C8}" srcOrd="0" destOrd="0" presId="urn:microsoft.com/office/officeart/2011/layout/HexagonRadial"/>
    <dgm:cxn modelId="{FBFA60F0-B465-4F72-B5A6-0AE0C16CBF9F}" srcId="{C5BF78C1-20EB-4ECD-92CA-E7927F25DF39}" destId="{0359E582-CA37-429F-83C6-466559517525}" srcOrd="5" destOrd="0" parTransId="{A8EAA83E-6CD2-4752-BC09-79057DC330D2}" sibTransId="{32F4278C-DCB4-4617-BC2A-E2B8E3A10DB8}"/>
    <dgm:cxn modelId="{74A09AF4-77C0-4CF1-A655-CCA264F49C6E}" srcId="{C5BF78C1-20EB-4ECD-92CA-E7927F25DF39}" destId="{6A84A746-EB46-4BCA-95E3-08D59EB89DBB}" srcOrd="3" destOrd="0" parTransId="{794B9398-6A70-4E80-A76C-5BD2D07E20D3}" sibTransId="{06778927-721D-461C-B277-D48A7ED9F9EA}"/>
    <dgm:cxn modelId="{B21EA8FF-FF86-4558-BBC0-74FF20982F2B}" srcId="{C5BF78C1-20EB-4ECD-92CA-E7927F25DF39}" destId="{6E8F4B9A-3AA6-4C34-8E67-8B2E3E9C467F}" srcOrd="2" destOrd="0" parTransId="{0F99743F-CA31-450C-AFDA-416DB3B20D6B}" sibTransId="{E8753D9E-A875-4F80-8A8D-ACE395A3D1E9}"/>
    <dgm:cxn modelId="{9CA565C9-185E-4923-85A5-0DAF760B5808}" type="presParOf" srcId="{EAB5B557-F17C-4F07-A05C-5FF4FD487272}" destId="{ADDF2921-B252-4508-AE29-4721DE5193DE}" srcOrd="0" destOrd="0" presId="urn:microsoft.com/office/officeart/2011/layout/HexagonRadial"/>
    <dgm:cxn modelId="{9C0F9E4D-3F19-4B30-9625-1EC6A24A374B}" type="presParOf" srcId="{EAB5B557-F17C-4F07-A05C-5FF4FD487272}" destId="{6D21DD23-74FE-4DD8-8CF9-4EE26DC3B3E0}" srcOrd="1" destOrd="0" presId="urn:microsoft.com/office/officeart/2011/layout/HexagonRadial"/>
    <dgm:cxn modelId="{99161E84-77E7-4903-B9F5-6DE9975A04C1}" type="presParOf" srcId="{6D21DD23-74FE-4DD8-8CF9-4EE26DC3B3E0}" destId="{A7CEA135-3A39-4BF9-A8ED-EB507FE1BACB}" srcOrd="0" destOrd="0" presId="urn:microsoft.com/office/officeart/2011/layout/HexagonRadial"/>
    <dgm:cxn modelId="{3F17B93D-4174-4D59-9892-D98AF29F4364}" type="presParOf" srcId="{EAB5B557-F17C-4F07-A05C-5FF4FD487272}" destId="{1E1052CF-535F-481C-B175-ED6745676DCD}" srcOrd="2" destOrd="0" presId="urn:microsoft.com/office/officeart/2011/layout/HexagonRadial"/>
    <dgm:cxn modelId="{22CC6B65-3736-479F-AD40-62831DC6B7E2}" type="presParOf" srcId="{EAB5B557-F17C-4F07-A05C-5FF4FD487272}" destId="{E2A101BB-7F2D-4793-8D9F-53CCB08DF0F7}" srcOrd="3" destOrd="0" presId="urn:microsoft.com/office/officeart/2011/layout/HexagonRadial"/>
    <dgm:cxn modelId="{FC274C55-B99B-4A23-A5F8-AA692B599E7D}" type="presParOf" srcId="{E2A101BB-7F2D-4793-8D9F-53CCB08DF0F7}" destId="{B98FBD84-B758-4885-8838-A264FE91902E}" srcOrd="0" destOrd="0" presId="urn:microsoft.com/office/officeart/2011/layout/HexagonRadial"/>
    <dgm:cxn modelId="{9567D496-74BB-4E2A-8091-80F1030FF8A0}" type="presParOf" srcId="{EAB5B557-F17C-4F07-A05C-5FF4FD487272}" destId="{1A2E67C1-5CC2-4E15-B885-EBEBDF11964F}" srcOrd="4" destOrd="0" presId="urn:microsoft.com/office/officeart/2011/layout/HexagonRadial"/>
    <dgm:cxn modelId="{44A38A47-C0BD-4AAD-AA3B-234446D1F2AE}" type="presParOf" srcId="{EAB5B557-F17C-4F07-A05C-5FF4FD487272}" destId="{699759C8-1561-4619-A35A-FEF8AE9901AB}" srcOrd="5" destOrd="0" presId="urn:microsoft.com/office/officeart/2011/layout/HexagonRadial"/>
    <dgm:cxn modelId="{19244679-F34A-4D5A-BF46-7D232BDFD529}" type="presParOf" srcId="{699759C8-1561-4619-A35A-FEF8AE9901AB}" destId="{D3EAFDB2-0811-4C76-8BA4-88E0F86D5C86}" srcOrd="0" destOrd="0" presId="urn:microsoft.com/office/officeart/2011/layout/HexagonRadial"/>
    <dgm:cxn modelId="{D07219F9-350A-4703-8AF4-068F4F8C5ACC}" type="presParOf" srcId="{EAB5B557-F17C-4F07-A05C-5FF4FD487272}" destId="{729FA466-6A78-418B-B088-C756DDCE80E7}" srcOrd="6" destOrd="0" presId="urn:microsoft.com/office/officeart/2011/layout/HexagonRadial"/>
    <dgm:cxn modelId="{EC68BD9B-590D-416D-B157-747A91B21A58}" type="presParOf" srcId="{EAB5B557-F17C-4F07-A05C-5FF4FD487272}" destId="{590862D5-2AF9-47DF-A274-766C56151654}" srcOrd="7" destOrd="0" presId="urn:microsoft.com/office/officeart/2011/layout/HexagonRadial"/>
    <dgm:cxn modelId="{F4BC8D86-4BA1-4B52-B22A-F5833FD38AB6}" type="presParOf" srcId="{590862D5-2AF9-47DF-A274-766C56151654}" destId="{B1A065DD-F685-432F-8581-E74B2AF85620}" srcOrd="0" destOrd="0" presId="urn:microsoft.com/office/officeart/2011/layout/HexagonRadial"/>
    <dgm:cxn modelId="{9BFE0881-C0DA-45C9-AD6E-9FDEAE0EF528}" type="presParOf" srcId="{EAB5B557-F17C-4F07-A05C-5FF4FD487272}" destId="{D7C37BAB-E614-488A-BFD7-752A305E10C8}" srcOrd="8" destOrd="0" presId="urn:microsoft.com/office/officeart/2011/layout/HexagonRadial"/>
    <dgm:cxn modelId="{D236098D-4A02-4E94-97EE-C2989FF6BD96}" type="presParOf" srcId="{EAB5B557-F17C-4F07-A05C-5FF4FD487272}" destId="{62273D97-C420-4C70-9A44-3F66C24B37A6}" srcOrd="9" destOrd="0" presId="urn:microsoft.com/office/officeart/2011/layout/HexagonRadial"/>
    <dgm:cxn modelId="{B651D89D-8B1A-45FA-A7C0-4DE1DFB11F98}" type="presParOf" srcId="{62273D97-C420-4C70-9A44-3F66C24B37A6}" destId="{DA2C925E-62A4-4678-892B-DDBD536F50BB}" srcOrd="0" destOrd="0" presId="urn:microsoft.com/office/officeart/2011/layout/HexagonRadial"/>
    <dgm:cxn modelId="{F64B9A23-BB78-4418-A20F-4349D6272D59}" type="presParOf" srcId="{EAB5B557-F17C-4F07-A05C-5FF4FD487272}" destId="{CCAF1044-039A-4D26-A97A-8AF7F8ACE746}" srcOrd="10" destOrd="0" presId="urn:microsoft.com/office/officeart/2011/layout/HexagonRadial"/>
    <dgm:cxn modelId="{AD2C5D43-DED1-4AF5-8627-B1B61032CBB5}" type="presParOf" srcId="{EAB5B557-F17C-4F07-A05C-5FF4FD487272}" destId="{BD2E1F9A-B015-4E8A-AFCD-8450F7CD8ABE}" srcOrd="11" destOrd="0" presId="urn:microsoft.com/office/officeart/2011/layout/HexagonRadial"/>
    <dgm:cxn modelId="{30A9D354-947B-46FC-8972-9A29B975B5CC}" type="presParOf" srcId="{BD2E1F9A-B015-4E8A-AFCD-8450F7CD8ABE}" destId="{0132C3D5-8AA1-464D-8039-F367A4A39910}" srcOrd="0" destOrd="0" presId="urn:microsoft.com/office/officeart/2011/layout/HexagonRadial"/>
    <dgm:cxn modelId="{437CFDCC-90E7-4374-B930-2F0DCF9D81AA}" type="presParOf" srcId="{EAB5B557-F17C-4F07-A05C-5FF4FD487272}" destId="{6F4C2395-8F83-4B88-9CAB-E8F3E350AC4D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AD7CC8-550B-4585-BB0E-FDDC4394DC7E}" type="doc">
      <dgm:prSet loTypeId="urn:microsoft.com/office/officeart/2005/8/layout/pList1" loCatId="pictur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28BCE9E2-F463-41EB-AD7F-E6A57D04BFD8}">
      <dgm:prSet phldrT="[Text]"/>
      <dgm:spPr/>
      <dgm:t>
        <a:bodyPr/>
        <a:lstStyle/>
        <a:p>
          <a:r>
            <a:rPr lang="en-GB" dirty="0">
              <a:solidFill>
                <a:schemeClr val="accent1">
                  <a:lumMod val="50000"/>
                </a:schemeClr>
              </a:solidFill>
            </a:rPr>
            <a:t>Plastic free school</a:t>
          </a:r>
        </a:p>
      </dgm:t>
    </dgm:pt>
    <dgm:pt modelId="{4439E556-7628-4DE3-9652-ECE80A9EBF03}" type="parTrans" cxnId="{F3C80EBF-F051-4CC1-B260-73AF0777C4F4}">
      <dgm:prSet/>
      <dgm:spPr/>
      <dgm:t>
        <a:bodyPr/>
        <a:lstStyle/>
        <a:p>
          <a:endParaRPr lang="en-GB"/>
        </a:p>
      </dgm:t>
    </dgm:pt>
    <dgm:pt modelId="{9A134579-40C9-4EEF-A37F-EE0B16E903E3}" type="sibTrans" cxnId="{F3C80EBF-F051-4CC1-B260-73AF0777C4F4}">
      <dgm:prSet/>
      <dgm:spPr/>
      <dgm:t>
        <a:bodyPr/>
        <a:lstStyle/>
        <a:p>
          <a:endParaRPr lang="en-GB"/>
        </a:p>
      </dgm:t>
    </dgm:pt>
    <dgm:pt modelId="{570A06DA-8C51-4DEF-8AC3-FFA2A7E32B63}">
      <dgm:prSet phldrT="[Text]"/>
      <dgm:spPr/>
      <dgm:t>
        <a:bodyPr/>
        <a:lstStyle/>
        <a:p>
          <a:r>
            <a:rPr lang="en-GB" dirty="0">
              <a:solidFill>
                <a:schemeClr val="accent1">
                  <a:lumMod val="50000"/>
                </a:schemeClr>
              </a:solidFill>
            </a:rPr>
            <a:t>Walk, cycle or scoot to school</a:t>
          </a:r>
        </a:p>
      </dgm:t>
    </dgm:pt>
    <dgm:pt modelId="{38FA7BD1-62E3-4725-8663-2B8394EF365A}" type="parTrans" cxnId="{DA885B42-FD88-4588-9E6F-81266A0F1279}">
      <dgm:prSet/>
      <dgm:spPr/>
      <dgm:t>
        <a:bodyPr/>
        <a:lstStyle/>
        <a:p>
          <a:endParaRPr lang="en-GB"/>
        </a:p>
      </dgm:t>
    </dgm:pt>
    <dgm:pt modelId="{BAD20109-47B2-488F-82AB-C13DC5671CAB}" type="sibTrans" cxnId="{DA885B42-FD88-4588-9E6F-81266A0F1279}">
      <dgm:prSet/>
      <dgm:spPr/>
      <dgm:t>
        <a:bodyPr/>
        <a:lstStyle/>
        <a:p>
          <a:endParaRPr lang="en-GB"/>
        </a:p>
      </dgm:t>
    </dgm:pt>
    <dgm:pt modelId="{635F0EFD-ADCA-4E5B-8301-0B081A29B288}">
      <dgm:prSet phldrT="[Text]"/>
      <dgm:spPr/>
      <dgm:t>
        <a:bodyPr/>
        <a:lstStyle/>
        <a:p>
          <a:r>
            <a:rPr lang="en-GB" dirty="0">
              <a:solidFill>
                <a:schemeClr val="accent1">
                  <a:lumMod val="50000"/>
                </a:schemeClr>
              </a:solidFill>
            </a:rPr>
            <a:t>Healthy eating school</a:t>
          </a:r>
        </a:p>
      </dgm:t>
    </dgm:pt>
    <dgm:pt modelId="{4718E72D-BFBE-4854-A8E2-391DB2D86377}" type="parTrans" cxnId="{E6BFF8B2-9905-4045-BD48-191B07531DA9}">
      <dgm:prSet/>
      <dgm:spPr/>
      <dgm:t>
        <a:bodyPr/>
        <a:lstStyle/>
        <a:p>
          <a:endParaRPr lang="en-GB"/>
        </a:p>
      </dgm:t>
    </dgm:pt>
    <dgm:pt modelId="{28987314-8914-4136-B4BF-76E1B5A17159}" type="sibTrans" cxnId="{E6BFF8B2-9905-4045-BD48-191B07531DA9}">
      <dgm:prSet/>
      <dgm:spPr/>
      <dgm:t>
        <a:bodyPr/>
        <a:lstStyle/>
        <a:p>
          <a:endParaRPr lang="en-GB"/>
        </a:p>
      </dgm:t>
    </dgm:pt>
    <dgm:pt modelId="{D020A12C-7DF4-4F18-9078-B558EDA9D0D0}" type="pres">
      <dgm:prSet presAssocID="{CCAD7CC8-550B-4585-BB0E-FDDC4394DC7E}" presName="Name0" presStyleCnt="0">
        <dgm:presLayoutVars>
          <dgm:dir/>
          <dgm:resizeHandles val="exact"/>
        </dgm:presLayoutVars>
      </dgm:prSet>
      <dgm:spPr/>
    </dgm:pt>
    <dgm:pt modelId="{DE27FA9F-AB38-4489-8B39-55FFA93DB18E}" type="pres">
      <dgm:prSet presAssocID="{28BCE9E2-F463-41EB-AD7F-E6A57D04BFD8}" presName="compNode" presStyleCnt="0"/>
      <dgm:spPr/>
    </dgm:pt>
    <dgm:pt modelId="{A16213C4-BDD6-4290-B4C1-648AFFF0B035}" type="pres">
      <dgm:prSet presAssocID="{28BCE9E2-F463-41EB-AD7F-E6A57D04BFD8}" presName="pict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</dgm:spPr>
    </dgm:pt>
    <dgm:pt modelId="{7DF56BBD-D91F-4B64-AC8D-202E2E04A208}" type="pres">
      <dgm:prSet presAssocID="{28BCE9E2-F463-41EB-AD7F-E6A57D04BFD8}" presName="textRect" presStyleLbl="revTx" presStyleIdx="0" presStyleCnt="3">
        <dgm:presLayoutVars>
          <dgm:bulletEnabled val="1"/>
        </dgm:presLayoutVars>
      </dgm:prSet>
      <dgm:spPr/>
    </dgm:pt>
    <dgm:pt modelId="{491F30D2-246B-438A-A54D-4A62413EC829}" type="pres">
      <dgm:prSet presAssocID="{9A134579-40C9-4EEF-A37F-EE0B16E903E3}" presName="sibTrans" presStyleLbl="sibTrans2D1" presStyleIdx="0" presStyleCnt="0"/>
      <dgm:spPr/>
    </dgm:pt>
    <dgm:pt modelId="{34DA9DB4-5B7B-4775-862A-59783357082F}" type="pres">
      <dgm:prSet presAssocID="{570A06DA-8C51-4DEF-8AC3-FFA2A7E32B63}" presName="compNode" presStyleCnt="0"/>
      <dgm:spPr/>
    </dgm:pt>
    <dgm:pt modelId="{2D0FCB01-069F-4D5C-8518-B5293A437FAE}" type="pres">
      <dgm:prSet presAssocID="{570A06DA-8C51-4DEF-8AC3-FFA2A7E32B63}" presName="pictRect" presStyleLbl="nod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3000" b="-33000"/>
          </a:stretch>
        </a:blipFill>
      </dgm:spPr>
    </dgm:pt>
    <dgm:pt modelId="{775B01C1-0724-42ED-8541-44AD25EB7C4B}" type="pres">
      <dgm:prSet presAssocID="{570A06DA-8C51-4DEF-8AC3-FFA2A7E32B63}" presName="textRect" presStyleLbl="revTx" presStyleIdx="1" presStyleCnt="3">
        <dgm:presLayoutVars>
          <dgm:bulletEnabled val="1"/>
        </dgm:presLayoutVars>
      </dgm:prSet>
      <dgm:spPr/>
    </dgm:pt>
    <dgm:pt modelId="{96B2B51C-FE15-4DAF-A5C4-6AF30CFFB099}" type="pres">
      <dgm:prSet presAssocID="{BAD20109-47B2-488F-82AB-C13DC5671CAB}" presName="sibTrans" presStyleLbl="sibTrans2D1" presStyleIdx="0" presStyleCnt="0"/>
      <dgm:spPr/>
    </dgm:pt>
    <dgm:pt modelId="{430FFDCD-2663-481D-9A1E-630C98B7F952}" type="pres">
      <dgm:prSet presAssocID="{635F0EFD-ADCA-4E5B-8301-0B081A29B288}" presName="compNode" presStyleCnt="0"/>
      <dgm:spPr/>
    </dgm:pt>
    <dgm:pt modelId="{EC19D151-E7FD-44BB-974B-6E55FF661501}" type="pres">
      <dgm:prSet presAssocID="{635F0EFD-ADCA-4E5B-8301-0B081A29B288}" presName="pictRect" presStyleLbl="nod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</dgm:spPr>
    </dgm:pt>
    <dgm:pt modelId="{B0D88715-8F70-4D7B-A643-B1BBFE9D00E2}" type="pres">
      <dgm:prSet presAssocID="{635F0EFD-ADCA-4E5B-8301-0B081A29B288}" presName="textRect" presStyleLbl="revTx" presStyleIdx="2" presStyleCnt="3">
        <dgm:presLayoutVars>
          <dgm:bulletEnabled val="1"/>
        </dgm:presLayoutVars>
      </dgm:prSet>
      <dgm:spPr/>
    </dgm:pt>
  </dgm:ptLst>
  <dgm:cxnLst>
    <dgm:cxn modelId="{C1A5332C-534F-477C-8A60-7B181F147D19}" type="presOf" srcId="{CCAD7CC8-550B-4585-BB0E-FDDC4394DC7E}" destId="{D020A12C-7DF4-4F18-9078-B558EDA9D0D0}" srcOrd="0" destOrd="0" presId="urn:microsoft.com/office/officeart/2005/8/layout/pList1"/>
    <dgm:cxn modelId="{51B75D39-E6B4-475B-AAE9-A0EEFE675666}" type="presOf" srcId="{BAD20109-47B2-488F-82AB-C13DC5671CAB}" destId="{96B2B51C-FE15-4DAF-A5C4-6AF30CFFB099}" srcOrd="0" destOrd="0" presId="urn:microsoft.com/office/officeart/2005/8/layout/pList1"/>
    <dgm:cxn modelId="{DA885B42-FD88-4588-9E6F-81266A0F1279}" srcId="{CCAD7CC8-550B-4585-BB0E-FDDC4394DC7E}" destId="{570A06DA-8C51-4DEF-8AC3-FFA2A7E32B63}" srcOrd="1" destOrd="0" parTransId="{38FA7BD1-62E3-4725-8663-2B8394EF365A}" sibTransId="{BAD20109-47B2-488F-82AB-C13DC5671CAB}"/>
    <dgm:cxn modelId="{399BAC50-D1DC-48A1-B3D8-33B7F58ED41F}" type="presOf" srcId="{28BCE9E2-F463-41EB-AD7F-E6A57D04BFD8}" destId="{7DF56BBD-D91F-4B64-AC8D-202E2E04A208}" srcOrd="0" destOrd="0" presId="urn:microsoft.com/office/officeart/2005/8/layout/pList1"/>
    <dgm:cxn modelId="{BE7BCE9E-2C13-4721-BA85-7F3C421B8403}" type="presOf" srcId="{570A06DA-8C51-4DEF-8AC3-FFA2A7E32B63}" destId="{775B01C1-0724-42ED-8541-44AD25EB7C4B}" srcOrd="0" destOrd="0" presId="urn:microsoft.com/office/officeart/2005/8/layout/pList1"/>
    <dgm:cxn modelId="{E6BFF8B2-9905-4045-BD48-191B07531DA9}" srcId="{CCAD7CC8-550B-4585-BB0E-FDDC4394DC7E}" destId="{635F0EFD-ADCA-4E5B-8301-0B081A29B288}" srcOrd="2" destOrd="0" parTransId="{4718E72D-BFBE-4854-A8E2-391DB2D86377}" sibTransId="{28987314-8914-4136-B4BF-76E1B5A17159}"/>
    <dgm:cxn modelId="{F3C80EBF-F051-4CC1-B260-73AF0777C4F4}" srcId="{CCAD7CC8-550B-4585-BB0E-FDDC4394DC7E}" destId="{28BCE9E2-F463-41EB-AD7F-E6A57D04BFD8}" srcOrd="0" destOrd="0" parTransId="{4439E556-7628-4DE3-9652-ECE80A9EBF03}" sibTransId="{9A134579-40C9-4EEF-A37F-EE0B16E903E3}"/>
    <dgm:cxn modelId="{AB172ECA-9EE6-4CC5-AA70-E19DE9DEB97C}" type="presOf" srcId="{635F0EFD-ADCA-4E5B-8301-0B081A29B288}" destId="{B0D88715-8F70-4D7B-A643-B1BBFE9D00E2}" srcOrd="0" destOrd="0" presId="urn:microsoft.com/office/officeart/2005/8/layout/pList1"/>
    <dgm:cxn modelId="{F731DBEE-D961-4E24-87F9-7B79B09E2D7A}" type="presOf" srcId="{9A134579-40C9-4EEF-A37F-EE0B16E903E3}" destId="{491F30D2-246B-438A-A54D-4A62413EC829}" srcOrd="0" destOrd="0" presId="urn:microsoft.com/office/officeart/2005/8/layout/pList1"/>
    <dgm:cxn modelId="{BD9E0584-4428-4B73-BD0B-180D7C82FEAA}" type="presParOf" srcId="{D020A12C-7DF4-4F18-9078-B558EDA9D0D0}" destId="{DE27FA9F-AB38-4489-8B39-55FFA93DB18E}" srcOrd="0" destOrd="0" presId="urn:microsoft.com/office/officeart/2005/8/layout/pList1"/>
    <dgm:cxn modelId="{99FEC8AC-4312-40BF-840A-FC540C634BE8}" type="presParOf" srcId="{DE27FA9F-AB38-4489-8B39-55FFA93DB18E}" destId="{A16213C4-BDD6-4290-B4C1-648AFFF0B035}" srcOrd="0" destOrd="0" presId="urn:microsoft.com/office/officeart/2005/8/layout/pList1"/>
    <dgm:cxn modelId="{57F5CC13-E82F-42A7-B790-9BA64604023E}" type="presParOf" srcId="{DE27FA9F-AB38-4489-8B39-55FFA93DB18E}" destId="{7DF56BBD-D91F-4B64-AC8D-202E2E04A208}" srcOrd="1" destOrd="0" presId="urn:microsoft.com/office/officeart/2005/8/layout/pList1"/>
    <dgm:cxn modelId="{84F484A4-CED2-4F30-860F-9FA9BB2D351C}" type="presParOf" srcId="{D020A12C-7DF4-4F18-9078-B558EDA9D0D0}" destId="{491F30D2-246B-438A-A54D-4A62413EC829}" srcOrd="1" destOrd="0" presId="urn:microsoft.com/office/officeart/2005/8/layout/pList1"/>
    <dgm:cxn modelId="{70D2665D-B67B-4C7C-8108-1EBE1125CCA9}" type="presParOf" srcId="{D020A12C-7DF4-4F18-9078-B558EDA9D0D0}" destId="{34DA9DB4-5B7B-4775-862A-59783357082F}" srcOrd="2" destOrd="0" presId="urn:microsoft.com/office/officeart/2005/8/layout/pList1"/>
    <dgm:cxn modelId="{618F83BF-E8D6-420B-8473-CF90F0B0D05F}" type="presParOf" srcId="{34DA9DB4-5B7B-4775-862A-59783357082F}" destId="{2D0FCB01-069F-4D5C-8518-B5293A437FAE}" srcOrd="0" destOrd="0" presId="urn:microsoft.com/office/officeart/2005/8/layout/pList1"/>
    <dgm:cxn modelId="{F183BA8D-2C78-4CC6-B1A0-B7955A96FF04}" type="presParOf" srcId="{34DA9DB4-5B7B-4775-862A-59783357082F}" destId="{775B01C1-0724-42ED-8541-44AD25EB7C4B}" srcOrd="1" destOrd="0" presId="urn:microsoft.com/office/officeart/2005/8/layout/pList1"/>
    <dgm:cxn modelId="{568083B4-E43B-4358-8F6D-C075ACAD04CC}" type="presParOf" srcId="{D020A12C-7DF4-4F18-9078-B558EDA9D0D0}" destId="{96B2B51C-FE15-4DAF-A5C4-6AF30CFFB099}" srcOrd="3" destOrd="0" presId="urn:microsoft.com/office/officeart/2005/8/layout/pList1"/>
    <dgm:cxn modelId="{ABA0DC96-AFBB-440F-A26A-AFB7387D22DA}" type="presParOf" srcId="{D020A12C-7DF4-4F18-9078-B558EDA9D0D0}" destId="{430FFDCD-2663-481D-9A1E-630C98B7F952}" srcOrd="4" destOrd="0" presId="urn:microsoft.com/office/officeart/2005/8/layout/pList1"/>
    <dgm:cxn modelId="{DE8ACEB9-42D6-43DC-B8D7-CE773BFECDE6}" type="presParOf" srcId="{430FFDCD-2663-481D-9A1E-630C98B7F952}" destId="{EC19D151-E7FD-44BB-974B-6E55FF661501}" srcOrd="0" destOrd="0" presId="urn:microsoft.com/office/officeart/2005/8/layout/pList1"/>
    <dgm:cxn modelId="{19936CC7-C366-469A-8FAE-50B87D7A32B8}" type="presParOf" srcId="{430FFDCD-2663-481D-9A1E-630C98B7F952}" destId="{B0D88715-8F70-4D7B-A643-B1BBFE9D00E2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031C010-3656-485C-810E-AAEA8ADB9F21}" type="doc">
      <dgm:prSet loTypeId="urn:microsoft.com/office/officeart/2005/8/layout/cycle2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9FD1EE9D-80CC-4096-9A97-A7EEF22E900A}">
      <dgm:prSet phldrT="[Text]" custT="1"/>
      <dgm:spPr/>
      <dgm:t>
        <a:bodyPr/>
        <a:lstStyle/>
        <a:p>
          <a:r>
            <a:rPr lang="en-GB" sz="1200" dirty="0">
              <a:solidFill>
                <a:schemeClr val="bg2">
                  <a:lumMod val="10000"/>
                </a:schemeClr>
              </a:solidFill>
            </a:rPr>
            <a:t>Belonging</a:t>
          </a:r>
        </a:p>
      </dgm:t>
    </dgm:pt>
    <dgm:pt modelId="{61D74F83-AC09-49D9-9265-A2AC8F9B51C0}" type="parTrans" cxnId="{C2143FFA-B5EA-4A2B-9151-391EAB61925C}">
      <dgm:prSet/>
      <dgm:spPr/>
      <dgm:t>
        <a:bodyPr/>
        <a:lstStyle/>
        <a:p>
          <a:endParaRPr lang="en-GB"/>
        </a:p>
      </dgm:t>
    </dgm:pt>
    <dgm:pt modelId="{BAC9B4C0-4F6C-40E8-A4A6-19AB38731CC7}" type="sibTrans" cxnId="{C2143FFA-B5EA-4A2B-9151-391EAB61925C}">
      <dgm:prSet/>
      <dgm:spPr/>
      <dgm:t>
        <a:bodyPr/>
        <a:lstStyle/>
        <a:p>
          <a:endParaRPr lang="en-GB"/>
        </a:p>
      </dgm:t>
    </dgm:pt>
    <dgm:pt modelId="{62E0DAC9-9FD0-4587-B88A-BF4B45E0C173}">
      <dgm:prSet phldrT="[Text]" custT="1"/>
      <dgm:spPr/>
      <dgm:t>
        <a:bodyPr/>
        <a:lstStyle/>
        <a:p>
          <a:r>
            <a:rPr lang="en-GB" sz="1200" dirty="0">
              <a:solidFill>
                <a:schemeClr val="bg2">
                  <a:lumMod val="10000"/>
                </a:schemeClr>
              </a:solidFill>
            </a:rPr>
            <a:t>Diversity</a:t>
          </a:r>
        </a:p>
      </dgm:t>
    </dgm:pt>
    <dgm:pt modelId="{094A108B-7E17-4DE3-A18E-6F23F66D6AC9}" type="parTrans" cxnId="{29C5B1BF-BB7B-4B99-BE4C-8B13D39B4DE7}">
      <dgm:prSet/>
      <dgm:spPr/>
      <dgm:t>
        <a:bodyPr/>
        <a:lstStyle/>
        <a:p>
          <a:endParaRPr lang="en-GB"/>
        </a:p>
      </dgm:t>
    </dgm:pt>
    <dgm:pt modelId="{307D302B-765A-48D1-B30A-09F4936BE7FF}" type="sibTrans" cxnId="{29C5B1BF-BB7B-4B99-BE4C-8B13D39B4DE7}">
      <dgm:prSet/>
      <dgm:spPr/>
      <dgm:t>
        <a:bodyPr/>
        <a:lstStyle/>
        <a:p>
          <a:endParaRPr lang="en-GB"/>
        </a:p>
      </dgm:t>
    </dgm:pt>
    <dgm:pt modelId="{49F9FD9D-8C98-4C95-A56F-A1FCA39D210F}">
      <dgm:prSet phldrT="[Text]" custT="1"/>
      <dgm:spPr/>
      <dgm:t>
        <a:bodyPr/>
        <a:lstStyle/>
        <a:p>
          <a:r>
            <a:rPr lang="en-GB" sz="1200" dirty="0">
              <a:solidFill>
                <a:schemeClr val="bg2">
                  <a:lumMod val="10000"/>
                </a:schemeClr>
              </a:solidFill>
            </a:rPr>
            <a:t>Environment</a:t>
          </a:r>
        </a:p>
      </dgm:t>
    </dgm:pt>
    <dgm:pt modelId="{DDE6EF97-BBD8-4802-9468-F273BC41F15F}" type="parTrans" cxnId="{0329D01D-898C-4D21-81C0-8BA5085476F8}">
      <dgm:prSet/>
      <dgm:spPr/>
      <dgm:t>
        <a:bodyPr/>
        <a:lstStyle/>
        <a:p>
          <a:endParaRPr lang="en-GB"/>
        </a:p>
      </dgm:t>
    </dgm:pt>
    <dgm:pt modelId="{69050F81-8B66-431F-8453-82E348B87E9D}" type="sibTrans" cxnId="{0329D01D-898C-4D21-81C0-8BA5085476F8}">
      <dgm:prSet/>
      <dgm:spPr/>
      <dgm:t>
        <a:bodyPr/>
        <a:lstStyle/>
        <a:p>
          <a:endParaRPr lang="en-GB"/>
        </a:p>
      </dgm:t>
    </dgm:pt>
    <dgm:pt modelId="{18BCE009-138F-4135-AEFF-2ACDD0B1A5FB}">
      <dgm:prSet phldrT="[Text]" custT="1"/>
      <dgm:spPr/>
      <dgm:t>
        <a:bodyPr/>
        <a:lstStyle/>
        <a:p>
          <a:r>
            <a:rPr lang="en-GB" sz="1200" dirty="0">
              <a:solidFill>
                <a:schemeClr val="bg2">
                  <a:lumMod val="10000"/>
                </a:schemeClr>
              </a:solidFill>
            </a:rPr>
            <a:t>Sustainability</a:t>
          </a:r>
        </a:p>
      </dgm:t>
    </dgm:pt>
    <dgm:pt modelId="{5C9606FA-71EB-44DE-8A25-33F91403D5F6}" type="parTrans" cxnId="{7F4CCBA9-4D8A-4DB5-8BAA-E5A68CEF3523}">
      <dgm:prSet/>
      <dgm:spPr/>
      <dgm:t>
        <a:bodyPr/>
        <a:lstStyle/>
        <a:p>
          <a:endParaRPr lang="en-GB"/>
        </a:p>
      </dgm:t>
    </dgm:pt>
    <dgm:pt modelId="{8E68EB79-0ADF-4EF8-AC2D-40591FB18D85}" type="sibTrans" cxnId="{7F4CCBA9-4D8A-4DB5-8BAA-E5A68CEF3523}">
      <dgm:prSet/>
      <dgm:spPr/>
      <dgm:t>
        <a:bodyPr/>
        <a:lstStyle/>
        <a:p>
          <a:endParaRPr lang="en-GB"/>
        </a:p>
      </dgm:t>
    </dgm:pt>
    <dgm:pt modelId="{B5E6A8B8-1F5D-494C-9728-F54F9A6A5907}">
      <dgm:prSet phldrT="[Text]"/>
      <dgm:spPr/>
      <dgm:t>
        <a:bodyPr/>
        <a:lstStyle/>
        <a:p>
          <a:r>
            <a:rPr lang="en-GB" dirty="0">
              <a:solidFill>
                <a:schemeClr val="bg2">
                  <a:lumMod val="10000"/>
                </a:schemeClr>
              </a:solidFill>
            </a:rPr>
            <a:t>Community</a:t>
          </a:r>
        </a:p>
      </dgm:t>
    </dgm:pt>
    <dgm:pt modelId="{58E8ABA9-1EA3-4A1F-A5D3-B19FC5315509}" type="parTrans" cxnId="{D6A83DF0-6145-4601-A9ED-E8D2D778811F}">
      <dgm:prSet/>
      <dgm:spPr/>
      <dgm:t>
        <a:bodyPr/>
        <a:lstStyle/>
        <a:p>
          <a:endParaRPr lang="en-GB"/>
        </a:p>
      </dgm:t>
    </dgm:pt>
    <dgm:pt modelId="{D5453A58-4EC3-47EC-A45C-A6C206148E19}" type="sibTrans" cxnId="{D6A83DF0-6145-4601-A9ED-E8D2D778811F}">
      <dgm:prSet/>
      <dgm:spPr/>
      <dgm:t>
        <a:bodyPr/>
        <a:lstStyle/>
        <a:p>
          <a:endParaRPr lang="en-GB"/>
        </a:p>
      </dgm:t>
    </dgm:pt>
    <dgm:pt modelId="{EF94EC9A-C5DC-47D8-B893-BF79139E7155}" type="pres">
      <dgm:prSet presAssocID="{4031C010-3656-485C-810E-AAEA8ADB9F21}" presName="cycle" presStyleCnt="0">
        <dgm:presLayoutVars>
          <dgm:dir/>
          <dgm:resizeHandles val="exact"/>
        </dgm:presLayoutVars>
      </dgm:prSet>
      <dgm:spPr/>
    </dgm:pt>
    <dgm:pt modelId="{9D07FADC-EA32-4E8F-ABFA-CF1500308D9E}" type="pres">
      <dgm:prSet presAssocID="{9FD1EE9D-80CC-4096-9A97-A7EEF22E900A}" presName="node" presStyleLbl="node1" presStyleIdx="0" presStyleCnt="5" custScaleX="140953" custRadScaleRad="101000" custRadScaleInc="4167">
        <dgm:presLayoutVars>
          <dgm:bulletEnabled val="1"/>
        </dgm:presLayoutVars>
      </dgm:prSet>
      <dgm:spPr/>
    </dgm:pt>
    <dgm:pt modelId="{BD2ED3AC-E796-404A-A38A-9537E22809B0}" type="pres">
      <dgm:prSet presAssocID="{BAC9B4C0-4F6C-40E8-A4A6-19AB38731CC7}" presName="sibTrans" presStyleLbl="sibTrans2D1" presStyleIdx="0" presStyleCnt="5"/>
      <dgm:spPr/>
    </dgm:pt>
    <dgm:pt modelId="{1815D9F4-8DDD-41C7-A453-1AAE72F2459C}" type="pres">
      <dgm:prSet presAssocID="{BAC9B4C0-4F6C-40E8-A4A6-19AB38731CC7}" presName="connectorText" presStyleLbl="sibTrans2D1" presStyleIdx="0" presStyleCnt="5"/>
      <dgm:spPr/>
    </dgm:pt>
    <dgm:pt modelId="{2E88A63E-5BFD-4A90-AE4F-F9AB4C3BAAEA}" type="pres">
      <dgm:prSet presAssocID="{62E0DAC9-9FD0-4587-B88A-BF4B45E0C173}" presName="node" presStyleLbl="node1" presStyleIdx="1" presStyleCnt="5" custScaleX="122137">
        <dgm:presLayoutVars>
          <dgm:bulletEnabled val="1"/>
        </dgm:presLayoutVars>
      </dgm:prSet>
      <dgm:spPr/>
    </dgm:pt>
    <dgm:pt modelId="{C1617266-5962-4D03-8BC7-892C3A859D3B}" type="pres">
      <dgm:prSet presAssocID="{307D302B-765A-48D1-B30A-09F4936BE7FF}" presName="sibTrans" presStyleLbl="sibTrans2D1" presStyleIdx="1" presStyleCnt="5"/>
      <dgm:spPr/>
    </dgm:pt>
    <dgm:pt modelId="{6FC10890-E345-4ED3-8E18-F6C3368E2F6D}" type="pres">
      <dgm:prSet presAssocID="{307D302B-765A-48D1-B30A-09F4936BE7FF}" presName="connectorText" presStyleLbl="sibTrans2D1" presStyleIdx="1" presStyleCnt="5"/>
      <dgm:spPr/>
    </dgm:pt>
    <dgm:pt modelId="{4DF17F53-CFCC-4AEE-8553-C6447E142396}" type="pres">
      <dgm:prSet presAssocID="{49F9FD9D-8C98-4C95-A56F-A1FCA39D210F}" presName="node" presStyleLbl="node1" presStyleIdx="2" presStyleCnt="5" custScaleX="120780">
        <dgm:presLayoutVars>
          <dgm:bulletEnabled val="1"/>
        </dgm:presLayoutVars>
      </dgm:prSet>
      <dgm:spPr/>
    </dgm:pt>
    <dgm:pt modelId="{9BA0B160-92BB-48AF-AB6F-100E00D94A0D}" type="pres">
      <dgm:prSet presAssocID="{69050F81-8B66-431F-8453-82E348B87E9D}" presName="sibTrans" presStyleLbl="sibTrans2D1" presStyleIdx="2" presStyleCnt="5"/>
      <dgm:spPr/>
    </dgm:pt>
    <dgm:pt modelId="{483541D0-1866-4604-944B-BA32459D9E63}" type="pres">
      <dgm:prSet presAssocID="{69050F81-8B66-431F-8453-82E348B87E9D}" presName="connectorText" presStyleLbl="sibTrans2D1" presStyleIdx="2" presStyleCnt="5"/>
      <dgm:spPr/>
    </dgm:pt>
    <dgm:pt modelId="{4AD073EF-572B-44F3-B24F-D6807C314EB7}" type="pres">
      <dgm:prSet presAssocID="{18BCE009-138F-4135-AEFF-2ACDD0B1A5FB}" presName="node" presStyleLbl="node1" presStyleIdx="3" presStyleCnt="5" custScaleX="126717">
        <dgm:presLayoutVars>
          <dgm:bulletEnabled val="1"/>
        </dgm:presLayoutVars>
      </dgm:prSet>
      <dgm:spPr/>
    </dgm:pt>
    <dgm:pt modelId="{58C5F4A9-37DE-49DA-BCB7-513C5E43DF2C}" type="pres">
      <dgm:prSet presAssocID="{8E68EB79-0ADF-4EF8-AC2D-40591FB18D85}" presName="sibTrans" presStyleLbl="sibTrans2D1" presStyleIdx="3" presStyleCnt="5"/>
      <dgm:spPr/>
    </dgm:pt>
    <dgm:pt modelId="{C89B9BC2-3A8F-4237-8A4F-2FAF7F0E8E9A}" type="pres">
      <dgm:prSet presAssocID="{8E68EB79-0ADF-4EF8-AC2D-40591FB18D85}" presName="connectorText" presStyleLbl="sibTrans2D1" presStyleIdx="3" presStyleCnt="5"/>
      <dgm:spPr/>
    </dgm:pt>
    <dgm:pt modelId="{EC9113AF-9DDE-411D-884C-68A0ABB8672B}" type="pres">
      <dgm:prSet presAssocID="{B5E6A8B8-1F5D-494C-9728-F54F9A6A5907}" presName="node" presStyleLbl="node1" presStyleIdx="4" presStyleCnt="5" custScaleX="125521">
        <dgm:presLayoutVars>
          <dgm:bulletEnabled val="1"/>
        </dgm:presLayoutVars>
      </dgm:prSet>
      <dgm:spPr/>
    </dgm:pt>
    <dgm:pt modelId="{5BD27B78-2C7D-424D-A98F-385E082239FC}" type="pres">
      <dgm:prSet presAssocID="{D5453A58-4EC3-47EC-A45C-A6C206148E19}" presName="sibTrans" presStyleLbl="sibTrans2D1" presStyleIdx="4" presStyleCnt="5"/>
      <dgm:spPr/>
    </dgm:pt>
    <dgm:pt modelId="{92F295E2-286E-4183-9D78-2F79BD5E18E9}" type="pres">
      <dgm:prSet presAssocID="{D5453A58-4EC3-47EC-A45C-A6C206148E19}" presName="connectorText" presStyleLbl="sibTrans2D1" presStyleIdx="4" presStyleCnt="5"/>
      <dgm:spPr/>
    </dgm:pt>
  </dgm:ptLst>
  <dgm:cxnLst>
    <dgm:cxn modelId="{00005213-1FA0-47D7-A3FC-A8E697594D9E}" type="presOf" srcId="{BAC9B4C0-4F6C-40E8-A4A6-19AB38731CC7}" destId="{1815D9F4-8DDD-41C7-A453-1AAE72F2459C}" srcOrd="1" destOrd="0" presId="urn:microsoft.com/office/officeart/2005/8/layout/cycle2"/>
    <dgm:cxn modelId="{5319A117-E0CD-4448-ABD6-C799A8875B8A}" type="presOf" srcId="{9FD1EE9D-80CC-4096-9A97-A7EEF22E900A}" destId="{9D07FADC-EA32-4E8F-ABFA-CF1500308D9E}" srcOrd="0" destOrd="0" presId="urn:microsoft.com/office/officeart/2005/8/layout/cycle2"/>
    <dgm:cxn modelId="{1B73EF1B-41B2-46BE-9BAB-9DC28AD69AA9}" type="presOf" srcId="{307D302B-765A-48D1-B30A-09F4936BE7FF}" destId="{C1617266-5962-4D03-8BC7-892C3A859D3B}" srcOrd="0" destOrd="0" presId="urn:microsoft.com/office/officeart/2005/8/layout/cycle2"/>
    <dgm:cxn modelId="{0329D01D-898C-4D21-81C0-8BA5085476F8}" srcId="{4031C010-3656-485C-810E-AAEA8ADB9F21}" destId="{49F9FD9D-8C98-4C95-A56F-A1FCA39D210F}" srcOrd="2" destOrd="0" parTransId="{DDE6EF97-BBD8-4802-9468-F273BC41F15F}" sibTransId="{69050F81-8B66-431F-8453-82E348B87E9D}"/>
    <dgm:cxn modelId="{A46A5861-7E3B-4D40-8F17-5CCD5A48ECAB}" type="presOf" srcId="{D5453A58-4EC3-47EC-A45C-A6C206148E19}" destId="{5BD27B78-2C7D-424D-A98F-385E082239FC}" srcOrd="0" destOrd="0" presId="urn:microsoft.com/office/officeart/2005/8/layout/cycle2"/>
    <dgm:cxn modelId="{3D45D348-DFC4-4EA2-980A-FE1C0EF3C929}" type="presOf" srcId="{BAC9B4C0-4F6C-40E8-A4A6-19AB38731CC7}" destId="{BD2ED3AC-E796-404A-A38A-9537E22809B0}" srcOrd="0" destOrd="0" presId="urn:microsoft.com/office/officeart/2005/8/layout/cycle2"/>
    <dgm:cxn modelId="{7769154B-1D4D-458D-8E53-E6CB4D56995B}" type="presOf" srcId="{62E0DAC9-9FD0-4587-B88A-BF4B45E0C173}" destId="{2E88A63E-5BFD-4A90-AE4F-F9AB4C3BAAEA}" srcOrd="0" destOrd="0" presId="urn:microsoft.com/office/officeart/2005/8/layout/cycle2"/>
    <dgm:cxn modelId="{80478952-CA49-4C81-9E0C-63A4D2015F48}" type="presOf" srcId="{18BCE009-138F-4135-AEFF-2ACDD0B1A5FB}" destId="{4AD073EF-572B-44F3-B24F-D6807C314EB7}" srcOrd="0" destOrd="0" presId="urn:microsoft.com/office/officeart/2005/8/layout/cycle2"/>
    <dgm:cxn modelId="{D9524A76-4DFC-4F1C-92CD-B124BDC80DB9}" type="presOf" srcId="{4031C010-3656-485C-810E-AAEA8ADB9F21}" destId="{EF94EC9A-C5DC-47D8-B893-BF79139E7155}" srcOrd="0" destOrd="0" presId="urn:microsoft.com/office/officeart/2005/8/layout/cycle2"/>
    <dgm:cxn modelId="{738FCB79-6F62-4721-B115-606520B64374}" type="presOf" srcId="{69050F81-8B66-431F-8453-82E348B87E9D}" destId="{9BA0B160-92BB-48AF-AB6F-100E00D94A0D}" srcOrd="0" destOrd="0" presId="urn:microsoft.com/office/officeart/2005/8/layout/cycle2"/>
    <dgm:cxn modelId="{E9BC2E7E-BAF0-4616-BAC8-4F3C5D7F4E9B}" type="presOf" srcId="{49F9FD9D-8C98-4C95-A56F-A1FCA39D210F}" destId="{4DF17F53-CFCC-4AEE-8553-C6447E142396}" srcOrd="0" destOrd="0" presId="urn:microsoft.com/office/officeart/2005/8/layout/cycle2"/>
    <dgm:cxn modelId="{E30FD986-3D31-4207-A61F-EA433822B396}" type="presOf" srcId="{8E68EB79-0ADF-4EF8-AC2D-40591FB18D85}" destId="{C89B9BC2-3A8F-4237-8A4F-2FAF7F0E8E9A}" srcOrd="1" destOrd="0" presId="urn:microsoft.com/office/officeart/2005/8/layout/cycle2"/>
    <dgm:cxn modelId="{8C03698A-45AF-452F-8526-D7509871C64F}" type="presOf" srcId="{B5E6A8B8-1F5D-494C-9728-F54F9A6A5907}" destId="{EC9113AF-9DDE-411D-884C-68A0ABB8672B}" srcOrd="0" destOrd="0" presId="urn:microsoft.com/office/officeart/2005/8/layout/cycle2"/>
    <dgm:cxn modelId="{9A021C9B-26C0-46B0-8E57-6C2ED5DB09DF}" type="presOf" srcId="{D5453A58-4EC3-47EC-A45C-A6C206148E19}" destId="{92F295E2-286E-4183-9D78-2F79BD5E18E9}" srcOrd="1" destOrd="0" presId="urn:microsoft.com/office/officeart/2005/8/layout/cycle2"/>
    <dgm:cxn modelId="{7F4CCBA9-4D8A-4DB5-8BAA-E5A68CEF3523}" srcId="{4031C010-3656-485C-810E-AAEA8ADB9F21}" destId="{18BCE009-138F-4135-AEFF-2ACDD0B1A5FB}" srcOrd="3" destOrd="0" parTransId="{5C9606FA-71EB-44DE-8A25-33F91403D5F6}" sibTransId="{8E68EB79-0ADF-4EF8-AC2D-40591FB18D85}"/>
    <dgm:cxn modelId="{29C5B1BF-BB7B-4B99-BE4C-8B13D39B4DE7}" srcId="{4031C010-3656-485C-810E-AAEA8ADB9F21}" destId="{62E0DAC9-9FD0-4587-B88A-BF4B45E0C173}" srcOrd="1" destOrd="0" parTransId="{094A108B-7E17-4DE3-A18E-6F23F66D6AC9}" sibTransId="{307D302B-765A-48D1-B30A-09F4936BE7FF}"/>
    <dgm:cxn modelId="{162C3FD8-3160-4F62-8FC5-ED00F0B9E06B}" type="presOf" srcId="{69050F81-8B66-431F-8453-82E348B87E9D}" destId="{483541D0-1866-4604-944B-BA32459D9E63}" srcOrd="1" destOrd="0" presId="urn:microsoft.com/office/officeart/2005/8/layout/cycle2"/>
    <dgm:cxn modelId="{29F8B2EC-20C5-470D-A8F5-543039493533}" type="presOf" srcId="{307D302B-765A-48D1-B30A-09F4936BE7FF}" destId="{6FC10890-E345-4ED3-8E18-F6C3368E2F6D}" srcOrd="1" destOrd="0" presId="urn:microsoft.com/office/officeart/2005/8/layout/cycle2"/>
    <dgm:cxn modelId="{D6A83DF0-6145-4601-A9ED-E8D2D778811F}" srcId="{4031C010-3656-485C-810E-AAEA8ADB9F21}" destId="{B5E6A8B8-1F5D-494C-9728-F54F9A6A5907}" srcOrd="4" destOrd="0" parTransId="{58E8ABA9-1EA3-4A1F-A5D3-B19FC5315509}" sibTransId="{D5453A58-4EC3-47EC-A45C-A6C206148E19}"/>
    <dgm:cxn modelId="{7498AEF0-63A6-4FC1-8B85-07AC28CAC9F6}" type="presOf" srcId="{8E68EB79-0ADF-4EF8-AC2D-40591FB18D85}" destId="{58C5F4A9-37DE-49DA-BCB7-513C5E43DF2C}" srcOrd="0" destOrd="0" presId="urn:microsoft.com/office/officeart/2005/8/layout/cycle2"/>
    <dgm:cxn modelId="{C2143FFA-B5EA-4A2B-9151-391EAB61925C}" srcId="{4031C010-3656-485C-810E-AAEA8ADB9F21}" destId="{9FD1EE9D-80CC-4096-9A97-A7EEF22E900A}" srcOrd="0" destOrd="0" parTransId="{61D74F83-AC09-49D9-9265-A2AC8F9B51C0}" sibTransId="{BAC9B4C0-4F6C-40E8-A4A6-19AB38731CC7}"/>
    <dgm:cxn modelId="{D697D566-2E2C-40D4-892D-A680FBEF8476}" type="presParOf" srcId="{EF94EC9A-C5DC-47D8-B893-BF79139E7155}" destId="{9D07FADC-EA32-4E8F-ABFA-CF1500308D9E}" srcOrd="0" destOrd="0" presId="urn:microsoft.com/office/officeart/2005/8/layout/cycle2"/>
    <dgm:cxn modelId="{6E222B5D-25FB-455C-802E-3C97BDAFB3DA}" type="presParOf" srcId="{EF94EC9A-C5DC-47D8-B893-BF79139E7155}" destId="{BD2ED3AC-E796-404A-A38A-9537E22809B0}" srcOrd="1" destOrd="0" presId="urn:microsoft.com/office/officeart/2005/8/layout/cycle2"/>
    <dgm:cxn modelId="{366335F4-DF24-4912-B4CF-6DF64E54EE93}" type="presParOf" srcId="{BD2ED3AC-E796-404A-A38A-9537E22809B0}" destId="{1815D9F4-8DDD-41C7-A453-1AAE72F2459C}" srcOrd="0" destOrd="0" presId="urn:microsoft.com/office/officeart/2005/8/layout/cycle2"/>
    <dgm:cxn modelId="{89C50D2B-C75F-4BA3-8CD7-CE2469D6CB67}" type="presParOf" srcId="{EF94EC9A-C5DC-47D8-B893-BF79139E7155}" destId="{2E88A63E-5BFD-4A90-AE4F-F9AB4C3BAAEA}" srcOrd="2" destOrd="0" presId="urn:microsoft.com/office/officeart/2005/8/layout/cycle2"/>
    <dgm:cxn modelId="{CEC12C02-05AE-4767-85C0-E1EC8FE8044C}" type="presParOf" srcId="{EF94EC9A-C5DC-47D8-B893-BF79139E7155}" destId="{C1617266-5962-4D03-8BC7-892C3A859D3B}" srcOrd="3" destOrd="0" presId="urn:microsoft.com/office/officeart/2005/8/layout/cycle2"/>
    <dgm:cxn modelId="{BA92F3F5-05E7-48C3-A115-EE9279DA8C70}" type="presParOf" srcId="{C1617266-5962-4D03-8BC7-892C3A859D3B}" destId="{6FC10890-E345-4ED3-8E18-F6C3368E2F6D}" srcOrd="0" destOrd="0" presId="urn:microsoft.com/office/officeart/2005/8/layout/cycle2"/>
    <dgm:cxn modelId="{36A832F2-E377-46EE-BF49-8FBF679F9462}" type="presParOf" srcId="{EF94EC9A-C5DC-47D8-B893-BF79139E7155}" destId="{4DF17F53-CFCC-4AEE-8553-C6447E142396}" srcOrd="4" destOrd="0" presId="urn:microsoft.com/office/officeart/2005/8/layout/cycle2"/>
    <dgm:cxn modelId="{666681E3-F8B5-4D16-BDA4-0F5F9CD28F77}" type="presParOf" srcId="{EF94EC9A-C5DC-47D8-B893-BF79139E7155}" destId="{9BA0B160-92BB-48AF-AB6F-100E00D94A0D}" srcOrd="5" destOrd="0" presId="urn:microsoft.com/office/officeart/2005/8/layout/cycle2"/>
    <dgm:cxn modelId="{DB2BC1B3-3E7E-4E7D-9650-DABF0002DD3B}" type="presParOf" srcId="{9BA0B160-92BB-48AF-AB6F-100E00D94A0D}" destId="{483541D0-1866-4604-944B-BA32459D9E63}" srcOrd="0" destOrd="0" presId="urn:microsoft.com/office/officeart/2005/8/layout/cycle2"/>
    <dgm:cxn modelId="{27462FC4-9B07-49B3-B83E-BD4C49D4535D}" type="presParOf" srcId="{EF94EC9A-C5DC-47D8-B893-BF79139E7155}" destId="{4AD073EF-572B-44F3-B24F-D6807C314EB7}" srcOrd="6" destOrd="0" presId="urn:microsoft.com/office/officeart/2005/8/layout/cycle2"/>
    <dgm:cxn modelId="{39D6ED97-CA70-42B5-91B8-50C969E02A9D}" type="presParOf" srcId="{EF94EC9A-C5DC-47D8-B893-BF79139E7155}" destId="{58C5F4A9-37DE-49DA-BCB7-513C5E43DF2C}" srcOrd="7" destOrd="0" presId="urn:microsoft.com/office/officeart/2005/8/layout/cycle2"/>
    <dgm:cxn modelId="{44005B79-C157-4FE3-AA7C-342A59B762B1}" type="presParOf" srcId="{58C5F4A9-37DE-49DA-BCB7-513C5E43DF2C}" destId="{C89B9BC2-3A8F-4237-8A4F-2FAF7F0E8E9A}" srcOrd="0" destOrd="0" presId="urn:microsoft.com/office/officeart/2005/8/layout/cycle2"/>
    <dgm:cxn modelId="{849F0A44-39C0-4A5D-8A7A-0CB65F45E451}" type="presParOf" srcId="{EF94EC9A-C5DC-47D8-B893-BF79139E7155}" destId="{EC9113AF-9DDE-411D-884C-68A0ABB8672B}" srcOrd="8" destOrd="0" presId="urn:microsoft.com/office/officeart/2005/8/layout/cycle2"/>
    <dgm:cxn modelId="{4DFCA052-7FEB-4421-AE44-CCC053F230E7}" type="presParOf" srcId="{EF94EC9A-C5DC-47D8-B893-BF79139E7155}" destId="{5BD27B78-2C7D-424D-A98F-385E082239FC}" srcOrd="9" destOrd="0" presId="urn:microsoft.com/office/officeart/2005/8/layout/cycle2"/>
    <dgm:cxn modelId="{ABEA69DC-8F65-4CB7-A46D-E33FA11ACF76}" type="presParOf" srcId="{5BD27B78-2C7D-424D-A98F-385E082239FC}" destId="{92F295E2-286E-4183-9D78-2F79BD5E18E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DF2921-B252-4508-AE29-4721DE5193DE}">
      <dsp:nvSpPr>
        <dsp:cNvPr id="0" name=""/>
        <dsp:cNvSpPr/>
      </dsp:nvSpPr>
      <dsp:spPr>
        <a:xfrm>
          <a:off x="2187341" y="1054923"/>
          <a:ext cx="1340853" cy="1159892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Climate change</a:t>
          </a:r>
        </a:p>
      </dsp:txBody>
      <dsp:txXfrm>
        <a:off x="2409539" y="1247133"/>
        <a:ext cx="896457" cy="775472"/>
      </dsp:txXfrm>
    </dsp:sp>
    <dsp:sp modelId="{B98FBD84-B758-4885-8838-A264FE91902E}">
      <dsp:nvSpPr>
        <dsp:cNvPr id="0" name=""/>
        <dsp:cNvSpPr/>
      </dsp:nvSpPr>
      <dsp:spPr>
        <a:xfrm>
          <a:off x="3026973" y="499993"/>
          <a:ext cx="505900" cy="43589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1052CF-535F-481C-B175-ED6745676DCD}">
      <dsp:nvSpPr>
        <dsp:cNvPr id="0" name=""/>
        <dsp:cNvSpPr/>
      </dsp:nvSpPr>
      <dsp:spPr>
        <a:xfrm>
          <a:off x="2310853" y="0"/>
          <a:ext cx="1098819" cy="950608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Wealth and poverty</a:t>
          </a:r>
        </a:p>
      </dsp:txBody>
      <dsp:txXfrm>
        <a:off x="2492951" y="157536"/>
        <a:ext cx="734623" cy="635536"/>
      </dsp:txXfrm>
    </dsp:sp>
    <dsp:sp modelId="{D3EAFDB2-0811-4C76-8BA4-88E0F86D5C86}">
      <dsp:nvSpPr>
        <dsp:cNvPr id="0" name=""/>
        <dsp:cNvSpPr/>
      </dsp:nvSpPr>
      <dsp:spPr>
        <a:xfrm>
          <a:off x="3617398" y="1314893"/>
          <a:ext cx="505900" cy="43589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E67C1-5CC2-4E15-B885-EBEBDF11964F}">
      <dsp:nvSpPr>
        <dsp:cNvPr id="0" name=""/>
        <dsp:cNvSpPr/>
      </dsp:nvSpPr>
      <dsp:spPr>
        <a:xfrm>
          <a:off x="3318599" y="584687"/>
          <a:ext cx="1098819" cy="950608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-592857"/>
            <a:satOff val="2840"/>
            <a:lumOff val="262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IDENTITY AND CULTURE</a:t>
          </a:r>
        </a:p>
      </dsp:txBody>
      <dsp:txXfrm>
        <a:off x="3500697" y="742223"/>
        <a:ext cx="734623" cy="635536"/>
      </dsp:txXfrm>
    </dsp:sp>
    <dsp:sp modelId="{B1A065DD-F685-432F-8581-E74B2AF85620}">
      <dsp:nvSpPr>
        <dsp:cNvPr id="0" name=""/>
        <dsp:cNvSpPr/>
      </dsp:nvSpPr>
      <dsp:spPr>
        <a:xfrm>
          <a:off x="3207251" y="2234763"/>
          <a:ext cx="505900" cy="43589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9FA466-6A78-418B-B088-C756DDCE80E7}">
      <dsp:nvSpPr>
        <dsp:cNvPr id="0" name=""/>
        <dsp:cNvSpPr/>
      </dsp:nvSpPr>
      <dsp:spPr>
        <a:xfrm>
          <a:off x="3318599" y="1734115"/>
          <a:ext cx="1098819" cy="950608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-1185714"/>
            <a:satOff val="5680"/>
            <a:lumOff val="525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Choices and decisions</a:t>
          </a:r>
        </a:p>
      </dsp:txBody>
      <dsp:txXfrm>
        <a:off x="3500697" y="1891651"/>
        <a:ext cx="734623" cy="635536"/>
      </dsp:txXfrm>
    </dsp:sp>
    <dsp:sp modelId="{DA2C925E-62A4-4678-892B-DDBD536F50BB}">
      <dsp:nvSpPr>
        <dsp:cNvPr id="0" name=""/>
        <dsp:cNvSpPr/>
      </dsp:nvSpPr>
      <dsp:spPr>
        <a:xfrm>
          <a:off x="2189837" y="2330249"/>
          <a:ext cx="505900" cy="43589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C37BAB-E614-488A-BFD7-752A305E10C8}">
      <dsp:nvSpPr>
        <dsp:cNvPr id="0" name=""/>
        <dsp:cNvSpPr/>
      </dsp:nvSpPr>
      <dsp:spPr>
        <a:xfrm>
          <a:off x="2310853" y="2319457"/>
          <a:ext cx="1098819" cy="950608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-1778572"/>
            <a:satOff val="8520"/>
            <a:lumOff val="788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Natural environment</a:t>
          </a:r>
        </a:p>
      </dsp:txBody>
      <dsp:txXfrm>
        <a:off x="2492951" y="2476993"/>
        <a:ext cx="734623" cy="635536"/>
      </dsp:txXfrm>
    </dsp:sp>
    <dsp:sp modelId="{0132C3D5-8AA1-464D-8039-F367A4A39910}">
      <dsp:nvSpPr>
        <dsp:cNvPr id="0" name=""/>
        <dsp:cNvSpPr/>
      </dsp:nvSpPr>
      <dsp:spPr>
        <a:xfrm>
          <a:off x="1589743" y="1515675"/>
          <a:ext cx="505900" cy="43589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AF1044-039A-4D26-A97A-8AF7F8ACE746}">
      <dsp:nvSpPr>
        <dsp:cNvPr id="0" name=""/>
        <dsp:cNvSpPr/>
      </dsp:nvSpPr>
      <dsp:spPr>
        <a:xfrm>
          <a:off x="1298430" y="1734770"/>
          <a:ext cx="1098819" cy="950608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-2371429"/>
            <a:satOff val="11360"/>
            <a:lumOff val="1051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Health</a:t>
          </a:r>
        </a:p>
      </dsp:txBody>
      <dsp:txXfrm>
        <a:off x="1480528" y="1892306"/>
        <a:ext cx="734623" cy="635536"/>
      </dsp:txXfrm>
    </dsp:sp>
    <dsp:sp modelId="{6F4C2395-8F83-4B88-9CAB-E8F3E350AC4D}">
      <dsp:nvSpPr>
        <dsp:cNvPr id="0" name=""/>
        <dsp:cNvSpPr/>
      </dsp:nvSpPr>
      <dsp:spPr>
        <a:xfrm>
          <a:off x="1298430" y="583379"/>
          <a:ext cx="1098819" cy="950608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Consumption and waste</a:t>
          </a:r>
        </a:p>
      </dsp:txBody>
      <dsp:txXfrm>
        <a:off x="1480528" y="740915"/>
        <a:ext cx="734623" cy="6355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6213C4-BDD6-4290-B4C1-648AFFF0B035}">
      <dsp:nvSpPr>
        <dsp:cNvPr id="0" name=""/>
        <dsp:cNvSpPr/>
      </dsp:nvSpPr>
      <dsp:spPr>
        <a:xfrm>
          <a:off x="1265" y="497855"/>
          <a:ext cx="2008409" cy="1383794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56BBD-D91F-4B64-AC8D-202E2E04A208}">
      <dsp:nvSpPr>
        <dsp:cNvPr id="0" name=""/>
        <dsp:cNvSpPr/>
      </dsp:nvSpPr>
      <dsp:spPr>
        <a:xfrm>
          <a:off x="1265" y="1881650"/>
          <a:ext cx="2008409" cy="74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1">
                  <a:lumMod val="50000"/>
                </a:schemeClr>
              </a:solidFill>
            </a:rPr>
            <a:t>Plastic free school</a:t>
          </a:r>
        </a:p>
      </dsp:txBody>
      <dsp:txXfrm>
        <a:off x="1265" y="1881650"/>
        <a:ext cx="2008409" cy="745120"/>
      </dsp:txXfrm>
    </dsp:sp>
    <dsp:sp modelId="{2D0FCB01-069F-4D5C-8518-B5293A437FAE}">
      <dsp:nvSpPr>
        <dsp:cNvPr id="0" name=""/>
        <dsp:cNvSpPr/>
      </dsp:nvSpPr>
      <dsp:spPr>
        <a:xfrm>
          <a:off x="2210601" y="497855"/>
          <a:ext cx="2008409" cy="1383794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3000" b="-33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B01C1-0724-42ED-8541-44AD25EB7C4B}">
      <dsp:nvSpPr>
        <dsp:cNvPr id="0" name=""/>
        <dsp:cNvSpPr/>
      </dsp:nvSpPr>
      <dsp:spPr>
        <a:xfrm>
          <a:off x="2210601" y="1881650"/>
          <a:ext cx="2008409" cy="74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1">
                  <a:lumMod val="50000"/>
                </a:schemeClr>
              </a:solidFill>
            </a:rPr>
            <a:t>Walk, cycle or scoot to school</a:t>
          </a:r>
        </a:p>
      </dsp:txBody>
      <dsp:txXfrm>
        <a:off x="2210601" y="1881650"/>
        <a:ext cx="2008409" cy="745120"/>
      </dsp:txXfrm>
    </dsp:sp>
    <dsp:sp modelId="{EC19D151-E7FD-44BB-974B-6E55FF661501}">
      <dsp:nvSpPr>
        <dsp:cNvPr id="0" name=""/>
        <dsp:cNvSpPr/>
      </dsp:nvSpPr>
      <dsp:spPr>
        <a:xfrm>
          <a:off x="4419936" y="497855"/>
          <a:ext cx="2008409" cy="1383794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D88715-8F70-4D7B-A643-B1BBFE9D00E2}">
      <dsp:nvSpPr>
        <dsp:cNvPr id="0" name=""/>
        <dsp:cNvSpPr/>
      </dsp:nvSpPr>
      <dsp:spPr>
        <a:xfrm>
          <a:off x="4419936" y="1881650"/>
          <a:ext cx="2008409" cy="745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1">
                  <a:lumMod val="50000"/>
                </a:schemeClr>
              </a:solidFill>
            </a:rPr>
            <a:t>Healthy eating school</a:t>
          </a:r>
        </a:p>
      </dsp:txBody>
      <dsp:txXfrm>
        <a:off x="4419936" y="1881650"/>
        <a:ext cx="2008409" cy="745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07FADC-EA32-4E8F-ABFA-CF1500308D9E}">
      <dsp:nvSpPr>
        <dsp:cNvPr id="0" name=""/>
        <dsp:cNvSpPr/>
      </dsp:nvSpPr>
      <dsp:spPr>
        <a:xfrm>
          <a:off x="1178766" y="161499"/>
          <a:ext cx="1578312" cy="111974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bg2">
                  <a:lumMod val="10000"/>
                </a:schemeClr>
              </a:solidFill>
            </a:rPr>
            <a:t>Belonging</a:t>
          </a:r>
        </a:p>
      </dsp:txBody>
      <dsp:txXfrm>
        <a:off x="1409904" y="325482"/>
        <a:ext cx="1116036" cy="791777"/>
      </dsp:txXfrm>
    </dsp:sp>
    <dsp:sp modelId="{BD2ED3AC-E796-404A-A38A-9537E22809B0}">
      <dsp:nvSpPr>
        <dsp:cNvPr id="0" name=""/>
        <dsp:cNvSpPr/>
      </dsp:nvSpPr>
      <dsp:spPr>
        <a:xfrm rot="2229204">
          <a:off x="2550171" y="1044479"/>
          <a:ext cx="187025" cy="3779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555865" y="1103119"/>
        <a:ext cx="130918" cy="226747"/>
      </dsp:txXfrm>
    </dsp:sp>
    <dsp:sp modelId="{2E88A63E-5BFD-4A90-AE4F-F9AB4C3BAAEA}">
      <dsp:nvSpPr>
        <dsp:cNvPr id="0" name=""/>
        <dsp:cNvSpPr/>
      </dsp:nvSpPr>
      <dsp:spPr>
        <a:xfrm>
          <a:off x="2606577" y="1163610"/>
          <a:ext cx="1367621" cy="1119743"/>
        </a:xfrm>
        <a:prstGeom prst="ellipse">
          <a:avLst/>
        </a:prstGeom>
        <a:solidFill>
          <a:schemeClr val="accent3">
            <a:hueOff val="-358351"/>
            <a:satOff val="295"/>
            <a:lumOff val="-24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bg2">
                  <a:lumMod val="10000"/>
                </a:schemeClr>
              </a:solidFill>
            </a:rPr>
            <a:t>Diversity</a:t>
          </a:r>
        </a:p>
      </dsp:txBody>
      <dsp:txXfrm>
        <a:off x="2806860" y="1327593"/>
        <a:ext cx="967055" cy="791777"/>
      </dsp:txXfrm>
    </dsp:sp>
    <dsp:sp modelId="{C1617266-5962-4D03-8BC7-892C3A859D3B}">
      <dsp:nvSpPr>
        <dsp:cNvPr id="0" name=""/>
        <dsp:cNvSpPr/>
      </dsp:nvSpPr>
      <dsp:spPr>
        <a:xfrm rot="6480000">
          <a:off x="2888884" y="2326520"/>
          <a:ext cx="288336" cy="3779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358351"/>
            <a:satOff val="295"/>
            <a:lumOff val="-2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2945500" y="2360969"/>
        <a:ext cx="201835" cy="226747"/>
      </dsp:txXfrm>
    </dsp:sp>
    <dsp:sp modelId="{4DF17F53-CFCC-4AEE-8553-C6447E142396}">
      <dsp:nvSpPr>
        <dsp:cNvPr id="0" name=""/>
        <dsp:cNvSpPr/>
      </dsp:nvSpPr>
      <dsp:spPr>
        <a:xfrm>
          <a:off x="2094592" y="2762718"/>
          <a:ext cx="1352426" cy="1119743"/>
        </a:xfrm>
        <a:prstGeom prst="ellipse">
          <a:avLst/>
        </a:prstGeom>
        <a:solidFill>
          <a:schemeClr val="accent3">
            <a:hueOff val="-716701"/>
            <a:satOff val="590"/>
            <a:lumOff val="-49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bg2">
                  <a:lumMod val="10000"/>
                </a:schemeClr>
              </a:solidFill>
            </a:rPr>
            <a:t>Environment</a:t>
          </a:r>
        </a:p>
      </dsp:txBody>
      <dsp:txXfrm>
        <a:off x="2292650" y="2926701"/>
        <a:ext cx="956310" cy="791777"/>
      </dsp:txXfrm>
    </dsp:sp>
    <dsp:sp modelId="{9BA0B160-92BB-48AF-AB6F-100E00D94A0D}">
      <dsp:nvSpPr>
        <dsp:cNvPr id="0" name=""/>
        <dsp:cNvSpPr/>
      </dsp:nvSpPr>
      <dsp:spPr>
        <a:xfrm rot="10800000">
          <a:off x="1872790" y="3133633"/>
          <a:ext cx="156740" cy="3779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716701"/>
            <a:satOff val="590"/>
            <a:lumOff val="-49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1919812" y="3209216"/>
        <a:ext cx="109718" cy="226747"/>
      </dsp:txXfrm>
    </dsp:sp>
    <dsp:sp modelId="{4AD073EF-572B-44F3-B24F-D6807C314EB7}">
      <dsp:nvSpPr>
        <dsp:cNvPr id="0" name=""/>
        <dsp:cNvSpPr/>
      </dsp:nvSpPr>
      <dsp:spPr>
        <a:xfrm>
          <a:off x="379951" y="2762718"/>
          <a:ext cx="1418905" cy="1119743"/>
        </a:xfrm>
        <a:prstGeom prst="ellipse">
          <a:avLst/>
        </a:prstGeom>
        <a:solidFill>
          <a:schemeClr val="accent3">
            <a:hueOff val="-1075052"/>
            <a:satOff val="885"/>
            <a:lumOff val="-73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bg2">
                  <a:lumMod val="10000"/>
                </a:schemeClr>
              </a:solidFill>
            </a:rPr>
            <a:t>Sustainability</a:t>
          </a:r>
        </a:p>
      </dsp:txBody>
      <dsp:txXfrm>
        <a:off x="587745" y="2926701"/>
        <a:ext cx="1003317" cy="791777"/>
      </dsp:txXfrm>
    </dsp:sp>
    <dsp:sp modelId="{58C5F4A9-37DE-49DA-BCB7-513C5E43DF2C}">
      <dsp:nvSpPr>
        <dsp:cNvPr id="0" name=""/>
        <dsp:cNvSpPr/>
      </dsp:nvSpPr>
      <dsp:spPr>
        <a:xfrm rot="15120000">
          <a:off x="688634" y="2341641"/>
          <a:ext cx="286870" cy="3779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1075052"/>
            <a:satOff val="885"/>
            <a:lumOff val="-73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744962" y="2458148"/>
        <a:ext cx="200809" cy="226747"/>
      </dsp:txXfrm>
    </dsp:sp>
    <dsp:sp modelId="{EC9113AF-9DDE-411D-884C-68A0ABB8672B}">
      <dsp:nvSpPr>
        <dsp:cNvPr id="0" name=""/>
        <dsp:cNvSpPr/>
      </dsp:nvSpPr>
      <dsp:spPr>
        <a:xfrm>
          <a:off x="-132934" y="1163610"/>
          <a:ext cx="1405513" cy="1119743"/>
        </a:xfrm>
        <a:prstGeom prst="ellipse">
          <a:avLst/>
        </a:prstGeom>
        <a:solidFill>
          <a:schemeClr val="accent3">
            <a:hueOff val="-1433403"/>
            <a:satOff val="1180"/>
            <a:lumOff val="-98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</a:rPr>
            <a:t>Community</a:t>
          </a:r>
        </a:p>
      </dsp:txBody>
      <dsp:txXfrm>
        <a:off x="72899" y="1327593"/>
        <a:ext cx="993847" cy="791777"/>
      </dsp:txXfrm>
    </dsp:sp>
    <dsp:sp modelId="{5BD27B78-2C7D-424D-A98F-385E082239FC}">
      <dsp:nvSpPr>
        <dsp:cNvPr id="0" name=""/>
        <dsp:cNvSpPr/>
      </dsp:nvSpPr>
      <dsp:spPr>
        <a:xfrm rot="19462100">
          <a:off x="1143205" y="1048640"/>
          <a:ext cx="209003" cy="3779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1433403"/>
            <a:satOff val="1180"/>
            <a:lumOff val="-9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1149074" y="1142487"/>
        <a:ext cx="146302" cy="2267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899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383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004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630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044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423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49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032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766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566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75537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2350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40707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6654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911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49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13D294-5097-4E70-9F64-EAF2FA9B61C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82E588-0401-47EA-944B-F5E63B434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065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jpe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chart" Target="../charts/chart1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11.jpeg"/><Relationship Id="rId7" Type="http://schemas.openxmlformats.org/officeDocument/2006/relationships/diagramLayout" Target="../diagrams/layout3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3.xml"/><Relationship Id="rId11" Type="http://schemas.openxmlformats.org/officeDocument/2006/relationships/image" Target="../media/image14.jpeg"/><Relationship Id="rId5" Type="http://schemas.openxmlformats.org/officeDocument/2006/relationships/image" Target="../media/image13.png"/><Relationship Id="rId10" Type="http://schemas.microsoft.com/office/2007/relationships/diagramDrawing" Target="../diagrams/drawing3.xml"/><Relationship Id="rId4" Type="http://schemas.openxmlformats.org/officeDocument/2006/relationships/image" Target="../media/image12.jpeg"/><Relationship Id="rId9" Type="http://schemas.openxmlformats.org/officeDocument/2006/relationships/diagramColors" Target="../diagrams/colors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nclipart.com/pindetail/ibbJxhm_science-conclusion-clipart-png-download" TargetMode="External"/><Relationship Id="rId3" Type="http://schemas.openxmlformats.org/officeDocument/2006/relationships/hyperlink" Target="https://www.pngitem.com/middle/hwiJbo_thoughts-clipart-human-thinking-cartoon-person-thinking-transparent" TargetMode="External"/><Relationship Id="rId7" Type="http://schemas.openxmlformats.org/officeDocument/2006/relationships/hyperlink" Target="https://research.bangor.ac.uk/portal/files/20576580/null" TargetMode="External"/><Relationship Id="rId2" Type="http://schemas.openxmlformats.org/officeDocument/2006/relationships/hyperlink" Target="https://www.itv.com/news/wales/2021-10-13/green-school-runs-why-wales-needs-to-be-more-like-the-netherland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armonizehq.com/blog/personality-test" TargetMode="External"/><Relationship Id="rId5" Type="http://schemas.openxmlformats.org/officeDocument/2006/relationships/hyperlink" Target="https://gov.wales/sites/default/files/publications/2018-02/education-for-sustainable-development-and-global-citizenship-in-the-further-education-sector-in-wales_0.pdf" TargetMode="External"/><Relationship Id="rId4" Type="http://schemas.openxmlformats.org/officeDocument/2006/relationships/hyperlink" Target="https://aole2futureeducators.blogspot.com/2018/04/relevance-and-suitability-of-links-to.html" TargetMode="External"/><Relationship Id="rId9" Type="http://schemas.openxmlformats.org/officeDocument/2006/relationships/hyperlink" Target="https://www.vectorstock.com/royalty-free-vector/children-holding-hand-vector-5747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100000">
              <a:schemeClr val="bg1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0C995DB-342E-47A9-AD80-270C4D47A7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51" y="286570"/>
            <a:ext cx="4220497" cy="41464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E77F61-0E61-47E0-904C-CC45DD637E07}"/>
              </a:ext>
            </a:extLst>
          </p:cNvPr>
          <p:cNvSpPr txBox="1"/>
          <p:nvPr/>
        </p:nvSpPr>
        <p:spPr>
          <a:xfrm>
            <a:off x="2171700" y="4141061"/>
            <a:ext cx="23400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(Stanwell School, 2022)</a:t>
            </a:r>
            <a:endParaRPr lang="en-GB" sz="1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0813C35-34C9-475D-A87C-9BA8F8D203F7}"/>
              </a:ext>
            </a:extLst>
          </p:cNvPr>
          <p:cNvSpPr txBox="1"/>
          <p:nvPr/>
        </p:nvSpPr>
        <p:spPr>
          <a:xfrm>
            <a:off x="206333" y="5134779"/>
            <a:ext cx="668772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u="sng" cap="none" spc="0" dirty="0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The Education Act 2002</a:t>
            </a:r>
          </a:p>
          <a:p>
            <a:pPr algn="ctr"/>
            <a:endParaRPr lang="en-US" sz="2000" b="1" u="sng" dirty="0">
              <a:ln w="0"/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r>
              <a:rPr lang="en-US" sz="2000" b="1" u="sng" cap="none" spc="0" dirty="0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Welsh Assembly </a:t>
            </a:r>
            <a:r>
              <a:rPr lang="en-US" sz="2000" b="1" u="sng" cap="none" spc="0" dirty="0" err="1">
                <a:ln w="0"/>
                <a:solidFill>
                  <a:schemeClr val="accent1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Governemnt</a:t>
            </a:r>
            <a:endParaRPr lang="en-US" sz="2000" b="1" u="sng" cap="none" spc="0" dirty="0">
              <a:ln w="0"/>
              <a:solidFill>
                <a:schemeClr val="accent1">
                  <a:lumMod val="5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6663618-4991-479B-A3FC-8FFD5844A21D}"/>
              </a:ext>
            </a:extLst>
          </p:cNvPr>
          <p:cNvSpPr txBox="1"/>
          <p:nvPr/>
        </p:nvSpPr>
        <p:spPr>
          <a:xfrm>
            <a:off x="-841590" y="4670262"/>
            <a:ext cx="690576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u="sng" cap="none" spc="0" dirty="0">
                <a:ln/>
                <a:solidFill>
                  <a:schemeClr val="accent1">
                    <a:lumMod val="50000"/>
                  </a:schemeClr>
                </a:solidFill>
                <a:effectLst/>
              </a:rPr>
              <a:t>UNCRC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54FC58-6252-4BF2-916A-B9A2253858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5213" y="521437"/>
            <a:ext cx="3045811" cy="296221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594DE2C-E3D2-4495-81B1-5DC2BD0C30C7}"/>
              </a:ext>
            </a:extLst>
          </p:cNvPr>
          <p:cNvSpPr txBox="1"/>
          <p:nvPr/>
        </p:nvSpPr>
        <p:spPr>
          <a:xfrm>
            <a:off x="8585213" y="3242605"/>
            <a:ext cx="3045812" cy="276999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en-GB" sz="1200" kern="0" dirty="0">
                <a:solidFill>
                  <a:srgbClr val="070A08"/>
                </a:solidFill>
                <a:effectLst/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(Vectors and Vectors, 2022)</a:t>
            </a:r>
            <a:endParaRPr lang="en-GB" sz="1200" dirty="0"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4812E4-662C-4CAF-A922-946B565A2503}"/>
              </a:ext>
            </a:extLst>
          </p:cNvPr>
          <p:cNvSpPr/>
          <p:nvPr/>
        </p:nvSpPr>
        <p:spPr>
          <a:xfrm>
            <a:off x="4911067" y="443482"/>
            <a:ext cx="299152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What is </a:t>
            </a:r>
          </a:p>
          <a:p>
            <a:pPr algn="ctr"/>
            <a:r>
              <a:rPr lang="en-US" sz="5400" b="1" u="sng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ESDGC?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2C5F182-BC23-4A34-8708-9F987755FFC4}"/>
              </a:ext>
            </a:extLst>
          </p:cNvPr>
          <p:cNvSpPr txBox="1"/>
          <p:nvPr/>
        </p:nvSpPr>
        <p:spPr>
          <a:xfrm>
            <a:off x="9908707" y="5884301"/>
            <a:ext cx="21608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(Ratcliffe, 2011)</a:t>
            </a:r>
          </a:p>
        </p:txBody>
      </p:sp>
      <p:pic>
        <p:nvPicPr>
          <p:cNvPr id="1028" name="Picture 4" descr="Personality Test - When are they really useful? - Harmonize | Blog">
            <a:extLst>
              <a:ext uri="{FF2B5EF4-FFF2-40B4-BE49-F238E27FC236}">
                <a16:creationId xmlns:a16="http://schemas.microsoft.com/office/drawing/2014/main" id="{F0F46214-BC79-4026-83AF-5EC248E9B8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66" y="4263967"/>
            <a:ext cx="1528234" cy="1200329"/>
          </a:xfrm>
          <a:prstGeom prst="rect">
            <a:avLst/>
          </a:prstGeom>
          <a:noFill/>
          <a:effectLst>
            <a:softEdge rad="1143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B37EC48-870A-4ACC-A256-DBD181521BDD}"/>
              </a:ext>
            </a:extLst>
          </p:cNvPr>
          <p:cNvSpPr txBox="1"/>
          <p:nvPr/>
        </p:nvSpPr>
        <p:spPr>
          <a:xfrm>
            <a:off x="615513" y="5335674"/>
            <a:ext cx="1662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(Harmonize, 2022)</a:t>
            </a:r>
          </a:p>
        </p:txBody>
      </p:sp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195DED22-F557-4ADE-BCD2-1DF40213BF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50887949"/>
              </p:ext>
            </p:extLst>
          </p:nvPr>
        </p:nvGraphicFramePr>
        <p:xfrm>
          <a:off x="3132363" y="2441460"/>
          <a:ext cx="5715849" cy="3270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CD47E12B-D1DD-4AD8-8A4D-B17914A53EC5}"/>
              </a:ext>
            </a:extLst>
          </p:cNvPr>
          <p:cNvSpPr txBox="1"/>
          <p:nvPr/>
        </p:nvSpPr>
        <p:spPr>
          <a:xfrm>
            <a:off x="2845593" y="2115046"/>
            <a:ext cx="65008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ln w="0"/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7 themes of ESDGC</a:t>
            </a:r>
            <a:endParaRPr lang="en-US" sz="1800" b="0" cap="none" spc="0" dirty="0">
              <a:ln w="0"/>
              <a:solidFill>
                <a:srgbClr val="00B05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2961B7C-DA43-460D-A3FB-A71A90BABB59}"/>
              </a:ext>
            </a:extLst>
          </p:cNvPr>
          <p:cNvSpPr/>
          <p:nvPr/>
        </p:nvSpPr>
        <p:spPr>
          <a:xfrm>
            <a:off x="7814882" y="3791171"/>
            <a:ext cx="3631122" cy="224676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2800" b="1" dirty="0">
                <a:ln/>
                <a:solidFill>
                  <a:schemeClr val="accent4"/>
                </a:solidFill>
              </a:rPr>
              <a:t>“Education is the</a:t>
            </a:r>
          </a:p>
          <a:p>
            <a:pPr algn="ctr"/>
            <a:r>
              <a:rPr lang="en-US" sz="2800" b="1" dirty="0">
                <a:ln/>
                <a:solidFill>
                  <a:schemeClr val="accent4"/>
                </a:solidFill>
              </a:rPr>
              <a:t> most powerful </a:t>
            </a:r>
          </a:p>
          <a:p>
            <a:pPr algn="ctr"/>
            <a:r>
              <a:rPr lang="en-US" sz="2800" b="1" dirty="0">
                <a:ln/>
                <a:solidFill>
                  <a:schemeClr val="accent4"/>
                </a:solidFill>
              </a:rPr>
              <a:t>weapon</a:t>
            </a:r>
          </a:p>
          <a:p>
            <a:pPr algn="ctr"/>
            <a:r>
              <a:rPr lang="en-US" sz="2800" b="1" dirty="0">
                <a:ln/>
                <a:solidFill>
                  <a:schemeClr val="accent4"/>
                </a:solidFill>
              </a:rPr>
              <a:t> you can use to </a:t>
            </a:r>
          </a:p>
          <a:p>
            <a:pPr algn="ctr"/>
            <a:r>
              <a:rPr lang="en-US" sz="2800" b="1" dirty="0">
                <a:ln/>
                <a:solidFill>
                  <a:schemeClr val="accent4"/>
                </a:solidFill>
              </a:rPr>
              <a:t>change the world”. </a:t>
            </a:r>
            <a:endParaRPr lang="en-GB" sz="2800" b="1" dirty="0">
              <a:ln/>
              <a:solidFill>
                <a:schemeClr val="accent4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093906-74EF-485F-8E24-0153914E1975}"/>
              </a:ext>
            </a:extLst>
          </p:cNvPr>
          <p:cNvSpPr txBox="1"/>
          <p:nvPr/>
        </p:nvSpPr>
        <p:spPr>
          <a:xfrm>
            <a:off x="5555429" y="5745801"/>
            <a:ext cx="267725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Open Sans Light" panose="020B0306030504020204" pitchFamily="34" charset="0"/>
                <a:cs typeface="Calibri" panose="020F0502020204030204" pitchFamily="34" charset="0"/>
              </a:rPr>
              <a:t>(Welsh Government, 2008)</a:t>
            </a:r>
          </a:p>
        </p:txBody>
      </p:sp>
    </p:spTree>
    <p:extLst>
      <p:ext uri="{BB962C8B-B14F-4D97-AF65-F5344CB8AC3E}">
        <p14:creationId xmlns:p14="http://schemas.microsoft.com/office/powerpoint/2010/main" val="2201485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DAA4044-1C65-4E0B-A35A-D6A472B138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670" y="56447"/>
            <a:ext cx="4270990" cy="423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7903200-A933-4500-883D-9DC73CB8C2F1}"/>
              </a:ext>
            </a:extLst>
          </p:cNvPr>
          <p:cNvSpPr txBox="1"/>
          <p:nvPr/>
        </p:nvSpPr>
        <p:spPr>
          <a:xfrm>
            <a:off x="1325780" y="4263374"/>
            <a:ext cx="41590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 panose="020B0606030504020204" pitchFamily="34" charset="0"/>
              </a:rPr>
              <a:t>(Future Educators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2018)</a:t>
            </a:r>
            <a:endParaRPr lang="en-GB" sz="1200" dirty="0"/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C04DA2D0-1A6B-46CF-91C0-DCFE9C5223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8805019"/>
              </p:ext>
            </p:extLst>
          </p:nvPr>
        </p:nvGraphicFramePr>
        <p:xfrm>
          <a:off x="5000924" y="4070156"/>
          <a:ext cx="6429612" cy="3124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4" name="Smiley Face 23">
            <a:extLst>
              <a:ext uri="{FF2B5EF4-FFF2-40B4-BE49-F238E27FC236}">
                <a16:creationId xmlns:a16="http://schemas.microsoft.com/office/drawing/2014/main" id="{443A1A1B-CD7D-4498-B5ED-75BE01E775C9}"/>
              </a:ext>
            </a:extLst>
          </p:cNvPr>
          <p:cNvSpPr/>
          <p:nvPr/>
        </p:nvSpPr>
        <p:spPr>
          <a:xfrm>
            <a:off x="8019642" y="4896680"/>
            <a:ext cx="466235" cy="48614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ACEC364-D9C7-4A94-9C5E-595C25958C7C}"/>
              </a:ext>
            </a:extLst>
          </p:cNvPr>
          <p:cNvSpPr/>
          <p:nvPr/>
        </p:nvSpPr>
        <p:spPr>
          <a:xfrm>
            <a:off x="8302902" y="643466"/>
            <a:ext cx="4159039" cy="16312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2000" b="1" cap="none" spc="0" dirty="0">
                <a:ln/>
                <a:solidFill>
                  <a:schemeClr val="accent4"/>
                </a:solidFill>
                <a:effectLst/>
              </a:rPr>
              <a:t>“A good teacher will</a:t>
            </a:r>
          </a:p>
          <a:p>
            <a:pPr algn="ctr"/>
            <a:r>
              <a:rPr lang="en-US" sz="2000" b="1" dirty="0">
                <a:ln/>
                <a:solidFill>
                  <a:schemeClr val="accent4"/>
                </a:solidFill>
              </a:rPr>
              <a:t>design lessons that help</a:t>
            </a:r>
          </a:p>
          <a:p>
            <a:pPr algn="ctr"/>
            <a:r>
              <a:rPr lang="en-US" sz="2000" b="1" dirty="0">
                <a:ln/>
                <a:solidFill>
                  <a:schemeClr val="accent4"/>
                </a:solidFill>
              </a:rPr>
              <a:t>s</a:t>
            </a:r>
            <a:r>
              <a:rPr lang="en-US" sz="2000" b="1" cap="none" spc="0" dirty="0">
                <a:ln/>
                <a:solidFill>
                  <a:schemeClr val="accent4"/>
                </a:solidFill>
                <a:effectLst/>
              </a:rPr>
              <a:t>tudents discover the </a:t>
            </a:r>
          </a:p>
          <a:p>
            <a:pPr algn="ctr"/>
            <a:r>
              <a:rPr lang="en-US" sz="2000" b="1" dirty="0">
                <a:ln/>
                <a:solidFill>
                  <a:schemeClr val="accent4"/>
                </a:solidFill>
              </a:rPr>
              <a:t>relationships between </a:t>
            </a:r>
          </a:p>
          <a:p>
            <a:pPr algn="ctr"/>
            <a:r>
              <a:rPr lang="en-US" sz="2000" b="1" dirty="0">
                <a:ln/>
                <a:solidFill>
                  <a:schemeClr val="accent4"/>
                </a:solidFill>
              </a:rPr>
              <a:t>bits of information”.</a:t>
            </a:r>
            <a:endParaRPr lang="en-US" sz="20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9CBE48-2F16-4B1B-B580-23C54EEA82FC}"/>
              </a:ext>
            </a:extLst>
          </p:cNvPr>
          <p:cNvSpPr txBox="1"/>
          <p:nvPr/>
        </p:nvSpPr>
        <p:spPr>
          <a:xfrm>
            <a:off x="9462448" y="2261078"/>
            <a:ext cx="27295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(Aubrey and Riley,2017)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24C5DA-AD15-4BCD-8CEE-5A85F659F22F}"/>
              </a:ext>
            </a:extLst>
          </p:cNvPr>
          <p:cNvSpPr txBox="1"/>
          <p:nvPr/>
        </p:nvSpPr>
        <p:spPr>
          <a:xfrm>
            <a:off x="9823829" y="6614801"/>
            <a:ext cx="23555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(School A ESDGC Policy, 2021)</a:t>
            </a:r>
          </a:p>
        </p:txBody>
      </p:sp>
      <p:pic>
        <p:nvPicPr>
          <p:cNvPr id="2050" name="Picture 2" descr="Jerome Bruner 1915-2016 | The Psychologist">
            <a:extLst>
              <a:ext uri="{FF2B5EF4-FFF2-40B4-BE49-F238E27FC236}">
                <a16:creationId xmlns:a16="http://schemas.microsoft.com/office/drawing/2014/main" id="{F0352995-EC1F-413F-AA3A-A144475543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3703" y="2640027"/>
            <a:ext cx="2208115" cy="1762125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Jean Piaget Biography - Childhood, Life Achievements &amp; Timeline">
            <a:extLst>
              <a:ext uri="{FF2B5EF4-FFF2-40B4-BE49-F238E27FC236}">
                <a16:creationId xmlns:a16="http://schemas.microsoft.com/office/drawing/2014/main" id="{6A2922C5-59F6-4BE5-9396-19A1C82E10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8887" y="2347569"/>
            <a:ext cx="1610646" cy="1883836"/>
          </a:xfrm>
          <a:prstGeom prst="rect">
            <a:avLst/>
          </a:prstGeom>
          <a:noFill/>
          <a:effectLst>
            <a:softEdge rad="889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B9BDC23-8C41-4DDE-9472-7FC7A2BFF8AB}"/>
              </a:ext>
            </a:extLst>
          </p:cNvPr>
          <p:cNvSpPr/>
          <p:nvPr/>
        </p:nvSpPr>
        <p:spPr>
          <a:xfrm>
            <a:off x="8746396" y="104699"/>
            <a:ext cx="327205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>
                <a:ln/>
                <a:solidFill>
                  <a:schemeClr val="accent3"/>
                </a:solidFill>
                <a:effectLst/>
              </a:rPr>
              <a:t>Piaget and Bruner</a:t>
            </a:r>
          </a:p>
        </p:txBody>
      </p:sp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EEF23AC9-0C9B-40CC-901F-982A0BB94C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7148592"/>
              </p:ext>
            </p:extLst>
          </p:nvPr>
        </p:nvGraphicFramePr>
        <p:xfrm>
          <a:off x="4225875" y="47115"/>
          <a:ext cx="4296148" cy="387904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0FDD6D7A-B1CA-4C54-92A1-879233035AC7}"/>
              </a:ext>
            </a:extLst>
          </p:cNvPr>
          <p:cNvSpPr txBox="1"/>
          <p:nvPr/>
        </p:nvSpPr>
        <p:spPr>
          <a:xfrm>
            <a:off x="5842879" y="3953730"/>
            <a:ext cx="20859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200" dirty="0" err="1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Wavehill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2022)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B8A62-ADC8-4FB6-915A-55096248C732}"/>
              </a:ext>
            </a:extLst>
          </p:cNvPr>
          <p:cNvSpPr/>
          <p:nvPr/>
        </p:nvSpPr>
        <p:spPr>
          <a:xfrm>
            <a:off x="761464" y="5380229"/>
            <a:ext cx="346441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2800" b="1" cap="none" spc="0" dirty="0">
                <a:ln/>
                <a:solidFill>
                  <a:schemeClr val="accent4"/>
                </a:solidFill>
                <a:effectLst/>
              </a:rPr>
              <a:t>1% cycle to school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9F21920-F35C-43B6-BFF4-2E6AE0111945}"/>
              </a:ext>
            </a:extLst>
          </p:cNvPr>
          <p:cNvSpPr/>
          <p:nvPr/>
        </p:nvSpPr>
        <p:spPr>
          <a:xfrm>
            <a:off x="409696" y="4684365"/>
            <a:ext cx="22862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200" b="1" cap="none" spc="0" dirty="0">
                <a:ln/>
                <a:solidFill>
                  <a:schemeClr val="accent3"/>
                </a:solidFill>
                <a:effectLst/>
              </a:rPr>
              <a:t>13 Minutes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4655B7-5F7D-4773-8473-7B01078E323D}"/>
              </a:ext>
            </a:extLst>
          </p:cNvPr>
          <p:cNvSpPr txBox="1"/>
          <p:nvPr/>
        </p:nvSpPr>
        <p:spPr>
          <a:xfrm>
            <a:off x="2819424" y="5912781"/>
            <a:ext cx="15499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200" dirty="0" err="1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Auskerry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2206092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04AF9C2-7A10-4864-91E7-C4F531CFD0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191" y="4555004"/>
            <a:ext cx="3294984" cy="2015709"/>
          </a:xfrm>
          <a:prstGeom prst="rect">
            <a:avLst/>
          </a:prstGeom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8DFF109-FB63-4D5D-829D-38FCE25D43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37159" y="4823228"/>
            <a:ext cx="2840766" cy="14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image1.jpeg">
            <a:extLst>
              <a:ext uri="{FF2B5EF4-FFF2-40B4-BE49-F238E27FC236}">
                <a16:creationId xmlns:a16="http://schemas.microsoft.com/office/drawing/2014/main" id="{64F7E3DD-12B5-407B-9071-4B8C6428E747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4139" y="2437965"/>
            <a:ext cx="3743277" cy="22338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AE63886-839C-4A59-8B42-8D18896B2790}"/>
              </a:ext>
            </a:extLst>
          </p:cNvPr>
          <p:cNvSpPr txBox="1"/>
          <p:nvPr/>
        </p:nvSpPr>
        <p:spPr>
          <a:xfrm>
            <a:off x="7415224" y="6342812"/>
            <a:ext cx="24055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Agins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2017)</a:t>
            </a:r>
            <a:endParaRPr lang="en-GB" sz="1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C6E038-CC58-412B-8A1C-819B4611A5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4628" y="3459777"/>
            <a:ext cx="1380952" cy="3314286"/>
          </a:xfrm>
          <a:prstGeom prst="rect">
            <a:avLst/>
          </a:prstGeom>
        </p:spPr>
      </p:pic>
      <p:sp>
        <p:nvSpPr>
          <p:cNvPr id="8" name="Callout: Down Arrow 7">
            <a:extLst>
              <a:ext uri="{FF2B5EF4-FFF2-40B4-BE49-F238E27FC236}">
                <a16:creationId xmlns:a16="http://schemas.microsoft.com/office/drawing/2014/main" id="{46FCCE7F-B670-4607-8C54-496BB730AC97}"/>
              </a:ext>
            </a:extLst>
          </p:cNvPr>
          <p:cNvSpPr/>
          <p:nvPr/>
        </p:nvSpPr>
        <p:spPr>
          <a:xfrm>
            <a:off x="4465836" y="2921618"/>
            <a:ext cx="1469405" cy="1410705"/>
          </a:xfrm>
          <a:prstGeom prst="downArrowCallo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Callout: Down Arrow 14">
            <a:extLst>
              <a:ext uri="{FF2B5EF4-FFF2-40B4-BE49-F238E27FC236}">
                <a16:creationId xmlns:a16="http://schemas.microsoft.com/office/drawing/2014/main" id="{8686DBA4-8D44-4B87-9044-379CD80D4E01}"/>
              </a:ext>
            </a:extLst>
          </p:cNvPr>
          <p:cNvSpPr/>
          <p:nvPr/>
        </p:nvSpPr>
        <p:spPr>
          <a:xfrm>
            <a:off x="6338304" y="2437964"/>
            <a:ext cx="1469405" cy="1410705"/>
          </a:xfrm>
          <a:prstGeom prst="downArrow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Callout: Down Arrow 15">
            <a:extLst>
              <a:ext uri="{FF2B5EF4-FFF2-40B4-BE49-F238E27FC236}">
                <a16:creationId xmlns:a16="http://schemas.microsoft.com/office/drawing/2014/main" id="{36D710AE-0A21-4290-948A-D44CFC750F57}"/>
              </a:ext>
            </a:extLst>
          </p:cNvPr>
          <p:cNvSpPr/>
          <p:nvPr/>
        </p:nvSpPr>
        <p:spPr>
          <a:xfrm>
            <a:off x="4439281" y="1298192"/>
            <a:ext cx="1469405" cy="1410705"/>
          </a:xfrm>
          <a:prstGeom prst="downArrow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Callout: Down Arrow 16">
            <a:extLst>
              <a:ext uri="{FF2B5EF4-FFF2-40B4-BE49-F238E27FC236}">
                <a16:creationId xmlns:a16="http://schemas.microsoft.com/office/drawing/2014/main" id="{1C0608A8-FBF0-4D5F-A804-3AD9124D0828}"/>
              </a:ext>
            </a:extLst>
          </p:cNvPr>
          <p:cNvSpPr/>
          <p:nvPr/>
        </p:nvSpPr>
        <p:spPr>
          <a:xfrm>
            <a:off x="6310525" y="888758"/>
            <a:ext cx="1469405" cy="1410705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EE95105-D3E4-433B-BBA7-42798E476F88}"/>
              </a:ext>
            </a:extLst>
          </p:cNvPr>
          <p:cNvSpPr/>
          <p:nvPr/>
        </p:nvSpPr>
        <p:spPr>
          <a:xfrm>
            <a:off x="4761606" y="-34572"/>
            <a:ext cx="26228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</a:rPr>
              <a:t>Barriers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108FF4-32C9-450C-943F-1D4AFD4B54E7}"/>
              </a:ext>
            </a:extLst>
          </p:cNvPr>
          <p:cNvSpPr txBox="1"/>
          <p:nvPr/>
        </p:nvSpPr>
        <p:spPr>
          <a:xfrm>
            <a:off x="6310525" y="926024"/>
            <a:ext cx="14416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10000"/>
                  </a:schemeClr>
                </a:solidFill>
              </a:rPr>
              <a:t>Lack of time and money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8C597D-4398-410C-BE40-3A1B3E1EC7E5}"/>
              </a:ext>
            </a:extLst>
          </p:cNvPr>
          <p:cNvSpPr txBox="1"/>
          <p:nvPr/>
        </p:nvSpPr>
        <p:spPr>
          <a:xfrm>
            <a:off x="4446080" y="1387689"/>
            <a:ext cx="14891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10000"/>
                  </a:schemeClr>
                </a:solidFill>
              </a:rPr>
              <a:t>Knowledge gap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C90DC19-182E-42AE-9B62-A41EECCBA46E}"/>
              </a:ext>
            </a:extLst>
          </p:cNvPr>
          <p:cNvSpPr txBox="1"/>
          <p:nvPr/>
        </p:nvSpPr>
        <p:spPr>
          <a:xfrm>
            <a:off x="4437035" y="2899863"/>
            <a:ext cx="18873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10000"/>
                  </a:schemeClr>
                </a:solidFill>
              </a:rPr>
              <a:t>Weak International links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BD3377-4205-4514-87D9-64650E591219}"/>
              </a:ext>
            </a:extLst>
          </p:cNvPr>
          <p:cNvSpPr txBox="1"/>
          <p:nvPr/>
        </p:nvSpPr>
        <p:spPr>
          <a:xfrm>
            <a:off x="6353216" y="2518117"/>
            <a:ext cx="13989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10000"/>
                  </a:schemeClr>
                </a:solidFill>
              </a:rPr>
              <a:t>Lack of training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B00C0B-05B1-45BB-A4C3-5310BDA1CAC4}"/>
              </a:ext>
            </a:extLst>
          </p:cNvPr>
          <p:cNvSpPr txBox="1"/>
          <p:nvPr/>
        </p:nvSpPr>
        <p:spPr>
          <a:xfrm>
            <a:off x="6864622" y="3916994"/>
            <a:ext cx="11911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(</a:t>
            </a:r>
            <a:r>
              <a:rPr lang="en-GB" sz="1200" dirty="0" err="1">
                <a:solidFill>
                  <a:schemeClr val="bg2">
                    <a:lumMod val="10000"/>
                  </a:schemeClr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SEEd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, 2008)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62AD0F6-8549-49B4-98F7-2210593FFDC6}"/>
              </a:ext>
            </a:extLst>
          </p:cNvPr>
          <p:cNvSpPr txBox="1"/>
          <p:nvPr/>
        </p:nvSpPr>
        <p:spPr>
          <a:xfrm>
            <a:off x="5718412" y="6570713"/>
            <a:ext cx="20337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(Chloe, 2022)</a:t>
            </a:r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582388CF-8FC3-42A8-AEB1-222609DC45B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90344654"/>
              </p:ext>
            </p:extLst>
          </p:nvPr>
        </p:nvGraphicFramePr>
        <p:xfrm>
          <a:off x="8209548" y="1794308"/>
          <a:ext cx="3841264" cy="40577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26" name="Rectangle 25">
            <a:extLst>
              <a:ext uri="{FF2B5EF4-FFF2-40B4-BE49-F238E27FC236}">
                <a16:creationId xmlns:a16="http://schemas.microsoft.com/office/drawing/2014/main" id="{E30E9795-0752-4367-8814-E668EBFD32AE}"/>
              </a:ext>
            </a:extLst>
          </p:cNvPr>
          <p:cNvSpPr/>
          <p:nvPr/>
        </p:nvSpPr>
        <p:spPr>
          <a:xfrm>
            <a:off x="9618261" y="3554912"/>
            <a:ext cx="104067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Global</a:t>
            </a:r>
          </a:p>
          <a:p>
            <a:pPr algn="ctr"/>
            <a:r>
              <a:rPr lang="en-US" sz="1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Learning</a:t>
            </a:r>
            <a:endParaRPr lang="en-US" sz="16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7EDC9BE-F2C0-49BF-A718-8275336E027B}"/>
              </a:ext>
            </a:extLst>
          </p:cNvPr>
          <p:cNvSpPr txBox="1"/>
          <p:nvPr/>
        </p:nvSpPr>
        <p:spPr>
          <a:xfrm>
            <a:off x="10083154" y="5922771"/>
            <a:ext cx="2879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(School A Policy, 2021</a:t>
            </a:r>
            <a:r>
              <a:rPr lang="en-GB" dirty="0">
                <a:solidFill>
                  <a:schemeClr val="bg2">
                    <a:lumMod val="10000"/>
                  </a:schemeClr>
                </a:solidFill>
              </a:rPr>
              <a:t>)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B7A0534-878C-4DAB-A6EB-4A0E2CD0C0EC}"/>
              </a:ext>
            </a:extLst>
          </p:cNvPr>
          <p:cNvSpPr/>
          <p:nvPr/>
        </p:nvSpPr>
        <p:spPr>
          <a:xfrm>
            <a:off x="7866055" y="87707"/>
            <a:ext cx="4093270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4000" b="1" dirty="0">
                <a:ln/>
                <a:solidFill>
                  <a:schemeClr val="accent4"/>
                </a:solidFill>
              </a:rPr>
              <a:t>ESDGC</a:t>
            </a:r>
          </a:p>
          <a:p>
            <a:pPr algn="ctr"/>
            <a:r>
              <a:rPr lang="en-US" sz="4000" b="1" dirty="0">
                <a:ln/>
                <a:solidFill>
                  <a:schemeClr val="accent4"/>
                </a:solidFill>
              </a:rPr>
              <a:t> in the </a:t>
            </a:r>
          </a:p>
          <a:p>
            <a:pPr algn="ctr"/>
            <a:r>
              <a:rPr lang="en-US" sz="4000" b="1" dirty="0">
                <a:ln/>
                <a:solidFill>
                  <a:schemeClr val="accent4"/>
                </a:solidFill>
              </a:rPr>
              <a:t>classroom</a:t>
            </a:r>
            <a:endParaRPr lang="en-US" sz="40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pic>
        <p:nvPicPr>
          <p:cNvPr id="3076" name="Picture 4" descr="Sustainability Sphere">
            <a:extLst>
              <a:ext uri="{FF2B5EF4-FFF2-40B4-BE49-F238E27FC236}">
                <a16:creationId xmlns:a16="http://schemas.microsoft.com/office/drawing/2014/main" id="{AAEFA719-0488-4912-973D-E83E4A305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49" y="-12136"/>
            <a:ext cx="3743277" cy="2233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6C7AB71-1398-48A0-B0B9-05DA8F8D9822}"/>
              </a:ext>
            </a:extLst>
          </p:cNvPr>
          <p:cNvSpPr txBox="1"/>
          <p:nvPr/>
        </p:nvSpPr>
        <p:spPr>
          <a:xfrm>
            <a:off x="2390533" y="1985017"/>
            <a:ext cx="21546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(Sustainable Goals, 2022)</a:t>
            </a:r>
          </a:p>
        </p:txBody>
      </p:sp>
    </p:spTree>
    <p:extLst>
      <p:ext uri="{BB962C8B-B14F-4D97-AF65-F5344CB8AC3E}">
        <p14:creationId xmlns:p14="http://schemas.microsoft.com/office/powerpoint/2010/main" val="3695146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23E69E-7F62-411E-83D8-019B36E6B5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971" y="941696"/>
            <a:ext cx="5591829" cy="510836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53EEE2F-C4C7-4086-80B9-4E8E5879756E}"/>
              </a:ext>
            </a:extLst>
          </p:cNvPr>
          <p:cNvSpPr/>
          <p:nvPr/>
        </p:nvSpPr>
        <p:spPr>
          <a:xfrm>
            <a:off x="5942862" y="2964262"/>
            <a:ext cx="519084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7200" b="1" cap="none" spc="0" dirty="0">
                <a:ln/>
                <a:solidFill>
                  <a:schemeClr val="accent4"/>
                </a:solidFill>
                <a:effectLst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1B375A-9133-470C-B708-975AB1506277}"/>
              </a:ext>
            </a:extLst>
          </p:cNvPr>
          <p:cNvSpPr txBox="1"/>
          <p:nvPr/>
        </p:nvSpPr>
        <p:spPr>
          <a:xfrm>
            <a:off x="4142095" y="5431855"/>
            <a:ext cx="26613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(</a:t>
            </a:r>
            <a:r>
              <a:rPr lang="en-GB" sz="1200" dirty="0" err="1">
                <a:solidFill>
                  <a:schemeClr val="bg2">
                    <a:lumMod val="10000"/>
                  </a:schemeClr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PinClipArt</a:t>
            </a:r>
            <a:r>
              <a:rPr lang="en-GB" sz="1200" dirty="0">
                <a:solidFill>
                  <a:schemeClr val="bg2">
                    <a:lumMod val="10000"/>
                  </a:schemeClr>
                </a:solidFill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3581437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TextBox 4">
            <a:extLst>
              <a:ext uri="{FF2B5EF4-FFF2-40B4-BE49-F238E27FC236}">
                <a16:creationId xmlns:a16="http://schemas.microsoft.com/office/drawing/2014/main" id="{90F83DBF-9A9A-46BD-A0D4-3B51812B7F59}"/>
              </a:ext>
            </a:extLst>
          </p:cNvPr>
          <p:cNvSpPr txBox="1"/>
          <p:nvPr/>
        </p:nvSpPr>
        <p:spPr>
          <a:xfrm>
            <a:off x="612870" y="941194"/>
            <a:ext cx="10604311" cy="56996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Agins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2017. Three Examples of K-12 Global Place-Based Education. (online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Getting Smart. Available at: https://www.gettingsmart.com/2017/03/15/3-examples-of-k-12-global-place-based-education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29 January 2022).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Aubrey, K. and Riley, A., 2017. Understanding and using challenging educational theories. 2nd ed. Thousand Oaks (CA) [etc.]: Sage, pp.92-96.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Auskerry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H., 2021.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Green school runs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online) ITV News. Available at: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https://www.itv.com/news/wales/2021-10-13/green-school-runs-why-wales-needs-to-be-more-like-the-netherlands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(Accessed 12 February 2022).</a:t>
            </a:r>
            <a:endParaRPr lang="en-GB" sz="1100" dirty="0">
              <a:solidFill>
                <a:schemeClr val="bg2">
                  <a:lumMod val="1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Bates, B., 2019. Learning Theories Simplified : ...and how to apply them to teaching Ed. 2. 2nd ed. London: SAGE Publications, pp.27-35.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Chloe, M., 2022. Thoughts Clipart Human Thinking - Cartoon Person Thinking Transparent, HD </a:t>
            </a: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Png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Download , Transparent </a:t>
            </a: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Png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Image - </a:t>
            </a: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PNGitem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PNGitem.com. Available at: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https://www.pngitem.com/middle/hwiJbo_thoughts-clipart-human-thinking-cartoon-person-thinking-transparent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28 February 2022).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Future Educators, 2018. How could expressive art sessions relate to the four purposes of the curriculum (Donaldson, 2015)?. Available at: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https://aole2futureeducators.blogspot.com/2018/04/relevance-and-suitability-of-links-to.html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14 January 2022).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Glavič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2020. Identifying Key Issues of Education for Sustainable Development. Sustainability, (online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12(16), p.6500. Available at: https://digital.detritusjournal.com/articles/are-gender-perspectives-included-in-education-for-sustainable-consumption-and-waste-education-programs-a-systematic-literature-review/169 (Accessed 27 February 2022).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Gov.wales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2008. Education for Sustainable Development and Global Citizenship. (online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https://gov.wales/sites/default/files/publications/2018-02/education-for-sustainable-development-and-global-citizenship-in-the-further-education-sector-in-wales_0.pdf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28 February 2022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Harmonize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2021. Personality Test – When are they really useful?. Available at: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https://www.harmonizehq.com/blog/personality-test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(Accessed 10 February 2022).</a:t>
            </a:r>
            <a:endParaRPr lang="en-GB" sz="1100" dirty="0">
              <a:solidFill>
                <a:schemeClr val="bg2">
                  <a:lumMod val="1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Mckenna, A., 2022.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15 Nelson Mandela Quotes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online)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Encyclopedia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Britannica. Available at: https://www.britannica.com/list/nelson-mandela-quotes (Accessed 2 March 2022).</a:t>
            </a:r>
            <a:endParaRPr lang="en-GB" sz="1100" dirty="0">
              <a:solidFill>
                <a:schemeClr val="bg2">
                  <a:lumMod val="1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MacLeod-Brudenell, I., 2004. Advanced early years care and education. Oxford: Heinemann Educational, p.498.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Norcliffe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and Bennell, S., 2010. Analysis of Views on the Development of Education for Sustainable Development and Global Citizenship Policy in Wales. International Journal of Development Education and Global Learning, (online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3(1), pp.39-58. Available at: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https://research.bangor.ac.uk/portal/files/20576580/null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23 February 2022).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PinClipart.com. 2022. Science Conclusion Clipart - </a:t>
            </a: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Png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Download (#5561289) - </a:t>
            </a: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PinClipart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(online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https://www.pinclipart.com/pindetail/ibbJxhm_science-conclusion-clipart-png-download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24 February 2022).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Ratcliffe, S., 2011. Concise Oxford dictionary of quotations. 5th ed. Oxford: Oxford University Press, p.4.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Ratcliffe, S., 2011. Concise Oxford dictionary of quotations. 5th ed. Oxford: Oxford University Press, p.4.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School A Policy, 2021. Education for Sustainable Development and Global Citizenship (ESDGC) Policy.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SEEd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2008. Practice, Barriers and Enablers in ESD and EE: A Review of the Research. (online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Shrewsbury: </a:t>
            </a: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SEEd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pp.22-28. Available at: https://citeseerx.ist.psu.edu/viewdoc/download?doi=10.1.1.509.264&amp;rep=rep1&amp;type=pdf (Accessed 11 February 2022.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Stanwell Org. 2022. Stanwell School. (online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https://www.stanwell.org/school/esdgc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23 January 2022).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Vectors, R. and Vectors, C., 2022. Children holding hand vector image on </a:t>
            </a: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VectorStock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(online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VectorStock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https://www.vectorstock.com/royalty-free-vector/children-holding-hand-vector-574792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([Accessed 26 February 2022).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100" dirty="0" err="1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Zwozdiak</a:t>
            </a:r>
            <a:r>
              <a:rPr lang="en-GB" sz="1100" dirty="0">
                <a:solidFill>
                  <a:schemeClr val="bg2">
                    <a:lumMod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-Myers, P., 2010. Childhood and Youth Studies. Exeter: Learning Matters Ltd., p.124.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1D7397F-0636-4763-821F-D13CF48B127B}"/>
              </a:ext>
            </a:extLst>
          </p:cNvPr>
          <p:cNvSpPr/>
          <p:nvPr/>
        </p:nvSpPr>
        <p:spPr>
          <a:xfrm>
            <a:off x="3746803" y="0"/>
            <a:ext cx="43364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109494938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F5859F85592E45843C5E4407C1D743" ma:contentTypeVersion="4" ma:contentTypeDescription="Create a new document." ma:contentTypeScope="" ma:versionID="259fc98ed285f8130048858c8f1dee5d">
  <xsd:schema xmlns:xsd="http://www.w3.org/2001/XMLSchema" xmlns:xs="http://www.w3.org/2001/XMLSchema" xmlns:p="http://schemas.microsoft.com/office/2006/metadata/properties" xmlns:ns2="be874d81-1f4d-4e3b-a7a2-56dc8ed46b06" xmlns:ns3="ccc31891-3512-414a-892c-9adca9c976e4" targetNamespace="http://schemas.microsoft.com/office/2006/metadata/properties" ma:root="true" ma:fieldsID="6343eb01287d262b8fe53d1faf33923f" ns2:_="" ns3:_="">
    <xsd:import namespace="be874d81-1f4d-4e3b-a7a2-56dc8ed46b06"/>
    <xsd:import namespace="ccc31891-3512-414a-892c-9adca9c976e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874d81-1f4d-4e3b-a7a2-56dc8ed46b0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c31891-3512-414a-892c-9adca9c976e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FBA8564-4467-486B-BBB5-320237969FB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AB8CE63-FF48-40A2-94AC-BD1EBAB0E639}">
  <ds:schemaRefs>
    <ds:schemaRef ds:uri="http://purl.org/dc/elements/1.1/"/>
    <ds:schemaRef ds:uri="http://schemas.microsoft.com/office/2006/metadata/properties"/>
    <ds:schemaRef ds:uri="be874d81-1f4d-4e3b-a7a2-56dc8ed46b06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ccc31891-3512-414a-892c-9adca9c976e4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F261EF1-CC27-4DCF-9E3C-30D6EFFC4D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874d81-1f4d-4e3b-a7a2-56dc8ed46b06"/>
    <ds:schemaRef ds:uri="ccc31891-3512-414a-892c-9adca9c976e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3116</TotalTime>
  <Words>999</Words>
  <Application>Microsoft Office PowerPoint</Application>
  <PresentationFormat>Widescreen</PresentationFormat>
  <Paragraphs>84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Arial</vt:lpstr>
      <vt:lpstr>Calibri</vt:lpstr>
      <vt:lpstr>Open Sans</vt:lpstr>
      <vt:lpstr>Open Sans Light</vt:lpstr>
      <vt:lpstr>Symbol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Claire Freeman (1808580)</dc:creator>
  <cp:lastModifiedBy>Emma Freeman</cp:lastModifiedBy>
  <cp:revision>19</cp:revision>
  <cp:lastPrinted>2022-03-02T16:39:33Z</cp:lastPrinted>
  <dcterms:created xsi:type="dcterms:W3CDTF">2022-02-06T14:32:07Z</dcterms:created>
  <dcterms:modified xsi:type="dcterms:W3CDTF">2022-03-02T19:26:03Z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0x0101000FF5859F85592E45843C5E4407C1D743</vt:lpwstr>
  </property>
</Properties>
</file>