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5" r:id="rId1"/>
  </p:sldMasterIdLst>
  <p:notesMasterIdLst>
    <p:notesMasterId r:id="rId33"/>
  </p:notesMasterIdLst>
  <p:handoutMasterIdLst>
    <p:handoutMasterId r:id="rId34"/>
  </p:handoutMasterIdLst>
  <p:sldIdLst>
    <p:sldId id="265" r:id="rId2"/>
    <p:sldId id="291" r:id="rId3"/>
    <p:sldId id="266" r:id="rId4"/>
    <p:sldId id="257" r:id="rId5"/>
    <p:sldId id="282" r:id="rId6"/>
    <p:sldId id="298" r:id="rId7"/>
    <p:sldId id="267" r:id="rId8"/>
    <p:sldId id="297" r:id="rId9"/>
    <p:sldId id="288" r:id="rId10"/>
    <p:sldId id="289" r:id="rId11"/>
    <p:sldId id="264" r:id="rId12"/>
    <p:sldId id="268" r:id="rId13"/>
    <p:sldId id="269" r:id="rId14"/>
    <p:sldId id="258" r:id="rId15"/>
    <p:sldId id="295" r:id="rId16"/>
    <p:sldId id="284" r:id="rId17"/>
    <p:sldId id="293" r:id="rId18"/>
    <p:sldId id="270" r:id="rId19"/>
    <p:sldId id="296" r:id="rId20"/>
    <p:sldId id="262" r:id="rId21"/>
    <p:sldId id="272" r:id="rId22"/>
    <p:sldId id="271" r:id="rId23"/>
    <p:sldId id="259" r:id="rId24"/>
    <p:sldId id="260" r:id="rId25"/>
    <p:sldId id="273" r:id="rId26"/>
    <p:sldId id="294" r:id="rId27"/>
    <p:sldId id="261" r:id="rId28"/>
    <p:sldId id="274" r:id="rId29"/>
    <p:sldId id="285" r:id="rId30"/>
    <p:sldId id="292" r:id="rId31"/>
    <p:sldId id="275" r:id="rId32"/>
  </p:sldIdLst>
  <p:sldSz cx="9144000" cy="6858000" type="screen4x3"/>
  <p:notesSz cx="6858000" cy="9723438"/>
  <p:defaultTextStyle>
    <a:defPPr>
      <a:defRPr lang="en-US"/>
    </a:defPPr>
    <a:lvl1pPr algn="l" defTabSz="457200" rtl="0" eaLnBrk="0" fontAlgn="base" hangingPunct="0">
      <a:spcBef>
        <a:spcPct val="0"/>
      </a:spcBef>
      <a:spcAft>
        <a:spcPct val="0"/>
      </a:spcAft>
      <a:defRPr kern="1200">
        <a:solidFill>
          <a:schemeClr val="tx1"/>
        </a:solidFill>
        <a:latin typeface="Garamond" panose="02020404030301010803" pitchFamily="18" charset="0"/>
        <a:ea typeface="MS PGothic" panose="020B0600070205080204" pitchFamily="34" charset="-128"/>
        <a:cs typeface="+mn-cs"/>
      </a:defRPr>
    </a:lvl1pPr>
    <a:lvl2pPr marL="457200" algn="l" defTabSz="457200" rtl="0" eaLnBrk="0" fontAlgn="base" hangingPunct="0">
      <a:spcBef>
        <a:spcPct val="0"/>
      </a:spcBef>
      <a:spcAft>
        <a:spcPct val="0"/>
      </a:spcAft>
      <a:defRPr kern="1200">
        <a:solidFill>
          <a:schemeClr val="tx1"/>
        </a:solidFill>
        <a:latin typeface="Garamond" panose="02020404030301010803" pitchFamily="18" charset="0"/>
        <a:ea typeface="MS PGothic" panose="020B0600070205080204" pitchFamily="34" charset="-128"/>
        <a:cs typeface="+mn-cs"/>
      </a:defRPr>
    </a:lvl2pPr>
    <a:lvl3pPr marL="914400" algn="l" defTabSz="457200" rtl="0" eaLnBrk="0" fontAlgn="base" hangingPunct="0">
      <a:spcBef>
        <a:spcPct val="0"/>
      </a:spcBef>
      <a:spcAft>
        <a:spcPct val="0"/>
      </a:spcAft>
      <a:defRPr kern="1200">
        <a:solidFill>
          <a:schemeClr val="tx1"/>
        </a:solidFill>
        <a:latin typeface="Garamond" panose="02020404030301010803" pitchFamily="18" charset="0"/>
        <a:ea typeface="MS PGothic" panose="020B0600070205080204" pitchFamily="34" charset="-128"/>
        <a:cs typeface="+mn-cs"/>
      </a:defRPr>
    </a:lvl3pPr>
    <a:lvl4pPr marL="1371600" algn="l" defTabSz="457200" rtl="0" eaLnBrk="0" fontAlgn="base" hangingPunct="0">
      <a:spcBef>
        <a:spcPct val="0"/>
      </a:spcBef>
      <a:spcAft>
        <a:spcPct val="0"/>
      </a:spcAft>
      <a:defRPr kern="1200">
        <a:solidFill>
          <a:schemeClr val="tx1"/>
        </a:solidFill>
        <a:latin typeface="Garamond" panose="02020404030301010803" pitchFamily="18" charset="0"/>
        <a:ea typeface="MS PGothic" panose="020B0600070205080204" pitchFamily="34" charset="-128"/>
        <a:cs typeface="+mn-cs"/>
      </a:defRPr>
    </a:lvl4pPr>
    <a:lvl5pPr marL="1828800" algn="l" defTabSz="457200" rtl="0" eaLnBrk="0" fontAlgn="base" hangingPunct="0">
      <a:spcBef>
        <a:spcPct val="0"/>
      </a:spcBef>
      <a:spcAft>
        <a:spcPct val="0"/>
      </a:spcAft>
      <a:defRPr kern="1200">
        <a:solidFill>
          <a:schemeClr val="tx1"/>
        </a:solidFill>
        <a:latin typeface="Garamond" panose="02020404030301010803" pitchFamily="18" charset="0"/>
        <a:ea typeface="MS PGothic" panose="020B0600070205080204" pitchFamily="34" charset="-128"/>
        <a:cs typeface="+mn-cs"/>
      </a:defRPr>
    </a:lvl5pPr>
    <a:lvl6pPr marL="2286000" algn="l" defTabSz="914400" rtl="0" eaLnBrk="1" latinLnBrk="0" hangingPunct="1">
      <a:defRPr kern="1200">
        <a:solidFill>
          <a:schemeClr val="tx1"/>
        </a:solidFill>
        <a:latin typeface="Garamond" panose="02020404030301010803" pitchFamily="18" charset="0"/>
        <a:ea typeface="MS PGothic" panose="020B0600070205080204" pitchFamily="34" charset="-128"/>
        <a:cs typeface="+mn-cs"/>
      </a:defRPr>
    </a:lvl6pPr>
    <a:lvl7pPr marL="2743200" algn="l" defTabSz="914400" rtl="0" eaLnBrk="1" latinLnBrk="0" hangingPunct="1">
      <a:defRPr kern="1200">
        <a:solidFill>
          <a:schemeClr val="tx1"/>
        </a:solidFill>
        <a:latin typeface="Garamond" panose="02020404030301010803" pitchFamily="18" charset="0"/>
        <a:ea typeface="MS PGothic" panose="020B0600070205080204" pitchFamily="34" charset="-128"/>
        <a:cs typeface="+mn-cs"/>
      </a:defRPr>
    </a:lvl7pPr>
    <a:lvl8pPr marL="3200400" algn="l" defTabSz="914400" rtl="0" eaLnBrk="1" latinLnBrk="0" hangingPunct="1">
      <a:defRPr kern="1200">
        <a:solidFill>
          <a:schemeClr val="tx1"/>
        </a:solidFill>
        <a:latin typeface="Garamond" panose="02020404030301010803" pitchFamily="18" charset="0"/>
        <a:ea typeface="MS PGothic" panose="020B0600070205080204" pitchFamily="34" charset="-128"/>
        <a:cs typeface="+mn-cs"/>
      </a:defRPr>
    </a:lvl8pPr>
    <a:lvl9pPr marL="3657600" algn="l" defTabSz="914400" rtl="0" eaLnBrk="1" latinLnBrk="0" hangingPunct="1">
      <a:defRPr kern="1200">
        <a:solidFill>
          <a:schemeClr val="tx1"/>
        </a:solidFill>
        <a:latin typeface="Garamond" panose="02020404030301010803" pitchFamily="18"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FF"/>
    <a:srgbClr val="CC00FF"/>
    <a:srgbClr val="006699"/>
    <a:srgbClr val="3366FF"/>
    <a:srgbClr val="00FF00"/>
    <a:srgbClr val="00FFFF"/>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50"/>
  </p:normalViewPr>
  <p:slideViewPr>
    <p:cSldViewPr>
      <p:cViewPr varScale="1">
        <p:scale>
          <a:sx n="120" d="100"/>
          <a:sy n="120" d="100"/>
        </p:scale>
        <p:origin x="200"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ata3.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12" Type="http://schemas.openxmlformats.org/officeDocument/2006/relationships/image" Target="../media/image34.sv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11" Type="http://schemas.openxmlformats.org/officeDocument/2006/relationships/image" Target="../media/image33.pn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ata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_rels/data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ata1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5" Type="http://schemas.openxmlformats.org/officeDocument/2006/relationships/image" Target="../media/image47.png"/><Relationship Id="rId4" Type="http://schemas.openxmlformats.org/officeDocument/2006/relationships/image" Target="../media/image46.svg"/></Relationships>
</file>

<file path=ppt/diagrams/_rels/data11.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3.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12" Type="http://schemas.openxmlformats.org/officeDocument/2006/relationships/image" Target="../media/image34.sv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11" Type="http://schemas.openxmlformats.org/officeDocument/2006/relationships/image" Target="../media/image33.pn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_rels/drawing5.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rawing8.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9.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8.svg"/><Relationship Id="rId5" Type="http://schemas.openxmlformats.org/officeDocument/2006/relationships/image" Target="../media/image47.png"/><Relationship Id="rId4" Type="http://schemas.openxmlformats.org/officeDocument/2006/relationships/image" Target="../media/image46.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diagrams/_rels/drawing12.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6E7A24-3849-420C-AE1E-BC0264B5E7D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C1CF926-CBD3-448F-8A39-34AC9DA5BC07}">
      <dgm:prSet/>
      <dgm:spPr/>
      <dgm:t>
        <a:bodyPr/>
        <a:lstStyle/>
        <a:p>
          <a:r>
            <a:rPr lang="en-GB"/>
            <a:t>Explain your results and place them into context.</a:t>
          </a:r>
          <a:endParaRPr lang="en-US"/>
        </a:p>
      </dgm:t>
    </dgm:pt>
    <dgm:pt modelId="{125484D0-2CCE-4640-8860-B39E327F42F3}" type="parTrans" cxnId="{04442BE8-038A-4F9C-9BAC-5CDF594C675E}">
      <dgm:prSet/>
      <dgm:spPr/>
      <dgm:t>
        <a:bodyPr/>
        <a:lstStyle/>
        <a:p>
          <a:endParaRPr lang="en-US"/>
        </a:p>
      </dgm:t>
    </dgm:pt>
    <dgm:pt modelId="{B0CF7E24-1C43-4981-BFD6-306632658BE0}" type="sibTrans" cxnId="{04442BE8-038A-4F9C-9BAC-5CDF594C675E}">
      <dgm:prSet/>
      <dgm:spPr/>
      <dgm:t>
        <a:bodyPr/>
        <a:lstStyle/>
        <a:p>
          <a:endParaRPr lang="en-US"/>
        </a:p>
      </dgm:t>
    </dgm:pt>
    <dgm:pt modelId="{BF79ADE9-BD4C-45F2-A851-A42257AC5D55}">
      <dgm:prSet/>
      <dgm:spPr/>
      <dgm:t>
        <a:bodyPr/>
        <a:lstStyle/>
        <a:p>
          <a:r>
            <a:rPr lang="en-GB"/>
            <a:t>Most important section of the dissertation.</a:t>
          </a:r>
          <a:endParaRPr lang="en-US"/>
        </a:p>
      </dgm:t>
    </dgm:pt>
    <dgm:pt modelId="{24E862DD-6B2F-4960-9BF2-E45D2E3D9A31}" type="parTrans" cxnId="{221AB009-F860-408A-A5AC-5D24A28C59F2}">
      <dgm:prSet/>
      <dgm:spPr/>
      <dgm:t>
        <a:bodyPr/>
        <a:lstStyle/>
        <a:p>
          <a:endParaRPr lang="en-US"/>
        </a:p>
      </dgm:t>
    </dgm:pt>
    <dgm:pt modelId="{8B653864-A6A0-450A-8EAC-343C06AEEB14}" type="sibTrans" cxnId="{221AB009-F860-408A-A5AC-5D24A28C59F2}">
      <dgm:prSet/>
      <dgm:spPr/>
      <dgm:t>
        <a:bodyPr/>
        <a:lstStyle/>
        <a:p>
          <a:endParaRPr lang="en-US"/>
        </a:p>
      </dgm:t>
    </dgm:pt>
    <dgm:pt modelId="{EE38624B-2747-4F0C-849A-523BF186D886}">
      <dgm:prSet/>
      <dgm:spPr/>
      <dgm:t>
        <a:bodyPr/>
        <a:lstStyle/>
        <a:p>
          <a:r>
            <a:rPr lang="en-GB"/>
            <a:t>Why?</a:t>
          </a:r>
          <a:endParaRPr lang="en-US"/>
        </a:p>
      </dgm:t>
    </dgm:pt>
    <dgm:pt modelId="{D2473560-154C-4227-9C25-F48F9FA5C74A}" type="parTrans" cxnId="{A6586F5F-5A56-4554-91B3-7563D6A8B3D8}">
      <dgm:prSet/>
      <dgm:spPr/>
      <dgm:t>
        <a:bodyPr/>
        <a:lstStyle/>
        <a:p>
          <a:endParaRPr lang="en-US"/>
        </a:p>
      </dgm:t>
    </dgm:pt>
    <dgm:pt modelId="{A1C18CAE-1713-4834-8B34-8E9F637966E8}" type="sibTrans" cxnId="{A6586F5F-5A56-4554-91B3-7563D6A8B3D8}">
      <dgm:prSet/>
      <dgm:spPr/>
      <dgm:t>
        <a:bodyPr/>
        <a:lstStyle/>
        <a:p>
          <a:endParaRPr lang="en-US"/>
        </a:p>
      </dgm:t>
    </dgm:pt>
    <dgm:pt modelId="{4140FE13-6D4B-4489-B3F5-FF816DB3CCA3}">
      <dgm:prSet/>
      <dgm:spPr/>
      <dgm:t>
        <a:bodyPr/>
        <a:lstStyle/>
        <a:p>
          <a:r>
            <a:rPr lang="en-US"/>
            <a:t>Section most likely to be cited or quoted.</a:t>
          </a:r>
          <a:r>
            <a:rPr lang="en-GB"/>
            <a:t> </a:t>
          </a:r>
          <a:endParaRPr lang="en-US"/>
        </a:p>
      </dgm:t>
    </dgm:pt>
    <dgm:pt modelId="{D2E69F54-EF1E-400C-9BD1-21BCA611D13F}" type="parTrans" cxnId="{13E91478-5EE2-4757-91A3-7E9AA31D5E42}">
      <dgm:prSet/>
      <dgm:spPr/>
      <dgm:t>
        <a:bodyPr/>
        <a:lstStyle/>
        <a:p>
          <a:endParaRPr lang="en-US"/>
        </a:p>
      </dgm:t>
    </dgm:pt>
    <dgm:pt modelId="{0FB57864-8F76-4203-91BE-1B255EC066C1}" type="sibTrans" cxnId="{13E91478-5EE2-4757-91A3-7E9AA31D5E42}">
      <dgm:prSet/>
      <dgm:spPr/>
      <dgm:t>
        <a:bodyPr/>
        <a:lstStyle/>
        <a:p>
          <a:endParaRPr lang="en-US"/>
        </a:p>
      </dgm:t>
    </dgm:pt>
    <dgm:pt modelId="{E827C9F7-CB2B-4114-9974-FA9731211D91}">
      <dgm:prSet/>
      <dgm:spPr/>
      <dgm:t>
        <a:bodyPr/>
        <a:lstStyle/>
        <a:p>
          <a:r>
            <a:rPr lang="en-GB"/>
            <a:t>Demonstrates understanding, interpretation analysis skills.</a:t>
          </a:r>
          <a:endParaRPr lang="en-US"/>
        </a:p>
      </dgm:t>
    </dgm:pt>
    <dgm:pt modelId="{AA1F1B41-923B-4D54-8DF9-8A6B00C6FF9C}" type="parTrans" cxnId="{A9CD628A-6434-4227-B54D-5BA43D2C6DA1}">
      <dgm:prSet/>
      <dgm:spPr/>
      <dgm:t>
        <a:bodyPr/>
        <a:lstStyle/>
        <a:p>
          <a:endParaRPr lang="en-US"/>
        </a:p>
      </dgm:t>
    </dgm:pt>
    <dgm:pt modelId="{15265461-DF2E-4E23-96F2-C2B278462E79}" type="sibTrans" cxnId="{A9CD628A-6434-4227-B54D-5BA43D2C6DA1}">
      <dgm:prSet/>
      <dgm:spPr/>
      <dgm:t>
        <a:bodyPr/>
        <a:lstStyle/>
        <a:p>
          <a:endParaRPr lang="en-US"/>
        </a:p>
      </dgm:t>
    </dgm:pt>
    <dgm:pt modelId="{9ED3578B-173B-4A50-B42A-23F45824CAD5}" type="pres">
      <dgm:prSet presAssocID="{BA6E7A24-3849-420C-AE1E-BC0264B5E7D1}" presName="root" presStyleCnt="0">
        <dgm:presLayoutVars>
          <dgm:dir/>
          <dgm:resizeHandles val="exact"/>
        </dgm:presLayoutVars>
      </dgm:prSet>
      <dgm:spPr/>
    </dgm:pt>
    <dgm:pt modelId="{093926EA-B792-402E-8A30-56706EACD516}" type="pres">
      <dgm:prSet presAssocID="{6C1CF926-CBD3-448F-8A39-34AC9DA5BC07}" presName="compNode" presStyleCnt="0"/>
      <dgm:spPr/>
    </dgm:pt>
    <dgm:pt modelId="{B932F556-2EDF-490C-BBB8-E9A48C0E6904}" type="pres">
      <dgm:prSet presAssocID="{6C1CF926-CBD3-448F-8A39-34AC9DA5BC07}" presName="bgRect" presStyleLbl="bgShp" presStyleIdx="0" presStyleCnt="5"/>
      <dgm:spPr/>
    </dgm:pt>
    <dgm:pt modelId="{112A54EE-5146-4A80-9054-3425C285254B}" type="pres">
      <dgm:prSet presAssocID="{6C1CF926-CBD3-448F-8A39-34AC9DA5BC0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udience"/>
        </a:ext>
      </dgm:extLst>
    </dgm:pt>
    <dgm:pt modelId="{F9626CBB-F98D-4869-853B-EEDC04D01373}" type="pres">
      <dgm:prSet presAssocID="{6C1CF926-CBD3-448F-8A39-34AC9DA5BC07}" presName="spaceRect" presStyleCnt="0"/>
      <dgm:spPr/>
    </dgm:pt>
    <dgm:pt modelId="{0F23C928-1F76-470C-A0C1-188B8FD0BCB0}" type="pres">
      <dgm:prSet presAssocID="{6C1CF926-CBD3-448F-8A39-34AC9DA5BC07}" presName="parTx" presStyleLbl="revTx" presStyleIdx="0" presStyleCnt="5">
        <dgm:presLayoutVars>
          <dgm:chMax val="0"/>
          <dgm:chPref val="0"/>
        </dgm:presLayoutVars>
      </dgm:prSet>
      <dgm:spPr/>
    </dgm:pt>
    <dgm:pt modelId="{3EB107C7-CCDE-4690-93F6-48F84A6DCEE4}" type="pres">
      <dgm:prSet presAssocID="{B0CF7E24-1C43-4981-BFD6-306632658BE0}" presName="sibTrans" presStyleCnt="0"/>
      <dgm:spPr/>
    </dgm:pt>
    <dgm:pt modelId="{FD693F12-95B0-4682-9B81-F5099746A87F}" type="pres">
      <dgm:prSet presAssocID="{BF79ADE9-BD4C-45F2-A851-A42257AC5D55}" presName="compNode" presStyleCnt="0"/>
      <dgm:spPr/>
    </dgm:pt>
    <dgm:pt modelId="{F691BE0B-345A-427B-BCB5-6DC68C60754D}" type="pres">
      <dgm:prSet presAssocID="{BF79ADE9-BD4C-45F2-A851-A42257AC5D55}" presName="bgRect" presStyleLbl="bgShp" presStyleIdx="1" presStyleCnt="5"/>
      <dgm:spPr/>
    </dgm:pt>
    <dgm:pt modelId="{ECF19515-C140-4550-89B5-59D95B0F1DF8}" type="pres">
      <dgm:prSet presAssocID="{BF79ADE9-BD4C-45F2-A851-A42257AC5D5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41C22F21-02AB-4D42-9D16-3E2F23DCF3D6}" type="pres">
      <dgm:prSet presAssocID="{BF79ADE9-BD4C-45F2-A851-A42257AC5D55}" presName="spaceRect" presStyleCnt="0"/>
      <dgm:spPr/>
    </dgm:pt>
    <dgm:pt modelId="{E111F39E-8EE1-4CF8-BBBB-BA1536F26A4C}" type="pres">
      <dgm:prSet presAssocID="{BF79ADE9-BD4C-45F2-A851-A42257AC5D55}" presName="parTx" presStyleLbl="revTx" presStyleIdx="1" presStyleCnt="5">
        <dgm:presLayoutVars>
          <dgm:chMax val="0"/>
          <dgm:chPref val="0"/>
        </dgm:presLayoutVars>
      </dgm:prSet>
      <dgm:spPr/>
    </dgm:pt>
    <dgm:pt modelId="{D0DC4A10-1A75-4F50-AD66-E31C140719AC}" type="pres">
      <dgm:prSet presAssocID="{8B653864-A6A0-450A-8EAC-343C06AEEB14}" presName="sibTrans" presStyleCnt="0"/>
      <dgm:spPr/>
    </dgm:pt>
    <dgm:pt modelId="{2EB03EB4-A62C-48CD-A39C-4ABDDC1369E8}" type="pres">
      <dgm:prSet presAssocID="{EE38624B-2747-4F0C-849A-523BF186D886}" presName="compNode" presStyleCnt="0"/>
      <dgm:spPr/>
    </dgm:pt>
    <dgm:pt modelId="{6BCE7311-B8FF-47FD-A2BB-5D7F53124808}" type="pres">
      <dgm:prSet presAssocID="{EE38624B-2747-4F0C-849A-523BF186D886}" presName="bgRect" presStyleLbl="bgShp" presStyleIdx="2" presStyleCnt="5"/>
      <dgm:spPr/>
    </dgm:pt>
    <dgm:pt modelId="{7331071E-FD42-45F0-B2B0-4C1EAB6D2B8F}" type="pres">
      <dgm:prSet presAssocID="{EE38624B-2747-4F0C-849A-523BF186D88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788EAA0A-A1EB-45AD-B781-20F134ECDA23}" type="pres">
      <dgm:prSet presAssocID="{EE38624B-2747-4F0C-849A-523BF186D886}" presName="spaceRect" presStyleCnt="0"/>
      <dgm:spPr/>
    </dgm:pt>
    <dgm:pt modelId="{553F5F98-B846-4AB7-ABC0-9C9D363282BF}" type="pres">
      <dgm:prSet presAssocID="{EE38624B-2747-4F0C-849A-523BF186D886}" presName="parTx" presStyleLbl="revTx" presStyleIdx="2" presStyleCnt="5">
        <dgm:presLayoutVars>
          <dgm:chMax val="0"/>
          <dgm:chPref val="0"/>
        </dgm:presLayoutVars>
      </dgm:prSet>
      <dgm:spPr/>
    </dgm:pt>
    <dgm:pt modelId="{12D75032-79D5-455E-AAE3-96C97ACD9378}" type="pres">
      <dgm:prSet presAssocID="{A1C18CAE-1713-4834-8B34-8E9F637966E8}" presName="sibTrans" presStyleCnt="0"/>
      <dgm:spPr/>
    </dgm:pt>
    <dgm:pt modelId="{05F5A395-4C48-49C8-94B4-7A6994490F3A}" type="pres">
      <dgm:prSet presAssocID="{4140FE13-6D4B-4489-B3F5-FF816DB3CCA3}" presName="compNode" presStyleCnt="0"/>
      <dgm:spPr/>
    </dgm:pt>
    <dgm:pt modelId="{29008E5D-AC7E-438A-B6DD-B225CE32B639}" type="pres">
      <dgm:prSet presAssocID="{4140FE13-6D4B-4489-B3F5-FF816DB3CCA3}" presName="bgRect" presStyleLbl="bgShp" presStyleIdx="3" presStyleCnt="5"/>
      <dgm:spPr/>
    </dgm:pt>
    <dgm:pt modelId="{412AF64B-1A1D-4CEA-9223-647171EEB042}" type="pres">
      <dgm:prSet presAssocID="{4140FE13-6D4B-4489-B3F5-FF816DB3CCA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en Quotation Mark"/>
        </a:ext>
      </dgm:extLst>
    </dgm:pt>
    <dgm:pt modelId="{A16AD644-D3DC-49AA-942C-FE844CFD9671}" type="pres">
      <dgm:prSet presAssocID="{4140FE13-6D4B-4489-B3F5-FF816DB3CCA3}" presName="spaceRect" presStyleCnt="0"/>
      <dgm:spPr/>
    </dgm:pt>
    <dgm:pt modelId="{CC77DBF9-4C9E-49BF-ACE4-1A2F78F2F1B5}" type="pres">
      <dgm:prSet presAssocID="{4140FE13-6D4B-4489-B3F5-FF816DB3CCA3}" presName="parTx" presStyleLbl="revTx" presStyleIdx="3" presStyleCnt="5">
        <dgm:presLayoutVars>
          <dgm:chMax val="0"/>
          <dgm:chPref val="0"/>
        </dgm:presLayoutVars>
      </dgm:prSet>
      <dgm:spPr/>
    </dgm:pt>
    <dgm:pt modelId="{63708F3A-1208-4EA8-9B90-2D6DA35321D7}" type="pres">
      <dgm:prSet presAssocID="{0FB57864-8F76-4203-91BE-1B255EC066C1}" presName="sibTrans" presStyleCnt="0"/>
      <dgm:spPr/>
    </dgm:pt>
    <dgm:pt modelId="{8D00DDF5-9B7D-4A0D-B5EF-855DB47B1B4A}" type="pres">
      <dgm:prSet presAssocID="{E827C9F7-CB2B-4114-9974-FA9731211D91}" presName="compNode" presStyleCnt="0"/>
      <dgm:spPr/>
    </dgm:pt>
    <dgm:pt modelId="{2DE1F647-9F92-477D-A49E-CFEE61B214A0}" type="pres">
      <dgm:prSet presAssocID="{E827C9F7-CB2B-4114-9974-FA9731211D91}" presName="bgRect" presStyleLbl="bgShp" presStyleIdx="4" presStyleCnt="5"/>
      <dgm:spPr/>
    </dgm:pt>
    <dgm:pt modelId="{658FCB91-B67A-497C-956F-BB7D2DEC0A32}" type="pres">
      <dgm:prSet presAssocID="{E827C9F7-CB2B-4114-9974-FA9731211D9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ice"/>
        </a:ext>
      </dgm:extLst>
    </dgm:pt>
    <dgm:pt modelId="{BB3F60D4-0495-4386-8027-854C649AE4B5}" type="pres">
      <dgm:prSet presAssocID="{E827C9F7-CB2B-4114-9974-FA9731211D91}" presName="spaceRect" presStyleCnt="0"/>
      <dgm:spPr/>
    </dgm:pt>
    <dgm:pt modelId="{4F76A71E-85E6-4021-B117-5A05B3D0194B}" type="pres">
      <dgm:prSet presAssocID="{E827C9F7-CB2B-4114-9974-FA9731211D91}" presName="parTx" presStyleLbl="revTx" presStyleIdx="4" presStyleCnt="5">
        <dgm:presLayoutVars>
          <dgm:chMax val="0"/>
          <dgm:chPref val="0"/>
        </dgm:presLayoutVars>
      </dgm:prSet>
      <dgm:spPr/>
    </dgm:pt>
  </dgm:ptLst>
  <dgm:cxnLst>
    <dgm:cxn modelId="{221AB009-F860-408A-A5AC-5D24A28C59F2}" srcId="{BA6E7A24-3849-420C-AE1E-BC0264B5E7D1}" destId="{BF79ADE9-BD4C-45F2-A851-A42257AC5D55}" srcOrd="1" destOrd="0" parTransId="{24E862DD-6B2F-4960-9BF2-E45D2E3D9A31}" sibTransId="{8B653864-A6A0-450A-8EAC-343C06AEEB14}"/>
    <dgm:cxn modelId="{F57CB212-23E0-4F1E-A0F4-CF35D53C1880}" type="presOf" srcId="{6C1CF926-CBD3-448F-8A39-34AC9DA5BC07}" destId="{0F23C928-1F76-470C-A0C1-188B8FD0BCB0}" srcOrd="0" destOrd="0" presId="urn:microsoft.com/office/officeart/2018/2/layout/IconVerticalSolidList"/>
    <dgm:cxn modelId="{BC857F3A-36B6-4BB8-B832-C7BF47B7FAE5}" type="presOf" srcId="{4140FE13-6D4B-4489-B3F5-FF816DB3CCA3}" destId="{CC77DBF9-4C9E-49BF-ACE4-1A2F78F2F1B5}" srcOrd="0" destOrd="0" presId="urn:microsoft.com/office/officeart/2018/2/layout/IconVerticalSolidList"/>
    <dgm:cxn modelId="{A6586F5F-5A56-4554-91B3-7563D6A8B3D8}" srcId="{BA6E7A24-3849-420C-AE1E-BC0264B5E7D1}" destId="{EE38624B-2747-4F0C-849A-523BF186D886}" srcOrd="2" destOrd="0" parTransId="{D2473560-154C-4227-9C25-F48F9FA5C74A}" sibTransId="{A1C18CAE-1713-4834-8B34-8E9F637966E8}"/>
    <dgm:cxn modelId="{0213C869-042B-42A9-ABA2-DB663A6C27D0}" type="presOf" srcId="{BF79ADE9-BD4C-45F2-A851-A42257AC5D55}" destId="{E111F39E-8EE1-4CF8-BBBB-BA1536F26A4C}" srcOrd="0" destOrd="0" presId="urn:microsoft.com/office/officeart/2018/2/layout/IconVerticalSolidList"/>
    <dgm:cxn modelId="{13E91478-5EE2-4757-91A3-7E9AA31D5E42}" srcId="{BA6E7A24-3849-420C-AE1E-BC0264B5E7D1}" destId="{4140FE13-6D4B-4489-B3F5-FF816DB3CCA3}" srcOrd="3" destOrd="0" parTransId="{D2E69F54-EF1E-400C-9BD1-21BCA611D13F}" sibTransId="{0FB57864-8F76-4203-91BE-1B255EC066C1}"/>
    <dgm:cxn modelId="{A9CD628A-6434-4227-B54D-5BA43D2C6DA1}" srcId="{BA6E7A24-3849-420C-AE1E-BC0264B5E7D1}" destId="{E827C9F7-CB2B-4114-9974-FA9731211D91}" srcOrd="4" destOrd="0" parTransId="{AA1F1B41-923B-4D54-8DF9-8A6B00C6FF9C}" sibTransId="{15265461-DF2E-4E23-96F2-C2B278462E79}"/>
    <dgm:cxn modelId="{ADD598C7-FD03-4F5B-98A0-E4DE418AEE68}" type="presOf" srcId="{BA6E7A24-3849-420C-AE1E-BC0264B5E7D1}" destId="{9ED3578B-173B-4A50-B42A-23F45824CAD5}" srcOrd="0" destOrd="0" presId="urn:microsoft.com/office/officeart/2018/2/layout/IconVerticalSolidList"/>
    <dgm:cxn modelId="{04442BE8-038A-4F9C-9BAC-5CDF594C675E}" srcId="{BA6E7A24-3849-420C-AE1E-BC0264B5E7D1}" destId="{6C1CF926-CBD3-448F-8A39-34AC9DA5BC07}" srcOrd="0" destOrd="0" parTransId="{125484D0-2CCE-4640-8860-B39E327F42F3}" sibTransId="{B0CF7E24-1C43-4981-BFD6-306632658BE0}"/>
    <dgm:cxn modelId="{F6C234F3-588C-4588-B49E-43229834D4E8}" type="presOf" srcId="{EE38624B-2747-4F0C-849A-523BF186D886}" destId="{553F5F98-B846-4AB7-ABC0-9C9D363282BF}" srcOrd="0" destOrd="0" presId="urn:microsoft.com/office/officeart/2018/2/layout/IconVerticalSolidList"/>
    <dgm:cxn modelId="{D85DC6F5-FB40-47B0-8F2D-75CBEEBACAD7}" type="presOf" srcId="{E827C9F7-CB2B-4114-9974-FA9731211D91}" destId="{4F76A71E-85E6-4021-B117-5A05B3D0194B}" srcOrd="0" destOrd="0" presId="urn:microsoft.com/office/officeart/2018/2/layout/IconVerticalSolidList"/>
    <dgm:cxn modelId="{B7B5D2F9-FC3D-46E0-9EF8-35625292F3A9}" type="presParOf" srcId="{9ED3578B-173B-4A50-B42A-23F45824CAD5}" destId="{093926EA-B792-402E-8A30-56706EACD516}" srcOrd="0" destOrd="0" presId="urn:microsoft.com/office/officeart/2018/2/layout/IconVerticalSolidList"/>
    <dgm:cxn modelId="{1E44C67D-4EA4-4799-83FA-DA177B5A4CCB}" type="presParOf" srcId="{093926EA-B792-402E-8A30-56706EACD516}" destId="{B932F556-2EDF-490C-BBB8-E9A48C0E6904}" srcOrd="0" destOrd="0" presId="urn:microsoft.com/office/officeart/2018/2/layout/IconVerticalSolidList"/>
    <dgm:cxn modelId="{E58C764A-8681-40CF-A60D-DAA277E9EF72}" type="presParOf" srcId="{093926EA-B792-402E-8A30-56706EACD516}" destId="{112A54EE-5146-4A80-9054-3425C285254B}" srcOrd="1" destOrd="0" presId="urn:microsoft.com/office/officeart/2018/2/layout/IconVerticalSolidList"/>
    <dgm:cxn modelId="{BD6EE04C-F77D-4E70-99CE-135A4DB2CD25}" type="presParOf" srcId="{093926EA-B792-402E-8A30-56706EACD516}" destId="{F9626CBB-F98D-4869-853B-EEDC04D01373}" srcOrd="2" destOrd="0" presId="urn:microsoft.com/office/officeart/2018/2/layout/IconVerticalSolidList"/>
    <dgm:cxn modelId="{B0EB8752-3B69-46DA-868E-29E43F657C4B}" type="presParOf" srcId="{093926EA-B792-402E-8A30-56706EACD516}" destId="{0F23C928-1F76-470C-A0C1-188B8FD0BCB0}" srcOrd="3" destOrd="0" presId="urn:microsoft.com/office/officeart/2018/2/layout/IconVerticalSolidList"/>
    <dgm:cxn modelId="{73BA8392-24CE-4140-AF33-42EA431D920E}" type="presParOf" srcId="{9ED3578B-173B-4A50-B42A-23F45824CAD5}" destId="{3EB107C7-CCDE-4690-93F6-48F84A6DCEE4}" srcOrd="1" destOrd="0" presId="urn:microsoft.com/office/officeart/2018/2/layout/IconVerticalSolidList"/>
    <dgm:cxn modelId="{4E82FD43-13F5-46A6-AC40-C6F80CD7D996}" type="presParOf" srcId="{9ED3578B-173B-4A50-B42A-23F45824CAD5}" destId="{FD693F12-95B0-4682-9B81-F5099746A87F}" srcOrd="2" destOrd="0" presId="urn:microsoft.com/office/officeart/2018/2/layout/IconVerticalSolidList"/>
    <dgm:cxn modelId="{5E386FB9-6077-4450-9E21-090474A8E11A}" type="presParOf" srcId="{FD693F12-95B0-4682-9B81-F5099746A87F}" destId="{F691BE0B-345A-427B-BCB5-6DC68C60754D}" srcOrd="0" destOrd="0" presId="urn:microsoft.com/office/officeart/2018/2/layout/IconVerticalSolidList"/>
    <dgm:cxn modelId="{7084EFA2-599F-4D57-858C-7A35062B4BC4}" type="presParOf" srcId="{FD693F12-95B0-4682-9B81-F5099746A87F}" destId="{ECF19515-C140-4550-89B5-59D95B0F1DF8}" srcOrd="1" destOrd="0" presId="urn:microsoft.com/office/officeart/2018/2/layout/IconVerticalSolidList"/>
    <dgm:cxn modelId="{DBCD66FF-B1DA-494F-911F-E416EC95EA57}" type="presParOf" srcId="{FD693F12-95B0-4682-9B81-F5099746A87F}" destId="{41C22F21-02AB-4D42-9D16-3E2F23DCF3D6}" srcOrd="2" destOrd="0" presId="urn:microsoft.com/office/officeart/2018/2/layout/IconVerticalSolidList"/>
    <dgm:cxn modelId="{F276DB9A-7BB9-44A9-829F-40B39C48FCA2}" type="presParOf" srcId="{FD693F12-95B0-4682-9B81-F5099746A87F}" destId="{E111F39E-8EE1-4CF8-BBBB-BA1536F26A4C}" srcOrd="3" destOrd="0" presId="urn:microsoft.com/office/officeart/2018/2/layout/IconVerticalSolidList"/>
    <dgm:cxn modelId="{9C820D7F-6083-4CDE-94E3-409DF01A123A}" type="presParOf" srcId="{9ED3578B-173B-4A50-B42A-23F45824CAD5}" destId="{D0DC4A10-1A75-4F50-AD66-E31C140719AC}" srcOrd="3" destOrd="0" presId="urn:microsoft.com/office/officeart/2018/2/layout/IconVerticalSolidList"/>
    <dgm:cxn modelId="{8946CBA8-85F4-4493-8093-4A2B93C09DEE}" type="presParOf" srcId="{9ED3578B-173B-4A50-B42A-23F45824CAD5}" destId="{2EB03EB4-A62C-48CD-A39C-4ABDDC1369E8}" srcOrd="4" destOrd="0" presId="urn:microsoft.com/office/officeart/2018/2/layout/IconVerticalSolidList"/>
    <dgm:cxn modelId="{A8376906-9800-465C-916C-A9AA3E2954FB}" type="presParOf" srcId="{2EB03EB4-A62C-48CD-A39C-4ABDDC1369E8}" destId="{6BCE7311-B8FF-47FD-A2BB-5D7F53124808}" srcOrd="0" destOrd="0" presId="urn:microsoft.com/office/officeart/2018/2/layout/IconVerticalSolidList"/>
    <dgm:cxn modelId="{F3E35293-CE0D-41F2-978D-5048CCCE1877}" type="presParOf" srcId="{2EB03EB4-A62C-48CD-A39C-4ABDDC1369E8}" destId="{7331071E-FD42-45F0-B2B0-4C1EAB6D2B8F}" srcOrd="1" destOrd="0" presId="urn:microsoft.com/office/officeart/2018/2/layout/IconVerticalSolidList"/>
    <dgm:cxn modelId="{EE61DC43-8FBD-4EF6-AE4F-ECD6C0096EC9}" type="presParOf" srcId="{2EB03EB4-A62C-48CD-A39C-4ABDDC1369E8}" destId="{788EAA0A-A1EB-45AD-B781-20F134ECDA23}" srcOrd="2" destOrd="0" presId="urn:microsoft.com/office/officeart/2018/2/layout/IconVerticalSolidList"/>
    <dgm:cxn modelId="{7C256ED1-6545-4DBD-B09F-24D0624A3D62}" type="presParOf" srcId="{2EB03EB4-A62C-48CD-A39C-4ABDDC1369E8}" destId="{553F5F98-B846-4AB7-ABC0-9C9D363282BF}" srcOrd="3" destOrd="0" presId="urn:microsoft.com/office/officeart/2018/2/layout/IconVerticalSolidList"/>
    <dgm:cxn modelId="{DF7A18BF-158E-4CBA-84E9-FBEEE8D325DC}" type="presParOf" srcId="{9ED3578B-173B-4A50-B42A-23F45824CAD5}" destId="{12D75032-79D5-455E-AAE3-96C97ACD9378}" srcOrd="5" destOrd="0" presId="urn:microsoft.com/office/officeart/2018/2/layout/IconVerticalSolidList"/>
    <dgm:cxn modelId="{FCEB1448-0B8F-40B8-A70D-FA17CA420AED}" type="presParOf" srcId="{9ED3578B-173B-4A50-B42A-23F45824CAD5}" destId="{05F5A395-4C48-49C8-94B4-7A6994490F3A}" srcOrd="6" destOrd="0" presId="urn:microsoft.com/office/officeart/2018/2/layout/IconVerticalSolidList"/>
    <dgm:cxn modelId="{52710706-FA02-404F-94DE-724A1495567D}" type="presParOf" srcId="{05F5A395-4C48-49C8-94B4-7A6994490F3A}" destId="{29008E5D-AC7E-438A-B6DD-B225CE32B639}" srcOrd="0" destOrd="0" presId="urn:microsoft.com/office/officeart/2018/2/layout/IconVerticalSolidList"/>
    <dgm:cxn modelId="{B4312AA5-F3E4-4C09-8C93-6B288972CEC5}" type="presParOf" srcId="{05F5A395-4C48-49C8-94B4-7A6994490F3A}" destId="{412AF64B-1A1D-4CEA-9223-647171EEB042}" srcOrd="1" destOrd="0" presId="urn:microsoft.com/office/officeart/2018/2/layout/IconVerticalSolidList"/>
    <dgm:cxn modelId="{D18AB91A-A964-4B1B-86A9-F77981932F3E}" type="presParOf" srcId="{05F5A395-4C48-49C8-94B4-7A6994490F3A}" destId="{A16AD644-D3DC-49AA-942C-FE844CFD9671}" srcOrd="2" destOrd="0" presId="urn:microsoft.com/office/officeart/2018/2/layout/IconVerticalSolidList"/>
    <dgm:cxn modelId="{DFE28550-F478-4D48-84CC-6BA76D920C08}" type="presParOf" srcId="{05F5A395-4C48-49C8-94B4-7A6994490F3A}" destId="{CC77DBF9-4C9E-49BF-ACE4-1A2F78F2F1B5}" srcOrd="3" destOrd="0" presId="urn:microsoft.com/office/officeart/2018/2/layout/IconVerticalSolidList"/>
    <dgm:cxn modelId="{E4D49100-FDC6-428E-911A-17651C95D276}" type="presParOf" srcId="{9ED3578B-173B-4A50-B42A-23F45824CAD5}" destId="{63708F3A-1208-4EA8-9B90-2D6DA35321D7}" srcOrd="7" destOrd="0" presId="urn:microsoft.com/office/officeart/2018/2/layout/IconVerticalSolidList"/>
    <dgm:cxn modelId="{791AF97E-A738-431E-8877-999D350E53ED}" type="presParOf" srcId="{9ED3578B-173B-4A50-B42A-23F45824CAD5}" destId="{8D00DDF5-9B7D-4A0D-B5EF-855DB47B1B4A}" srcOrd="8" destOrd="0" presId="urn:microsoft.com/office/officeart/2018/2/layout/IconVerticalSolidList"/>
    <dgm:cxn modelId="{4CBA0191-5CB1-4333-B9DA-7BD45DCA9515}" type="presParOf" srcId="{8D00DDF5-9B7D-4A0D-B5EF-855DB47B1B4A}" destId="{2DE1F647-9F92-477D-A49E-CFEE61B214A0}" srcOrd="0" destOrd="0" presId="urn:microsoft.com/office/officeart/2018/2/layout/IconVerticalSolidList"/>
    <dgm:cxn modelId="{166FC09B-F316-4629-8628-8515D0FE1718}" type="presParOf" srcId="{8D00DDF5-9B7D-4A0D-B5EF-855DB47B1B4A}" destId="{658FCB91-B67A-497C-956F-BB7D2DEC0A32}" srcOrd="1" destOrd="0" presId="urn:microsoft.com/office/officeart/2018/2/layout/IconVerticalSolidList"/>
    <dgm:cxn modelId="{F5186ADE-F674-4420-83EC-86824E351448}" type="presParOf" srcId="{8D00DDF5-9B7D-4A0D-B5EF-855DB47B1B4A}" destId="{BB3F60D4-0495-4386-8027-854C649AE4B5}" srcOrd="2" destOrd="0" presId="urn:microsoft.com/office/officeart/2018/2/layout/IconVerticalSolidList"/>
    <dgm:cxn modelId="{4E438743-B785-4728-B969-B5B1B97C4D8E}" type="presParOf" srcId="{8D00DDF5-9B7D-4A0D-B5EF-855DB47B1B4A}" destId="{4F76A71E-85E6-4021-B117-5A05B3D0194B}"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254DB15-3715-4404-B338-92BE3DFB3AD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9A169AB-EACA-490D-A879-395D62EAFF65}">
      <dgm:prSet/>
      <dgm:spPr/>
      <dgm:t>
        <a:bodyPr/>
        <a:lstStyle/>
        <a:p>
          <a:r>
            <a:rPr lang="en-US"/>
            <a:t>The goal of the discussion section is to interpret your findings and place them in the broader context of the literature in the area. </a:t>
          </a:r>
        </a:p>
      </dgm:t>
    </dgm:pt>
    <dgm:pt modelId="{AAFF58B1-40E0-43A0-91CB-F86A6ADA5186}" type="parTrans" cxnId="{A9601335-20BB-44C5-A4E7-C632241DB1AD}">
      <dgm:prSet/>
      <dgm:spPr/>
      <dgm:t>
        <a:bodyPr/>
        <a:lstStyle/>
        <a:p>
          <a:endParaRPr lang="en-US"/>
        </a:p>
      </dgm:t>
    </dgm:pt>
    <dgm:pt modelId="{5AA1EEA4-270F-4DED-A4A4-FFA60F536CF3}" type="sibTrans" cxnId="{A9601335-20BB-44C5-A4E7-C632241DB1AD}">
      <dgm:prSet/>
      <dgm:spPr/>
      <dgm:t>
        <a:bodyPr/>
        <a:lstStyle/>
        <a:p>
          <a:endParaRPr lang="en-US"/>
        </a:p>
      </dgm:t>
    </dgm:pt>
    <dgm:pt modelId="{F24CD6CB-EED9-4554-A130-7023E490372D}">
      <dgm:prSet/>
      <dgm:spPr/>
      <dgm:t>
        <a:bodyPr/>
        <a:lstStyle/>
        <a:p>
          <a:r>
            <a:rPr lang="en-US"/>
            <a:t>A discussion section is like the reverse of the introduction, in that you begin with the specifics and work toward the more general </a:t>
          </a:r>
          <a:r>
            <a:rPr lang="en-US" i="1"/>
            <a:t>(funnel out)</a:t>
          </a:r>
          <a:r>
            <a:rPr lang="en-US"/>
            <a:t>. </a:t>
          </a:r>
        </a:p>
      </dgm:t>
    </dgm:pt>
    <dgm:pt modelId="{A5F8915A-4AD0-4049-9A36-74B9666CAA66}" type="parTrans" cxnId="{BEC38985-52C1-4575-BB00-C58908C1C1D0}">
      <dgm:prSet/>
      <dgm:spPr/>
      <dgm:t>
        <a:bodyPr/>
        <a:lstStyle/>
        <a:p>
          <a:endParaRPr lang="en-US"/>
        </a:p>
      </dgm:t>
    </dgm:pt>
    <dgm:pt modelId="{C2E0C0D1-3CFD-4A40-AD07-C34DDFC1B496}" type="sibTrans" cxnId="{BEC38985-52C1-4575-BB00-C58908C1C1D0}">
      <dgm:prSet/>
      <dgm:spPr/>
      <dgm:t>
        <a:bodyPr/>
        <a:lstStyle/>
        <a:p>
          <a:endParaRPr lang="en-US"/>
        </a:p>
      </dgm:t>
    </dgm:pt>
    <dgm:pt modelId="{F54D775C-0113-DC46-98E9-BC2FE29BFF4B}" type="pres">
      <dgm:prSet presAssocID="{2254DB15-3715-4404-B338-92BE3DFB3AD8}" presName="linear" presStyleCnt="0">
        <dgm:presLayoutVars>
          <dgm:animLvl val="lvl"/>
          <dgm:resizeHandles val="exact"/>
        </dgm:presLayoutVars>
      </dgm:prSet>
      <dgm:spPr/>
    </dgm:pt>
    <dgm:pt modelId="{2E49CFD5-C771-E14A-B033-A951C5702DBF}" type="pres">
      <dgm:prSet presAssocID="{69A169AB-EACA-490D-A879-395D62EAFF65}" presName="parentText" presStyleLbl="node1" presStyleIdx="0" presStyleCnt="2">
        <dgm:presLayoutVars>
          <dgm:chMax val="0"/>
          <dgm:bulletEnabled val="1"/>
        </dgm:presLayoutVars>
      </dgm:prSet>
      <dgm:spPr/>
    </dgm:pt>
    <dgm:pt modelId="{C444718D-E8A7-8F49-B31D-CB8E7F51C53B}" type="pres">
      <dgm:prSet presAssocID="{5AA1EEA4-270F-4DED-A4A4-FFA60F536CF3}" presName="spacer" presStyleCnt="0"/>
      <dgm:spPr/>
    </dgm:pt>
    <dgm:pt modelId="{4F124E13-7AAE-6441-A3D0-694FFB6F4EF1}" type="pres">
      <dgm:prSet presAssocID="{F24CD6CB-EED9-4554-A130-7023E490372D}" presName="parentText" presStyleLbl="node1" presStyleIdx="1" presStyleCnt="2">
        <dgm:presLayoutVars>
          <dgm:chMax val="0"/>
          <dgm:bulletEnabled val="1"/>
        </dgm:presLayoutVars>
      </dgm:prSet>
      <dgm:spPr/>
    </dgm:pt>
  </dgm:ptLst>
  <dgm:cxnLst>
    <dgm:cxn modelId="{A9601335-20BB-44C5-A4E7-C632241DB1AD}" srcId="{2254DB15-3715-4404-B338-92BE3DFB3AD8}" destId="{69A169AB-EACA-490D-A879-395D62EAFF65}" srcOrd="0" destOrd="0" parTransId="{AAFF58B1-40E0-43A0-91CB-F86A6ADA5186}" sibTransId="{5AA1EEA4-270F-4DED-A4A4-FFA60F536CF3}"/>
    <dgm:cxn modelId="{B006607A-CF78-ED4C-9C14-267F04B5A1B2}" type="presOf" srcId="{F24CD6CB-EED9-4554-A130-7023E490372D}" destId="{4F124E13-7AAE-6441-A3D0-694FFB6F4EF1}" srcOrd="0" destOrd="0" presId="urn:microsoft.com/office/officeart/2005/8/layout/vList2"/>
    <dgm:cxn modelId="{BEC38985-52C1-4575-BB00-C58908C1C1D0}" srcId="{2254DB15-3715-4404-B338-92BE3DFB3AD8}" destId="{F24CD6CB-EED9-4554-A130-7023E490372D}" srcOrd="1" destOrd="0" parTransId="{A5F8915A-4AD0-4049-9A36-74B9666CAA66}" sibTransId="{C2E0C0D1-3CFD-4A40-AD07-C34DDFC1B496}"/>
    <dgm:cxn modelId="{0C85DEB8-1D81-B942-A977-68888A736FA9}" type="presOf" srcId="{69A169AB-EACA-490D-A879-395D62EAFF65}" destId="{2E49CFD5-C771-E14A-B033-A951C5702DBF}" srcOrd="0" destOrd="0" presId="urn:microsoft.com/office/officeart/2005/8/layout/vList2"/>
    <dgm:cxn modelId="{8B7C64ED-9438-FE41-89F6-7577D9513A3A}" type="presOf" srcId="{2254DB15-3715-4404-B338-92BE3DFB3AD8}" destId="{F54D775C-0113-DC46-98E9-BC2FE29BFF4B}" srcOrd="0" destOrd="0" presId="urn:microsoft.com/office/officeart/2005/8/layout/vList2"/>
    <dgm:cxn modelId="{B822BE45-692B-974D-B434-A298B6FAA49B}" type="presParOf" srcId="{F54D775C-0113-DC46-98E9-BC2FE29BFF4B}" destId="{2E49CFD5-C771-E14A-B033-A951C5702DBF}" srcOrd="0" destOrd="0" presId="urn:microsoft.com/office/officeart/2005/8/layout/vList2"/>
    <dgm:cxn modelId="{760C87CE-FCC5-9A49-AE65-48C75F8A2E3B}" type="presParOf" srcId="{F54D775C-0113-DC46-98E9-BC2FE29BFF4B}" destId="{C444718D-E8A7-8F49-B31D-CB8E7F51C53B}" srcOrd="1" destOrd="0" presId="urn:microsoft.com/office/officeart/2005/8/layout/vList2"/>
    <dgm:cxn modelId="{43D6885B-4682-D84B-A30E-92823884AC1F}" type="presParOf" srcId="{F54D775C-0113-DC46-98E9-BC2FE29BFF4B}" destId="{4F124E13-7AAE-6441-A3D0-694FFB6F4EF1}"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CB5B953-E1E8-4A8E-8924-CC6E6F05C93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D45726F-CB53-44BB-8AC3-D01FBEEA21B9}">
      <dgm:prSet/>
      <dgm:spPr/>
      <dgm:t>
        <a:bodyPr/>
        <a:lstStyle/>
        <a:p>
          <a:r>
            <a:rPr lang="en-GB"/>
            <a:t>Select a journal article of your choice…(ideally from the final section of your literature review / introduction). </a:t>
          </a:r>
          <a:endParaRPr lang="en-US"/>
        </a:p>
      </dgm:t>
    </dgm:pt>
    <dgm:pt modelId="{7DB67922-B135-425F-9D20-5D68919236F1}" type="parTrans" cxnId="{E51B5639-BAD7-4703-854E-54DD50D5D93E}">
      <dgm:prSet/>
      <dgm:spPr/>
      <dgm:t>
        <a:bodyPr/>
        <a:lstStyle/>
        <a:p>
          <a:endParaRPr lang="en-US"/>
        </a:p>
      </dgm:t>
    </dgm:pt>
    <dgm:pt modelId="{FF4BE8B4-1BCB-4503-837B-70EFD8D28EA6}" type="sibTrans" cxnId="{E51B5639-BAD7-4703-854E-54DD50D5D93E}">
      <dgm:prSet/>
      <dgm:spPr/>
      <dgm:t>
        <a:bodyPr/>
        <a:lstStyle/>
        <a:p>
          <a:endParaRPr lang="en-US"/>
        </a:p>
      </dgm:t>
    </dgm:pt>
    <dgm:pt modelId="{7D2362F8-248A-478B-83D7-D6E68E9CE6C3}">
      <dgm:prSet/>
      <dgm:spPr/>
      <dgm:t>
        <a:bodyPr/>
        <a:lstStyle/>
        <a:p>
          <a:r>
            <a:rPr lang="en-GB"/>
            <a:t>Identify the key focus of the introduction</a:t>
          </a:r>
          <a:endParaRPr lang="en-US"/>
        </a:p>
      </dgm:t>
    </dgm:pt>
    <dgm:pt modelId="{D85C6FEB-FB41-41F7-AF55-268D1C4CC019}" type="parTrans" cxnId="{946A82E3-465F-4F89-97EA-B88B2F39DE8A}">
      <dgm:prSet/>
      <dgm:spPr/>
      <dgm:t>
        <a:bodyPr/>
        <a:lstStyle/>
        <a:p>
          <a:endParaRPr lang="en-US"/>
        </a:p>
      </dgm:t>
    </dgm:pt>
    <dgm:pt modelId="{067F4C25-425F-4CCD-BDDC-663650077C8C}" type="sibTrans" cxnId="{946A82E3-465F-4F89-97EA-B88B2F39DE8A}">
      <dgm:prSet/>
      <dgm:spPr/>
      <dgm:t>
        <a:bodyPr/>
        <a:lstStyle/>
        <a:p>
          <a:endParaRPr lang="en-US"/>
        </a:p>
      </dgm:t>
    </dgm:pt>
    <dgm:pt modelId="{0B044B26-2F04-400C-BE35-8A819147817C}">
      <dgm:prSet/>
      <dgm:spPr/>
      <dgm:t>
        <a:bodyPr/>
        <a:lstStyle/>
        <a:p>
          <a:r>
            <a:rPr lang="en-GB"/>
            <a:t>Identify the key focus of the discussion</a:t>
          </a:r>
          <a:endParaRPr lang="en-US"/>
        </a:p>
      </dgm:t>
    </dgm:pt>
    <dgm:pt modelId="{596CDA07-A546-437A-AA21-C383CD8360CB}" type="parTrans" cxnId="{8281D0F5-6C04-4A48-9F16-2BD226D04042}">
      <dgm:prSet/>
      <dgm:spPr/>
      <dgm:t>
        <a:bodyPr/>
        <a:lstStyle/>
        <a:p>
          <a:endParaRPr lang="en-US"/>
        </a:p>
      </dgm:t>
    </dgm:pt>
    <dgm:pt modelId="{7A121118-0252-41A8-A6A0-AA74B738176A}" type="sibTrans" cxnId="{8281D0F5-6C04-4A48-9F16-2BD226D04042}">
      <dgm:prSet/>
      <dgm:spPr/>
      <dgm:t>
        <a:bodyPr/>
        <a:lstStyle/>
        <a:p>
          <a:endParaRPr lang="en-US"/>
        </a:p>
      </dgm:t>
    </dgm:pt>
    <dgm:pt modelId="{13E803A6-D857-48CB-90DE-2D1D3B5DF938}">
      <dgm:prSet/>
      <dgm:spPr/>
      <dgm:t>
        <a:bodyPr/>
        <a:lstStyle/>
        <a:p>
          <a:r>
            <a:rPr lang="en-GB"/>
            <a:t>Where the author has used the same reference in each section…</a:t>
          </a:r>
          <a:endParaRPr lang="en-US"/>
        </a:p>
      </dgm:t>
    </dgm:pt>
    <dgm:pt modelId="{1EFD5D18-DAEA-4943-9F52-2703AC281DAC}" type="parTrans" cxnId="{D7BD525E-06B0-4E45-AA0A-5806E79A4FF3}">
      <dgm:prSet/>
      <dgm:spPr/>
      <dgm:t>
        <a:bodyPr/>
        <a:lstStyle/>
        <a:p>
          <a:endParaRPr lang="en-US"/>
        </a:p>
      </dgm:t>
    </dgm:pt>
    <dgm:pt modelId="{CE3A6FDB-97B4-4A05-924F-03EC9B4DA924}" type="sibTrans" cxnId="{D7BD525E-06B0-4E45-AA0A-5806E79A4FF3}">
      <dgm:prSet/>
      <dgm:spPr/>
      <dgm:t>
        <a:bodyPr/>
        <a:lstStyle/>
        <a:p>
          <a:endParaRPr lang="en-US"/>
        </a:p>
      </dgm:t>
    </dgm:pt>
    <dgm:pt modelId="{3A950793-227C-4D4D-9C39-0F35FE630C68}">
      <dgm:prSet/>
      <dgm:spPr/>
      <dgm:t>
        <a:bodyPr/>
        <a:lstStyle/>
        <a:p>
          <a:r>
            <a:rPr lang="en-GB"/>
            <a:t>Identify how this has been used in the introduction.</a:t>
          </a:r>
          <a:endParaRPr lang="en-US"/>
        </a:p>
      </dgm:t>
    </dgm:pt>
    <dgm:pt modelId="{EC105C75-823D-4EEC-8C3C-53BF9F942AB7}" type="parTrans" cxnId="{4725FBD2-2991-4CA0-9EDA-93391DBA1DA2}">
      <dgm:prSet/>
      <dgm:spPr/>
      <dgm:t>
        <a:bodyPr/>
        <a:lstStyle/>
        <a:p>
          <a:endParaRPr lang="en-US"/>
        </a:p>
      </dgm:t>
    </dgm:pt>
    <dgm:pt modelId="{2E58FB00-E02E-4CC5-9854-A13C3415D8B4}" type="sibTrans" cxnId="{4725FBD2-2991-4CA0-9EDA-93391DBA1DA2}">
      <dgm:prSet/>
      <dgm:spPr/>
      <dgm:t>
        <a:bodyPr/>
        <a:lstStyle/>
        <a:p>
          <a:endParaRPr lang="en-US"/>
        </a:p>
      </dgm:t>
    </dgm:pt>
    <dgm:pt modelId="{E06FE717-6CF2-47D6-A425-D03AEB85A037}">
      <dgm:prSet/>
      <dgm:spPr/>
      <dgm:t>
        <a:bodyPr/>
        <a:lstStyle/>
        <a:p>
          <a:r>
            <a:rPr lang="en-GB"/>
            <a:t>Identify how this has been used in the discussion </a:t>
          </a:r>
          <a:endParaRPr lang="en-US"/>
        </a:p>
      </dgm:t>
    </dgm:pt>
    <dgm:pt modelId="{6415DB78-1E78-442E-9F80-D39FF2B7884B}" type="parTrans" cxnId="{1664823F-3228-4B56-A474-B61AF2F9B3F7}">
      <dgm:prSet/>
      <dgm:spPr/>
      <dgm:t>
        <a:bodyPr/>
        <a:lstStyle/>
        <a:p>
          <a:endParaRPr lang="en-US"/>
        </a:p>
      </dgm:t>
    </dgm:pt>
    <dgm:pt modelId="{14DE991B-04FC-4E42-BE87-128361116F54}" type="sibTrans" cxnId="{1664823F-3228-4B56-A474-B61AF2F9B3F7}">
      <dgm:prSet/>
      <dgm:spPr/>
      <dgm:t>
        <a:bodyPr/>
        <a:lstStyle/>
        <a:p>
          <a:endParaRPr lang="en-US"/>
        </a:p>
      </dgm:t>
    </dgm:pt>
    <dgm:pt modelId="{DE209478-3130-4D59-893B-998EC1EA6226}" type="pres">
      <dgm:prSet presAssocID="{1CB5B953-E1E8-4A8E-8924-CC6E6F05C93C}" presName="root" presStyleCnt="0">
        <dgm:presLayoutVars>
          <dgm:dir/>
          <dgm:resizeHandles val="exact"/>
        </dgm:presLayoutVars>
      </dgm:prSet>
      <dgm:spPr/>
    </dgm:pt>
    <dgm:pt modelId="{1F9F2988-7F54-4427-88F5-D1A99608F8FD}" type="pres">
      <dgm:prSet presAssocID="{FD45726F-CB53-44BB-8AC3-D01FBEEA21B9}" presName="compNode" presStyleCnt="0"/>
      <dgm:spPr/>
    </dgm:pt>
    <dgm:pt modelId="{529FD44C-9C33-41AD-9A33-C7BC165D1D3B}" type="pres">
      <dgm:prSet presAssocID="{FD45726F-CB53-44BB-8AC3-D01FBEEA21B9}" presName="bgRect" presStyleLbl="bgShp" presStyleIdx="0" presStyleCnt="6"/>
      <dgm:spPr/>
    </dgm:pt>
    <dgm:pt modelId="{A3415896-A38D-4DD4-8830-D09F8A1ED3A1}" type="pres">
      <dgm:prSet presAssocID="{FD45726F-CB53-44BB-8AC3-D01FBEEA21B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sed Book"/>
        </a:ext>
      </dgm:extLst>
    </dgm:pt>
    <dgm:pt modelId="{34821C5F-0537-43F6-8858-9EBF527D0322}" type="pres">
      <dgm:prSet presAssocID="{FD45726F-CB53-44BB-8AC3-D01FBEEA21B9}" presName="spaceRect" presStyleCnt="0"/>
      <dgm:spPr/>
    </dgm:pt>
    <dgm:pt modelId="{64312903-FE7B-42D0-9F2A-CB515D5B363F}" type="pres">
      <dgm:prSet presAssocID="{FD45726F-CB53-44BB-8AC3-D01FBEEA21B9}" presName="parTx" presStyleLbl="revTx" presStyleIdx="0" presStyleCnt="6">
        <dgm:presLayoutVars>
          <dgm:chMax val="0"/>
          <dgm:chPref val="0"/>
        </dgm:presLayoutVars>
      </dgm:prSet>
      <dgm:spPr/>
    </dgm:pt>
    <dgm:pt modelId="{011B0A5C-C9F2-42CC-9A26-4BBFA09520AD}" type="pres">
      <dgm:prSet presAssocID="{FF4BE8B4-1BCB-4503-837B-70EFD8D28EA6}" presName="sibTrans" presStyleCnt="0"/>
      <dgm:spPr/>
    </dgm:pt>
    <dgm:pt modelId="{3B2FD9A9-FF79-44BE-B238-2F5A9A6D1454}" type="pres">
      <dgm:prSet presAssocID="{7D2362F8-248A-478B-83D7-D6E68E9CE6C3}" presName="compNode" presStyleCnt="0"/>
      <dgm:spPr/>
    </dgm:pt>
    <dgm:pt modelId="{32B75E84-FDF4-4377-B822-6AC66C04E4D3}" type="pres">
      <dgm:prSet presAssocID="{7D2362F8-248A-478B-83D7-D6E68E9CE6C3}" presName="bgRect" presStyleLbl="bgShp" presStyleIdx="1" presStyleCnt="6"/>
      <dgm:spPr/>
    </dgm:pt>
    <dgm:pt modelId="{BF8BAF42-B12A-4859-A125-11AFB8DB7A54}" type="pres">
      <dgm:prSet presAssocID="{7D2362F8-248A-478B-83D7-D6E68E9CE6C3}"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A01570FE-6A8E-4E09-AB1F-29C942401F78}" type="pres">
      <dgm:prSet presAssocID="{7D2362F8-248A-478B-83D7-D6E68E9CE6C3}" presName="spaceRect" presStyleCnt="0"/>
      <dgm:spPr/>
    </dgm:pt>
    <dgm:pt modelId="{E92F32C5-1E9F-4194-B46B-A629EFB4FD35}" type="pres">
      <dgm:prSet presAssocID="{7D2362F8-248A-478B-83D7-D6E68E9CE6C3}" presName="parTx" presStyleLbl="revTx" presStyleIdx="1" presStyleCnt="6">
        <dgm:presLayoutVars>
          <dgm:chMax val="0"/>
          <dgm:chPref val="0"/>
        </dgm:presLayoutVars>
      </dgm:prSet>
      <dgm:spPr/>
    </dgm:pt>
    <dgm:pt modelId="{9F8F8B4A-1B66-49E5-A938-A90EFDF4A2A0}" type="pres">
      <dgm:prSet presAssocID="{067F4C25-425F-4CCD-BDDC-663650077C8C}" presName="sibTrans" presStyleCnt="0"/>
      <dgm:spPr/>
    </dgm:pt>
    <dgm:pt modelId="{53CC6BD0-2976-45B6-A9D8-16D2404821CA}" type="pres">
      <dgm:prSet presAssocID="{0B044B26-2F04-400C-BE35-8A819147817C}" presName="compNode" presStyleCnt="0"/>
      <dgm:spPr/>
    </dgm:pt>
    <dgm:pt modelId="{C77F2537-8434-453C-BF2E-36278FDBED75}" type="pres">
      <dgm:prSet presAssocID="{0B044B26-2F04-400C-BE35-8A819147817C}" presName="bgRect" presStyleLbl="bgShp" presStyleIdx="2" presStyleCnt="6"/>
      <dgm:spPr/>
    </dgm:pt>
    <dgm:pt modelId="{2BFB6182-7B22-490C-9B07-FB7B30E4E60F}" type="pres">
      <dgm:prSet presAssocID="{0B044B26-2F04-400C-BE35-8A819147817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A715DE91-C4D7-4BEB-B592-274931BF42E8}" type="pres">
      <dgm:prSet presAssocID="{0B044B26-2F04-400C-BE35-8A819147817C}" presName="spaceRect" presStyleCnt="0"/>
      <dgm:spPr/>
    </dgm:pt>
    <dgm:pt modelId="{9D3A213D-A5B3-4268-A168-27AD9A6213E4}" type="pres">
      <dgm:prSet presAssocID="{0B044B26-2F04-400C-BE35-8A819147817C}" presName="parTx" presStyleLbl="revTx" presStyleIdx="2" presStyleCnt="6">
        <dgm:presLayoutVars>
          <dgm:chMax val="0"/>
          <dgm:chPref val="0"/>
        </dgm:presLayoutVars>
      </dgm:prSet>
      <dgm:spPr/>
    </dgm:pt>
    <dgm:pt modelId="{85D0013D-BECF-4473-B3EE-DA117E5D96BC}" type="pres">
      <dgm:prSet presAssocID="{7A121118-0252-41A8-A6A0-AA74B738176A}" presName="sibTrans" presStyleCnt="0"/>
      <dgm:spPr/>
    </dgm:pt>
    <dgm:pt modelId="{0B960B6F-4EDF-4FE0-9117-51B7409A1B35}" type="pres">
      <dgm:prSet presAssocID="{13E803A6-D857-48CB-90DE-2D1D3B5DF938}" presName="compNode" presStyleCnt="0"/>
      <dgm:spPr/>
    </dgm:pt>
    <dgm:pt modelId="{EE123240-CE83-481E-8918-87B003D6005A}" type="pres">
      <dgm:prSet presAssocID="{13E803A6-D857-48CB-90DE-2D1D3B5DF938}" presName="bgRect" presStyleLbl="bgShp" presStyleIdx="3" presStyleCnt="6"/>
      <dgm:spPr/>
    </dgm:pt>
    <dgm:pt modelId="{CA5EFB88-7FBD-4D9B-8AC1-0E1352BD577B}" type="pres">
      <dgm:prSet presAssocID="{13E803A6-D857-48CB-90DE-2D1D3B5DF938}"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BA2148AD-E3C3-4153-952F-77467CF53A6B}" type="pres">
      <dgm:prSet presAssocID="{13E803A6-D857-48CB-90DE-2D1D3B5DF938}" presName="spaceRect" presStyleCnt="0"/>
      <dgm:spPr/>
    </dgm:pt>
    <dgm:pt modelId="{B857363F-6D1B-434E-98F4-89DDBA5E4BD3}" type="pres">
      <dgm:prSet presAssocID="{13E803A6-D857-48CB-90DE-2D1D3B5DF938}" presName="parTx" presStyleLbl="revTx" presStyleIdx="3" presStyleCnt="6">
        <dgm:presLayoutVars>
          <dgm:chMax val="0"/>
          <dgm:chPref val="0"/>
        </dgm:presLayoutVars>
      </dgm:prSet>
      <dgm:spPr/>
    </dgm:pt>
    <dgm:pt modelId="{86BE490F-E6ED-49B7-B7DA-F0FF2EB2960E}" type="pres">
      <dgm:prSet presAssocID="{CE3A6FDB-97B4-4A05-924F-03EC9B4DA924}" presName="sibTrans" presStyleCnt="0"/>
      <dgm:spPr/>
    </dgm:pt>
    <dgm:pt modelId="{27280B10-7B6C-47E7-9BF5-C7D5A701B986}" type="pres">
      <dgm:prSet presAssocID="{3A950793-227C-4D4D-9C39-0F35FE630C68}" presName="compNode" presStyleCnt="0"/>
      <dgm:spPr/>
    </dgm:pt>
    <dgm:pt modelId="{DCF49B75-1F86-4C44-9C2E-CDA167975AC9}" type="pres">
      <dgm:prSet presAssocID="{3A950793-227C-4D4D-9C39-0F35FE630C68}" presName="bgRect" presStyleLbl="bgShp" presStyleIdx="4" presStyleCnt="6"/>
      <dgm:spPr/>
    </dgm:pt>
    <dgm:pt modelId="{048FDA2A-10D6-4436-ADB2-B5CE18533384}" type="pres">
      <dgm:prSet presAssocID="{3A950793-227C-4D4D-9C39-0F35FE630C68}"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ubtitles"/>
        </a:ext>
      </dgm:extLst>
    </dgm:pt>
    <dgm:pt modelId="{1F640D6C-3B32-4DFF-AEFB-B4A1534978B4}" type="pres">
      <dgm:prSet presAssocID="{3A950793-227C-4D4D-9C39-0F35FE630C68}" presName="spaceRect" presStyleCnt="0"/>
      <dgm:spPr/>
    </dgm:pt>
    <dgm:pt modelId="{8F917281-65CF-4F37-9554-3624F488CAE6}" type="pres">
      <dgm:prSet presAssocID="{3A950793-227C-4D4D-9C39-0F35FE630C68}" presName="parTx" presStyleLbl="revTx" presStyleIdx="4" presStyleCnt="6">
        <dgm:presLayoutVars>
          <dgm:chMax val="0"/>
          <dgm:chPref val="0"/>
        </dgm:presLayoutVars>
      </dgm:prSet>
      <dgm:spPr/>
    </dgm:pt>
    <dgm:pt modelId="{EC9D87B4-0C1F-498E-9563-22FC10317CF1}" type="pres">
      <dgm:prSet presAssocID="{2E58FB00-E02E-4CC5-9854-A13C3415D8B4}" presName="sibTrans" presStyleCnt="0"/>
      <dgm:spPr/>
    </dgm:pt>
    <dgm:pt modelId="{213C3A0E-B95D-4313-B286-4AF69E2EDEA6}" type="pres">
      <dgm:prSet presAssocID="{E06FE717-6CF2-47D6-A425-D03AEB85A037}" presName="compNode" presStyleCnt="0"/>
      <dgm:spPr/>
    </dgm:pt>
    <dgm:pt modelId="{9D6B4516-1F8E-41D4-BC6A-85581A19637E}" type="pres">
      <dgm:prSet presAssocID="{E06FE717-6CF2-47D6-A425-D03AEB85A037}" presName="bgRect" presStyleLbl="bgShp" presStyleIdx="5" presStyleCnt="6"/>
      <dgm:spPr/>
    </dgm:pt>
    <dgm:pt modelId="{25DFC9FE-1305-4AEF-8EEB-D9B9C829A335}" type="pres">
      <dgm:prSet presAssocID="{E06FE717-6CF2-47D6-A425-D03AEB85A03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at"/>
        </a:ext>
      </dgm:extLst>
    </dgm:pt>
    <dgm:pt modelId="{1A2A3070-42BC-4F28-8CFC-391C1E6E547E}" type="pres">
      <dgm:prSet presAssocID="{E06FE717-6CF2-47D6-A425-D03AEB85A037}" presName="spaceRect" presStyleCnt="0"/>
      <dgm:spPr/>
    </dgm:pt>
    <dgm:pt modelId="{CF019940-D82D-46CE-83A8-2207B278E10F}" type="pres">
      <dgm:prSet presAssocID="{E06FE717-6CF2-47D6-A425-D03AEB85A037}" presName="parTx" presStyleLbl="revTx" presStyleIdx="5" presStyleCnt="6">
        <dgm:presLayoutVars>
          <dgm:chMax val="0"/>
          <dgm:chPref val="0"/>
        </dgm:presLayoutVars>
      </dgm:prSet>
      <dgm:spPr/>
    </dgm:pt>
  </dgm:ptLst>
  <dgm:cxnLst>
    <dgm:cxn modelId="{EA81E515-E54C-4FDB-AC6B-F799B21E58CF}" type="presOf" srcId="{FD45726F-CB53-44BB-8AC3-D01FBEEA21B9}" destId="{64312903-FE7B-42D0-9F2A-CB515D5B363F}" srcOrd="0" destOrd="0" presId="urn:microsoft.com/office/officeart/2018/2/layout/IconVerticalSolidList"/>
    <dgm:cxn modelId="{77F06721-A347-4271-A08C-16C656F36C55}" type="presOf" srcId="{1CB5B953-E1E8-4A8E-8924-CC6E6F05C93C}" destId="{DE209478-3130-4D59-893B-998EC1EA6226}" srcOrd="0" destOrd="0" presId="urn:microsoft.com/office/officeart/2018/2/layout/IconVerticalSolidList"/>
    <dgm:cxn modelId="{E51B5639-BAD7-4703-854E-54DD50D5D93E}" srcId="{1CB5B953-E1E8-4A8E-8924-CC6E6F05C93C}" destId="{FD45726F-CB53-44BB-8AC3-D01FBEEA21B9}" srcOrd="0" destOrd="0" parTransId="{7DB67922-B135-425F-9D20-5D68919236F1}" sibTransId="{FF4BE8B4-1BCB-4503-837B-70EFD8D28EA6}"/>
    <dgm:cxn modelId="{1664823F-3228-4B56-A474-B61AF2F9B3F7}" srcId="{1CB5B953-E1E8-4A8E-8924-CC6E6F05C93C}" destId="{E06FE717-6CF2-47D6-A425-D03AEB85A037}" srcOrd="5" destOrd="0" parTransId="{6415DB78-1E78-442E-9F80-D39FF2B7884B}" sibTransId="{14DE991B-04FC-4E42-BE87-128361116F54}"/>
    <dgm:cxn modelId="{7432AD53-11FF-4F2F-BD37-25BF667281F5}" type="presOf" srcId="{E06FE717-6CF2-47D6-A425-D03AEB85A037}" destId="{CF019940-D82D-46CE-83A8-2207B278E10F}" srcOrd="0" destOrd="0" presId="urn:microsoft.com/office/officeart/2018/2/layout/IconVerticalSolidList"/>
    <dgm:cxn modelId="{D7BD525E-06B0-4E45-AA0A-5806E79A4FF3}" srcId="{1CB5B953-E1E8-4A8E-8924-CC6E6F05C93C}" destId="{13E803A6-D857-48CB-90DE-2D1D3B5DF938}" srcOrd="3" destOrd="0" parTransId="{1EFD5D18-DAEA-4943-9F52-2703AC281DAC}" sibTransId="{CE3A6FDB-97B4-4A05-924F-03EC9B4DA924}"/>
    <dgm:cxn modelId="{C523AD62-6A19-4BFA-AAD5-8754EBBAA1EA}" type="presOf" srcId="{7D2362F8-248A-478B-83D7-D6E68E9CE6C3}" destId="{E92F32C5-1E9F-4194-B46B-A629EFB4FD35}" srcOrd="0" destOrd="0" presId="urn:microsoft.com/office/officeart/2018/2/layout/IconVerticalSolidList"/>
    <dgm:cxn modelId="{1D648A86-0969-4173-BF71-783E313B347E}" type="presOf" srcId="{3A950793-227C-4D4D-9C39-0F35FE630C68}" destId="{8F917281-65CF-4F37-9554-3624F488CAE6}" srcOrd="0" destOrd="0" presId="urn:microsoft.com/office/officeart/2018/2/layout/IconVerticalSolidList"/>
    <dgm:cxn modelId="{70DA4492-389D-48F9-87C7-2D28DECE1E00}" type="presOf" srcId="{13E803A6-D857-48CB-90DE-2D1D3B5DF938}" destId="{B857363F-6D1B-434E-98F4-89DDBA5E4BD3}" srcOrd="0" destOrd="0" presId="urn:microsoft.com/office/officeart/2018/2/layout/IconVerticalSolidList"/>
    <dgm:cxn modelId="{15740EBF-AEDB-4504-8E0A-68DCD389C8F5}" type="presOf" srcId="{0B044B26-2F04-400C-BE35-8A819147817C}" destId="{9D3A213D-A5B3-4268-A168-27AD9A6213E4}" srcOrd="0" destOrd="0" presId="urn:microsoft.com/office/officeart/2018/2/layout/IconVerticalSolidList"/>
    <dgm:cxn modelId="{4725FBD2-2991-4CA0-9EDA-93391DBA1DA2}" srcId="{1CB5B953-E1E8-4A8E-8924-CC6E6F05C93C}" destId="{3A950793-227C-4D4D-9C39-0F35FE630C68}" srcOrd="4" destOrd="0" parTransId="{EC105C75-823D-4EEC-8C3C-53BF9F942AB7}" sibTransId="{2E58FB00-E02E-4CC5-9854-A13C3415D8B4}"/>
    <dgm:cxn modelId="{946A82E3-465F-4F89-97EA-B88B2F39DE8A}" srcId="{1CB5B953-E1E8-4A8E-8924-CC6E6F05C93C}" destId="{7D2362F8-248A-478B-83D7-D6E68E9CE6C3}" srcOrd="1" destOrd="0" parTransId="{D85C6FEB-FB41-41F7-AF55-268D1C4CC019}" sibTransId="{067F4C25-425F-4CCD-BDDC-663650077C8C}"/>
    <dgm:cxn modelId="{8281D0F5-6C04-4A48-9F16-2BD226D04042}" srcId="{1CB5B953-E1E8-4A8E-8924-CC6E6F05C93C}" destId="{0B044B26-2F04-400C-BE35-8A819147817C}" srcOrd="2" destOrd="0" parTransId="{596CDA07-A546-437A-AA21-C383CD8360CB}" sibTransId="{7A121118-0252-41A8-A6A0-AA74B738176A}"/>
    <dgm:cxn modelId="{4B67D350-69AB-443E-8BE3-4276DFF41D37}" type="presParOf" srcId="{DE209478-3130-4D59-893B-998EC1EA6226}" destId="{1F9F2988-7F54-4427-88F5-D1A99608F8FD}" srcOrd="0" destOrd="0" presId="urn:microsoft.com/office/officeart/2018/2/layout/IconVerticalSolidList"/>
    <dgm:cxn modelId="{E9B209D3-66D7-497C-A63D-B75CE49C7A47}" type="presParOf" srcId="{1F9F2988-7F54-4427-88F5-D1A99608F8FD}" destId="{529FD44C-9C33-41AD-9A33-C7BC165D1D3B}" srcOrd="0" destOrd="0" presId="urn:microsoft.com/office/officeart/2018/2/layout/IconVerticalSolidList"/>
    <dgm:cxn modelId="{F897B954-A9B8-40A9-902F-B723956C6147}" type="presParOf" srcId="{1F9F2988-7F54-4427-88F5-D1A99608F8FD}" destId="{A3415896-A38D-4DD4-8830-D09F8A1ED3A1}" srcOrd="1" destOrd="0" presId="urn:microsoft.com/office/officeart/2018/2/layout/IconVerticalSolidList"/>
    <dgm:cxn modelId="{A0A080B0-BFA6-4DCC-BB45-B7AF9B7C4B11}" type="presParOf" srcId="{1F9F2988-7F54-4427-88F5-D1A99608F8FD}" destId="{34821C5F-0537-43F6-8858-9EBF527D0322}" srcOrd="2" destOrd="0" presId="urn:microsoft.com/office/officeart/2018/2/layout/IconVerticalSolidList"/>
    <dgm:cxn modelId="{D55676C2-E8CB-42BD-8A3F-A809CD3BAF45}" type="presParOf" srcId="{1F9F2988-7F54-4427-88F5-D1A99608F8FD}" destId="{64312903-FE7B-42D0-9F2A-CB515D5B363F}" srcOrd="3" destOrd="0" presId="urn:microsoft.com/office/officeart/2018/2/layout/IconVerticalSolidList"/>
    <dgm:cxn modelId="{C2FE3DA9-0CA3-4021-9A12-3D9740737A31}" type="presParOf" srcId="{DE209478-3130-4D59-893B-998EC1EA6226}" destId="{011B0A5C-C9F2-42CC-9A26-4BBFA09520AD}" srcOrd="1" destOrd="0" presId="urn:microsoft.com/office/officeart/2018/2/layout/IconVerticalSolidList"/>
    <dgm:cxn modelId="{656FF93A-01E4-4C3F-BC6C-8C0506FEE65F}" type="presParOf" srcId="{DE209478-3130-4D59-893B-998EC1EA6226}" destId="{3B2FD9A9-FF79-44BE-B238-2F5A9A6D1454}" srcOrd="2" destOrd="0" presId="urn:microsoft.com/office/officeart/2018/2/layout/IconVerticalSolidList"/>
    <dgm:cxn modelId="{655717B4-E081-48E3-892D-3ACCA6E82A3A}" type="presParOf" srcId="{3B2FD9A9-FF79-44BE-B238-2F5A9A6D1454}" destId="{32B75E84-FDF4-4377-B822-6AC66C04E4D3}" srcOrd="0" destOrd="0" presId="urn:microsoft.com/office/officeart/2018/2/layout/IconVerticalSolidList"/>
    <dgm:cxn modelId="{EAFC7BCC-F2A3-4A65-BA93-A5DD2C319540}" type="presParOf" srcId="{3B2FD9A9-FF79-44BE-B238-2F5A9A6D1454}" destId="{BF8BAF42-B12A-4859-A125-11AFB8DB7A54}" srcOrd="1" destOrd="0" presId="urn:microsoft.com/office/officeart/2018/2/layout/IconVerticalSolidList"/>
    <dgm:cxn modelId="{37E05D6F-6AA2-4388-BABC-B70261F8340C}" type="presParOf" srcId="{3B2FD9A9-FF79-44BE-B238-2F5A9A6D1454}" destId="{A01570FE-6A8E-4E09-AB1F-29C942401F78}" srcOrd="2" destOrd="0" presId="urn:microsoft.com/office/officeart/2018/2/layout/IconVerticalSolidList"/>
    <dgm:cxn modelId="{41562AA5-D807-46EF-8FBB-C9BB0B55BE9F}" type="presParOf" srcId="{3B2FD9A9-FF79-44BE-B238-2F5A9A6D1454}" destId="{E92F32C5-1E9F-4194-B46B-A629EFB4FD35}" srcOrd="3" destOrd="0" presId="urn:microsoft.com/office/officeart/2018/2/layout/IconVerticalSolidList"/>
    <dgm:cxn modelId="{303CBFAB-FFB3-452D-A429-98E00DC28554}" type="presParOf" srcId="{DE209478-3130-4D59-893B-998EC1EA6226}" destId="{9F8F8B4A-1B66-49E5-A938-A90EFDF4A2A0}" srcOrd="3" destOrd="0" presId="urn:microsoft.com/office/officeart/2018/2/layout/IconVerticalSolidList"/>
    <dgm:cxn modelId="{7BF76BA4-1865-4DD0-A3CD-A7FA4AC3220D}" type="presParOf" srcId="{DE209478-3130-4D59-893B-998EC1EA6226}" destId="{53CC6BD0-2976-45B6-A9D8-16D2404821CA}" srcOrd="4" destOrd="0" presId="urn:microsoft.com/office/officeart/2018/2/layout/IconVerticalSolidList"/>
    <dgm:cxn modelId="{40B7C774-F6FE-4D86-852E-EC7D79F54D06}" type="presParOf" srcId="{53CC6BD0-2976-45B6-A9D8-16D2404821CA}" destId="{C77F2537-8434-453C-BF2E-36278FDBED75}" srcOrd="0" destOrd="0" presId="urn:microsoft.com/office/officeart/2018/2/layout/IconVerticalSolidList"/>
    <dgm:cxn modelId="{7B913B31-F98B-46F9-A738-E3594AFD811E}" type="presParOf" srcId="{53CC6BD0-2976-45B6-A9D8-16D2404821CA}" destId="{2BFB6182-7B22-490C-9B07-FB7B30E4E60F}" srcOrd="1" destOrd="0" presId="urn:microsoft.com/office/officeart/2018/2/layout/IconVerticalSolidList"/>
    <dgm:cxn modelId="{B0801F40-A8EA-4DF6-A54B-A0615EE9B4A2}" type="presParOf" srcId="{53CC6BD0-2976-45B6-A9D8-16D2404821CA}" destId="{A715DE91-C4D7-4BEB-B592-274931BF42E8}" srcOrd="2" destOrd="0" presId="urn:microsoft.com/office/officeart/2018/2/layout/IconVerticalSolidList"/>
    <dgm:cxn modelId="{04A3AD3D-BDDB-44E0-8ECD-C5C4FED84300}" type="presParOf" srcId="{53CC6BD0-2976-45B6-A9D8-16D2404821CA}" destId="{9D3A213D-A5B3-4268-A168-27AD9A6213E4}" srcOrd="3" destOrd="0" presId="urn:microsoft.com/office/officeart/2018/2/layout/IconVerticalSolidList"/>
    <dgm:cxn modelId="{79C5422C-A45E-4491-8E76-CC9231AF2744}" type="presParOf" srcId="{DE209478-3130-4D59-893B-998EC1EA6226}" destId="{85D0013D-BECF-4473-B3EE-DA117E5D96BC}" srcOrd="5" destOrd="0" presId="urn:microsoft.com/office/officeart/2018/2/layout/IconVerticalSolidList"/>
    <dgm:cxn modelId="{822A2A54-2069-4992-8AA3-040DE3576957}" type="presParOf" srcId="{DE209478-3130-4D59-893B-998EC1EA6226}" destId="{0B960B6F-4EDF-4FE0-9117-51B7409A1B35}" srcOrd="6" destOrd="0" presId="urn:microsoft.com/office/officeart/2018/2/layout/IconVerticalSolidList"/>
    <dgm:cxn modelId="{6517F364-CB2C-434B-8503-D8A99032D764}" type="presParOf" srcId="{0B960B6F-4EDF-4FE0-9117-51B7409A1B35}" destId="{EE123240-CE83-481E-8918-87B003D6005A}" srcOrd="0" destOrd="0" presId="urn:microsoft.com/office/officeart/2018/2/layout/IconVerticalSolidList"/>
    <dgm:cxn modelId="{DBF511A8-D58A-4BD6-8404-E7FCD0DFAEC6}" type="presParOf" srcId="{0B960B6F-4EDF-4FE0-9117-51B7409A1B35}" destId="{CA5EFB88-7FBD-4D9B-8AC1-0E1352BD577B}" srcOrd="1" destOrd="0" presId="urn:microsoft.com/office/officeart/2018/2/layout/IconVerticalSolidList"/>
    <dgm:cxn modelId="{BA0AFFCE-96E7-40CC-9422-85C7DAD2CE4E}" type="presParOf" srcId="{0B960B6F-4EDF-4FE0-9117-51B7409A1B35}" destId="{BA2148AD-E3C3-4153-952F-77467CF53A6B}" srcOrd="2" destOrd="0" presId="urn:microsoft.com/office/officeart/2018/2/layout/IconVerticalSolidList"/>
    <dgm:cxn modelId="{4131E363-740F-456E-A03E-EA47E40C4D52}" type="presParOf" srcId="{0B960B6F-4EDF-4FE0-9117-51B7409A1B35}" destId="{B857363F-6D1B-434E-98F4-89DDBA5E4BD3}" srcOrd="3" destOrd="0" presId="urn:microsoft.com/office/officeart/2018/2/layout/IconVerticalSolidList"/>
    <dgm:cxn modelId="{2EE98589-B448-4460-9712-FCBD6220CDFB}" type="presParOf" srcId="{DE209478-3130-4D59-893B-998EC1EA6226}" destId="{86BE490F-E6ED-49B7-B7DA-F0FF2EB2960E}" srcOrd="7" destOrd="0" presId="urn:microsoft.com/office/officeart/2018/2/layout/IconVerticalSolidList"/>
    <dgm:cxn modelId="{BED933B7-6EFF-4AEE-8A72-88A8C4F9B52B}" type="presParOf" srcId="{DE209478-3130-4D59-893B-998EC1EA6226}" destId="{27280B10-7B6C-47E7-9BF5-C7D5A701B986}" srcOrd="8" destOrd="0" presId="urn:microsoft.com/office/officeart/2018/2/layout/IconVerticalSolidList"/>
    <dgm:cxn modelId="{46C3D980-D65B-4FB6-9819-7FB8348AC664}" type="presParOf" srcId="{27280B10-7B6C-47E7-9BF5-C7D5A701B986}" destId="{DCF49B75-1F86-4C44-9C2E-CDA167975AC9}" srcOrd="0" destOrd="0" presId="urn:microsoft.com/office/officeart/2018/2/layout/IconVerticalSolidList"/>
    <dgm:cxn modelId="{4F9B0199-098B-4E39-BFC2-CAC8A83905AE}" type="presParOf" srcId="{27280B10-7B6C-47E7-9BF5-C7D5A701B986}" destId="{048FDA2A-10D6-4436-ADB2-B5CE18533384}" srcOrd="1" destOrd="0" presId="urn:microsoft.com/office/officeart/2018/2/layout/IconVerticalSolidList"/>
    <dgm:cxn modelId="{6C4F15A4-73A5-4F3B-8242-541983F3502C}" type="presParOf" srcId="{27280B10-7B6C-47E7-9BF5-C7D5A701B986}" destId="{1F640D6C-3B32-4DFF-AEFB-B4A1534978B4}" srcOrd="2" destOrd="0" presId="urn:microsoft.com/office/officeart/2018/2/layout/IconVerticalSolidList"/>
    <dgm:cxn modelId="{8013A042-F956-4AAC-B397-EBD6E7A0C5F7}" type="presParOf" srcId="{27280B10-7B6C-47E7-9BF5-C7D5A701B986}" destId="{8F917281-65CF-4F37-9554-3624F488CAE6}" srcOrd="3" destOrd="0" presId="urn:microsoft.com/office/officeart/2018/2/layout/IconVerticalSolidList"/>
    <dgm:cxn modelId="{5FC2714A-C13C-403B-AAFF-37A3EEC84384}" type="presParOf" srcId="{DE209478-3130-4D59-893B-998EC1EA6226}" destId="{EC9D87B4-0C1F-498E-9563-22FC10317CF1}" srcOrd="9" destOrd="0" presId="urn:microsoft.com/office/officeart/2018/2/layout/IconVerticalSolidList"/>
    <dgm:cxn modelId="{C5D6E352-5162-44C4-BB15-CC9749102787}" type="presParOf" srcId="{DE209478-3130-4D59-893B-998EC1EA6226}" destId="{213C3A0E-B95D-4313-B286-4AF69E2EDEA6}" srcOrd="10" destOrd="0" presId="urn:microsoft.com/office/officeart/2018/2/layout/IconVerticalSolidList"/>
    <dgm:cxn modelId="{C5340018-47F7-4F4D-B6A6-42BCC83423EE}" type="presParOf" srcId="{213C3A0E-B95D-4313-B286-4AF69E2EDEA6}" destId="{9D6B4516-1F8E-41D4-BC6A-85581A19637E}" srcOrd="0" destOrd="0" presId="urn:microsoft.com/office/officeart/2018/2/layout/IconVerticalSolidList"/>
    <dgm:cxn modelId="{52F7F6D8-A83A-4948-AC76-7AC71CA1E060}" type="presParOf" srcId="{213C3A0E-B95D-4313-B286-4AF69E2EDEA6}" destId="{25DFC9FE-1305-4AEF-8EEB-D9B9C829A335}" srcOrd="1" destOrd="0" presId="urn:microsoft.com/office/officeart/2018/2/layout/IconVerticalSolidList"/>
    <dgm:cxn modelId="{47DB686F-03E2-4B41-8751-DCD113C637A2}" type="presParOf" srcId="{213C3A0E-B95D-4313-B286-4AF69E2EDEA6}" destId="{1A2A3070-42BC-4F28-8CFC-391C1E6E547E}" srcOrd="2" destOrd="0" presId="urn:microsoft.com/office/officeart/2018/2/layout/IconVerticalSolidList"/>
    <dgm:cxn modelId="{6A654695-48ED-4AB2-9C1D-D8EAB025EBF7}" type="presParOf" srcId="{213C3A0E-B95D-4313-B286-4AF69E2EDEA6}" destId="{CF019940-D82D-46CE-83A8-2207B278E10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5B7CF80-7880-444F-95A0-875AF928D8B7}"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57A35300-BE64-4218-B6DE-104CA4899255}">
      <dgm:prSet/>
      <dgm:spPr/>
      <dgm:t>
        <a:bodyPr/>
        <a:lstStyle/>
        <a:p>
          <a:r>
            <a:rPr lang="en-GB"/>
            <a:t>Highlight the key focus of each paragraph in the discussion. </a:t>
          </a:r>
          <a:endParaRPr lang="en-US"/>
        </a:p>
      </dgm:t>
    </dgm:pt>
    <dgm:pt modelId="{6BEBC310-B5EF-4BB9-97E4-D5A34D48C9E9}" type="parTrans" cxnId="{964EDF84-F6D3-4A6E-A4EB-EFE687E1070A}">
      <dgm:prSet/>
      <dgm:spPr/>
      <dgm:t>
        <a:bodyPr/>
        <a:lstStyle/>
        <a:p>
          <a:endParaRPr lang="en-US"/>
        </a:p>
      </dgm:t>
    </dgm:pt>
    <dgm:pt modelId="{3D4443E7-38B0-4894-B9C6-C8142E400C4F}" type="sibTrans" cxnId="{964EDF84-F6D3-4A6E-A4EB-EFE687E1070A}">
      <dgm:prSet/>
      <dgm:spPr/>
      <dgm:t>
        <a:bodyPr/>
        <a:lstStyle/>
        <a:p>
          <a:endParaRPr lang="en-US"/>
        </a:p>
      </dgm:t>
    </dgm:pt>
    <dgm:pt modelId="{328265D0-1970-48B4-BC81-196AD733D7F5}">
      <dgm:prSet/>
      <dgm:spPr/>
      <dgm:t>
        <a:bodyPr/>
        <a:lstStyle/>
        <a:p>
          <a:r>
            <a:rPr lang="en-GB"/>
            <a:t>Use key words / simple sentence (your own words).</a:t>
          </a:r>
          <a:endParaRPr lang="en-US"/>
        </a:p>
      </dgm:t>
    </dgm:pt>
    <dgm:pt modelId="{F51C4350-DC4B-43DB-8243-E56095BE4276}" type="parTrans" cxnId="{4107EAF9-3CC0-416B-83AA-78B35FC5C4A9}">
      <dgm:prSet/>
      <dgm:spPr/>
      <dgm:t>
        <a:bodyPr/>
        <a:lstStyle/>
        <a:p>
          <a:endParaRPr lang="en-US"/>
        </a:p>
      </dgm:t>
    </dgm:pt>
    <dgm:pt modelId="{6F03FF7A-8BAA-445E-81EB-CA5BA86B53C3}" type="sibTrans" cxnId="{4107EAF9-3CC0-416B-83AA-78B35FC5C4A9}">
      <dgm:prSet/>
      <dgm:spPr/>
      <dgm:t>
        <a:bodyPr/>
        <a:lstStyle/>
        <a:p>
          <a:endParaRPr lang="en-US"/>
        </a:p>
      </dgm:t>
    </dgm:pt>
    <dgm:pt modelId="{E5C8BEAE-2829-44E4-8546-1FB7537A054B}" type="pres">
      <dgm:prSet presAssocID="{75B7CF80-7880-444F-95A0-875AF928D8B7}" presName="root" presStyleCnt="0">
        <dgm:presLayoutVars>
          <dgm:dir/>
          <dgm:resizeHandles val="exact"/>
        </dgm:presLayoutVars>
      </dgm:prSet>
      <dgm:spPr/>
    </dgm:pt>
    <dgm:pt modelId="{C3D4776F-DDEF-4E71-9230-EF2EBBFAB020}" type="pres">
      <dgm:prSet presAssocID="{57A35300-BE64-4218-B6DE-104CA4899255}" presName="compNode" presStyleCnt="0"/>
      <dgm:spPr/>
    </dgm:pt>
    <dgm:pt modelId="{EE2CD03D-FD57-4791-A103-5D17E826725D}" type="pres">
      <dgm:prSet presAssocID="{57A35300-BE64-4218-B6DE-104CA4899255}" presName="bgRect" presStyleLbl="bgShp" presStyleIdx="0" presStyleCnt="2"/>
      <dgm:spPr/>
    </dgm:pt>
    <dgm:pt modelId="{6BC4B8B9-4052-4EDC-B002-D07EADE1D9E4}" type="pres">
      <dgm:prSet presAssocID="{57A35300-BE64-4218-B6DE-104CA489925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7CD3618F-3064-4A51-9E84-384EBA44D6D2}" type="pres">
      <dgm:prSet presAssocID="{57A35300-BE64-4218-B6DE-104CA4899255}" presName="spaceRect" presStyleCnt="0"/>
      <dgm:spPr/>
    </dgm:pt>
    <dgm:pt modelId="{495E2816-1129-4828-9A3A-A2E96A9A0D30}" type="pres">
      <dgm:prSet presAssocID="{57A35300-BE64-4218-B6DE-104CA4899255}" presName="parTx" presStyleLbl="revTx" presStyleIdx="0" presStyleCnt="2">
        <dgm:presLayoutVars>
          <dgm:chMax val="0"/>
          <dgm:chPref val="0"/>
        </dgm:presLayoutVars>
      </dgm:prSet>
      <dgm:spPr/>
    </dgm:pt>
    <dgm:pt modelId="{F8B29691-CD06-4B9C-A401-35F86B2F0010}" type="pres">
      <dgm:prSet presAssocID="{3D4443E7-38B0-4894-B9C6-C8142E400C4F}" presName="sibTrans" presStyleCnt="0"/>
      <dgm:spPr/>
    </dgm:pt>
    <dgm:pt modelId="{C7960C37-FA5A-4183-A3C6-ED3EC20348AD}" type="pres">
      <dgm:prSet presAssocID="{328265D0-1970-48B4-BC81-196AD733D7F5}" presName="compNode" presStyleCnt="0"/>
      <dgm:spPr/>
    </dgm:pt>
    <dgm:pt modelId="{5F3C9B4B-AD95-4AD1-ADD6-5F133CBC146D}" type="pres">
      <dgm:prSet presAssocID="{328265D0-1970-48B4-BC81-196AD733D7F5}" presName="bgRect" presStyleLbl="bgShp" presStyleIdx="1" presStyleCnt="2"/>
      <dgm:spPr/>
    </dgm:pt>
    <dgm:pt modelId="{1AF21960-8BB7-4C8B-B411-77ED7D2F30CE}" type="pres">
      <dgm:prSet presAssocID="{328265D0-1970-48B4-BC81-196AD733D7F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FC12C172-084C-4284-8C0B-D73C79E9F1E4}" type="pres">
      <dgm:prSet presAssocID="{328265D0-1970-48B4-BC81-196AD733D7F5}" presName="spaceRect" presStyleCnt="0"/>
      <dgm:spPr/>
    </dgm:pt>
    <dgm:pt modelId="{35EB5C2D-7906-494F-881C-C74DDB80B77B}" type="pres">
      <dgm:prSet presAssocID="{328265D0-1970-48B4-BC81-196AD733D7F5}" presName="parTx" presStyleLbl="revTx" presStyleIdx="1" presStyleCnt="2">
        <dgm:presLayoutVars>
          <dgm:chMax val="0"/>
          <dgm:chPref val="0"/>
        </dgm:presLayoutVars>
      </dgm:prSet>
      <dgm:spPr/>
    </dgm:pt>
  </dgm:ptLst>
  <dgm:cxnLst>
    <dgm:cxn modelId="{F8082F5C-4AF7-4F92-AF5D-49A54C1BB635}" type="presOf" srcId="{57A35300-BE64-4218-B6DE-104CA4899255}" destId="{495E2816-1129-4828-9A3A-A2E96A9A0D30}" srcOrd="0" destOrd="0" presId="urn:microsoft.com/office/officeart/2018/2/layout/IconVerticalSolidList"/>
    <dgm:cxn modelId="{2BEFD16C-CF50-4DD6-810A-54825BACA16F}" type="presOf" srcId="{328265D0-1970-48B4-BC81-196AD733D7F5}" destId="{35EB5C2D-7906-494F-881C-C74DDB80B77B}" srcOrd="0" destOrd="0" presId="urn:microsoft.com/office/officeart/2018/2/layout/IconVerticalSolidList"/>
    <dgm:cxn modelId="{17564879-6DF2-4741-9833-329AB5969DAD}" type="presOf" srcId="{75B7CF80-7880-444F-95A0-875AF928D8B7}" destId="{E5C8BEAE-2829-44E4-8546-1FB7537A054B}" srcOrd="0" destOrd="0" presId="urn:microsoft.com/office/officeart/2018/2/layout/IconVerticalSolidList"/>
    <dgm:cxn modelId="{964EDF84-F6D3-4A6E-A4EB-EFE687E1070A}" srcId="{75B7CF80-7880-444F-95A0-875AF928D8B7}" destId="{57A35300-BE64-4218-B6DE-104CA4899255}" srcOrd="0" destOrd="0" parTransId="{6BEBC310-B5EF-4BB9-97E4-D5A34D48C9E9}" sibTransId="{3D4443E7-38B0-4894-B9C6-C8142E400C4F}"/>
    <dgm:cxn modelId="{4107EAF9-3CC0-416B-83AA-78B35FC5C4A9}" srcId="{75B7CF80-7880-444F-95A0-875AF928D8B7}" destId="{328265D0-1970-48B4-BC81-196AD733D7F5}" srcOrd="1" destOrd="0" parTransId="{F51C4350-DC4B-43DB-8243-E56095BE4276}" sibTransId="{6F03FF7A-8BAA-445E-81EB-CA5BA86B53C3}"/>
    <dgm:cxn modelId="{2A3F82F0-0866-4D4A-B33C-BB4E5EA4498D}" type="presParOf" srcId="{E5C8BEAE-2829-44E4-8546-1FB7537A054B}" destId="{C3D4776F-DDEF-4E71-9230-EF2EBBFAB020}" srcOrd="0" destOrd="0" presId="urn:microsoft.com/office/officeart/2018/2/layout/IconVerticalSolidList"/>
    <dgm:cxn modelId="{19FCBB36-182C-473D-9EFE-D98A43B65A1A}" type="presParOf" srcId="{C3D4776F-DDEF-4E71-9230-EF2EBBFAB020}" destId="{EE2CD03D-FD57-4791-A103-5D17E826725D}" srcOrd="0" destOrd="0" presId="urn:microsoft.com/office/officeart/2018/2/layout/IconVerticalSolidList"/>
    <dgm:cxn modelId="{352C3BE9-0E16-4DD4-AA90-AA0A46C3C20E}" type="presParOf" srcId="{C3D4776F-DDEF-4E71-9230-EF2EBBFAB020}" destId="{6BC4B8B9-4052-4EDC-B002-D07EADE1D9E4}" srcOrd="1" destOrd="0" presId="urn:microsoft.com/office/officeart/2018/2/layout/IconVerticalSolidList"/>
    <dgm:cxn modelId="{DF1B2267-2716-437F-B744-888312D52D92}" type="presParOf" srcId="{C3D4776F-DDEF-4E71-9230-EF2EBBFAB020}" destId="{7CD3618F-3064-4A51-9E84-384EBA44D6D2}" srcOrd="2" destOrd="0" presId="urn:microsoft.com/office/officeart/2018/2/layout/IconVerticalSolidList"/>
    <dgm:cxn modelId="{C9F9DE18-0520-4403-8457-396A63DB73D0}" type="presParOf" srcId="{C3D4776F-DDEF-4E71-9230-EF2EBBFAB020}" destId="{495E2816-1129-4828-9A3A-A2E96A9A0D30}" srcOrd="3" destOrd="0" presId="urn:microsoft.com/office/officeart/2018/2/layout/IconVerticalSolidList"/>
    <dgm:cxn modelId="{50883151-78A6-4B8C-B94F-6F7B7CCA115C}" type="presParOf" srcId="{E5C8BEAE-2829-44E4-8546-1FB7537A054B}" destId="{F8B29691-CD06-4B9C-A401-35F86B2F0010}" srcOrd="1" destOrd="0" presId="urn:microsoft.com/office/officeart/2018/2/layout/IconVerticalSolidList"/>
    <dgm:cxn modelId="{D9DDE89C-5C51-4ED0-8897-5DC1DA0DDAAA}" type="presParOf" srcId="{E5C8BEAE-2829-44E4-8546-1FB7537A054B}" destId="{C7960C37-FA5A-4183-A3C6-ED3EC20348AD}" srcOrd="2" destOrd="0" presId="urn:microsoft.com/office/officeart/2018/2/layout/IconVerticalSolidList"/>
    <dgm:cxn modelId="{65E43615-6A6A-405C-8D6C-ABA265CAC198}" type="presParOf" srcId="{C7960C37-FA5A-4183-A3C6-ED3EC20348AD}" destId="{5F3C9B4B-AD95-4AD1-ADD6-5F133CBC146D}" srcOrd="0" destOrd="0" presId="urn:microsoft.com/office/officeart/2018/2/layout/IconVerticalSolidList"/>
    <dgm:cxn modelId="{5BB3E6DF-582B-4E40-BEF3-EAF6F0BBD1E3}" type="presParOf" srcId="{C7960C37-FA5A-4183-A3C6-ED3EC20348AD}" destId="{1AF21960-8BB7-4C8B-B411-77ED7D2F30CE}" srcOrd="1" destOrd="0" presId="urn:microsoft.com/office/officeart/2018/2/layout/IconVerticalSolidList"/>
    <dgm:cxn modelId="{4BF14B6B-637E-4A91-852A-7C14A1A75D8D}" type="presParOf" srcId="{C7960C37-FA5A-4183-A3C6-ED3EC20348AD}" destId="{FC12C172-084C-4284-8C0B-D73C79E9F1E4}" srcOrd="2" destOrd="0" presId="urn:microsoft.com/office/officeart/2018/2/layout/IconVerticalSolidList"/>
    <dgm:cxn modelId="{61DE6714-5AE7-43F1-8157-2674272F607E}" type="presParOf" srcId="{C7960C37-FA5A-4183-A3C6-ED3EC20348AD}" destId="{35EB5C2D-7906-494F-881C-C74DDB80B77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CD7B96B-4B8F-448E-8BDB-B0DDC24F143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38E54B5-E360-4996-858E-52050D4CEB50}">
      <dgm:prSet/>
      <dgm:spPr/>
      <dgm:t>
        <a:bodyPr/>
        <a:lstStyle/>
        <a:p>
          <a:r>
            <a:rPr lang="en-US"/>
            <a:t>Begin with a brief restatement of your main findings (using words, not numbers). </a:t>
          </a:r>
        </a:p>
      </dgm:t>
    </dgm:pt>
    <dgm:pt modelId="{DC83CDD7-EBA2-444A-9975-77FBC8AA37EF}" type="parTrans" cxnId="{240BE3F8-E937-4366-8685-CC68C066EB62}">
      <dgm:prSet/>
      <dgm:spPr/>
      <dgm:t>
        <a:bodyPr/>
        <a:lstStyle/>
        <a:p>
          <a:endParaRPr lang="en-US"/>
        </a:p>
      </dgm:t>
    </dgm:pt>
    <dgm:pt modelId="{9D3E1844-5FD7-4FCC-A77F-EA6323B3DEFC}" type="sibTrans" cxnId="{240BE3F8-E937-4366-8685-CC68C066EB62}">
      <dgm:prSet/>
      <dgm:spPr/>
      <dgm:t>
        <a:bodyPr/>
        <a:lstStyle/>
        <a:p>
          <a:endParaRPr lang="en-US"/>
        </a:p>
      </dgm:t>
    </dgm:pt>
    <dgm:pt modelId="{B6079211-4123-42A3-B2BE-A75AA636C4CE}">
      <dgm:prSet/>
      <dgm:spPr/>
      <dgm:t>
        <a:bodyPr/>
        <a:lstStyle/>
        <a:p>
          <a:r>
            <a:rPr lang="en-US"/>
            <a:t>Did they support the hypothesis or not? </a:t>
          </a:r>
        </a:p>
      </dgm:t>
    </dgm:pt>
    <dgm:pt modelId="{10B2437E-4A0E-43EF-BD0F-1F3432E1C21C}" type="parTrans" cxnId="{59F2F773-842B-4DDF-B8D2-45178D83915E}">
      <dgm:prSet/>
      <dgm:spPr/>
      <dgm:t>
        <a:bodyPr/>
        <a:lstStyle/>
        <a:p>
          <a:endParaRPr lang="en-US"/>
        </a:p>
      </dgm:t>
    </dgm:pt>
    <dgm:pt modelId="{4E021ACC-0339-455A-AEF8-53DD7FCA6EEE}" type="sibTrans" cxnId="{59F2F773-842B-4DDF-B8D2-45178D83915E}">
      <dgm:prSet/>
      <dgm:spPr/>
      <dgm:t>
        <a:bodyPr/>
        <a:lstStyle/>
        <a:p>
          <a:endParaRPr lang="en-US"/>
        </a:p>
      </dgm:t>
    </dgm:pt>
    <dgm:pt modelId="{FBE0B541-55C4-4651-9260-D269049D5F20}">
      <dgm:prSet/>
      <dgm:spPr/>
      <dgm:t>
        <a:bodyPr/>
        <a:lstStyle/>
        <a:p>
          <a:r>
            <a:rPr lang="en-US"/>
            <a:t>If not, why not, do you think? Were there any surprising or interesting findings?	</a:t>
          </a:r>
        </a:p>
      </dgm:t>
    </dgm:pt>
    <dgm:pt modelId="{40B29B9F-6EDC-40DF-8D83-B457A8FE60CF}" type="parTrans" cxnId="{F9F21409-71C5-431D-B277-A7E0697678F7}">
      <dgm:prSet/>
      <dgm:spPr/>
      <dgm:t>
        <a:bodyPr/>
        <a:lstStyle/>
        <a:p>
          <a:endParaRPr lang="en-US"/>
        </a:p>
      </dgm:t>
    </dgm:pt>
    <dgm:pt modelId="{4E0913C1-EBDC-4C8B-A7A7-2A96E2049189}" type="sibTrans" cxnId="{F9F21409-71C5-431D-B277-A7E0697678F7}">
      <dgm:prSet/>
      <dgm:spPr/>
      <dgm:t>
        <a:bodyPr/>
        <a:lstStyle/>
        <a:p>
          <a:endParaRPr lang="en-US"/>
        </a:p>
      </dgm:t>
    </dgm:pt>
    <dgm:pt modelId="{1A93B2DA-85BD-5047-8D88-C508A4D3630E}" type="pres">
      <dgm:prSet presAssocID="{7CD7B96B-4B8F-448E-8BDB-B0DDC24F143B}" presName="linear" presStyleCnt="0">
        <dgm:presLayoutVars>
          <dgm:animLvl val="lvl"/>
          <dgm:resizeHandles val="exact"/>
        </dgm:presLayoutVars>
      </dgm:prSet>
      <dgm:spPr/>
    </dgm:pt>
    <dgm:pt modelId="{0B737BFE-0E39-0C4E-834E-872982B6A9BA}" type="pres">
      <dgm:prSet presAssocID="{238E54B5-E360-4996-858E-52050D4CEB50}" presName="parentText" presStyleLbl="node1" presStyleIdx="0" presStyleCnt="3">
        <dgm:presLayoutVars>
          <dgm:chMax val="0"/>
          <dgm:bulletEnabled val="1"/>
        </dgm:presLayoutVars>
      </dgm:prSet>
      <dgm:spPr/>
    </dgm:pt>
    <dgm:pt modelId="{8B352741-4021-3742-978B-A47212FDB13F}" type="pres">
      <dgm:prSet presAssocID="{9D3E1844-5FD7-4FCC-A77F-EA6323B3DEFC}" presName="spacer" presStyleCnt="0"/>
      <dgm:spPr/>
    </dgm:pt>
    <dgm:pt modelId="{755010BF-416A-894B-BB0F-FD401D4ED69A}" type="pres">
      <dgm:prSet presAssocID="{B6079211-4123-42A3-B2BE-A75AA636C4CE}" presName="parentText" presStyleLbl="node1" presStyleIdx="1" presStyleCnt="3">
        <dgm:presLayoutVars>
          <dgm:chMax val="0"/>
          <dgm:bulletEnabled val="1"/>
        </dgm:presLayoutVars>
      </dgm:prSet>
      <dgm:spPr/>
    </dgm:pt>
    <dgm:pt modelId="{E426E753-1159-F649-8EE8-B063F449E60E}" type="pres">
      <dgm:prSet presAssocID="{4E021ACC-0339-455A-AEF8-53DD7FCA6EEE}" presName="spacer" presStyleCnt="0"/>
      <dgm:spPr/>
    </dgm:pt>
    <dgm:pt modelId="{16EC8E70-9800-F54A-8903-1EEAE5BD87C2}" type="pres">
      <dgm:prSet presAssocID="{FBE0B541-55C4-4651-9260-D269049D5F20}" presName="parentText" presStyleLbl="node1" presStyleIdx="2" presStyleCnt="3">
        <dgm:presLayoutVars>
          <dgm:chMax val="0"/>
          <dgm:bulletEnabled val="1"/>
        </dgm:presLayoutVars>
      </dgm:prSet>
      <dgm:spPr/>
    </dgm:pt>
  </dgm:ptLst>
  <dgm:cxnLst>
    <dgm:cxn modelId="{F9F21409-71C5-431D-B277-A7E0697678F7}" srcId="{7CD7B96B-4B8F-448E-8BDB-B0DDC24F143B}" destId="{FBE0B541-55C4-4651-9260-D269049D5F20}" srcOrd="2" destOrd="0" parTransId="{40B29B9F-6EDC-40DF-8D83-B457A8FE60CF}" sibTransId="{4E0913C1-EBDC-4C8B-A7A7-2A96E2049189}"/>
    <dgm:cxn modelId="{1AC60817-EC26-F741-AA51-71309E19B5E6}" type="presOf" srcId="{FBE0B541-55C4-4651-9260-D269049D5F20}" destId="{16EC8E70-9800-F54A-8903-1EEAE5BD87C2}" srcOrd="0" destOrd="0" presId="urn:microsoft.com/office/officeart/2005/8/layout/vList2"/>
    <dgm:cxn modelId="{DC01C556-052A-F848-8242-E0B3687AF3E3}" type="presOf" srcId="{7CD7B96B-4B8F-448E-8BDB-B0DDC24F143B}" destId="{1A93B2DA-85BD-5047-8D88-C508A4D3630E}" srcOrd="0" destOrd="0" presId="urn:microsoft.com/office/officeart/2005/8/layout/vList2"/>
    <dgm:cxn modelId="{59F2F773-842B-4DDF-B8D2-45178D83915E}" srcId="{7CD7B96B-4B8F-448E-8BDB-B0DDC24F143B}" destId="{B6079211-4123-42A3-B2BE-A75AA636C4CE}" srcOrd="1" destOrd="0" parTransId="{10B2437E-4A0E-43EF-BD0F-1F3432E1C21C}" sibTransId="{4E021ACC-0339-455A-AEF8-53DD7FCA6EEE}"/>
    <dgm:cxn modelId="{7CB4D693-2D06-9A43-8030-35CDACB20E46}" type="presOf" srcId="{B6079211-4123-42A3-B2BE-A75AA636C4CE}" destId="{755010BF-416A-894B-BB0F-FD401D4ED69A}" srcOrd="0" destOrd="0" presId="urn:microsoft.com/office/officeart/2005/8/layout/vList2"/>
    <dgm:cxn modelId="{04751CC4-3E0F-0B45-B4D3-B7C759A4E7A4}" type="presOf" srcId="{238E54B5-E360-4996-858E-52050D4CEB50}" destId="{0B737BFE-0E39-0C4E-834E-872982B6A9BA}" srcOrd="0" destOrd="0" presId="urn:microsoft.com/office/officeart/2005/8/layout/vList2"/>
    <dgm:cxn modelId="{240BE3F8-E937-4366-8685-CC68C066EB62}" srcId="{7CD7B96B-4B8F-448E-8BDB-B0DDC24F143B}" destId="{238E54B5-E360-4996-858E-52050D4CEB50}" srcOrd="0" destOrd="0" parTransId="{DC83CDD7-EBA2-444A-9975-77FBC8AA37EF}" sibTransId="{9D3E1844-5FD7-4FCC-A77F-EA6323B3DEFC}"/>
    <dgm:cxn modelId="{D5DF1A1D-4EED-6346-A22A-42011A37E70B}" type="presParOf" srcId="{1A93B2DA-85BD-5047-8D88-C508A4D3630E}" destId="{0B737BFE-0E39-0C4E-834E-872982B6A9BA}" srcOrd="0" destOrd="0" presId="urn:microsoft.com/office/officeart/2005/8/layout/vList2"/>
    <dgm:cxn modelId="{E80796EF-76F8-A148-B153-2D1C236EA358}" type="presParOf" srcId="{1A93B2DA-85BD-5047-8D88-C508A4D3630E}" destId="{8B352741-4021-3742-978B-A47212FDB13F}" srcOrd="1" destOrd="0" presId="urn:microsoft.com/office/officeart/2005/8/layout/vList2"/>
    <dgm:cxn modelId="{C07CA4D7-0AD7-1D48-B096-7FA23504764F}" type="presParOf" srcId="{1A93B2DA-85BD-5047-8D88-C508A4D3630E}" destId="{755010BF-416A-894B-BB0F-FD401D4ED69A}" srcOrd="2" destOrd="0" presId="urn:microsoft.com/office/officeart/2005/8/layout/vList2"/>
    <dgm:cxn modelId="{C826ECAB-9343-194E-95DC-A132682E7679}" type="presParOf" srcId="{1A93B2DA-85BD-5047-8D88-C508A4D3630E}" destId="{E426E753-1159-F649-8EE8-B063F449E60E}" srcOrd="3" destOrd="0" presId="urn:microsoft.com/office/officeart/2005/8/layout/vList2"/>
    <dgm:cxn modelId="{74A3B085-71B7-304B-9496-8D9F04F98475}" type="presParOf" srcId="{1A93B2DA-85BD-5047-8D88-C508A4D3630E}" destId="{16EC8E70-9800-F54A-8903-1EEAE5BD87C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C110BBF-0217-4D33-9DB1-E19869196F8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FA98E5A-BBE3-48ED-9903-12B01478496D}">
      <dgm:prSet/>
      <dgm:spPr/>
      <dgm:t>
        <a:bodyPr/>
        <a:lstStyle/>
        <a:p>
          <a:r>
            <a:rPr lang="en-US"/>
            <a:t>How do your findings tie into the existing literature on the topic, or extend previous research? </a:t>
          </a:r>
        </a:p>
      </dgm:t>
    </dgm:pt>
    <dgm:pt modelId="{7D200CA2-F84A-4C3C-8BC9-04995F9B0151}" type="parTrans" cxnId="{B9428DC4-2325-422E-AE3E-6A9E732603EE}">
      <dgm:prSet/>
      <dgm:spPr/>
      <dgm:t>
        <a:bodyPr/>
        <a:lstStyle/>
        <a:p>
          <a:endParaRPr lang="en-US"/>
        </a:p>
      </dgm:t>
    </dgm:pt>
    <dgm:pt modelId="{7A394C3B-BF89-466B-BDB4-FB01B4FBA6E1}" type="sibTrans" cxnId="{B9428DC4-2325-422E-AE3E-6A9E732603EE}">
      <dgm:prSet/>
      <dgm:spPr/>
      <dgm:t>
        <a:bodyPr/>
        <a:lstStyle/>
        <a:p>
          <a:endParaRPr lang="en-US"/>
        </a:p>
      </dgm:t>
    </dgm:pt>
    <dgm:pt modelId="{AEF35C2E-AE7F-4450-B19E-37B9B99C3752}">
      <dgm:prSet/>
      <dgm:spPr/>
      <dgm:t>
        <a:bodyPr/>
        <a:lstStyle/>
        <a:p>
          <a:r>
            <a:rPr lang="en-US"/>
            <a:t>What do the results say about the broader behavior under investigation? </a:t>
          </a:r>
        </a:p>
      </dgm:t>
    </dgm:pt>
    <dgm:pt modelId="{0B094930-0410-453E-8798-463746F1F879}" type="parTrans" cxnId="{6A0D0B81-BD7D-49DB-9E60-0F454D41B4E1}">
      <dgm:prSet/>
      <dgm:spPr/>
      <dgm:t>
        <a:bodyPr/>
        <a:lstStyle/>
        <a:p>
          <a:endParaRPr lang="en-US"/>
        </a:p>
      </dgm:t>
    </dgm:pt>
    <dgm:pt modelId="{EE99DC19-7102-4E32-8713-22435364FF5F}" type="sibTrans" cxnId="{6A0D0B81-BD7D-49DB-9E60-0F454D41B4E1}">
      <dgm:prSet/>
      <dgm:spPr/>
      <dgm:t>
        <a:bodyPr/>
        <a:lstStyle/>
        <a:p>
          <a:endParaRPr lang="en-US"/>
        </a:p>
      </dgm:t>
    </dgm:pt>
    <dgm:pt modelId="{FE83FEB8-5CC1-4DE4-ABA0-B30EF9D7DE05}">
      <dgm:prSet/>
      <dgm:spPr/>
      <dgm:t>
        <a:bodyPr/>
        <a:lstStyle/>
        <a:p>
          <a:r>
            <a:rPr lang="en-US"/>
            <a:t>Bring back some of the literature you discussed in the Introduction / literature review, and show how your results fit in (or don’t fit in, as the case may be). </a:t>
          </a:r>
        </a:p>
      </dgm:t>
    </dgm:pt>
    <dgm:pt modelId="{753C2CF4-3854-4687-AEE1-13250731BEC1}" type="parTrans" cxnId="{64A422CB-E15C-40E1-BC45-A566E4CCC06E}">
      <dgm:prSet/>
      <dgm:spPr/>
      <dgm:t>
        <a:bodyPr/>
        <a:lstStyle/>
        <a:p>
          <a:endParaRPr lang="en-US"/>
        </a:p>
      </dgm:t>
    </dgm:pt>
    <dgm:pt modelId="{E217FC97-1FF6-422C-B4BE-6B623A880BD3}" type="sibTrans" cxnId="{64A422CB-E15C-40E1-BC45-A566E4CCC06E}">
      <dgm:prSet/>
      <dgm:spPr/>
      <dgm:t>
        <a:bodyPr/>
        <a:lstStyle/>
        <a:p>
          <a:endParaRPr lang="en-US"/>
        </a:p>
      </dgm:t>
    </dgm:pt>
    <dgm:pt modelId="{1F649B9B-7DCA-41AC-A475-E15A977EABD8}" type="pres">
      <dgm:prSet presAssocID="{CC110BBF-0217-4D33-9DB1-E19869196F8D}" presName="root" presStyleCnt="0">
        <dgm:presLayoutVars>
          <dgm:dir/>
          <dgm:resizeHandles val="exact"/>
        </dgm:presLayoutVars>
      </dgm:prSet>
      <dgm:spPr/>
    </dgm:pt>
    <dgm:pt modelId="{74A35802-DF24-4E3D-AE7F-0D153B391F18}" type="pres">
      <dgm:prSet presAssocID="{CFA98E5A-BBE3-48ED-9903-12B01478496D}" presName="compNode" presStyleCnt="0"/>
      <dgm:spPr/>
    </dgm:pt>
    <dgm:pt modelId="{88B2A0AE-427C-412C-AD2D-CC7D70A0DD52}" type="pres">
      <dgm:prSet presAssocID="{CFA98E5A-BBE3-48ED-9903-12B01478496D}" presName="bgRect" presStyleLbl="bgShp" presStyleIdx="0" presStyleCnt="3"/>
      <dgm:spPr/>
    </dgm:pt>
    <dgm:pt modelId="{D01860E5-83DE-453B-B325-1362B45CF6EC}" type="pres">
      <dgm:prSet presAssocID="{CFA98E5A-BBE3-48ED-9903-12B01478496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AF5A8E4E-B07D-42B3-A6E4-DE531C11D934}" type="pres">
      <dgm:prSet presAssocID="{CFA98E5A-BBE3-48ED-9903-12B01478496D}" presName="spaceRect" presStyleCnt="0"/>
      <dgm:spPr/>
    </dgm:pt>
    <dgm:pt modelId="{6F11F942-8A3E-494F-AA02-2969AAF2C4F6}" type="pres">
      <dgm:prSet presAssocID="{CFA98E5A-BBE3-48ED-9903-12B01478496D}" presName="parTx" presStyleLbl="revTx" presStyleIdx="0" presStyleCnt="3">
        <dgm:presLayoutVars>
          <dgm:chMax val="0"/>
          <dgm:chPref val="0"/>
        </dgm:presLayoutVars>
      </dgm:prSet>
      <dgm:spPr/>
    </dgm:pt>
    <dgm:pt modelId="{484548F7-FC98-456D-809C-E9AACDFE6761}" type="pres">
      <dgm:prSet presAssocID="{7A394C3B-BF89-466B-BDB4-FB01B4FBA6E1}" presName="sibTrans" presStyleCnt="0"/>
      <dgm:spPr/>
    </dgm:pt>
    <dgm:pt modelId="{641ACA7C-FDA4-47A6-AD5F-3E1E95185E36}" type="pres">
      <dgm:prSet presAssocID="{AEF35C2E-AE7F-4450-B19E-37B9B99C3752}" presName="compNode" presStyleCnt="0"/>
      <dgm:spPr/>
    </dgm:pt>
    <dgm:pt modelId="{411B24F1-3DB9-4E43-B27C-9AA36C1EE6FB}" type="pres">
      <dgm:prSet presAssocID="{AEF35C2E-AE7F-4450-B19E-37B9B99C3752}" presName="bgRect" presStyleLbl="bgShp" presStyleIdx="1" presStyleCnt="3"/>
      <dgm:spPr/>
    </dgm:pt>
    <dgm:pt modelId="{23FDC813-AFC0-4F70-843E-190AD1607CC8}" type="pres">
      <dgm:prSet presAssocID="{AEF35C2E-AE7F-4450-B19E-37B9B99C375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6CDAEFE6-BAEA-4C45-8717-C7C1384530CC}" type="pres">
      <dgm:prSet presAssocID="{AEF35C2E-AE7F-4450-B19E-37B9B99C3752}" presName="spaceRect" presStyleCnt="0"/>
      <dgm:spPr/>
    </dgm:pt>
    <dgm:pt modelId="{1311D8D0-C451-451E-9869-944245F4B463}" type="pres">
      <dgm:prSet presAssocID="{AEF35C2E-AE7F-4450-B19E-37B9B99C3752}" presName="parTx" presStyleLbl="revTx" presStyleIdx="1" presStyleCnt="3">
        <dgm:presLayoutVars>
          <dgm:chMax val="0"/>
          <dgm:chPref val="0"/>
        </dgm:presLayoutVars>
      </dgm:prSet>
      <dgm:spPr/>
    </dgm:pt>
    <dgm:pt modelId="{0991FF42-954A-489A-BACB-0C32C95A81EC}" type="pres">
      <dgm:prSet presAssocID="{EE99DC19-7102-4E32-8713-22435364FF5F}" presName="sibTrans" presStyleCnt="0"/>
      <dgm:spPr/>
    </dgm:pt>
    <dgm:pt modelId="{B15924BC-DCCB-49D6-A101-0A17BE57974B}" type="pres">
      <dgm:prSet presAssocID="{FE83FEB8-5CC1-4DE4-ABA0-B30EF9D7DE05}" presName="compNode" presStyleCnt="0"/>
      <dgm:spPr/>
    </dgm:pt>
    <dgm:pt modelId="{7E527185-76AC-4726-84CD-04FE451633DE}" type="pres">
      <dgm:prSet presAssocID="{FE83FEB8-5CC1-4DE4-ABA0-B30EF9D7DE05}" presName="bgRect" presStyleLbl="bgShp" presStyleIdx="2" presStyleCnt="3"/>
      <dgm:spPr/>
    </dgm:pt>
    <dgm:pt modelId="{DDB2D9AB-1E66-4104-AF28-66883643159B}" type="pres">
      <dgm:prSet presAssocID="{FE83FEB8-5CC1-4DE4-ABA0-B30EF9D7DE0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on Shelf"/>
        </a:ext>
      </dgm:extLst>
    </dgm:pt>
    <dgm:pt modelId="{44DCD4A1-D618-48D2-A924-4D683434219E}" type="pres">
      <dgm:prSet presAssocID="{FE83FEB8-5CC1-4DE4-ABA0-B30EF9D7DE05}" presName="spaceRect" presStyleCnt="0"/>
      <dgm:spPr/>
    </dgm:pt>
    <dgm:pt modelId="{6E5F984E-67BD-4FAE-8365-1759B157CBDD}" type="pres">
      <dgm:prSet presAssocID="{FE83FEB8-5CC1-4DE4-ABA0-B30EF9D7DE05}" presName="parTx" presStyleLbl="revTx" presStyleIdx="2" presStyleCnt="3">
        <dgm:presLayoutVars>
          <dgm:chMax val="0"/>
          <dgm:chPref val="0"/>
        </dgm:presLayoutVars>
      </dgm:prSet>
      <dgm:spPr/>
    </dgm:pt>
  </dgm:ptLst>
  <dgm:cxnLst>
    <dgm:cxn modelId="{465D4612-2E87-4DDF-A789-D23463439013}" type="presOf" srcId="{FE83FEB8-5CC1-4DE4-ABA0-B30EF9D7DE05}" destId="{6E5F984E-67BD-4FAE-8365-1759B157CBDD}" srcOrd="0" destOrd="0" presId="urn:microsoft.com/office/officeart/2018/2/layout/IconVerticalSolidList"/>
    <dgm:cxn modelId="{9C23F035-12DF-44F9-8E48-2529C4E57057}" type="presOf" srcId="{CC110BBF-0217-4D33-9DB1-E19869196F8D}" destId="{1F649B9B-7DCA-41AC-A475-E15A977EABD8}" srcOrd="0" destOrd="0" presId="urn:microsoft.com/office/officeart/2018/2/layout/IconVerticalSolidList"/>
    <dgm:cxn modelId="{B237CA41-F4E7-4BDC-B6FE-6F737BD786DE}" type="presOf" srcId="{AEF35C2E-AE7F-4450-B19E-37B9B99C3752}" destId="{1311D8D0-C451-451E-9869-944245F4B463}" srcOrd="0" destOrd="0" presId="urn:microsoft.com/office/officeart/2018/2/layout/IconVerticalSolidList"/>
    <dgm:cxn modelId="{417EE44E-A479-46C5-B9EE-C8421A082B0C}" type="presOf" srcId="{CFA98E5A-BBE3-48ED-9903-12B01478496D}" destId="{6F11F942-8A3E-494F-AA02-2969AAF2C4F6}" srcOrd="0" destOrd="0" presId="urn:microsoft.com/office/officeart/2018/2/layout/IconVerticalSolidList"/>
    <dgm:cxn modelId="{6A0D0B81-BD7D-49DB-9E60-0F454D41B4E1}" srcId="{CC110BBF-0217-4D33-9DB1-E19869196F8D}" destId="{AEF35C2E-AE7F-4450-B19E-37B9B99C3752}" srcOrd="1" destOrd="0" parTransId="{0B094930-0410-453E-8798-463746F1F879}" sibTransId="{EE99DC19-7102-4E32-8713-22435364FF5F}"/>
    <dgm:cxn modelId="{B9428DC4-2325-422E-AE3E-6A9E732603EE}" srcId="{CC110BBF-0217-4D33-9DB1-E19869196F8D}" destId="{CFA98E5A-BBE3-48ED-9903-12B01478496D}" srcOrd="0" destOrd="0" parTransId="{7D200CA2-F84A-4C3C-8BC9-04995F9B0151}" sibTransId="{7A394C3B-BF89-466B-BDB4-FB01B4FBA6E1}"/>
    <dgm:cxn modelId="{64A422CB-E15C-40E1-BC45-A566E4CCC06E}" srcId="{CC110BBF-0217-4D33-9DB1-E19869196F8D}" destId="{FE83FEB8-5CC1-4DE4-ABA0-B30EF9D7DE05}" srcOrd="2" destOrd="0" parTransId="{753C2CF4-3854-4687-AEE1-13250731BEC1}" sibTransId="{E217FC97-1FF6-422C-B4BE-6B623A880BD3}"/>
    <dgm:cxn modelId="{DCE2C134-0A4A-4285-9875-7170390DD883}" type="presParOf" srcId="{1F649B9B-7DCA-41AC-A475-E15A977EABD8}" destId="{74A35802-DF24-4E3D-AE7F-0D153B391F18}" srcOrd="0" destOrd="0" presId="urn:microsoft.com/office/officeart/2018/2/layout/IconVerticalSolidList"/>
    <dgm:cxn modelId="{BBE79F6A-BC95-4358-BE0D-AF70BB858529}" type="presParOf" srcId="{74A35802-DF24-4E3D-AE7F-0D153B391F18}" destId="{88B2A0AE-427C-412C-AD2D-CC7D70A0DD52}" srcOrd="0" destOrd="0" presId="urn:microsoft.com/office/officeart/2018/2/layout/IconVerticalSolidList"/>
    <dgm:cxn modelId="{56F43908-62EC-45A4-A743-8D6190861886}" type="presParOf" srcId="{74A35802-DF24-4E3D-AE7F-0D153B391F18}" destId="{D01860E5-83DE-453B-B325-1362B45CF6EC}" srcOrd="1" destOrd="0" presId="urn:microsoft.com/office/officeart/2018/2/layout/IconVerticalSolidList"/>
    <dgm:cxn modelId="{E07A869A-FD31-4CE0-8608-A679C8DCDE31}" type="presParOf" srcId="{74A35802-DF24-4E3D-AE7F-0D153B391F18}" destId="{AF5A8E4E-B07D-42B3-A6E4-DE531C11D934}" srcOrd="2" destOrd="0" presId="urn:microsoft.com/office/officeart/2018/2/layout/IconVerticalSolidList"/>
    <dgm:cxn modelId="{4D773A56-BBEE-4064-B124-43F6AD1CAADF}" type="presParOf" srcId="{74A35802-DF24-4E3D-AE7F-0D153B391F18}" destId="{6F11F942-8A3E-494F-AA02-2969AAF2C4F6}" srcOrd="3" destOrd="0" presId="urn:microsoft.com/office/officeart/2018/2/layout/IconVerticalSolidList"/>
    <dgm:cxn modelId="{B447C65E-90D5-49CD-9B48-CE749BC78D51}" type="presParOf" srcId="{1F649B9B-7DCA-41AC-A475-E15A977EABD8}" destId="{484548F7-FC98-456D-809C-E9AACDFE6761}" srcOrd="1" destOrd="0" presId="urn:microsoft.com/office/officeart/2018/2/layout/IconVerticalSolidList"/>
    <dgm:cxn modelId="{81D65B84-19C8-4A24-8B2A-128FCDB1CD65}" type="presParOf" srcId="{1F649B9B-7DCA-41AC-A475-E15A977EABD8}" destId="{641ACA7C-FDA4-47A6-AD5F-3E1E95185E36}" srcOrd="2" destOrd="0" presId="urn:microsoft.com/office/officeart/2018/2/layout/IconVerticalSolidList"/>
    <dgm:cxn modelId="{219FA248-AC2A-4938-903F-68357168B0E4}" type="presParOf" srcId="{641ACA7C-FDA4-47A6-AD5F-3E1E95185E36}" destId="{411B24F1-3DB9-4E43-B27C-9AA36C1EE6FB}" srcOrd="0" destOrd="0" presId="urn:microsoft.com/office/officeart/2018/2/layout/IconVerticalSolidList"/>
    <dgm:cxn modelId="{928528BE-80AF-4156-AD50-E80AC9F096CB}" type="presParOf" srcId="{641ACA7C-FDA4-47A6-AD5F-3E1E95185E36}" destId="{23FDC813-AFC0-4F70-843E-190AD1607CC8}" srcOrd="1" destOrd="0" presId="urn:microsoft.com/office/officeart/2018/2/layout/IconVerticalSolidList"/>
    <dgm:cxn modelId="{D83FF6EA-EF5D-4184-A335-9DB6AE20F0C9}" type="presParOf" srcId="{641ACA7C-FDA4-47A6-AD5F-3E1E95185E36}" destId="{6CDAEFE6-BAEA-4C45-8717-C7C1384530CC}" srcOrd="2" destOrd="0" presId="urn:microsoft.com/office/officeart/2018/2/layout/IconVerticalSolidList"/>
    <dgm:cxn modelId="{D5576687-794F-430D-BC7D-0B375E04B9D3}" type="presParOf" srcId="{641ACA7C-FDA4-47A6-AD5F-3E1E95185E36}" destId="{1311D8D0-C451-451E-9869-944245F4B463}" srcOrd="3" destOrd="0" presId="urn:microsoft.com/office/officeart/2018/2/layout/IconVerticalSolidList"/>
    <dgm:cxn modelId="{FF7AACB2-A5A4-41DD-ADF3-3D593FFEE525}" type="presParOf" srcId="{1F649B9B-7DCA-41AC-A475-E15A977EABD8}" destId="{0991FF42-954A-489A-BACB-0C32C95A81EC}" srcOrd="3" destOrd="0" presId="urn:microsoft.com/office/officeart/2018/2/layout/IconVerticalSolidList"/>
    <dgm:cxn modelId="{797B8BAF-6656-401B-84A2-1445133E052E}" type="presParOf" srcId="{1F649B9B-7DCA-41AC-A475-E15A977EABD8}" destId="{B15924BC-DCCB-49D6-A101-0A17BE57974B}" srcOrd="4" destOrd="0" presId="urn:microsoft.com/office/officeart/2018/2/layout/IconVerticalSolidList"/>
    <dgm:cxn modelId="{AEA19B9E-B2B3-4DE2-B3F8-9900591D240F}" type="presParOf" srcId="{B15924BC-DCCB-49D6-A101-0A17BE57974B}" destId="{7E527185-76AC-4726-84CD-04FE451633DE}" srcOrd="0" destOrd="0" presId="urn:microsoft.com/office/officeart/2018/2/layout/IconVerticalSolidList"/>
    <dgm:cxn modelId="{29A465D2-3EB5-4A44-AE83-8A73E74B2CE6}" type="presParOf" srcId="{B15924BC-DCCB-49D6-A101-0A17BE57974B}" destId="{DDB2D9AB-1E66-4104-AF28-66883643159B}" srcOrd="1" destOrd="0" presId="urn:microsoft.com/office/officeart/2018/2/layout/IconVerticalSolidList"/>
    <dgm:cxn modelId="{C7A475FE-C196-4481-B951-2D8298FCB707}" type="presParOf" srcId="{B15924BC-DCCB-49D6-A101-0A17BE57974B}" destId="{44DCD4A1-D618-48D2-A924-4D683434219E}" srcOrd="2" destOrd="0" presId="urn:microsoft.com/office/officeart/2018/2/layout/IconVerticalSolidList"/>
    <dgm:cxn modelId="{CB8C81BF-A3FB-40BF-B1C5-F1C514A76CBE}" type="presParOf" srcId="{B15924BC-DCCB-49D6-A101-0A17BE57974B}" destId="{6E5F984E-67BD-4FAE-8365-1759B157CBD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7705FEE-FBE7-427A-9D98-CF1848455C50}"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DBD1DADB-7FEF-4D0B-8D25-3936B69166E1}">
      <dgm:prSet/>
      <dgm:spPr/>
      <dgm:t>
        <a:bodyPr/>
        <a:lstStyle/>
        <a:p>
          <a:r>
            <a:rPr lang="en-US"/>
            <a:t>If you have surprising findings, you might discuss other theories that can help to explain the findings. </a:t>
          </a:r>
        </a:p>
      </dgm:t>
    </dgm:pt>
    <dgm:pt modelId="{0902553D-51CA-41CB-8839-7181573E72A8}" type="parTrans" cxnId="{C3954EB4-085B-44F0-8468-977B7D773017}">
      <dgm:prSet/>
      <dgm:spPr/>
      <dgm:t>
        <a:bodyPr/>
        <a:lstStyle/>
        <a:p>
          <a:endParaRPr lang="en-US"/>
        </a:p>
      </dgm:t>
    </dgm:pt>
    <dgm:pt modelId="{0A37B1AA-C2E0-40F7-950C-6CDD8C034EC6}" type="sibTrans" cxnId="{C3954EB4-085B-44F0-8468-977B7D773017}">
      <dgm:prSet/>
      <dgm:spPr/>
      <dgm:t>
        <a:bodyPr/>
        <a:lstStyle/>
        <a:p>
          <a:endParaRPr lang="en-US"/>
        </a:p>
      </dgm:t>
    </dgm:pt>
    <dgm:pt modelId="{911C9F03-472A-44B5-BD16-CAED298D82DE}">
      <dgm:prSet/>
      <dgm:spPr/>
      <dgm:t>
        <a:bodyPr/>
        <a:lstStyle/>
        <a:p>
          <a:r>
            <a:rPr lang="en-US"/>
            <a:t>Begin with the assumption that your results are valid, and explain why they might differ from others in the literature.</a:t>
          </a:r>
        </a:p>
      </dgm:t>
    </dgm:pt>
    <dgm:pt modelId="{AC6FE24C-BC2A-4317-970E-186546E23C01}" type="parTrans" cxnId="{59C59697-7DFF-4690-802B-CE1C9B7FEC00}">
      <dgm:prSet/>
      <dgm:spPr/>
      <dgm:t>
        <a:bodyPr/>
        <a:lstStyle/>
        <a:p>
          <a:endParaRPr lang="en-US"/>
        </a:p>
      </dgm:t>
    </dgm:pt>
    <dgm:pt modelId="{40E85FC6-EA34-4F33-854B-AF6FF733EFCE}" type="sibTrans" cxnId="{59C59697-7DFF-4690-802B-CE1C9B7FEC00}">
      <dgm:prSet/>
      <dgm:spPr/>
      <dgm:t>
        <a:bodyPr/>
        <a:lstStyle/>
        <a:p>
          <a:endParaRPr lang="en-US"/>
        </a:p>
      </dgm:t>
    </dgm:pt>
    <dgm:pt modelId="{F5CC5BD9-4562-D046-A106-31C03BDB840D}" type="pres">
      <dgm:prSet presAssocID="{A7705FEE-FBE7-427A-9D98-CF1848455C50}" presName="hierChild1" presStyleCnt="0">
        <dgm:presLayoutVars>
          <dgm:chPref val="1"/>
          <dgm:dir/>
          <dgm:animOne val="branch"/>
          <dgm:animLvl val="lvl"/>
          <dgm:resizeHandles/>
        </dgm:presLayoutVars>
      </dgm:prSet>
      <dgm:spPr/>
    </dgm:pt>
    <dgm:pt modelId="{CEC0E048-C32E-B14F-9806-53A6C2956998}" type="pres">
      <dgm:prSet presAssocID="{DBD1DADB-7FEF-4D0B-8D25-3936B69166E1}" presName="hierRoot1" presStyleCnt="0"/>
      <dgm:spPr/>
    </dgm:pt>
    <dgm:pt modelId="{BA7A041C-D787-0C46-8144-E78155E29787}" type="pres">
      <dgm:prSet presAssocID="{DBD1DADB-7FEF-4D0B-8D25-3936B69166E1}" presName="composite" presStyleCnt="0"/>
      <dgm:spPr/>
    </dgm:pt>
    <dgm:pt modelId="{74AB9B91-337D-B841-BB73-5CE178509900}" type="pres">
      <dgm:prSet presAssocID="{DBD1DADB-7FEF-4D0B-8D25-3936B69166E1}" presName="background" presStyleLbl="node0" presStyleIdx="0" presStyleCnt="2"/>
      <dgm:spPr/>
    </dgm:pt>
    <dgm:pt modelId="{D3A1B474-6099-2846-A9AE-ADD961172B6D}" type="pres">
      <dgm:prSet presAssocID="{DBD1DADB-7FEF-4D0B-8D25-3936B69166E1}" presName="text" presStyleLbl="fgAcc0" presStyleIdx="0" presStyleCnt="2">
        <dgm:presLayoutVars>
          <dgm:chPref val="3"/>
        </dgm:presLayoutVars>
      </dgm:prSet>
      <dgm:spPr/>
    </dgm:pt>
    <dgm:pt modelId="{9815406B-6DAF-AE4E-A670-9B9E70C928DD}" type="pres">
      <dgm:prSet presAssocID="{DBD1DADB-7FEF-4D0B-8D25-3936B69166E1}" presName="hierChild2" presStyleCnt="0"/>
      <dgm:spPr/>
    </dgm:pt>
    <dgm:pt modelId="{81D9E606-D29D-CA43-85E5-EA7719DF12F5}" type="pres">
      <dgm:prSet presAssocID="{911C9F03-472A-44B5-BD16-CAED298D82DE}" presName="hierRoot1" presStyleCnt="0"/>
      <dgm:spPr/>
    </dgm:pt>
    <dgm:pt modelId="{06F499F5-33D2-0540-BEBB-2951D865B83C}" type="pres">
      <dgm:prSet presAssocID="{911C9F03-472A-44B5-BD16-CAED298D82DE}" presName="composite" presStyleCnt="0"/>
      <dgm:spPr/>
    </dgm:pt>
    <dgm:pt modelId="{0E58F680-45D2-1349-A7B9-554E4A6F9805}" type="pres">
      <dgm:prSet presAssocID="{911C9F03-472A-44B5-BD16-CAED298D82DE}" presName="background" presStyleLbl="node0" presStyleIdx="1" presStyleCnt="2"/>
      <dgm:spPr/>
    </dgm:pt>
    <dgm:pt modelId="{2660B49E-579B-0B4A-AA4C-EB3789109819}" type="pres">
      <dgm:prSet presAssocID="{911C9F03-472A-44B5-BD16-CAED298D82DE}" presName="text" presStyleLbl="fgAcc0" presStyleIdx="1" presStyleCnt="2">
        <dgm:presLayoutVars>
          <dgm:chPref val="3"/>
        </dgm:presLayoutVars>
      </dgm:prSet>
      <dgm:spPr/>
    </dgm:pt>
    <dgm:pt modelId="{35409F16-2227-3548-A440-1885B76BFB04}" type="pres">
      <dgm:prSet presAssocID="{911C9F03-472A-44B5-BD16-CAED298D82DE}" presName="hierChild2" presStyleCnt="0"/>
      <dgm:spPr/>
    </dgm:pt>
  </dgm:ptLst>
  <dgm:cxnLst>
    <dgm:cxn modelId="{34633226-C77C-214B-96A3-4312BFADE7C6}" type="presOf" srcId="{DBD1DADB-7FEF-4D0B-8D25-3936B69166E1}" destId="{D3A1B474-6099-2846-A9AE-ADD961172B6D}" srcOrd="0" destOrd="0" presId="urn:microsoft.com/office/officeart/2005/8/layout/hierarchy1"/>
    <dgm:cxn modelId="{BFED2887-EC1F-B34A-AB69-1806EC512979}" type="presOf" srcId="{A7705FEE-FBE7-427A-9D98-CF1848455C50}" destId="{F5CC5BD9-4562-D046-A106-31C03BDB840D}" srcOrd="0" destOrd="0" presId="urn:microsoft.com/office/officeart/2005/8/layout/hierarchy1"/>
    <dgm:cxn modelId="{59C59697-7DFF-4690-802B-CE1C9B7FEC00}" srcId="{A7705FEE-FBE7-427A-9D98-CF1848455C50}" destId="{911C9F03-472A-44B5-BD16-CAED298D82DE}" srcOrd="1" destOrd="0" parTransId="{AC6FE24C-BC2A-4317-970E-186546E23C01}" sibTransId="{40E85FC6-EA34-4F33-854B-AF6FF733EFCE}"/>
    <dgm:cxn modelId="{6AC82DAC-C37F-8641-B1DA-44AFC59FD78A}" type="presOf" srcId="{911C9F03-472A-44B5-BD16-CAED298D82DE}" destId="{2660B49E-579B-0B4A-AA4C-EB3789109819}" srcOrd="0" destOrd="0" presId="urn:microsoft.com/office/officeart/2005/8/layout/hierarchy1"/>
    <dgm:cxn modelId="{C3954EB4-085B-44F0-8468-977B7D773017}" srcId="{A7705FEE-FBE7-427A-9D98-CF1848455C50}" destId="{DBD1DADB-7FEF-4D0B-8D25-3936B69166E1}" srcOrd="0" destOrd="0" parTransId="{0902553D-51CA-41CB-8839-7181573E72A8}" sibTransId="{0A37B1AA-C2E0-40F7-950C-6CDD8C034EC6}"/>
    <dgm:cxn modelId="{73784DB1-F113-104B-8DB7-DA1B6F86B4A3}" type="presParOf" srcId="{F5CC5BD9-4562-D046-A106-31C03BDB840D}" destId="{CEC0E048-C32E-B14F-9806-53A6C2956998}" srcOrd="0" destOrd="0" presId="urn:microsoft.com/office/officeart/2005/8/layout/hierarchy1"/>
    <dgm:cxn modelId="{114C1118-8DB4-B649-9432-DCA9880A16F3}" type="presParOf" srcId="{CEC0E048-C32E-B14F-9806-53A6C2956998}" destId="{BA7A041C-D787-0C46-8144-E78155E29787}" srcOrd="0" destOrd="0" presId="urn:microsoft.com/office/officeart/2005/8/layout/hierarchy1"/>
    <dgm:cxn modelId="{62FC8EF1-236D-0E42-BB9D-6ADECB961DAB}" type="presParOf" srcId="{BA7A041C-D787-0C46-8144-E78155E29787}" destId="{74AB9B91-337D-B841-BB73-5CE178509900}" srcOrd="0" destOrd="0" presId="urn:microsoft.com/office/officeart/2005/8/layout/hierarchy1"/>
    <dgm:cxn modelId="{F98BE827-6661-A340-9565-D9B0A6A7C9A2}" type="presParOf" srcId="{BA7A041C-D787-0C46-8144-E78155E29787}" destId="{D3A1B474-6099-2846-A9AE-ADD961172B6D}" srcOrd="1" destOrd="0" presId="urn:microsoft.com/office/officeart/2005/8/layout/hierarchy1"/>
    <dgm:cxn modelId="{0F331C29-5F05-E74B-8546-17925FEE6418}" type="presParOf" srcId="{CEC0E048-C32E-B14F-9806-53A6C2956998}" destId="{9815406B-6DAF-AE4E-A670-9B9E70C928DD}" srcOrd="1" destOrd="0" presId="urn:microsoft.com/office/officeart/2005/8/layout/hierarchy1"/>
    <dgm:cxn modelId="{D7327914-4603-BB45-954E-91401C901965}" type="presParOf" srcId="{F5CC5BD9-4562-D046-A106-31C03BDB840D}" destId="{81D9E606-D29D-CA43-85E5-EA7719DF12F5}" srcOrd="1" destOrd="0" presId="urn:microsoft.com/office/officeart/2005/8/layout/hierarchy1"/>
    <dgm:cxn modelId="{072DDFDA-50F9-1E44-805B-4A615297F32E}" type="presParOf" srcId="{81D9E606-D29D-CA43-85E5-EA7719DF12F5}" destId="{06F499F5-33D2-0540-BEBB-2951D865B83C}" srcOrd="0" destOrd="0" presId="urn:microsoft.com/office/officeart/2005/8/layout/hierarchy1"/>
    <dgm:cxn modelId="{DB2CC5E7-4FDF-6F43-ABCF-FB647F187D34}" type="presParOf" srcId="{06F499F5-33D2-0540-BEBB-2951D865B83C}" destId="{0E58F680-45D2-1349-A7B9-554E4A6F9805}" srcOrd="0" destOrd="0" presId="urn:microsoft.com/office/officeart/2005/8/layout/hierarchy1"/>
    <dgm:cxn modelId="{65D738A4-6126-334E-AFB5-7C92D330A441}" type="presParOf" srcId="{06F499F5-33D2-0540-BEBB-2951D865B83C}" destId="{2660B49E-579B-0B4A-AA4C-EB3789109819}" srcOrd="1" destOrd="0" presId="urn:microsoft.com/office/officeart/2005/8/layout/hierarchy1"/>
    <dgm:cxn modelId="{34FF5D21-5AAF-DC45-B0FD-61E4751C4E26}" type="presParOf" srcId="{81D9E606-D29D-CA43-85E5-EA7719DF12F5}" destId="{35409F16-2227-3548-A440-1885B76BFB0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7DB05BC-D085-4395-8BEC-182519188870}"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F88C40AA-D702-40AD-8BC2-D1D66817A8E2}">
      <dgm:prSet/>
      <dgm:spPr/>
      <dgm:t>
        <a:bodyPr/>
        <a:lstStyle/>
        <a:p>
          <a:r>
            <a:rPr lang="en-GB"/>
            <a:t>For your study…Outline the following. </a:t>
          </a:r>
          <a:endParaRPr lang="en-US"/>
        </a:p>
      </dgm:t>
    </dgm:pt>
    <dgm:pt modelId="{4368C217-072C-400B-B2BD-5638C7C622B7}" type="parTrans" cxnId="{355CC0C3-0268-4F6A-B6CC-B8C86D056B42}">
      <dgm:prSet/>
      <dgm:spPr/>
      <dgm:t>
        <a:bodyPr/>
        <a:lstStyle/>
        <a:p>
          <a:endParaRPr lang="en-US"/>
        </a:p>
      </dgm:t>
    </dgm:pt>
    <dgm:pt modelId="{D0E55442-9AB7-4917-9924-16791D3CB4E5}" type="sibTrans" cxnId="{355CC0C3-0268-4F6A-B6CC-B8C86D056B42}">
      <dgm:prSet/>
      <dgm:spPr/>
      <dgm:t>
        <a:bodyPr/>
        <a:lstStyle/>
        <a:p>
          <a:endParaRPr lang="en-US"/>
        </a:p>
      </dgm:t>
    </dgm:pt>
    <dgm:pt modelId="{74E26F08-F606-418B-A034-75B73B0C5906}">
      <dgm:prSet/>
      <dgm:spPr/>
      <dgm:t>
        <a:bodyPr/>
        <a:lstStyle/>
        <a:p>
          <a:r>
            <a:rPr lang="en-GB"/>
            <a:t>Which theories will you be relating your results to / discussing in the context of (identify these now).</a:t>
          </a:r>
          <a:endParaRPr lang="en-US"/>
        </a:p>
      </dgm:t>
    </dgm:pt>
    <dgm:pt modelId="{6CF34B9B-A22E-4583-93D3-78C82F763631}" type="parTrans" cxnId="{A02C0F6C-091F-4355-98C1-942B11039333}">
      <dgm:prSet/>
      <dgm:spPr/>
      <dgm:t>
        <a:bodyPr/>
        <a:lstStyle/>
        <a:p>
          <a:endParaRPr lang="en-US"/>
        </a:p>
      </dgm:t>
    </dgm:pt>
    <dgm:pt modelId="{BDACB0ED-F21D-491A-A511-747CE4D132D5}" type="sibTrans" cxnId="{A02C0F6C-091F-4355-98C1-942B11039333}">
      <dgm:prSet/>
      <dgm:spPr/>
      <dgm:t>
        <a:bodyPr/>
        <a:lstStyle/>
        <a:p>
          <a:endParaRPr lang="en-US"/>
        </a:p>
      </dgm:t>
    </dgm:pt>
    <dgm:pt modelId="{6C332244-1118-BE45-9F44-7D487F4A0DA8}" type="pres">
      <dgm:prSet presAssocID="{37DB05BC-D085-4395-8BEC-182519188870}" presName="Name0" presStyleCnt="0">
        <dgm:presLayoutVars>
          <dgm:dir/>
          <dgm:animLvl val="lvl"/>
          <dgm:resizeHandles val="exact"/>
        </dgm:presLayoutVars>
      </dgm:prSet>
      <dgm:spPr/>
    </dgm:pt>
    <dgm:pt modelId="{EFCE1A3F-4C6B-C74C-886E-605C7A232E92}" type="pres">
      <dgm:prSet presAssocID="{F88C40AA-D702-40AD-8BC2-D1D66817A8E2}" presName="boxAndChildren" presStyleCnt="0"/>
      <dgm:spPr/>
    </dgm:pt>
    <dgm:pt modelId="{D6FC36E9-79F8-A344-A88C-04BEFF4787F2}" type="pres">
      <dgm:prSet presAssocID="{F88C40AA-D702-40AD-8BC2-D1D66817A8E2}" presName="parentTextBox" presStyleLbl="node1" presStyleIdx="0" presStyleCnt="1"/>
      <dgm:spPr/>
    </dgm:pt>
    <dgm:pt modelId="{C91E7A9B-2514-4845-AEF7-33337CC6B484}" type="pres">
      <dgm:prSet presAssocID="{F88C40AA-D702-40AD-8BC2-D1D66817A8E2}" presName="entireBox" presStyleLbl="node1" presStyleIdx="0" presStyleCnt="1"/>
      <dgm:spPr/>
    </dgm:pt>
    <dgm:pt modelId="{A34D0E69-6909-8844-AC38-F5F97C98BF0B}" type="pres">
      <dgm:prSet presAssocID="{F88C40AA-D702-40AD-8BC2-D1D66817A8E2}" presName="descendantBox" presStyleCnt="0"/>
      <dgm:spPr/>
    </dgm:pt>
    <dgm:pt modelId="{655636D3-AA94-2741-A404-CFEBA75C7DFC}" type="pres">
      <dgm:prSet presAssocID="{74E26F08-F606-418B-A034-75B73B0C5906}" presName="childTextBox" presStyleLbl="fgAccFollowNode1" presStyleIdx="0" presStyleCnt="1">
        <dgm:presLayoutVars>
          <dgm:bulletEnabled val="1"/>
        </dgm:presLayoutVars>
      </dgm:prSet>
      <dgm:spPr/>
    </dgm:pt>
  </dgm:ptLst>
  <dgm:cxnLst>
    <dgm:cxn modelId="{D4893A08-5BAD-4846-87D5-5D2D9D8756E9}" type="presOf" srcId="{74E26F08-F606-418B-A034-75B73B0C5906}" destId="{655636D3-AA94-2741-A404-CFEBA75C7DFC}" srcOrd="0" destOrd="0" presId="urn:microsoft.com/office/officeart/2005/8/layout/process4"/>
    <dgm:cxn modelId="{577DD029-3747-9848-A131-5716B02AF4D6}" type="presOf" srcId="{37DB05BC-D085-4395-8BEC-182519188870}" destId="{6C332244-1118-BE45-9F44-7D487F4A0DA8}" srcOrd="0" destOrd="0" presId="urn:microsoft.com/office/officeart/2005/8/layout/process4"/>
    <dgm:cxn modelId="{A02C0F6C-091F-4355-98C1-942B11039333}" srcId="{F88C40AA-D702-40AD-8BC2-D1D66817A8E2}" destId="{74E26F08-F606-418B-A034-75B73B0C5906}" srcOrd="0" destOrd="0" parTransId="{6CF34B9B-A22E-4583-93D3-78C82F763631}" sibTransId="{BDACB0ED-F21D-491A-A511-747CE4D132D5}"/>
    <dgm:cxn modelId="{D6DCC4B2-D642-1E42-9206-A1C8B0E9BD04}" type="presOf" srcId="{F88C40AA-D702-40AD-8BC2-D1D66817A8E2}" destId="{C91E7A9B-2514-4845-AEF7-33337CC6B484}" srcOrd="1" destOrd="0" presId="urn:microsoft.com/office/officeart/2005/8/layout/process4"/>
    <dgm:cxn modelId="{355CC0C3-0268-4F6A-B6CC-B8C86D056B42}" srcId="{37DB05BC-D085-4395-8BEC-182519188870}" destId="{F88C40AA-D702-40AD-8BC2-D1D66817A8E2}" srcOrd="0" destOrd="0" parTransId="{4368C217-072C-400B-B2BD-5638C7C622B7}" sibTransId="{D0E55442-9AB7-4917-9924-16791D3CB4E5}"/>
    <dgm:cxn modelId="{9DBA57FC-E89F-F34C-B974-E8A0ABF7C593}" type="presOf" srcId="{F88C40AA-D702-40AD-8BC2-D1D66817A8E2}" destId="{D6FC36E9-79F8-A344-A88C-04BEFF4787F2}" srcOrd="0" destOrd="0" presId="urn:microsoft.com/office/officeart/2005/8/layout/process4"/>
    <dgm:cxn modelId="{5999633C-06EF-2642-B7BD-AF021886C9A6}" type="presParOf" srcId="{6C332244-1118-BE45-9F44-7D487F4A0DA8}" destId="{EFCE1A3F-4C6B-C74C-886E-605C7A232E92}" srcOrd="0" destOrd="0" presId="urn:microsoft.com/office/officeart/2005/8/layout/process4"/>
    <dgm:cxn modelId="{2C79884C-8A63-4040-9183-D90B49AF06AA}" type="presParOf" srcId="{EFCE1A3F-4C6B-C74C-886E-605C7A232E92}" destId="{D6FC36E9-79F8-A344-A88C-04BEFF4787F2}" srcOrd="0" destOrd="0" presId="urn:microsoft.com/office/officeart/2005/8/layout/process4"/>
    <dgm:cxn modelId="{5D798247-7DE2-5945-A7E3-DD86FB0F1FF6}" type="presParOf" srcId="{EFCE1A3F-4C6B-C74C-886E-605C7A232E92}" destId="{C91E7A9B-2514-4845-AEF7-33337CC6B484}" srcOrd="1" destOrd="0" presId="urn:microsoft.com/office/officeart/2005/8/layout/process4"/>
    <dgm:cxn modelId="{6BE9D450-571F-FD40-8C83-9365D78CD9A6}" type="presParOf" srcId="{EFCE1A3F-4C6B-C74C-886E-605C7A232E92}" destId="{A34D0E69-6909-8844-AC38-F5F97C98BF0B}" srcOrd="2" destOrd="0" presId="urn:microsoft.com/office/officeart/2005/8/layout/process4"/>
    <dgm:cxn modelId="{05AF1EC1-A34F-144B-B725-E0105EE63BC0}" type="presParOf" srcId="{A34D0E69-6909-8844-AC38-F5F97C98BF0B}" destId="{655636D3-AA94-2741-A404-CFEBA75C7DFC}"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E200A8F-51AA-4273-9F5E-AC6ED10FCF30}"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B2283FC9-8FE6-4B41-ADB1-CDF4F7B05B6A}">
      <dgm:prSet/>
      <dgm:spPr/>
      <dgm:t>
        <a:bodyPr/>
        <a:lstStyle/>
        <a:p>
          <a:r>
            <a:rPr lang="en-US"/>
            <a:t>What are the theoretical and practical implications of your findings? </a:t>
          </a:r>
        </a:p>
      </dgm:t>
    </dgm:pt>
    <dgm:pt modelId="{84797CF5-7FE2-4A19-893B-40AA2C4EF763}" type="parTrans" cxnId="{BC91C5DA-0820-40F1-8B4D-026DE7301323}">
      <dgm:prSet/>
      <dgm:spPr/>
      <dgm:t>
        <a:bodyPr/>
        <a:lstStyle/>
        <a:p>
          <a:endParaRPr lang="en-US"/>
        </a:p>
      </dgm:t>
    </dgm:pt>
    <dgm:pt modelId="{564F1460-010D-4D02-B458-501EB814A19E}" type="sibTrans" cxnId="{BC91C5DA-0820-40F1-8B4D-026DE7301323}">
      <dgm:prSet/>
      <dgm:spPr/>
      <dgm:t>
        <a:bodyPr/>
        <a:lstStyle/>
        <a:p>
          <a:endParaRPr lang="en-US"/>
        </a:p>
      </dgm:t>
    </dgm:pt>
    <dgm:pt modelId="{B4834F5A-B0B1-4F11-98E2-9D0754EF4545}">
      <dgm:prSet/>
      <dgm:spPr/>
      <dgm:t>
        <a:bodyPr/>
        <a:lstStyle/>
        <a:p>
          <a:r>
            <a:rPr lang="en-US"/>
            <a:t>Practical Implications:</a:t>
          </a:r>
        </a:p>
      </dgm:t>
    </dgm:pt>
    <dgm:pt modelId="{287A0503-FD52-4A0A-A052-A4D13C07A71C}" type="parTrans" cxnId="{E6FA921C-645E-45C2-90F7-D03007118AA8}">
      <dgm:prSet/>
      <dgm:spPr/>
      <dgm:t>
        <a:bodyPr/>
        <a:lstStyle/>
        <a:p>
          <a:endParaRPr lang="en-US"/>
        </a:p>
      </dgm:t>
    </dgm:pt>
    <dgm:pt modelId="{BA472405-12E5-4CBE-A8F6-A420830B62A8}" type="sibTrans" cxnId="{E6FA921C-645E-45C2-90F7-D03007118AA8}">
      <dgm:prSet/>
      <dgm:spPr/>
      <dgm:t>
        <a:bodyPr/>
        <a:lstStyle/>
        <a:p>
          <a:endParaRPr lang="en-US"/>
        </a:p>
      </dgm:t>
    </dgm:pt>
    <dgm:pt modelId="{3C7EBA71-0E4D-4881-867C-53F2F6E90C4F}">
      <dgm:prSet/>
      <dgm:spPr/>
      <dgm:t>
        <a:bodyPr/>
        <a:lstStyle/>
        <a:p>
          <a:r>
            <a:rPr lang="en-US"/>
            <a:t>How do these results relate to larger issues of human thoughts, feelings, and behavior? </a:t>
          </a:r>
        </a:p>
      </dgm:t>
    </dgm:pt>
    <dgm:pt modelId="{F9A5ECBE-2FCE-4C50-B416-EA5AD25A1BE0}" type="parTrans" cxnId="{F8C411FA-B268-4F74-9F85-BDE684D632D9}">
      <dgm:prSet/>
      <dgm:spPr/>
      <dgm:t>
        <a:bodyPr/>
        <a:lstStyle/>
        <a:p>
          <a:endParaRPr lang="en-US"/>
        </a:p>
      </dgm:t>
    </dgm:pt>
    <dgm:pt modelId="{5CD5530E-383C-4762-AAF5-8BAF55AE4B14}" type="sibTrans" cxnId="{F8C411FA-B268-4F74-9F85-BDE684D632D9}">
      <dgm:prSet/>
      <dgm:spPr/>
      <dgm:t>
        <a:bodyPr/>
        <a:lstStyle/>
        <a:p>
          <a:endParaRPr lang="en-US"/>
        </a:p>
      </dgm:t>
    </dgm:pt>
    <dgm:pt modelId="{4BC869B5-2C29-4D17-9593-5F1739469004}">
      <dgm:prSet/>
      <dgm:spPr/>
      <dgm:t>
        <a:bodyPr/>
        <a:lstStyle/>
        <a:p>
          <a:r>
            <a:rPr lang="en-US"/>
            <a:t>Give your readers “the big picture.” Try to answer the question, “So what?”</a:t>
          </a:r>
        </a:p>
      </dgm:t>
    </dgm:pt>
    <dgm:pt modelId="{BE65F736-2F75-4D88-B77A-2FB5E317A8A3}" type="parTrans" cxnId="{1DA92B5A-75E7-4420-89F9-3CD1B194249E}">
      <dgm:prSet/>
      <dgm:spPr/>
      <dgm:t>
        <a:bodyPr/>
        <a:lstStyle/>
        <a:p>
          <a:endParaRPr lang="en-US"/>
        </a:p>
      </dgm:t>
    </dgm:pt>
    <dgm:pt modelId="{75C796CD-A9FB-4FFD-A073-ADFEF880EE53}" type="sibTrans" cxnId="{1DA92B5A-75E7-4420-89F9-3CD1B194249E}">
      <dgm:prSet/>
      <dgm:spPr/>
      <dgm:t>
        <a:bodyPr/>
        <a:lstStyle/>
        <a:p>
          <a:endParaRPr lang="en-US"/>
        </a:p>
      </dgm:t>
    </dgm:pt>
    <dgm:pt modelId="{1F941BF5-32F4-D74E-8A07-12E6F681DECD}" type="pres">
      <dgm:prSet presAssocID="{AE200A8F-51AA-4273-9F5E-AC6ED10FCF30}" presName="linear" presStyleCnt="0">
        <dgm:presLayoutVars>
          <dgm:animLvl val="lvl"/>
          <dgm:resizeHandles val="exact"/>
        </dgm:presLayoutVars>
      </dgm:prSet>
      <dgm:spPr/>
    </dgm:pt>
    <dgm:pt modelId="{CFFF4724-56B3-7D4B-BE7F-860F0D44E752}" type="pres">
      <dgm:prSet presAssocID="{B2283FC9-8FE6-4B41-ADB1-CDF4F7B05B6A}" presName="parentText" presStyleLbl="node1" presStyleIdx="0" presStyleCnt="3">
        <dgm:presLayoutVars>
          <dgm:chMax val="0"/>
          <dgm:bulletEnabled val="1"/>
        </dgm:presLayoutVars>
      </dgm:prSet>
      <dgm:spPr/>
    </dgm:pt>
    <dgm:pt modelId="{13FE219D-247E-EC43-9669-C533E5694E04}" type="pres">
      <dgm:prSet presAssocID="{B2283FC9-8FE6-4B41-ADB1-CDF4F7B05B6A}" presName="childText" presStyleLbl="revTx" presStyleIdx="0" presStyleCnt="1">
        <dgm:presLayoutVars>
          <dgm:bulletEnabled val="1"/>
        </dgm:presLayoutVars>
      </dgm:prSet>
      <dgm:spPr/>
    </dgm:pt>
    <dgm:pt modelId="{347E1EFD-F791-0647-BF32-874FDE834618}" type="pres">
      <dgm:prSet presAssocID="{3C7EBA71-0E4D-4881-867C-53F2F6E90C4F}" presName="parentText" presStyleLbl="node1" presStyleIdx="1" presStyleCnt="3">
        <dgm:presLayoutVars>
          <dgm:chMax val="0"/>
          <dgm:bulletEnabled val="1"/>
        </dgm:presLayoutVars>
      </dgm:prSet>
      <dgm:spPr/>
    </dgm:pt>
    <dgm:pt modelId="{90930310-8B03-8149-BC32-139F3BE1EAE3}" type="pres">
      <dgm:prSet presAssocID="{5CD5530E-383C-4762-AAF5-8BAF55AE4B14}" presName="spacer" presStyleCnt="0"/>
      <dgm:spPr/>
    </dgm:pt>
    <dgm:pt modelId="{C3251CCB-D2C6-4C43-AE47-81BEF75D11CD}" type="pres">
      <dgm:prSet presAssocID="{4BC869B5-2C29-4D17-9593-5F1739469004}" presName="parentText" presStyleLbl="node1" presStyleIdx="2" presStyleCnt="3">
        <dgm:presLayoutVars>
          <dgm:chMax val="0"/>
          <dgm:bulletEnabled val="1"/>
        </dgm:presLayoutVars>
      </dgm:prSet>
      <dgm:spPr/>
    </dgm:pt>
  </dgm:ptLst>
  <dgm:cxnLst>
    <dgm:cxn modelId="{E6FA921C-645E-45C2-90F7-D03007118AA8}" srcId="{B2283FC9-8FE6-4B41-ADB1-CDF4F7B05B6A}" destId="{B4834F5A-B0B1-4F11-98E2-9D0754EF4545}" srcOrd="0" destOrd="0" parTransId="{287A0503-FD52-4A0A-A052-A4D13C07A71C}" sibTransId="{BA472405-12E5-4CBE-A8F6-A420830B62A8}"/>
    <dgm:cxn modelId="{53538935-EB33-1F4F-945B-520677A7FA56}" type="presOf" srcId="{4BC869B5-2C29-4D17-9593-5F1739469004}" destId="{C3251CCB-D2C6-4C43-AE47-81BEF75D11CD}" srcOrd="0" destOrd="0" presId="urn:microsoft.com/office/officeart/2005/8/layout/vList2"/>
    <dgm:cxn modelId="{1DA92B5A-75E7-4420-89F9-3CD1B194249E}" srcId="{AE200A8F-51AA-4273-9F5E-AC6ED10FCF30}" destId="{4BC869B5-2C29-4D17-9593-5F1739469004}" srcOrd="2" destOrd="0" parTransId="{BE65F736-2F75-4D88-B77A-2FB5E317A8A3}" sibTransId="{75C796CD-A9FB-4FFD-A073-ADFEF880EE53}"/>
    <dgm:cxn modelId="{0222F45A-C6E0-1F43-97FA-4DE533233D35}" type="presOf" srcId="{3C7EBA71-0E4D-4881-867C-53F2F6E90C4F}" destId="{347E1EFD-F791-0647-BF32-874FDE834618}" srcOrd="0" destOrd="0" presId="urn:microsoft.com/office/officeart/2005/8/layout/vList2"/>
    <dgm:cxn modelId="{1CFFD365-6C7F-BE41-987F-F5D2704A3C59}" type="presOf" srcId="{B2283FC9-8FE6-4B41-ADB1-CDF4F7B05B6A}" destId="{CFFF4724-56B3-7D4B-BE7F-860F0D44E752}" srcOrd="0" destOrd="0" presId="urn:microsoft.com/office/officeart/2005/8/layout/vList2"/>
    <dgm:cxn modelId="{E5B502BB-4253-D141-B5E2-03FAE208B3D4}" type="presOf" srcId="{B4834F5A-B0B1-4F11-98E2-9D0754EF4545}" destId="{13FE219D-247E-EC43-9669-C533E5694E04}" srcOrd="0" destOrd="0" presId="urn:microsoft.com/office/officeart/2005/8/layout/vList2"/>
    <dgm:cxn modelId="{BC91C5DA-0820-40F1-8B4D-026DE7301323}" srcId="{AE200A8F-51AA-4273-9F5E-AC6ED10FCF30}" destId="{B2283FC9-8FE6-4B41-ADB1-CDF4F7B05B6A}" srcOrd="0" destOrd="0" parTransId="{84797CF5-7FE2-4A19-893B-40AA2C4EF763}" sibTransId="{564F1460-010D-4D02-B458-501EB814A19E}"/>
    <dgm:cxn modelId="{5DD6D4E4-BA16-7945-98E3-C5CFC7A04C2E}" type="presOf" srcId="{AE200A8F-51AA-4273-9F5E-AC6ED10FCF30}" destId="{1F941BF5-32F4-D74E-8A07-12E6F681DECD}" srcOrd="0" destOrd="0" presId="urn:microsoft.com/office/officeart/2005/8/layout/vList2"/>
    <dgm:cxn modelId="{F8C411FA-B268-4F74-9F85-BDE684D632D9}" srcId="{AE200A8F-51AA-4273-9F5E-AC6ED10FCF30}" destId="{3C7EBA71-0E4D-4881-867C-53F2F6E90C4F}" srcOrd="1" destOrd="0" parTransId="{F9A5ECBE-2FCE-4C50-B416-EA5AD25A1BE0}" sibTransId="{5CD5530E-383C-4762-AAF5-8BAF55AE4B14}"/>
    <dgm:cxn modelId="{74415CD4-4ADB-D74A-9F9B-07DF58441FE2}" type="presParOf" srcId="{1F941BF5-32F4-D74E-8A07-12E6F681DECD}" destId="{CFFF4724-56B3-7D4B-BE7F-860F0D44E752}" srcOrd="0" destOrd="0" presId="urn:microsoft.com/office/officeart/2005/8/layout/vList2"/>
    <dgm:cxn modelId="{087E6680-0C85-0F47-94C8-090C32A2B6D3}" type="presParOf" srcId="{1F941BF5-32F4-D74E-8A07-12E6F681DECD}" destId="{13FE219D-247E-EC43-9669-C533E5694E04}" srcOrd="1" destOrd="0" presId="urn:microsoft.com/office/officeart/2005/8/layout/vList2"/>
    <dgm:cxn modelId="{F7ADF78B-0D57-9D4F-A5B8-BFF697A20065}" type="presParOf" srcId="{1F941BF5-32F4-D74E-8A07-12E6F681DECD}" destId="{347E1EFD-F791-0647-BF32-874FDE834618}" srcOrd="2" destOrd="0" presId="urn:microsoft.com/office/officeart/2005/8/layout/vList2"/>
    <dgm:cxn modelId="{AE7375FD-E3AC-C544-AF46-202BE0FE6A64}" type="presParOf" srcId="{1F941BF5-32F4-D74E-8A07-12E6F681DECD}" destId="{90930310-8B03-8149-BC32-139F3BE1EAE3}" srcOrd="3" destOrd="0" presId="urn:microsoft.com/office/officeart/2005/8/layout/vList2"/>
    <dgm:cxn modelId="{4A7443B7-A45C-2F4E-BF73-3F18418FD13F}" type="presParOf" srcId="{1F941BF5-32F4-D74E-8A07-12E6F681DECD}" destId="{C3251CCB-D2C6-4C43-AE47-81BEF75D11C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EB5CF65-34B1-4308-AF5B-56524425ADF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7C4642C-C0B4-409D-B417-829660F89DC0}">
      <dgm:prSet/>
      <dgm:spPr/>
      <dgm:t>
        <a:bodyPr/>
        <a:lstStyle/>
        <a:p>
          <a:r>
            <a:rPr lang="en-US"/>
            <a:t>What additional questions were generated from this study? </a:t>
          </a:r>
        </a:p>
      </dgm:t>
    </dgm:pt>
    <dgm:pt modelId="{9A010E83-7358-4EB4-AECB-E7F4095A9858}" type="parTrans" cxnId="{8B8D6D0C-C977-4EE8-A4C3-F4D881FCF48E}">
      <dgm:prSet/>
      <dgm:spPr/>
      <dgm:t>
        <a:bodyPr/>
        <a:lstStyle/>
        <a:p>
          <a:endParaRPr lang="en-US"/>
        </a:p>
      </dgm:t>
    </dgm:pt>
    <dgm:pt modelId="{D7E2A9B8-DB0D-4A96-9225-08D473DA09B6}" type="sibTrans" cxnId="{8B8D6D0C-C977-4EE8-A4C3-F4D881FCF48E}">
      <dgm:prSet/>
      <dgm:spPr/>
      <dgm:t>
        <a:bodyPr/>
        <a:lstStyle/>
        <a:p>
          <a:endParaRPr lang="en-US"/>
        </a:p>
      </dgm:t>
    </dgm:pt>
    <dgm:pt modelId="{9A5D8028-5508-4F5C-882C-51AA52DE01C0}">
      <dgm:prSet/>
      <dgm:spPr/>
      <dgm:t>
        <a:bodyPr/>
        <a:lstStyle/>
        <a:p>
          <a:r>
            <a:rPr lang="en-US"/>
            <a:t>What further research should be conducted on the topic? </a:t>
          </a:r>
        </a:p>
      </dgm:t>
    </dgm:pt>
    <dgm:pt modelId="{262A7030-C28A-4562-8B2A-34470BD73F59}" type="parTrans" cxnId="{5A1746F0-074C-45A5-8918-56941A26A838}">
      <dgm:prSet/>
      <dgm:spPr/>
      <dgm:t>
        <a:bodyPr/>
        <a:lstStyle/>
        <a:p>
          <a:endParaRPr lang="en-US"/>
        </a:p>
      </dgm:t>
    </dgm:pt>
    <dgm:pt modelId="{5CDCC228-066C-4A60-A507-9B698FA09ED9}" type="sibTrans" cxnId="{5A1746F0-074C-45A5-8918-56941A26A838}">
      <dgm:prSet/>
      <dgm:spPr/>
      <dgm:t>
        <a:bodyPr/>
        <a:lstStyle/>
        <a:p>
          <a:endParaRPr lang="en-US"/>
        </a:p>
      </dgm:t>
    </dgm:pt>
    <dgm:pt modelId="{B43400CE-3AF1-471F-B321-0E743DFC9672}">
      <dgm:prSet/>
      <dgm:spPr/>
      <dgm:t>
        <a:bodyPr/>
        <a:lstStyle/>
        <a:p>
          <a:r>
            <a:rPr lang="en-US"/>
            <a:t>What gaps are there in the current body of research? </a:t>
          </a:r>
        </a:p>
      </dgm:t>
    </dgm:pt>
    <dgm:pt modelId="{3E7D4EF3-D6C8-4E25-8273-8F24C7A32A92}" type="parTrans" cxnId="{5A60B350-A060-4956-B08F-6197C1FC08BF}">
      <dgm:prSet/>
      <dgm:spPr/>
      <dgm:t>
        <a:bodyPr/>
        <a:lstStyle/>
        <a:p>
          <a:endParaRPr lang="en-US"/>
        </a:p>
      </dgm:t>
    </dgm:pt>
    <dgm:pt modelId="{F61699EB-BC91-48E6-AB2D-992E53C27A6D}" type="sibTrans" cxnId="{5A60B350-A060-4956-B08F-6197C1FC08BF}">
      <dgm:prSet/>
      <dgm:spPr/>
      <dgm:t>
        <a:bodyPr/>
        <a:lstStyle/>
        <a:p>
          <a:endParaRPr lang="en-US"/>
        </a:p>
      </dgm:t>
    </dgm:pt>
    <dgm:pt modelId="{6049180E-97A4-4087-BD37-A9CB1C0BC288}" type="pres">
      <dgm:prSet presAssocID="{1EB5CF65-34B1-4308-AF5B-56524425ADFE}" presName="root" presStyleCnt="0">
        <dgm:presLayoutVars>
          <dgm:dir/>
          <dgm:resizeHandles val="exact"/>
        </dgm:presLayoutVars>
      </dgm:prSet>
      <dgm:spPr/>
    </dgm:pt>
    <dgm:pt modelId="{57DFAAE1-0746-4642-8E54-C08186EFE6D3}" type="pres">
      <dgm:prSet presAssocID="{B7C4642C-C0B4-409D-B417-829660F89DC0}" presName="compNode" presStyleCnt="0"/>
      <dgm:spPr/>
    </dgm:pt>
    <dgm:pt modelId="{C6D7893A-01F2-47A7-B350-E37B82699828}" type="pres">
      <dgm:prSet presAssocID="{B7C4642C-C0B4-409D-B417-829660F89DC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2F6506E2-2BEC-4F76-AF30-5A0E51648058}" type="pres">
      <dgm:prSet presAssocID="{B7C4642C-C0B4-409D-B417-829660F89DC0}" presName="spaceRect" presStyleCnt="0"/>
      <dgm:spPr/>
    </dgm:pt>
    <dgm:pt modelId="{0597E1F7-9FE0-44BB-9503-02B0DF6C6DC5}" type="pres">
      <dgm:prSet presAssocID="{B7C4642C-C0B4-409D-B417-829660F89DC0}" presName="textRect" presStyleLbl="revTx" presStyleIdx="0" presStyleCnt="3">
        <dgm:presLayoutVars>
          <dgm:chMax val="1"/>
          <dgm:chPref val="1"/>
        </dgm:presLayoutVars>
      </dgm:prSet>
      <dgm:spPr/>
    </dgm:pt>
    <dgm:pt modelId="{2350C595-8355-4576-8CC6-2174C64E82E5}" type="pres">
      <dgm:prSet presAssocID="{D7E2A9B8-DB0D-4A96-9225-08D473DA09B6}" presName="sibTrans" presStyleCnt="0"/>
      <dgm:spPr/>
    </dgm:pt>
    <dgm:pt modelId="{9B7C1099-32FC-4883-B028-56955B116726}" type="pres">
      <dgm:prSet presAssocID="{9A5D8028-5508-4F5C-882C-51AA52DE01C0}" presName="compNode" presStyleCnt="0"/>
      <dgm:spPr/>
    </dgm:pt>
    <dgm:pt modelId="{CFCB0B71-8261-4FB7-B5CE-C334536DD34C}" type="pres">
      <dgm:prSet presAssocID="{9A5D8028-5508-4F5C-882C-51AA52DE01C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02C852B2-5C2B-43BA-A282-929BB7361371}" type="pres">
      <dgm:prSet presAssocID="{9A5D8028-5508-4F5C-882C-51AA52DE01C0}" presName="spaceRect" presStyleCnt="0"/>
      <dgm:spPr/>
    </dgm:pt>
    <dgm:pt modelId="{4738BA9A-5E49-46AC-AB58-C47ED89738FC}" type="pres">
      <dgm:prSet presAssocID="{9A5D8028-5508-4F5C-882C-51AA52DE01C0}" presName="textRect" presStyleLbl="revTx" presStyleIdx="1" presStyleCnt="3">
        <dgm:presLayoutVars>
          <dgm:chMax val="1"/>
          <dgm:chPref val="1"/>
        </dgm:presLayoutVars>
      </dgm:prSet>
      <dgm:spPr/>
    </dgm:pt>
    <dgm:pt modelId="{3C937F41-56A2-4CC6-B92A-4D530F409443}" type="pres">
      <dgm:prSet presAssocID="{5CDCC228-066C-4A60-A507-9B698FA09ED9}" presName="sibTrans" presStyleCnt="0"/>
      <dgm:spPr/>
    </dgm:pt>
    <dgm:pt modelId="{F385D47A-381F-4BED-8362-9B035508B144}" type="pres">
      <dgm:prSet presAssocID="{B43400CE-3AF1-471F-B321-0E743DFC9672}" presName="compNode" presStyleCnt="0"/>
      <dgm:spPr/>
    </dgm:pt>
    <dgm:pt modelId="{8607745B-E340-4D45-B5E2-F7DEA1AA3D91}" type="pres">
      <dgm:prSet presAssocID="{B43400CE-3AF1-471F-B321-0E743DFC967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F78501A9-A77C-462C-9C59-2CE91D15844B}" type="pres">
      <dgm:prSet presAssocID="{B43400CE-3AF1-471F-B321-0E743DFC9672}" presName="spaceRect" presStyleCnt="0"/>
      <dgm:spPr/>
    </dgm:pt>
    <dgm:pt modelId="{DD748FDA-78F1-44CB-B8D2-20C1CE13DF80}" type="pres">
      <dgm:prSet presAssocID="{B43400CE-3AF1-471F-B321-0E743DFC9672}" presName="textRect" presStyleLbl="revTx" presStyleIdx="2" presStyleCnt="3">
        <dgm:presLayoutVars>
          <dgm:chMax val="1"/>
          <dgm:chPref val="1"/>
        </dgm:presLayoutVars>
      </dgm:prSet>
      <dgm:spPr/>
    </dgm:pt>
  </dgm:ptLst>
  <dgm:cxnLst>
    <dgm:cxn modelId="{8B8D6D0C-C977-4EE8-A4C3-F4D881FCF48E}" srcId="{1EB5CF65-34B1-4308-AF5B-56524425ADFE}" destId="{B7C4642C-C0B4-409D-B417-829660F89DC0}" srcOrd="0" destOrd="0" parTransId="{9A010E83-7358-4EB4-AECB-E7F4095A9858}" sibTransId="{D7E2A9B8-DB0D-4A96-9225-08D473DA09B6}"/>
    <dgm:cxn modelId="{5A60B350-A060-4956-B08F-6197C1FC08BF}" srcId="{1EB5CF65-34B1-4308-AF5B-56524425ADFE}" destId="{B43400CE-3AF1-471F-B321-0E743DFC9672}" srcOrd="2" destOrd="0" parTransId="{3E7D4EF3-D6C8-4E25-8273-8F24C7A32A92}" sibTransId="{F61699EB-BC91-48E6-AB2D-992E53C27A6D}"/>
    <dgm:cxn modelId="{98AEE68B-74F1-4C3A-8778-5CDA72B250ED}" type="presOf" srcId="{1EB5CF65-34B1-4308-AF5B-56524425ADFE}" destId="{6049180E-97A4-4087-BD37-A9CB1C0BC288}" srcOrd="0" destOrd="0" presId="urn:microsoft.com/office/officeart/2018/2/layout/IconLabelList"/>
    <dgm:cxn modelId="{6958C0CC-1183-4DF1-B6ED-6AF88A5F0965}" type="presOf" srcId="{9A5D8028-5508-4F5C-882C-51AA52DE01C0}" destId="{4738BA9A-5E49-46AC-AB58-C47ED89738FC}" srcOrd="0" destOrd="0" presId="urn:microsoft.com/office/officeart/2018/2/layout/IconLabelList"/>
    <dgm:cxn modelId="{5A1746F0-074C-45A5-8918-56941A26A838}" srcId="{1EB5CF65-34B1-4308-AF5B-56524425ADFE}" destId="{9A5D8028-5508-4F5C-882C-51AA52DE01C0}" srcOrd="1" destOrd="0" parTransId="{262A7030-C28A-4562-8B2A-34470BD73F59}" sibTransId="{5CDCC228-066C-4A60-A507-9B698FA09ED9}"/>
    <dgm:cxn modelId="{5338C5F4-95FF-4414-8C1D-20ADE79019F6}" type="presOf" srcId="{B7C4642C-C0B4-409D-B417-829660F89DC0}" destId="{0597E1F7-9FE0-44BB-9503-02B0DF6C6DC5}" srcOrd="0" destOrd="0" presId="urn:microsoft.com/office/officeart/2018/2/layout/IconLabelList"/>
    <dgm:cxn modelId="{35CBFDFD-E491-4BB0-8CF3-8CFE36737A11}" type="presOf" srcId="{B43400CE-3AF1-471F-B321-0E743DFC9672}" destId="{DD748FDA-78F1-44CB-B8D2-20C1CE13DF80}" srcOrd="0" destOrd="0" presId="urn:microsoft.com/office/officeart/2018/2/layout/IconLabelList"/>
    <dgm:cxn modelId="{796D639F-939F-4B08-B5D0-B85CA5015766}" type="presParOf" srcId="{6049180E-97A4-4087-BD37-A9CB1C0BC288}" destId="{57DFAAE1-0746-4642-8E54-C08186EFE6D3}" srcOrd="0" destOrd="0" presId="urn:microsoft.com/office/officeart/2018/2/layout/IconLabelList"/>
    <dgm:cxn modelId="{C37499A2-B049-435F-9694-07382B9970ED}" type="presParOf" srcId="{57DFAAE1-0746-4642-8E54-C08186EFE6D3}" destId="{C6D7893A-01F2-47A7-B350-E37B82699828}" srcOrd="0" destOrd="0" presId="urn:microsoft.com/office/officeart/2018/2/layout/IconLabelList"/>
    <dgm:cxn modelId="{AEE50158-CF80-4A49-A8CD-0A39107B9D5F}" type="presParOf" srcId="{57DFAAE1-0746-4642-8E54-C08186EFE6D3}" destId="{2F6506E2-2BEC-4F76-AF30-5A0E51648058}" srcOrd="1" destOrd="0" presId="urn:microsoft.com/office/officeart/2018/2/layout/IconLabelList"/>
    <dgm:cxn modelId="{30D663F2-DFB7-469C-BC59-DFCDD9ED6E03}" type="presParOf" srcId="{57DFAAE1-0746-4642-8E54-C08186EFE6D3}" destId="{0597E1F7-9FE0-44BB-9503-02B0DF6C6DC5}" srcOrd="2" destOrd="0" presId="urn:microsoft.com/office/officeart/2018/2/layout/IconLabelList"/>
    <dgm:cxn modelId="{6014A861-639B-4A7B-97B2-B548B08957DA}" type="presParOf" srcId="{6049180E-97A4-4087-BD37-A9CB1C0BC288}" destId="{2350C595-8355-4576-8CC6-2174C64E82E5}" srcOrd="1" destOrd="0" presId="urn:microsoft.com/office/officeart/2018/2/layout/IconLabelList"/>
    <dgm:cxn modelId="{70829F0C-39F4-4DD0-83D5-E8A0F73290B9}" type="presParOf" srcId="{6049180E-97A4-4087-BD37-A9CB1C0BC288}" destId="{9B7C1099-32FC-4883-B028-56955B116726}" srcOrd="2" destOrd="0" presId="urn:microsoft.com/office/officeart/2018/2/layout/IconLabelList"/>
    <dgm:cxn modelId="{C61107E0-DBDE-4457-99B1-5AFB8641D7BB}" type="presParOf" srcId="{9B7C1099-32FC-4883-B028-56955B116726}" destId="{CFCB0B71-8261-4FB7-B5CE-C334536DD34C}" srcOrd="0" destOrd="0" presId="urn:microsoft.com/office/officeart/2018/2/layout/IconLabelList"/>
    <dgm:cxn modelId="{69DCB44C-4D69-4E6F-B939-901EF94D1C6E}" type="presParOf" srcId="{9B7C1099-32FC-4883-B028-56955B116726}" destId="{02C852B2-5C2B-43BA-A282-929BB7361371}" srcOrd="1" destOrd="0" presId="urn:microsoft.com/office/officeart/2018/2/layout/IconLabelList"/>
    <dgm:cxn modelId="{CC267D01-7276-45C1-B695-DEBCABAA2AB2}" type="presParOf" srcId="{9B7C1099-32FC-4883-B028-56955B116726}" destId="{4738BA9A-5E49-46AC-AB58-C47ED89738FC}" srcOrd="2" destOrd="0" presId="urn:microsoft.com/office/officeart/2018/2/layout/IconLabelList"/>
    <dgm:cxn modelId="{588A0B2D-A7CA-4B4B-A2AA-683301CE4555}" type="presParOf" srcId="{6049180E-97A4-4087-BD37-A9CB1C0BC288}" destId="{3C937F41-56A2-4CC6-B92A-4D530F409443}" srcOrd="3" destOrd="0" presId="urn:microsoft.com/office/officeart/2018/2/layout/IconLabelList"/>
    <dgm:cxn modelId="{24FD0B60-E42C-443A-90E8-AF823DE62CEB}" type="presParOf" srcId="{6049180E-97A4-4087-BD37-A9CB1C0BC288}" destId="{F385D47A-381F-4BED-8362-9B035508B144}" srcOrd="4" destOrd="0" presId="urn:microsoft.com/office/officeart/2018/2/layout/IconLabelList"/>
    <dgm:cxn modelId="{C5F01520-80F0-4C99-B3EA-579083C2D780}" type="presParOf" srcId="{F385D47A-381F-4BED-8362-9B035508B144}" destId="{8607745B-E340-4D45-B5E2-F7DEA1AA3D91}" srcOrd="0" destOrd="0" presId="urn:microsoft.com/office/officeart/2018/2/layout/IconLabelList"/>
    <dgm:cxn modelId="{B4169B0A-EEDA-4350-B522-FE4D0295CFC5}" type="presParOf" srcId="{F385D47A-381F-4BED-8362-9B035508B144}" destId="{F78501A9-A77C-462C-9C59-2CE91D15844B}" srcOrd="1" destOrd="0" presId="urn:microsoft.com/office/officeart/2018/2/layout/IconLabelList"/>
    <dgm:cxn modelId="{DE6035FB-072D-4CBD-B1DC-6720FC6CE523}" type="presParOf" srcId="{F385D47A-381F-4BED-8362-9B035508B144}" destId="{DD748FDA-78F1-44CB-B8D2-20C1CE13DF8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4F051E7-2D91-4E43-A875-2F036EAB9C8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CE84A16-8B27-4400-B87D-38B4AF6C9700}">
      <dgm:prSet/>
      <dgm:spPr/>
      <dgm:t>
        <a:bodyPr/>
        <a:lstStyle/>
        <a:p>
          <a:r>
            <a:rPr lang="en-US"/>
            <a:t>Suggest avenues of future research in the field.</a:t>
          </a:r>
        </a:p>
      </dgm:t>
    </dgm:pt>
    <dgm:pt modelId="{51FE1A96-9860-4FF1-BC8E-4DB7C96B7F2C}" type="parTrans" cxnId="{78194F6A-CB6B-4629-BEB6-4F77A9DBDC70}">
      <dgm:prSet/>
      <dgm:spPr/>
      <dgm:t>
        <a:bodyPr/>
        <a:lstStyle/>
        <a:p>
          <a:endParaRPr lang="en-US"/>
        </a:p>
      </dgm:t>
    </dgm:pt>
    <dgm:pt modelId="{174B84E0-78CF-49E9-9B0B-CAE29DEACCD4}" type="sibTrans" cxnId="{78194F6A-CB6B-4629-BEB6-4F77A9DBDC70}">
      <dgm:prSet/>
      <dgm:spPr/>
      <dgm:t>
        <a:bodyPr/>
        <a:lstStyle/>
        <a:p>
          <a:endParaRPr lang="en-US"/>
        </a:p>
      </dgm:t>
    </dgm:pt>
    <dgm:pt modelId="{2CC47202-6D9F-4B8D-9B23-F497DB553D0A}">
      <dgm:prSet/>
      <dgm:spPr/>
      <dgm:t>
        <a:bodyPr/>
        <a:lstStyle/>
        <a:p>
          <a:r>
            <a:rPr lang="en-US"/>
            <a:t>From conducting your research you may be aware early on of how the study could be improved.</a:t>
          </a:r>
        </a:p>
      </dgm:t>
    </dgm:pt>
    <dgm:pt modelId="{8F89A282-E67A-4919-AD49-643798482D21}" type="parTrans" cxnId="{58C8AFCF-013D-417C-8DC4-656029CB83B9}">
      <dgm:prSet/>
      <dgm:spPr/>
      <dgm:t>
        <a:bodyPr/>
        <a:lstStyle/>
        <a:p>
          <a:endParaRPr lang="en-US"/>
        </a:p>
      </dgm:t>
    </dgm:pt>
    <dgm:pt modelId="{EEFFDDAA-5E1B-4C45-B26C-AC1880DEA942}" type="sibTrans" cxnId="{58C8AFCF-013D-417C-8DC4-656029CB83B9}">
      <dgm:prSet/>
      <dgm:spPr/>
      <dgm:t>
        <a:bodyPr/>
        <a:lstStyle/>
        <a:p>
          <a:endParaRPr lang="en-US"/>
        </a:p>
      </dgm:t>
    </dgm:pt>
    <dgm:pt modelId="{8A159C0D-EC78-4E7C-A39D-68952125B980}">
      <dgm:prSet/>
      <dgm:spPr/>
      <dgm:t>
        <a:bodyPr/>
        <a:lstStyle/>
        <a:p>
          <a:r>
            <a:rPr lang="en-US"/>
            <a:t>Different methods:</a:t>
          </a:r>
        </a:p>
      </dgm:t>
    </dgm:pt>
    <dgm:pt modelId="{B51DF8FF-A8C8-424F-9CEF-25E12C839146}" type="parTrans" cxnId="{CF0EFA3B-CD0E-4469-8A6B-0CD83C50D7C3}">
      <dgm:prSet/>
      <dgm:spPr/>
      <dgm:t>
        <a:bodyPr/>
        <a:lstStyle/>
        <a:p>
          <a:endParaRPr lang="en-US"/>
        </a:p>
      </dgm:t>
    </dgm:pt>
    <dgm:pt modelId="{3FD50EA6-64EC-423D-A6B3-69BAF6C93EC8}" type="sibTrans" cxnId="{CF0EFA3B-CD0E-4469-8A6B-0CD83C50D7C3}">
      <dgm:prSet/>
      <dgm:spPr/>
      <dgm:t>
        <a:bodyPr/>
        <a:lstStyle/>
        <a:p>
          <a:endParaRPr lang="en-US"/>
        </a:p>
      </dgm:t>
    </dgm:pt>
    <dgm:pt modelId="{8B9C850D-F8FC-4C57-876E-7F4C3AE84FA0}">
      <dgm:prSet/>
      <dgm:spPr/>
      <dgm:t>
        <a:bodyPr/>
        <a:lstStyle/>
        <a:p>
          <a:r>
            <a:rPr lang="en-US"/>
            <a:t>Qualitative / quantitative </a:t>
          </a:r>
        </a:p>
      </dgm:t>
    </dgm:pt>
    <dgm:pt modelId="{6F51CA43-2CC4-44C3-BBE6-2FFC3232D76A}" type="parTrans" cxnId="{D617BF56-6C85-4075-9396-850D5697F415}">
      <dgm:prSet/>
      <dgm:spPr/>
      <dgm:t>
        <a:bodyPr/>
        <a:lstStyle/>
        <a:p>
          <a:endParaRPr lang="en-US"/>
        </a:p>
      </dgm:t>
    </dgm:pt>
    <dgm:pt modelId="{43F4DCF0-3E92-4EB7-8CB0-1221CAA3F985}" type="sibTrans" cxnId="{D617BF56-6C85-4075-9396-850D5697F415}">
      <dgm:prSet/>
      <dgm:spPr/>
      <dgm:t>
        <a:bodyPr/>
        <a:lstStyle/>
        <a:p>
          <a:endParaRPr lang="en-US"/>
        </a:p>
      </dgm:t>
    </dgm:pt>
    <dgm:pt modelId="{0B6D192F-341A-4F8A-BDEF-46C58993B81E}">
      <dgm:prSet/>
      <dgm:spPr/>
      <dgm:t>
        <a:bodyPr/>
        <a:lstStyle/>
        <a:p>
          <a:r>
            <a:rPr lang="en-US"/>
            <a:t>Longitudinal study</a:t>
          </a:r>
        </a:p>
      </dgm:t>
    </dgm:pt>
    <dgm:pt modelId="{60EBC6D7-3BBD-4C57-B118-5998DBBF2BF8}" type="parTrans" cxnId="{BC94BA4E-EF7E-4C4A-B3DE-0CC73CA51696}">
      <dgm:prSet/>
      <dgm:spPr/>
      <dgm:t>
        <a:bodyPr/>
        <a:lstStyle/>
        <a:p>
          <a:endParaRPr lang="en-US"/>
        </a:p>
      </dgm:t>
    </dgm:pt>
    <dgm:pt modelId="{D53D70F2-0311-442A-84E4-CB23F80F0A71}" type="sibTrans" cxnId="{BC94BA4E-EF7E-4C4A-B3DE-0CC73CA51696}">
      <dgm:prSet/>
      <dgm:spPr/>
      <dgm:t>
        <a:bodyPr/>
        <a:lstStyle/>
        <a:p>
          <a:endParaRPr lang="en-US"/>
        </a:p>
      </dgm:t>
    </dgm:pt>
    <dgm:pt modelId="{EC4BBA0A-BCF7-4648-9363-02440CE04184}">
      <dgm:prSet/>
      <dgm:spPr/>
      <dgm:t>
        <a:bodyPr/>
        <a:lstStyle/>
        <a:p>
          <a:r>
            <a:rPr lang="en-US" dirty="0"/>
            <a:t>Triangulation of methods</a:t>
          </a:r>
        </a:p>
      </dgm:t>
    </dgm:pt>
    <dgm:pt modelId="{187F1E8B-8E3B-4EE4-976A-A171C9E7CF9C}" type="parTrans" cxnId="{242C380E-1327-4620-A39A-C41ACA0BDB59}">
      <dgm:prSet/>
      <dgm:spPr/>
      <dgm:t>
        <a:bodyPr/>
        <a:lstStyle/>
        <a:p>
          <a:endParaRPr lang="en-US"/>
        </a:p>
      </dgm:t>
    </dgm:pt>
    <dgm:pt modelId="{D3DE33A9-59D6-49B5-BEB5-3DB567ACE594}" type="sibTrans" cxnId="{242C380E-1327-4620-A39A-C41ACA0BDB59}">
      <dgm:prSet/>
      <dgm:spPr/>
      <dgm:t>
        <a:bodyPr/>
        <a:lstStyle/>
        <a:p>
          <a:endParaRPr lang="en-US"/>
        </a:p>
      </dgm:t>
    </dgm:pt>
    <dgm:pt modelId="{78ABD2AA-60B7-41CD-9918-F24F72D8DE20}">
      <dgm:prSet/>
      <dgm:spPr/>
      <dgm:t>
        <a:bodyPr/>
        <a:lstStyle/>
        <a:p>
          <a:r>
            <a:rPr lang="en-US"/>
            <a:t>Alternative questionnaire</a:t>
          </a:r>
        </a:p>
      </dgm:t>
    </dgm:pt>
    <dgm:pt modelId="{8545AAF4-82F0-4DE1-970A-EE29D33A3E1B}" type="parTrans" cxnId="{6B415E2D-D12E-4A22-B7D8-F7FAA0837F01}">
      <dgm:prSet/>
      <dgm:spPr/>
      <dgm:t>
        <a:bodyPr/>
        <a:lstStyle/>
        <a:p>
          <a:endParaRPr lang="en-US"/>
        </a:p>
      </dgm:t>
    </dgm:pt>
    <dgm:pt modelId="{049D81D3-F6AC-43BC-A4AE-590A72040778}" type="sibTrans" cxnId="{6B415E2D-D12E-4A22-B7D8-F7FAA0837F01}">
      <dgm:prSet/>
      <dgm:spPr/>
      <dgm:t>
        <a:bodyPr/>
        <a:lstStyle/>
        <a:p>
          <a:endParaRPr lang="en-US"/>
        </a:p>
      </dgm:t>
    </dgm:pt>
    <dgm:pt modelId="{39D5B822-4E01-4041-8042-82B01E31218F}">
      <dgm:prSet/>
      <dgm:spPr/>
      <dgm:t>
        <a:bodyPr/>
        <a:lstStyle/>
        <a:p>
          <a:r>
            <a:rPr lang="en-US"/>
            <a:t>Different sample:</a:t>
          </a:r>
        </a:p>
      </dgm:t>
    </dgm:pt>
    <dgm:pt modelId="{D8BB1DE9-8AB4-4823-A238-74A5EC165E40}" type="parTrans" cxnId="{49EFB00F-848D-41C6-AB1B-7883A45D1CBC}">
      <dgm:prSet/>
      <dgm:spPr/>
      <dgm:t>
        <a:bodyPr/>
        <a:lstStyle/>
        <a:p>
          <a:endParaRPr lang="en-US"/>
        </a:p>
      </dgm:t>
    </dgm:pt>
    <dgm:pt modelId="{1723354B-A181-4DAE-BE78-AF1BCB9A6864}" type="sibTrans" cxnId="{49EFB00F-848D-41C6-AB1B-7883A45D1CBC}">
      <dgm:prSet/>
      <dgm:spPr/>
      <dgm:t>
        <a:bodyPr/>
        <a:lstStyle/>
        <a:p>
          <a:endParaRPr lang="en-US"/>
        </a:p>
      </dgm:t>
    </dgm:pt>
    <dgm:pt modelId="{8685AE36-F41C-4B5E-A8A0-BC95B2824687}">
      <dgm:prSet/>
      <dgm:spPr/>
      <dgm:t>
        <a:bodyPr/>
        <a:lstStyle/>
        <a:p>
          <a:r>
            <a:rPr lang="en-US"/>
            <a:t>Expand to further populations</a:t>
          </a:r>
        </a:p>
      </dgm:t>
    </dgm:pt>
    <dgm:pt modelId="{4D052916-4260-4BA0-9F50-0251F88125A5}" type="parTrans" cxnId="{23F61D9B-1B63-4630-9A25-E43D4FA71815}">
      <dgm:prSet/>
      <dgm:spPr/>
      <dgm:t>
        <a:bodyPr/>
        <a:lstStyle/>
        <a:p>
          <a:endParaRPr lang="en-US"/>
        </a:p>
      </dgm:t>
    </dgm:pt>
    <dgm:pt modelId="{5486BCCE-6363-4DE3-9F2A-0045C0110AEF}" type="sibTrans" cxnId="{23F61D9B-1B63-4630-9A25-E43D4FA71815}">
      <dgm:prSet/>
      <dgm:spPr/>
      <dgm:t>
        <a:bodyPr/>
        <a:lstStyle/>
        <a:p>
          <a:endParaRPr lang="en-US"/>
        </a:p>
      </dgm:t>
    </dgm:pt>
    <dgm:pt modelId="{90FA66F9-60D5-49D8-8F22-154FBC117E13}" type="pres">
      <dgm:prSet presAssocID="{54F051E7-2D91-4E43-A875-2F036EAB9C8D}" presName="root" presStyleCnt="0">
        <dgm:presLayoutVars>
          <dgm:dir/>
          <dgm:resizeHandles val="exact"/>
        </dgm:presLayoutVars>
      </dgm:prSet>
      <dgm:spPr/>
    </dgm:pt>
    <dgm:pt modelId="{F63E12D5-A3CD-4F3A-8443-D79A65ECBBDC}" type="pres">
      <dgm:prSet presAssocID="{FCE84A16-8B27-4400-B87D-38B4AF6C9700}" presName="compNode" presStyleCnt="0"/>
      <dgm:spPr/>
    </dgm:pt>
    <dgm:pt modelId="{50740667-4D10-43C5-B6AD-F55B1DAA05F4}" type="pres">
      <dgm:prSet presAssocID="{FCE84A16-8B27-4400-B87D-38B4AF6C9700}" presName="bgRect" presStyleLbl="bgShp" presStyleIdx="0" presStyleCnt="4"/>
      <dgm:spPr/>
    </dgm:pt>
    <dgm:pt modelId="{442DBFF2-14BE-4ECC-BB89-EBE3DCFDA2AE}" type="pres">
      <dgm:prSet presAssocID="{FCE84A16-8B27-4400-B87D-38B4AF6C970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7BE21530-AA68-4DEE-9DFA-C2F519C29D43}" type="pres">
      <dgm:prSet presAssocID="{FCE84A16-8B27-4400-B87D-38B4AF6C9700}" presName="spaceRect" presStyleCnt="0"/>
      <dgm:spPr/>
    </dgm:pt>
    <dgm:pt modelId="{82059976-29CF-4221-BD22-FDE5AE61B27A}" type="pres">
      <dgm:prSet presAssocID="{FCE84A16-8B27-4400-B87D-38B4AF6C9700}" presName="parTx" presStyleLbl="revTx" presStyleIdx="0" presStyleCnt="6">
        <dgm:presLayoutVars>
          <dgm:chMax val="0"/>
          <dgm:chPref val="0"/>
        </dgm:presLayoutVars>
      </dgm:prSet>
      <dgm:spPr/>
    </dgm:pt>
    <dgm:pt modelId="{5417C2DB-9C89-4412-9F3B-FD55114377F5}" type="pres">
      <dgm:prSet presAssocID="{174B84E0-78CF-49E9-9B0B-CAE29DEACCD4}" presName="sibTrans" presStyleCnt="0"/>
      <dgm:spPr/>
    </dgm:pt>
    <dgm:pt modelId="{663908CD-F5EE-4087-A023-EEF6DCA49180}" type="pres">
      <dgm:prSet presAssocID="{2CC47202-6D9F-4B8D-9B23-F497DB553D0A}" presName="compNode" presStyleCnt="0"/>
      <dgm:spPr/>
    </dgm:pt>
    <dgm:pt modelId="{AAFC1AFC-4C44-4D5F-A05E-04EEEF6E8705}" type="pres">
      <dgm:prSet presAssocID="{2CC47202-6D9F-4B8D-9B23-F497DB553D0A}" presName="bgRect" presStyleLbl="bgShp" presStyleIdx="1" presStyleCnt="4"/>
      <dgm:spPr/>
    </dgm:pt>
    <dgm:pt modelId="{9993EA8B-488B-449D-B04A-655E20B04A20}" type="pres">
      <dgm:prSet presAssocID="{2CC47202-6D9F-4B8D-9B23-F497DB553D0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icroscope"/>
        </a:ext>
      </dgm:extLst>
    </dgm:pt>
    <dgm:pt modelId="{7A13D055-63DB-406F-8E17-8AA2A34E4F8D}" type="pres">
      <dgm:prSet presAssocID="{2CC47202-6D9F-4B8D-9B23-F497DB553D0A}" presName="spaceRect" presStyleCnt="0"/>
      <dgm:spPr/>
    </dgm:pt>
    <dgm:pt modelId="{0ECD7793-A4D1-4D9D-8158-CF2CBAC56F86}" type="pres">
      <dgm:prSet presAssocID="{2CC47202-6D9F-4B8D-9B23-F497DB553D0A}" presName="parTx" presStyleLbl="revTx" presStyleIdx="1" presStyleCnt="6">
        <dgm:presLayoutVars>
          <dgm:chMax val="0"/>
          <dgm:chPref val="0"/>
        </dgm:presLayoutVars>
      </dgm:prSet>
      <dgm:spPr/>
    </dgm:pt>
    <dgm:pt modelId="{29C3ADFA-5B40-41D3-B219-EAA3E4DF34D1}" type="pres">
      <dgm:prSet presAssocID="{EEFFDDAA-5E1B-4C45-B26C-AC1880DEA942}" presName="sibTrans" presStyleCnt="0"/>
      <dgm:spPr/>
    </dgm:pt>
    <dgm:pt modelId="{521932CA-FA4D-4F23-A587-2BDF2C3D62DB}" type="pres">
      <dgm:prSet presAssocID="{8A159C0D-EC78-4E7C-A39D-68952125B980}" presName="compNode" presStyleCnt="0"/>
      <dgm:spPr/>
    </dgm:pt>
    <dgm:pt modelId="{044199EB-B9CA-4094-9BF8-B156A56ACCE3}" type="pres">
      <dgm:prSet presAssocID="{8A159C0D-EC78-4E7C-A39D-68952125B980}" presName="bgRect" presStyleLbl="bgShp" presStyleIdx="2" presStyleCnt="4" custScaleY="133755"/>
      <dgm:spPr/>
    </dgm:pt>
    <dgm:pt modelId="{4C8B2A78-EA83-494C-AE2E-4CE412FBC065}" type="pres">
      <dgm:prSet presAssocID="{8A159C0D-EC78-4E7C-A39D-68952125B98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chart"/>
        </a:ext>
      </dgm:extLst>
    </dgm:pt>
    <dgm:pt modelId="{BD5BBC32-9FA4-42A6-9D56-757AF8A55DC5}" type="pres">
      <dgm:prSet presAssocID="{8A159C0D-EC78-4E7C-A39D-68952125B980}" presName="spaceRect" presStyleCnt="0"/>
      <dgm:spPr/>
    </dgm:pt>
    <dgm:pt modelId="{0F87D4BA-5C8A-4531-8FF1-EAAA450F6D70}" type="pres">
      <dgm:prSet presAssocID="{8A159C0D-EC78-4E7C-A39D-68952125B980}" presName="parTx" presStyleLbl="revTx" presStyleIdx="2" presStyleCnt="6">
        <dgm:presLayoutVars>
          <dgm:chMax val="0"/>
          <dgm:chPref val="0"/>
        </dgm:presLayoutVars>
      </dgm:prSet>
      <dgm:spPr/>
    </dgm:pt>
    <dgm:pt modelId="{F0214FCC-F1FF-497E-B3F0-B024240AEDA1}" type="pres">
      <dgm:prSet presAssocID="{8A159C0D-EC78-4E7C-A39D-68952125B980}" presName="desTx" presStyleLbl="revTx" presStyleIdx="3" presStyleCnt="6">
        <dgm:presLayoutVars/>
      </dgm:prSet>
      <dgm:spPr/>
    </dgm:pt>
    <dgm:pt modelId="{95710440-D41B-4F96-9CE3-18E944728244}" type="pres">
      <dgm:prSet presAssocID="{3FD50EA6-64EC-423D-A6B3-69BAF6C93EC8}" presName="sibTrans" presStyleCnt="0"/>
      <dgm:spPr/>
    </dgm:pt>
    <dgm:pt modelId="{EC221526-3523-44D6-8C8F-46441B658368}" type="pres">
      <dgm:prSet presAssocID="{39D5B822-4E01-4041-8042-82B01E31218F}" presName="compNode" presStyleCnt="0"/>
      <dgm:spPr/>
    </dgm:pt>
    <dgm:pt modelId="{930691E1-15F4-47A9-9EBA-842F282E28B8}" type="pres">
      <dgm:prSet presAssocID="{39D5B822-4E01-4041-8042-82B01E31218F}" presName="bgRect" presStyleLbl="bgShp" presStyleIdx="3" presStyleCnt="4"/>
      <dgm:spPr/>
    </dgm:pt>
    <dgm:pt modelId="{E9DB16F1-D8B7-4FB1-8EC2-840017192728}" type="pres">
      <dgm:prSet presAssocID="{39D5B822-4E01-4041-8042-82B01E31218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ity"/>
        </a:ext>
      </dgm:extLst>
    </dgm:pt>
    <dgm:pt modelId="{E80EAAB4-7058-4812-86BF-BF4AC3EA8D6B}" type="pres">
      <dgm:prSet presAssocID="{39D5B822-4E01-4041-8042-82B01E31218F}" presName="spaceRect" presStyleCnt="0"/>
      <dgm:spPr/>
    </dgm:pt>
    <dgm:pt modelId="{012D8C47-D277-44A3-9728-44405AF52C79}" type="pres">
      <dgm:prSet presAssocID="{39D5B822-4E01-4041-8042-82B01E31218F}" presName="parTx" presStyleLbl="revTx" presStyleIdx="4" presStyleCnt="6">
        <dgm:presLayoutVars>
          <dgm:chMax val="0"/>
          <dgm:chPref val="0"/>
        </dgm:presLayoutVars>
      </dgm:prSet>
      <dgm:spPr/>
    </dgm:pt>
    <dgm:pt modelId="{A7967DEB-3BB3-4771-B1EA-7F09E3027421}" type="pres">
      <dgm:prSet presAssocID="{39D5B822-4E01-4041-8042-82B01E31218F}" presName="desTx" presStyleLbl="revTx" presStyleIdx="5" presStyleCnt="6">
        <dgm:presLayoutVars/>
      </dgm:prSet>
      <dgm:spPr/>
    </dgm:pt>
  </dgm:ptLst>
  <dgm:cxnLst>
    <dgm:cxn modelId="{242C380E-1327-4620-A39A-C41ACA0BDB59}" srcId="{8A159C0D-EC78-4E7C-A39D-68952125B980}" destId="{EC4BBA0A-BCF7-4648-9363-02440CE04184}" srcOrd="2" destOrd="0" parTransId="{187F1E8B-8E3B-4EE4-976A-A171C9E7CF9C}" sibTransId="{D3DE33A9-59D6-49B5-BEB5-3DB567ACE594}"/>
    <dgm:cxn modelId="{49EFB00F-848D-41C6-AB1B-7883A45D1CBC}" srcId="{54F051E7-2D91-4E43-A875-2F036EAB9C8D}" destId="{39D5B822-4E01-4041-8042-82B01E31218F}" srcOrd="3" destOrd="0" parTransId="{D8BB1DE9-8AB4-4823-A238-74A5EC165E40}" sibTransId="{1723354B-A181-4DAE-BE78-AF1BCB9A6864}"/>
    <dgm:cxn modelId="{6B415E2D-D12E-4A22-B7D8-F7FAA0837F01}" srcId="{8A159C0D-EC78-4E7C-A39D-68952125B980}" destId="{78ABD2AA-60B7-41CD-9918-F24F72D8DE20}" srcOrd="3" destOrd="0" parTransId="{8545AAF4-82F0-4DE1-970A-EE29D33A3E1B}" sibTransId="{049D81D3-F6AC-43BC-A4AE-590A72040778}"/>
    <dgm:cxn modelId="{CF0EFA3B-CD0E-4469-8A6B-0CD83C50D7C3}" srcId="{54F051E7-2D91-4E43-A875-2F036EAB9C8D}" destId="{8A159C0D-EC78-4E7C-A39D-68952125B980}" srcOrd="2" destOrd="0" parTransId="{B51DF8FF-A8C8-424F-9CEF-25E12C839146}" sibTransId="{3FD50EA6-64EC-423D-A6B3-69BAF6C93EC8}"/>
    <dgm:cxn modelId="{CDF9924A-1C13-4AC2-B674-A60109BC91AC}" type="presOf" srcId="{EC4BBA0A-BCF7-4648-9363-02440CE04184}" destId="{F0214FCC-F1FF-497E-B3F0-B024240AEDA1}" srcOrd="0" destOrd="2" presId="urn:microsoft.com/office/officeart/2018/2/layout/IconVerticalSolidList"/>
    <dgm:cxn modelId="{BC94BA4E-EF7E-4C4A-B3DE-0CC73CA51696}" srcId="{8A159C0D-EC78-4E7C-A39D-68952125B980}" destId="{0B6D192F-341A-4F8A-BDEF-46C58993B81E}" srcOrd="1" destOrd="0" parTransId="{60EBC6D7-3BBD-4C57-B118-5998DBBF2BF8}" sibTransId="{D53D70F2-0311-442A-84E4-CB23F80F0A71}"/>
    <dgm:cxn modelId="{D617BF56-6C85-4075-9396-850D5697F415}" srcId="{8A159C0D-EC78-4E7C-A39D-68952125B980}" destId="{8B9C850D-F8FC-4C57-876E-7F4C3AE84FA0}" srcOrd="0" destOrd="0" parTransId="{6F51CA43-2CC4-44C3-BBE6-2FFC3232D76A}" sibTransId="{43F4DCF0-3E92-4EB7-8CB0-1221CAA3F985}"/>
    <dgm:cxn modelId="{C0166C5E-1FBB-45AF-B922-2C6DAC660E6D}" type="presOf" srcId="{2CC47202-6D9F-4B8D-9B23-F497DB553D0A}" destId="{0ECD7793-A4D1-4D9D-8158-CF2CBAC56F86}" srcOrd="0" destOrd="0" presId="urn:microsoft.com/office/officeart/2018/2/layout/IconVerticalSolidList"/>
    <dgm:cxn modelId="{BF0AA562-7E3D-4E47-8DC3-0728410641A4}" type="presOf" srcId="{8A159C0D-EC78-4E7C-A39D-68952125B980}" destId="{0F87D4BA-5C8A-4531-8FF1-EAAA450F6D70}" srcOrd="0" destOrd="0" presId="urn:microsoft.com/office/officeart/2018/2/layout/IconVerticalSolidList"/>
    <dgm:cxn modelId="{78194F6A-CB6B-4629-BEB6-4F77A9DBDC70}" srcId="{54F051E7-2D91-4E43-A875-2F036EAB9C8D}" destId="{FCE84A16-8B27-4400-B87D-38B4AF6C9700}" srcOrd="0" destOrd="0" parTransId="{51FE1A96-9860-4FF1-BC8E-4DB7C96B7F2C}" sibTransId="{174B84E0-78CF-49E9-9B0B-CAE29DEACCD4}"/>
    <dgm:cxn modelId="{1F831C81-DD94-41C7-B170-94B46C6EA0D7}" type="presOf" srcId="{78ABD2AA-60B7-41CD-9918-F24F72D8DE20}" destId="{F0214FCC-F1FF-497E-B3F0-B024240AEDA1}" srcOrd="0" destOrd="3" presId="urn:microsoft.com/office/officeart/2018/2/layout/IconVerticalSolidList"/>
    <dgm:cxn modelId="{1204F184-8DC0-4069-90BC-6A6279FD3600}" type="presOf" srcId="{8B9C850D-F8FC-4C57-876E-7F4C3AE84FA0}" destId="{F0214FCC-F1FF-497E-B3F0-B024240AEDA1}" srcOrd="0" destOrd="0" presId="urn:microsoft.com/office/officeart/2018/2/layout/IconVerticalSolidList"/>
    <dgm:cxn modelId="{93BDAA92-4676-4EA8-A900-D794BF715A87}" type="presOf" srcId="{0B6D192F-341A-4F8A-BDEF-46C58993B81E}" destId="{F0214FCC-F1FF-497E-B3F0-B024240AEDA1}" srcOrd="0" destOrd="1" presId="urn:microsoft.com/office/officeart/2018/2/layout/IconVerticalSolidList"/>
    <dgm:cxn modelId="{E895129A-BEF2-4DE4-936D-383CB8FB81CD}" type="presOf" srcId="{8685AE36-F41C-4B5E-A8A0-BC95B2824687}" destId="{A7967DEB-3BB3-4771-B1EA-7F09E3027421}" srcOrd="0" destOrd="0" presId="urn:microsoft.com/office/officeart/2018/2/layout/IconVerticalSolidList"/>
    <dgm:cxn modelId="{23F61D9B-1B63-4630-9A25-E43D4FA71815}" srcId="{39D5B822-4E01-4041-8042-82B01E31218F}" destId="{8685AE36-F41C-4B5E-A8A0-BC95B2824687}" srcOrd="0" destOrd="0" parTransId="{4D052916-4260-4BA0-9F50-0251F88125A5}" sibTransId="{5486BCCE-6363-4DE3-9F2A-0045C0110AEF}"/>
    <dgm:cxn modelId="{FC78B1A2-E51B-4DEC-BAE3-8E58AE01E283}" type="presOf" srcId="{54F051E7-2D91-4E43-A875-2F036EAB9C8D}" destId="{90FA66F9-60D5-49D8-8F22-154FBC117E13}" srcOrd="0" destOrd="0" presId="urn:microsoft.com/office/officeart/2018/2/layout/IconVerticalSolidList"/>
    <dgm:cxn modelId="{B1C300C2-B764-45B9-A4C5-E15ACB9B2C44}" type="presOf" srcId="{FCE84A16-8B27-4400-B87D-38B4AF6C9700}" destId="{82059976-29CF-4221-BD22-FDE5AE61B27A}" srcOrd="0" destOrd="0" presId="urn:microsoft.com/office/officeart/2018/2/layout/IconVerticalSolidList"/>
    <dgm:cxn modelId="{58C8AFCF-013D-417C-8DC4-656029CB83B9}" srcId="{54F051E7-2D91-4E43-A875-2F036EAB9C8D}" destId="{2CC47202-6D9F-4B8D-9B23-F497DB553D0A}" srcOrd="1" destOrd="0" parTransId="{8F89A282-E67A-4919-AD49-643798482D21}" sibTransId="{EEFFDDAA-5E1B-4C45-B26C-AC1880DEA942}"/>
    <dgm:cxn modelId="{E49101D5-02BF-467C-969D-2B8977EE9725}" type="presOf" srcId="{39D5B822-4E01-4041-8042-82B01E31218F}" destId="{012D8C47-D277-44A3-9728-44405AF52C79}" srcOrd="0" destOrd="0" presId="urn:microsoft.com/office/officeart/2018/2/layout/IconVerticalSolidList"/>
    <dgm:cxn modelId="{2A82DB92-9CF2-4A55-9BE6-F20B571722A6}" type="presParOf" srcId="{90FA66F9-60D5-49D8-8F22-154FBC117E13}" destId="{F63E12D5-A3CD-4F3A-8443-D79A65ECBBDC}" srcOrd="0" destOrd="0" presId="urn:microsoft.com/office/officeart/2018/2/layout/IconVerticalSolidList"/>
    <dgm:cxn modelId="{484709E9-A6CC-4261-8237-54E7366A3000}" type="presParOf" srcId="{F63E12D5-A3CD-4F3A-8443-D79A65ECBBDC}" destId="{50740667-4D10-43C5-B6AD-F55B1DAA05F4}" srcOrd="0" destOrd="0" presId="urn:microsoft.com/office/officeart/2018/2/layout/IconVerticalSolidList"/>
    <dgm:cxn modelId="{A2157BD1-2ED6-4828-A493-45941A5012DF}" type="presParOf" srcId="{F63E12D5-A3CD-4F3A-8443-D79A65ECBBDC}" destId="{442DBFF2-14BE-4ECC-BB89-EBE3DCFDA2AE}" srcOrd="1" destOrd="0" presId="urn:microsoft.com/office/officeart/2018/2/layout/IconVerticalSolidList"/>
    <dgm:cxn modelId="{A77FFD59-051C-4003-976A-5D5F62ACDE29}" type="presParOf" srcId="{F63E12D5-A3CD-4F3A-8443-D79A65ECBBDC}" destId="{7BE21530-AA68-4DEE-9DFA-C2F519C29D43}" srcOrd="2" destOrd="0" presId="urn:microsoft.com/office/officeart/2018/2/layout/IconVerticalSolidList"/>
    <dgm:cxn modelId="{5E9176B6-34CE-496A-8600-CD26CB8CEF6D}" type="presParOf" srcId="{F63E12D5-A3CD-4F3A-8443-D79A65ECBBDC}" destId="{82059976-29CF-4221-BD22-FDE5AE61B27A}" srcOrd="3" destOrd="0" presId="urn:microsoft.com/office/officeart/2018/2/layout/IconVerticalSolidList"/>
    <dgm:cxn modelId="{BCF3A349-9A3B-4927-99A9-A7A3D6214761}" type="presParOf" srcId="{90FA66F9-60D5-49D8-8F22-154FBC117E13}" destId="{5417C2DB-9C89-4412-9F3B-FD55114377F5}" srcOrd="1" destOrd="0" presId="urn:microsoft.com/office/officeart/2018/2/layout/IconVerticalSolidList"/>
    <dgm:cxn modelId="{EA8B9C82-33ED-484A-A0B7-472A08C71891}" type="presParOf" srcId="{90FA66F9-60D5-49D8-8F22-154FBC117E13}" destId="{663908CD-F5EE-4087-A023-EEF6DCA49180}" srcOrd="2" destOrd="0" presId="urn:microsoft.com/office/officeart/2018/2/layout/IconVerticalSolidList"/>
    <dgm:cxn modelId="{07421A57-380C-4FD1-9785-19C47B4170D2}" type="presParOf" srcId="{663908CD-F5EE-4087-A023-EEF6DCA49180}" destId="{AAFC1AFC-4C44-4D5F-A05E-04EEEF6E8705}" srcOrd="0" destOrd="0" presId="urn:microsoft.com/office/officeart/2018/2/layout/IconVerticalSolidList"/>
    <dgm:cxn modelId="{D0E8D0EB-35B9-4D4C-8E19-F055F5F6A55C}" type="presParOf" srcId="{663908CD-F5EE-4087-A023-EEF6DCA49180}" destId="{9993EA8B-488B-449D-B04A-655E20B04A20}" srcOrd="1" destOrd="0" presId="urn:microsoft.com/office/officeart/2018/2/layout/IconVerticalSolidList"/>
    <dgm:cxn modelId="{3D24F856-327A-4D26-8FAC-DBC42ABFED3B}" type="presParOf" srcId="{663908CD-F5EE-4087-A023-EEF6DCA49180}" destId="{7A13D055-63DB-406F-8E17-8AA2A34E4F8D}" srcOrd="2" destOrd="0" presId="urn:microsoft.com/office/officeart/2018/2/layout/IconVerticalSolidList"/>
    <dgm:cxn modelId="{F949F444-EE52-4F08-B951-27D22EA79C0B}" type="presParOf" srcId="{663908CD-F5EE-4087-A023-EEF6DCA49180}" destId="{0ECD7793-A4D1-4D9D-8158-CF2CBAC56F86}" srcOrd="3" destOrd="0" presId="urn:microsoft.com/office/officeart/2018/2/layout/IconVerticalSolidList"/>
    <dgm:cxn modelId="{B7974CCF-1910-4876-801C-21D1B04894FE}" type="presParOf" srcId="{90FA66F9-60D5-49D8-8F22-154FBC117E13}" destId="{29C3ADFA-5B40-41D3-B219-EAA3E4DF34D1}" srcOrd="3" destOrd="0" presId="urn:microsoft.com/office/officeart/2018/2/layout/IconVerticalSolidList"/>
    <dgm:cxn modelId="{6D109C58-ACA9-4FF9-9703-8A75911FEE83}" type="presParOf" srcId="{90FA66F9-60D5-49D8-8F22-154FBC117E13}" destId="{521932CA-FA4D-4F23-A587-2BDF2C3D62DB}" srcOrd="4" destOrd="0" presId="urn:microsoft.com/office/officeart/2018/2/layout/IconVerticalSolidList"/>
    <dgm:cxn modelId="{EDF274A2-D4A0-415B-BCAB-9F82B7FC85D0}" type="presParOf" srcId="{521932CA-FA4D-4F23-A587-2BDF2C3D62DB}" destId="{044199EB-B9CA-4094-9BF8-B156A56ACCE3}" srcOrd="0" destOrd="0" presId="urn:microsoft.com/office/officeart/2018/2/layout/IconVerticalSolidList"/>
    <dgm:cxn modelId="{73FD809A-7BE3-4E81-8FB1-FBD53F82B213}" type="presParOf" srcId="{521932CA-FA4D-4F23-A587-2BDF2C3D62DB}" destId="{4C8B2A78-EA83-494C-AE2E-4CE412FBC065}" srcOrd="1" destOrd="0" presId="urn:microsoft.com/office/officeart/2018/2/layout/IconVerticalSolidList"/>
    <dgm:cxn modelId="{1A5089A4-1AF3-4E05-B85E-B7AC86B7FF59}" type="presParOf" srcId="{521932CA-FA4D-4F23-A587-2BDF2C3D62DB}" destId="{BD5BBC32-9FA4-42A6-9D56-757AF8A55DC5}" srcOrd="2" destOrd="0" presId="urn:microsoft.com/office/officeart/2018/2/layout/IconVerticalSolidList"/>
    <dgm:cxn modelId="{641D8A38-AC7F-4E4B-91B7-0D1F8ED302FD}" type="presParOf" srcId="{521932CA-FA4D-4F23-A587-2BDF2C3D62DB}" destId="{0F87D4BA-5C8A-4531-8FF1-EAAA450F6D70}" srcOrd="3" destOrd="0" presId="urn:microsoft.com/office/officeart/2018/2/layout/IconVerticalSolidList"/>
    <dgm:cxn modelId="{AA9BC0CC-0E4C-4100-8788-183F7087834F}" type="presParOf" srcId="{521932CA-FA4D-4F23-A587-2BDF2C3D62DB}" destId="{F0214FCC-F1FF-497E-B3F0-B024240AEDA1}" srcOrd="4" destOrd="0" presId="urn:microsoft.com/office/officeart/2018/2/layout/IconVerticalSolidList"/>
    <dgm:cxn modelId="{75E85DD6-E819-417B-87BA-303DF8BC0FA7}" type="presParOf" srcId="{90FA66F9-60D5-49D8-8F22-154FBC117E13}" destId="{95710440-D41B-4F96-9CE3-18E944728244}" srcOrd="5" destOrd="0" presId="urn:microsoft.com/office/officeart/2018/2/layout/IconVerticalSolidList"/>
    <dgm:cxn modelId="{3C4D6432-4B6D-476E-8BA0-B66CF498AC07}" type="presParOf" srcId="{90FA66F9-60D5-49D8-8F22-154FBC117E13}" destId="{EC221526-3523-44D6-8C8F-46441B658368}" srcOrd="6" destOrd="0" presId="urn:microsoft.com/office/officeart/2018/2/layout/IconVerticalSolidList"/>
    <dgm:cxn modelId="{96D1347B-F26F-4977-9CB2-9C45C9BBAC63}" type="presParOf" srcId="{EC221526-3523-44D6-8C8F-46441B658368}" destId="{930691E1-15F4-47A9-9EBA-842F282E28B8}" srcOrd="0" destOrd="0" presId="urn:microsoft.com/office/officeart/2018/2/layout/IconVerticalSolidList"/>
    <dgm:cxn modelId="{B5AFB2AA-68F6-4635-B112-91A52B71B31D}" type="presParOf" srcId="{EC221526-3523-44D6-8C8F-46441B658368}" destId="{E9DB16F1-D8B7-4FB1-8EC2-840017192728}" srcOrd="1" destOrd="0" presId="urn:microsoft.com/office/officeart/2018/2/layout/IconVerticalSolidList"/>
    <dgm:cxn modelId="{89130E07-7062-4EAF-A405-A98F25F1919E}" type="presParOf" srcId="{EC221526-3523-44D6-8C8F-46441B658368}" destId="{E80EAAB4-7058-4812-86BF-BF4AC3EA8D6B}" srcOrd="2" destOrd="0" presId="urn:microsoft.com/office/officeart/2018/2/layout/IconVerticalSolidList"/>
    <dgm:cxn modelId="{4BEF09F8-57F7-4BF7-891F-CD872CF64D37}" type="presParOf" srcId="{EC221526-3523-44D6-8C8F-46441B658368}" destId="{012D8C47-D277-44A3-9728-44405AF52C79}" srcOrd="3" destOrd="0" presId="urn:microsoft.com/office/officeart/2018/2/layout/IconVerticalSolidList"/>
    <dgm:cxn modelId="{DE79E03F-6ABA-4D3F-95EF-DA399695F5E1}" type="presParOf" srcId="{EC221526-3523-44D6-8C8F-46441B658368}" destId="{A7967DEB-3BB3-4771-B1EA-7F09E3027421}" srcOrd="4"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819F7DF-C479-424D-8268-986FACD2F6EB}"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734CFD75-4001-42D1-8F13-B994A9A67448}">
      <dgm:prSet/>
      <dgm:spPr/>
      <dgm:t>
        <a:bodyPr/>
        <a:lstStyle/>
        <a:p>
          <a:r>
            <a:rPr lang="en-US"/>
            <a:t>Whenever you present an idea for a future research study, be sure to explain </a:t>
          </a:r>
          <a:r>
            <a:rPr lang="en-US" i="1"/>
            <a:t>why</a:t>
          </a:r>
          <a:r>
            <a:rPr lang="en-US"/>
            <a:t> you think that particular study should be conducted. </a:t>
          </a:r>
        </a:p>
      </dgm:t>
    </dgm:pt>
    <dgm:pt modelId="{41081D3A-F02A-474F-BB26-2E9F438BB74D}" type="parTrans" cxnId="{6044AD4E-710C-45E6-A3EA-39C6B69D9ED9}">
      <dgm:prSet/>
      <dgm:spPr/>
      <dgm:t>
        <a:bodyPr/>
        <a:lstStyle/>
        <a:p>
          <a:endParaRPr lang="en-US"/>
        </a:p>
      </dgm:t>
    </dgm:pt>
    <dgm:pt modelId="{041F1AD3-E070-4D8A-9415-399B4935E2C7}" type="sibTrans" cxnId="{6044AD4E-710C-45E6-A3EA-39C6B69D9ED9}">
      <dgm:prSet/>
      <dgm:spPr/>
      <dgm:t>
        <a:bodyPr/>
        <a:lstStyle/>
        <a:p>
          <a:endParaRPr lang="en-US"/>
        </a:p>
      </dgm:t>
    </dgm:pt>
    <dgm:pt modelId="{4964AA0F-A80E-4353-B179-8B5BCFB49598}">
      <dgm:prSet/>
      <dgm:spPr/>
      <dgm:t>
        <a:bodyPr/>
        <a:lstStyle/>
        <a:p>
          <a:r>
            <a:rPr lang="en-US"/>
            <a:t>What new knowledge would be gained from it? Don’t just say, “I think it would be interesting to re-run the study on a different college campus" or "It would be better to run the study again with more participants.” </a:t>
          </a:r>
        </a:p>
      </dgm:t>
    </dgm:pt>
    <dgm:pt modelId="{E5A12C5F-C348-4189-BA32-030B9E5CF310}" type="parTrans" cxnId="{FA77D01E-3C9F-48B0-9FC1-BB3669E6335D}">
      <dgm:prSet/>
      <dgm:spPr/>
      <dgm:t>
        <a:bodyPr/>
        <a:lstStyle/>
        <a:p>
          <a:endParaRPr lang="en-US"/>
        </a:p>
      </dgm:t>
    </dgm:pt>
    <dgm:pt modelId="{5AAE8CC7-E8FB-4A54-BD9F-47B7034DC3AA}" type="sibTrans" cxnId="{FA77D01E-3C9F-48B0-9FC1-BB3669E6335D}">
      <dgm:prSet/>
      <dgm:spPr/>
      <dgm:t>
        <a:bodyPr/>
        <a:lstStyle/>
        <a:p>
          <a:endParaRPr lang="en-US"/>
        </a:p>
      </dgm:t>
    </dgm:pt>
    <dgm:pt modelId="{2D4CFD3E-A0CF-411F-A6BA-F88F694707F4}">
      <dgm:prSet/>
      <dgm:spPr/>
      <dgm:t>
        <a:bodyPr/>
        <a:lstStyle/>
        <a:p>
          <a:r>
            <a:rPr lang="en-US" b="1"/>
            <a:t>Really put some thought into what extensions of the research might be interesting/informative, and why.</a:t>
          </a:r>
          <a:endParaRPr lang="en-US"/>
        </a:p>
      </dgm:t>
    </dgm:pt>
    <dgm:pt modelId="{03DDAE12-F167-46A9-A5AD-1198C18126E8}" type="parTrans" cxnId="{CD0BEAE5-E672-42DC-A706-E05CBA8D6AE6}">
      <dgm:prSet/>
      <dgm:spPr/>
      <dgm:t>
        <a:bodyPr/>
        <a:lstStyle/>
        <a:p>
          <a:endParaRPr lang="en-US"/>
        </a:p>
      </dgm:t>
    </dgm:pt>
    <dgm:pt modelId="{6F5F2C7F-E0BC-4A00-A92A-5506264F3D6A}" type="sibTrans" cxnId="{CD0BEAE5-E672-42DC-A706-E05CBA8D6AE6}">
      <dgm:prSet/>
      <dgm:spPr/>
      <dgm:t>
        <a:bodyPr/>
        <a:lstStyle/>
        <a:p>
          <a:endParaRPr lang="en-US"/>
        </a:p>
      </dgm:t>
    </dgm:pt>
    <dgm:pt modelId="{BD6A80CF-72CE-3A4A-9D98-7E19C2018862}" type="pres">
      <dgm:prSet presAssocID="{3819F7DF-C479-424D-8268-986FACD2F6EB}" presName="Name0" presStyleCnt="0">
        <dgm:presLayoutVars>
          <dgm:dir/>
          <dgm:animLvl val="lvl"/>
          <dgm:resizeHandles val="exact"/>
        </dgm:presLayoutVars>
      </dgm:prSet>
      <dgm:spPr/>
    </dgm:pt>
    <dgm:pt modelId="{1CF6A6E8-B06A-B040-8085-2027E9AE33EA}" type="pres">
      <dgm:prSet presAssocID="{2D4CFD3E-A0CF-411F-A6BA-F88F694707F4}" presName="boxAndChildren" presStyleCnt="0"/>
      <dgm:spPr/>
    </dgm:pt>
    <dgm:pt modelId="{EF2FE794-4CF2-424E-853E-D3E317289893}" type="pres">
      <dgm:prSet presAssocID="{2D4CFD3E-A0CF-411F-A6BA-F88F694707F4}" presName="parentTextBox" presStyleLbl="node1" presStyleIdx="0" presStyleCnt="3"/>
      <dgm:spPr/>
    </dgm:pt>
    <dgm:pt modelId="{2E7F716D-EC6D-004F-A59C-C2B52CFB3A5C}" type="pres">
      <dgm:prSet presAssocID="{5AAE8CC7-E8FB-4A54-BD9F-47B7034DC3AA}" presName="sp" presStyleCnt="0"/>
      <dgm:spPr/>
    </dgm:pt>
    <dgm:pt modelId="{87B068D5-5BE6-0D47-9C05-95CD163A29AB}" type="pres">
      <dgm:prSet presAssocID="{4964AA0F-A80E-4353-B179-8B5BCFB49598}" presName="arrowAndChildren" presStyleCnt="0"/>
      <dgm:spPr/>
    </dgm:pt>
    <dgm:pt modelId="{C877CB4A-B639-294A-BE04-C36627AE5703}" type="pres">
      <dgm:prSet presAssocID="{4964AA0F-A80E-4353-B179-8B5BCFB49598}" presName="parentTextArrow" presStyleLbl="node1" presStyleIdx="1" presStyleCnt="3"/>
      <dgm:spPr/>
    </dgm:pt>
    <dgm:pt modelId="{5D7D8D23-05F8-5446-BF2B-C0D6BA8D9ED4}" type="pres">
      <dgm:prSet presAssocID="{041F1AD3-E070-4D8A-9415-399B4935E2C7}" presName="sp" presStyleCnt="0"/>
      <dgm:spPr/>
    </dgm:pt>
    <dgm:pt modelId="{E0E9A6DA-4FBA-934A-BB02-38B3D88104B8}" type="pres">
      <dgm:prSet presAssocID="{734CFD75-4001-42D1-8F13-B994A9A67448}" presName="arrowAndChildren" presStyleCnt="0"/>
      <dgm:spPr/>
    </dgm:pt>
    <dgm:pt modelId="{E84F203A-2A5E-4447-8C71-794ACE18BF95}" type="pres">
      <dgm:prSet presAssocID="{734CFD75-4001-42D1-8F13-B994A9A67448}" presName="parentTextArrow" presStyleLbl="node1" presStyleIdx="2" presStyleCnt="3"/>
      <dgm:spPr/>
    </dgm:pt>
  </dgm:ptLst>
  <dgm:cxnLst>
    <dgm:cxn modelId="{C7EA1C10-4F25-904F-823C-EB7E845D64A7}" type="presOf" srcId="{2D4CFD3E-A0CF-411F-A6BA-F88F694707F4}" destId="{EF2FE794-4CF2-424E-853E-D3E317289893}" srcOrd="0" destOrd="0" presId="urn:microsoft.com/office/officeart/2005/8/layout/process4"/>
    <dgm:cxn modelId="{FA77D01E-3C9F-48B0-9FC1-BB3669E6335D}" srcId="{3819F7DF-C479-424D-8268-986FACD2F6EB}" destId="{4964AA0F-A80E-4353-B179-8B5BCFB49598}" srcOrd="1" destOrd="0" parTransId="{E5A12C5F-C348-4189-BA32-030B9E5CF310}" sibTransId="{5AAE8CC7-E8FB-4A54-BD9F-47B7034DC3AA}"/>
    <dgm:cxn modelId="{3CE89722-10EB-2446-8505-25DB1391E869}" type="presOf" srcId="{3819F7DF-C479-424D-8268-986FACD2F6EB}" destId="{BD6A80CF-72CE-3A4A-9D98-7E19C2018862}" srcOrd="0" destOrd="0" presId="urn:microsoft.com/office/officeart/2005/8/layout/process4"/>
    <dgm:cxn modelId="{6044AD4E-710C-45E6-A3EA-39C6B69D9ED9}" srcId="{3819F7DF-C479-424D-8268-986FACD2F6EB}" destId="{734CFD75-4001-42D1-8F13-B994A9A67448}" srcOrd="0" destOrd="0" parTransId="{41081D3A-F02A-474F-BB26-2E9F438BB74D}" sibTransId="{041F1AD3-E070-4D8A-9415-399B4935E2C7}"/>
    <dgm:cxn modelId="{7CC59764-E53B-FD4D-97A4-BC647B1829FB}" type="presOf" srcId="{734CFD75-4001-42D1-8F13-B994A9A67448}" destId="{E84F203A-2A5E-4447-8C71-794ACE18BF95}" srcOrd="0" destOrd="0" presId="urn:microsoft.com/office/officeart/2005/8/layout/process4"/>
    <dgm:cxn modelId="{93248D78-C49E-C249-8172-E5EF8C1B5AF4}" type="presOf" srcId="{4964AA0F-A80E-4353-B179-8B5BCFB49598}" destId="{C877CB4A-B639-294A-BE04-C36627AE5703}" srcOrd="0" destOrd="0" presId="urn:microsoft.com/office/officeart/2005/8/layout/process4"/>
    <dgm:cxn modelId="{CD0BEAE5-E672-42DC-A706-E05CBA8D6AE6}" srcId="{3819F7DF-C479-424D-8268-986FACD2F6EB}" destId="{2D4CFD3E-A0CF-411F-A6BA-F88F694707F4}" srcOrd="2" destOrd="0" parTransId="{03DDAE12-F167-46A9-A5AD-1198C18126E8}" sibTransId="{6F5F2C7F-E0BC-4A00-A92A-5506264F3D6A}"/>
    <dgm:cxn modelId="{A9E82291-CB0E-6F44-B9D9-5E5162498B63}" type="presParOf" srcId="{BD6A80CF-72CE-3A4A-9D98-7E19C2018862}" destId="{1CF6A6E8-B06A-B040-8085-2027E9AE33EA}" srcOrd="0" destOrd="0" presId="urn:microsoft.com/office/officeart/2005/8/layout/process4"/>
    <dgm:cxn modelId="{1E216809-F287-4647-9657-19B33359EA39}" type="presParOf" srcId="{1CF6A6E8-B06A-B040-8085-2027E9AE33EA}" destId="{EF2FE794-4CF2-424E-853E-D3E317289893}" srcOrd="0" destOrd="0" presId="urn:microsoft.com/office/officeart/2005/8/layout/process4"/>
    <dgm:cxn modelId="{4CBBDE5A-9443-A344-8D34-80B2112BE7AE}" type="presParOf" srcId="{BD6A80CF-72CE-3A4A-9D98-7E19C2018862}" destId="{2E7F716D-EC6D-004F-A59C-C2B52CFB3A5C}" srcOrd="1" destOrd="0" presId="urn:microsoft.com/office/officeart/2005/8/layout/process4"/>
    <dgm:cxn modelId="{D8833A1D-833A-5941-8C22-F330C077E737}" type="presParOf" srcId="{BD6A80CF-72CE-3A4A-9D98-7E19C2018862}" destId="{87B068D5-5BE6-0D47-9C05-95CD163A29AB}" srcOrd="2" destOrd="0" presId="urn:microsoft.com/office/officeart/2005/8/layout/process4"/>
    <dgm:cxn modelId="{AA3B8640-68C7-BD46-9006-A369C95FEB38}" type="presParOf" srcId="{87B068D5-5BE6-0D47-9C05-95CD163A29AB}" destId="{C877CB4A-B639-294A-BE04-C36627AE5703}" srcOrd="0" destOrd="0" presId="urn:microsoft.com/office/officeart/2005/8/layout/process4"/>
    <dgm:cxn modelId="{152A5342-2273-124A-96A1-E0DFAED37482}" type="presParOf" srcId="{BD6A80CF-72CE-3A4A-9D98-7E19C2018862}" destId="{5D7D8D23-05F8-5446-BF2B-C0D6BA8D9ED4}" srcOrd="3" destOrd="0" presId="urn:microsoft.com/office/officeart/2005/8/layout/process4"/>
    <dgm:cxn modelId="{9AD6B16D-29CA-8947-A9C9-612CC0003F3B}" type="presParOf" srcId="{BD6A80CF-72CE-3A4A-9D98-7E19C2018862}" destId="{E0E9A6DA-4FBA-934A-BB02-38B3D88104B8}" srcOrd="4" destOrd="0" presId="urn:microsoft.com/office/officeart/2005/8/layout/process4"/>
    <dgm:cxn modelId="{BFA71B01-7B16-8E4A-9901-F8A2BB3897B6}" type="presParOf" srcId="{E0E9A6DA-4FBA-934A-BB02-38B3D88104B8}" destId="{E84F203A-2A5E-4447-8C71-794ACE18BF9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32F556-2EDF-490C-BBB8-E9A48C0E6904}">
      <dsp:nvSpPr>
        <dsp:cNvPr id="0" name=""/>
        <dsp:cNvSpPr/>
      </dsp:nvSpPr>
      <dsp:spPr>
        <a:xfrm>
          <a:off x="0" y="4100"/>
          <a:ext cx="4435656" cy="8734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2A54EE-5146-4A80-9054-3425C285254B}">
      <dsp:nvSpPr>
        <dsp:cNvPr id="0" name=""/>
        <dsp:cNvSpPr/>
      </dsp:nvSpPr>
      <dsp:spPr>
        <a:xfrm>
          <a:off x="264206" y="200617"/>
          <a:ext cx="480375" cy="480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F23C928-1F76-470C-A0C1-188B8FD0BCB0}">
      <dsp:nvSpPr>
        <dsp:cNvPr id="0" name=""/>
        <dsp:cNvSpPr/>
      </dsp:nvSpPr>
      <dsp:spPr>
        <a:xfrm>
          <a:off x="1008787" y="4100"/>
          <a:ext cx="3426868"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844550">
            <a:lnSpc>
              <a:spcPct val="90000"/>
            </a:lnSpc>
            <a:spcBef>
              <a:spcPct val="0"/>
            </a:spcBef>
            <a:spcAft>
              <a:spcPct val="35000"/>
            </a:spcAft>
            <a:buNone/>
          </a:pPr>
          <a:r>
            <a:rPr lang="en-GB" sz="1900" kern="1200"/>
            <a:t>Explain your results and place them into context.</a:t>
          </a:r>
          <a:endParaRPr lang="en-US" sz="1900" kern="1200"/>
        </a:p>
      </dsp:txBody>
      <dsp:txXfrm>
        <a:off x="1008787" y="4100"/>
        <a:ext cx="3426868" cy="873409"/>
      </dsp:txXfrm>
    </dsp:sp>
    <dsp:sp modelId="{F691BE0B-345A-427B-BCB5-6DC68C60754D}">
      <dsp:nvSpPr>
        <dsp:cNvPr id="0" name=""/>
        <dsp:cNvSpPr/>
      </dsp:nvSpPr>
      <dsp:spPr>
        <a:xfrm>
          <a:off x="0" y="1095862"/>
          <a:ext cx="4435656" cy="8734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F19515-C140-4550-89B5-59D95B0F1DF8}">
      <dsp:nvSpPr>
        <dsp:cNvPr id="0" name=""/>
        <dsp:cNvSpPr/>
      </dsp:nvSpPr>
      <dsp:spPr>
        <a:xfrm>
          <a:off x="264206" y="1292379"/>
          <a:ext cx="480375" cy="480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111F39E-8EE1-4CF8-BBBB-BA1536F26A4C}">
      <dsp:nvSpPr>
        <dsp:cNvPr id="0" name=""/>
        <dsp:cNvSpPr/>
      </dsp:nvSpPr>
      <dsp:spPr>
        <a:xfrm>
          <a:off x="1008787" y="1095862"/>
          <a:ext cx="3426868"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844550">
            <a:lnSpc>
              <a:spcPct val="90000"/>
            </a:lnSpc>
            <a:spcBef>
              <a:spcPct val="0"/>
            </a:spcBef>
            <a:spcAft>
              <a:spcPct val="35000"/>
            </a:spcAft>
            <a:buNone/>
          </a:pPr>
          <a:r>
            <a:rPr lang="en-GB" sz="1900" kern="1200"/>
            <a:t>Most important section of the dissertation.</a:t>
          </a:r>
          <a:endParaRPr lang="en-US" sz="1900" kern="1200"/>
        </a:p>
      </dsp:txBody>
      <dsp:txXfrm>
        <a:off x="1008787" y="1095862"/>
        <a:ext cx="3426868" cy="873409"/>
      </dsp:txXfrm>
    </dsp:sp>
    <dsp:sp modelId="{6BCE7311-B8FF-47FD-A2BB-5D7F53124808}">
      <dsp:nvSpPr>
        <dsp:cNvPr id="0" name=""/>
        <dsp:cNvSpPr/>
      </dsp:nvSpPr>
      <dsp:spPr>
        <a:xfrm>
          <a:off x="0" y="2187623"/>
          <a:ext cx="4435656" cy="8734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31071E-FD42-45F0-B2B0-4C1EAB6D2B8F}">
      <dsp:nvSpPr>
        <dsp:cNvPr id="0" name=""/>
        <dsp:cNvSpPr/>
      </dsp:nvSpPr>
      <dsp:spPr>
        <a:xfrm>
          <a:off x="264206" y="2384140"/>
          <a:ext cx="480375" cy="4803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3F5F98-B846-4AB7-ABC0-9C9D363282BF}">
      <dsp:nvSpPr>
        <dsp:cNvPr id="0" name=""/>
        <dsp:cNvSpPr/>
      </dsp:nvSpPr>
      <dsp:spPr>
        <a:xfrm>
          <a:off x="1008787" y="2187623"/>
          <a:ext cx="3426868"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844550">
            <a:lnSpc>
              <a:spcPct val="90000"/>
            </a:lnSpc>
            <a:spcBef>
              <a:spcPct val="0"/>
            </a:spcBef>
            <a:spcAft>
              <a:spcPct val="35000"/>
            </a:spcAft>
            <a:buNone/>
          </a:pPr>
          <a:r>
            <a:rPr lang="en-GB" sz="1900" kern="1200"/>
            <a:t>Why?</a:t>
          </a:r>
          <a:endParaRPr lang="en-US" sz="1900" kern="1200"/>
        </a:p>
      </dsp:txBody>
      <dsp:txXfrm>
        <a:off x="1008787" y="2187623"/>
        <a:ext cx="3426868" cy="873409"/>
      </dsp:txXfrm>
    </dsp:sp>
    <dsp:sp modelId="{29008E5D-AC7E-438A-B6DD-B225CE32B639}">
      <dsp:nvSpPr>
        <dsp:cNvPr id="0" name=""/>
        <dsp:cNvSpPr/>
      </dsp:nvSpPr>
      <dsp:spPr>
        <a:xfrm>
          <a:off x="0" y="3279385"/>
          <a:ext cx="4435656" cy="8734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2AF64B-1A1D-4CEA-9223-647171EEB042}">
      <dsp:nvSpPr>
        <dsp:cNvPr id="0" name=""/>
        <dsp:cNvSpPr/>
      </dsp:nvSpPr>
      <dsp:spPr>
        <a:xfrm>
          <a:off x="264206" y="3475902"/>
          <a:ext cx="480375" cy="4803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C77DBF9-4C9E-49BF-ACE4-1A2F78F2F1B5}">
      <dsp:nvSpPr>
        <dsp:cNvPr id="0" name=""/>
        <dsp:cNvSpPr/>
      </dsp:nvSpPr>
      <dsp:spPr>
        <a:xfrm>
          <a:off x="1008787" y="3279385"/>
          <a:ext cx="3426868"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844550">
            <a:lnSpc>
              <a:spcPct val="90000"/>
            </a:lnSpc>
            <a:spcBef>
              <a:spcPct val="0"/>
            </a:spcBef>
            <a:spcAft>
              <a:spcPct val="35000"/>
            </a:spcAft>
            <a:buNone/>
          </a:pPr>
          <a:r>
            <a:rPr lang="en-US" sz="1900" kern="1200"/>
            <a:t>Section most likely to be cited or quoted.</a:t>
          </a:r>
          <a:r>
            <a:rPr lang="en-GB" sz="1900" kern="1200"/>
            <a:t> </a:t>
          </a:r>
          <a:endParaRPr lang="en-US" sz="1900" kern="1200"/>
        </a:p>
      </dsp:txBody>
      <dsp:txXfrm>
        <a:off x="1008787" y="3279385"/>
        <a:ext cx="3426868" cy="873409"/>
      </dsp:txXfrm>
    </dsp:sp>
    <dsp:sp modelId="{2DE1F647-9F92-477D-A49E-CFEE61B214A0}">
      <dsp:nvSpPr>
        <dsp:cNvPr id="0" name=""/>
        <dsp:cNvSpPr/>
      </dsp:nvSpPr>
      <dsp:spPr>
        <a:xfrm>
          <a:off x="0" y="4371147"/>
          <a:ext cx="4435656" cy="87340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8FCB91-B67A-497C-956F-BB7D2DEC0A32}">
      <dsp:nvSpPr>
        <dsp:cNvPr id="0" name=""/>
        <dsp:cNvSpPr/>
      </dsp:nvSpPr>
      <dsp:spPr>
        <a:xfrm>
          <a:off x="264206" y="4567664"/>
          <a:ext cx="480375" cy="48037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F76A71E-85E6-4021-B117-5A05B3D0194B}">
      <dsp:nvSpPr>
        <dsp:cNvPr id="0" name=""/>
        <dsp:cNvSpPr/>
      </dsp:nvSpPr>
      <dsp:spPr>
        <a:xfrm>
          <a:off x="1008787" y="4371147"/>
          <a:ext cx="3426868" cy="873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36" tIns="92436" rIns="92436" bIns="92436" numCol="1" spcCol="1270" anchor="ctr" anchorCtr="0">
          <a:noAutofit/>
        </a:bodyPr>
        <a:lstStyle/>
        <a:p>
          <a:pPr marL="0" lvl="0" indent="0" algn="l" defTabSz="844550">
            <a:lnSpc>
              <a:spcPct val="90000"/>
            </a:lnSpc>
            <a:spcBef>
              <a:spcPct val="0"/>
            </a:spcBef>
            <a:spcAft>
              <a:spcPct val="35000"/>
            </a:spcAft>
            <a:buNone/>
          </a:pPr>
          <a:r>
            <a:rPr lang="en-GB" sz="1900" kern="1200"/>
            <a:t>Demonstrates understanding, interpretation analysis skills.</a:t>
          </a:r>
          <a:endParaRPr lang="en-US" sz="1900" kern="1200"/>
        </a:p>
      </dsp:txBody>
      <dsp:txXfrm>
        <a:off x="1008787" y="4371147"/>
        <a:ext cx="3426868" cy="8734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49CFD5-C771-E14A-B033-A951C5702DBF}">
      <dsp:nvSpPr>
        <dsp:cNvPr id="0" name=""/>
        <dsp:cNvSpPr/>
      </dsp:nvSpPr>
      <dsp:spPr>
        <a:xfrm>
          <a:off x="0" y="28632"/>
          <a:ext cx="4435656" cy="2556815"/>
        </a:xfrm>
        <a:prstGeom prst="roundRect">
          <a:avLst/>
        </a:prstGeom>
        <a:blipFill rotWithShape="1">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The goal of the discussion section is to interpret your findings and place them in the broader context of the literature in the area. </a:t>
          </a:r>
        </a:p>
      </dsp:txBody>
      <dsp:txXfrm>
        <a:off x="124813" y="153445"/>
        <a:ext cx="4186030" cy="2307189"/>
      </dsp:txXfrm>
    </dsp:sp>
    <dsp:sp modelId="{4F124E13-7AAE-6441-A3D0-694FFB6F4EF1}">
      <dsp:nvSpPr>
        <dsp:cNvPr id="0" name=""/>
        <dsp:cNvSpPr/>
      </dsp:nvSpPr>
      <dsp:spPr>
        <a:xfrm>
          <a:off x="0" y="2663208"/>
          <a:ext cx="4435656" cy="2556815"/>
        </a:xfrm>
        <a:prstGeom prst="roundRect">
          <a:avLst/>
        </a:prstGeom>
        <a:blipFill rotWithShape="1">
          <a:blip xmlns:r="http://schemas.openxmlformats.org/officeDocument/2006/relationships" r:embed="rId1">
            <a:duotone>
              <a:schemeClr val="accent2">
                <a:hueOff val="3363155"/>
                <a:satOff val="-3572"/>
                <a:lumOff val="2745"/>
                <a:alphaOff val="0"/>
                <a:shade val="74000"/>
                <a:satMod val="130000"/>
                <a:lumMod val="90000"/>
              </a:schemeClr>
              <a:schemeClr val="accent2">
                <a:hueOff val="3363155"/>
                <a:satOff val="-3572"/>
                <a:lumOff val="274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A discussion section is like the reverse of the introduction, in that you begin with the specifics and work toward the more general </a:t>
          </a:r>
          <a:r>
            <a:rPr lang="en-US" sz="2700" i="1" kern="1200"/>
            <a:t>(funnel out)</a:t>
          </a:r>
          <a:r>
            <a:rPr lang="en-US" sz="2700" kern="1200"/>
            <a:t>. </a:t>
          </a:r>
        </a:p>
      </dsp:txBody>
      <dsp:txXfrm>
        <a:off x="124813" y="2788021"/>
        <a:ext cx="4186030" cy="23071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9FD44C-9C33-41AD-9A33-C7BC165D1D3B}">
      <dsp:nvSpPr>
        <dsp:cNvPr id="0" name=""/>
        <dsp:cNvSpPr/>
      </dsp:nvSpPr>
      <dsp:spPr>
        <a:xfrm>
          <a:off x="0" y="1697"/>
          <a:ext cx="4435656" cy="72348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415896-A38D-4DD4-8830-D09F8A1ED3A1}">
      <dsp:nvSpPr>
        <dsp:cNvPr id="0" name=""/>
        <dsp:cNvSpPr/>
      </dsp:nvSpPr>
      <dsp:spPr>
        <a:xfrm>
          <a:off x="218854" y="164481"/>
          <a:ext cx="397916" cy="3979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4312903-FE7B-42D0-9F2A-CB515D5B363F}">
      <dsp:nvSpPr>
        <dsp:cNvPr id="0" name=""/>
        <dsp:cNvSpPr/>
      </dsp:nvSpPr>
      <dsp:spPr>
        <a:xfrm>
          <a:off x="835624" y="1697"/>
          <a:ext cx="3600031" cy="723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569" tIns="76569" rIns="76569" bIns="76569" numCol="1" spcCol="1270" anchor="ctr" anchorCtr="0">
          <a:noAutofit/>
        </a:bodyPr>
        <a:lstStyle/>
        <a:p>
          <a:pPr marL="0" lvl="0" indent="0" algn="l" defTabSz="622300">
            <a:lnSpc>
              <a:spcPct val="90000"/>
            </a:lnSpc>
            <a:spcBef>
              <a:spcPct val="0"/>
            </a:spcBef>
            <a:spcAft>
              <a:spcPct val="35000"/>
            </a:spcAft>
            <a:buNone/>
          </a:pPr>
          <a:r>
            <a:rPr lang="en-GB" sz="1400" kern="1200"/>
            <a:t>Select a journal article of your choice…(ideally from the final section of your literature review / introduction). </a:t>
          </a:r>
          <a:endParaRPr lang="en-US" sz="1400" kern="1200"/>
        </a:p>
      </dsp:txBody>
      <dsp:txXfrm>
        <a:off x="835624" y="1697"/>
        <a:ext cx="3600031" cy="723484"/>
      </dsp:txXfrm>
    </dsp:sp>
    <dsp:sp modelId="{32B75E84-FDF4-4377-B822-6AC66C04E4D3}">
      <dsp:nvSpPr>
        <dsp:cNvPr id="0" name=""/>
        <dsp:cNvSpPr/>
      </dsp:nvSpPr>
      <dsp:spPr>
        <a:xfrm>
          <a:off x="0" y="906053"/>
          <a:ext cx="4435656" cy="72348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8BAF42-B12A-4859-A125-11AFB8DB7A54}">
      <dsp:nvSpPr>
        <dsp:cNvPr id="0" name=""/>
        <dsp:cNvSpPr/>
      </dsp:nvSpPr>
      <dsp:spPr>
        <a:xfrm>
          <a:off x="218854" y="1068837"/>
          <a:ext cx="397916" cy="3979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92F32C5-1E9F-4194-B46B-A629EFB4FD35}">
      <dsp:nvSpPr>
        <dsp:cNvPr id="0" name=""/>
        <dsp:cNvSpPr/>
      </dsp:nvSpPr>
      <dsp:spPr>
        <a:xfrm>
          <a:off x="835624" y="906053"/>
          <a:ext cx="3600031" cy="723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569" tIns="76569" rIns="76569" bIns="76569" numCol="1" spcCol="1270" anchor="ctr" anchorCtr="0">
          <a:noAutofit/>
        </a:bodyPr>
        <a:lstStyle/>
        <a:p>
          <a:pPr marL="0" lvl="0" indent="0" algn="l" defTabSz="622300">
            <a:lnSpc>
              <a:spcPct val="90000"/>
            </a:lnSpc>
            <a:spcBef>
              <a:spcPct val="0"/>
            </a:spcBef>
            <a:spcAft>
              <a:spcPct val="35000"/>
            </a:spcAft>
            <a:buNone/>
          </a:pPr>
          <a:r>
            <a:rPr lang="en-GB" sz="1400" kern="1200"/>
            <a:t>Identify the key focus of the introduction</a:t>
          </a:r>
          <a:endParaRPr lang="en-US" sz="1400" kern="1200"/>
        </a:p>
      </dsp:txBody>
      <dsp:txXfrm>
        <a:off x="835624" y="906053"/>
        <a:ext cx="3600031" cy="723484"/>
      </dsp:txXfrm>
    </dsp:sp>
    <dsp:sp modelId="{C77F2537-8434-453C-BF2E-36278FDBED75}">
      <dsp:nvSpPr>
        <dsp:cNvPr id="0" name=""/>
        <dsp:cNvSpPr/>
      </dsp:nvSpPr>
      <dsp:spPr>
        <a:xfrm>
          <a:off x="0" y="1810408"/>
          <a:ext cx="4435656" cy="72348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FB6182-7B22-490C-9B07-FB7B30E4E60F}">
      <dsp:nvSpPr>
        <dsp:cNvPr id="0" name=""/>
        <dsp:cNvSpPr/>
      </dsp:nvSpPr>
      <dsp:spPr>
        <a:xfrm>
          <a:off x="218854" y="1973192"/>
          <a:ext cx="397916" cy="3979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D3A213D-A5B3-4268-A168-27AD9A6213E4}">
      <dsp:nvSpPr>
        <dsp:cNvPr id="0" name=""/>
        <dsp:cNvSpPr/>
      </dsp:nvSpPr>
      <dsp:spPr>
        <a:xfrm>
          <a:off x="835624" y="1810408"/>
          <a:ext cx="3600031" cy="723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569" tIns="76569" rIns="76569" bIns="76569" numCol="1" spcCol="1270" anchor="ctr" anchorCtr="0">
          <a:noAutofit/>
        </a:bodyPr>
        <a:lstStyle/>
        <a:p>
          <a:pPr marL="0" lvl="0" indent="0" algn="l" defTabSz="622300">
            <a:lnSpc>
              <a:spcPct val="90000"/>
            </a:lnSpc>
            <a:spcBef>
              <a:spcPct val="0"/>
            </a:spcBef>
            <a:spcAft>
              <a:spcPct val="35000"/>
            </a:spcAft>
            <a:buNone/>
          </a:pPr>
          <a:r>
            <a:rPr lang="en-GB" sz="1400" kern="1200"/>
            <a:t>Identify the key focus of the discussion</a:t>
          </a:r>
          <a:endParaRPr lang="en-US" sz="1400" kern="1200"/>
        </a:p>
      </dsp:txBody>
      <dsp:txXfrm>
        <a:off x="835624" y="1810408"/>
        <a:ext cx="3600031" cy="723484"/>
      </dsp:txXfrm>
    </dsp:sp>
    <dsp:sp modelId="{EE123240-CE83-481E-8918-87B003D6005A}">
      <dsp:nvSpPr>
        <dsp:cNvPr id="0" name=""/>
        <dsp:cNvSpPr/>
      </dsp:nvSpPr>
      <dsp:spPr>
        <a:xfrm>
          <a:off x="0" y="2714764"/>
          <a:ext cx="4435656" cy="72348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5EFB88-7FBD-4D9B-8AC1-0E1352BD577B}">
      <dsp:nvSpPr>
        <dsp:cNvPr id="0" name=""/>
        <dsp:cNvSpPr/>
      </dsp:nvSpPr>
      <dsp:spPr>
        <a:xfrm>
          <a:off x="218854" y="2877548"/>
          <a:ext cx="397916" cy="39791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857363F-6D1B-434E-98F4-89DDBA5E4BD3}">
      <dsp:nvSpPr>
        <dsp:cNvPr id="0" name=""/>
        <dsp:cNvSpPr/>
      </dsp:nvSpPr>
      <dsp:spPr>
        <a:xfrm>
          <a:off x="835624" y="2714764"/>
          <a:ext cx="3600031" cy="723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569" tIns="76569" rIns="76569" bIns="76569" numCol="1" spcCol="1270" anchor="ctr" anchorCtr="0">
          <a:noAutofit/>
        </a:bodyPr>
        <a:lstStyle/>
        <a:p>
          <a:pPr marL="0" lvl="0" indent="0" algn="l" defTabSz="622300">
            <a:lnSpc>
              <a:spcPct val="90000"/>
            </a:lnSpc>
            <a:spcBef>
              <a:spcPct val="0"/>
            </a:spcBef>
            <a:spcAft>
              <a:spcPct val="35000"/>
            </a:spcAft>
            <a:buNone/>
          </a:pPr>
          <a:r>
            <a:rPr lang="en-GB" sz="1400" kern="1200"/>
            <a:t>Where the author has used the same reference in each section…</a:t>
          </a:r>
          <a:endParaRPr lang="en-US" sz="1400" kern="1200"/>
        </a:p>
      </dsp:txBody>
      <dsp:txXfrm>
        <a:off x="835624" y="2714764"/>
        <a:ext cx="3600031" cy="723484"/>
      </dsp:txXfrm>
    </dsp:sp>
    <dsp:sp modelId="{DCF49B75-1F86-4C44-9C2E-CDA167975AC9}">
      <dsp:nvSpPr>
        <dsp:cNvPr id="0" name=""/>
        <dsp:cNvSpPr/>
      </dsp:nvSpPr>
      <dsp:spPr>
        <a:xfrm>
          <a:off x="0" y="3619119"/>
          <a:ext cx="4435656" cy="72348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8FDA2A-10D6-4436-ADB2-B5CE18533384}">
      <dsp:nvSpPr>
        <dsp:cNvPr id="0" name=""/>
        <dsp:cNvSpPr/>
      </dsp:nvSpPr>
      <dsp:spPr>
        <a:xfrm>
          <a:off x="218854" y="3781903"/>
          <a:ext cx="397916" cy="39791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F917281-65CF-4F37-9554-3624F488CAE6}">
      <dsp:nvSpPr>
        <dsp:cNvPr id="0" name=""/>
        <dsp:cNvSpPr/>
      </dsp:nvSpPr>
      <dsp:spPr>
        <a:xfrm>
          <a:off x="835624" y="3619119"/>
          <a:ext cx="3600031" cy="723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569" tIns="76569" rIns="76569" bIns="76569" numCol="1" spcCol="1270" anchor="ctr" anchorCtr="0">
          <a:noAutofit/>
        </a:bodyPr>
        <a:lstStyle/>
        <a:p>
          <a:pPr marL="0" lvl="0" indent="0" algn="l" defTabSz="622300">
            <a:lnSpc>
              <a:spcPct val="90000"/>
            </a:lnSpc>
            <a:spcBef>
              <a:spcPct val="0"/>
            </a:spcBef>
            <a:spcAft>
              <a:spcPct val="35000"/>
            </a:spcAft>
            <a:buNone/>
          </a:pPr>
          <a:r>
            <a:rPr lang="en-GB" sz="1400" kern="1200"/>
            <a:t>Identify how this has been used in the introduction.</a:t>
          </a:r>
          <a:endParaRPr lang="en-US" sz="1400" kern="1200"/>
        </a:p>
      </dsp:txBody>
      <dsp:txXfrm>
        <a:off x="835624" y="3619119"/>
        <a:ext cx="3600031" cy="723484"/>
      </dsp:txXfrm>
    </dsp:sp>
    <dsp:sp modelId="{9D6B4516-1F8E-41D4-BC6A-85581A19637E}">
      <dsp:nvSpPr>
        <dsp:cNvPr id="0" name=""/>
        <dsp:cNvSpPr/>
      </dsp:nvSpPr>
      <dsp:spPr>
        <a:xfrm>
          <a:off x="0" y="4523474"/>
          <a:ext cx="4435656" cy="72348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DFC9FE-1305-4AEF-8EEB-D9B9C829A335}">
      <dsp:nvSpPr>
        <dsp:cNvPr id="0" name=""/>
        <dsp:cNvSpPr/>
      </dsp:nvSpPr>
      <dsp:spPr>
        <a:xfrm>
          <a:off x="218854" y="4686258"/>
          <a:ext cx="397916" cy="39791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F019940-D82D-46CE-83A8-2207B278E10F}">
      <dsp:nvSpPr>
        <dsp:cNvPr id="0" name=""/>
        <dsp:cNvSpPr/>
      </dsp:nvSpPr>
      <dsp:spPr>
        <a:xfrm>
          <a:off x="835624" y="4523474"/>
          <a:ext cx="3600031" cy="723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569" tIns="76569" rIns="76569" bIns="76569" numCol="1" spcCol="1270" anchor="ctr" anchorCtr="0">
          <a:noAutofit/>
        </a:bodyPr>
        <a:lstStyle/>
        <a:p>
          <a:pPr marL="0" lvl="0" indent="0" algn="l" defTabSz="622300">
            <a:lnSpc>
              <a:spcPct val="90000"/>
            </a:lnSpc>
            <a:spcBef>
              <a:spcPct val="0"/>
            </a:spcBef>
            <a:spcAft>
              <a:spcPct val="35000"/>
            </a:spcAft>
            <a:buNone/>
          </a:pPr>
          <a:r>
            <a:rPr lang="en-GB" sz="1400" kern="1200"/>
            <a:t>Identify how this has been used in the discussion </a:t>
          </a:r>
          <a:endParaRPr lang="en-US" sz="1400" kern="1200"/>
        </a:p>
      </dsp:txBody>
      <dsp:txXfrm>
        <a:off x="835624" y="4523474"/>
        <a:ext cx="3600031" cy="7234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2CD03D-FD57-4791-A103-5D17E826725D}">
      <dsp:nvSpPr>
        <dsp:cNvPr id="0" name=""/>
        <dsp:cNvSpPr/>
      </dsp:nvSpPr>
      <dsp:spPr>
        <a:xfrm>
          <a:off x="0" y="852906"/>
          <a:ext cx="4435656" cy="15745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C4B8B9-4052-4EDC-B002-D07EADE1D9E4}">
      <dsp:nvSpPr>
        <dsp:cNvPr id="0" name=""/>
        <dsp:cNvSpPr/>
      </dsp:nvSpPr>
      <dsp:spPr>
        <a:xfrm>
          <a:off x="476315" y="1207191"/>
          <a:ext cx="866028" cy="8660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95E2816-1129-4828-9A3A-A2E96A9A0D30}">
      <dsp:nvSpPr>
        <dsp:cNvPr id="0" name=""/>
        <dsp:cNvSpPr/>
      </dsp:nvSpPr>
      <dsp:spPr>
        <a:xfrm>
          <a:off x="1818659" y="852906"/>
          <a:ext cx="2616996" cy="1574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45" tIns="166645" rIns="166645" bIns="166645" numCol="1" spcCol="1270" anchor="ctr" anchorCtr="0">
          <a:noAutofit/>
        </a:bodyPr>
        <a:lstStyle/>
        <a:p>
          <a:pPr marL="0" lvl="0" indent="0" algn="l" defTabSz="1066800">
            <a:lnSpc>
              <a:spcPct val="90000"/>
            </a:lnSpc>
            <a:spcBef>
              <a:spcPct val="0"/>
            </a:spcBef>
            <a:spcAft>
              <a:spcPct val="35000"/>
            </a:spcAft>
            <a:buNone/>
          </a:pPr>
          <a:r>
            <a:rPr lang="en-GB" sz="2400" kern="1200"/>
            <a:t>Highlight the key focus of each paragraph in the discussion. </a:t>
          </a:r>
          <a:endParaRPr lang="en-US" sz="2400" kern="1200"/>
        </a:p>
      </dsp:txBody>
      <dsp:txXfrm>
        <a:off x="1818659" y="852906"/>
        <a:ext cx="2616996" cy="1574597"/>
      </dsp:txXfrm>
    </dsp:sp>
    <dsp:sp modelId="{5F3C9B4B-AD95-4AD1-ADD6-5F133CBC146D}">
      <dsp:nvSpPr>
        <dsp:cNvPr id="0" name=""/>
        <dsp:cNvSpPr/>
      </dsp:nvSpPr>
      <dsp:spPr>
        <a:xfrm>
          <a:off x="0" y="2821153"/>
          <a:ext cx="4435656" cy="15745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F21960-8BB7-4C8B-B411-77ED7D2F30CE}">
      <dsp:nvSpPr>
        <dsp:cNvPr id="0" name=""/>
        <dsp:cNvSpPr/>
      </dsp:nvSpPr>
      <dsp:spPr>
        <a:xfrm>
          <a:off x="476315" y="3175437"/>
          <a:ext cx="866028" cy="8660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5EB5C2D-7906-494F-881C-C74DDB80B77B}">
      <dsp:nvSpPr>
        <dsp:cNvPr id="0" name=""/>
        <dsp:cNvSpPr/>
      </dsp:nvSpPr>
      <dsp:spPr>
        <a:xfrm>
          <a:off x="1818659" y="2821153"/>
          <a:ext cx="2616996" cy="15745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45" tIns="166645" rIns="166645" bIns="166645" numCol="1" spcCol="1270" anchor="ctr" anchorCtr="0">
          <a:noAutofit/>
        </a:bodyPr>
        <a:lstStyle/>
        <a:p>
          <a:pPr marL="0" lvl="0" indent="0" algn="l" defTabSz="1066800">
            <a:lnSpc>
              <a:spcPct val="90000"/>
            </a:lnSpc>
            <a:spcBef>
              <a:spcPct val="0"/>
            </a:spcBef>
            <a:spcAft>
              <a:spcPct val="35000"/>
            </a:spcAft>
            <a:buNone/>
          </a:pPr>
          <a:r>
            <a:rPr lang="en-GB" sz="2400" kern="1200"/>
            <a:t>Use key words / simple sentence (your own words).</a:t>
          </a:r>
          <a:endParaRPr lang="en-US" sz="2400" kern="1200"/>
        </a:p>
      </dsp:txBody>
      <dsp:txXfrm>
        <a:off x="1818659" y="2821153"/>
        <a:ext cx="2616996" cy="157459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737BFE-0E39-0C4E-834E-872982B6A9BA}">
      <dsp:nvSpPr>
        <dsp:cNvPr id="0" name=""/>
        <dsp:cNvSpPr/>
      </dsp:nvSpPr>
      <dsp:spPr>
        <a:xfrm>
          <a:off x="0" y="461628"/>
          <a:ext cx="4435656" cy="1389960"/>
        </a:xfrm>
        <a:prstGeom prst="roundRect">
          <a:avLst/>
        </a:prstGeom>
        <a:blipFill rotWithShape="1">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Begin with a brief restatement of your main findings (using words, not numbers). </a:t>
          </a:r>
        </a:p>
      </dsp:txBody>
      <dsp:txXfrm>
        <a:off x="67852" y="529480"/>
        <a:ext cx="4299952" cy="1254256"/>
      </dsp:txXfrm>
    </dsp:sp>
    <dsp:sp modelId="{755010BF-416A-894B-BB0F-FD401D4ED69A}">
      <dsp:nvSpPr>
        <dsp:cNvPr id="0" name=""/>
        <dsp:cNvSpPr/>
      </dsp:nvSpPr>
      <dsp:spPr>
        <a:xfrm>
          <a:off x="0" y="1929348"/>
          <a:ext cx="4435656" cy="1389960"/>
        </a:xfrm>
        <a:prstGeom prst="roundRect">
          <a:avLst/>
        </a:prstGeom>
        <a:blipFill rotWithShape="1">
          <a:blip xmlns:r="http://schemas.openxmlformats.org/officeDocument/2006/relationships" r:embed="rId1">
            <a:duotone>
              <a:schemeClr val="accent2">
                <a:hueOff val="1681577"/>
                <a:satOff val="-1786"/>
                <a:lumOff val="1372"/>
                <a:alphaOff val="0"/>
                <a:shade val="74000"/>
                <a:satMod val="130000"/>
                <a:lumMod val="90000"/>
              </a:schemeClr>
              <a:schemeClr val="accent2">
                <a:hueOff val="1681577"/>
                <a:satOff val="-1786"/>
                <a:lumOff val="1372"/>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Did they support the hypothesis or not? </a:t>
          </a:r>
        </a:p>
      </dsp:txBody>
      <dsp:txXfrm>
        <a:off x="67852" y="1997200"/>
        <a:ext cx="4299952" cy="1254256"/>
      </dsp:txXfrm>
    </dsp:sp>
    <dsp:sp modelId="{16EC8E70-9800-F54A-8903-1EEAE5BD87C2}">
      <dsp:nvSpPr>
        <dsp:cNvPr id="0" name=""/>
        <dsp:cNvSpPr/>
      </dsp:nvSpPr>
      <dsp:spPr>
        <a:xfrm>
          <a:off x="0" y="3397068"/>
          <a:ext cx="4435656" cy="1389960"/>
        </a:xfrm>
        <a:prstGeom prst="roundRect">
          <a:avLst/>
        </a:prstGeom>
        <a:blipFill rotWithShape="1">
          <a:blip xmlns:r="http://schemas.openxmlformats.org/officeDocument/2006/relationships" r:embed="rId1">
            <a:duotone>
              <a:schemeClr val="accent2">
                <a:hueOff val="3363155"/>
                <a:satOff val="-3572"/>
                <a:lumOff val="2745"/>
                <a:alphaOff val="0"/>
                <a:shade val="74000"/>
                <a:satMod val="130000"/>
                <a:lumMod val="90000"/>
              </a:schemeClr>
              <a:schemeClr val="accent2">
                <a:hueOff val="3363155"/>
                <a:satOff val="-3572"/>
                <a:lumOff val="274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If not, why not, do you think? Were there any surprising or interesting findings?	</a:t>
          </a:r>
        </a:p>
      </dsp:txBody>
      <dsp:txXfrm>
        <a:off x="67852" y="3464920"/>
        <a:ext cx="4299952" cy="125425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B2A0AE-427C-412C-AD2D-CC7D70A0DD52}">
      <dsp:nvSpPr>
        <dsp:cNvPr id="0" name=""/>
        <dsp:cNvSpPr/>
      </dsp:nvSpPr>
      <dsp:spPr>
        <a:xfrm>
          <a:off x="0" y="640"/>
          <a:ext cx="4435656" cy="149925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1860E5-83DE-453B-B325-1362B45CF6EC}">
      <dsp:nvSpPr>
        <dsp:cNvPr id="0" name=""/>
        <dsp:cNvSpPr/>
      </dsp:nvSpPr>
      <dsp:spPr>
        <a:xfrm>
          <a:off x="453523" y="337971"/>
          <a:ext cx="824587" cy="824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F11F942-8A3E-494F-AA02-2969AAF2C4F6}">
      <dsp:nvSpPr>
        <dsp:cNvPr id="0" name=""/>
        <dsp:cNvSpPr/>
      </dsp:nvSpPr>
      <dsp:spPr>
        <a:xfrm>
          <a:off x="1731633" y="640"/>
          <a:ext cx="2704022"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666750">
            <a:lnSpc>
              <a:spcPct val="90000"/>
            </a:lnSpc>
            <a:spcBef>
              <a:spcPct val="0"/>
            </a:spcBef>
            <a:spcAft>
              <a:spcPct val="35000"/>
            </a:spcAft>
            <a:buNone/>
          </a:pPr>
          <a:r>
            <a:rPr lang="en-US" sz="1500" kern="1200"/>
            <a:t>How do your findings tie into the existing literature on the topic, or extend previous research? </a:t>
          </a:r>
        </a:p>
      </dsp:txBody>
      <dsp:txXfrm>
        <a:off x="1731633" y="640"/>
        <a:ext cx="2704022" cy="1499250"/>
      </dsp:txXfrm>
    </dsp:sp>
    <dsp:sp modelId="{411B24F1-3DB9-4E43-B27C-9AA36C1EE6FB}">
      <dsp:nvSpPr>
        <dsp:cNvPr id="0" name=""/>
        <dsp:cNvSpPr/>
      </dsp:nvSpPr>
      <dsp:spPr>
        <a:xfrm>
          <a:off x="0" y="1874703"/>
          <a:ext cx="4435656" cy="149925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FDC813-AFC0-4F70-843E-190AD1607CC8}">
      <dsp:nvSpPr>
        <dsp:cNvPr id="0" name=""/>
        <dsp:cNvSpPr/>
      </dsp:nvSpPr>
      <dsp:spPr>
        <a:xfrm>
          <a:off x="453523" y="2212034"/>
          <a:ext cx="824587" cy="824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311D8D0-C451-451E-9869-944245F4B463}">
      <dsp:nvSpPr>
        <dsp:cNvPr id="0" name=""/>
        <dsp:cNvSpPr/>
      </dsp:nvSpPr>
      <dsp:spPr>
        <a:xfrm>
          <a:off x="1731633" y="1874703"/>
          <a:ext cx="2704022"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666750">
            <a:lnSpc>
              <a:spcPct val="90000"/>
            </a:lnSpc>
            <a:spcBef>
              <a:spcPct val="0"/>
            </a:spcBef>
            <a:spcAft>
              <a:spcPct val="35000"/>
            </a:spcAft>
            <a:buNone/>
          </a:pPr>
          <a:r>
            <a:rPr lang="en-US" sz="1500" kern="1200"/>
            <a:t>What do the results say about the broader behavior under investigation? </a:t>
          </a:r>
        </a:p>
      </dsp:txBody>
      <dsp:txXfrm>
        <a:off x="1731633" y="1874703"/>
        <a:ext cx="2704022" cy="1499250"/>
      </dsp:txXfrm>
    </dsp:sp>
    <dsp:sp modelId="{7E527185-76AC-4726-84CD-04FE451633DE}">
      <dsp:nvSpPr>
        <dsp:cNvPr id="0" name=""/>
        <dsp:cNvSpPr/>
      </dsp:nvSpPr>
      <dsp:spPr>
        <a:xfrm>
          <a:off x="0" y="3748766"/>
          <a:ext cx="4435656" cy="149925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B2D9AB-1E66-4104-AF28-66883643159B}">
      <dsp:nvSpPr>
        <dsp:cNvPr id="0" name=""/>
        <dsp:cNvSpPr/>
      </dsp:nvSpPr>
      <dsp:spPr>
        <a:xfrm>
          <a:off x="453523" y="4086097"/>
          <a:ext cx="824587" cy="824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E5F984E-67BD-4FAE-8365-1759B157CBDD}">
      <dsp:nvSpPr>
        <dsp:cNvPr id="0" name=""/>
        <dsp:cNvSpPr/>
      </dsp:nvSpPr>
      <dsp:spPr>
        <a:xfrm>
          <a:off x="1731633" y="3748766"/>
          <a:ext cx="2704022" cy="149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71" tIns="158671" rIns="158671" bIns="158671" numCol="1" spcCol="1270" anchor="ctr" anchorCtr="0">
          <a:noAutofit/>
        </a:bodyPr>
        <a:lstStyle/>
        <a:p>
          <a:pPr marL="0" lvl="0" indent="0" algn="l" defTabSz="666750">
            <a:lnSpc>
              <a:spcPct val="90000"/>
            </a:lnSpc>
            <a:spcBef>
              <a:spcPct val="0"/>
            </a:spcBef>
            <a:spcAft>
              <a:spcPct val="35000"/>
            </a:spcAft>
            <a:buNone/>
          </a:pPr>
          <a:r>
            <a:rPr lang="en-US" sz="1500" kern="1200"/>
            <a:t>Bring back some of the literature you discussed in the Introduction / literature review, and show how your results fit in (or don’t fit in, as the case may be). </a:t>
          </a:r>
        </a:p>
      </dsp:txBody>
      <dsp:txXfrm>
        <a:off x="1731633" y="3748766"/>
        <a:ext cx="2704022" cy="149925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B9B91-337D-B841-BB73-5CE178509900}">
      <dsp:nvSpPr>
        <dsp:cNvPr id="0" name=""/>
        <dsp:cNvSpPr/>
      </dsp:nvSpPr>
      <dsp:spPr>
        <a:xfrm>
          <a:off x="879" y="295006"/>
          <a:ext cx="3085345" cy="195919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A1B474-6099-2846-A9AE-ADD961172B6D}">
      <dsp:nvSpPr>
        <dsp:cNvPr id="0" name=""/>
        <dsp:cNvSpPr/>
      </dsp:nvSpPr>
      <dsp:spPr>
        <a:xfrm>
          <a:off x="343695" y="620682"/>
          <a:ext cx="3085345" cy="1959194"/>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If you have surprising findings, you might discuss other theories that can help to explain the findings. </a:t>
          </a:r>
        </a:p>
      </dsp:txBody>
      <dsp:txXfrm>
        <a:off x="401078" y="678065"/>
        <a:ext cx="2970579" cy="1844428"/>
      </dsp:txXfrm>
    </dsp:sp>
    <dsp:sp modelId="{0E58F680-45D2-1349-A7B9-554E4A6F9805}">
      <dsp:nvSpPr>
        <dsp:cNvPr id="0" name=""/>
        <dsp:cNvSpPr/>
      </dsp:nvSpPr>
      <dsp:spPr>
        <a:xfrm>
          <a:off x="3771856" y="295006"/>
          <a:ext cx="3085345" cy="195919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60B49E-579B-0B4A-AA4C-EB3789109819}">
      <dsp:nvSpPr>
        <dsp:cNvPr id="0" name=""/>
        <dsp:cNvSpPr/>
      </dsp:nvSpPr>
      <dsp:spPr>
        <a:xfrm>
          <a:off x="4114672" y="620682"/>
          <a:ext cx="3085345" cy="1959194"/>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Begin with the assumption that your results are valid, and explain why they might differ from others in the literature.</a:t>
          </a:r>
        </a:p>
      </dsp:txBody>
      <dsp:txXfrm>
        <a:off x="4172055" y="678065"/>
        <a:ext cx="2970579" cy="184442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1E7A9B-2514-4845-AEF7-33337CC6B484}">
      <dsp:nvSpPr>
        <dsp:cNvPr id="0" name=""/>
        <dsp:cNvSpPr/>
      </dsp:nvSpPr>
      <dsp:spPr>
        <a:xfrm>
          <a:off x="0" y="0"/>
          <a:ext cx="4435656" cy="5248656"/>
        </a:xfrm>
        <a:prstGeom prst="rect">
          <a:avLst/>
        </a:prstGeom>
        <a:blipFill rotWithShape="1">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341376" tIns="341376" rIns="341376" bIns="341376" numCol="1" spcCol="1270" anchor="ctr" anchorCtr="0">
          <a:noAutofit/>
        </a:bodyPr>
        <a:lstStyle/>
        <a:p>
          <a:pPr marL="0" lvl="0" indent="0" algn="ctr" defTabSz="2133600">
            <a:lnSpc>
              <a:spcPct val="90000"/>
            </a:lnSpc>
            <a:spcBef>
              <a:spcPct val="0"/>
            </a:spcBef>
            <a:spcAft>
              <a:spcPct val="35000"/>
            </a:spcAft>
            <a:buNone/>
          </a:pPr>
          <a:r>
            <a:rPr lang="en-GB" sz="4800" kern="1200"/>
            <a:t>For your study…Outline the following. </a:t>
          </a:r>
          <a:endParaRPr lang="en-US" sz="4800" kern="1200"/>
        </a:p>
      </dsp:txBody>
      <dsp:txXfrm>
        <a:off x="0" y="0"/>
        <a:ext cx="4435656" cy="2834274"/>
      </dsp:txXfrm>
    </dsp:sp>
    <dsp:sp modelId="{655636D3-AA94-2741-A404-CFEBA75C7DFC}">
      <dsp:nvSpPr>
        <dsp:cNvPr id="0" name=""/>
        <dsp:cNvSpPr/>
      </dsp:nvSpPr>
      <dsp:spPr>
        <a:xfrm>
          <a:off x="0" y="2729301"/>
          <a:ext cx="4435656" cy="2414382"/>
        </a:xfrm>
        <a:prstGeom prst="rect">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56032" tIns="45720" rIns="256032" bIns="45720" numCol="1" spcCol="1270" anchor="ctr" anchorCtr="0">
          <a:noAutofit/>
        </a:bodyPr>
        <a:lstStyle/>
        <a:p>
          <a:pPr marL="0" lvl="0" indent="0" algn="ctr" defTabSz="1600200">
            <a:lnSpc>
              <a:spcPct val="90000"/>
            </a:lnSpc>
            <a:spcBef>
              <a:spcPct val="0"/>
            </a:spcBef>
            <a:spcAft>
              <a:spcPct val="35000"/>
            </a:spcAft>
            <a:buNone/>
          </a:pPr>
          <a:r>
            <a:rPr lang="en-GB" sz="3600" kern="1200"/>
            <a:t>Which theories will you be relating your results to / discussing in the context of (identify these now).</a:t>
          </a:r>
          <a:endParaRPr lang="en-US" sz="3600" kern="1200"/>
        </a:p>
      </dsp:txBody>
      <dsp:txXfrm>
        <a:off x="0" y="2729301"/>
        <a:ext cx="4435656" cy="241438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FF4724-56B3-7D4B-BE7F-860F0D44E752}">
      <dsp:nvSpPr>
        <dsp:cNvPr id="0" name=""/>
        <dsp:cNvSpPr/>
      </dsp:nvSpPr>
      <dsp:spPr>
        <a:xfrm>
          <a:off x="0" y="450828"/>
          <a:ext cx="4435656" cy="1287000"/>
        </a:xfrm>
        <a:prstGeom prst="roundRect">
          <a:avLst/>
        </a:prstGeom>
        <a:blipFill rotWithShape="1">
          <a:blip xmlns:r="http://schemas.openxmlformats.org/officeDocument/2006/relationships" r:embed="rId1">
            <a:duotone>
              <a:schemeClr val="accent5">
                <a:hueOff val="0"/>
                <a:satOff val="0"/>
                <a:lumOff val="0"/>
                <a:alphaOff val="0"/>
                <a:shade val="74000"/>
                <a:satMod val="130000"/>
                <a:lumMod val="90000"/>
              </a:schemeClr>
              <a:schemeClr val="accent5">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What are the theoretical and practical implications of your findings? </a:t>
          </a:r>
        </a:p>
      </dsp:txBody>
      <dsp:txXfrm>
        <a:off x="62826" y="513654"/>
        <a:ext cx="4310004" cy="1161348"/>
      </dsp:txXfrm>
    </dsp:sp>
    <dsp:sp modelId="{13FE219D-247E-EC43-9669-C533E5694E04}">
      <dsp:nvSpPr>
        <dsp:cNvPr id="0" name=""/>
        <dsp:cNvSpPr/>
      </dsp:nvSpPr>
      <dsp:spPr>
        <a:xfrm>
          <a:off x="0" y="1737828"/>
          <a:ext cx="4435656" cy="414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832"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US" sz="2000" kern="1200"/>
            <a:t>Practical Implications:</a:t>
          </a:r>
        </a:p>
      </dsp:txBody>
      <dsp:txXfrm>
        <a:off x="0" y="1737828"/>
        <a:ext cx="4435656" cy="414000"/>
      </dsp:txXfrm>
    </dsp:sp>
    <dsp:sp modelId="{347E1EFD-F791-0647-BF32-874FDE834618}">
      <dsp:nvSpPr>
        <dsp:cNvPr id="0" name=""/>
        <dsp:cNvSpPr/>
      </dsp:nvSpPr>
      <dsp:spPr>
        <a:xfrm>
          <a:off x="0" y="2151828"/>
          <a:ext cx="4435656" cy="1287000"/>
        </a:xfrm>
        <a:prstGeom prst="roundRect">
          <a:avLst/>
        </a:prstGeom>
        <a:blipFill rotWithShape="1">
          <a:blip xmlns:r="http://schemas.openxmlformats.org/officeDocument/2006/relationships" r:embed="rId1">
            <a:duotone>
              <a:schemeClr val="accent5">
                <a:hueOff val="496582"/>
                <a:satOff val="288"/>
                <a:lumOff val="2843"/>
                <a:alphaOff val="0"/>
                <a:shade val="74000"/>
                <a:satMod val="130000"/>
                <a:lumMod val="90000"/>
              </a:schemeClr>
              <a:schemeClr val="accent5">
                <a:hueOff val="496582"/>
                <a:satOff val="288"/>
                <a:lumOff val="2843"/>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How do these results relate to larger issues of human thoughts, feelings, and behavior? </a:t>
          </a:r>
        </a:p>
      </dsp:txBody>
      <dsp:txXfrm>
        <a:off x="62826" y="2214654"/>
        <a:ext cx="4310004" cy="1161348"/>
      </dsp:txXfrm>
    </dsp:sp>
    <dsp:sp modelId="{C3251CCB-D2C6-4C43-AE47-81BEF75D11CD}">
      <dsp:nvSpPr>
        <dsp:cNvPr id="0" name=""/>
        <dsp:cNvSpPr/>
      </dsp:nvSpPr>
      <dsp:spPr>
        <a:xfrm>
          <a:off x="0" y="3510828"/>
          <a:ext cx="4435656" cy="1287000"/>
        </a:xfrm>
        <a:prstGeom prst="roundRect">
          <a:avLst/>
        </a:prstGeom>
        <a:blipFill rotWithShape="1">
          <a:blip xmlns:r="http://schemas.openxmlformats.org/officeDocument/2006/relationships" r:embed="rId1">
            <a:duotone>
              <a:schemeClr val="accent5">
                <a:hueOff val="993165"/>
                <a:satOff val="576"/>
                <a:lumOff val="5686"/>
                <a:alphaOff val="0"/>
                <a:shade val="74000"/>
                <a:satMod val="130000"/>
                <a:lumMod val="90000"/>
              </a:schemeClr>
              <a:schemeClr val="accent5">
                <a:hueOff val="993165"/>
                <a:satOff val="576"/>
                <a:lumOff val="5686"/>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Give your readers “the big picture.” Try to answer the question, “So what?”</a:t>
          </a:r>
        </a:p>
      </dsp:txBody>
      <dsp:txXfrm>
        <a:off x="62826" y="3573654"/>
        <a:ext cx="4310004" cy="116134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D7893A-01F2-47A7-B350-E37B82699828}">
      <dsp:nvSpPr>
        <dsp:cNvPr id="0" name=""/>
        <dsp:cNvSpPr/>
      </dsp:nvSpPr>
      <dsp:spPr>
        <a:xfrm>
          <a:off x="607870" y="448086"/>
          <a:ext cx="961900" cy="9619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597E1F7-9FE0-44BB-9503-02B0DF6C6DC5}">
      <dsp:nvSpPr>
        <dsp:cNvPr id="0" name=""/>
        <dsp:cNvSpPr/>
      </dsp:nvSpPr>
      <dsp:spPr>
        <a:xfrm>
          <a:off x="20042" y="1706796"/>
          <a:ext cx="21375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What additional questions were generated from this study? </a:t>
          </a:r>
        </a:p>
      </dsp:txBody>
      <dsp:txXfrm>
        <a:off x="20042" y="1706796"/>
        <a:ext cx="2137556" cy="720000"/>
      </dsp:txXfrm>
    </dsp:sp>
    <dsp:sp modelId="{CFCB0B71-8261-4FB7-B5CE-C334536DD34C}">
      <dsp:nvSpPr>
        <dsp:cNvPr id="0" name=""/>
        <dsp:cNvSpPr/>
      </dsp:nvSpPr>
      <dsp:spPr>
        <a:xfrm>
          <a:off x="3119498" y="448086"/>
          <a:ext cx="961900" cy="9619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738BA9A-5E49-46AC-AB58-C47ED89738FC}">
      <dsp:nvSpPr>
        <dsp:cNvPr id="0" name=""/>
        <dsp:cNvSpPr/>
      </dsp:nvSpPr>
      <dsp:spPr>
        <a:xfrm>
          <a:off x="2531670" y="1706796"/>
          <a:ext cx="21375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What further research should be conducted on the topic? </a:t>
          </a:r>
        </a:p>
      </dsp:txBody>
      <dsp:txXfrm>
        <a:off x="2531670" y="1706796"/>
        <a:ext cx="2137556" cy="720000"/>
      </dsp:txXfrm>
    </dsp:sp>
    <dsp:sp modelId="{8607745B-E340-4D45-B5E2-F7DEA1AA3D91}">
      <dsp:nvSpPr>
        <dsp:cNvPr id="0" name=""/>
        <dsp:cNvSpPr/>
      </dsp:nvSpPr>
      <dsp:spPr>
        <a:xfrm>
          <a:off x="5631126" y="448086"/>
          <a:ext cx="961900" cy="9619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D748FDA-78F1-44CB-B8D2-20C1CE13DF80}">
      <dsp:nvSpPr>
        <dsp:cNvPr id="0" name=""/>
        <dsp:cNvSpPr/>
      </dsp:nvSpPr>
      <dsp:spPr>
        <a:xfrm>
          <a:off x="5043298" y="1706796"/>
          <a:ext cx="21375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What gaps are there in the current body of research? </a:t>
          </a:r>
        </a:p>
      </dsp:txBody>
      <dsp:txXfrm>
        <a:off x="5043298" y="1706796"/>
        <a:ext cx="2137556" cy="7200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740667-4D10-43C5-B6AD-F55B1DAA05F4}">
      <dsp:nvSpPr>
        <dsp:cNvPr id="0" name=""/>
        <dsp:cNvSpPr/>
      </dsp:nvSpPr>
      <dsp:spPr>
        <a:xfrm>
          <a:off x="0" y="6153"/>
          <a:ext cx="4435656" cy="102924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2DBFF2-14BE-4ECC-BB89-EBE3DCFDA2AE}">
      <dsp:nvSpPr>
        <dsp:cNvPr id="0" name=""/>
        <dsp:cNvSpPr/>
      </dsp:nvSpPr>
      <dsp:spPr>
        <a:xfrm>
          <a:off x="311347" y="237734"/>
          <a:ext cx="566086" cy="5660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2059976-29CF-4221-BD22-FDE5AE61B27A}">
      <dsp:nvSpPr>
        <dsp:cNvPr id="0" name=""/>
        <dsp:cNvSpPr/>
      </dsp:nvSpPr>
      <dsp:spPr>
        <a:xfrm>
          <a:off x="1188781" y="6153"/>
          <a:ext cx="3245712" cy="1029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929" tIns="108929" rIns="108929" bIns="108929" numCol="1" spcCol="1270" anchor="ctr" anchorCtr="0">
          <a:noAutofit/>
        </a:bodyPr>
        <a:lstStyle/>
        <a:p>
          <a:pPr marL="0" lvl="0" indent="0" algn="l" defTabSz="800100">
            <a:lnSpc>
              <a:spcPct val="90000"/>
            </a:lnSpc>
            <a:spcBef>
              <a:spcPct val="0"/>
            </a:spcBef>
            <a:spcAft>
              <a:spcPct val="35000"/>
            </a:spcAft>
            <a:buNone/>
          </a:pPr>
          <a:r>
            <a:rPr lang="en-US" sz="1800" kern="1200"/>
            <a:t>Suggest avenues of future research in the field.</a:t>
          </a:r>
        </a:p>
      </dsp:txBody>
      <dsp:txXfrm>
        <a:off x="1188781" y="6153"/>
        <a:ext cx="3245712" cy="1029247"/>
      </dsp:txXfrm>
    </dsp:sp>
    <dsp:sp modelId="{AAFC1AFC-4C44-4D5F-A05E-04EEEF6E8705}">
      <dsp:nvSpPr>
        <dsp:cNvPr id="0" name=""/>
        <dsp:cNvSpPr/>
      </dsp:nvSpPr>
      <dsp:spPr>
        <a:xfrm>
          <a:off x="0" y="1292713"/>
          <a:ext cx="4435656" cy="102924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93EA8B-488B-449D-B04A-655E20B04A20}">
      <dsp:nvSpPr>
        <dsp:cNvPr id="0" name=""/>
        <dsp:cNvSpPr/>
      </dsp:nvSpPr>
      <dsp:spPr>
        <a:xfrm>
          <a:off x="311347" y="1524294"/>
          <a:ext cx="566086" cy="5660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ECD7793-A4D1-4D9D-8158-CF2CBAC56F86}">
      <dsp:nvSpPr>
        <dsp:cNvPr id="0" name=""/>
        <dsp:cNvSpPr/>
      </dsp:nvSpPr>
      <dsp:spPr>
        <a:xfrm>
          <a:off x="1188781" y="1292713"/>
          <a:ext cx="3245712" cy="1029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929" tIns="108929" rIns="108929" bIns="108929" numCol="1" spcCol="1270" anchor="ctr" anchorCtr="0">
          <a:noAutofit/>
        </a:bodyPr>
        <a:lstStyle/>
        <a:p>
          <a:pPr marL="0" lvl="0" indent="0" algn="l" defTabSz="800100">
            <a:lnSpc>
              <a:spcPct val="90000"/>
            </a:lnSpc>
            <a:spcBef>
              <a:spcPct val="0"/>
            </a:spcBef>
            <a:spcAft>
              <a:spcPct val="35000"/>
            </a:spcAft>
            <a:buNone/>
          </a:pPr>
          <a:r>
            <a:rPr lang="en-US" sz="1800" kern="1200"/>
            <a:t>From conducting your research you may be aware early on of how the study could be improved.</a:t>
          </a:r>
        </a:p>
      </dsp:txBody>
      <dsp:txXfrm>
        <a:off x="1188781" y="1292713"/>
        <a:ext cx="3245712" cy="1029247"/>
      </dsp:txXfrm>
    </dsp:sp>
    <dsp:sp modelId="{044199EB-B9CA-4094-9BF8-B156A56ACCE3}">
      <dsp:nvSpPr>
        <dsp:cNvPr id="0" name=""/>
        <dsp:cNvSpPr/>
      </dsp:nvSpPr>
      <dsp:spPr>
        <a:xfrm>
          <a:off x="0" y="2579273"/>
          <a:ext cx="4435656" cy="137667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8B2A78-EA83-494C-AE2E-4CE412FBC065}">
      <dsp:nvSpPr>
        <dsp:cNvPr id="0" name=""/>
        <dsp:cNvSpPr/>
      </dsp:nvSpPr>
      <dsp:spPr>
        <a:xfrm>
          <a:off x="311347" y="2984565"/>
          <a:ext cx="566086" cy="5660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F87D4BA-5C8A-4531-8FF1-EAAA450F6D70}">
      <dsp:nvSpPr>
        <dsp:cNvPr id="0" name=""/>
        <dsp:cNvSpPr/>
      </dsp:nvSpPr>
      <dsp:spPr>
        <a:xfrm>
          <a:off x="1188781" y="2752984"/>
          <a:ext cx="1996045" cy="1029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929" tIns="108929" rIns="108929" bIns="108929" numCol="1" spcCol="1270" anchor="ctr" anchorCtr="0">
          <a:noAutofit/>
        </a:bodyPr>
        <a:lstStyle/>
        <a:p>
          <a:pPr marL="0" lvl="0" indent="0" algn="l" defTabSz="800100">
            <a:lnSpc>
              <a:spcPct val="90000"/>
            </a:lnSpc>
            <a:spcBef>
              <a:spcPct val="0"/>
            </a:spcBef>
            <a:spcAft>
              <a:spcPct val="35000"/>
            </a:spcAft>
            <a:buNone/>
          </a:pPr>
          <a:r>
            <a:rPr lang="en-US" sz="1800" kern="1200"/>
            <a:t>Different methods:</a:t>
          </a:r>
        </a:p>
      </dsp:txBody>
      <dsp:txXfrm>
        <a:off x="1188781" y="2752984"/>
        <a:ext cx="1996045" cy="1029247"/>
      </dsp:txXfrm>
    </dsp:sp>
    <dsp:sp modelId="{F0214FCC-F1FF-497E-B3F0-B024240AEDA1}">
      <dsp:nvSpPr>
        <dsp:cNvPr id="0" name=""/>
        <dsp:cNvSpPr/>
      </dsp:nvSpPr>
      <dsp:spPr>
        <a:xfrm>
          <a:off x="3184826" y="2752984"/>
          <a:ext cx="1249667" cy="1029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929" tIns="108929" rIns="108929" bIns="108929" numCol="1" spcCol="1270" anchor="ctr" anchorCtr="0">
          <a:noAutofit/>
        </a:bodyPr>
        <a:lstStyle/>
        <a:p>
          <a:pPr marL="0" lvl="0" indent="0" algn="l" defTabSz="488950">
            <a:lnSpc>
              <a:spcPct val="90000"/>
            </a:lnSpc>
            <a:spcBef>
              <a:spcPct val="0"/>
            </a:spcBef>
            <a:spcAft>
              <a:spcPct val="35000"/>
            </a:spcAft>
            <a:buNone/>
          </a:pPr>
          <a:r>
            <a:rPr lang="en-US" sz="1100" kern="1200"/>
            <a:t>Qualitative / quantitative </a:t>
          </a:r>
        </a:p>
        <a:p>
          <a:pPr marL="0" lvl="0" indent="0" algn="l" defTabSz="488950">
            <a:lnSpc>
              <a:spcPct val="90000"/>
            </a:lnSpc>
            <a:spcBef>
              <a:spcPct val="0"/>
            </a:spcBef>
            <a:spcAft>
              <a:spcPct val="35000"/>
            </a:spcAft>
            <a:buNone/>
          </a:pPr>
          <a:r>
            <a:rPr lang="en-US" sz="1100" kern="1200"/>
            <a:t>Longitudinal study</a:t>
          </a:r>
        </a:p>
        <a:p>
          <a:pPr marL="0" lvl="0" indent="0" algn="l" defTabSz="488950">
            <a:lnSpc>
              <a:spcPct val="90000"/>
            </a:lnSpc>
            <a:spcBef>
              <a:spcPct val="0"/>
            </a:spcBef>
            <a:spcAft>
              <a:spcPct val="35000"/>
            </a:spcAft>
            <a:buNone/>
          </a:pPr>
          <a:r>
            <a:rPr lang="en-US" sz="1100" kern="1200" dirty="0"/>
            <a:t>Triangulation of methods</a:t>
          </a:r>
        </a:p>
        <a:p>
          <a:pPr marL="0" lvl="0" indent="0" algn="l" defTabSz="488950">
            <a:lnSpc>
              <a:spcPct val="90000"/>
            </a:lnSpc>
            <a:spcBef>
              <a:spcPct val="0"/>
            </a:spcBef>
            <a:spcAft>
              <a:spcPct val="35000"/>
            </a:spcAft>
            <a:buNone/>
          </a:pPr>
          <a:r>
            <a:rPr lang="en-US" sz="1100" kern="1200"/>
            <a:t>Alternative questionnaire</a:t>
          </a:r>
        </a:p>
      </dsp:txBody>
      <dsp:txXfrm>
        <a:off x="3184826" y="2752984"/>
        <a:ext cx="1249667" cy="1029247"/>
      </dsp:txXfrm>
    </dsp:sp>
    <dsp:sp modelId="{930691E1-15F4-47A9-9EBA-842F282E28B8}">
      <dsp:nvSpPr>
        <dsp:cNvPr id="0" name=""/>
        <dsp:cNvSpPr/>
      </dsp:nvSpPr>
      <dsp:spPr>
        <a:xfrm>
          <a:off x="0" y="4213255"/>
          <a:ext cx="4435656" cy="102924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DB16F1-D8B7-4FB1-8EC2-840017192728}">
      <dsp:nvSpPr>
        <dsp:cNvPr id="0" name=""/>
        <dsp:cNvSpPr/>
      </dsp:nvSpPr>
      <dsp:spPr>
        <a:xfrm>
          <a:off x="311347" y="4444836"/>
          <a:ext cx="566086" cy="56608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12D8C47-D277-44A3-9728-44405AF52C79}">
      <dsp:nvSpPr>
        <dsp:cNvPr id="0" name=""/>
        <dsp:cNvSpPr/>
      </dsp:nvSpPr>
      <dsp:spPr>
        <a:xfrm>
          <a:off x="1188781" y="4213255"/>
          <a:ext cx="1996045" cy="1029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929" tIns="108929" rIns="108929" bIns="108929" numCol="1" spcCol="1270" anchor="ctr" anchorCtr="0">
          <a:noAutofit/>
        </a:bodyPr>
        <a:lstStyle/>
        <a:p>
          <a:pPr marL="0" lvl="0" indent="0" algn="l" defTabSz="800100">
            <a:lnSpc>
              <a:spcPct val="90000"/>
            </a:lnSpc>
            <a:spcBef>
              <a:spcPct val="0"/>
            </a:spcBef>
            <a:spcAft>
              <a:spcPct val="35000"/>
            </a:spcAft>
            <a:buNone/>
          </a:pPr>
          <a:r>
            <a:rPr lang="en-US" sz="1800" kern="1200"/>
            <a:t>Different sample:</a:t>
          </a:r>
        </a:p>
      </dsp:txBody>
      <dsp:txXfrm>
        <a:off x="1188781" y="4213255"/>
        <a:ext cx="1996045" cy="1029247"/>
      </dsp:txXfrm>
    </dsp:sp>
    <dsp:sp modelId="{A7967DEB-3BB3-4771-B1EA-7F09E3027421}">
      <dsp:nvSpPr>
        <dsp:cNvPr id="0" name=""/>
        <dsp:cNvSpPr/>
      </dsp:nvSpPr>
      <dsp:spPr>
        <a:xfrm>
          <a:off x="3184826" y="4213255"/>
          <a:ext cx="1249667" cy="1029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929" tIns="108929" rIns="108929" bIns="108929" numCol="1" spcCol="1270" anchor="ctr" anchorCtr="0">
          <a:noAutofit/>
        </a:bodyPr>
        <a:lstStyle/>
        <a:p>
          <a:pPr marL="0" lvl="0" indent="0" algn="l" defTabSz="488950">
            <a:lnSpc>
              <a:spcPct val="90000"/>
            </a:lnSpc>
            <a:spcBef>
              <a:spcPct val="0"/>
            </a:spcBef>
            <a:spcAft>
              <a:spcPct val="35000"/>
            </a:spcAft>
            <a:buNone/>
          </a:pPr>
          <a:r>
            <a:rPr lang="en-US" sz="1100" kern="1200"/>
            <a:t>Expand to further populations</a:t>
          </a:r>
        </a:p>
      </dsp:txBody>
      <dsp:txXfrm>
        <a:off x="3184826" y="4213255"/>
        <a:ext cx="1249667" cy="102924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2FE794-4CF2-424E-853E-D3E317289893}">
      <dsp:nvSpPr>
        <dsp:cNvPr id="0" name=""/>
        <dsp:cNvSpPr/>
      </dsp:nvSpPr>
      <dsp:spPr>
        <a:xfrm>
          <a:off x="0" y="3950941"/>
          <a:ext cx="4435656" cy="1296787"/>
        </a:xfrm>
        <a:prstGeom prst="rect">
          <a:avLst/>
        </a:prstGeom>
        <a:blipFill rotWithShape="1">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b="1" kern="1200"/>
            <a:t>Really put some thought into what extensions of the research might be interesting/informative, and why.</a:t>
          </a:r>
          <a:endParaRPr lang="en-US" sz="1600" kern="1200"/>
        </a:p>
      </dsp:txBody>
      <dsp:txXfrm>
        <a:off x="0" y="3950941"/>
        <a:ext cx="4435656" cy="1296787"/>
      </dsp:txXfrm>
    </dsp:sp>
    <dsp:sp modelId="{C877CB4A-B639-294A-BE04-C36627AE5703}">
      <dsp:nvSpPr>
        <dsp:cNvPr id="0" name=""/>
        <dsp:cNvSpPr/>
      </dsp:nvSpPr>
      <dsp:spPr>
        <a:xfrm rot="10800000">
          <a:off x="0" y="1975934"/>
          <a:ext cx="4435656" cy="1994458"/>
        </a:xfrm>
        <a:prstGeom prst="upArrowCallout">
          <a:avLst/>
        </a:prstGeom>
        <a:blipFill rotWithShape="1">
          <a:blip xmlns:r="http://schemas.openxmlformats.org/officeDocument/2006/relationships" r:embed="rId1">
            <a:duotone>
              <a:schemeClr val="accent2">
                <a:hueOff val="1681577"/>
                <a:satOff val="-1786"/>
                <a:lumOff val="1372"/>
                <a:alphaOff val="0"/>
                <a:shade val="74000"/>
                <a:satMod val="130000"/>
                <a:lumMod val="90000"/>
              </a:schemeClr>
              <a:schemeClr val="accent2">
                <a:hueOff val="1681577"/>
                <a:satOff val="-1786"/>
                <a:lumOff val="1372"/>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a:t>What new knowledge would be gained from it? Don’t just say, “I think it would be interesting to re-run the study on a different college campus" or "It would be better to run the study again with more participants.” </a:t>
          </a:r>
        </a:p>
      </dsp:txBody>
      <dsp:txXfrm rot="10800000">
        <a:off x="0" y="1975934"/>
        <a:ext cx="4435656" cy="1295939"/>
      </dsp:txXfrm>
    </dsp:sp>
    <dsp:sp modelId="{E84F203A-2A5E-4447-8C71-794ACE18BF95}">
      <dsp:nvSpPr>
        <dsp:cNvPr id="0" name=""/>
        <dsp:cNvSpPr/>
      </dsp:nvSpPr>
      <dsp:spPr>
        <a:xfrm rot="10800000">
          <a:off x="0" y="927"/>
          <a:ext cx="4435656" cy="1994458"/>
        </a:xfrm>
        <a:prstGeom prst="upArrowCallout">
          <a:avLst/>
        </a:prstGeom>
        <a:blipFill rotWithShape="1">
          <a:blip xmlns:r="http://schemas.openxmlformats.org/officeDocument/2006/relationships" r:embed="rId1">
            <a:duotone>
              <a:schemeClr val="accent2">
                <a:hueOff val="3363155"/>
                <a:satOff val="-3572"/>
                <a:lumOff val="2745"/>
                <a:alphaOff val="0"/>
                <a:shade val="74000"/>
                <a:satMod val="130000"/>
                <a:lumMod val="90000"/>
              </a:schemeClr>
              <a:schemeClr val="accent2">
                <a:hueOff val="3363155"/>
                <a:satOff val="-3572"/>
                <a:lumOff val="274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a:t>Whenever you present an idea for a future research study, be sure to explain </a:t>
          </a:r>
          <a:r>
            <a:rPr lang="en-US" sz="1600" i="1" kern="1200"/>
            <a:t>why</a:t>
          </a:r>
          <a:r>
            <a:rPr lang="en-US" sz="1600" kern="1200"/>
            <a:t> you think that particular study should be conducted. </a:t>
          </a:r>
        </a:p>
      </dsp:txBody>
      <dsp:txXfrm rot="10800000">
        <a:off x="0" y="927"/>
        <a:ext cx="4435656" cy="129593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626" name="Rectangle 2"/>
          <p:cNvSpPr>
            <a:spLocks noGrp="1" noChangeArrowheads="1"/>
          </p:cNvSpPr>
          <p:nvPr>
            <p:ph type="hdr" sz="quarter"/>
          </p:nvPr>
        </p:nvSpPr>
        <p:spPr bwMode="auto">
          <a:xfrm>
            <a:off x="0"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fontAlgn="auto" hangingPunct="1">
              <a:spcBef>
                <a:spcPct val="0"/>
              </a:spcBef>
              <a:spcAft>
                <a:spcPts val="0"/>
              </a:spcAft>
              <a:defRPr sz="1200">
                <a:latin typeface="Times New Roman" pitchFamily="18" charset="0"/>
                <a:ea typeface="+mn-ea"/>
                <a:cs typeface="+mn-cs"/>
              </a:defRPr>
            </a:lvl1pPr>
          </a:lstStyle>
          <a:p>
            <a:pPr>
              <a:defRPr/>
            </a:pPr>
            <a:endParaRPr lang="en-US"/>
          </a:p>
        </p:txBody>
      </p:sp>
      <p:sp>
        <p:nvSpPr>
          <p:cNvPr id="26627" name="Rectangle 3"/>
          <p:cNvSpPr>
            <a:spLocks noGrp="1" noChangeArrowheads="1"/>
          </p:cNvSpPr>
          <p:nvPr>
            <p:ph type="dt" sz="quarter" idx="1"/>
          </p:nvPr>
        </p:nvSpPr>
        <p:spPr bwMode="auto">
          <a:xfrm>
            <a:off x="3884613"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fontAlgn="auto" hangingPunct="1">
              <a:spcBef>
                <a:spcPct val="0"/>
              </a:spcBef>
              <a:spcAft>
                <a:spcPts val="0"/>
              </a:spcAft>
              <a:defRPr sz="1200">
                <a:latin typeface="Times New Roman" pitchFamily="18" charset="0"/>
                <a:ea typeface="+mn-ea"/>
                <a:cs typeface="+mn-cs"/>
              </a:defRPr>
            </a:lvl1pPr>
          </a:lstStyle>
          <a:p>
            <a:pPr>
              <a:defRPr/>
            </a:pPr>
            <a:endParaRPr lang="en-US"/>
          </a:p>
        </p:txBody>
      </p:sp>
      <p:sp>
        <p:nvSpPr>
          <p:cNvPr id="26628" name="Rectangle 4"/>
          <p:cNvSpPr>
            <a:spLocks noGrp="1" noChangeArrowheads="1"/>
          </p:cNvSpPr>
          <p:nvPr>
            <p:ph type="ftr" sz="quarter" idx="2"/>
          </p:nvPr>
        </p:nvSpPr>
        <p:spPr bwMode="auto">
          <a:xfrm>
            <a:off x="0"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eaLnBrk="1" fontAlgn="auto" hangingPunct="1">
              <a:spcBef>
                <a:spcPct val="0"/>
              </a:spcBef>
              <a:spcAft>
                <a:spcPts val="0"/>
              </a:spcAft>
              <a:defRPr sz="1200">
                <a:latin typeface="Times New Roman" pitchFamily="18" charset="0"/>
                <a:ea typeface="+mn-ea"/>
                <a:cs typeface="+mn-cs"/>
              </a:defRPr>
            </a:lvl1pPr>
          </a:lstStyle>
          <a:p>
            <a:pPr>
              <a:defRPr/>
            </a:pPr>
            <a:endParaRPr lang="en-US"/>
          </a:p>
        </p:txBody>
      </p:sp>
      <p:sp>
        <p:nvSpPr>
          <p:cNvPr id="26629" name="Rectangle 5"/>
          <p:cNvSpPr>
            <a:spLocks noGrp="1" noChangeArrowheads="1"/>
          </p:cNvSpPr>
          <p:nvPr>
            <p:ph type="sldNum" sz="quarter" idx="3"/>
          </p:nvPr>
        </p:nvSpPr>
        <p:spPr bwMode="auto">
          <a:xfrm>
            <a:off x="3884613"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7F3344F2-BA04-4DEB-9DAB-50E169D6B275}"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106" name="Rectangle 2"/>
          <p:cNvSpPr>
            <a:spLocks noGrp="1" noChangeArrowheads="1"/>
          </p:cNvSpPr>
          <p:nvPr>
            <p:ph type="hdr" sz="quarter"/>
          </p:nvPr>
        </p:nvSpPr>
        <p:spPr bwMode="auto">
          <a:xfrm>
            <a:off x="0"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fontAlgn="auto" hangingPunct="1">
              <a:spcBef>
                <a:spcPct val="0"/>
              </a:spcBef>
              <a:spcAft>
                <a:spcPts val="0"/>
              </a:spcAft>
              <a:defRPr sz="1200">
                <a:latin typeface="Times New Roman" pitchFamily="18" charset="0"/>
                <a:ea typeface="+mn-ea"/>
                <a:cs typeface="+mn-cs"/>
              </a:defRPr>
            </a:lvl1pPr>
          </a:lstStyle>
          <a:p>
            <a:pPr>
              <a:defRPr/>
            </a:pPr>
            <a:endParaRPr lang="en-US"/>
          </a:p>
        </p:txBody>
      </p:sp>
      <p:sp>
        <p:nvSpPr>
          <p:cNvPr id="47107" name="Rectangle 3"/>
          <p:cNvSpPr>
            <a:spLocks noGrp="1" noChangeArrowheads="1"/>
          </p:cNvSpPr>
          <p:nvPr>
            <p:ph type="dt" idx="1"/>
          </p:nvPr>
        </p:nvSpPr>
        <p:spPr bwMode="auto">
          <a:xfrm>
            <a:off x="3884613" y="0"/>
            <a:ext cx="2971800" cy="4857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fontAlgn="auto" hangingPunct="1">
              <a:spcBef>
                <a:spcPct val="0"/>
              </a:spcBef>
              <a:spcAft>
                <a:spcPts val="0"/>
              </a:spcAft>
              <a:defRPr sz="1200">
                <a:latin typeface="Times New Roman" pitchFamily="18" charset="0"/>
                <a:ea typeface="+mn-ea"/>
                <a:cs typeface="+mn-cs"/>
              </a:defRPr>
            </a:lvl1pPr>
          </a:lstStyle>
          <a:p>
            <a:pPr>
              <a:defRPr/>
            </a:pPr>
            <a:endParaRPr lang="en-US"/>
          </a:p>
        </p:txBody>
      </p:sp>
      <p:sp>
        <p:nvSpPr>
          <p:cNvPr id="15364" name="Rectangle 4"/>
          <p:cNvSpPr>
            <a:spLocks noGrp="1" noRot="1" noChangeAspect="1" noChangeArrowheads="1" noTextEdit="1"/>
          </p:cNvSpPr>
          <p:nvPr>
            <p:ph type="sldImg" idx="2"/>
          </p:nvPr>
        </p:nvSpPr>
        <p:spPr bwMode="auto">
          <a:xfrm>
            <a:off x="998538" y="730250"/>
            <a:ext cx="4860925" cy="36449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9" name="Rectangle 5"/>
          <p:cNvSpPr>
            <a:spLocks noGrp="1" noChangeArrowheads="1"/>
          </p:cNvSpPr>
          <p:nvPr>
            <p:ph type="body" sz="quarter" idx="3"/>
          </p:nvPr>
        </p:nvSpPr>
        <p:spPr bwMode="auto">
          <a:xfrm>
            <a:off x="685800" y="4618038"/>
            <a:ext cx="5486400" cy="43751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7110" name="Rectangle 6"/>
          <p:cNvSpPr>
            <a:spLocks noGrp="1" noChangeArrowheads="1"/>
          </p:cNvSpPr>
          <p:nvPr>
            <p:ph type="ftr" sz="quarter" idx="4"/>
          </p:nvPr>
        </p:nvSpPr>
        <p:spPr bwMode="auto">
          <a:xfrm>
            <a:off x="0"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eaLnBrk="1" fontAlgn="auto" hangingPunct="1">
              <a:spcBef>
                <a:spcPct val="0"/>
              </a:spcBef>
              <a:spcAft>
                <a:spcPts val="0"/>
              </a:spcAft>
              <a:defRPr sz="1200">
                <a:latin typeface="Times New Roman" pitchFamily="18" charset="0"/>
                <a:ea typeface="+mn-ea"/>
                <a:cs typeface="+mn-cs"/>
              </a:defRPr>
            </a:lvl1pPr>
          </a:lstStyle>
          <a:p>
            <a:pPr>
              <a:defRPr/>
            </a:pPr>
            <a:endParaRPr lang="en-US"/>
          </a:p>
        </p:txBody>
      </p:sp>
      <p:sp>
        <p:nvSpPr>
          <p:cNvPr id="47111" name="Rectangle 7"/>
          <p:cNvSpPr>
            <a:spLocks noGrp="1" noChangeArrowheads="1"/>
          </p:cNvSpPr>
          <p:nvPr>
            <p:ph type="sldNum" sz="quarter" idx="5"/>
          </p:nvPr>
        </p:nvSpPr>
        <p:spPr bwMode="auto">
          <a:xfrm>
            <a:off x="3884613" y="9236075"/>
            <a:ext cx="2971800" cy="4857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6E45DAF4-0FDC-45DF-A76A-0E86D1618D21}"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S PGothic"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Times New Roman" pitchFamily="18" charset="0"/>
        <a:ea typeface="MS PGothic"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Times New Roman" pitchFamily="18" charset="0"/>
        <a:ea typeface="MS PGothic"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Times New Roman" pitchFamily="18" charset="0"/>
        <a:ea typeface="MS PGothic"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Times New Roman" pitchFamily="18" charset="0"/>
        <a:ea typeface="MS PGothic"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aramond" panose="02020404030301010803" pitchFamily="18" charset="0"/>
                <a:ea typeface="MS PGothic" panose="020B0600070205080204" pitchFamily="34" charset="-128"/>
              </a:defRPr>
            </a:lvl1pPr>
            <a:lvl2pPr marL="742950" indent="-285750">
              <a:defRPr>
                <a:solidFill>
                  <a:schemeClr val="tx1"/>
                </a:solidFill>
                <a:latin typeface="Garamond" panose="02020404030301010803" pitchFamily="18" charset="0"/>
                <a:ea typeface="MS PGothic" panose="020B0600070205080204" pitchFamily="34" charset="-128"/>
              </a:defRPr>
            </a:lvl2pPr>
            <a:lvl3pPr marL="1143000" indent="-228600">
              <a:defRPr>
                <a:solidFill>
                  <a:schemeClr val="tx1"/>
                </a:solidFill>
                <a:latin typeface="Garamond" panose="02020404030301010803" pitchFamily="18" charset="0"/>
                <a:ea typeface="MS PGothic" panose="020B0600070205080204" pitchFamily="34" charset="-128"/>
              </a:defRPr>
            </a:lvl3pPr>
            <a:lvl4pPr marL="1600200" indent="-228600">
              <a:defRPr>
                <a:solidFill>
                  <a:schemeClr val="tx1"/>
                </a:solidFill>
                <a:latin typeface="Garamond" panose="02020404030301010803" pitchFamily="18" charset="0"/>
                <a:ea typeface="MS PGothic" panose="020B0600070205080204" pitchFamily="34" charset="-128"/>
              </a:defRPr>
            </a:lvl4pPr>
            <a:lvl5pPr marL="2057400" indent="-228600">
              <a:defRPr>
                <a:solidFill>
                  <a:schemeClr val="tx1"/>
                </a:solidFill>
                <a:latin typeface="Garamond" panose="02020404030301010803" pitchFamily="18"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9pPr>
          </a:lstStyle>
          <a:p>
            <a:fld id="{21C9EA17-CF49-46F0-A7C6-FABFDC2F65EF}" type="slidenum">
              <a:rPr lang="en-US" altLang="en-US" smtClean="0">
                <a:latin typeface="Times New Roman" panose="02020603050405020304" pitchFamily="18" charset="0"/>
              </a:rPr>
              <a:pPr/>
              <a:t>1</a:t>
            </a:fld>
            <a:endParaRPr lang="en-US" altLang="en-US">
              <a:latin typeface="Times New Roman" panose="02020603050405020304" pitchFamily="18" charset="0"/>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aramond" panose="02020404030301010803" pitchFamily="18" charset="0"/>
                <a:ea typeface="MS PGothic" panose="020B0600070205080204" pitchFamily="34" charset="-128"/>
              </a:defRPr>
            </a:lvl1pPr>
            <a:lvl2pPr marL="742950" indent="-285750">
              <a:defRPr>
                <a:solidFill>
                  <a:schemeClr val="tx1"/>
                </a:solidFill>
                <a:latin typeface="Garamond" panose="02020404030301010803" pitchFamily="18" charset="0"/>
                <a:ea typeface="MS PGothic" panose="020B0600070205080204" pitchFamily="34" charset="-128"/>
              </a:defRPr>
            </a:lvl2pPr>
            <a:lvl3pPr marL="1143000" indent="-228600">
              <a:defRPr>
                <a:solidFill>
                  <a:schemeClr val="tx1"/>
                </a:solidFill>
                <a:latin typeface="Garamond" panose="02020404030301010803" pitchFamily="18" charset="0"/>
                <a:ea typeface="MS PGothic" panose="020B0600070205080204" pitchFamily="34" charset="-128"/>
              </a:defRPr>
            </a:lvl3pPr>
            <a:lvl4pPr marL="1600200" indent="-228600">
              <a:defRPr>
                <a:solidFill>
                  <a:schemeClr val="tx1"/>
                </a:solidFill>
                <a:latin typeface="Garamond" panose="02020404030301010803" pitchFamily="18" charset="0"/>
                <a:ea typeface="MS PGothic" panose="020B0600070205080204" pitchFamily="34" charset="-128"/>
              </a:defRPr>
            </a:lvl4pPr>
            <a:lvl5pPr marL="2057400" indent="-228600">
              <a:defRPr>
                <a:solidFill>
                  <a:schemeClr val="tx1"/>
                </a:solidFill>
                <a:latin typeface="Garamond" panose="02020404030301010803" pitchFamily="18"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9pPr>
          </a:lstStyle>
          <a:p>
            <a:fld id="{EB5FAC2D-2CE4-450B-88E5-BED28AFFE3E0}" type="slidenum">
              <a:rPr lang="en-US" altLang="en-US" smtClean="0">
                <a:latin typeface="Times New Roman" panose="02020603050405020304" pitchFamily="18" charset="0"/>
              </a:rPr>
              <a:pPr/>
              <a:t>3</a:t>
            </a:fld>
            <a:endParaRPr lang="en-US" altLang="en-US">
              <a:latin typeface="Times New Roman" panose="02020603050405020304" pitchFamily="18" charset="0"/>
            </a:endParaRPr>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aramond" panose="02020404030301010803" pitchFamily="18" charset="0"/>
                <a:ea typeface="MS PGothic" panose="020B0600070205080204" pitchFamily="34" charset="-128"/>
              </a:defRPr>
            </a:lvl1pPr>
            <a:lvl2pPr marL="742950" indent="-285750">
              <a:defRPr>
                <a:solidFill>
                  <a:schemeClr val="tx1"/>
                </a:solidFill>
                <a:latin typeface="Garamond" panose="02020404030301010803" pitchFamily="18" charset="0"/>
                <a:ea typeface="MS PGothic" panose="020B0600070205080204" pitchFamily="34" charset="-128"/>
              </a:defRPr>
            </a:lvl2pPr>
            <a:lvl3pPr marL="1143000" indent="-228600">
              <a:defRPr>
                <a:solidFill>
                  <a:schemeClr val="tx1"/>
                </a:solidFill>
                <a:latin typeface="Garamond" panose="02020404030301010803" pitchFamily="18" charset="0"/>
                <a:ea typeface="MS PGothic" panose="020B0600070205080204" pitchFamily="34" charset="-128"/>
              </a:defRPr>
            </a:lvl3pPr>
            <a:lvl4pPr marL="1600200" indent="-228600">
              <a:defRPr>
                <a:solidFill>
                  <a:schemeClr val="tx1"/>
                </a:solidFill>
                <a:latin typeface="Garamond" panose="02020404030301010803" pitchFamily="18" charset="0"/>
                <a:ea typeface="MS PGothic" panose="020B0600070205080204" pitchFamily="34" charset="-128"/>
              </a:defRPr>
            </a:lvl4pPr>
            <a:lvl5pPr marL="2057400" indent="-228600">
              <a:defRPr>
                <a:solidFill>
                  <a:schemeClr val="tx1"/>
                </a:solidFill>
                <a:latin typeface="Garamond" panose="02020404030301010803" pitchFamily="18"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9pPr>
          </a:lstStyle>
          <a:p>
            <a:fld id="{13338905-8C05-46AE-AA1F-FA935BE7D5EC}" type="slidenum">
              <a:rPr lang="en-US" altLang="en-US" smtClean="0">
                <a:latin typeface="Times New Roman" panose="02020603050405020304" pitchFamily="18" charset="0"/>
              </a:rPr>
              <a:pPr/>
              <a:t>5</a:t>
            </a:fld>
            <a:endParaRPr lang="en-US" altLang="en-US">
              <a:latin typeface="Times New Roman" panose="02020603050405020304" pitchFamily="18" charset="0"/>
            </a:endParaRPr>
          </a:p>
        </p:txBody>
      </p:sp>
      <p:sp>
        <p:nvSpPr>
          <p:cNvPr id="23555" name="Rectangle 2"/>
          <p:cNvSpPr>
            <a:spLocks noGrp="1" noRot="1" noChangeAspect="1" noChangeArrowheads="1" noTextEdit="1"/>
          </p:cNvSpPr>
          <p:nvPr>
            <p:ph type="sldImg"/>
          </p:nvPr>
        </p:nvSpPr>
        <p:spPr>
          <a:xfrm>
            <a:off x="996950" y="727075"/>
            <a:ext cx="4864100" cy="3648075"/>
          </a:xfrm>
          <a:ln/>
        </p:spPr>
      </p:sp>
      <p:sp>
        <p:nvSpPr>
          <p:cNvPr id="23556" name="Rectangle 3"/>
          <p:cNvSpPr>
            <a:spLocks noGrp="1" noChangeArrowheads="1"/>
          </p:cNvSpPr>
          <p:nvPr>
            <p:ph type="body" idx="1"/>
          </p:nvPr>
        </p:nvSpPr>
        <p:spPr>
          <a:xfrm>
            <a:off x="685800" y="4618038"/>
            <a:ext cx="5486400" cy="43783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aramond" panose="02020404030301010803" pitchFamily="18" charset="0"/>
                <a:ea typeface="MS PGothic" panose="020B0600070205080204" pitchFamily="34" charset="-128"/>
              </a:defRPr>
            </a:lvl1pPr>
            <a:lvl2pPr marL="742950" indent="-285750">
              <a:defRPr>
                <a:solidFill>
                  <a:schemeClr val="tx1"/>
                </a:solidFill>
                <a:latin typeface="Garamond" panose="02020404030301010803" pitchFamily="18" charset="0"/>
                <a:ea typeface="MS PGothic" panose="020B0600070205080204" pitchFamily="34" charset="-128"/>
              </a:defRPr>
            </a:lvl2pPr>
            <a:lvl3pPr marL="1143000" indent="-228600">
              <a:defRPr>
                <a:solidFill>
                  <a:schemeClr val="tx1"/>
                </a:solidFill>
                <a:latin typeface="Garamond" panose="02020404030301010803" pitchFamily="18" charset="0"/>
                <a:ea typeface="MS PGothic" panose="020B0600070205080204" pitchFamily="34" charset="-128"/>
              </a:defRPr>
            </a:lvl3pPr>
            <a:lvl4pPr marL="1600200" indent="-228600">
              <a:defRPr>
                <a:solidFill>
                  <a:schemeClr val="tx1"/>
                </a:solidFill>
                <a:latin typeface="Garamond" panose="02020404030301010803" pitchFamily="18" charset="0"/>
                <a:ea typeface="MS PGothic" panose="020B0600070205080204" pitchFamily="34" charset="-128"/>
              </a:defRPr>
            </a:lvl4pPr>
            <a:lvl5pPr marL="2057400" indent="-228600">
              <a:defRPr>
                <a:solidFill>
                  <a:schemeClr val="tx1"/>
                </a:solidFill>
                <a:latin typeface="Garamond" panose="02020404030301010803" pitchFamily="18"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9pPr>
          </a:lstStyle>
          <a:p>
            <a:fld id="{9C48E662-FE5B-4C2B-BEC1-81342C5CD457}" type="slidenum">
              <a:rPr lang="en-US" altLang="en-US" smtClean="0">
                <a:latin typeface="Times New Roman" panose="02020603050405020304" pitchFamily="18" charset="0"/>
              </a:rPr>
              <a:pPr/>
              <a:t>7</a:t>
            </a:fld>
            <a:endParaRPr lang="en-US" altLang="en-US">
              <a:latin typeface="Times New Roman" panose="02020603050405020304" pitchFamily="18" charset="0"/>
            </a:endParaRPr>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aramond" panose="02020404030301010803" pitchFamily="18" charset="0"/>
                <a:ea typeface="MS PGothic" panose="020B0600070205080204" pitchFamily="34" charset="-128"/>
              </a:defRPr>
            </a:lvl1pPr>
            <a:lvl2pPr marL="742950" indent="-285750">
              <a:defRPr>
                <a:solidFill>
                  <a:schemeClr val="tx1"/>
                </a:solidFill>
                <a:latin typeface="Garamond" panose="02020404030301010803" pitchFamily="18" charset="0"/>
                <a:ea typeface="MS PGothic" panose="020B0600070205080204" pitchFamily="34" charset="-128"/>
              </a:defRPr>
            </a:lvl2pPr>
            <a:lvl3pPr marL="1143000" indent="-228600">
              <a:defRPr>
                <a:solidFill>
                  <a:schemeClr val="tx1"/>
                </a:solidFill>
                <a:latin typeface="Garamond" panose="02020404030301010803" pitchFamily="18" charset="0"/>
                <a:ea typeface="MS PGothic" panose="020B0600070205080204" pitchFamily="34" charset="-128"/>
              </a:defRPr>
            </a:lvl3pPr>
            <a:lvl4pPr marL="1600200" indent="-228600">
              <a:defRPr>
                <a:solidFill>
                  <a:schemeClr val="tx1"/>
                </a:solidFill>
                <a:latin typeface="Garamond" panose="02020404030301010803" pitchFamily="18" charset="0"/>
                <a:ea typeface="MS PGothic" panose="020B0600070205080204" pitchFamily="34" charset="-128"/>
              </a:defRPr>
            </a:lvl4pPr>
            <a:lvl5pPr marL="2057400" indent="-228600">
              <a:defRPr>
                <a:solidFill>
                  <a:schemeClr val="tx1"/>
                </a:solidFill>
                <a:latin typeface="Garamond" panose="02020404030301010803" pitchFamily="18"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9pPr>
          </a:lstStyle>
          <a:p>
            <a:fld id="{9C48E662-FE5B-4C2B-BEC1-81342C5CD457}" type="slidenum">
              <a:rPr lang="en-US" altLang="en-US" smtClean="0">
                <a:latin typeface="Times New Roman" panose="02020603050405020304" pitchFamily="18" charset="0"/>
              </a:rPr>
              <a:pPr/>
              <a:t>8</a:t>
            </a:fld>
            <a:endParaRPr lang="en-US" altLang="en-US">
              <a:latin typeface="Times New Roman" panose="02020603050405020304" pitchFamily="18" charset="0"/>
            </a:endParaRPr>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17143343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aramond" panose="02020404030301010803" pitchFamily="18" charset="0"/>
                <a:ea typeface="MS PGothic" panose="020B0600070205080204" pitchFamily="34" charset="-128"/>
              </a:defRPr>
            </a:lvl1pPr>
            <a:lvl2pPr marL="742950" indent="-285750">
              <a:defRPr>
                <a:solidFill>
                  <a:schemeClr val="tx1"/>
                </a:solidFill>
                <a:latin typeface="Garamond" panose="02020404030301010803" pitchFamily="18" charset="0"/>
                <a:ea typeface="MS PGothic" panose="020B0600070205080204" pitchFamily="34" charset="-128"/>
              </a:defRPr>
            </a:lvl2pPr>
            <a:lvl3pPr marL="1143000" indent="-228600">
              <a:defRPr>
                <a:solidFill>
                  <a:schemeClr val="tx1"/>
                </a:solidFill>
                <a:latin typeface="Garamond" panose="02020404030301010803" pitchFamily="18" charset="0"/>
                <a:ea typeface="MS PGothic" panose="020B0600070205080204" pitchFamily="34" charset="-128"/>
              </a:defRPr>
            </a:lvl3pPr>
            <a:lvl4pPr marL="1600200" indent="-228600">
              <a:defRPr>
                <a:solidFill>
                  <a:schemeClr val="tx1"/>
                </a:solidFill>
                <a:latin typeface="Garamond" panose="02020404030301010803" pitchFamily="18" charset="0"/>
                <a:ea typeface="MS PGothic" panose="020B0600070205080204" pitchFamily="34" charset="-128"/>
              </a:defRPr>
            </a:lvl4pPr>
            <a:lvl5pPr marL="2057400" indent="-228600">
              <a:defRPr>
                <a:solidFill>
                  <a:schemeClr val="tx1"/>
                </a:solidFill>
                <a:latin typeface="Garamond" panose="02020404030301010803" pitchFamily="18"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9pPr>
          </a:lstStyle>
          <a:p>
            <a:fld id="{36637F82-AADD-4EE1-ACD5-7412173BB1E0}" type="slidenum">
              <a:rPr lang="en-US" altLang="en-US" smtClean="0">
                <a:latin typeface="Times New Roman" panose="02020603050405020304" pitchFamily="18" charset="0"/>
              </a:rPr>
              <a:pPr/>
              <a:t>12</a:t>
            </a:fld>
            <a:endParaRPr lang="en-US" altLang="en-US">
              <a:latin typeface="Times New Roman" panose="02020603050405020304" pitchFamily="18" charset="0"/>
            </a:endParaRPr>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aramond" panose="02020404030301010803" pitchFamily="18" charset="0"/>
                <a:ea typeface="MS PGothic" panose="020B0600070205080204" pitchFamily="34" charset="-128"/>
              </a:defRPr>
            </a:lvl1pPr>
            <a:lvl2pPr marL="742950" indent="-285750">
              <a:defRPr>
                <a:solidFill>
                  <a:schemeClr val="tx1"/>
                </a:solidFill>
                <a:latin typeface="Garamond" panose="02020404030301010803" pitchFamily="18" charset="0"/>
                <a:ea typeface="MS PGothic" panose="020B0600070205080204" pitchFamily="34" charset="-128"/>
              </a:defRPr>
            </a:lvl2pPr>
            <a:lvl3pPr marL="1143000" indent="-228600">
              <a:defRPr>
                <a:solidFill>
                  <a:schemeClr val="tx1"/>
                </a:solidFill>
                <a:latin typeface="Garamond" panose="02020404030301010803" pitchFamily="18" charset="0"/>
                <a:ea typeface="MS PGothic" panose="020B0600070205080204" pitchFamily="34" charset="-128"/>
              </a:defRPr>
            </a:lvl3pPr>
            <a:lvl4pPr marL="1600200" indent="-228600">
              <a:defRPr>
                <a:solidFill>
                  <a:schemeClr val="tx1"/>
                </a:solidFill>
                <a:latin typeface="Garamond" panose="02020404030301010803" pitchFamily="18" charset="0"/>
                <a:ea typeface="MS PGothic" panose="020B0600070205080204" pitchFamily="34" charset="-128"/>
              </a:defRPr>
            </a:lvl4pPr>
            <a:lvl5pPr marL="2057400" indent="-228600">
              <a:defRPr>
                <a:solidFill>
                  <a:schemeClr val="tx1"/>
                </a:solidFill>
                <a:latin typeface="Garamond" panose="02020404030301010803" pitchFamily="18"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9pPr>
          </a:lstStyle>
          <a:p>
            <a:fld id="{2858B043-8A5D-422A-8243-FE3EB3CCF3C6}" type="slidenum">
              <a:rPr lang="en-US" altLang="en-US" smtClean="0">
                <a:latin typeface="Times New Roman" panose="02020603050405020304" pitchFamily="18" charset="0"/>
              </a:rPr>
              <a:pPr/>
              <a:t>13</a:t>
            </a:fld>
            <a:endParaRPr lang="en-US" altLang="en-US">
              <a:latin typeface="Times New Roman" panose="02020603050405020304" pitchFamily="18" charset="0"/>
            </a:endParaRPr>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aramond" panose="02020404030301010803" pitchFamily="18" charset="0"/>
                <a:ea typeface="MS PGothic" panose="020B0600070205080204" pitchFamily="34" charset="-128"/>
              </a:defRPr>
            </a:lvl1pPr>
            <a:lvl2pPr marL="742950" indent="-285750">
              <a:defRPr>
                <a:solidFill>
                  <a:schemeClr val="tx1"/>
                </a:solidFill>
                <a:latin typeface="Garamond" panose="02020404030301010803" pitchFamily="18" charset="0"/>
                <a:ea typeface="MS PGothic" panose="020B0600070205080204" pitchFamily="34" charset="-128"/>
              </a:defRPr>
            </a:lvl2pPr>
            <a:lvl3pPr marL="1143000" indent="-228600">
              <a:defRPr>
                <a:solidFill>
                  <a:schemeClr val="tx1"/>
                </a:solidFill>
                <a:latin typeface="Garamond" panose="02020404030301010803" pitchFamily="18" charset="0"/>
                <a:ea typeface="MS PGothic" panose="020B0600070205080204" pitchFamily="34" charset="-128"/>
              </a:defRPr>
            </a:lvl3pPr>
            <a:lvl4pPr marL="1600200" indent="-228600">
              <a:defRPr>
                <a:solidFill>
                  <a:schemeClr val="tx1"/>
                </a:solidFill>
                <a:latin typeface="Garamond" panose="02020404030301010803" pitchFamily="18" charset="0"/>
                <a:ea typeface="MS PGothic" panose="020B0600070205080204" pitchFamily="34" charset="-128"/>
              </a:defRPr>
            </a:lvl4pPr>
            <a:lvl5pPr marL="2057400" indent="-228600">
              <a:defRPr>
                <a:solidFill>
                  <a:schemeClr val="tx1"/>
                </a:solidFill>
                <a:latin typeface="Garamond" panose="02020404030301010803" pitchFamily="18"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9pPr>
          </a:lstStyle>
          <a:p>
            <a:fld id="{F854921A-3919-403F-9FCB-626F85CFBCE6}" type="slidenum">
              <a:rPr lang="en-US" altLang="en-US" smtClean="0">
                <a:latin typeface="Times New Roman" panose="02020603050405020304" pitchFamily="18" charset="0"/>
              </a:rPr>
              <a:pPr/>
              <a:t>18</a:t>
            </a:fld>
            <a:endParaRPr lang="en-US" altLang="en-US">
              <a:latin typeface="Times New Roman" panose="02020603050405020304" pitchFamily="18" charset="0"/>
            </a:endParaRPr>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aramond" panose="02020404030301010803" pitchFamily="18" charset="0"/>
                <a:ea typeface="MS PGothic" panose="020B0600070205080204" pitchFamily="34" charset="-128"/>
              </a:defRPr>
            </a:lvl1pPr>
            <a:lvl2pPr marL="742950" indent="-285750">
              <a:defRPr>
                <a:solidFill>
                  <a:schemeClr val="tx1"/>
                </a:solidFill>
                <a:latin typeface="Garamond" panose="02020404030301010803" pitchFamily="18" charset="0"/>
                <a:ea typeface="MS PGothic" panose="020B0600070205080204" pitchFamily="34" charset="-128"/>
              </a:defRPr>
            </a:lvl2pPr>
            <a:lvl3pPr marL="1143000" indent="-228600">
              <a:defRPr>
                <a:solidFill>
                  <a:schemeClr val="tx1"/>
                </a:solidFill>
                <a:latin typeface="Garamond" panose="02020404030301010803" pitchFamily="18" charset="0"/>
                <a:ea typeface="MS PGothic" panose="020B0600070205080204" pitchFamily="34" charset="-128"/>
              </a:defRPr>
            </a:lvl3pPr>
            <a:lvl4pPr marL="1600200" indent="-228600">
              <a:defRPr>
                <a:solidFill>
                  <a:schemeClr val="tx1"/>
                </a:solidFill>
                <a:latin typeface="Garamond" panose="02020404030301010803" pitchFamily="18" charset="0"/>
                <a:ea typeface="MS PGothic" panose="020B0600070205080204" pitchFamily="34" charset="-128"/>
              </a:defRPr>
            </a:lvl4pPr>
            <a:lvl5pPr marL="2057400" indent="-228600">
              <a:defRPr>
                <a:solidFill>
                  <a:schemeClr val="tx1"/>
                </a:solidFill>
                <a:latin typeface="Garamond" panose="02020404030301010803" pitchFamily="18"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9pPr>
          </a:lstStyle>
          <a:p>
            <a:fld id="{8F2E800A-F316-4953-9EF4-D1E02050A710}" type="slidenum">
              <a:rPr lang="en-US" altLang="en-US" smtClean="0">
                <a:latin typeface="Times New Roman" panose="02020603050405020304" pitchFamily="18" charset="0"/>
              </a:rPr>
              <a:pPr/>
              <a:t>21</a:t>
            </a:fld>
            <a:endParaRPr lang="en-US" altLang="en-US">
              <a:latin typeface="Times New Roman" panose="02020603050405020304" pitchFamily="18" charset="0"/>
            </a:endParaRPr>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aramond" panose="02020404030301010803" pitchFamily="18" charset="0"/>
                <a:ea typeface="MS PGothic" panose="020B0600070205080204" pitchFamily="34" charset="-128"/>
              </a:defRPr>
            </a:lvl1pPr>
            <a:lvl2pPr marL="742950" indent="-285750">
              <a:defRPr>
                <a:solidFill>
                  <a:schemeClr val="tx1"/>
                </a:solidFill>
                <a:latin typeface="Garamond" panose="02020404030301010803" pitchFamily="18" charset="0"/>
                <a:ea typeface="MS PGothic" panose="020B0600070205080204" pitchFamily="34" charset="-128"/>
              </a:defRPr>
            </a:lvl2pPr>
            <a:lvl3pPr marL="1143000" indent="-228600">
              <a:defRPr>
                <a:solidFill>
                  <a:schemeClr val="tx1"/>
                </a:solidFill>
                <a:latin typeface="Garamond" panose="02020404030301010803" pitchFamily="18" charset="0"/>
                <a:ea typeface="MS PGothic" panose="020B0600070205080204" pitchFamily="34" charset="-128"/>
              </a:defRPr>
            </a:lvl3pPr>
            <a:lvl4pPr marL="1600200" indent="-228600">
              <a:defRPr>
                <a:solidFill>
                  <a:schemeClr val="tx1"/>
                </a:solidFill>
                <a:latin typeface="Garamond" panose="02020404030301010803" pitchFamily="18" charset="0"/>
                <a:ea typeface="MS PGothic" panose="020B0600070205080204" pitchFamily="34" charset="-128"/>
              </a:defRPr>
            </a:lvl4pPr>
            <a:lvl5pPr marL="2057400" indent="-228600">
              <a:defRPr>
                <a:solidFill>
                  <a:schemeClr val="tx1"/>
                </a:solidFill>
                <a:latin typeface="Garamond" panose="02020404030301010803" pitchFamily="18"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9pPr>
          </a:lstStyle>
          <a:p>
            <a:fld id="{3C6AC60F-4D77-4FE3-A22E-4647AD4340AF}" type="slidenum">
              <a:rPr lang="en-US" altLang="en-US" smtClean="0">
                <a:latin typeface="Times New Roman" panose="02020603050405020304" pitchFamily="18" charset="0"/>
              </a:rPr>
              <a:pPr/>
              <a:t>22</a:t>
            </a:fld>
            <a:endParaRPr lang="en-US" altLang="en-US">
              <a:latin typeface="Times New Roman" panose="02020603050405020304" pitchFamily="18" charset="0"/>
            </a:endParaRPr>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aramond" panose="02020404030301010803" pitchFamily="18" charset="0"/>
                <a:ea typeface="MS PGothic" panose="020B0600070205080204" pitchFamily="34" charset="-128"/>
              </a:defRPr>
            </a:lvl1pPr>
            <a:lvl2pPr marL="742950" indent="-285750">
              <a:defRPr>
                <a:solidFill>
                  <a:schemeClr val="tx1"/>
                </a:solidFill>
                <a:latin typeface="Garamond" panose="02020404030301010803" pitchFamily="18" charset="0"/>
                <a:ea typeface="MS PGothic" panose="020B0600070205080204" pitchFamily="34" charset="-128"/>
              </a:defRPr>
            </a:lvl2pPr>
            <a:lvl3pPr marL="1143000" indent="-228600">
              <a:defRPr>
                <a:solidFill>
                  <a:schemeClr val="tx1"/>
                </a:solidFill>
                <a:latin typeface="Garamond" panose="02020404030301010803" pitchFamily="18" charset="0"/>
                <a:ea typeface="MS PGothic" panose="020B0600070205080204" pitchFamily="34" charset="-128"/>
              </a:defRPr>
            </a:lvl3pPr>
            <a:lvl4pPr marL="1600200" indent="-228600">
              <a:defRPr>
                <a:solidFill>
                  <a:schemeClr val="tx1"/>
                </a:solidFill>
                <a:latin typeface="Garamond" panose="02020404030301010803" pitchFamily="18" charset="0"/>
                <a:ea typeface="MS PGothic" panose="020B0600070205080204" pitchFamily="34" charset="-128"/>
              </a:defRPr>
            </a:lvl4pPr>
            <a:lvl5pPr marL="2057400" indent="-228600">
              <a:defRPr>
                <a:solidFill>
                  <a:schemeClr val="tx1"/>
                </a:solidFill>
                <a:latin typeface="Garamond" panose="02020404030301010803" pitchFamily="18"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9pPr>
          </a:lstStyle>
          <a:p>
            <a:fld id="{A21E63D3-F5CC-47B4-9F54-D74947E3DFB9}" type="slidenum">
              <a:rPr lang="en-US" altLang="en-US" smtClean="0">
                <a:latin typeface="Times New Roman" panose="02020603050405020304" pitchFamily="18" charset="0"/>
              </a:rPr>
              <a:pPr/>
              <a:t>25</a:t>
            </a:fld>
            <a:endParaRPr lang="en-US" altLang="en-US">
              <a:latin typeface="Times New Roman" panose="02020603050405020304" pitchFamily="18" charset="0"/>
            </a:endParaRPr>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aramond" panose="02020404030301010803" pitchFamily="18" charset="0"/>
                <a:ea typeface="MS PGothic" panose="020B0600070205080204" pitchFamily="34" charset="-128"/>
              </a:defRPr>
            </a:lvl1pPr>
            <a:lvl2pPr marL="742950" indent="-285750">
              <a:defRPr>
                <a:solidFill>
                  <a:schemeClr val="tx1"/>
                </a:solidFill>
                <a:latin typeface="Garamond" panose="02020404030301010803" pitchFamily="18" charset="0"/>
                <a:ea typeface="MS PGothic" panose="020B0600070205080204" pitchFamily="34" charset="-128"/>
              </a:defRPr>
            </a:lvl2pPr>
            <a:lvl3pPr marL="1143000" indent="-228600">
              <a:defRPr>
                <a:solidFill>
                  <a:schemeClr val="tx1"/>
                </a:solidFill>
                <a:latin typeface="Garamond" panose="02020404030301010803" pitchFamily="18" charset="0"/>
                <a:ea typeface="MS PGothic" panose="020B0600070205080204" pitchFamily="34" charset="-128"/>
              </a:defRPr>
            </a:lvl3pPr>
            <a:lvl4pPr marL="1600200" indent="-228600">
              <a:defRPr>
                <a:solidFill>
                  <a:schemeClr val="tx1"/>
                </a:solidFill>
                <a:latin typeface="Garamond" panose="02020404030301010803" pitchFamily="18" charset="0"/>
                <a:ea typeface="MS PGothic" panose="020B0600070205080204" pitchFamily="34" charset="-128"/>
              </a:defRPr>
            </a:lvl4pPr>
            <a:lvl5pPr marL="2057400" indent="-228600">
              <a:defRPr>
                <a:solidFill>
                  <a:schemeClr val="tx1"/>
                </a:solidFill>
                <a:latin typeface="Garamond" panose="02020404030301010803" pitchFamily="18"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9pPr>
          </a:lstStyle>
          <a:p>
            <a:fld id="{0F2814AB-7CDB-4618-BF82-3154B47D95CC}" type="slidenum">
              <a:rPr lang="en-US" altLang="en-US" smtClean="0">
                <a:latin typeface="Times New Roman" panose="02020603050405020304" pitchFamily="18" charset="0"/>
              </a:rPr>
              <a:pPr/>
              <a:t>28</a:t>
            </a:fld>
            <a:endParaRPr lang="en-US" altLang="en-US">
              <a:latin typeface="Times New Roman" panose="02020603050405020304" pitchFamily="18" charset="0"/>
            </a:endParaRPr>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aramond" panose="02020404030301010803" pitchFamily="18" charset="0"/>
                <a:ea typeface="MS PGothic" panose="020B0600070205080204" pitchFamily="34" charset="-128"/>
              </a:defRPr>
            </a:lvl1pPr>
            <a:lvl2pPr marL="742950" indent="-285750">
              <a:defRPr>
                <a:solidFill>
                  <a:schemeClr val="tx1"/>
                </a:solidFill>
                <a:latin typeface="Garamond" panose="02020404030301010803" pitchFamily="18" charset="0"/>
                <a:ea typeface="MS PGothic" panose="020B0600070205080204" pitchFamily="34" charset="-128"/>
              </a:defRPr>
            </a:lvl2pPr>
            <a:lvl3pPr marL="1143000" indent="-228600">
              <a:defRPr>
                <a:solidFill>
                  <a:schemeClr val="tx1"/>
                </a:solidFill>
                <a:latin typeface="Garamond" panose="02020404030301010803" pitchFamily="18" charset="0"/>
                <a:ea typeface="MS PGothic" panose="020B0600070205080204" pitchFamily="34" charset="-128"/>
              </a:defRPr>
            </a:lvl3pPr>
            <a:lvl4pPr marL="1600200" indent="-228600">
              <a:defRPr>
                <a:solidFill>
                  <a:schemeClr val="tx1"/>
                </a:solidFill>
                <a:latin typeface="Garamond" panose="02020404030301010803" pitchFamily="18" charset="0"/>
                <a:ea typeface="MS PGothic" panose="020B0600070205080204" pitchFamily="34" charset="-128"/>
              </a:defRPr>
            </a:lvl4pPr>
            <a:lvl5pPr marL="2057400" indent="-228600">
              <a:defRPr>
                <a:solidFill>
                  <a:schemeClr val="tx1"/>
                </a:solidFill>
                <a:latin typeface="Garamond" panose="02020404030301010803" pitchFamily="18"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Garamond" panose="02020404030301010803" pitchFamily="18" charset="0"/>
                <a:ea typeface="MS PGothic" panose="020B0600070205080204" pitchFamily="34" charset="-128"/>
              </a:defRPr>
            </a:lvl9pPr>
          </a:lstStyle>
          <a:p>
            <a:fld id="{EE8A09BF-6555-4EAA-96BA-02A0EC6FD2EC}" type="slidenum">
              <a:rPr lang="en-US" altLang="en-US" smtClean="0">
                <a:latin typeface="Times New Roman" panose="02020603050405020304" pitchFamily="18" charset="0"/>
              </a:rPr>
              <a:pPr/>
              <a:t>31</a:t>
            </a:fld>
            <a:endParaRPr lang="en-US" altLang="en-US">
              <a:latin typeface="Times New Roman" panose="02020603050405020304" pitchFamily="18" charset="0"/>
            </a:endParaRPr>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11"/>
          <p:cNvGrpSpPr>
            <a:grpSpLocks/>
          </p:cNvGrpSpPr>
          <p:nvPr/>
        </p:nvGrpSpPr>
        <p:grpSpPr bwMode="auto">
          <a:xfrm>
            <a:off x="0" y="0"/>
            <a:ext cx="9144000" cy="6858000"/>
            <a:chOff x="0" y="0"/>
            <a:chExt cx="9144677" cy="6858000"/>
          </a:xfrm>
        </p:grpSpPr>
        <p:pic>
          <p:nvPicPr>
            <p:cNvPr id="5" name="Picture 12" descr="SD-PanelTitle-R1.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a:xfrm>
              <a:off x="1515532" y="1520422"/>
              <a:ext cx="6112935" cy="3818468"/>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7" name="Picture 14" descr="HDRibbonTitle-UniformTrim.png"/>
            <p:cNvPicPr>
              <a:picLocks noChangeAspect="1"/>
            </p:cNvPicPr>
            <p:nvPr/>
          </p:nvPicPr>
          <p:blipFill>
            <a:blip r:embed="rId3">
              <a:extLst>
                <a:ext uri="{28A0092B-C50C-407E-A947-70E740481C1C}">
                  <a14:useLocalDpi xmlns:a14="http://schemas.microsoft.com/office/drawing/2010/main" val="0"/>
                </a:ext>
              </a:extLst>
            </a:blip>
            <a:srcRect l="-2" r="47958"/>
            <a:stretch>
              <a:fillRect/>
            </a:stretch>
          </p:blipFill>
          <p:spPr bwMode="auto">
            <a:xfrm>
              <a:off x="0" y="3128434"/>
              <a:ext cx="1664208" cy="612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15" descr="HDRibbonTitle-UniformTrim.png"/>
            <p:cNvPicPr>
              <a:picLocks noChangeAspect="1"/>
            </p:cNvPicPr>
            <p:nvPr/>
          </p:nvPicPr>
          <p:blipFill>
            <a:blip r:embed="rId3">
              <a:extLst>
                <a:ext uri="{28A0092B-C50C-407E-A947-70E740481C1C}">
                  <a14:useLocalDpi xmlns:a14="http://schemas.microsoft.com/office/drawing/2010/main" val="0"/>
                </a:ext>
              </a:extLst>
            </a:blip>
            <a:srcRect l="-2" r="47958"/>
            <a:stretch>
              <a:fillRect/>
            </a:stretch>
          </p:blipFill>
          <p:spPr bwMode="auto">
            <a:xfrm>
              <a:off x="7480469" y="3128434"/>
              <a:ext cx="1664208" cy="612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cxnSp>
        <p:nvCxnSpPr>
          <p:cNvPr id="9" name="Straight Connector 8"/>
          <p:cNvCxnSpPr/>
          <p:nvPr/>
        </p:nvCxnSpPr>
        <p:spPr>
          <a:xfrm>
            <a:off x="2019300" y="3471863"/>
            <a:ext cx="511333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ctrTitle"/>
          </p:nvPr>
        </p:nvSpPr>
        <p:spPr>
          <a:xfrm>
            <a:off x="1921934" y="1811863"/>
            <a:ext cx="5308866" cy="1515533"/>
          </a:xfrm>
        </p:spPr>
        <p:txBody>
          <a:bodyPr anchor="b">
            <a:noAutofit/>
          </a:bodyPr>
          <a:lstStyle>
            <a:lvl1pPr algn="ct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1921934" y="3598327"/>
            <a:ext cx="5308866" cy="1377651"/>
          </a:xfrm>
        </p:spPr>
        <p:txBody>
          <a:bodyPr>
            <a:normAutofit/>
          </a:bodyPr>
          <a:lstStyle>
            <a:lvl1pPr marL="0" indent="0" algn="ctr">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0" name="Date Placeholder 3"/>
          <p:cNvSpPr>
            <a:spLocks noGrp="1"/>
          </p:cNvSpPr>
          <p:nvPr>
            <p:ph type="dt" sz="half" idx="10"/>
          </p:nvPr>
        </p:nvSpPr>
        <p:spPr>
          <a:xfrm>
            <a:off x="6065838" y="5054600"/>
            <a:ext cx="673100" cy="279400"/>
          </a:xfrm>
        </p:spPr>
        <p:txBody>
          <a:bodyPr/>
          <a:lstStyle>
            <a:lvl1pPr>
              <a:defRPr/>
            </a:lvl1pPr>
          </a:lstStyle>
          <a:p>
            <a:pPr>
              <a:defRPr/>
            </a:pPr>
            <a:endParaRPr lang="en-GB"/>
          </a:p>
        </p:txBody>
      </p:sp>
      <p:sp>
        <p:nvSpPr>
          <p:cNvPr id="11" name="Footer Placeholder 4"/>
          <p:cNvSpPr>
            <a:spLocks noGrp="1"/>
          </p:cNvSpPr>
          <p:nvPr>
            <p:ph type="ftr" sz="quarter" idx="11"/>
          </p:nvPr>
        </p:nvSpPr>
        <p:spPr>
          <a:xfrm>
            <a:off x="1922463" y="5054600"/>
            <a:ext cx="4064000" cy="279400"/>
          </a:xfrm>
        </p:spPr>
        <p:txBody>
          <a:bodyPr/>
          <a:lstStyle>
            <a:lvl1pPr>
              <a:defRPr/>
            </a:lvl1pPr>
          </a:lstStyle>
          <a:p>
            <a:pPr>
              <a:defRPr/>
            </a:pPr>
            <a:endParaRPr lang="en-GB"/>
          </a:p>
        </p:txBody>
      </p:sp>
      <p:sp>
        <p:nvSpPr>
          <p:cNvPr id="12" name="Slide Number Placeholder 5"/>
          <p:cNvSpPr>
            <a:spLocks noGrp="1"/>
          </p:cNvSpPr>
          <p:nvPr>
            <p:ph type="sldNum" sz="quarter" idx="12"/>
          </p:nvPr>
        </p:nvSpPr>
        <p:spPr>
          <a:xfrm>
            <a:off x="6816725" y="5054600"/>
            <a:ext cx="414338" cy="279400"/>
          </a:xfrm>
        </p:spPr>
        <p:txBody>
          <a:bodyPr/>
          <a:lstStyle>
            <a:lvl1pPr>
              <a:defRPr/>
            </a:lvl1pPr>
          </a:lstStyle>
          <a:p>
            <a:pPr>
              <a:defRPr/>
            </a:pPr>
            <a:fld id="{72D3A634-C542-4727-8494-D6CDD75C1FC3}" type="slidenum">
              <a:rPr lang="en-GB" altLang="en-US"/>
              <a:pPr>
                <a:defRPr/>
              </a:pPr>
              <a:t>‹#›</a:t>
            </a:fld>
            <a:endParaRPr lang="en-GB" altLang="en-US"/>
          </a:p>
        </p:txBody>
      </p:sp>
    </p:spTree>
    <p:extLst>
      <p:ext uri="{BB962C8B-B14F-4D97-AF65-F5344CB8AC3E}">
        <p14:creationId xmlns:p14="http://schemas.microsoft.com/office/powerpoint/2010/main" val="3539539125"/>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4" name="Straight Connector 3"/>
          <p:cNvCxnSpPr/>
          <p:nvPr/>
        </p:nvCxnSpPr>
        <p:spPr>
          <a:xfrm>
            <a:off x="1277938" y="2355850"/>
            <a:ext cx="6596062"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B8E71D81-8CD6-4A6D-961B-242D2D693088}" type="slidenum">
              <a:rPr lang="en-GB" altLang="en-US"/>
              <a:pPr>
                <a:defRPr/>
              </a:pPr>
              <a:t>‹#›</a:t>
            </a:fld>
            <a:endParaRPr lang="en-GB" altLang="en-US"/>
          </a:p>
        </p:txBody>
      </p:sp>
    </p:spTree>
    <p:extLst>
      <p:ext uri="{BB962C8B-B14F-4D97-AF65-F5344CB8AC3E}">
        <p14:creationId xmlns:p14="http://schemas.microsoft.com/office/powerpoint/2010/main" val="3885658186"/>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cxnSp>
        <p:nvCxnSpPr>
          <p:cNvPr id="4" name="Straight Connector 3"/>
          <p:cNvCxnSpPr/>
          <p:nvPr/>
        </p:nvCxnSpPr>
        <p:spPr>
          <a:xfrm>
            <a:off x="1277938" y="3598863"/>
            <a:ext cx="6596062"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278465" y="1641413"/>
            <a:ext cx="6595534" cy="1822514"/>
          </a:xfrm>
        </p:spPr>
        <p:txBody>
          <a:bodyPr anchor="b">
            <a:normAutofit/>
          </a:bodyPr>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78465" y="3734859"/>
            <a:ext cx="6595534" cy="1090015"/>
          </a:xfrm>
        </p:spPr>
        <p:txBody>
          <a:bodyPr>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95235EC2-5950-4A71-8628-7A8E1EED6F09}" type="slidenum">
              <a:rPr lang="en-GB" altLang="en-US"/>
              <a:pPr>
                <a:defRPr/>
              </a:pPr>
              <a:t>‹#›</a:t>
            </a:fld>
            <a:endParaRPr lang="en-GB" altLang="en-US"/>
          </a:p>
        </p:txBody>
      </p:sp>
    </p:spTree>
    <p:extLst>
      <p:ext uri="{BB962C8B-B14F-4D97-AF65-F5344CB8AC3E}">
        <p14:creationId xmlns:p14="http://schemas.microsoft.com/office/powerpoint/2010/main" val="707054969"/>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5" name="Straight Connector 4"/>
          <p:cNvCxnSpPr/>
          <p:nvPr/>
        </p:nvCxnSpPr>
        <p:spPr>
          <a:xfrm>
            <a:off x="1277938" y="2355850"/>
            <a:ext cx="6596062"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176866" y="915337"/>
            <a:ext cx="6798734" cy="130386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76866" y="2487168"/>
            <a:ext cx="3337560" cy="344728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5152" y="2487168"/>
            <a:ext cx="3337560" cy="344728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Date Placeholder 4"/>
          <p:cNvSpPr>
            <a:spLocks noGrp="1"/>
          </p:cNvSpPr>
          <p:nvPr>
            <p:ph type="dt" sz="half" idx="10"/>
          </p:nvPr>
        </p:nvSpPr>
        <p:spPr/>
        <p:txBody>
          <a:bodyPr/>
          <a:lstStyle>
            <a:lvl1pPr>
              <a:defRPr/>
            </a:lvl1pPr>
          </a:lstStyle>
          <a:p>
            <a:pPr>
              <a:defRPr/>
            </a:pPr>
            <a:endParaRPr lang="en-GB"/>
          </a:p>
        </p:txBody>
      </p:sp>
      <p:sp>
        <p:nvSpPr>
          <p:cNvPr id="7" name="Footer Placeholder 5"/>
          <p:cNvSpPr>
            <a:spLocks noGrp="1"/>
          </p:cNvSpPr>
          <p:nvPr>
            <p:ph type="ftr" sz="quarter" idx="11"/>
          </p:nvPr>
        </p:nvSpPr>
        <p:spPr/>
        <p:txBody>
          <a:bodyPr/>
          <a:lstStyle>
            <a:lvl1pPr>
              <a:defRPr/>
            </a:lvl1pPr>
          </a:lstStyle>
          <a:p>
            <a:pPr>
              <a:defRPr/>
            </a:pPr>
            <a:endParaRPr lang="en-GB"/>
          </a:p>
        </p:txBody>
      </p:sp>
      <p:sp>
        <p:nvSpPr>
          <p:cNvPr id="8" name="Slide Number Placeholder 6"/>
          <p:cNvSpPr>
            <a:spLocks noGrp="1"/>
          </p:cNvSpPr>
          <p:nvPr>
            <p:ph type="sldNum" sz="quarter" idx="12"/>
          </p:nvPr>
        </p:nvSpPr>
        <p:spPr/>
        <p:txBody>
          <a:bodyPr/>
          <a:lstStyle>
            <a:lvl1pPr>
              <a:defRPr/>
            </a:lvl1pPr>
          </a:lstStyle>
          <a:p>
            <a:pPr>
              <a:defRPr/>
            </a:pPr>
            <a:fld id="{3CF7DA03-C837-4F37-910B-A64A8B8BECD0}" type="slidenum">
              <a:rPr lang="en-GB" altLang="en-US"/>
              <a:pPr>
                <a:defRPr/>
              </a:pPr>
              <a:t>‹#›</a:t>
            </a:fld>
            <a:endParaRPr lang="en-GB" altLang="en-US"/>
          </a:p>
        </p:txBody>
      </p:sp>
    </p:spTree>
    <p:extLst>
      <p:ext uri="{BB962C8B-B14F-4D97-AF65-F5344CB8AC3E}">
        <p14:creationId xmlns:p14="http://schemas.microsoft.com/office/powerpoint/2010/main" val="1358349079"/>
      </p:ext>
    </p:extLst>
  </p:cSld>
  <p:clrMapOvr>
    <a:masterClrMapping/>
  </p:clrMapOvr>
  <p:transitio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7" name="Straight Connector 6"/>
          <p:cNvCxnSpPr/>
          <p:nvPr/>
        </p:nvCxnSpPr>
        <p:spPr>
          <a:xfrm>
            <a:off x="1277938" y="2354263"/>
            <a:ext cx="6596062"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76868"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76868" y="3243263"/>
            <a:ext cx="3337560" cy="270662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1832"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1832" y="3243263"/>
            <a:ext cx="3337560" cy="270662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6"/>
          <p:cNvSpPr>
            <a:spLocks noGrp="1"/>
          </p:cNvSpPr>
          <p:nvPr>
            <p:ph type="dt" sz="half" idx="10"/>
          </p:nvPr>
        </p:nvSpPr>
        <p:spPr/>
        <p:txBody>
          <a:bodyPr/>
          <a:lstStyle>
            <a:lvl1pPr>
              <a:defRPr/>
            </a:lvl1pPr>
          </a:lstStyle>
          <a:p>
            <a:pPr>
              <a:defRPr/>
            </a:pPr>
            <a:endParaRPr lang="en-GB"/>
          </a:p>
        </p:txBody>
      </p:sp>
      <p:sp>
        <p:nvSpPr>
          <p:cNvPr id="9" name="Footer Placeholder 7"/>
          <p:cNvSpPr>
            <a:spLocks noGrp="1"/>
          </p:cNvSpPr>
          <p:nvPr>
            <p:ph type="ftr" sz="quarter" idx="11"/>
          </p:nvPr>
        </p:nvSpPr>
        <p:spPr/>
        <p:txBody>
          <a:bodyPr/>
          <a:lstStyle>
            <a:lvl1pPr>
              <a:defRPr/>
            </a:lvl1pPr>
          </a:lstStyle>
          <a:p>
            <a:pPr>
              <a:defRPr/>
            </a:pPr>
            <a:endParaRPr lang="en-GB"/>
          </a:p>
        </p:txBody>
      </p:sp>
      <p:sp>
        <p:nvSpPr>
          <p:cNvPr id="10" name="Slide Number Placeholder 8"/>
          <p:cNvSpPr>
            <a:spLocks noGrp="1"/>
          </p:cNvSpPr>
          <p:nvPr>
            <p:ph type="sldNum" sz="quarter" idx="12"/>
          </p:nvPr>
        </p:nvSpPr>
        <p:spPr/>
        <p:txBody>
          <a:bodyPr/>
          <a:lstStyle>
            <a:lvl1pPr>
              <a:defRPr/>
            </a:lvl1pPr>
          </a:lstStyle>
          <a:p>
            <a:pPr>
              <a:defRPr/>
            </a:pPr>
            <a:fld id="{29AB705C-5E8B-4FC4-9919-8763F1567EB0}" type="slidenum">
              <a:rPr lang="en-GB" altLang="en-US"/>
              <a:pPr>
                <a:defRPr/>
              </a:pPr>
              <a:t>‹#›</a:t>
            </a:fld>
            <a:endParaRPr lang="en-GB" altLang="en-US"/>
          </a:p>
        </p:txBody>
      </p:sp>
    </p:spTree>
    <p:extLst>
      <p:ext uri="{BB962C8B-B14F-4D97-AF65-F5344CB8AC3E}">
        <p14:creationId xmlns:p14="http://schemas.microsoft.com/office/powerpoint/2010/main" val="1227721340"/>
      </p:ext>
    </p:extLst>
  </p:cSld>
  <p:clrMapOvr>
    <a:masterClrMapping/>
  </p:clrMapOvr>
  <p:transitio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 name="Straight Connector 2"/>
          <p:cNvCxnSpPr/>
          <p:nvPr/>
        </p:nvCxnSpPr>
        <p:spPr>
          <a:xfrm>
            <a:off x="1277938" y="2354263"/>
            <a:ext cx="6596062"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176865" y="915337"/>
            <a:ext cx="6798735" cy="1303867"/>
          </a:xfrm>
        </p:spPr>
        <p:txBody>
          <a:bodyPr/>
          <a:lstStyle/>
          <a:p>
            <a:r>
              <a:rPr lang="en-US"/>
              <a:t>Click to edit Master title style</a:t>
            </a:r>
            <a:endParaRPr lang="en-US" dirty="0"/>
          </a:p>
        </p:txBody>
      </p:sp>
      <p:sp>
        <p:nvSpPr>
          <p:cNvPr id="4" name="Date Placeholder 2"/>
          <p:cNvSpPr>
            <a:spLocks noGrp="1"/>
          </p:cNvSpPr>
          <p:nvPr>
            <p:ph type="dt" sz="half" idx="10"/>
          </p:nvPr>
        </p:nvSpPr>
        <p:spPr/>
        <p:txBody>
          <a:bodyPr/>
          <a:lstStyle>
            <a:lvl1pPr>
              <a:defRPr/>
            </a:lvl1pPr>
          </a:lstStyle>
          <a:p>
            <a:pPr>
              <a:defRPr/>
            </a:pPr>
            <a:endParaRPr lang="en-GB"/>
          </a:p>
        </p:txBody>
      </p:sp>
      <p:sp>
        <p:nvSpPr>
          <p:cNvPr id="5" name="Footer Placeholder 3"/>
          <p:cNvSpPr>
            <a:spLocks noGrp="1"/>
          </p:cNvSpPr>
          <p:nvPr>
            <p:ph type="ftr" sz="quarter" idx="11"/>
          </p:nvPr>
        </p:nvSpPr>
        <p:spPr/>
        <p:txBody>
          <a:bodyPr/>
          <a:lstStyle>
            <a:lvl1pPr>
              <a:defRPr/>
            </a:lvl1pPr>
          </a:lstStyle>
          <a:p>
            <a:pPr>
              <a:defRPr/>
            </a:pPr>
            <a:endParaRPr lang="en-GB"/>
          </a:p>
        </p:txBody>
      </p:sp>
      <p:sp>
        <p:nvSpPr>
          <p:cNvPr id="6" name="Slide Number Placeholder 4"/>
          <p:cNvSpPr>
            <a:spLocks noGrp="1"/>
          </p:cNvSpPr>
          <p:nvPr>
            <p:ph type="sldNum" sz="quarter" idx="12"/>
          </p:nvPr>
        </p:nvSpPr>
        <p:spPr/>
        <p:txBody>
          <a:bodyPr/>
          <a:lstStyle>
            <a:lvl1pPr>
              <a:defRPr/>
            </a:lvl1pPr>
          </a:lstStyle>
          <a:p>
            <a:pPr>
              <a:defRPr/>
            </a:pPr>
            <a:fld id="{A0A685FE-0A88-4161-B78C-E7E5C9AADB0D}" type="slidenum">
              <a:rPr lang="en-GB" altLang="en-US"/>
              <a:pPr>
                <a:defRPr/>
              </a:pPr>
              <a:t>‹#›</a:t>
            </a:fld>
            <a:endParaRPr lang="en-GB" altLang="en-US"/>
          </a:p>
        </p:txBody>
      </p:sp>
    </p:spTree>
    <p:extLst>
      <p:ext uri="{BB962C8B-B14F-4D97-AF65-F5344CB8AC3E}">
        <p14:creationId xmlns:p14="http://schemas.microsoft.com/office/powerpoint/2010/main" val="4251897156"/>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07C939A2-F062-4E2C-8CCF-9CE518D741EA}" type="slidenum">
              <a:rPr lang="en-GB" altLang="en-US"/>
              <a:pPr>
                <a:defRPr/>
              </a:pPr>
              <a:t>‹#›</a:t>
            </a:fld>
            <a:endParaRPr lang="en-GB" altLang="en-US"/>
          </a:p>
        </p:txBody>
      </p:sp>
    </p:spTree>
    <p:extLst>
      <p:ext uri="{BB962C8B-B14F-4D97-AF65-F5344CB8AC3E}">
        <p14:creationId xmlns:p14="http://schemas.microsoft.com/office/powerpoint/2010/main" val="2426367107"/>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cxnSp>
        <p:nvCxnSpPr>
          <p:cNvPr id="5" name="Straight Connector 4"/>
          <p:cNvCxnSpPr/>
          <p:nvPr/>
        </p:nvCxnSpPr>
        <p:spPr>
          <a:xfrm>
            <a:off x="1277938" y="2913063"/>
            <a:ext cx="2333625"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176865" y="1388534"/>
            <a:ext cx="2536798"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120062" y="982132"/>
            <a:ext cx="3855539"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76865" y="3031065"/>
            <a:ext cx="2536798" cy="2438404"/>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Date Placeholder 4"/>
          <p:cNvSpPr>
            <a:spLocks noGrp="1"/>
          </p:cNvSpPr>
          <p:nvPr>
            <p:ph type="dt" sz="half" idx="10"/>
          </p:nvPr>
        </p:nvSpPr>
        <p:spPr/>
        <p:txBody>
          <a:bodyPr/>
          <a:lstStyle>
            <a:lvl1pPr>
              <a:defRPr/>
            </a:lvl1pPr>
          </a:lstStyle>
          <a:p>
            <a:pPr>
              <a:defRPr/>
            </a:pPr>
            <a:endParaRPr lang="en-GB"/>
          </a:p>
        </p:txBody>
      </p:sp>
      <p:sp>
        <p:nvSpPr>
          <p:cNvPr id="7" name="Footer Placeholder 5"/>
          <p:cNvSpPr>
            <a:spLocks noGrp="1"/>
          </p:cNvSpPr>
          <p:nvPr>
            <p:ph type="ftr" sz="quarter" idx="11"/>
          </p:nvPr>
        </p:nvSpPr>
        <p:spPr/>
        <p:txBody>
          <a:bodyPr/>
          <a:lstStyle>
            <a:lvl1pPr>
              <a:defRPr/>
            </a:lvl1pPr>
          </a:lstStyle>
          <a:p>
            <a:pPr>
              <a:defRPr/>
            </a:pPr>
            <a:endParaRPr lang="en-GB"/>
          </a:p>
        </p:txBody>
      </p:sp>
      <p:sp>
        <p:nvSpPr>
          <p:cNvPr id="8" name="Slide Number Placeholder 6"/>
          <p:cNvSpPr>
            <a:spLocks noGrp="1"/>
          </p:cNvSpPr>
          <p:nvPr>
            <p:ph type="sldNum" sz="quarter" idx="12"/>
          </p:nvPr>
        </p:nvSpPr>
        <p:spPr/>
        <p:txBody>
          <a:bodyPr/>
          <a:lstStyle>
            <a:lvl1pPr>
              <a:defRPr/>
            </a:lvl1pPr>
          </a:lstStyle>
          <a:p>
            <a:pPr>
              <a:defRPr/>
            </a:pPr>
            <a:fld id="{9F1C4527-D818-4860-8AFD-8897802D592D}" type="slidenum">
              <a:rPr lang="en-GB" altLang="en-US"/>
              <a:pPr>
                <a:defRPr/>
              </a:pPr>
              <a:t>‹#›</a:t>
            </a:fld>
            <a:endParaRPr lang="en-GB" altLang="en-US"/>
          </a:p>
        </p:txBody>
      </p:sp>
    </p:spTree>
    <p:extLst>
      <p:ext uri="{BB962C8B-B14F-4D97-AF65-F5344CB8AC3E}">
        <p14:creationId xmlns:p14="http://schemas.microsoft.com/office/powerpoint/2010/main" val="2997640023"/>
      </p:ext>
    </p:extLst>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883832"/>
            <a:ext cx="3632202" cy="1371600"/>
          </a:xfrm>
        </p:spPr>
        <p:txBody>
          <a:bodyPr anchor="b">
            <a:normAutofit/>
          </a:bodyPr>
          <a:lstStyle>
            <a:lvl1pPr algn="ctr">
              <a:defRPr sz="24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5183069" y="1032933"/>
            <a:ext cx="2929463" cy="4792136"/>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176865" y="3255432"/>
            <a:ext cx="363220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9CFA8554-7703-4A08-8974-3F668A09B4BB}" type="slidenum">
              <a:rPr lang="en-GB" altLang="en-US"/>
              <a:pPr>
                <a:defRPr/>
              </a:pPr>
              <a:t>‹#›</a:t>
            </a:fld>
            <a:endParaRPr lang="en-GB" altLang="en-US"/>
          </a:p>
        </p:txBody>
      </p:sp>
    </p:spTree>
    <p:extLst>
      <p:ext uri="{BB962C8B-B14F-4D97-AF65-F5344CB8AC3E}">
        <p14:creationId xmlns:p14="http://schemas.microsoft.com/office/powerpoint/2010/main" val="4197458290"/>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4815415"/>
            <a:ext cx="6798734"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26260" y="1032933"/>
            <a:ext cx="7091482" cy="3361269"/>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176866" y="5382153"/>
            <a:ext cx="6798734" cy="493712"/>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5FFE5D01-DE72-4116-9C92-530D98E84C4C}" type="slidenum">
              <a:rPr lang="en-GB" altLang="en-US"/>
              <a:pPr>
                <a:defRPr/>
              </a:pPr>
              <a:t>‹#›</a:t>
            </a:fld>
            <a:endParaRPr lang="en-GB" altLang="en-US"/>
          </a:p>
        </p:txBody>
      </p:sp>
    </p:spTree>
    <p:extLst>
      <p:ext uri="{BB962C8B-B14F-4D97-AF65-F5344CB8AC3E}">
        <p14:creationId xmlns:p14="http://schemas.microsoft.com/office/powerpoint/2010/main" val="2046306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cxnSp>
        <p:nvCxnSpPr>
          <p:cNvPr id="4" name="Straight Connector 3"/>
          <p:cNvCxnSpPr/>
          <p:nvPr/>
        </p:nvCxnSpPr>
        <p:spPr>
          <a:xfrm>
            <a:off x="1277938" y="4140200"/>
            <a:ext cx="6607175"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176866" y="906873"/>
            <a:ext cx="6798734" cy="3097860"/>
          </a:xfrm>
        </p:spPr>
        <p:txBody>
          <a:bodyP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76865" y="4275666"/>
            <a:ext cx="6798736" cy="1600202"/>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A4F13AEA-0590-4809-9E47-C10403AAB404}" type="slidenum">
              <a:rPr lang="en-GB" altLang="en-US"/>
              <a:pPr>
                <a:defRPr/>
              </a:pPr>
              <a:t>‹#›</a:t>
            </a:fld>
            <a:endParaRPr lang="en-GB" altLang="en-US"/>
          </a:p>
        </p:txBody>
      </p:sp>
    </p:spTree>
    <p:extLst>
      <p:ext uri="{BB962C8B-B14F-4D97-AF65-F5344CB8AC3E}">
        <p14:creationId xmlns:p14="http://schemas.microsoft.com/office/powerpoint/2010/main" val="32491604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849313" y="904875"/>
            <a:ext cx="457200" cy="585788"/>
          </a:xfrm>
          <a:prstGeom prst="rect">
            <a:avLst/>
          </a:prstGeom>
          <a:noFill/>
          <a:ln>
            <a:noFill/>
          </a:ln>
          <a:extLst>
            <a:ext uri="{909E8E84-426E-40dd-AFC4-6F175D3DCCD1}"/>
            <a:ext uri="{91240B29-F687-4f45-9708-019B960494DF}"/>
          </a:extLst>
        </p:spPr>
        <p:txBody>
          <a:bodyPr anchor="ctr"/>
          <a:lstStyle>
            <a:lvl1pPr>
              <a:defRPr sz="2400">
                <a:solidFill>
                  <a:schemeClr val="tx1"/>
                </a:solidFill>
                <a:latin typeface="Garamond" panose="02020404030301010803" pitchFamily="18" charset="0"/>
                <a:ea typeface="MS PGothic" panose="020B0600070205080204" pitchFamily="34" charset="-128"/>
              </a:defRPr>
            </a:lvl1pPr>
            <a:lvl2pPr marL="742950" indent="-285750">
              <a:defRPr sz="2400">
                <a:solidFill>
                  <a:schemeClr val="tx1"/>
                </a:solidFill>
                <a:latin typeface="Garamond" panose="02020404030301010803" pitchFamily="18" charset="0"/>
                <a:ea typeface="MS PGothic" panose="020B0600070205080204" pitchFamily="34" charset="-128"/>
              </a:defRPr>
            </a:lvl2pPr>
            <a:lvl3pPr marL="1143000" indent="-228600">
              <a:defRPr sz="2400">
                <a:solidFill>
                  <a:schemeClr val="tx1"/>
                </a:solidFill>
                <a:latin typeface="Garamond" panose="02020404030301010803" pitchFamily="18" charset="0"/>
                <a:ea typeface="MS PGothic" panose="020B0600070205080204" pitchFamily="34" charset="-128"/>
              </a:defRPr>
            </a:lvl3pPr>
            <a:lvl4pPr marL="1600200" indent="-228600">
              <a:defRPr sz="2400">
                <a:solidFill>
                  <a:schemeClr val="tx1"/>
                </a:solidFill>
                <a:latin typeface="Garamond" panose="02020404030301010803" pitchFamily="18" charset="0"/>
                <a:ea typeface="MS PGothic" panose="020B0600070205080204" pitchFamily="34" charset="-128"/>
              </a:defRPr>
            </a:lvl4pPr>
            <a:lvl5pPr marL="2057400" indent="-228600">
              <a:defRPr sz="2400">
                <a:solidFill>
                  <a:schemeClr val="tx1"/>
                </a:solidFill>
                <a:latin typeface="Garamond" panose="02020404030301010803" pitchFamily="18" charset="0"/>
                <a:ea typeface="MS PGothic" panose="020B0600070205080204" pitchFamily="34" charset="-128"/>
              </a:defRPr>
            </a:lvl5pPr>
            <a:lvl6pPr marL="2514600" indent="-228600" defTabSz="457200" eaLnBrk="0" fontAlgn="base" hangingPunct="0">
              <a:spcBef>
                <a:spcPct val="0"/>
              </a:spcBef>
              <a:spcAft>
                <a:spcPct val="0"/>
              </a:spcAft>
              <a:defRPr sz="2400">
                <a:solidFill>
                  <a:schemeClr val="tx1"/>
                </a:solidFill>
                <a:latin typeface="Garamond" panose="02020404030301010803" pitchFamily="18" charset="0"/>
                <a:ea typeface="MS PGothic" panose="020B0600070205080204" pitchFamily="34" charset="-128"/>
              </a:defRPr>
            </a:lvl6pPr>
            <a:lvl7pPr marL="2971800" indent="-228600" defTabSz="457200" eaLnBrk="0" fontAlgn="base" hangingPunct="0">
              <a:spcBef>
                <a:spcPct val="0"/>
              </a:spcBef>
              <a:spcAft>
                <a:spcPct val="0"/>
              </a:spcAft>
              <a:defRPr sz="2400">
                <a:solidFill>
                  <a:schemeClr val="tx1"/>
                </a:solidFill>
                <a:latin typeface="Garamond" panose="02020404030301010803" pitchFamily="18" charset="0"/>
                <a:ea typeface="MS PGothic" panose="020B0600070205080204" pitchFamily="34" charset="-128"/>
              </a:defRPr>
            </a:lvl7pPr>
            <a:lvl8pPr marL="3429000" indent="-228600" defTabSz="457200" eaLnBrk="0" fontAlgn="base" hangingPunct="0">
              <a:spcBef>
                <a:spcPct val="0"/>
              </a:spcBef>
              <a:spcAft>
                <a:spcPct val="0"/>
              </a:spcAft>
              <a:defRPr sz="2400">
                <a:solidFill>
                  <a:schemeClr val="tx1"/>
                </a:solidFill>
                <a:latin typeface="Garamond" panose="02020404030301010803" pitchFamily="18" charset="0"/>
                <a:ea typeface="MS PGothic" panose="020B0600070205080204" pitchFamily="34" charset="-128"/>
              </a:defRPr>
            </a:lvl8pPr>
            <a:lvl9pPr marL="3886200" indent="-228600" defTabSz="457200" eaLnBrk="0" fontAlgn="base" hangingPunct="0">
              <a:spcBef>
                <a:spcPct val="0"/>
              </a:spcBef>
              <a:spcAft>
                <a:spcPct val="0"/>
              </a:spcAft>
              <a:defRPr sz="2400">
                <a:solidFill>
                  <a:schemeClr val="tx1"/>
                </a:solidFill>
                <a:latin typeface="Garamond" panose="02020404030301010803" pitchFamily="18" charset="0"/>
                <a:ea typeface="MS PGothic" panose="020B0600070205080204" pitchFamily="34" charset="-128"/>
              </a:defRPr>
            </a:lvl9pPr>
          </a:lstStyle>
          <a:p>
            <a:pPr eaLnBrk="1" hangingPunct="1">
              <a:defRPr/>
            </a:pPr>
            <a:r>
              <a:rPr lang="ja-JP" altLang="en-US" sz="7200"/>
              <a:t>“</a:t>
            </a:r>
            <a:endParaRPr lang="en-US" altLang="en-US" sz="7200"/>
          </a:p>
        </p:txBody>
      </p:sp>
      <p:sp>
        <p:nvSpPr>
          <p:cNvPr id="6" name="TextBox 5"/>
          <p:cNvSpPr txBox="1">
            <a:spLocks noChangeArrowheads="1"/>
          </p:cNvSpPr>
          <p:nvPr/>
        </p:nvSpPr>
        <p:spPr bwMode="auto">
          <a:xfrm>
            <a:off x="7634288" y="2827338"/>
            <a:ext cx="457200" cy="585787"/>
          </a:xfrm>
          <a:prstGeom prst="rect">
            <a:avLst/>
          </a:prstGeom>
          <a:noFill/>
          <a:ln>
            <a:noFill/>
          </a:ln>
          <a:extLst>
            <a:ext uri="{909E8E84-426E-40dd-AFC4-6F175D3DCCD1}"/>
            <a:ext uri="{91240B29-F687-4f45-9708-019B960494DF}"/>
          </a:extLst>
        </p:spPr>
        <p:txBody>
          <a:bodyPr anchor="ctr"/>
          <a:lstStyle>
            <a:lvl1pPr>
              <a:defRPr sz="2400">
                <a:solidFill>
                  <a:schemeClr val="tx1"/>
                </a:solidFill>
                <a:latin typeface="Garamond" panose="02020404030301010803" pitchFamily="18" charset="0"/>
                <a:ea typeface="MS PGothic" panose="020B0600070205080204" pitchFamily="34" charset="-128"/>
              </a:defRPr>
            </a:lvl1pPr>
            <a:lvl2pPr marL="742950" indent="-285750">
              <a:defRPr sz="2400">
                <a:solidFill>
                  <a:schemeClr val="tx1"/>
                </a:solidFill>
                <a:latin typeface="Garamond" panose="02020404030301010803" pitchFamily="18" charset="0"/>
                <a:ea typeface="MS PGothic" panose="020B0600070205080204" pitchFamily="34" charset="-128"/>
              </a:defRPr>
            </a:lvl2pPr>
            <a:lvl3pPr marL="1143000" indent="-228600">
              <a:defRPr sz="2400">
                <a:solidFill>
                  <a:schemeClr val="tx1"/>
                </a:solidFill>
                <a:latin typeface="Garamond" panose="02020404030301010803" pitchFamily="18" charset="0"/>
                <a:ea typeface="MS PGothic" panose="020B0600070205080204" pitchFamily="34" charset="-128"/>
              </a:defRPr>
            </a:lvl3pPr>
            <a:lvl4pPr marL="1600200" indent="-228600">
              <a:defRPr sz="2400">
                <a:solidFill>
                  <a:schemeClr val="tx1"/>
                </a:solidFill>
                <a:latin typeface="Garamond" panose="02020404030301010803" pitchFamily="18" charset="0"/>
                <a:ea typeface="MS PGothic" panose="020B0600070205080204" pitchFamily="34" charset="-128"/>
              </a:defRPr>
            </a:lvl4pPr>
            <a:lvl5pPr marL="2057400" indent="-228600">
              <a:defRPr sz="2400">
                <a:solidFill>
                  <a:schemeClr val="tx1"/>
                </a:solidFill>
                <a:latin typeface="Garamond" panose="02020404030301010803" pitchFamily="18" charset="0"/>
                <a:ea typeface="MS PGothic" panose="020B0600070205080204" pitchFamily="34" charset="-128"/>
              </a:defRPr>
            </a:lvl5pPr>
            <a:lvl6pPr marL="2514600" indent="-228600" defTabSz="457200" eaLnBrk="0" fontAlgn="base" hangingPunct="0">
              <a:spcBef>
                <a:spcPct val="0"/>
              </a:spcBef>
              <a:spcAft>
                <a:spcPct val="0"/>
              </a:spcAft>
              <a:defRPr sz="2400">
                <a:solidFill>
                  <a:schemeClr val="tx1"/>
                </a:solidFill>
                <a:latin typeface="Garamond" panose="02020404030301010803" pitchFamily="18" charset="0"/>
                <a:ea typeface="MS PGothic" panose="020B0600070205080204" pitchFamily="34" charset="-128"/>
              </a:defRPr>
            </a:lvl6pPr>
            <a:lvl7pPr marL="2971800" indent="-228600" defTabSz="457200" eaLnBrk="0" fontAlgn="base" hangingPunct="0">
              <a:spcBef>
                <a:spcPct val="0"/>
              </a:spcBef>
              <a:spcAft>
                <a:spcPct val="0"/>
              </a:spcAft>
              <a:defRPr sz="2400">
                <a:solidFill>
                  <a:schemeClr val="tx1"/>
                </a:solidFill>
                <a:latin typeface="Garamond" panose="02020404030301010803" pitchFamily="18" charset="0"/>
                <a:ea typeface="MS PGothic" panose="020B0600070205080204" pitchFamily="34" charset="-128"/>
              </a:defRPr>
            </a:lvl7pPr>
            <a:lvl8pPr marL="3429000" indent="-228600" defTabSz="457200" eaLnBrk="0" fontAlgn="base" hangingPunct="0">
              <a:spcBef>
                <a:spcPct val="0"/>
              </a:spcBef>
              <a:spcAft>
                <a:spcPct val="0"/>
              </a:spcAft>
              <a:defRPr sz="2400">
                <a:solidFill>
                  <a:schemeClr val="tx1"/>
                </a:solidFill>
                <a:latin typeface="Garamond" panose="02020404030301010803" pitchFamily="18" charset="0"/>
                <a:ea typeface="MS PGothic" panose="020B0600070205080204" pitchFamily="34" charset="-128"/>
              </a:defRPr>
            </a:lvl8pPr>
            <a:lvl9pPr marL="3886200" indent="-228600" defTabSz="457200" eaLnBrk="0" fontAlgn="base" hangingPunct="0">
              <a:spcBef>
                <a:spcPct val="0"/>
              </a:spcBef>
              <a:spcAft>
                <a:spcPct val="0"/>
              </a:spcAft>
              <a:defRPr sz="2400">
                <a:solidFill>
                  <a:schemeClr val="tx1"/>
                </a:solidFill>
                <a:latin typeface="Garamond" panose="02020404030301010803" pitchFamily="18" charset="0"/>
                <a:ea typeface="MS PGothic" panose="020B0600070205080204" pitchFamily="34" charset="-128"/>
              </a:defRPr>
            </a:lvl9pPr>
          </a:lstStyle>
          <a:p>
            <a:pPr algn="r" eaLnBrk="1" hangingPunct="1">
              <a:defRPr/>
            </a:pPr>
            <a:r>
              <a:rPr lang="ja-JP" altLang="en-US" sz="7200"/>
              <a:t>”</a:t>
            </a:r>
            <a:endParaRPr lang="en-US" altLang="en-US" sz="7200"/>
          </a:p>
        </p:txBody>
      </p:sp>
      <p:cxnSp>
        <p:nvCxnSpPr>
          <p:cNvPr id="7" name="Straight Connector 6"/>
          <p:cNvCxnSpPr/>
          <p:nvPr/>
        </p:nvCxnSpPr>
        <p:spPr>
          <a:xfrm>
            <a:off x="1277938" y="4140200"/>
            <a:ext cx="6596062"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334333" y="982132"/>
            <a:ext cx="6400250" cy="2370668"/>
          </a:xfrm>
        </p:spPr>
        <p:txBody>
          <a:bodyP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00200" y="3352799"/>
            <a:ext cx="5892798" cy="651933"/>
          </a:xfrm>
        </p:spPr>
        <p:txBody>
          <a:bodyPr anchor="ctr">
            <a:normAutofit/>
          </a:bodyPr>
          <a:lstStyle>
            <a:lvl1pPr marL="0" indent="0" algn="r">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176863" y="4343400"/>
            <a:ext cx="6798738"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8" name="Date Placeholder 3"/>
          <p:cNvSpPr>
            <a:spLocks noGrp="1"/>
          </p:cNvSpPr>
          <p:nvPr>
            <p:ph type="dt" sz="half" idx="14"/>
          </p:nvPr>
        </p:nvSpPr>
        <p:spPr/>
        <p:txBody>
          <a:bodyPr/>
          <a:lstStyle>
            <a:lvl1pPr>
              <a:defRPr/>
            </a:lvl1pPr>
          </a:lstStyle>
          <a:p>
            <a:pPr>
              <a:defRPr/>
            </a:pPr>
            <a:endParaRPr lang="en-GB"/>
          </a:p>
        </p:txBody>
      </p:sp>
      <p:sp>
        <p:nvSpPr>
          <p:cNvPr id="9" name="Footer Placeholder 4"/>
          <p:cNvSpPr>
            <a:spLocks noGrp="1"/>
          </p:cNvSpPr>
          <p:nvPr>
            <p:ph type="ftr" sz="quarter" idx="15"/>
          </p:nvPr>
        </p:nvSpPr>
        <p:spPr/>
        <p:txBody>
          <a:bodyPr/>
          <a:lstStyle>
            <a:lvl1pPr>
              <a:defRPr/>
            </a:lvl1pPr>
          </a:lstStyle>
          <a:p>
            <a:pPr>
              <a:defRPr/>
            </a:pPr>
            <a:endParaRPr lang="en-GB"/>
          </a:p>
        </p:txBody>
      </p:sp>
      <p:sp>
        <p:nvSpPr>
          <p:cNvPr id="11" name="Slide Number Placeholder 5"/>
          <p:cNvSpPr>
            <a:spLocks noGrp="1"/>
          </p:cNvSpPr>
          <p:nvPr>
            <p:ph type="sldNum" sz="quarter" idx="16"/>
          </p:nvPr>
        </p:nvSpPr>
        <p:spPr/>
        <p:txBody>
          <a:bodyPr/>
          <a:lstStyle>
            <a:lvl1pPr>
              <a:defRPr/>
            </a:lvl1pPr>
          </a:lstStyle>
          <a:p>
            <a:pPr>
              <a:defRPr/>
            </a:pPr>
            <a:fld id="{4DC8E18E-0FA7-4CBD-9491-671518FCD1B1}" type="slidenum">
              <a:rPr lang="en-GB" altLang="en-US"/>
              <a:pPr>
                <a:defRPr/>
              </a:pPr>
              <a:t>‹#›</a:t>
            </a:fld>
            <a:endParaRPr lang="en-GB" altLang="en-US"/>
          </a:p>
        </p:txBody>
      </p:sp>
    </p:spTree>
    <p:extLst>
      <p:ext uri="{BB962C8B-B14F-4D97-AF65-F5344CB8AC3E}">
        <p14:creationId xmlns:p14="http://schemas.microsoft.com/office/powerpoint/2010/main" val="14055338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76869" y="3308581"/>
            <a:ext cx="679872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76868" y="4777381"/>
            <a:ext cx="6798730" cy="860400"/>
          </a:xfrm>
        </p:spPr>
        <p:txBody>
          <a:bodyPr>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CE4FE90A-568A-4FE5-B95C-0F0D4238299F}" type="slidenum">
              <a:rPr lang="en-GB" altLang="en-US"/>
              <a:pPr>
                <a:defRPr/>
              </a:pPr>
              <a:t>‹#›</a:t>
            </a:fld>
            <a:endParaRPr lang="en-GB" altLang="en-US"/>
          </a:p>
        </p:txBody>
      </p:sp>
    </p:spTree>
    <p:extLst>
      <p:ext uri="{BB962C8B-B14F-4D97-AF65-F5344CB8AC3E}">
        <p14:creationId xmlns:p14="http://schemas.microsoft.com/office/powerpoint/2010/main" val="7925654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877888" y="896938"/>
            <a:ext cx="457200" cy="584200"/>
          </a:xfrm>
          <a:prstGeom prst="rect">
            <a:avLst/>
          </a:prstGeom>
          <a:noFill/>
          <a:ln>
            <a:noFill/>
          </a:ln>
          <a:extLst>
            <a:ext uri="{909E8E84-426E-40dd-AFC4-6F175D3DCCD1}"/>
            <a:ext uri="{91240B29-F687-4f45-9708-019B960494DF}"/>
          </a:extLst>
        </p:spPr>
        <p:txBody>
          <a:bodyPr anchor="ctr"/>
          <a:lstStyle>
            <a:lvl1pPr>
              <a:defRPr sz="2400">
                <a:solidFill>
                  <a:schemeClr val="tx1"/>
                </a:solidFill>
                <a:latin typeface="Garamond" panose="02020404030301010803" pitchFamily="18" charset="0"/>
                <a:ea typeface="MS PGothic" panose="020B0600070205080204" pitchFamily="34" charset="-128"/>
              </a:defRPr>
            </a:lvl1pPr>
            <a:lvl2pPr marL="742950" indent="-285750">
              <a:defRPr sz="2400">
                <a:solidFill>
                  <a:schemeClr val="tx1"/>
                </a:solidFill>
                <a:latin typeface="Garamond" panose="02020404030301010803" pitchFamily="18" charset="0"/>
                <a:ea typeface="MS PGothic" panose="020B0600070205080204" pitchFamily="34" charset="-128"/>
              </a:defRPr>
            </a:lvl2pPr>
            <a:lvl3pPr marL="1143000" indent="-228600">
              <a:defRPr sz="2400">
                <a:solidFill>
                  <a:schemeClr val="tx1"/>
                </a:solidFill>
                <a:latin typeface="Garamond" panose="02020404030301010803" pitchFamily="18" charset="0"/>
                <a:ea typeface="MS PGothic" panose="020B0600070205080204" pitchFamily="34" charset="-128"/>
              </a:defRPr>
            </a:lvl3pPr>
            <a:lvl4pPr marL="1600200" indent="-228600">
              <a:defRPr sz="2400">
                <a:solidFill>
                  <a:schemeClr val="tx1"/>
                </a:solidFill>
                <a:latin typeface="Garamond" panose="02020404030301010803" pitchFamily="18" charset="0"/>
                <a:ea typeface="MS PGothic" panose="020B0600070205080204" pitchFamily="34" charset="-128"/>
              </a:defRPr>
            </a:lvl4pPr>
            <a:lvl5pPr marL="2057400" indent="-228600">
              <a:defRPr sz="2400">
                <a:solidFill>
                  <a:schemeClr val="tx1"/>
                </a:solidFill>
                <a:latin typeface="Garamond" panose="02020404030301010803" pitchFamily="18" charset="0"/>
                <a:ea typeface="MS PGothic" panose="020B0600070205080204" pitchFamily="34" charset="-128"/>
              </a:defRPr>
            </a:lvl5pPr>
            <a:lvl6pPr marL="2514600" indent="-228600" defTabSz="457200" eaLnBrk="0" fontAlgn="base" hangingPunct="0">
              <a:spcBef>
                <a:spcPct val="0"/>
              </a:spcBef>
              <a:spcAft>
                <a:spcPct val="0"/>
              </a:spcAft>
              <a:defRPr sz="2400">
                <a:solidFill>
                  <a:schemeClr val="tx1"/>
                </a:solidFill>
                <a:latin typeface="Garamond" panose="02020404030301010803" pitchFamily="18" charset="0"/>
                <a:ea typeface="MS PGothic" panose="020B0600070205080204" pitchFamily="34" charset="-128"/>
              </a:defRPr>
            </a:lvl6pPr>
            <a:lvl7pPr marL="2971800" indent="-228600" defTabSz="457200" eaLnBrk="0" fontAlgn="base" hangingPunct="0">
              <a:spcBef>
                <a:spcPct val="0"/>
              </a:spcBef>
              <a:spcAft>
                <a:spcPct val="0"/>
              </a:spcAft>
              <a:defRPr sz="2400">
                <a:solidFill>
                  <a:schemeClr val="tx1"/>
                </a:solidFill>
                <a:latin typeface="Garamond" panose="02020404030301010803" pitchFamily="18" charset="0"/>
                <a:ea typeface="MS PGothic" panose="020B0600070205080204" pitchFamily="34" charset="-128"/>
              </a:defRPr>
            </a:lvl7pPr>
            <a:lvl8pPr marL="3429000" indent="-228600" defTabSz="457200" eaLnBrk="0" fontAlgn="base" hangingPunct="0">
              <a:spcBef>
                <a:spcPct val="0"/>
              </a:spcBef>
              <a:spcAft>
                <a:spcPct val="0"/>
              </a:spcAft>
              <a:defRPr sz="2400">
                <a:solidFill>
                  <a:schemeClr val="tx1"/>
                </a:solidFill>
                <a:latin typeface="Garamond" panose="02020404030301010803" pitchFamily="18" charset="0"/>
                <a:ea typeface="MS PGothic" panose="020B0600070205080204" pitchFamily="34" charset="-128"/>
              </a:defRPr>
            </a:lvl8pPr>
            <a:lvl9pPr marL="3886200" indent="-228600" defTabSz="457200" eaLnBrk="0" fontAlgn="base" hangingPunct="0">
              <a:spcBef>
                <a:spcPct val="0"/>
              </a:spcBef>
              <a:spcAft>
                <a:spcPct val="0"/>
              </a:spcAft>
              <a:defRPr sz="2400">
                <a:solidFill>
                  <a:schemeClr val="tx1"/>
                </a:solidFill>
                <a:latin typeface="Garamond" panose="02020404030301010803" pitchFamily="18" charset="0"/>
                <a:ea typeface="MS PGothic" panose="020B0600070205080204" pitchFamily="34" charset="-128"/>
              </a:defRPr>
            </a:lvl9pPr>
          </a:lstStyle>
          <a:p>
            <a:pPr eaLnBrk="1" hangingPunct="1">
              <a:defRPr/>
            </a:pPr>
            <a:r>
              <a:rPr lang="ja-JP" altLang="en-US" sz="8000"/>
              <a:t>“</a:t>
            </a:r>
            <a:endParaRPr lang="en-US" altLang="en-US" sz="8000"/>
          </a:p>
        </p:txBody>
      </p:sp>
      <p:sp>
        <p:nvSpPr>
          <p:cNvPr id="6" name="TextBox 5"/>
          <p:cNvSpPr txBox="1">
            <a:spLocks noChangeArrowheads="1"/>
          </p:cNvSpPr>
          <p:nvPr/>
        </p:nvSpPr>
        <p:spPr bwMode="auto">
          <a:xfrm>
            <a:off x="7650163" y="2608263"/>
            <a:ext cx="457200" cy="584200"/>
          </a:xfrm>
          <a:prstGeom prst="rect">
            <a:avLst/>
          </a:prstGeom>
          <a:noFill/>
          <a:ln>
            <a:noFill/>
          </a:ln>
          <a:extLst>
            <a:ext uri="{909E8E84-426E-40dd-AFC4-6F175D3DCCD1}"/>
            <a:ext uri="{91240B29-F687-4f45-9708-019B960494DF}"/>
          </a:extLst>
        </p:spPr>
        <p:txBody>
          <a:bodyPr anchor="ctr"/>
          <a:lstStyle>
            <a:lvl1pPr>
              <a:defRPr sz="2400">
                <a:solidFill>
                  <a:schemeClr val="tx1"/>
                </a:solidFill>
                <a:latin typeface="Garamond" panose="02020404030301010803" pitchFamily="18" charset="0"/>
                <a:ea typeface="MS PGothic" panose="020B0600070205080204" pitchFamily="34" charset="-128"/>
              </a:defRPr>
            </a:lvl1pPr>
            <a:lvl2pPr marL="742950" indent="-285750">
              <a:defRPr sz="2400">
                <a:solidFill>
                  <a:schemeClr val="tx1"/>
                </a:solidFill>
                <a:latin typeface="Garamond" panose="02020404030301010803" pitchFamily="18" charset="0"/>
                <a:ea typeface="MS PGothic" panose="020B0600070205080204" pitchFamily="34" charset="-128"/>
              </a:defRPr>
            </a:lvl2pPr>
            <a:lvl3pPr marL="1143000" indent="-228600">
              <a:defRPr sz="2400">
                <a:solidFill>
                  <a:schemeClr val="tx1"/>
                </a:solidFill>
                <a:latin typeface="Garamond" panose="02020404030301010803" pitchFamily="18" charset="0"/>
                <a:ea typeface="MS PGothic" panose="020B0600070205080204" pitchFamily="34" charset="-128"/>
              </a:defRPr>
            </a:lvl3pPr>
            <a:lvl4pPr marL="1600200" indent="-228600">
              <a:defRPr sz="2400">
                <a:solidFill>
                  <a:schemeClr val="tx1"/>
                </a:solidFill>
                <a:latin typeface="Garamond" panose="02020404030301010803" pitchFamily="18" charset="0"/>
                <a:ea typeface="MS PGothic" panose="020B0600070205080204" pitchFamily="34" charset="-128"/>
              </a:defRPr>
            </a:lvl4pPr>
            <a:lvl5pPr marL="2057400" indent="-228600">
              <a:defRPr sz="2400">
                <a:solidFill>
                  <a:schemeClr val="tx1"/>
                </a:solidFill>
                <a:latin typeface="Garamond" panose="02020404030301010803" pitchFamily="18" charset="0"/>
                <a:ea typeface="MS PGothic" panose="020B0600070205080204" pitchFamily="34" charset="-128"/>
              </a:defRPr>
            </a:lvl5pPr>
            <a:lvl6pPr marL="2514600" indent="-228600" defTabSz="457200" eaLnBrk="0" fontAlgn="base" hangingPunct="0">
              <a:spcBef>
                <a:spcPct val="0"/>
              </a:spcBef>
              <a:spcAft>
                <a:spcPct val="0"/>
              </a:spcAft>
              <a:defRPr sz="2400">
                <a:solidFill>
                  <a:schemeClr val="tx1"/>
                </a:solidFill>
                <a:latin typeface="Garamond" panose="02020404030301010803" pitchFamily="18" charset="0"/>
                <a:ea typeface="MS PGothic" panose="020B0600070205080204" pitchFamily="34" charset="-128"/>
              </a:defRPr>
            </a:lvl6pPr>
            <a:lvl7pPr marL="2971800" indent="-228600" defTabSz="457200" eaLnBrk="0" fontAlgn="base" hangingPunct="0">
              <a:spcBef>
                <a:spcPct val="0"/>
              </a:spcBef>
              <a:spcAft>
                <a:spcPct val="0"/>
              </a:spcAft>
              <a:defRPr sz="2400">
                <a:solidFill>
                  <a:schemeClr val="tx1"/>
                </a:solidFill>
                <a:latin typeface="Garamond" panose="02020404030301010803" pitchFamily="18" charset="0"/>
                <a:ea typeface="MS PGothic" panose="020B0600070205080204" pitchFamily="34" charset="-128"/>
              </a:defRPr>
            </a:lvl7pPr>
            <a:lvl8pPr marL="3429000" indent="-228600" defTabSz="457200" eaLnBrk="0" fontAlgn="base" hangingPunct="0">
              <a:spcBef>
                <a:spcPct val="0"/>
              </a:spcBef>
              <a:spcAft>
                <a:spcPct val="0"/>
              </a:spcAft>
              <a:defRPr sz="2400">
                <a:solidFill>
                  <a:schemeClr val="tx1"/>
                </a:solidFill>
                <a:latin typeface="Garamond" panose="02020404030301010803" pitchFamily="18" charset="0"/>
                <a:ea typeface="MS PGothic" panose="020B0600070205080204" pitchFamily="34" charset="-128"/>
              </a:defRPr>
            </a:lvl8pPr>
            <a:lvl9pPr marL="3886200" indent="-228600" defTabSz="457200" eaLnBrk="0" fontAlgn="base" hangingPunct="0">
              <a:spcBef>
                <a:spcPct val="0"/>
              </a:spcBef>
              <a:spcAft>
                <a:spcPct val="0"/>
              </a:spcAft>
              <a:defRPr sz="2400">
                <a:solidFill>
                  <a:schemeClr val="tx1"/>
                </a:solidFill>
                <a:latin typeface="Garamond" panose="02020404030301010803" pitchFamily="18" charset="0"/>
                <a:ea typeface="MS PGothic" panose="020B0600070205080204" pitchFamily="34" charset="-128"/>
              </a:defRPr>
            </a:lvl9pPr>
          </a:lstStyle>
          <a:p>
            <a:pPr algn="r" eaLnBrk="1" hangingPunct="1">
              <a:defRPr/>
            </a:pPr>
            <a:r>
              <a:rPr lang="ja-JP" altLang="en-US" sz="8000"/>
              <a:t>”</a:t>
            </a:r>
            <a:endParaRPr lang="en-US" altLang="en-US" sz="8000"/>
          </a:p>
        </p:txBody>
      </p:sp>
      <p:cxnSp>
        <p:nvCxnSpPr>
          <p:cNvPr id="7" name="Straight Connector 6"/>
          <p:cNvCxnSpPr/>
          <p:nvPr/>
        </p:nvCxnSpPr>
        <p:spPr>
          <a:xfrm>
            <a:off x="1277938" y="3429000"/>
            <a:ext cx="6596062"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409416" y="982132"/>
            <a:ext cx="6325168" cy="2243668"/>
          </a:xfrm>
        </p:spPr>
        <p:txBody>
          <a:bodyPr>
            <a:normAutofit/>
          </a:bodyPr>
          <a:lstStyle>
            <a:lvl1pPr algn="ctr">
              <a:defRPr sz="3200" b="0" cap="none">
                <a:solidFill>
                  <a:schemeClr val="tx1"/>
                </a:solidFill>
              </a:defRPr>
            </a:lvl1pPr>
          </a:lstStyle>
          <a:p>
            <a:r>
              <a:rPr lang="en-US"/>
              <a:t>Click to edit Master title style</a:t>
            </a:r>
            <a:endParaRPr lang="en-US" dirty="0"/>
          </a:p>
        </p:txBody>
      </p:sp>
      <p:sp>
        <p:nvSpPr>
          <p:cNvPr id="18" name="Text Placeholder 2"/>
          <p:cNvSpPr>
            <a:spLocks noGrp="1"/>
          </p:cNvSpPr>
          <p:nvPr>
            <p:ph type="body" idx="13"/>
          </p:nvPr>
        </p:nvSpPr>
        <p:spPr>
          <a:xfrm>
            <a:off x="1176868" y="3639312"/>
            <a:ext cx="6798730" cy="886968"/>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176865" y="4529667"/>
            <a:ext cx="6798736" cy="1346200"/>
          </a:xfrm>
        </p:spPr>
        <p:txBody>
          <a:bodyPr>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8" name="Date Placeholder 3"/>
          <p:cNvSpPr>
            <a:spLocks noGrp="1"/>
          </p:cNvSpPr>
          <p:nvPr>
            <p:ph type="dt" sz="half" idx="14"/>
          </p:nvPr>
        </p:nvSpPr>
        <p:spPr/>
        <p:txBody>
          <a:bodyPr/>
          <a:lstStyle>
            <a:lvl1pPr>
              <a:defRPr/>
            </a:lvl1pPr>
          </a:lstStyle>
          <a:p>
            <a:pPr>
              <a:defRPr/>
            </a:pPr>
            <a:endParaRPr lang="en-GB"/>
          </a:p>
        </p:txBody>
      </p:sp>
      <p:sp>
        <p:nvSpPr>
          <p:cNvPr id="9" name="Footer Placeholder 4"/>
          <p:cNvSpPr>
            <a:spLocks noGrp="1"/>
          </p:cNvSpPr>
          <p:nvPr>
            <p:ph type="ftr" sz="quarter" idx="15"/>
          </p:nvPr>
        </p:nvSpPr>
        <p:spPr/>
        <p:txBody>
          <a:bodyPr/>
          <a:lstStyle>
            <a:lvl1pPr>
              <a:defRPr/>
            </a:lvl1pPr>
          </a:lstStyle>
          <a:p>
            <a:pPr>
              <a:defRPr/>
            </a:pPr>
            <a:endParaRPr lang="en-GB"/>
          </a:p>
        </p:txBody>
      </p:sp>
      <p:sp>
        <p:nvSpPr>
          <p:cNvPr id="10" name="Slide Number Placeholder 5"/>
          <p:cNvSpPr>
            <a:spLocks noGrp="1"/>
          </p:cNvSpPr>
          <p:nvPr>
            <p:ph type="sldNum" sz="quarter" idx="16"/>
          </p:nvPr>
        </p:nvSpPr>
        <p:spPr/>
        <p:txBody>
          <a:bodyPr/>
          <a:lstStyle>
            <a:lvl1pPr>
              <a:defRPr/>
            </a:lvl1pPr>
          </a:lstStyle>
          <a:p>
            <a:pPr>
              <a:defRPr/>
            </a:pPr>
            <a:fld id="{545D2E5C-AC9C-487B-A5C8-7F0F5B7A6B28}" type="slidenum">
              <a:rPr lang="en-GB" altLang="en-US"/>
              <a:pPr>
                <a:defRPr/>
              </a:pPr>
              <a:t>‹#›</a:t>
            </a:fld>
            <a:endParaRPr lang="en-GB" altLang="en-US"/>
          </a:p>
        </p:txBody>
      </p:sp>
    </p:spTree>
    <p:extLst>
      <p:ext uri="{BB962C8B-B14F-4D97-AF65-F5344CB8AC3E}">
        <p14:creationId xmlns:p14="http://schemas.microsoft.com/office/powerpoint/2010/main" val="33742628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cxnSp>
        <p:nvCxnSpPr>
          <p:cNvPr id="5" name="Straight Connector 4"/>
          <p:cNvCxnSpPr/>
          <p:nvPr/>
        </p:nvCxnSpPr>
        <p:spPr>
          <a:xfrm>
            <a:off x="1277938" y="3429000"/>
            <a:ext cx="6607175"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176865" y="982131"/>
            <a:ext cx="6798734" cy="2294467"/>
          </a:xfrm>
        </p:spPr>
        <p:txBody>
          <a:bodyPr rtlCol="0">
            <a:normAutofit/>
          </a:bodyPr>
          <a:lstStyle>
            <a:lvl1pPr>
              <a:defRPr lang="en-US" sz="3200" b="0" dirty="0"/>
            </a:lvl1pPr>
          </a:lstStyle>
          <a:p>
            <a:pPr lvl="0"/>
            <a:r>
              <a:rPr lang="en-US"/>
              <a:t>Click to edit Master title style</a:t>
            </a:r>
            <a:endParaRPr lang="en-US" dirty="0"/>
          </a:p>
        </p:txBody>
      </p:sp>
      <p:sp>
        <p:nvSpPr>
          <p:cNvPr id="14" name="Text Placeholder 2"/>
          <p:cNvSpPr>
            <a:spLocks noGrp="1"/>
          </p:cNvSpPr>
          <p:nvPr>
            <p:ph type="body" idx="13"/>
          </p:nvPr>
        </p:nvSpPr>
        <p:spPr>
          <a:xfrm>
            <a:off x="1176868" y="3566160"/>
            <a:ext cx="6798730" cy="905256"/>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176866" y="4470400"/>
            <a:ext cx="6798734" cy="1405467"/>
          </a:xfrm>
        </p:spPr>
        <p:txBody>
          <a:bodyPr>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6" name="Date Placeholder 3"/>
          <p:cNvSpPr>
            <a:spLocks noGrp="1"/>
          </p:cNvSpPr>
          <p:nvPr>
            <p:ph type="dt" sz="half" idx="14"/>
          </p:nvPr>
        </p:nvSpPr>
        <p:spPr/>
        <p:txBody>
          <a:bodyPr/>
          <a:lstStyle>
            <a:lvl1pPr>
              <a:defRPr/>
            </a:lvl1pPr>
          </a:lstStyle>
          <a:p>
            <a:pPr>
              <a:defRPr/>
            </a:pPr>
            <a:endParaRPr lang="en-GB"/>
          </a:p>
        </p:txBody>
      </p:sp>
      <p:sp>
        <p:nvSpPr>
          <p:cNvPr id="7" name="Footer Placeholder 4"/>
          <p:cNvSpPr>
            <a:spLocks noGrp="1"/>
          </p:cNvSpPr>
          <p:nvPr>
            <p:ph type="ftr" sz="quarter" idx="15"/>
          </p:nvPr>
        </p:nvSpPr>
        <p:spPr/>
        <p:txBody>
          <a:bodyPr/>
          <a:lstStyle>
            <a:lvl1pPr>
              <a:defRPr/>
            </a:lvl1pPr>
          </a:lstStyle>
          <a:p>
            <a:pPr>
              <a:defRPr/>
            </a:pPr>
            <a:endParaRPr lang="en-GB"/>
          </a:p>
        </p:txBody>
      </p:sp>
      <p:sp>
        <p:nvSpPr>
          <p:cNvPr id="8" name="Slide Number Placeholder 5"/>
          <p:cNvSpPr>
            <a:spLocks noGrp="1"/>
          </p:cNvSpPr>
          <p:nvPr>
            <p:ph type="sldNum" sz="quarter" idx="16"/>
          </p:nvPr>
        </p:nvSpPr>
        <p:spPr/>
        <p:txBody>
          <a:bodyPr/>
          <a:lstStyle>
            <a:lvl1pPr>
              <a:defRPr/>
            </a:lvl1pPr>
          </a:lstStyle>
          <a:p>
            <a:pPr>
              <a:defRPr/>
            </a:pPr>
            <a:fld id="{28EB07BE-98D4-4A40-A06B-E5532DF2B5F3}" type="slidenum">
              <a:rPr lang="en-GB" altLang="en-US"/>
              <a:pPr>
                <a:defRPr/>
              </a:pPr>
              <a:t>‹#›</a:t>
            </a:fld>
            <a:endParaRPr lang="en-GB" altLang="en-US"/>
          </a:p>
        </p:txBody>
      </p:sp>
    </p:spTree>
    <p:extLst>
      <p:ext uri="{BB962C8B-B14F-4D97-AF65-F5344CB8AC3E}">
        <p14:creationId xmlns:p14="http://schemas.microsoft.com/office/powerpoint/2010/main" val="7497570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4" name="Straight Connector 3"/>
          <p:cNvCxnSpPr/>
          <p:nvPr/>
        </p:nvCxnSpPr>
        <p:spPr>
          <a:xfrm>
            <a:off x="1277938" y="2354263"/>
            <a:ext cx="6607175"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76865" y="2490135"/>
            <a:ext cx="6798736" cy="33857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E652602F-5D2D-400B-ABCE-63645F8ABB46}" type="slidenum">
              <a:rPr lang="en-GB" altLang="en-US"/>
              <a:pPr>
                <a:defRPr/>
              </a:pPr>
              <a:t>‹#›</a:t>
            </a:fld>
            <a:endParaRPr lang="en-GB" altLang="en-US"/>
          </a:p>
        </p:txBody>
      </p:sp>
    </p:spTree>
    <p:extLst>
      <p:ext uri="{BB962C8B-B14F-4D97-AF65-F5344CB8AC3E}">
        <p14:creationId xmlns:p14="http://schemas.microsoft.com/office/powerpoint/2010/main" val="3361857759"/>
      </p:ext>
    </p:extLst>
  </p:cSld>
  <p:clrMapOvr>
    <a:masterClrMapping/>
  </p:clrMapOvr>
  <p:transition>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cxnSp>
        <p:nvCxnSpPr>
          <p:cNvPr id="4" name="Straight Connector 3"/>
          <p:cNvCxnSpPr/>
          <p:nvPr/>
        </p:nvCxnSpPr>
        <p:spPr>
          <a:xfrm>
            <a:off x="6245225" y="906463"/>
            <a:ext cx="0" cy="4968875"/>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Vertical Title 1"/>
          <p:cNvSpPr>
            <a:spLocks noGrp="1"/>
          </p:cNvSpPr>
          <p:nvPr>
            <p:ph type="title" orient="vert"/>
          </p:nvPr>
        </p:nvSpPr>
        <p:spPr>
          <a:xfrm>
            <a:off x="6356667" y="906873"/>
            <a:ext cx="1618930" cy="496899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76867" y="906873"/>
            <a:ext cx="4915509" cy="496899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BDA59FD3-87FF-4662-89F6-334DF0D16ECC}" type="slidenum">
              <a:rPr lang="en-GB" altLang="en-US"/>
              <a:pPr>
                <a:defRPr/>
              </a:pPr>
              <a:t>‹#›</a:t>
            </a:fld>
            <a:endParaRPr lang="en-GB" altLang="en-US"/>
          </a:p>
        </p:txBody>
      </p:sp>
    </p:spTree>
    <p:extLst>
      <p:ext uri="{BB962C8B-B14F-4D97-AF65-F5344CB8AC3E}">
        <p14:creationId xmlns:p14="http://schemas.microsoft.com/office/powerpoint/2010/main" val="1577607299"/>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9"/>
          <a:srcRect/>
          <a:stretch>
            <a:fillRect/>
          </a:stretch>
        </a:blipFill>
        <a:effectLst/>
      </p:bgPr>
    </p:bg>
    <p:spTree>
      <p:nvGrpSpPr>
        <p:cNvPr id="1" name=""/>
        <p:cNvGrpSpPr/>
        <p:nvPr/>
      </p:nvGrpSpPr>
      <p:grpSpPr>
        <a:xfrm>
          <a:off x="0" y="0"/>
          <a:ext cx="0" cy="0"/>
          <a:chOff x="0" y="0"/>
          <a:chExt cx="0" cy="0"/>
        </a:xfrm>
      </p:grpSpPr>
      <p:grpSp>
        <p:nvGrpSpPr>
          <p:cNvPr id="1026" name="Group 6"/>
          <p:cNvGrpSpPr>
            <a:grpSpLocks/>
          </p:cNvGrpSpPr>
          <p:nvPr/>
        </p:nvGrpSpPr>
        <p:grpSpPr bwMode="auto">
          <a:xfrm>
            <a:off x="0" y="0"/>
            <a:ext cx="9151938" cy="6858000"/>
            <a:chOff x="0" y="0"/>
            <a:chExt cx="9152467" cy="6858000"/>
          </a:xfrm>
        </p:grpSpPr>
        <p:pic>
          <p:nvPicPr>
            <p:cNvPr id="1032" name="Picture 7" descr="SD-PanelContent.png"/>
            <p:cNvPicPr>
              <a:picLocks noChangeAspect="1"/>
            </p:cNvPicPr>
            <p:nvPr/>
          </p:nvPicPr>
          <p:blipFill>
            <a:blip r:embed="rId20">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8"/>
            <p:cNvSpPr/>
            <p:nvPr/>
          </p:nvSpPr>
          <p:spPr>
            <a:xfrm>
              <a:off x="553888" y="542807"/>
              <a:ext cx="8039776" cy="5756392"/>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36" name="Picture 9" descr="HDRibbonContent-UniformTrim.png"/>
            <p:cNvPicPr>
              <a:picLocks noChangeAspect="1"/>
            </p:cNvPicPr>
            <p:nvPr/>
          </p:nvPicPr>
          <p:blipFill>
            <a:blip r:embed="rId21">
              <a:extLst>
                <a:ext uri="{28A0092B-C50C-407E-A947-70E740481C1C}">
                  <a14:useLocalDpi xmlns:a14="http://schemas.microsoft.com/office/drawing/2010/main" val="0"/>
                </a:ext>
              </a:extLst>
            </a:blip>
            <a:srcRect l="2" r="14240"/>
            <a:stretch>
              <a:fillRect/>
            </a:stretch>
          </p:blipFill>
          <p:spPr bwMode="auto">
            <a:xfrm>
              <a:off x="0" y="3128434"/>
              <a:ext cx="685800" cy="60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7" name="Picture 10" descr="HDRibbonContent-UniformTrim.png"/>
            <p:cNvPicPr>
              <a:picLocks noChangeAspect="1"/>
            </p:cNvPicPr>
            <p:nvPr/>
          </p:nvPicPr>
          <p:blipFill>
            <a:blip r:embed="rId21">
              <a:extLst>
                <a:ext uri="{28A0092B-C50C-407E-A947-70E740481C1C}">
                  <a14:useLocalDpi xmlns:a14="http://schemas.microsoft.com/office/drawing/2010/main" val="0"/>
                </a:ext>
              </a:extLst>
            </a:blip>
            <a:srcRect l="2" r="14240"/>
            <a:stretch>
              <a:fillRect/>
            </a:stretch>
          </p:blipFill>
          <p:spPr bwMode="auto">
            <a:xfrm>
              <a:off x="8466667" y="3128434"/>
              <a:ext cx="685800" cy="60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le Placeholder 1"/>
          <p:cNvSpPr>
            <a:spLocks noGrp="1"/>
          </p:cNvSpPr>
          <p:nvPr>
            <p:ph type="title"/>
          </p:nvPr>
        </p:nvSpPr>
        <p:spPr bwMode="auto">
          <a:xfrm>
            <a:off x="1176338" y="915988"/>
            <a:ext cx="6799262" cy="1303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3" name="Text Placeholder 2"/>
          <p:cNvSpPr>
            <a:spLocks noGrp="1"/>
          </p:cNvSpPr>
          <p:nvPr>
            <p:ph type="body" idx="1"/>
          </p:nvPr>
        </p:nvSpPr>
        <p:spPr bwMode="auto">
          <a:xfrm>
            <a:off x="1176338" y="2490788"/>
            <a:ext cx="6799262" cy="344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6356350" y="5961063"/>
            <a:ext cx="1149350" cy="279400"/>
          </a:xfrm>
          <a:prstGeom prst="rect">
            <a:avLst/>
          </a:prstGeom>
        </p:spPr>
        <p:txBody>
          <a:bodyPr vert="horz" lIns="91440" tIns="45720" rIns="91440" bIns="45720" rtlCol="0" anchor="ctr"/>
          <a:lstStyle>
            <a:lvl1pPr algn="r" eaLnBrk="1" fontAlgn="auto" hangingPunct="1">
              <a:spcBef>
                <a:spcPts val="0"/>
              </a:spcBef>
              <a:spcAft>
                <a:spcPts val="0"/>
              </a:spcAft>
              <a:defRPr sz="1000" b="0" i="0">
                <a:solidFill>
                  <a:schemeClr val="tx1"/>
                </a:solidFill>
                <a:effectLst/>
                <a:latin typeface="+mn-lt"/>
                <a:ea typeface="+mn-ea"/>
                <a:cs typeface="+mn-cs"/>
              </a:defRPr>
            </a:lvl1pPr>
          </a:lstStyle>
          <a:p>
            <a:pPr>
              <a:defRPr/>
            </a:pPr>
            <a:endParaRPr lang="en-GB"/>
          </a:p>
        </p:txBody>
      </p:sp>
      <p:sp>
        <p:nvSpPr>
          <p:cNvPr id="5" name="Footer Placeholder 4"/>
          <p:cNvSpPr>
            <a:spLocks noGrp="1"/>
          </p:cNvSpPr>
          <p:nvPr>
            <p:ph type="ftr" sz="quarter" idx="3"/>
          </p:nvPr>
        </p:nvSpPr>
        <p:spPr>
          <a:xfrm>
            <a:off x="1176338" y="5961063"/>
            <a:ext cx="5105400" cy="279400"/>
          </a:xfrm>
          <a:prstGeom prst="rect">
            <a:avLst/>
          </a:prstGeom>
        </p:spPr>
        <p:txBody>
          <a:bodyPr vert="horz" lIns="91440" tIns="45720" rIns="91440" bIns="45720" rtlCol="0" anchor="ctr"/>
          <a:lstStyle>
            <a:lvl1pPr algn="l" eaLnBrk="1" fontAlgn="auto" hangingPunct="1">
              <a:spcBef>
                <a:spcPts val="0"/>
              </a:spcBef>
              <a:spcAft>
                <a:spcPts val="0"/>
              </a:spcAft>
              <a:defRPr sz="1000" b="0" i="0">
                <a:solidFill>
                  <a:schemeClr val="tx1"/>
                </a:solidFill>
                <a:effectLst/>
                <a:latin typeface="+mn-lt"/>
                <a:ea typeface="+mn-ea"/>
                <a:cs typeface="+mn-cs"/>
              </a:defRPr>
            </a:lvl1pPr>
          </a:lstStyle>
          <a:p>
            <a:pPr>
              <a:defRPr/>
            </a:pPr>
            <a:endParaRPr lang="en-GB"/>
          </a:p>
        </p:txBody>
      </p:sp>
      <p:sp>
        <p:nvSpPr>
          <p:cNvPr id="6" name="Slide Number Placeholder 5"/>
          <p:cNvSpPr>
            <a:spLocks noGrp="1"/>
          </p:cNvSpPr>
          <p:nvPr>
            <p:ph type="sldNum" sz="quarter" idx="4"/>
          </p:nvPr>
        </p:nvSpPr>
        <p:spPr>
          <a:xfrm>
            <a:off x="7580313" y="5961063"/>
            <a:ext cx="395287" cy="279400"/>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000"/>
            </a:lvl1pPr>
          </a:lstStyle>
          <a:p>
            <a:pPr>
              <a:defRPr/>
            </a:pPr>
            <a:fld id="{5CE6F7E7-540C-45CF-88AD-AB8EB6506AA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50" r:id="rId1"/>
    <p:sldLayoutId id="2147483951" r:id="rId2"/>
    <p:sldLayoutId id="2147483952" r:id="rId3"/>
    <p:sldLayoutId id="2147483953" r:id="rId4"/>
    <p:sldLayoutId id="2147483954" r:id="rId5"/>
    <p:sldLayoutId id="2147483955" r:id="rId6"/>
    <p:sldLayoutId id="2147483946" r:id="rId7"/>
    <p:sldLayoutId id="2147483956" r:id="rId8"/>
    <p:sldLayoutId id="2147483947" r:id="rId9"/>
    <p:sldLayoutId id="2147483948" r:id="rId10"/>
    <p:sldLayoutId id="2147483957" r:id="rId11"/>
    <p:sldLayoutId id="2147483958" r:id="rId12"/>
    <p:sldLayoutId id="2147483949" r:id="rId13"/>
    <p:sldLayoutId id="2147483959" r:id="rId14"/>
    <p:sldLayoutId id="2147483960" r:id="rId15"/>
    <p:sldLayoutId id="2147483961" r:id="rId16"/>
    <p:sldLayoutId id="2147483962" r:id="rId17"/>
  </p:sldLayoutIdLst>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9"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ppt_x</p:attrName>
                                        </p:attrNameLst>
                                      </p:cBhvr>
                                      <p:tavLst>
                                        <p:tav tm="0">
                                          <p:val>
                                            <p:strVal val="#ppt_x-.2"/>
                                          </p:val>
                                        </p:tav>
                                        <p:tav tm="100000">
                                          <p:val>
                                            <p:strVal val="#ppt_x"/>
                                          </p:val>
                                        </p:tav>
                                      </p:tavLst>
                                    </p:anim>
                                    <p:anim calcmode="lin" valueType="num">
                                      <p:cBhvr>
                                        <p:cTn id="8" dur="1000" fill="hold"/>
                                        <p:tgtEl>
                                          <p:spTgt spid="2"/>
                                        </p:tgtEl>
                                        <p:attrNameLst>
                                          <p:attrName>ppt_y</p:attrName>
                                        </p:attrNameLst>
                                      </p:cBhvr>
                                      <p:tavLst>
                                        <p:tav tm="0">
                                          <p:val>
                                            <p:strVal val="#ppt_y"/>
                                          </p:val>
                                        </p:tav>
                                        <p:tav tm="100000">
                                          <p:val>
                                            <p:strVal val="#ppt_y"/>
                                          </p:val>
                                        </p:tav>
                                      </p:tavLst>
                                    </p:anim>
                                    <p:animEffect transition="in" filter="wipe(right)" prLst="gradientSize: 0.1">
                                      <p:cBhvr>
                                        <p:cTn id="9" dur="1000"/>
                                        <p:tgtEl>
                                          <p:spTgt spid="2"/>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anim calcmode="lin" valueType="num">
                                      <p:cBhvr>
                                        <p:cTn id="1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3">
                                            <p:txEl>
                                              <p:pRg st="0" end="0"/>
                                            </p:txEl>
                                          </p:spTgt>
                                        </p:tgtEl>
                                        <p:attrNameLst>
                                          <p:attrName>ppt_y</p:attrName>
                                        </p:attrNameLst>
                                      </p:cBhvr>
                                      <p:tavLst>
                                        <p:tav tm="0">
                                          <p:val>
                                            <p:strVal val="#ppt_y+.05"/>
                                          </p:val>
                                        </p:tav>
                                        <p:tav tm="100000">
                                          <p:val>
                                            <p:strVal val="#ppt_y"/>
                                          </p:val>
                                        </p:tav>
                                      </p:tavLst>
                                    </p:anim>
                                  </p:childTnLst>
                                </p:cTn>
                              </p:par>
                              <p:par>
                                <p:cTn id="17" presetID="44" presetClass="entr" presetSubtype="0" fill="hold" grpId="0"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anim calcmode="lin" valueType="num">
                                      <p:cBhvr>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500" fill="hold"/>
                                        <p:tgtEl>
                                          <p:spTgt spid="3">
                                            <p:txEl>
                                              <p:pRg st="1" end="1"/>
                                            </p:txEl>
                                          </p:spTgt>
                                        </p:tgtEl>
                                        <p:attrNameLst>
                                          <p:attrName>ppt_y</p:attrName>
                                        </p:attrNameLst>
                                      </p:cBhvr>
                                      <p:tavLst>
                                        <p:tav tm="0">
                                          <p:val>
                                            <p:strVal val="#ppt_y+.05"/>
                                          </p:val>
                                        </p:tav>
                                        <p:tav tm="100000">
                                          <p:val>
                                            <p:strVal val="#ppt_y"/>
                                          </p:val>
                                        </p:tav>
                                      </p:tavLst>
                                    </p:anim>
                                  </p:childTnLst>
                                </p:cTn>
                              </p:par>
                              <p:par>
                                <p:cTn id="22" presetID="44" presetClass="entr" presetSubtype="0" fill="hold" grpId="0"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500"/>
                                        <p:tgtEl>
                                          <p:spTgt spid="3">
                                            <p:txEl>
                                              <p:pRg st="2" end="2"/>
                                            </p:txEl>
                                          </p:spTgt>
                                        </p:tgtEl>
                                      </p:cBhvr>
                                    </p:animEffect>
                                    <p:anim calcmode="lin" valueType="num">
                                      <p:cBhvr>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500" fill="hold"/>
                                        <p:tgtEl>
                                          <p:spTgt spid="3">
                                            <p:txEl>
                                              <p:pRg st="2" end="2"/>
                                            </p:txEl>
                                          </p:spTgt>
                                        </p:tgtEl>
                                        <p:attrNameLst>
                                          <p:attrName>ppt_y</p:attrName>
                                        </p:attrNameLst>
                                      </p:cBhvr>
                                      <p:tavLst>
                                        <p:tav tm="0">
                                          <p:val>
                                            <p:strVal val="#ppt_y+.05"/>
                                          </p:val>
                                        </p:tav>
                                        <p:tav tm="100000">
                                          <p:val>
                                            <p:strVal val="#ppt_y"/>
                                          </p:val>
                                        </p:tav>
                                      </p:tavLst>
                                    </p:anim>
                                  </p:childTnLst>
                                </p:cTn>
                              </p:par>
                              <p:par>
                                <p:cTn id="27" presetID="44" presetClass="entr" presetSubtype="0" fill="hold" grpId="0"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500"/>
                                        <p:tgtEl>
                                          <p:spTgt spid="3">
                                            <p:txEl>
                                              <p:pRg st="3" end="3"/>
                                            </p:txEl>
                                          </p:spTgt>
                                        </p:tgtEl>
                                      </p:cBhvr>
                                    </p:animEffect>
                                    <p:anim calcmode="lin" valueType="num">
                                      <p:cBhvr>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500" fill="hold"/>
                                        <p:tgtEl>
                                          <p:spTgt spid="3">
                                            <p:txEl>
                                              <p:pRg st="3" end="3"/>
                                            </p:txEl>
                                          </p:spTgt>
                                        </p:tgtEl>
                                        <p:attrNameLst>
                                          <p:attrName>ppt_y</p:attrName>
                                        </p:attrNameLst>
                                      </p:cBhvr>
                                      <p:tavLst>
                                        <p:tav tm="0">
                                          <p:val>
                                            <p:strVal val="#ppt_y+.05"/>
                                          </p:val>
                                        </p:tav>
                                        <p:tav tm="100000">
                                          <p:val>
                                            <p:strVal val="#ppt_y"/>
                                          </p:val>
                                        </p:tav>
                                      </p:tavLst>
                                    </p:anim>
                                  </p:childTnLst>
                                </p:cTn>
                              </p:par>
                              <p:par>
                                <p:cTn id="32" presetID="44" presetClass="entr" presetSubtype="0" fill="hold" grpId="0" nodeType="with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500"/>
                                        <p:tgtEl>
                                          <p:spTgt spid="3">
                                            <p:txEl>
                                              <p:pRg st="4" end="4"/>
                                            </p:txEl>
                                          </p:spTgt>
                                        </p:tgtEl>
                                      </p:cBhvr>
                                    </p:animEffect>
                                    <p:anim calcmode="lin" valueType="num">
                                      <p:cBhvr>
                                        <p:cTn id="3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6" dur="500" fill="hold"/>
                                        <p:tgtEl>
                                          <p:spTgt spid="3">
                                            <p:txEl>
                                              <p:pRg st="4" end="4"/>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tmplLst>
          <p:tmpl lvl="1">
            <p:tnLst>
              <p:par>
                <p:cTn presetID="44"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anim calcmode="lin" valueType="num">
                      <p:cBhvr>
                        <p:cTn dur="500" fill="hold"/>
                        <p:tgtEl>
                          <p:spTgt spid="3"/>
                        </p:tgtEl>
                        <p:attrNameLst>
                          <p:attrName>ppt_x</p:attrName>
                        </p:attrNameLst>
                      </p:cBhvr>
                      <p:tavLst>
                        <p:tav tm="0">
                          <p:val>
                            <p:strVal val="#ppt_x"/>
                          </p:val>
                        </p:tav>
                        <p:tav tm="100000">
                          <p:val>
                            <p:strVal val="#ppt_x"/>
                          </p:val>
                        </p:tav>
                      </p:tavLst>
                    </p:anim>
                    <p:anim calcmode="lin" valueType="num">
                      <p:cBhvr>
                        <p:cTn dur="500" fill="hold"/>
                        <p:tgtEl>
                          <p:spTgt spid="3"/>
                        </p:tgtEl>
                        <p:attrNameLst>
                          <p:attrName>ppt_y</p:attrName>
                        </p:attrNameLst>
                      </p:cBhvr>
                      <p:tavLst>
                        <p:tav tm="0">
                          <p:val>
                            <p:strVal val="#ppt_y+.05"/>
                          </p:val>
                        </p:tav>
                        <p:tav tm="100000">
                          <p:val>
                            <p:strVal val="#ppt_y"/>
                          </p:val>
                        </p:tav>
                      </p:tavLst>
                    </p:anim>
                  </p:childTnLst>
                </p:cTn>
              </p:par>
            </p:tnLst>
          </p:tmpl>
          <p:tmpl lvl="2">
            <p:tnLst>
              <p:par>
                <p:cTn presetID="44"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anim calcmode="lin" valueType="num">
                      <p:cBhvr>
                        <p:cTn dur="500" fill="hold"/>
                        <p:tgtEl>
                          <p:spTgt spid="3"/>
                        </p:tgtEl>
                        <p:attrNameLst>
                          <p:attrName>ppt_x</p:attrName>
                        </p:attrNameLst>
                      </p:cBhvr>
                      <p:tavLst>
                        <p:tav tm="0">
                          <p:val>
                            <p:strVal val="#ppt_x"/>
                          </p:val>
                        </p:tav>
                        <p:tav tm="100000">
                          <p:val>
                            <p:strVal val="#ppt_x"/>
                          </p:val>
                        </p:tav>
                      </p:tavLst>
                    </p:anim>
                    <p:anim calcmode="lin" valueType="num">
                      <p:cBhvr>
                        <p:cTn dur="500" fill="hold"/>
                        <p:tgtEl>
                          <p:spTgt spid="3"/>
                        </p:tgtEl>
                        <p:attrNameLst>
                          <p:attrName>ppt_y</p:attrName>
                        </p:attrNameLst>
                      </p:cBhvr>
                      <p:tavLst>
                        <p:tav tm="0">
                          <p:val>
                            <p:strVal val="#ppt_y+.05"/>
                          </p:val>
                        </p:tav>
                        <p:tav tm="100000">
                          <p:val>
                            <p:strVal val="#ppt_y"/>
                          </p:val>
                        </p:tav>
                      </p:tavLst>
                    </p:anim>
                  </p:childTnLst>
                </p:cTn>
              </p:par>
            </p:tnLst>
          </p:tmpl>
          <p:tmpl lvl="3">
            <p:tnLst>
              <p:par>
                <p:cTn presetID="44"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anim calcmode="lin" valueType="num">
                      <p:cBhvr>
                        <p:cTn dur="500" fill="hold"/>
                        <p:tgtEl>
                          <p:spTgt spid="3"/>
                        </p:tgtEl>
                        <p:attrNameLst>
                          <p:attrName>ppt_x</p:attrName>
                        </p:attrNameLst>
                      </p:cBhvr>
                      <p:tavLst>
                        <p:tav tm="0">
                          <p:val>
                            <p:strVal val="#ppt_x"/>
                          </p:val>
                        </p:tav>
                        <p:tav tm="100000">
                          <p:val>
                            <p:strVal val="#ppt_x"/>
                          </p:val>
                        </p:tav>
                      </p:tavLst>
                    </p:anim>
                    <p:anim calcmode="lin" valueType="num">
                      <p:cBhvr>
                        <p:cTn dur="500" fill="hold"/>
                        <p:tgtEl>
                          <p:spTgt spid="3"/>
                        </p:tgtEl>
                        <p:attrNameLst>
                          <p:attrName>ppt_y</p:attrName>
                        </p:attrNameLst>
                      </p:cBhvr>
                      <p:tavLst>
                        <p:tav tm="0">
                          <p:val>
                            <p:strVal val="#ppt_y+.05"/>
                          </p:val>
                        </p:tav>
                        <p:tav tm="100000">
                          <p:val>
                            <p:strVal val="#ppt_y"/>
                          </p:val>
                        </p:tav>
                      </p:tavLst>
                    </p:anim>
                  </p:childTnLst>
                </p:cTn>
              </p:par>
            </p:tnLst>
          </p:tmpl>
          <p:tmpl lvl="4">
            <p:tnLst>
              <p:par>
                <p:cTn presetID="44"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anim calcmode="lin" valueType="num">
                      <p:cBhvr>
                        <p:cTn dur="500" fill="hold"/>
                        <p:tgtEl>
                          <p:spTgt spid="3"/>
                        </p:tgtEl>
                        <p:attrNameLst>
                          <p:attrName>ppt_x</p:attrName>
                        </p:attrNameLst>
                      </p:cBhvr>
                      <p:tavLst>
                        <p:tav tm="0">
                          <p:val>
                            <p:strVal val="#ppt_x"/>
                          </p:val>
                        </p:tav>
                        <p:tav tm="100000">
                          <p:val>
                            <p:strVal val="#ppt_x"/>
                          </p:val>
                        </p:tav>
                      </p:tavLst>
                    </p:anim>
                    <p:anim calcmode="lin" valueType="num">
                      <p:cBhvr>
                        <p:cTn dur="500" fill="hold"/>
                        <p:tgtEl>
                          <p:spTgt spid="3"/>
                        </p:tgtEl>
                        <p:attrNameLst>
                          <p:attrName>ppt_y</p:attrName>
                        </p:attrNameLst>
                      </p:cBhvr>
                      <p:tavLst>
                        <p:tav tm="0">
                          <p:val>
                            <p:strVal val="#ppt_y+.05"/>
                          </p:val>
                        </p:tav>
                        <p:tav tm="100000">
                          <p:val>
                            <p:strVal val="#ppt_y"/>
                          </p:val>
                        </p:tav>
                      </p:tavLst>
                    </p:anim>
                  </p:childTnLst>
                </p:cTn>
              </p:par>
            </p:tnLst>
          </p:tmpl>
          <p:tmpl lvl="5">
            <p:tnLst>
              <p:par>
                <p:cTn presetID="44" presetClass="entr" presetSubtype="0"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500"/>
                        <p:tgtEl>
                          <p:spTgt spid="3"/>
                        </p:tgtEl>
                      </p:cBhvr>
                    </p:animEffect>
                    <p:anim calcmode="lin" valueType="num">
                      <p:cBhvr>
                        <p:cTn dur="500" fill="hold"/>
                        <p:tgtEl>
                          <p:spTgt spid="3"/>
                        </p:tgtEl>
                        <p:attrNameLst>
                          <p:attrName>ppt_x</p:attrName>
                        </p:attrNameLst>
                      </p:cBhvr>
                      <p:tavLst>
                        <p:tav tm="0">
                          <p:val>
                            <p:strVal val="#ppt_x"/>
                          </p:val>
                        </p:tav>
                        <p:tav tm="100000">
                          <p:val>
                            <p:strVal val="#ppt_x"/>
                          </p:val>
                        </p:tav>
                      </p:tavLst>
                    </p:anim>
                    <p:anim calcmode="lin" valueType="num">
                      <p:cBhvr>
                        <p:cTn dur="500" fill="hold"/>
                        <p:tgtEl>
                          <p:spTgt spid="3"/>
                        </p:tgtEl>
                        <p:attrNameLst>
                          <p:attrName>ppt_y</p:attrName>
                        </p:attrNameLst>
                      </p:cBhvr>
                      <p:tavLst>
                        <p:tav tm="0">
                          <p:val>
                            <p:strVal val="#ppt_y+.05"/>
                          </p:val>
                        </p:tav>
                        <p:tav tm="100000">
                          <p:val>
                            <p:strVal val="#ppt_y"/>
                          </p:val>
                        </p:tav>
                      </p:tavLst>
                    </p:anim>
                  </p:childTnLst>
                </p:cTn>
              </p:par>
            </p:tnLst>
          </p:tmpl>
        </p:tmplLst>
      </p:bldP>
    </p:bldLst>
  </p:timing>
  <p:txStyles>
    <p:titleStyle>
      <a:lvl1pPr algn="ctr" defTabSz="457200" rtl="0" eaLnBrk="0" fontAlgn="base" hangingPunct="0">
        <a:spcBef>
          <a:spcPct val="0"/>
        </a:spcBef>
        <a:spcAft>
          <a:spcPct val="0"/>
        </a:spcAft>
        <a:defRPr sz="4000" kern="1200">
          <a:ln w="3175" cmpd="sng">
            <a:noFill/>
          </a:ln>
          <a:solidFill>
            <a:srgbClr val="262626"/>
          </a:solidFill>
          <a:latin typeface="+mj-lt"/>
          <a:ea typeface="MS PGothic" panose="020B0600070205080204" pitchFamily="34" charset="-128"/>
          <a:cs typeface="ＭＳ Ｐゴシック" charset="0"/>
        </a:defRPr>
      </a:lvl1pPr>
      <a:lvl2pPr algn="ctr" defTabSz="457200" rtl="0" eaLnBrk="0" fontAlgn="base" hangingPunct="0">
        <a:spcBef>
          <a:spcPct val="0"/>
        </a:spcBef>
        <a:spcAft>
          <a:spcPct val="0"/>
        </a:spcAft>
        <a:defRPr sz="4000">
          <a:solidFill>
            <a:srgbClr val="262626"/>
          </a:solidFill>
          <a:latin typeface="Garamond" charset="0"/>
          <a:ea typeface="MS PGothic" panose="020B0600070205080204" pitchFamily="34" charset="-128"/>
          <a:cs typeface="ＭＳ Ｐゴシック" charset="0"/>
        </a:defRPr>
      </a:lvl2pPr>
      <a:lvl3pPr algn="ctr" defTabSz="457200" rtl="0" eaLnBrk="0" fontAlgn="base" hangingPunct="0">
        <a:spcBef>
          <a:spcPct val="0"/>
        </a:spcBef>
        <a:spcAft>
          <a:spcPct val="0"/>
        </a:spcAft>
        <a:defRPr sz="4000">
          <a:solidFill>
            <a:srgbClr val="262626"/>
          </a:solidFill>
          <a:latin typeface="Garamond" charset="0"/>
          <a:ea typeface="MS PGothic" panose="020B0600070205080204" pitchFamily="34" charset="-128"/>
          <a:cs typeface="ＭＳ Ｐゴシック" charset="0"/>
        </a:defRPr>
      </a:lvl3pPr>
      <a:lvl4pPr algn="ctr" defTabSz="457200" rtl="0" eaLnBrk="0" fontAlgn="base" hangingPunct="0">
        <a:spcBef>
          <a:spcPct val="0"/>
        </a:spcBef>
        <a:spcAft>
          <a:spcPct val="0"/>
        </a:spcAft>
        <a:defRPr sz="4000">
          <a:solidFill>
            <a:srgbClr val="262626"/>
          </a:solidFill>
          <a:latin typeface="Garamond" charset="0"/>
          <a:ea typeface="MS PGothic" panose="020B0600070205080204" pitchFamily="34" charset="-128"/>
          <a:cs typeface="ＭＳ Ｐゴシック" charset="0"/>
        </a:defRPr>
      </a:lvl4pPr>
      <a:lvl5pPr algn="ctr" defTabSz="457200" rtl="0" eaLnBrk="0" fontAlgn="base" hangingPunct="0">
        <a:spcBef>
          <a:spcPct val="0"/>
        </a:spcBef>
        <a:spcAft>
          <a:spcPct val="0"/>
        </a:spcAft>
        <a:defRPr sz="4000">
          <a:solidFill>
            <a:srgbClr val="262626"/>
          </a:solidFill>
          <a:latin typeface="Garamond" charset="0"/>
          <a:ea typeface="MS PGothic" panose="020B0600070205080204" pitchFamily="34" charset="-128"/>
          <a:cs typeface="ＭＳ Ｐゴシック"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0" fontAlgn="base" hangingPunct="0">
        <a:spcBef>
          <a:spcPct val="20000"/>
        </a:spcBef>
        <a:spcAft>
          <a:spcPts val="600"/>
        </a:spcAft>
        <a:buClr>
          <a:schemeClr val="accent1"/>
        </a:buClr>
        <a:buSzPct val="115000"/>
        <a:buFont typeface="Arial" panose="020B0604020202020204" pitchFamily="34" charset="0"/>
        <a:buChar char="•"/>
        <a:defRPr sz="2400" kern="1200">
          <a:solidFill>
            <a:srgbClr val="262626"/>
          </a:solidFill>
          <a:latin typeface="+mn-lt"/>
          <a:ea typeface="MS PGothic" panose="020B0600070205080204" pitchFamily="34" charset="-128"/>
          <a:cs typeface="ＭＳ Ｐゴシック" charset="0"/>
        </a:defRPr>
      </a:lvl1pPr>
      <a:lvl2pPr marL="742950" indent="-285750" algn="l" defTabSz="457200" rtl="0" eaLnBrk="0" fontAlgn="base" hangingPunct="0">
        <a:spcBef>
          <a:spcPct val="20000"/>
        </a:spcBef>
        <a:spcAft>
          <a:spcPts val="600"/>
        </a:spcAft>
        <a:buClr>
          <a:schemeClr val="accent1"/>
        </a:buClr>
        <a:buSzPct val="115000"/>
        <a:buFont typeface="Arial" panose="020B0604020202020204" pitchFamily="34" charset="0"/>
        <a:buChar char="•"/>
        <a:defRPr sz="2000" kern="1200">
          <a:solidFill>
            <a:srgbClr val="262626"/>
          </a:solidFill>
          <a:latin typeface="+mn-lt"/>
          <a:ea typeface="MS PGothic" panose="020B0600070205080204" pitchFamily="34" charset="-128"/>
          <a:cs typeface="+mn-cs"/>
        </a:defRPr>
      </a:lvl2pPr>
      <a:lvl3pPr marL="1200150" indent="-285750" algn="l" defTabSz="457200" rtl="0" eaLnBrk="0" fontAlgn="base" hangingPunct="0">
        <a:spcBef>
          <a:spcPct val="20000"/>
        </a:spcBef>
        <a:spcAft>
          <a:spcPts val="600"/>
        </a:spcAft>
        <a:buClr>
          <a:schemeClr val="accent1"/>
        </a:buClr>
        <a:buSzPct val="115000"/>
        <a:buFont typeface="Arial" panose="020B0604020202020204" pitchFamily="34" charset="0"/>
        <a:buChar char="•"/>
        <a:defRPr kern="1200">
          <a:solidFill>
            <a:srgbClr val="262626"/>
          </a:solidFill>
          <a:latin typeface="+mn-lt"/>
          <a:ea typeface="MS PGothic" panose="020B0600070205080204" pitchFamily="34" charset="-128"/>
          <a:cs typeface="+mn-cs"/>
        </a:defRPr>
      </a:lvl3pPr>
      <a:lvl4pPr marL="1543050" indent="-171450" algn="l" defTabSz="457200" rtl="0" eaLnBrk="0" fontAlgn="base" hangingPunct="0">
        <a:spcBef>
          <a:spcPct val="20000"/>
        </a:spcBef>
        <a:spcAft>
          <a:spcPts val="600"/>
        </a:spcAft>
        <a:buClr>
          <a:schemeClr val="accent1"/>
        </a:buClr>
        <a:buSzPct val="115000"/>
        <a:buFont typeface="Arial" panose="020B0604020202020204" pitchFamily="34" charset="0"/>
        <a:buChar char="•"/>
        <a:defRPr sz="1600" kern="1200">
          <a:solidFill>
            <a:srgbClr val="262626"/>
          </a:solidFill>
          <a:latin typeface="+mn-lt"/>
          <a:ea typeface="MS PGothic" panose="020B0600070205080204" pitchFamily="34" charset="-128"/>
          <a:cs typeface="+mn-cs"/>
        </a:defRPr>
      </a:lvl4pPr>
      <a:lvl5pPr marL="2000250" indent="-171450" algn="l" defTabSz="457200" rtl="0" eaLnBrk="0" fontAlgn="base" hangingPunct="0">
        <a:spcBef>
          <a:spcPct val="20000"/>
        </a:spcBef>
        <a:spcAft>
          <a:spcPts val="600"/>
        </a:spcAft>
        <a:buClr>
          <a:schemeClr val="accent1"/>
        </a:buClr>
        <a:buSzPct val="115000"/>
        <a:buFont typeface="Arial" panose="020B0604020202020204" pitchFamily="34" charset="0"/>
        <a:buChar char="•"/>
        <a:defRPr sz="1400" kern="1200">
          <a:solidFill>
            <a:srgbClr val="262626"/>
          </a:solidFill>
          <a:latin typeface="+mn-lt"/>
          <a:ea typeface="MS PGothic" panose="020B0600070205080204" pitchFamily="34" charset="-128"/>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2.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5.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12.png"/><Relationship Id="rId7" Type="http://schemas.openxmlformats.org/officeDocument/2006/relationships/diagramColors" Target="../diagrams/colors1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7" name="Rectangle 17416">
            <a:extLst>
              <a:ext uri="{FF2B5EF4-FFF2-40B4-BE49-F238E27FC236}">
                <a16:creationId xmlns:a16="http://schemas.microsoft.com/office/drawing/2014/main" id="{FDF8837B-BAE2-489A-8F93-69216307D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3" name="Picture 17412">
            <a:extLst>
              <a:ext uri="{FF2B5EF4-FFF2-40B4-BE49-F238E27FC236}">
                <a16:creationId xmlns:a16="http://schemas.microsoft.com/office/drawing/2014/main" id="{FF6C3092-CE42-B155-B2E9-AB21B4797318}"/>
              </a:ext>
            </a:extLst>
          </p:cNvPr>
          <p:cNvPicPr>
            <a:picLocks noChangeAspect="1"/>
          </p:cNvPicPr>
          <p:nvPr/>
        </p:nvPicPr>
        <p:blipFill rotWithShape="1">
          <a:blip r:embed="rId3">
            <a:alphaModFix amt="50000"/>
          </a:blip>
          <a:srcRect t="6250"/>
          <a:stretch/>
        </p:blipFill>
        <p:spPr>
          <a:xfrm>
            <a:off x="20" y="10"/>
            <a:ext cx="9143980" cy="6857990"/>
          </a:xfrm>
          <a:prstGeom prst="rect">
            <a:avLst/>
          </a:prstGeom>
        </p:spPr>
      </p:pic>
      <p:sp>
        <p:nvSpPr>
          <p:cNvPr id="17410" name="Rectangle 4"/>
          <p:cNvSpPr>
            <a:spLocks noGrp="1" noChangeArrowheads="1"/>
          </p:cNvSpPr>
          <p:nvPr>
            <p:ph type="ctrTitle"/>
          </p:nvPr>
        </p:nvSpPr>
        <p:spPr>
          <a:xfrm>
            <a:off x="2019298" y="1871131"/>
            <a:ext cx="5111752" cy="1515533"/>
          </a:xfrm>
        </p:spPr>
        <p:txBody>
          <a:bodyPr>
            <a:normAutofit/>
          </a:bodyPr>
          <a:lstStyle/>
          <a:p>
            <a:pPr eaLnBrk="1" hangingPunct="1"/>
            <a:r>
              <a:rPr lang="en-GB" altLang="en-US">
                <a:ln>
                  <a:noFill/>
                </a:ln>
                <a:solidFill>
                  <a:srgbClr val="FFFFFF"/>
                </a:solidFill>
              </a:rPr>
              <a:t>Writing a Discussion</a:t>
            </a:r>
            <a:endParaRPr lang="en-US" altLang="en-US">
              <a:ln>
                <a:noFill/>
              </a:ln>
              <a:solidFill>
                <a:srgbClr val="FFFFFF"/>
              </a:solidFill>
            </a:endParaRPr>
          </a:p>
        </p:txBody>
      </p:sp>
      <p:sp>
        <p:nvSpPr>
          <p:cNvPr id="17411" name="Rectangle 5"/>
          <p:cNvSpPr>
            <a:spLocks noGrp="1" noChangeArrowheads="1"/>
          </p:cNvSpPr>
          <p:nvPr>
            <p:ph type="subTitle" idx="1"/>
          </p:nvPr>
        </p:nvSpPr>
        <p:spPr>
          <a:xfrm>
            <a:off x="2019298" y="3657597"/>
            <a:ext cx="5111752" cy="1320802"/>
          </a:xfrm>
        </p:spPr>
        <p:txBody>
          <a:bodyPr>
            <a:normAutofit/>
          </a:bodyPr>
          <a:lstStyle/>
          <a:p>
            <a:pPr eaLnBrk="1" hangingPunct="1">
              <a:lnSpc>
                <a:spcPct val="90000"/>
              </a:lnSpc>
            </a:pPr>
            <a:r>
              <a:rPr lang="en-US" altLang="en-US" sz="1400">
                <a:solidFill>
                  <a:srgbClr val="FFFFFF"/>
                </a:solidFill>
              </a:rPr>
              <a:t>BMSS6007 – Independent Project / </a:t>
            </a:r>
          </a:p>
          <a:p>
            <a:pPr eaLnBrk="1" hangingPunct="1">
              <a:lnSpc>
                <a:spcPct val="90000"/>
              </a:lnSpc>
            </a:pPr>
            <a:r>
              <a:rPr lang="en-US" altLang="en-US" sz="1400">
                <a:solidFill>
                  <a:srgbClr val="FFFFFF"/>
                </a:solidFill>
              </a:rPr>
              <a:t>BMST6003 – Research Project</a:t>
            </a:r>
          </a:p>
          <a:p>
            <a:pPr eaLnBrk="1" hangingPunct="1">
              <a:lnSpc>
                <a:spcPct val="90000"/>
              </a:lnSpc>
            </a:pPr>
            <a:endParaRPr lang="en-US" altLang="en-US" sz="1400">
              <a:solidFill>
                <a:srgbClr val="FFFFFF"/>
              </a:solidFill>
            </a:endParaRPr>
          </a:p>
          <a:p>
            <a:pPr eaLnBrk="1" hangingPunct="1">
              <a:lnSpc>
                <a:spcPct val="90000"/>
              </a:lnSpc>
            </a:pPr>
            <a:r>
              <a:rPr lang="en-US" altLang="en-US" sz="1400">
                <a:solidFill>
                  <a:srgbClr val="FFFFFF"/>
                </a:solidFill>
              </a:rPr>
              <a:t>Alison Connaughton</a:t>
            </a:r>
          </a:p>
        </p:txBody>
      </p:sp>
      <p:cxnSp>
        <p:nvCxnSpPr>
          <p:cNvPr id="17419" name="Straight Connector 17418">
            <a:extLst>
              <a:ext uri="{FF2B5EF4-FFF2-40B4-BE49-F238E27FC236}">
                <a16:creationId xmlns:a16="http://schemas.microsoft.com/office/drawing/2014/main" id="{B48BEE9B-A2F4-4BF3-9EAD-16E1A7FC2D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774949" y="3510608"/>
            <a:ext cx="3840480" cy="0"/>
          </a:xfrm>
          <a:prstGeom prst="line">
            <a:avLst/>
          </a:prstGeom>
          <a:ln>
            <a:solidFill>
              <a:srgbClr val="FFFFFF"/>
            </a:solidFill>
          </a:ln>
        </p:spPr>
        <p:style>
          <a:lnRef idx="2">
            <a:schemeClr val="accent1"/>
          </a:lnRef>
          <a:fillRef idx="0">
            <a:schemeClr val="accent1"/>
          </a:fillRef>
          <a:effectRef idx="1">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9465" name="Rectangle 19464">
            <a:extLst>
              <a:ext uri="{FF2B5EF4-FFF2-40B4-BE49-F238E27FC236}">
                <a16:creationId xmlns:a16="http://schemas.microsoft.com/office/drawing/2014/main" id="{ED56E41F-B8E0-4D18-B554-FD40260DE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467" name="Group 19466">
            <a:extLst>
              <a:ext uri="{FF2B5EF4-FFF2-40B4-BE49-F238E27FC236}">
                <a16:creationId xmlns:a16="http://schemas.microsoft.com/office/drawing/2014/main" id="{2DB31E17-E562-4F82-98D0-858C84120F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02" y="0"/>
            <a:ext cx="9172471" cy="6856214"/>
            <a:chOff x="-15736" y="0"/>
            <a:chExt cx="12229962" cy="6856214"/>
          </a:xfrm>
        </p:grpSpPr>
        <p:pic>
          <p:nvPicPr>
            <p:cNvPr id="19468" name="Picture 19467">
              <a:extLst>
                <a:ext uri="{FF2B5EF4-FFF2-40B4-BE49-F238E27FC236}">
                  <a16:creationId xmlns:a16="http://schemas.microsoft.com/office/drawing/2014/main" id="{58BF3B07-5EF6-4E5B-834E-C1398DB60AD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9469" name="Rectangle 19468">
              <a:extLst>
                <a:ext uri="{FF2B5EF4-FFF2-40B4-BE49-F238E27FC236}">
                  <a16:creationId xmlns:a16="http://schemas.microsoft.com/office/drawing/2014/main" id="{3DDA1859-D108-4C60-B38B-C85485AB38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9470" name="Picture 19469">
              <a:extLst>
                <a:ext uri="{FF2B5EF4-FFF2-40B4-BE49-F238E27FC236}">
                  <a16:creationId xmlns:a16="http://schemas.microsoft.com/office/drawing/2014/main" id="{E498EA77-084B-43CC-B94D-566F1D8E1EE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9471" name="Picture 19470">
              <a:extLst>
                <a:ext uri="{FF2B5EF4-FFF2-40B4-BE49-F238E27FC236}">
                  <a16:creationId xmlns:a16="http://schemas.microsoft.com/office/drawing/2014/main" id="{99B16D3F-47E8-419E-9C4E-ED6FC918FBB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19458" name="Title 1"/>
          <p:cNvSpPr>
            <a:spLocks noGrp="1"/>
          </p:cNvSpPr>
          <p:nvPr>
            <p:ph type="title"/>
          </p:nvPr>
        </p:nvSpPr>
        <p:spPr>
          <a:xfrm>
            <a:off x="5651868" y="982132"/>
            <a:ext cx="2520579" cy="1303867"/>
          </a:xfrm>
        </p:spPr>
        <p:txBody>
          <a:bodyPr>
            <a:normAutofit/>
          </a:bodyPr>
          <a:lstStyle/>
          <a:p>
            <a:endParaRPr lang="en-GB" altLang="en-US">
              <a:ln>
                <a:noFill/>
              </a:ln>
              <a:latin typeface="Times New Roman" panose="02020603050405020304" pitchFamily="18" charset="0"/>
            </a:endParaRPr>
          </a:p>
        </p:txBody>
      </p:sp>
      <p:sp>
        <p:nvSpPr>
          <p:cNvPr id="19473" name="Rectangle 19472">
            <a:extLst>
              <a:ext uri="{FF2B5EF4-FFF2-40B4-BE49-F238E27FC236}">
                <a16:creationId xmlns:a16="http://schemas.microsoft.com/office/drawing/2014/main" id="{23E937B9-07EE-456A-A31C-41A8866E2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9482" y="1092200"/>
            <a:ext cx="4457015"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460" name="Picture 2"/>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059512" y="2884304"/>
            <a:ext cx="3959083" cy="91058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9475" name="Straight Connector 19474">
            <a:extLst>
              <a:ext uri="{FF2B5EF4-FFF2-40B4-BE49-F238E27FC236}">
                <a16:creationId xmlns:a16="http://schemas.microsoft.com/office/drawing/2014/main" id="{FD2308B7-2829-44DD-B213-27EEBDED1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40066" y="2400639"/>
            <a:ext cx="2532381" cy="0"/>
          </a:xfrm>
          <a:prstGeom prst="line">
            <a:avLst/>
          </a:prstGeom>
        </p:spPr>
        <p:style>
          <a:lnRef idx="2">
            <a:schemeClr val="accent1"/>
          </a:lnRef>
          <a:fillRef idx="0">
            <a:schemeClr val="accent1"/>
          </a:fillRef>
          <a:effectRef idx="1">
            <a:schemeClr val="accent1"/>
          </a:effectRef>
          <a:fontRef idx="minor">
            <a:schemeClr val="tx1"/>
          </a:fontRef>
        </p:style>
      </p:cxnSp>
      <p:sp>
        <p:nvSpPr>
          <p:cNvPr id="19459" name="Content Placeholder 2"/>
          <p:cNvSpPr>
            <a:spLocks noGrp="1"/>
          </p:cNvSpPr>
          <p:nvPr>
            <p:ph idx="1"/>
          </p:nvPr>
        </p:nvSpPr>
        <p:spPr>
          <a:xfrm>
            <a:off x="5651868" y="2556932"/>
            <a:ext cx="2520578" cy="3318936"/>
          </a:xfrm>
        </p:spPr>
        <p:txBody>
          <a:bodyPr>
            <a:normAutofit/>
          </a:bodyPr>
          <a:lstStyle/>
          <a:p>
            <a:r>
              <a:rPr lang="en-GB" altLang="en-US">
                <a:latin typeface="Times New Roman" panose="02020603050405020304" pitchFamily="18" charset="0"/>
              </a:rPr>
              <a:t>See chapter on Moodle…</a:t>
            </a:r>
            <a:endParaRPr lang="en-US" altLang="en-US">
              <a:latin typeface="Times New Roman" panose="02020603050405020304" pitchFamily="18" charset="0"/>
            </a:endParaRPr>
          </a:p>
        </p:txBody>
      </p:sp>
    </p:spTree>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9" name="Rectangle 2048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0491" name="Rectangle 2049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4603" y="496088"/>
            <a:ext cx="2867411"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3" name="Rectangle 2049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6009" y="609600"/>
            <a:ext cx="2664004"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122" name="Rectangle 2"/>
          <p:cNvSpPr>
            <a:spLocks noGrp="1" noChangeArrowheads="1"/>
          </p:cNvSpPr>
          <p:nvPr>
            <p:ph type="title"/>
          </p:nvPr>
        </p:nvSpPr>
        <p:spPr>
          <a:xfrm>
            <a:off x="791699" y="1055077"/>
            <a:ext cx="1899682" cy="4794578"/>
          </a:xfrm>
        </p:spPr>
        <p:txBody>
          <a:bodyPr rtlCol="0">
            <a:normAutofit/>
          </a:bodyPr>
          <a:lstStyle/>
          <a:p>
            <a:pPr eaLnBrk="1" fontAlgn="auto" hangingPunct="1">
              <a:spcAft>
                <a:spcPts val="0"/>
              </a:spcAft>
              <a:defRPr/>
            </a:pPr>
            <a:r>
              <a:rPr lang="en-GB" altLang="en-US" sz="3100">
                <a:ea typeface="+mj-ea"/>
                <a:cs typeface="+mj-cs"/>
              </a:rPr>
              <a:t>What is the Purpose of the Discussion Section?</a:t>
            </a:r>
            <a:endParaRPr lang="en-US" altLang="en-US" sz="3100">
              <a:ea typeface="+mj-ea"/>
              <a:cs typeface="+mj-cs"/>
            </a:endParaRPr>
          </a:p>
        </p:txBody>
      </p:sp>
      <p:sp useBgFill="1">
        <p:nvSpPr>
          <p:cNvPr id="20495" name="Rectangle 2049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9039" y="-2"/>
            <a:ext cx="5654961"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0485" name="Rectangle 3">
            <a:extLst>
              <a:ext uri="{FF2B5EF4-FFF2-40B4-BE49-F238E27FC236}">
                <a16:creationId xmlns:a16="http://schemas.microsoft.com/office/drawing/2014/main" id="{DF7805A5-A21E-9DDC-FE9D-3F5E541B3578}"/>
              </a:ext>
            </a:extLst>
          </p:cNvPr>
          <p:cNvGraphicFramePr>
            <a:graphicFrameLocks noGrp="1"/>
          </p:cNvGraphicFramePr>
          <p:nvPr>
            <p:ph idx="1"/>
            <p:extLst>
              <p:ext uri="{D42A27DB-BD31-4B8C-83A1-F6EECF244321}">
                <p14:modId xmlns:p14="http://schemas.microsoft.com/office/powerpoint/2010/main" val="2819731161"/>
              </p:ext>
            </p:extLst>
          </p:nvPr>
        </p:nvGraphicFramePr>
        <p:xfrm>
          <a:off x="4102554" y="804670"/>
          <a:ext cx="4435656"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4603" y="496088"/>
            <a:ext cx="2867411"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6009" y="609600"/>
            <a:ext cx="2664004"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791699" y="1055077"/>
            <a:ext cx="1899682" cy="4794578"/>
          </a:xfrm>
        </p:spPr>
        <p:txBody>
          <a:bodyPr>
            <a:normAutofit/>
          </a:bodyPr>
          <a:lstStyle/>
          <a:p>
            <a:r>
              <a:rPr lang="en-US" sz="2200"/>
              <a:t>DISCUSSION </a:t>
            </a:r>
            <a:endParaRPr lang="en-GB" sz="2200"/>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9039" y="-2"/>
            <a:ext cx="5654961"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3FA7CD3-A60C-3598-5684-C2DD9A397A2F}"/>
              </a:ext>
            </a:extLst>
          </p:cNvPr>
          <p:cNvGraphicFramePr>
            <a:graphicFrameLocks noGrp="1"/>
          </p:cNvGraphicFramePr>
          <p:nvPr>
            <p:ph idx="1"/>
            <p:extLst>
              <p:ext uri="{D42A27DB-BD31-4B8C-83A1-F6EECF244321}">
                <p14:modId xmlns:p14="http://schemas.microsoft.com/office/powerpoint/2010/main" val="2627753904"/>
              </p:ext>
            </p:extLst>
          </p:nvPr>
        </p:nvGraphicFramePr>
        <p:xfrm>
          <a:off x="4102554" y="804670"/>
          <a:ext cx="4435656"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29897658"/>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a:ln>
                  <a:noFill/>
                </a:ln>
              </a:rPr>
              <a:t>Discussion</a:t>
            </a:r>
          </a:p>
        </p:txBody>
      </p:sp>
      <p:sp>
        <p:nvSpPr>
          <p:cNvPr id="74755" name="Rectangle 3"/>
          <p:cNvSpPr>
            <a:spLocks noGrp="1" noChangeArrowheads="1"/>
          </p:cNvSpPr>
          <p:nvPr>
            <p:ph idx="1"/>
          </p:nvPr>
        </p:nvSpPr>
        <p:spPr/>
        <p:txBody>
          <a:bodyPr rtlCol="0">
            <a:normAutofit fontScale="85000" lnSpcReduction="20000"/>
          </a:bodyPr>
          <a:lstStyle/>
          <a:p>
            <a:pPr algn="ctr" eaLnBrk="1" fontAlgn="auto" hangingPunct="1">
              <a:buFontTx/>
              <a:buNone/>
              <a:defRPr/>
            </a:pPr>
            <a:r>
              <a:rPr lang="en-GB" altLang="en-US" dirty="0">
                <a:solidFill>
                  <a:srgbClr val="0066FF"/>
                </a:solidFill>
                <a:ea typeface="+mn-ea"/>
                <a:cs typeface="+mn-cs"/>
              </a:rPr>
              <a:t>Specific</a:t>
            </a:r>
          </a:p>
          <a:p>
            <a:pPr eaLnBrk="1" fontAlgn="auto" hangingPunct="1">
              <a:buFont typeface="Arial"/>
              <a:buChar char="•"/>
              <a:defRPr/>
            </a:pPr>
            <a:endParaRPr lang="en-GB" altLang="en-US" b="1" dirty="0">
              <a:solidFill>
                <a:schemeClr val="tx1">
                  <a:lumMod val="85000"/>
                  <a:lumOff val="15000"/>
                </a:schemeClr>
              </a:solidFill>
              <a:ea typeface="+mn-ea"/>
              <a:cs typeface="+mn-cs"/>
            </a:endParaRPr>
          </a:p>
          <a:p>
            <a:pPr eaLnBrk="1" fontAlgn="auto" hangingPunct="1">
              <a:buFont typeface="Arial"/>
              <a:buChar char="•"/>
              <a:defRPr/>
            </a:pPr>
            <a:endParaRPr lang="en-GB" altLang="en-US" dirty="0">
              <a:solidFill>
                <a:schemeClr val="tx1">
                  <a:lumMod val="85000"/>
                  <a:lumOff val="15000"/>
                </a:schemeClr>
              </a:solidFill>
              <a:ea typeface="+mn-ea"/>
              <a:cs typeface="+mn-cs"/>
            </a:endParaRPr>
          </a:p>
          <a:p>
            <a:pPr eaLnBrk="1" fontAlgn="auto" hangingPunct="1">
              <a:buFont typeface="Arial"/>
              <a:buChar char="•"/>
              <a:defRPr/>
            </a:pPr>
            <a:endParaRPr lang="en-GB" altLang="en-US" dirty="0">
              <a:solidFill>
                <a:schemeClr val="tx1">
                  <a:lumMod val="85000"/>
                  <a:lumOff val="15000"/>
                </a:schemeClr>
              </a:solidFill>
              <a:ea typeface="+mn-ea"/>
              <a:cs typeface="+mn-cs"/>
            </a:endParaRPr>
          </a:p>
          <a:p>
            <a:pPr eaLnBrk="1" fontAlgn="auto" hangingPunct="1">
              <a:buFont typeface="Arial"/>
              <a:buChar char="•"/>
              <a:defRPr/>
            </a:pPr>
            <a:endParaRPr lang="en-GB" altLang="en-US" dirty="0">
              <a:solidFill>
                <a:schemeClr val="tx1">
                  <a:lumMod val="85000"/>
                  <a:lumOff val="15000"/>
                </a:schemeClr>
              </a:solidFill>
              <a:ea typeface="+mn-ea"/>
              <a:cs typeface="+mn-cs"/>
            </a:endParaRPr>
          </a:p>
          <a:p>
            <a:pPr algn="ctr" eaLnBrk="1" fontAlgn="auto" hangingPunct="1">
              <a:buFontTx/>
              <a:buNone/>
              <a:defRPr/>
            </a:pPr>
            <a:endParaRPr lang="en-GB" altLang="en-US" sz="4400" b="1" dirty="0">
              <a:solidFill>
                <a:srgbClr val="FFFF66"/>
              </a:solidFill>
              <a:ea typeface="+mn-ea"/>
              <a:cs typeface="+mn-cs"/>
            </a:endParaRPr>
          </a:p>
          <a:p>
            <a:pPr algn="ctr" eaLnBrk="1" fontAlgn="auto" hangingPunct="1">
              <a:buFontTx/>
              <a:buNone/>
              <a:defRPr/>
            </a:pPr>
            <a:r>
              <a:rPr lang="en-GB" altLang="en-US" sz="4400" b="1" dirty="0">
                <a:solidFill>
                  <a:srgbClr val="0000FF"/>
                </a:solidFill>
                <a:ea typeface="+mn-ea"/>
                <a:cs typeface="+mn-cs"/>
              </a:rPr>
              <a:t>General</a:t>
            </a:r>
          </a:p>
          <a:p>
            <a:pPr eaLnBrk="1" fontAlgn="auto" hangingPunct="1">
              <a:buFont typeface="Arial"/>
              <a:buChar char="•"/>
              <a:defRPr/>
            </a:pPr>
            <a:endParaRPr lang="en-GB" altLang="en-US" dirty="0">
              <a:solidFill>
                <a:schemeClr val="tx1">
                  <a:lumMod val="85000"/>
                  <a:lumOff val="15000"/>
                </a:schemeClr>
              </a:solidFill>
              <a:ea typeface="+mn-ea"/>
              <a:cs typeface="+mn-cs"/>
            </a:endParaRPr>
          </a:p>
          <a:p>
            <a:pPr eaLnBrk="1" fontAlgn="auto" hangingPunct="1">
              <a:buFont typeface="Arial"/>
              <a:buChar char="•"/>
              <a:defRPr/>
            </a:pPr>
            <a:endParaRPr lang="en-GB" altLang="en-US" dirty="0">
              <a:solidFill>
                <a:schemeClr val="tx1">
                  <a:lumMod val="85000"/>
                  <a:lumOff val="15000"/>
                </a:schemeClr>
              </a:solidFill>
              <a:ea typeface="+mn-ea"/>
              <a:cs typeface="+mn-cs"/>
            </a:endParaRPr>
          </a:p>
        </p:txBody>
      </p:sp>
      <p:sp>
        <p:nvSpPr>
          <p:cNvPr id="74756" name="Line 4"/>
          <p:cNvSpPr>
            <a:spLocks noChangeShapeType="1"/>
          </p:cNvSpPr>
          <p:nvPr/>
        </p:nvSpPr>
        <p:spPr bwMode="auto">
          <a:xfrm>
            <a:off x="4643438" y="3068638"/>
            <a:ext cx="0" cy="1944687"/>
          </a:xfrm>
          <a:prstGeom prst="line">
            <a:avLst/>
          </a:prstGeom>
          <a:noFill/>
          <a:ln w="79375">
            <a:solidFill>
              <a:schemeClr val="tx1"/>
            </a:solidFill>
            <a:round/>
            <a:headEnd/>
            <a:tailEnd type="stealth" w="lg" len="lg"/>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8" presetClass="entr" presetSubtype="12" fill="hold" nodeType="clickEffect">
                                  <p:stCondLst>
                                    <p:cond delay="0"/>
                                  </p:stCondLst>
                                  <p:childTnLst>
                                    <p:set>
                                      <p:cBhvr>
                                        <p:cTn id="6" dur="1" fill="hold">
                                          <p:stCondLst>
                                            <p:cond delay="0"/>
                                          </p:stCondLst>
                                        </p:cTn>
                                        <p:tgtEl>
                                          <p:spTgt spid="74755">
                                            <p:txEl>
                                              <p:pRg st="6" end="6"/>
                                            </p:txEl>
                                          </p:spTgt>
                                        </p:tgtEl>
                                        <p:attrNameLst>
                                          <p:attrName>style.visibility</p:attrName>
                                        </p:attrNameLst>
                                      </p:cBhvr>
                                      <p:to>
                                        <p:strVal val="visible"/>
                                      </p:to>
                                    </p:set>
                                    <p:animEffect transition="in" filter="strips(downLeft)">
                                      <p:cBhvr>
                                        <p:cTn id="7" dur="500"/>
                                        <p:tgtEl>
                                          <p:spTgt spid="74755">
                                            <p:txEl>
                                              <p:pRg st="6" end="6"/>
                                            </p:txEl>
                                          </p:spTgt>
                                        </p:tgtEl>
                                      </p:cBhvr>
                                    </p:animEffect>
                                  </p:childTnLst>
                                </p:cTn>
                              </p:par>
                            </p:childTnLst>
                          </p:cTn>
                        </p:par>
                        <p:par>
                          <p:cTn id="8" fill="hold" nodeType="afterGroup">
                            <p:stCondLst>
                              <p:cond delay="500"/>
                            </p:stCondLst>
                            <p:childTnLst>
                              <p:par>
                                <p:cTn id="9" presetID="34" presetClass="entr" presetSubtype="0" fill="hold" nodeType="afterEffect">
                                  <p:stCondLst>
                                    <p:cond delay="0"/>
                                  </p:stCondLst>
                                  <p:childTnLst>
                                    <p:set>
                                      <p:cBhvr>
                                        <p:cTn id="10" dur="1" fill="hold">
                                          <p:stCondLst>
                                            <p:cond delay="0"/>
                                          </p:stCondLst>
                                        </p:cTn>
                                        <p:tgtEl>
                                          <p:spTgt spid="74756"/>
                                        </p:tgtEl>
                                        <p:attrNameLst>
                                          <p:attrName>style.visibility</p:attrName>
                                        </p:attrNameLst>
                                      </p:cBhvr>
                                      <p:to>
                                        <p:strVal val="visible"/>
                                      </p:to>
                                    </p:set>
                                    <p:anim from="(-#ppt_w/2)" to="(#ppt_x)" calcmode="lin" valueType="num">
                                      <p:cBhvr>
                                        <p:cTn id="11" dur="1200" fill="hold">
                                          <p:stCondLst>
                                            <p:cond delay="0"/>
                                          </p:stCondLst>
                                        </p:cTn>
                                        <p:tgtEl>
                                          <p:spTgt spid="74756"/>
                                        </p:tgtEl>
                                        <p:attrNameLst>
                                          <p:attrName>ppt_x</p:attrName>
                                        </p:attrNameLst>
                                      </p:cBhvr>
                                    </p:anim>
                                    <p:anim from="0" to="-1.0" calcmode="lin" valueType="num">
                                      <p:cBhvr>
                                        <p:cTn id="12" dur="400" decel="50000" autoRev="1" fill="hold">
                                          <p:stCondLst>
                                            <p:cond delay="1200"/>
                                          </p:stCondLst>
                                        </p:cTn>
                                        <p:tgtEl>
                                          <p:spTgt spid="74756"/>
                                        </p:tgtEl>
                                        <p:attrNameLst>
                                          <p:attrName>xshear</p:attrName>
                                        </p:attrNameLst>
                                      </p:cBhvr>
                                    </p:anim>
                                    <p:animScale>
                                      <p:cBhvr>
                                        <p:cTn id="13" dur="400" decel="100000" autoRev="1" fill="hold">
                                          <p:stCondLst>
                                            <p:cond delay="1200"/>
                                          </p:stCondLst>
                                        </p:cTn>
                                        <p:tgtEl>
                                          <p:spTgt spid="74756"/>
                                        </p:tgtEl>
                                      </p:cBhvr>
                                      <p:from x="100000" y="100000"/>
                                      <p:to x="80000" y="100000"/>
                                    </p:animScale>
                                    <p:anim by="(#ppt_h/3+#ppt_w*0.1)" calcmode="lin" valueType="num">
                                      <p:cBhvr additive="sum">
                                        <p:cTn id="14" dur="400" decel="100000" autoRev="1" fill="hold">
                                          <p:stCondLst>
                                            <p:cond delay="1200"/>
                                          </p:stCondLst>
                                        </p:cTn>
                                        <p:tgtEl>
                                          <p:spTgt spid="74756"/>
                                        </p:tgtEl>
                                        <p:attrNameLst>
                                          <p:attrName>ppt_x</p:attrName>
                                        </p:attrNameLst>
                                      </p:cBhvr>
                                    </p:anim>
                                  </p:childTnLst>
                                </p:cTn>
                              </p:par>
                            </p:childTnLst>
                          </p:cTn>
                        </p:par>
                        <p:par>
                          <p:cTn id="15" fill="hold" nodeType="afterGroup">
                            <p:stCondLst>
                              <p:cond delay="2500"/>
                            </p:stCondLst>
                            <p:childTnLst>
                              <p:par>
                                <p:cTn id="16" presetID="6" presetClass="entr" presetSubtype="16" fill="hold" nodeType="afterEffect">
                                  <p:stCondLst>
                                    <p:cond delay="0"/>
                                  </p:stCondLst>
                                  <p:childTnLst>
                                    <p:set>
                                      <p:cBhvr>
                                        <p:cTn id="17" dur="1" fill="hold">
                                          <p:stCondLst>
                                            <p:cond delay="0"/>
                                          </p:stCondLst>
                                        </p:cTn>
                                        <p:tgtEl>
                                          <p:spTgt spid="74755">
                                            <p:txEl>
                                              <p:pRg st="0" end="0"/>
                                            </p:txEl>
                                          </p:spTgt>
                                        </p:tgtEl>
                                        <p:attrNameLst>
                                          <p:attrName>style.visibility</p:attrName>
                                        </p:attrNameLst>
                                      </p:cBhvr>
                                      <p:to>
                                        <p:strVal val="visible"/>
                                      </p:to>
                                    </p:set>
                                    <p:animEffect transition="in" filter="circle(in)">
                                      <p:cBhvr>
                                        <p:cTn id="18" dur="1000"/>
                                        <p:tgtEl>
                                          <p:spTgt spid="7475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FED36-4B7A-8EAC-0559-F058E182EAB2}"/>
              </a:ext>
            </a:extLst>
          </p:cNvPr>
          <p:cNvSpPr>
            <a:spLocks noGrp="1"/>
          </p:cNvSpPr>
          <p:nvPr>
            <p:ph type="title"/>
          </p:nvPr>
        </p:nvSpPr>
        <p:spPr/>
        <p:txBody>
          <a:bodyPr/>
          <a:lstStyle/>
          <a:p>
            <a:r>
              <a:rPr lang="en-US" dirty="0"/>
              <a:t>Approx. 2000 words in total – Experimental Project. </a:t>
            </a:r>
          </a:p>
        </p:txBody>
      </p:sp>
      <p:sp>
        <p:nvSpPr>
          <p:cNvPr id="3" name="Content Placeholder 2">
            <a:extLst>
              <a:ext uri="{FF2B5EF4-FFF2-40B4-BE49-F238E27FC236}">
                <a16:creationId xmlns:a16="http://schemas.microsoft.com/office/drawing/2014/main" id="{AB0E875A-8F89-C35E-03BF-2F1AC9F8D071}"/>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851841489"/>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GB" altLang="en-US" dirty="0">
                <a:solidFill>
                  <a:schemeClr val="tx1">
                    <a:lumMod val="85000"/>
                    <a:lumOff val="15000"/>
                  </a:schemeClr>
                </a:solidFill>
                <a:ea typeface="+mj-ea"/>
                <a:cs typeface="+mj-cs"/>
              </a:rPr>
              <a:t>Important Components of the Discussion Section (experimental project)</a:t>
            </a:r>
            <a:endParaRPr lang="en-US" altLang="en-US" dirty="0">
              <a:solidFill>
                <a:schemeClr val="tx1">
                  <a:lumMod val="85000"/>
                  <a:lumOff val="15000"/>
                </a:schemeClr>
              </a:solidFill>
              <a:ea typeface="+mj-ea"/>
              <a:cs typeface="+mj-cs"/>
            </a:endParaRPr>
          </a:p>
        </p:txBody>
      </p:sp>
      <p:sp>
        <p:nvSpPr>
          <p:cNvPr id="24579" name="Rectangle 3"/>
          <p:cNvSpPr>
            <a:spLocks noGrp="1" noChangeArrowheads="1"/>
          </p:cNvSpPr>
          <p:nvPr>
            <p:ph idx="1"/>
          </p:nvPr>
        </p:nvSpPr>
        <p:spPr>
          <a:xfrm>
            <a:off x="1062038" y="2492375"/>
            <a:ext cx="7769225" cy="3889375"/>
          </a:xfrm>
        </p:spPr>
        <p:txBody>
          <a:bodyPr/>
          <a:lstStyle/>
          <a:p>
            <a:pPr marL="609600" indent="-609600" eaLnBrk="1" hangingPunct="1">
              <a:buFontTx/>
              <a:buAutoNum type="arabicPeriod"/>
            </a:pPr>
            <a:r>
              <a:rPr lang="en-GB" altLang="en-US" dirty="0"/>
              <a:t>Introduction of key findings from your results.</a:t>
            </a:r>
          </a:p>
          <a:p>
            <a:pPr marL="609600" indent="-609600" eaLnBrk="1" hangingPunct="1">
              <a:buFontTx/>
              <a:buAutoNum type="arabicPeriod"/>
            </a:pPr>
            <a:r>
              <a:rPr lang="en-GB" altLang="en-US" dirty="0"/>
              <a:t>Relating your results to previous research (and theory).</a:t>
            </a:r>
          </a:p>
          <a:p>
            <a:pPr marL="609600" indent="-609600" eaLnBrk="1" hangingPunct="1">
              <a:buFontTx/>
              <a:buAutoNum type="arabicPeriod"/>
            </a:pPr>
            <a:r>
              <a:rPr lang="en-GB" altLang="en-US" dirty="0"/>
              <a:t>Suggest reasons for your findings.</a:t>
            </a:r>
          </a:p>
          <a:p>
            <a:pPr marL="609600" indent="-609600" eaLnBrk="1" hangingPunct="1">
              <a:buFontTx/>
              <a:buAutoNum type="arabicPeriod"/>
            </a:pPr>
            <a:r>
              <a:rPr lang="en-GB" altLang="en-US" dirty="0"/>
              <a:t>Practical implications.</a:t>
            </a:r>
          </a:p>
          <a:p>
            <a:pPr marL="609600" indent="-609600" eaLnBrk="1" hangingPunct="1">
              <a:buFontTx/>
              <a:buAutoNum type="arabicPeriod"/>
            </a:pPr>
            <a:r>
              <a:rPr lang="en-GB" altLang="en-US" dirty="0"/>
              <a:t>Strengths and limitations of your study.</a:t>
            </a:r>
          </a:p>
          <a:p>
            <a:pPr marL="609600" indent="-609600" eaLnBrk="1" hangingPunct="1">
              <a:buFontTx/>
              <a:buAutoNum type="arabicPeriod"/>
            </a:pPr>
            <a:r>
              <a:rPr lang="en-GB" altLang="en-US" dirty="0"/>
              <a:t>Directions for future research.</a:t>
            </a:r>
          </a:p>
          <a:p>
            <a:pPr marL="609600" indent="-609600" eaLnBrk="1" hangingPunct="1">
              <a:buFontTx/>
              <a:buAutoNum type="arabicPeriod"/>
            </a:pPr>
            <a:r>
              <a:rPr lang="en-GB" altLang="en-US" dirty="0"/>
              <a:t>Conclusion / summary</a:t>
            </a:r>
          </a:p>
          <a:p>
            <a:pPr marL="609600" indent="-609600" eaLnBrk="1" hangingPunct="1">
              <a:buFontTx/>
              <a:buAutoNum type="arabicPeriod"/>
            </a:pPr>
            <a:endParaRPr lang="en-US" altLang="en-US" dirty="0"/>
          </a:p>
        </p:txBody>
      </p:sp>
    </p:spTree>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76338" y="404664"/>
            <a:ext cx="6799262" cy="1814661"/>
          </a:xfrm>
        </p:spPr>
        <p:txBody>
          <a:bodyPr rtlCol="0">
            <a:normAutofit fontScale="90000"/>
          </a:bodyPr>
          <a:lstStyle/>
          <a:p>
            <a:pPr eaLnBrk="1" fontAlgn="auto" hangingPunct="1">
              <a:spcAft>
                <a:spcPts val="0"/>
              </a:spcAft>
              <a:defRPr/>
            </a:pPr>
            <a:r>
              <a:rPr lang="en-GB" altLang="en-US" dirty="0">
                <a:solidFill>
                  <a:schemeClr val="tx1">
                    <a:lumMod val="85000"/>
                    <a:lumOff val="15000"/>
                  </a:schemeClr>
                </a:solidFill>
                <a:ea typeface="+mj-ea"/>
                <a:cs typeface="+mj-cs"/>
              </a:rPr>
              <a:t>Getting started…</a:t>
            </a:r>
            <a:br>
              <a:rPr lang="en-GB" altLang="en-US" dirty="0">
                <a:solidFill>
                  <a:schemeClr val="tx1">
                    <a:lumMod val="85000"/>
                    <a:lumOff val="15000"/>
                  </a:schemeClr>
                </a:solidFill>
                <a:ea typeface="+mj-ea"/>
                <a:cs typeface="+mj-cs"/>
              </a:rPr>
            </a:br>
            <a:r>
              <a:rPr lang="en-GB" altLang="en-US" dirty="0">
                <a:solidFill>
                  <a:schemeClr val="tx1">
                    <a:lumMod val="85000"/>
                    <a:lumOff val="15000"/>
                  </a:schemeClr>
                </a:solidFill>
                <a:ea typeface="+mj-ea"/>
                <a:cs typeface="+mj-cs"/>
              </a:rPr>
              <a:t>Create a </a:t>
            </a:r>
            <a:r>
              <a:rPr lang="en-GB" altLang="en-US" dirty="0">
                <a:solidFill>
                  <a:srgbClr val="0066FF"/>
                </a:solidFill>
                <a:ea typeface="+mj-ea"/>
                <a:cs typeface="+mj-cs"/>
              </a:rPr>
              <a:t>Discussion Section </a:t>
            </a:r>
            <a:r>
              <a:rPr lang="en-GB" altLang="en-US" dirty="0">
                <a:solidFill>
                  <a:schemeClr val="tx1">
                    <a:lumMod val="85000"/>
                    <a:lumOff val="15000"/>
                  </a:schemeClr>
                </a:solidFill>
                <a:ea typeface="+mj-ea"/>
                <a:cs typeface="+mj-cs"/>
              </a:rPr>
              <a:t>file with the following sub headings…</a:t>
            </a:r>
            <a:endParaRPr lang="en-US" altLang="en-US" dirty="0">
              <a:solidFill>
                <a:schemeClr val="tx1">
                  <a:lumMod val="85000"/>
                  <a:lumOff val="15000"/>
                </a:schemeClr>
              </a:solidFill>
              <a:ea typeface="+mj-ea"/>
              <a:cs typeface="+mj-cs"/>
            </a:endParaRPr>
          </a:p>
        </p:txBody>
      </p:sp>
      <p:sp>
        <p:nvSpPr>
          <p:cNvPr id="24579" name="Rectangle 3"/>
          <p:cNvSpPr>
            <a:spLocks noGrp="1" noChangeArrowheads="1"/>
          </p:cNvSpPr>
          <p:nvPr>
            <p:ph idx="1"/>
          </p:nvPr>
        </p:nvSpPr>
        <p:spPr>
          <a:xfrm>
            <a:off x="1062038" y="2492375"/>
            <a:ext cx="7769225" cy="3889375"/>
          </a:xfrm>
        </p:spPr>
        <p:txBody>
          <a:bodyPr/>
          <a:lstStyle/>
          <a:p>
            <a:pPr marL="609600" indent="-609600" eaLnBrk="1" hangingPunct="1">
              <a:buFontTx/>
              <a:buAutoNum type="arabicPeriod"/>
            </a:pPr>
            <a:r>
              <a:rPr lang="en-GB" altLang="en-US" dirty="0"/>
              <a:t>Introduction of key findings from your results.</a:t>
            </a:r>
          </a:p>
          <a:p>
            <a:pPr marL="609600" indent="-609600" eaLnBrk="1" hangingPunct="1">
              <a:buFontTx/>
              <a:buAutoNum type="arabicPeriod"/>
            </a:pPr>
            <a:r>
              <a:rPr lang="en-GB" altLang="en-US" dirty="0"/>
              <a:t>Relating your results to previous research (and theory).</a:t>
            </a:r>
          </a:p>
          <a:p>
            <a:pPr marL="609600" indent="-609600" eaLnBrk="1" hangingPunct="1">
              <a:buFontTx/>
              <a:buAutoNum type="arabicPeriod"/>
            </a:pPr>
            <a:r>
              <a:rPr lang="en-GB" altLang="en-US" dirty="0"/>
              <a:t>Suggest reasons for your findings.</a:t>
            </a:r>
          </a:p>
          <a:p>
            <a:pPr marL="609600" indent="-609600" eaLnBrk="1" hangingPunct="1">
              <a:buFontTx/>
              <a:buAutoNum type="arabicPeriod"/>
            </a:pPr>
            <a:r>
              <a:rPr lang="en-GB" altLang="en-US" dirty="0"/>
              <a:t>Practical implications.</a:t>
            </a:r>
          </a:p>
          <a:p>
            <a:pPr marL="609600" indent="-609600" eaLnBrk="1" hangingPunct="1">
              <a:buFontTx/>
              <a:buAutoNum type="arabicPeriod"/>
            </a:pPr>
            <a:r>
              <a:rPr lang="en-GB" altLang="en-US" dirty="0"/>
              <a:t>Strengths and limitations of your study.</a:t>
            </a:r>
          </a:p>
          <a:p>
            <a:pPr marL="609600" indent="-609600" eaLnBrk="1" hangingPunct="1">
              <a:buFontTx/>
              <a:buAutoNum type="arabicPeriod"/>
            </a:pPr>
            <a:r>
              <a:rPr lang="en-GB" altLang="en-US" dirty="0"/>
              <a:t>Directions for future research.</a:t>
            </a:r>
          </a:p>
          <a:p>
            <a:pPr marL="609600" indent="-609600" eaLnBrk="1" hangingPunct="1">
              <a:buFontTx/>
              <a:buAutoNum type="arabicPeriod"/>
            </a:pPr>
            <a:r>
              <a:rPr lang="en-GB" altLang="en-US" dirty="0"/>
              <a:t>Conclusion / summary (300 words EXP/ approx. 600 words NR)</a:t>
            </a:r>
            <a:endParaRPr lang="en-US" altLang="en-US" dirty="0"/>
          </a:p>
        </p:txBody>
      </p:sp>
    </p:spTree>
    <p:extLst>
      <p:ext uri="{BB962C8B-B14F-4D97-AF65-F5344CB8AC3E}">
        <p14:creationId xmlns:p14="http://schemas.microsoft.com/office/powerpoint/2010/main" val="3209827895"/>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945" name="Rectangle 39944">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39947" name="Rectangle 39946">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4603" y="496088"/>
            <a:ext cx="2867411"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49" name="Rectangle 39948">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6009" y="609600"/>
            <a:ext cx="2664004"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9938" name="Title 1"/>
          <p:cNvSpPr>
            <a:spLocks noGrp="1"/>
          </p:cNvSpPr>
          <p:nvPr>
            <p:ph type="title"/>
          </p:nvPr>
        </p:nvSpPr>
        <p:spPr>
          <a:xfrm>
            <a:off x="791699" y="1055077"/>
            <a:ext cx="1899682" cy="4794578"/>
          </a:xfrm>
        </p:spPr>
        <p:txBody>
          <a:bodyPr>
            <a:normAutofit/>
          </a:bodyPr>
          <a:lstStyle/>
          <a:p>
            <a:pPr eaLnBrk="1" hangingPunct="1"/>
            <a:r>
              <a:rPr lang="en-GB" altLang="en-US">
                <a:ln>
                  <a:noFill/>
                </a:ln>
              </a:rPr>
              <a:t>Task 1:</a:t>
            </a:r>
            <a:endParaRPr lang="en-US" altLang="en-US">
              <a:ln>
                <a:noFill/>
              </a:ln>
            </a:endParaRPr>
          </a:p>
        </p:txBody>
      </p:sp>
      <p:sp useBgFill="1">
        <p:nvSpPr>
          <p:cNvPr id="39951" name="Rectangle 39950">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9039" y="-2"/>
            <a:ext cx="5654961"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9941" name="Content Placeholder 2">
            <a:extLst>
              <a:ext uri="{FF2B5EF4-FFF2-40B4-BE49-F238E27FC236}">
                <a16:creationId xmlns:a16="http://schemas.microsoft.com/office/drawing/2014/main" id="{4C90FBEC-FFD7-895B-8287-5CB3BCBFCB3B}"/>
              </a:ext>
            </a:extLst>
          </p:cNvPr>
          <p:cNvGraphicFramePr>
            <a:graphicFrameLocks noGrp="1"/>
          </p:cNvGraphicFramePr>
          <p:nvPr>
            <p:ph idx="1"/>
            <p:extLst>
              <p:ext uri="{D42A27DB-BD31-4B8C-83A1-F6EECF244321}">
                <p14:modId xmlns:p14="http://schemas.microsoft.com/office/powerpoint/2010/main" val="1646449495"/>
              </p:ext>
            </p:extLst>
          </p:nvPr>
        </p:nvGraphicFramePr>
        <p:xfrm>
          <a:off x="4102554" y="804670"/>
          <a:ext cx="4435656"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4111725"/>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69" name="Rectangle 4096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40971" name="Rectangle 4097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4603" y="496088"/>
            <a:ext cx="2867411"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73" name="Rectangle 4097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6009" y="609600"/>
            <a:ext cx="2664004"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0962" name="Title 1"/>
          <p:cNvSpPr>
            <a:spLocks noGrp="1"/>
          </p:cNvSpPr>
          <p:nvPr>
            <p:ph type="title"/>
          </p:nvPr>
        </p:nvSpPr>
        <p:spPr>
          <a:xfrm>
            <a:off x="791699" y="1055077"/>
            <a:ext cx="1899682" cy="4794578"/>
          </a:xfrm>
        </p:spPr>
        <p:txBody>
          <a:bodyPr>
            <a:normAutofit/>
          </a:bodyPr>
          <a:lstStyle/>
          <a:p>
            <a:pPr eaLnBrk="1" hangingPunct="1"/>
            <a:r>
              <a:rPr lang="en-GB" altLang="en-US">
                <a:ln>
                  <a:noFill/>
                </a:ln>
              </a:rPr>
              <a:t>Task 2:</a:t>
            </a:r>
            <a:endParaRPr lang="en-US" altLang="en-US">
              <a:ln>
                <a:noFill/>
              </a:ln>
            </a:endParaRPr>
          </a:p>
        </p:txBody>
      </p:sp>
      <p:sp useBgFill="1">
        <p:nvSpPr>
          <p:cNvPr id="40975" name="Rectangle 4097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9039" y="-2"/>
            <a:ext cx="5654961"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0965" name="Content Placeholder 2">
            <a:extLst>
              <a:ext uri="{FF2B5EF4-FFF2-40B4-BE49-F238E27FC236}">
                <a16:creationId xmlns:a16="http://schemas.microsoft.com/office/drawing/2014/main" id="{EC6D3F8F-73DA-62F3-CCB2-C1705DE32E76}"/>
              </a:ext>
            </a:extLst>
          </p:cNvPr>
          <p:cNvGraphicFramePr>
            <a:graphicFrameLocks noGrp="1"/>
          </p:cNvGraphicFramePr>
          <p:nvPr>
            <p:ph idx="1"/>
            <p:extLst>
              <p:ext uri="{D42A27DB-BD31-4B8C-83A1-F6EECF244321}">
                <p14:modId xmlns:p14="http://schemas.microsoft.com/office/powerpoint/2010/main" val="715511252"/>
              </p:ext>
            </p:extLst>
          </p:nvPr>
        </p:nvGraphicFramePr>
        <p:xfrm>
          <a:off x="4102554" y="804670"/>
          <a:ext cx="4435656"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362761"/>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4603" y="496088"/>
            <a:ext cx="2867411"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6009" y="609600"/>
            <a:ext cx="2664004"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791699" y="1055077"/>
            <a:ext cx="1899682" cy="4794578"/>
          </a:xfrm>
        </p:spPr>
        <p:txBody>
          <a:bodyPr>
            <a:normAutofit/>
          </a:bodyPr>
          <a:lstStyle/>
          <a:p>
            <a:r>
              <a:rPr lang="en-US" sz="3100"/>
              <a:t>Some points to consider for the start of the discussion:</a:t>
            </a:r>
            <a:endParaRPr lang="en-GB" sz="3100"/>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9039" y="-2"/>
            <a:ext cx="5654961"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CAE459A-7CD6-BAA3-0499-42EB9EB34628}"/>
              </a:ext>
            </a:extLst>
          </p:cNvPr>
          <p:cNvGraphicFramePr>
            <a:graphicFrameLocks noGrp="1"/>
          </p:cNvGraphicFramePr>
          <p:nvPr>
            <p:ph idx="1"/>
            <p:extLst>
              <p:ext uri="{D42A27DB-BD31-4B8C-83A1-F6EECF244321}">
                <p14:modId xmlns:p14="http://schemas.microsoft.com/office/powerpoint/2010/main" val="3290419921"/>
              </p:ext>
            </p:extLst>
          </p:nvPr>
        </p:nvGraphicFramePr>
        <p:xfrm>
          <a:off x="4102554" y="804670"/>
          <a:ext cx="4435656"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1137634"/>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187450" y="484188"/>
            <a:ext cx="6799263" cy="1303337"/>
          </a:xfrm>
        </p:spPr>
        <p:txBody>
          <a:bodyPr rtlCol="0">
            <a:normAutofit fontScale="90000"/>
          </a:bodyPr>
          <a:lstStyle/>
          <a:p>
            <a:pPr eaLnBrk="1" fontAlgn="auto" hangingPunct="1">
              <a:spcAft>
                <a:spcPts val="0"/>
              </a:spcAft>
              <a:defRPr/>
            </a:pPr>
            <a:r>
              <a:rPr lang="en-GB" altLang="en-US" dirty="0">
                <a:solidFill>
                  <a:schemeClr val="tx1">
                    <a:lumMod val="85000"/>
                    <a:lumOff val="15000"/>
                  </a:schemeClr>
                </a:solidFill>
                <a:ea typeface="+mj-ea"/>
                <a:cs typeface="+mj-cs"/>
              </a:rPr>
              <a:t>Introduction of Key Findings From Your Results.</a:t>
            </a:r>
            <a:endParaRPr lang="en-US" altLang="en-US" dirty="0">
              <a:solidFill>
                <a:schemeClr val="tx1">
                  <a:lumMod val="85000"/>
                  <a:lumOff val="15000"/>
                </a:schemeClr>
              </a:solidFill>
              <a:ea typeface="+mj-ea"/>
              <a:cs typeface="+mj-cs"/>
            </a:endParaRPr>
          </a:p>
        </p:txBody>
      </p:sp>
      <p:sp>
        <p:nvSpPr>
          <p:cNvPr id="26627" name="Rectangle 3"/>
          <p:cNvSpPr>
            <a:spLocks noGrp="1" noChangeArrowheads="1"/>
          </p:cNvSpPr>
          <p:nvPr>
            <p:ph idx="1"/>
          </p:nvPr>
        </p:nvSpPr>
        <p:spPr>
          <a:xfrm>
            <a:off x="755650" y="1766888"/>
            <a:ext cx="8388350" cy="5091112"/>
          </a:xfrm>
        </p:spPr>
        <p:txBody>
          <a:bodyPr/>
          <a:lstStyle/>
          <a:p>
            <a:pPr eaLnBrk="1" hangingPunct="1">
              <a:lnSpc>
                <a:spcPct val="80000"/>
              </a:lnSpc>
            </a:pPr>
            <a:r>
              <a:rPr lang="en-US" altLang="en-US" sz="2000"/>
              <a:t>The first sentence in the discussion should briefly describe the most important result you obtained.</a:t>
            </a:r>
          </a:p>
          <a:p>
            <a:pPr eaLnBrk="1" hangingPunct="1">
              <a:lnSpc>
                <a:spcPct val="80000"/>
              </a:lnSpc>
            </a:pPr>
            <a:r>
              <a:rPr lang="en-US" altLang="en-US" sz="2000"/>
              <a:t>What were your key findings?</a:t>
            </a:r>
          </a:p>
          <a:p>
            <a:pPr eaLnBrk="1" hangingPunct="1">
              <a:lnSpc>
                <a:spcPct val="80000"/>
              </a:lnSpc>
            </a:pPr>
            <a:r>
              <a:rPr lang="en-US" altLang="en-US" sz="2000"/>
              <a:t>Relate back to your aims… State the conclusion(s) in clear, precise, unambiguous language.  </a:t>
            </a:r>
          </a:p>
          <a:p>
            <a:pPr eaLnBrk="1" hangingPunct="1">
              <a:lnSpc>
                <a:spcPct val="80000"/>
              </a:lnSpc>
            </a:pPr>
            <a:r>
              <a:rPr lang="en-US" altLang="en-US" sz="2000"/>
              <a:t>Remember you have not </a:t>
            </a:r>
            <a:r>
              <a:rPr lang="en-US" altLang="en-GB" sz="2000"/>
              <a:t>‘</a:t>
            </a:r>
            <a:r>
              <a:rPr lang="en-US" altLang="en-US" sz="2000"/>
              <a:t>proved</a:t>
            </a:r>
            <a:r>
              <a:rPr lang="en-US" altLang="en-GB" sz="2000"/>
              <a:t>’</a:t>
            </a:r>
            <a:r>
              <a:rPr lang="en-US" altLang="en-US" sz="2000"/>
              <a:t> anything, you merely support or reject previous research </a:t>
            </a:r>
          </a:p>
          <a:p>
            <a:pPr eaLnBrk="1" hangingPunct="1">
              <a:lnSpc>
                <a:spcPct val="80000"/>
              </a:lnSpc>
            </a:pPr>
            <a:r>
              <a:rPr lang="en-US" altLang="en-US" sz="2000"/>
              <a:t>If you proposed hypotheses – you can support or reject these. </a:t>
            </a:r>
          </a:p>
          <a:p>
            <a:pPr eaLnBrk="1" hangingPunct="1">
              <a:lnSpc>
                <a:spcPct val="80000"/>
              </a:lnSpc>
            </a:pPr>
            <a:r>
              <a:rPr lang="en-US" altLang="en-US" sz="2000"/>
              <a:t>You do not HAVE to have hypotheses.</a:t>
            </a:r>
          </a:p>
          <a:p>
            <a:pPr eaLnBrk="1" hangingPunct="1">
              <a:lnSpc>
                <a:spcPct val="80000"/>
              </a:lnSpc>
            </a:pPr>
            <a:r>
              <a:rPr lang="en-US" altLang="en-US" sz="2000"/>
              <a:t>The first section is a direct interpretation of your statistical test results or qualitative analysis, however do not simply re-state what you have said in the results section.</a:t>
            </a:r>
            <a:r>
              <a:rPr lang="en-GB" altLang="en-US" sz="2000"/>
              <a:t> </a:t>
            </a:r>
          </a:p>
          <a:p>
            <a:pPr eaLnBrk="1" hangingPunct="1">
              <a:lnSpc>
                <a:spcPct val="80000"/>
              </a:lnSpc>
            </a:pPr>
            <a:r>
              <a:rPr lang="en-US" altLang="en-US" sz="2000"/>
              <a:t>Significance values (quantitative research) should be included (P&lt;0.05 or P&lt;0.01).</a:t>
            </a:r>
          </a:p>
        </p:txBody>
      </p:sp>
    </p:spTree>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187450" y="463550"/>
            <a:ext cx="6799263" cy="1303338"/>
          </a:xfrm>
        </p:spPr>
        <p:txBody>
          <a:bodyPr rtlCol="0">
            <a:normAutofit fontScale="90000"/>
          </a:bodyPr>
          <a:lstStyle/>
          <a:p>
            <a:pPr eaLnBrk="1" fontAlgn="auto" hangingPunct="1">
              <a:spcAft>
                <a:spcPts val="0"/>
              </a:spcAft>
              <a:defRPr/>
            </a:pPr>
            <a:r>
              <a:rPr lang="en-GB" altLang="en-US" dirty="0">
                <a:solidFill>
                  <a:schemeClr val="tx1">
                    <a:lumMod val="85000"/>
                    <a:lumOff val="15000"/>
                  </a:schemeClr>
                </a:solidFill>
                <a:ea typeface="+mj-ea"/>
                <a:cs typeface="+mj-cs"/>
              </a:rPr>
              <a:t>Relating Your Results to Previous Research.</a:t>
            </a:r>
            <a:endParaRPr lang="en-US" altLang="en-US" dirty="0">
              <a:solidFill>
                <a:schemeClr val="tx1">
                  <a:lumMod val="85000"/>
                  <a:lumOff val="15000"/>
                </a:schemeClr>
              </a:solidFill>
              <a:ea typeface="+mj-ea"/>
              <a:cs typeface="+mj-cs"/>
            </a:endParaRPr>
          </a:p>
        </p:txBody>
      </p:sp>
      <p:sp>
        <p:nvSpPr>
          <p:cNvPr id="28675" name="Rectangle 3"/>
          <p:cNvSpPr>
            <a:spLocks noGrp="1" noChangeArrowheads="1"/>
          </p:cNvSpPr>
          <p:nvPr>
            <p:ph idx="1"/>
          </p:nvPr>
        </p:nvSpPr>
        <p:spPr>
          <a:xfrm>
            <a:off x="1062038" y="1766888"/>
            <a:ext cx="7769225" cy="5091112"/>
          </a:xfrm>
        </p:spPr>
        <p:txBody>
          <a:bodyPr/>
          <a:lstStyle/>
          <a:p>
            <a:pPr eaLnBrk="1" hangingPunct="1">
              <a:lnSpc>
                <a:spcPct val="90000"/>
              </a:lnSpc>
            </a:pPr>
            <a:r>
              <a:rPr lang="en-US" altLang="en-US" sz="2000"/>
              <a:t>The reader should be able to go directly to the discussion section and establish the key findings from the first paragraph. </a:t>
            </a:r>
          </a:p>
          <a:p>
            <a:pPr eaLnBrk="1" hangingPunct="1">
              <a:lnSpc>
                <a:spcPct val="90000"/>
              </a:lnSpc>
            </a:pPr>
            <a:r>
              <a:rPr lang="en-US" altLang="en-US" sz="2000"/>
              <a:t>Relate back to previous work that you have discussed. </a:t>
            </a:r>
          </a:p>
          <a:p>
            <a:pPr eaLnBrk="1" hangingPunct="1">
              <a:lnSpc>
                <a:spcPct val="90000"/>
              </a:lnSpc>
            </a:pPr>
            <a:r>
              <a:rPr lang="en-US" altLang="en-US" sz="2000"/>
              <a:t>The main emphasis in this section should lie in relating your results to previous work in the area and in discussing the theoretical implications. </a:t>
            </a:r>
          </a:p>
          <a:p>
            <a:pPr eaLnBrk="1" hangingPunct="1">
              <a:lnSpc>
                <a:spcPct val="90000"/>
              </a:lnSpc>
            </a:pPr>
            <a:r>
              <a:rPr lang="en-US" altLang="en-US" sz="2000"/>
              <a:t>Start with most specific / relevant research.</a:t>
            </a:r>
          </a:p>
          <a:p>
            <a:pPr eaLnBrk="1" hangingPunct="1">
              <a:lnSpc>
                <a:spcPct val="90000"/>
              </a:lnSpc>
            </a:pPr>
            <a:r>
              <a:rPr lang="en-US" altLang="en-US" sz="2000"/>
              <a:t>Similar study / using the same methods / same population…if possible </a:t>
            </a:r>
          </a:p>
          <a:p>
            <a:pPr eaLnBrk="1" hangingPunct="1">
              <a:lnSpc>
                <a:spcPct val="90000"/>
              </a:lnSpc>
            </a:pPr>
            <a:r>
              <a:rPr lang="en-US" altLang="en-US" sz="2000"/>
              <a:t>Do your results support or reject previous studies?</a:t>
            </a:r>
          </a:p>
          <a:p>
            <a:pPr eaLnBrk="1" hangingPunct="1">
              <a:lnSpc>
                <a:spcPct val="90000"/>
              </a:lnSpc>
            </a:pPr>
            <a:r>
              <a:rPr lang="en-US" altLang="en-US" sz="2000"/>
              <a:t>Similarities / differences? </a:t>
            </a:r>
          </a:p>
        </p:txBody>
      </p:sp>
    </p:spTree>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4603" y="496088"/>
            <a:ext cx="2867411"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6009" y="609600"/>
            <a:ext cx="2664004"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791699" y="1055077"/>
            <a:ext cx="1899682" cy="4794578"/>
          </a:xfrm>
        </p:spPr>
        <p:txBody>
          <a:bodyPr>
            <a:normAutofit/>
          </a:bodyPr>
          <a:lstStyle/>
          <a:p>
            <a:r>
              <a:rPr lang="en-GB" dirty="0"/>
              <a:t>Relate to previous research</a:t>
            </a: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9039" y="-2"/>
            <a:ext cx="5654961"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B2D9ABB-762A-A7D0-A37A-F7B00483E11F}"/>
              </a:ext>
            </a:extLst>
          </p:cNvPr>
          <p:cNvGraphicFramePr>
            <a:graphicFrameLocks noGrp="1"/>
          </p:cNvGraphicFramePr>
          <p:nvPr>
            <p:ph idx="1"/>
            <p:extLst>
              <p:ext uri="{D42A27DB-BD31-4B8C-83A1-F6EECF244321}">
                <p14:modId xmlns:p14="http://schemas.microsoft.com/office/powerpoint/2010/main" val="178951315"/>
              </p:ext>
            </p:extLst>
          </p:nvPr>
        </p:nvGraphicFramePr>
        <p:xfrm>
          <a:off x="4102554" y="804670"/>
          <a:ext cx="4435656"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4156649"/>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45064" name="Rectangle 45063">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66" name="Rectangle 45065">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997" y="469900"/>
            <a:ext cx="2771251"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68" name="Rectangle 45067">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751" y="635508"/>
            <a:ext cx="2523744"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5058" name="Title 1"/>
          <p:cNvSpPr>
            <a:spLocks noGrp="1"/>
          </p:cNvSpPr>
          <p:nvPr>
            <p:ph type="title"/>
          </p:nvPr>
        </p:nvSpPr>
        <p:spPr>
          <a:xfrm>
            <a:off x="714081" y="954756"/>
            <a:ext cx="2047810" cy="4946003"/>
          </a:xfrm>
        </p:spPr>
        <p:txBody>
          <a:bodyPr>
            <a:normAutofit/>
          </a:bodyPr>
          <a:lstStyle/>
          <a:p>
            <a:r>
              <a:rPr lang="en-GB" altLang="en-US">
                <a:ln>
                  <a:noFill/>
                </a:ln>
                <a:solidFill>
                  <a:srgbClr val="FFFFFF"/>
                </a:solidFill>
                <a:latin typeface="Times New Roman" panose="02020603050405020304" pitchFamily="18" charset="0"/>
              </a:rPr>
              <a:t>Task: </a:t>
            </a:r>
            <a:endParaRPr lang="en-US" altLang="en-US">
              <a:ln>
                <a:noFill/>
              </a:ln>
              <a:solidFill>
                <a:srgbClr val="FFFFFF"/>
              </a:solidFill>
              <a:latin typeface="Times New Roman" panose="02020603050405020304" pitchFamily="18" charset="0"/>
            </a:endParaRPr>
          </a:p>
        </p:txBody>
      </p:sp>
      <p:sp>
        <p:nvSpPr>
          <p:cNvPr id="45070" name="Rectangle 45069">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0722" y="0"/>
            <a:ext cx="5653278"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59" name="Content Placeholder 2"/>
          <p:cNvSpPr>
            <a:spLocks noGrp="1"/>
          </p:cNvSpPr>
          <p:nvPr>
            <p:ph idx="1"/>
          </p:nvPr>
        </p:nvSpPr>
        <p:spPr>
          <a:xfrm>
            <a:off x="3855700" y="469900"/>
            <a:ext cx="4465223" cy="5405968"/>
          </a:xfrm>
        </p:spPr>
        <p:txBody>
          <a:bodyPr anchor="ctr">
            <a:normAutofit/>
          </a:bodyPr>
          <a:lstStyle/>
          <a:p>
            <a:pPr marL="0" indent="0" eaLnBrk="1" hangingPunct="1">
              <a:buFontTx/>
              <a:buNone/>
            </a:pPr>
            <a:r>
              <a:rPr lang="en-GB" altLang="en-US" dirty="0">
                <a:latin typeface="Times New Roman" panose="02020603050405020304" pitchFamily="18" charset="0"/>
              </a:rPr>
              <a:t>For your study…Outline the following. </a:t>
            </a:r>
          </a:p>
          <a:p>
            <a:pPr marL="0" indent="0" eaLnBrk="1" hangingPunct="1">
              <a:buFontTx/>
              <a:buNone/>
            </a:pPr>
            <a:endParaRPr lang="en-GB" altLang="en-US" dirty="0">
              <a:latin typeface="Times New Roman" panose="02020603050405020304" pitchFamily="18" charset="0"/>
            </a:endParaRPr>
          </a:p>
          <a:p>
            <a:pPr marL="457200" indent="-457200" eaLnBrk="1" hangingPunct="1">
              <a:buFontTx/>
              <a:buAutoNum type="arabicPeriod"/>
            </a:pPr>
            <a:r>
              <a:rPr lang="en-GB" altLang="en-US" dirty="0">
                <a:latin typeface="Times New Roman" panose="02020603050405020304" pitchFamily="18" charset="0"/>
              </a:rPr>
              <a:t>What research studies do you intend comparing your results to (identify similar studies now)</a:t>
            </a:r>
          </a:p>
          <a:p>
            <a:pPr marL="457200" lvl="1" indent="0" eaLnBrk="1" hangingPunct="1">
              <a:buNone/>
            </a:pPr>
            <a:r>
              <a:rPr lang="en-GB" altLang="en-US" dirty="0">
                <a:latin typeface="Times New Roman" panose="02020603050405020304" pitchFamily="18" charset="0"/>
              </a:rPr>
              <a:t>Final sections of your literature review. </a:t>
            </a:r>
          </a:p>
          <a:p>
            <a:pPr marL="457200" lvl="1" indent="0" eaLnBrk="1" hangingPunct="1">
              <a:buNone/>
            </a:pPr>
            <a:r>
              <a:rPr lang="en-GB" altLang="en-US" dirty="0">
                <a:latin typeface="Times New Roman" panose="02020603050405020304" pitchFamily="18" charset="0"/>
              </a:rPr>
              <a:t>Make a note of these now as a starting point.</a:t>
            </a:r>
          </a:p>
          <a:p>
            <a:pPr marL="0" indent="0" eaLnBrk="1" hangingPunct="1">
              <a:buFontTx/>
              <a:buNone/>
            </a:pPr>
            <a:endParaRPr lang="en-US" altLang="en-US" dirty="0">
              <a:latin typeface="Times New Roman" panose="02020603050405020304" pitchFamily="18" charset="0"/>
            </a:endParaRPr>
          </a:p>
          <a:p>
            <a:pPr marL="0" indent="0"/>
            <a:endParaRPr lang="en-US" altLang="en-US" dirty="0">
              <a:latin typeface="Times New Roman" panose="02020603050405020304" pitchFamily="18" charset="0"/>
            </a:endParaRPr>
          </a:p>
        </p:txBody>
      </p:sp>
    </p:spTree>
    <p:extLst>
      <p:ext uri="{BB962C8B-B14F-4D97-AF65-F5344CB8AC3E}">
        <p14:creationId xmlns:p14="http://schemas.microsoft.com/office/powerpoint/2010/main" val="2728639134"/>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30728" name="Rectangle 3072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30" name="Rectangle 3072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997" y="469900"/>
            <a:ext cx="2771251"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32" name="Rectangle 3073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751" y="635508"/>
            <a:ext cx="2523744"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242" name="Rectangle 2"/>
          <p:cNvSpPr>
            <a:spLocks noGrp="1" noChangeArrowheads="1"/>
          </p:cNvSpPr>
          <p:nvPr>
            <p:ph type="title"/>
          </p:nvPr>
        </p:nvSpPr>
        <p:spPr>
          <a:xfrm>
            <a:off x="714081" y="954756"/>
            <a:ext cx="2047810" cy="4946003"/>
          </a:xfrm>
        </p:spPr>
        <p:txBody>
          <a:bodyPr rtlCol="0">
            <a:normAutofit/>
          </a:bodyPr>
          <a:lstStyle/>
          <a:p>
            <a:pPr eaLnBrk="1" fontAlgn="auto" hangingPunct="1">
              <a:lnSpc>
                <a:spcPct val="90000"/>
              </a:lnSpc>
              <a:spcAft>
                <a:spcPts val="0"/>
              </a:spcAft>
              <a:defRPr/>
            </a:pPr>
            <a:r>
              <a:rPr lang="en-GB" altLang="en-US" sz="3400">
                <a:solidFill>
                  <a:srgbClr val="FFFFFF"/>
                </a:solidFill>
                <a:ea typeface="+mj-ea"/>
                <a:cs typeface="+mj-cs"/>
              </a:rPr>
              <a:t>Relating to Previous Theory / Models Proposed to Explain Behaviour</a:t>
            </a:r>
          </a:p>
        </p:txBody>
      </p:sp>
      <p:sp>
        <p:nvSpPr>
          <p:cNvPr id="30734" name="Rectangle 3073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0722" y="0"/>
            <a:ext cx="5653278"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3" name="Rectangle 3"/>
          <p:cNvSpPr>
            <a:spLocks noGrp="1" noChangeArrowheads="1"/>
          </p:cNvSpPr>
          <p:nvPr>
            <p:ph idx="1"/>
          </p:nvPr>
        </p:nvSpPr>
        <p:spPr>
          <a:xfrm>
            <a:off x="3855700" y="469900"/>
            <a:ext cx="4465223" cy="5405968"/>
          </a:xfrm>
        </p:spPr>
        <p:txBody>
          <a:bodyPr anchor="ctr">
            <a:normAutofit/>
          </a:bodyPr>
          <a:lstStyle/>
          <a:p>
            <a:pPr eaLnBrk="1" hangingPunct="1">
              <a:lnSpc>
                <a:spcPct val="90000"/>
              </a:lnSpc>
            </a:pPr>
            <a:r>
              <a:rPr lang="en-US" altLang="en-US" sz="2200"/>
              <a:t>You will normally have theoretical positions outlined in your literature review.  </a:t>
            </a:r>
          </a:p>
          <a:p>
            <a:pPr eaLnBrk="1" hangingPunct="1">
              <a:lnSpc>
                <a:spcPct val="90000"/>
              </a:lnSpc>
            </a:pPr>
            <a:r>
              <a:rPr lang="en-US" altLang="en-US" sz="2200"/>
              <a:t>Relate back to these key theories mentioned in the literature review – does your research support or reject these?</a:t>
            </a:r>
          </a:p>
          <a:p>
            <a:pPr eaLnBrk="1" hangingPunct="1">
              <a:lnSpc>
                <a:spcPct val="90000"/>
              </a:lnSpc>
            </a:pPr>
            <a:r>
              <a:rPr lang="en-US" altLang="en-US" sz="2200"/>
              <a:t>What changes / additions would you suggest need to be made to theories in light of what you have found – this may not be the case!</a:t>
            </a:r>
          </a:p>
          <a:p>
            <a:pPr eaLnBrk="1" hangingPunct="1">
              <a:lnSpc>
                <a:spcPct val="90000"/>
              </a:lnSpc>
            </a:pPr>
            <a:r>
              <a:rPr lang="en-US" altLang="en-US" sz="2200"/>
              <a:t>Move to less specific research studies (still relevant though!) – different population / country / method.</a:t>
            </a:r>
          </a:p>
          <a:p>
            <a:pPr eaLnBrk="1" hangingPunct="1">
              <a:lnSpc>
                <a:spcPct val="90000"/>
              </a:lnSpc>
              <a:buFontTx/>
              <a:buNone/>
            </a:pPr>
            <a:endParaRPr lang="en-GB" altLang="en-US" sz="2200"/>
          </a:p>
        </p:txBody>
      </p:sp>
    </p:spTree>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71551" y="982132"/>
            <a:ext cx="7200897" cy="1303867"/>
          </a:xfrm>
        </p:spPr>
        <p:txBody>
          <a:bodyPr>
            <a:normAutofit/>
          </a:bodyPr>
          <a:lstStyle/>
          <a:p>
            <a:endParaRPr lang="en-GB"/>
          </a:p>
        </p:txBody>
      </p:sp>
      <p:graphicFrame>
        <p:nvGraphicFramePr>
          <p:cNvPr id="5" name="Content Placeholder 2">
            <a:extLst>
              <a:ext uri="{FF2B5EF4-FFF2-40B4-BE49-F238E27FC236}">
                <a16:creationId xmlns:a16="http://schemas.microsoft.com/office/drawing/2014/main" id="{4C4524FC-C966-B414-77E3-6D4CF9B232DD}"/>
              </a:ext>
            </a:extLst>
          </p:cNvPr>
          <p:cNvGraphicFramePr>
            <a:graphicFrameLocks noGrp="1"/>
          </p:cNvGraphicFramePr>
          <p:nvPr>
            <p:ph idx="1"/>
            <p:extLst>
              <p:ext uri="{D42A27DB-BD31-4B8C-83A1-F6EECF244321}">
                <p14:modId xmlns:p14="http://schemas.microsoft.com/office/powerpoint/2010/main" val="916450554"/>
              </p:ext>
            </p:extLst>
          </p:nvPr>
        </p:nvGraphicFramePr>
        <p:xfrm>
          <a:off x="971550" y="2772384"/>
          <a:ext cx="72008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56387297"/>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755650" y="836613"/>
            <a:ext cx="7772400" cy="1143000"/>
          </a:xfrm>
        </p:spPr>
        <p:txBody>
          <a:bodyPr/>
          <a:lstStyle/>
          <a:p>
            <a:pPr eaLnBrk="1" hangingPunct="1"/>
            <a:r>
              <a:rPr lang="en-GB" altLang="en-US">
                <a:ln>
                  <a:noFill/>
                </a:ln>
              </a:rPr>
              <a:t>Suggest Reasons for Your Findings.</a:t>
            </a:r>
            <a:endParaRPr lang="en-US" altLang="en-US">
              <a:ln>
                <a:noFill/>
              </a:ln>
            </a:endParaRPr>
          </a:p>
        </p:txBody>
      </p:sp>
      <p:sp>
        <p:nvSpPr>
          <p:cNvPr id="31747" name="Rectangle 3"/>
          <p:cNvSpPr>
            <a:spLocks noGrp="1" noChangeArrowheads="1"/>
          </p:cNvSpPr>
          <p:nvPr>
            <p:ph idx="1"/>
          </p:nvPr>
        </p:nvSpPr>
        <p:spPr>
          <a:xfrm>
            <a:off x="900113" y="1916113"/>
            <a:ext cx="7769225" cy="4256087"/>
          </a:xfrm>
        </p:spPr>
        <p:txBody>
          <a:bodyPr/>
          <a:lstStyle/>
          <a:p>
            <a:pPr eaLnBrk="1" hangingPunct="1">
              <a:lnSpc>
                <a:spcPct val="80000"/>
              </a:lnSpc>
            </a:pPr>
            <a:endParaRPr lang="en-US" altLang="en-US" sz="2600"/>
          </a:p>
          <a:p>
            <a:pPr eaLnBrk="1" hangingPunct="1">
              <a:lnSpc>
                <a:spcPct val="80000"/>
              </a:lnSpc>
            </a:pPr>
            <a:r>
              <a:rPr lang="en-US" altLang="en-US" sz="2600"/>
              <a:t>General rule - you should not be referring to research that you have not previously reviewed (introduction / review / rationale section).</a:t>
            </a:r>
          </a:p>
          <a:p>
            <a:pPr eaLnBrk="1" hangingPunct="1">
              <a:lnSpc>
                <a:spcPct val="80000"/>
              </a:lnSpc>
            </a:pPr>
            <a:r>
              <a:rPr lang="en-US" altLang="en-US" sz="2600"/>
              <a:t>If it was not worthy of appearing in your literature review – why include it now?</a:t>
            </a:r>
          </a:p>
          <a:p>
            <a:pPr eaLnBrk="1" hangingPunct="1">
              <a:lnSpc>
                <a:spcPct val="80000"/>
              </a:lnSpc>
            </a:pPr>
            <a:r>
              <a:rPr lang="en-US" altLang="en-US" sz="2600"/>
              <a:t>If it is important now it needs to go in the literature review – </a:t>
            </a:r>
            <a:r>
              <a:rPr lang="en-US" altLang="en-US" sz="2600">
                <a:solidFill>
                  <a:srgbClr val="0066FF"/>
                </a:solidFill>
              </a:rPr>
              <a:t>add it in somewhere!</a:t>
            </a:r>
          </a:p>
          <a:p>
            <a:pPr eaLnBrk="1" hangingPunct="1">
              <a:lnSpc>
                <a:spcPct val="80000"/>
              </a:lnSpc>
            </a:pPr>
            <a:r>
              <a:rPr lang="en-US" altLang="en-US" sz="2600"/>
              <a:t>Try not to make broad generalisations in your writing, you may only suggest reasons for your findings, not categorically state something caused them</a:t>
            </a:r>
            <a:r>
              <a:rPr lang="en-US" altLang="en-US" sz="2600" b="1"/>
              <a:t>.</a:t>
            </a:r>
            <a:r>
              <a:rPr lang="en-US" altLang="en-US" sz="2600"/>
              <a:t> </a:t>
            </a:r>
          </a:p>
        </p:txBody>
      </p:sp>
    </p:spTree>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65" name="Rectangle 45064">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45067" name="Rectangle 45066">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4603" y="496088"/>
            <a:ext cx="2867411"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69" name="Rectangle 45068">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6009" y="609600"/>
            <a:ext cx="2664004"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5058" name="Title 1"/>
          <p:cNvSpPr>
            <a:spLocks noGrp="1"/>
          </p:cNvSpPr>
          <p:nvPr>
            <p:ph type="title"/>
          </p:nvPr>
        </p:nvSpPr>
        <p:spPr>
          <a:xfrm>
            <a:off x="791699" y="1055077"/>
            <a:ext cx="1899682" cy="4794578"/>
          </a:xfrm>
        </p:spPr>
        <p:txBody>
          <a:bodyPr>
            <a:normAutofit/>
          </a:bodyPr>
          <a:lstStyle/>
          <a:p>
            <a:r>
              <a:rPr lang="en-GB" altLang="en-US">
                <a:ln>
                  <a:noFill/>
                </a:ln>
                <a:latin typeface="Times New Roman" panose="02020603050405020304" pitchFamily="18" charset="0"/>
              </a:rPr>
              <a:t>Task: </a:t>
            </a:r>
            <a:endParaRPr lang="en-US" altLang="en-US">
              <a:ln>
                <a:noFill/>
              </a:ln>
              <a:latin typeface="Times New Roman" panose="02020603050405020304" pitchFamily="18" charset="0"/>
            </a:endParaRPr>
          </a:p>
        </p:txBody>
      </p:sp>
      <p:sp useBgFill="1">
        <p:nvSpPr>
          <p:cNvPr id="45071" name="Rectangle 45070">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9039" y="-2"/>
            <a:ext cx="5654961"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5061" name="Content Placeholder 2">
            <a:extLst>
              <a:ext uri="{FF2B5EF4-FFF2-40B4-BE49-F238E27FC236}">
                <a16:creationId xmlns:a16="http://schemas.microsoft.com/office/drawing/2014/main" id="{811AE15A-F824-F22E-F559-20409FC8F157}"/>
              </a:ext>
            </a:extLst>
          </p:cNvPr>
          <p:cNvGraphicFramePr>
            <a:graphicFrameLocks noGrp="1"/>
          </p:cNvGraphicFramePr>
          <p:nvPr>
            <p:ph idx="1"/>
            <p:extLst>
              <p:ext uri="{D42A27DB-BD31-4B8C-83A1-F6EECF244321}">
                <p14:modId xmlns:p14="http://schemas.microsoft.com/office/powerpoint/2010/main" val="1398219113"/>
              </p:ext>
            </p:extLst>
          </p:nvPr>
        </p:nvGraphicFramePr>
        <p:xfrm>
          <a:off x="4102554" y="804670"/>
          <a:ext cx="4435656"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62376642"/>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4603" y="496088"/>
            <a:ext cx="2867411"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6009" y="609600"/>
            <a:ext cx="2664004"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791699" y="1055077"/>
            <a:ext cx="1899682" cy="4794578"/>
          </a:xfrm>
        </p:spPr>
        <p:txBody>
          <a:bodyPr>
            <a:normAutofit/>
          </a:bodyPr>
          <a:lstStyle/>
          <a:p>
            <a:r>
              <a:rPr lang="en-US" dirty="0"/>
              <a:t>Link to Theory: </a:t>
            </a:r>
            <a:endParaRPr lang="en-GB" dirty="0"/>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9039" y="-2"/>
            <a:ext cx="5654961"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FF531B8-D56F-0583-E264-F390E1B4279C}"/>
              </a:ext>
            </a:extLst>
          </p:cNvPr>
          <p:cNvGraphicFramePr>
            <a:graphicFrameLocks noGrp="1"/>
          </p:cNvGraphicFramePr>
          <p:nvPr>
            <p:ph idx="1"/>
            <p:extLst>
              <p:ext uri="{D42A27DB-BD31-4B8C-83A1-F6EECF244321}">
                <p14:modId xmlns:p14="http://schemas.microsoft.com/office/powerpoint/2010/main" val="1580627744"/>
              </p:ext>
            </p:extLst>
          </p:nvPr>
        </p:nvGraphicFramePr>
        <p:xfrm>
          <a:off x="4102554" y="804670"/>
          <a:ext cx="4435656"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15209482"/>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971550" y="485775"/>
            <a:ext cx="7772400" cy="1143000"/>
          </a:xfrm>
        </p:spPr>
        <p:txBody>
          <a:bodyPr/>
          <a:lstStyle/>
          <a:p>
            <a:pPr eaLnBrk="1" hangingPunct="1"/>
            <a:r>
              <a:rPr lang="en-GB" altLang="en-US">
                <a:ln>
                  <a:noFill/>
                </a:ln>
              </a:rPr>
              <a:t>Practical Implications.</a:t>
            </a:r>
            <a:endParaRPr lang="en-US" altLang="en-US">
              <a:ln>
                <a:noFill/>
              </a:ln>
            </a:endParaRPr>
          </a:p>
        </p:txBody>
      </p:sp>
      <p:sp>
        <p:nvSpPr>
          <p:cNvPr id="13315" name="Rectangle 3"/>
          <p:cNvSpPr>
            <a:spLocks noGrp="1" noChangeArrowheads="1"/>
          </p:cNvSpPr>
          <p:nvPr>
            <p:ph idx="1"/>
          </p:nvPr>
        </p:nvSpPr>
        <p:spPr>
          <a:xfrm>
            <a:off x="827088" y="1628775"/>
            <a:ext cx="7769225" cy="4614863"/>
          </a:xfrm>
        </p:spPr>
        <p:txBody>
          <a:bodyPr rtlCol="0">
            <a:normAutofit fontScale="92500"/>
          </a:bodyPr>
          <a:lstStyle/>
          <a:p>
            <a:pPr eaLnBrk="1" fontAlgn="auto" hangingPunct="1">
              <a:lnSpc>
                <a:spcPct val="80000"/>
              </a:lnSpc>
              <a:buFont typeface="Arial"/>
              <a:buChar char="•"/>
              <a:defRPr/>
            </a:pPr>
            <a:r>
              <a:rPr lang="en-US" altLang="en-US" sz="2800" dirty="0">
                <a:solidFill>
                  <a:schemeClr val="tx1">
                    <a:lumMod val="85000"/>
                    <a:lumOff val="15000"/>
                  </a:schemeClr>
                </a:solidFill>
                <a:ea typeface="+mn-ea"/>
                <a:cs typeface="+mn-cs"/>
              </a:rPr>
              <a:t>Finally, you may wish to suggest the implications of the results for practical situations. </a:t>
            </a:r>
          </a:p>
          <a:p>
            <a:pPr eaLnBrk="1" fontAlgn="auto" hangingPunct="1">
              <a:lnSpc>
                <a:spcPct val="80000"/>
              </a:lnSpc>
              <a:buFont typeface="Arial"/>
              <a:buChar char="•"/>
              <a:defRPr/>
            </a:pPr>
            <a:r>
              <a:rPr lang="en-US" altLang="en-US" sz="2800" dirty="0">
                <a:solidFill>
                  <a:schemeClr val="tx1">
                    <a:lumMod val="85000"/>
                    <a:lumOff val="15000"/>
                  </a:schemeClr>
                </a:solidFill>
                <a:ea typeface="+mn-ea"/>
                <a:cs typeface="+mn-cs"/>
              </a:rPr>
              <a:t>If you have established: </a:t>
            </a:r>
          </a:p>
          <a:p>
            <a:pPr lvl="1" eaLnBrk="1" fontAlgn="auto" hangingPunct="1">
              <a:lnSpc>
                <a:spcPct val="80000"/>
              </a:lnSpc>
              <a:buFont typeface="Arial"/>
              <a:buChar char="•"/>
              <a:defRPr/>
            </a:pPr>
            <a:r>
              <a:rPr lang="en-US" altLang="en-US" sz="2400" dirty="0">
                <a:solidFill>
                  <a:srgbClr val="0066FF"/>
                </a:solidFill>
                <a:ea typeface="+mn-ea"/>
              </a:rPr>
              <a:t>Barriers to exercising for a population </a:t>
            </a:r>
          </a:p>
          <a:p>
            <a:pPr lvl="1" eaLnBrk="1" fontAlgn="auto" hangingPunct="1">
              <a:lnSpc>
                <a:spcPct val="80000"/>
              </a:lnSpc>
              <a:buFont typeface="Arial"/>
              <a:buChar char="•"/>
              <a:defRPr/>
            </a:pPr>
            <a:r>
              <a:rPr lang="en-US" altLang="en-US" sz="2400" dirty="0">
                <a:solidFill>
                  <a:srgbClr val="0066FF"/>
                </a:solidFill>
                <a:ea typeface="+mn-ea"/>
              </a:rPr>
              <a:t>Motives for exercising for a previously neglected population</a:t>
            </a:r>
          </a:p>
          <a:p>
            <a:pPr lvl="1" eaLnBrk="1" fontAlgn="auto" hangingPunct="1">
              <a:lnSpc>
                <a:spcPct val="80000"/>
              </a:lnSpc>
              <a:buFont typeface="Arial"/>
              <a:buChar char="•"/>
              <a:defRPr/>
            </a:pPr>
            <a:r>
              <a:rPr lang="en-US" altLang="en-US" sz="2400" dirty="0">
                <a:solidFill>
                  <a:srgbClr val="0066FF"/>
                </a:solidFill>
                <a:ea typeface="+mn-ea"/>
              </a:rPr>
              <a:t>Effects of an intervention </a:t>
            </a:r>
            <a:r>
              <a:rPr lang="en-US" altLang="en-US" sz="2400" dirty="0" err="1">
                <a:solidFill>
                  <a:srgbClr val="0066FF"/>
                </a:solidFill>
                <a:ea typeface="+mn-ea"/>
              </a:rPr>
              <a:t>programme</a:t>
            </a:r>
            <a:endParaRPr lang="en-US" altLang="en-US" sz="2400" dirty="0">
              <a:solidFill>
                <a:srgbClr val="0066FF"/>
              </a:solidFill>
              <a:ea typeface="+mn-ea"/>
            </a:endParaRPr>
          </a:p>
          <a:p>
            <a:pPr eaLnBrk="1" fontAlgn="auto" hangingPunct="1">
              <a:lnSpc>
                <a:spcPct val="80000"/>
              </a:lnSpc>
              <a:buFont typeface="Arial"/>
              <a:buChar char="•"/>
              <a:defRPr/>
            </a:pPr>
            <a:r>
              <a:rPr lang="en-US" altLang="en-US" sz="2800" dirty="0">
                <a:solidFill>
                  <a:schemeClr val="tx1">
                    <a:lumMod val="85000"/>
                    <a:lumOff val="15000"/>
                  </a:schemeClr>
                </a:solidFill>
                <a:ea typeface="+mn-ea"/>
                <a:cs typeface="+mn-cs"/>
              </a:rPr>
              <a:t>Who is this information going to be useful for?</a:t>
            </a:r>
          </a:p>
          <a:p>
            <a:pPr eaLnBrk="1" fontAlgn="auto" hangingPunct="1">
              <a:lnSpc>
                <a:spcPct val="80000"/>
              </a:lnSpc>
              <a:buFont typeface="Arial"/>
              <a:buChar char="•"/>
              <a:defRPr/>
            </a:pPr>
            <a:r>
              <a:rPr lang="en-US" altLang="en-US" sz="2800" dirty="0">
                <a:solidFill>
                  <a:schemeClr val="tx1">
                    <a:lumMod val="85000"/>
                    <a:lumOff val="15000"/>
                  </a:schemeClr>
                </a:solidFill>
                <a:ea typeface="+mn-ea"/>
                <a:cs typeface="+mn-cs"/>
              </a:rPr>
              <a:t>How could this information be used by these people?</a:t>
            </a:r>
          </a:p>
          <a:p>
            <a:pPr eaLnBrk="1" fontAlgn="auto" hangingPunct="1">
              <a:lnSpc>
                <a:spcPct val="80000"/>
              </a:lnSpc>
              <a:buFont typeface="Arial"/>
              <a:buChar char="•"/>
              <a:defRPr/>
            </a:pPr>
            <a:r>
              <a:rPr lang="en-US" altLang="en-US" sz="2800" dirty="0">
                <a:solidFill>
                  <a:schemeClr val="tx1">
                    <a:lumMod val="85000"/>
                    <a:lumOff val="15000"/>
                  </a:schemeClr>
                </a:solidFill>
                <a:ea typeface="+mn-ea"/>
                <a:cs typeface="+mn-cs"/>
              </a:rPr>
              <a:t>You are again providing reasons why your study was worthwhile.</a:t>
            </a:r>
          </a:p>
        </p:txBody>
      </p:sp>
    </p:spTree>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33807" name="Rectangle 33806">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808" name="Rectangle 33807">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997" y="469900"/>
            <a:ext cx="2771251"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809" name="Rectangle 33808">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751" y="635508"/>
            <a:ext cx="2523744"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2290" name="Rectangle 2"/>
          <p:cNvSpPr>
            <a:spLocks noGrp="1" noChangeArrowheads="1"/>
          </p:cNvSpPr>
          <p:nvPr>
            <p:ph type="title"/>
          </p:nvPr>
        </p:nvSpPr>
        <p:spPr>
          <a:xfrm>
            <a:off x="714081" y="954756"/>
            <a:ext cx="2047810" cy="4946003"/>
          </a:xfrm>
        </p:spPr>
        <p:txBody>
          <a:bodyPr rtlCol="0">
            <a:normAutofit/>
          </a:bodyPr>
          <a:lstStyle/>
          <a:p>
            <a:pPr eaLnBrk="1" fontAlgn="auto" hangingPunct="1">
              <a:spcAft>
                <a:spcPts val="0"/>
              </a:spcAft>
              <a:defRPr/>
            </a:pPr>
            <a:r>
              <a:rPr lang="en-GB" altLang="en-US" sz="3100">
                <a:solidFill>
                  <a:srgbClr val="FFFFFF"/>
                </a:solidFill>
                <a:ea typeface="+mj-ea"/>
                <a:cs typeface="+mj-cs"/>
              </a:rPr>
              <a:t>Strengths and Limitations of Your Study.</a:t>
            </a:r>
            <a:endParaRPr lang="en-US" altLang="en-US" sz="3100">
              <a:solidFill>
                <a:srgbClr val="FFFFFF"/>
              </a:solidFill>
              <a:ea typeface="+mj-ea"/>
              <a:cs typeface="+mj-cs"/>
            </a:endParaRPr>
          </a:p>
        </p:txBody>
      </p:sp>
      <p:sp>
        <p:nvSpPr>
          <p:cNvPr id="33806" name="Rectangle 33805">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0722" y="0"/>
            <a:ext cx="5653278"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5" name="Rectangle 3"/>
          <p:cNvSpPr>
            <a:spLocks noGrp="1" noChangeArrowheads="1"/>
          </p:cNvSpPr>
          <p:nvPr>
            <p:ph idx="1"/>
          </p:nvPr>
        </p:nvSpPr>
        <p:spPr>
          <a:xfrm>
            <a:off x="3855700" y="469900"/>
            <a:ext cx="4465223" cy="5405968"/>
          </a:xfrm>
        </p:spPr>
        <p:txBody>
          <a:bodyPr anchor="ctr">
            <a:normAutofit/>
          </a:bodyPr>
          <a:lstStyle/>
          <a:p>
            <a:pPr eaLnBrk="1" hangingPunct="1">
              <a:lnSpc>
                <a:spcPct val="90000"/>
              </a:lnSpc>
            </a:pPr>
            <a:r>
              <a:rPr lang="en-US" altLang="en-US" sz="1500"/>
              <a:t>You may also wish to discuss your study in broader terms; say why you may not have got the results/effect you anticipated i.e. sample size too small, not enough control of extraneous variables or  inappropriate measures of performance. </a:t>
            </a:r>
          </a:p>
          <a:p>
            <a:pPr eaLnBrk="1" hangingPunct="1">
              <a:lnSpc>
                <a:spcPct val="90000"/>
              </a:lnSpc>
            </a:pPr>
            <a:r>
              <a:rPr lang="en-US" altLang="en-US" sz="1500"/>
              <a:t>What strengths did your study have?</a:t>
            </a:r>
          </a:p>
          <a:p>
            <a:pPr lvl="1" eaLnBrk="1" hangingPunct="1">
              <a:lnSpc>
                <a:spcPct val="90000"/>
              </a:lnSpc>
            </a:pPr>
            <a:r>
              <a:rPr lang="en-US" altLang="en-US" sz="1500"/>
              <a:t>Has this ever been done before?</a:t>
            </a:r>
          </a:p>
          <a:p>
            <a:pPr lvl="1" eaLnBrk="1" hangingPunct="1">
              <a:lnSpc>
                <a:spcPct val="90000"/>
              </a:lnSpc>
            </a:pPr>
            <a:r>
              <a:rPr lang="en-US" altLang="en-US" sz="1500"/>
              <a:t>In this way? - Type of methods used</a:t>
            </a:r>
          </a:p>
          <a:p>
            <a:pPr lvl="1" eaLnBrk="1" hangingPunct="1">
              <a:lnSpc>
                <a:spcPct val="90000"/>
              </a:lnSpc>
            </a:pPr>
            <a:r>
              <a:rPr lang="en-US" altLang="en-US" sz="1500"/>
              <a:t>Sample of participants</a:t>
            </a:r>
          </a:p>
          <a:p>
            <a:pPr eaLnBrk="1" hangingPunct="1">
              <a:lnSpc>
                <a:spcPct val="90000"/>
              </a:lnSpc>
            </a:pPr>
            <a:r>
              <a:rPr lang="en-US" altLang="en-US" sz="1500"/>
              <a:t>What weaknesses did your study have?</a:t>
            </a:r>
          </a:p>
          <a:p>
            <a:pPr lvl="1" eaLnBrk="1" hangingPunct="1">
              <a:lnSpc>
                <a:spcPct val="90000"/>
              </a:lnSpc>
            </a:pPr>
            <a:r>
              <a:rPr lang="en-US" altLang="en-US" sz="1500"/>
              <a:t>Time limitations – what impact did this have</a:t>
            </a:r>
          </a:p>
          <a:p>
            <a:pPr lvl="1" eaLnBrk="1" hangingPunct="1">
              <a:lnSpc>
                <a:spcPct val="90000"/>
              </a:lnSpc>
            </a:pPr>
            <a:r>
              <a:rPr lang="en-US" altLang="en-US" sz="1500"/>
              <a:t>Sample of participants – size etc…</a:t>
            </a:r>
          </a:p>
        </p:txBody>
      </p:sp>
    </p:spTree>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176338" y="1484784"/>
            <a:ext cx="6561177" cy="4203829"/>
          </a:xfrm>
        </p:spPr>
        <p:txBody>
          <a:bodyPr/>
          <a:lstStyle/>
          <a:p>
            <a:r>
              <a:rPr lang="en-US" dirty="0"/>
              <a:t>What are the strengths and limitations of the study? </a:t>
            </a:r>
          </a:p>
          <a:p>
            <a:r>
              <a:rPr lang="en-US" dirty="0"/>
              <a:t>If your findings differ from those of other researchers, or if you did not get statistically significant results, don’t spend pages and pages detailing what might have gone wrong with your study, but do provide one or two suggestions. </a:t>
            </a:r>
          </a:p>
          <a:p>
            <a:r>
              <a:rPr lang="en-US" dirty="0"/>
              <a:t>What are the strengths of your study? Why did you do the study in the first place?</a:t>
            </a:r>
          </a:p>
        </p:txBody>
      </p:sp>
    </p:spTree>
    <p:extLst>
      <p:ext uri="{BB962C8B-B14F-4D97-AF65-F5344CB8AC3E}">
        <p14:creationId xmlns:p14="http://schemas.microsoft.com/office/powerpoint/2010/main" val="308557882"/>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71551" y="982132"/>
            <a:ext cx="7200897" cy="1303867"/>
          </a:xfrm>
        </p:spPr>
        <p:txBody>
          <a:bodyPr>
            <a:normAutofit/>
          </a:bodyPr>
          <a:lstStyle/>
          <a:p>
            <a:r>
              <a:rPr lang="en-GB" dirty="0"/>
              <a:t>Future Research Directions:</a:t>
            </a:r>
          </a:p>
        </p:txBody>
      </p:sp>
      <p:graphicFrame>
        <p:nvGraphicFramePr>
          <p:cNvPr id="5" name="Content Placeholder 2">
            <a:extLst>
              <a:ext uri="{FF2B5EF4-FFF2-40B4-BE49-F238E27FC236}">
                <a16:creationId xmlns:a16="http://schemas.microsoft.com/office/drawing/2014/main" id="{AEB7EB49-CBAB-DE5B-42B2-2095AB8719A4}"/>
              </a:ext>
            </a:extLst>
          </p:cNvPr>
          <p:cNvGraphicFramePr>
            <a:graphicFrameLocks noGrp="1"/>
          </p:cNvGraphicFramePr>
          <p:nvPr>
            <p:ph idx="1"/>
            <p:extLst>
              <p:ext uri="{D42A27DB-BD31-4B8C-83A1-F6EECF244321}">
                <p14:modId xmlns:p14="http://schemas.microsoft.com/office/powerpoint/2010/main" val="1354965053"/>
              </p:ext>
            </p:extLst>
          </p:nvPr>
        </p:nvGraphicFramePr>
        <p:xfrm>
          <a:off x="971550" y="2772384"/>
          <a:ext cx="72008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8275829"/>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896" name="Rectangle 37895">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37898" name="Rectangle 37897">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4603" y="496088"/>
            <a:ext cx="2867411"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900" name="Rectangle 37899">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6009" y="609600"/>
            <a:ext cx="2664004"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7890" name="Rectangle 2"/>
          <p:cNvSpPr>
            <a:spLocks noGrp="1" noChangeArrowheads="1"/>
          </p:cNvSpPr>
          <p:nvPr>
            <p:ph type="title"/>
          </p:nvPr>
        </p:nvSpPr>
        <p:spPr>
          <a:xfrm>
            <a:off x="791699" y="1055077"/>
            <a:ext cx="1899682" cy="4794578"/>
          </a:xfrm>
        </p:spPr>
        <p:txBody>
          <a:bodyPr>
            <a:normAutofit/>
          </a:bodyPr>
          <a:lstStyle/>
          <a:p>
            <a:pPr eaLnBrk="1" hangingPunct="1"/>
            <a:r>
              <a:rPr lang="en-GB" altLang="en-US" sz="3100">
                <a:ln>
                  <a:noFill/>
                </a:ln>
              </a:rPr>
              <a:t>Directions for Future Research.</a:t>
            </a:r>
            <a:endParaRPr lang="en-US" altLang="en-US" sz="3100">
              <a:ln>
                <a:noFill/>
              </a:ln>
            </a:endParaRPr>
          </a:p>
        </p:txBody>
      </p:sp>
      <p:sp useBgFill="1">
        <p:nvSpPr>
          <p:cNvPr id="37902" name="Rectangle 37901">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9039" y="-2"/>
            <a:ext cx="5654961"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7892" name="Rectangle 3">
            <a:extLst>
              <a:ext uri="{FF2B5EF4-FFF2-40B4-BE49-F238E27FC236}">
                <a16:creationId xmlns:a16="http://schemas.microsoft.com/office/drawing/2014/main" id="{A4C482DE-1EA9-C14A-9212-5EC91F0DB477}"/>
              </a:ext>
            </a:extLst>
          </p:cNvPr>
          <p:cNvGraphicFramePr>
            <a:graphicFrameLocks noGrp="1"/>
          </p:cNvGraphicFramePr>
          <p:nvPr>
            <p:ph idx="1"/>
            <p:extLst>
              <p:ext uri="{D42A27DB-BD31-4B8C-83A1-F6EECF244321}">
                <p14:modId xmlns:p14="http://schemas.microsoft.com/office/powerpoint/2010/main" val="3476618375"/>
              </p:ext>
            </p:extLst>
          </p:nvPr>
        </p:nvGraphicFramePr>
        <p:xfrm>
          <a:off x="4102554" y="804670"/>
          <a:ext cx="4435656"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4603" y="496088"/>
            <a:ext cx="2867411"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6009" y="609600"/>
            <a:ext cx="2664004"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791699" y="1055077"/>
            <a:ext cx="1899682" cy="4794578"/>
          </a:xfrm>
        </p:spPr>
        <p:txBody>
          <a:bodyPr>
            <a:normAutofit/>
          </a:bodyPr>
          <a:lstStyle/>
          <a:p>
            <a:r>
              <a:rPr lang="en-GB" sz="2800"/>
              <a:t>Why should the new study be conducted?</a:t>
            </a:r>
          </a:p>
        </p:txBody>
      </p:sp>
      <p:sp useBgFill="1">
        <p:nvSpPr>
          <p:cNvPr id="20" name="Rectangle 19">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9039" y="-2"/>
            <a:ext cx="5654961"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1" name="Content Placeholder 2">
            <a:extLst>
              <a:ext uri="{FF2B5EF4-FFF2-40B4-BE49-F238E27FC236}">
                <a16:creationId xmlns:a16="http://schemas.microsoft.com/office/drawing/2014/main" id="{28F110D5-E3CE-76CF-865F-C849E0A304C3}"/>
              </a:ext>
            </a:extLst>
          </p:cNvPr>
          <p:cNvGraphicFramePr>
            <a:graphicFrameLocks noGrp="1"/>
          </p:cNvGraphicFramePr>
          <p:nvPr>
            <p:ph idx="1"/>
            <p:extLst>
              <p:ext uri="{D42A27DB-BD31-4B8C-83A1-F6EECF244321}">
                <p14:modId xmlns:p14="http://schemas.microsoft.com/office/powerpoint/2010/main" val="3805807052"/>
              </p:ext>
            </p:extLst>
          </p:nvPr>
        </p:nvGraphicFramePr>
        <p:xfrm>
          <a:off x="4102554" y="804670"/>
          <a:ext cx="4435656"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3246010"/>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490" y="796728"/>
            <a:ext cx="7024744" cy="1143000"/>
          </a:xfrm>
        </p:spPr>
        <p:txBody>
          <a:bodyPr/>
          <a:lstStyle/>
          <a:p>
            <a:r>
              <a:rPr lang="en-GB" dirty="0"/>
              <a:t>Summary paragraphs / conclusion:</a:t>
            </a:r>
          </a:p>
        </p:txBody>
      </p:sp>
      <p:sp>
        <p:nvSpPr>
          <p:cNvPr id="3" name="Content Placeholder 2"/>
          <p:cNvSpPr>
            <a:spLocks noGrp="1"/>
          </p:cNvSpPr>
          <p:nvPr>
            <p:ph idx="1"/>
          </p:nvPr>
        </p:nvSpPr>
        <p:spPr/>
        <p:txBody>
          <a:bodyPr/>
          <a:lstStyle/>
          <a:p>
            <a:r>
              <a:rPr lang="en-US" dirty="0"/>
              <a:t>Final paragraphs: </a:t>
            </a:r>
          </a:p>
          <a:p>
            <a:r>
              <a:rPr lang="en-US" dirty="0"/>
              <a:t>Be sure to sum up your study with a final concluding statement. </a:t>
            </a:r>
          </a:p>
          <a:p>
            <a:r>
              <a:rPr lang="en-US" dirty="0"/>
              <a:t>Don’t just trail off with an idea for a future study. </a:t>
            </a:r>
          </a:p>
          <a:p>
            <a:r>
              <a:rPr lang="en-US" dirty="0"/>
              <a:t>End on a positive note by reminding your reader why your study was important and what it added to the literature.</a:t>
            </a:r>
          </a:p>
          <a:p>
            <a:endParaRPr lang="en-GB" dirty="0"/>
          </a:p>
        </p:txBody>
      </p:sp>
    </p:spTree>
    <p:extLst>
      <p:ext uri="{BB962C8B-B14F-4D97-AF65-F5344CB8AC3E}">
        <p14:creationId xmlns:p14="http://schemas.microsoft.com/office/powerpoint/2010/main" val="1737042914"/>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827088" y="549275"/>
            <a:ext cx="7772400" cy="1143000"/>
          </a:xfrm>
        </p:spPr>
        <p:txBody>
          <a:bodyPr/>
          <a:lstStyle/>
          <a:p>
            <a:pPr eaLnBrk="1" hangingPunct="1"/>
            <a:r>
              <a:rPr lang="en-GB" altLang="en-US">
                <a:ln>
                  <a:noFill/>
                </a:ln>
              </a:rPr>
              <a:t>General Presentation Rules…</a:t>
            </a:r>
            <a:endParaRPr lang="en-US" altLang="en-US">
              <a:ln>
                <a:noFill/>
              </a:ln>
            </a:endParaRPr>
          </a:p>
        </p:txBody>
      </p:sp>
      <p:sp>
        <p:nvSpPr>
          <p:cNvPr id="41987" name="Rectangle 3"/>
          <p:cNvSpPr>
            <a:spLocks noGrp="1" noChangeArrowheads="1"/>
          </p:cNvSpPr>
          <p:nvPr>
            <p:ph idx="1"/>
          </p:nvPr>
        </p:nvSpPr>
        <p:spPr>
          <a:xfrm>
            <a:off x="1062038" y="1766888"/>
            <a:ext cx="7769225" cy="5091112"/>
          </a:xfrm>
        </p:spPr>
        <p:txBody>
          <a:bodyPr/>
          <a:lstStyle/>
          <a:p>
            <a:pPr eaLnBrk="1" hangingPunct="1">
              <a:lnSpc>
                <a:spcPct val="90000"/>
              </a:lnSpc>
            </a:pPr>
            <a:endParaRPr lang="en-GB" altLang="en-US">
              <a:solidFill>
                <a:srgbClr val="0066FF"/>
              </a:solidFill>
            </a:endParaRPr>
          </a:p>
        </p:txBody>
      </p:sp>
    </p:spTree>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endParaRPr lang="en-GB" altLang="en-US">
              <a:ln>
                <a:noFill/>
              </a:ln>
            </a:endParaRPr>
          </a:p>
        </p:txBody>
      </p:sp>
      <p:sp>
        <p:nvSpPr>
          <p:cNvPr id="44035" name="Rectangle 3"/>
          <p:cNvSpPr>
            <a:spLocks noGrp="1" noChangeArrowheads="1"/>
          </p:cNvSpPr>
          <p:nvPr>
            <p:ph idx="1"/>
          </p:nvPr>
        </p:nvSpPr>
        <p:spPr>
          <a:xfrm>
            <a:off x="1042988" y="1412875"/>
            <a:ext cx="7769225" cy="5043488"/>
          </a:xfrm>
        </p:spPr>
        <p:txBody>
          <a:bodyPr/>
          <a:lstStyle/>
          <a:p>
            <a:pPr eaLnBrk="1" hangingPunct="1"/>
            <a:r>
              <a:rPr lang="en-US" altLang="en-US" sz="2600"/>
              <a:t>Write in the third person only throughout your discussion.</a:t>
            </a:r>
          </a:p>
          <a:p>
            <a:pPr lvl="1" eaLnBrk="1" hangingPunct="1"/>
            <a:r>
              <a:rPr lang="en-US" altLang="en-US" sz="2200">
                <a:solidFill>
                  <a:srgbClr val="006699"/>
                </a:solidFill>
              </a:rPr>
              <a:t>The results of the current study support the work of Davies (2004) by suggesting that…..</a:t>
            </a:r>
          </a:p>
          <a:p>
            <a:pPr eaLnBrk="1" hangingPunct="1"/>
            <a:r>
              <a:rPr lang="en-US" altLang="en-US" sz="2600"/>
              <a:t>Past tense.</a:t>
            </a:r>
          </a:p>
          <a:p>
            <a:pPr eaLnBrk="1" hangingPunct="1"/>
            <a:r>
              <a:rPr lang="en-US" altLang="en-US" sz="2600"/>
              <a:t>Discussion becomes more speculative towards the end.</a:t>
            </a:r>
          </a:p>
          <a:p>
            <a:pPr lvl="1" eaLnBrk="1" hangingPunct="1"/>
            <a:r>
              <a:rPr lang="en-US" altLang="en-US" sz="2200">
                <a:solidFill>
                  <a:srgbClr val="3366FF"/>
                </a:solidFill>
              </a:rPr>
              <a:t>Suggesting reasons for findings</a:t>
            </a:r>
          </a:p>
          <a:p>
            <a:pPr lvl="1" eaLnBrk="1" hangingPunct="1"/>
            <a:r>
              <a:rPr lang="en-US" altLang="en-US" sz="2200">
                <a:solidFill>
                  <a:srgbClr val="3366FF"/>
                </a:solidFill>
              </a:rPr>
              <a:t>Practical application.</a:t>
            </a:r>
          </a:p>
          <a:p>
            <a:pPr eaLnBrk="1" hangingPunct="1"/>
            <a:r>
              <a:rPr lang="en-US" altLang="en-US" sz="2600"/>
              <a:t>Suggest ideas for future research to test this speculation.</a:t>
            </a:r>
          </a:p>
          <a:p>
            <a:pPr eaLnBrk="1" hangingPunct="1">
              <a:buFontTx/>
              <a:buNone/>
            </a:pPr>
            <a:endParaRPr lang="en-US" altLang="en-US" sz="2600"/>
          </a:p>
          <a:p>
            <a:pPr eaLnBrk="1" hangingPunct="1"/>
            <a:endParaRPr lang="en-GB" altLang="en-US" sz="2600"/>
          </a:p>
        </p:txBody>
      </p:sp>
    </p:spTree>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45064" name="Rectangle 45063">
            <a:extLst>
              <a:ext uri="{FF2B5EF4-FFF2-40B4-BE49-F238E27FC236}">
                <a16:creationId xmlns:a16="http://schemas.microsoft.com/office/drawing/2014/main" id="{52723366-C73B-4ED6-ADEF-29911C6BC5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66" name="Rectangle 45065">
            <a:extLst>
              <a:ext uri="{FF2B5EF4-FFF2-40B4-BE49-F238E27FC236}">
                <a16:creationId xmlns:a16="http://schemas.microsoft.com/office/drawing/2014/main" id="{847A4152-8E41-4D1C-B88C-57C5C430A6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473" y="484632"/>
            <a:ext cx="8417053" cy="1479635"/>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58" name="Title 1"/>
          <p:cNvSpPr>
            <a:spLocks noGrp="1"/>
          </p:cNvSpPr>
          <p:nvPr>
            <p:ph type="title"/>
          </p:nvPr>
        </p:nvSpPr>
        <p:spPr>
          <a:xfrm>
            <a:off x="603315" y="796374"/>
            <a:ext cx="7937369" cy="880027"/>
          </a:xfrm>
        </p:spPr>
        <p:txBody>
          <a:bodyPr>
            <a:normAutofit/>
          </a:bodyPr>
          <a:lstStyle/>
          <a:p>
            <a:r>
              <a:rPr lang="en-GB" altLang="en-US">
                <a:ln>
                  <a:noFill/>
                </a:ln>
                <a:solidFill>
                  <a:srgbClr val="FFFFFF"/>
                </a:solidFill>
                <a:latin typeface="Times New Roman" panose="02020603050405020304" pitchFamily="18" charset="0"/>
              </a:rPr>
              <a:t>Task: </a:t>
            </a:r>
            <a:endParaRPr lang="en-US" altLang="en-US">
              <a:ln>
                <a:noFill/>
              </a:ln>
              <a:solidFill>
                <a:srgbClr val="FFFFFF"/>
              </a:solidFill>
              <a:latin typeface="Times New Roman" panose="02020603050405020304" pitchFamily="18" charset="0"/>
            </a:endParaRPr>
          </a:p>
        </p:txBody>
      </p:sp>
      <p:sp>
        <p:nvSpPr>
          <p:cNvPr id="45068" name="Rectangle 45067">
            <a:extLst>
              <a:ext uri="{FF2B5EF4-FFF2-40B4-BE49-F238E27FC236}">
                <a16:creationId xmlns:a16="http://schemas.microsoft.com/office/drawing/2014/main" id="{999F76F5-72D4-4814-9169-8F535AEEB8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8060" y="648377"/>
            <a:ext cx="8167878" cy="115214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5070" name="Rectangle 45069">
            <a:extLst>
              <a:ext uri="{FF2B5EF4-FFF2-40B4-BE49-F238E27FC236}">
                <a16:creationId xmlns:a16="http://schemas.microsoft.com/office/drawing/2014/main" id="{C6202988-4466-42C5-B33A-AFABF051B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9144000" cy="4572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62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59" name="Content Placeholder 2"/>
          <p:cNvSpPr>
            <a:spLocks noGrp="1"/>
          </p:cNvSpPr>
          <p:nvPr>
            <p:ph idx="1"/>
          </p:nvPr>
        </p:nvSpPr>
        <p:spPr>
          <a:xfrm>
            <a:off x="971550" y="2612256"/>
            <a:ext cx="7200897" cy="3263612"/>
          </a:xfrm>
        </p:spPr>
        <p:txBody>
          <a:bodyPr>
            <a:normAutofit/>
          </a:bodyPr>
          <a:lstStyle/>
          <a:p>
            <a:pPr marL="0" indent="0" eaLnBrk="1" hangingPunct="1">
              <a:buFontTx/>
              <a:buNone/>
            </a:pPr>
            <a:r>
              <a:rPr lang="en-GB" altLang="en-US" dirty="0">
                <a:latin typeface="Times New Roman" panose="02020603050405020304" pitchFamily="18" charset="0"/>
              </a:rPr>
              <a:t>For your study…Outline the following. </a:t>
            </a:r>
          </a:p>
          <a:p>
            <a:pPr marL="0" indent="0" eaLnBrk="1" hangingPunct="1">
              <a:buFontTx/>
              <a:buNone/>
            </a:pPr>
            <a:endParaRPr lang="en-GB" altLang="en-US" dirty="0">
              <a:latin typeface="Times New Roman" panose="02020603050405020304" pitchFamily="18" charset="0"/>
            </a:endParaRPr>
          </a:p>
          <a:p>
            <a:pPr marL="0" indent="0" eaLnBrk="1" hangingPunct="1">
              <a:buNone/>
            </a:pPr>
            <a:r>
              <a:rPr lang="en-GB" altLang="en-US" dirty="0">
                <a:latin typeface="Times New Roman" panose="02020603050405020304" pitchFamily="18" charset="0"/>
              </a:rPr>
              <a:t>4. Practical implications.</a:t>
            </a:r>
          </a:p>
          <a:p>
            <a:pPr marL="0" indent="0" eaLnBrk="1" hangingPunct="1">
              <a:buFontTx/>
              <a:buNone/>
            </a:pPr>
            <a:r>
              <a:rPr lang="en-GB" altLang="en-US" dirty="0">
                <a:latin typeface="Times New Roman" panose="02020603050405020304" pitchFamily="18" charset="0"/>
              </a:rPr>
              <a:t>5. Strengths and limitations of your study.</a:t>
            </a:r>
          </a:p>
          <a:p>
            <a:pPr marL="0" indent="0" eaLnBrk="1" hangingPunct="1">
              <a:buFontTx/>
              <a:buNone/>
            </a:pPr>
            <a:r>
              <a:rPr lang="en-GB" altLang="en-US" dirty="0">
                <a:latin typeface="Times New Roman" panose="02020603050405020304" pitchFamily="18" charset="0"/>
              </a:rPr>
              <a:t>6. Directions for future research.</a:t>
            </a:r>
            <a:endParaRPr lang="en-US" altLang="en-US" dirty="0">
              <a:latin typeface="Times New Roman" panose="02020603050405020304" pitchFamily="18" charset="0"/>
            </a:endParaRPr>
          </a:p>
          <a:p>
            <a:pPr marL="0" indent="0"/>
            <a:endParaRPr lang="en-US" altLang="en-US" dirty="0">
              <a:latin typeface="Times New Roman" panose="02020603050405020304" pitchFamily="18" charset="0"/>
            </a:endParaRPr>
          </a:p>
        </p:txBody>
      </p:sp>
    </p:spTree>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46088" name="Rectangle 46087">
            <a:extLst>
              <a:ext uri="{FF2B5EF4-FFF2-40B4-BE49-F238E27FC236}">
                <a16:creationId xmlns:a16="http://schemas.microsoft.com/office/drawing/2014/main" id="{52723366-C73B-4ED6-ADEF-29911C6BC5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90" name="Rectangle 46089">
            <a:extLst>
              <a:ext uri="{FF2B5EF4-FFF2-40B4-BE49-F238E27FC236}">
                <a16:creationId xmlns:a16="http://schemas.microsoft.com/office/drawing/2014/main" id="{847A4152-8E41-4D1C-B88C-57C5C430A6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473" y="484632"/>
            <a:ext cx="8417053" cy="1479635"/>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82" name="Rectangle 2"/>
          <p:cNvSpPr>
            <a:spLocks noGrp="1" noChangeArrowheads="1"/>
          </p:cNvSpPr>
          <p:nvPr>
            <p:ph type="title"/>
          </p:nvPr>
        </p:nvSpPr>
        <p:spPr>
          <a:xfrm>
            <a:off x="603315" y="796374"/>
            <a:ext cx="7937369" cy="880027"/>
          </a:xfrm>
        </p:spPr>
        <p:txBody>
          <a:bodyPr>
            <a:normAutofit/>
          </a:bodyPr>
          <a:lstStyle/>
          <a:p>
            <a:pPr eaLnBrk="1" hangingPunct="1"/>
            <a:r>
              <a:rPr lang="en-GB" altLang="en-US">
                <a:ln>
                  <a:noFill/>
                </a:ln>
                <a:solidFill>
                  <a:srgbClr val="FFFFFF"/>
                </a:solidFill>
              </a:rPr>
              <a:t>Summary</a:t>
            </a:r>
            <a:endParaRPr lang="en-US" altLang="en-US">
              <a:ln>
                <a:noFill/>
              </a:ln>
              <a:solidFill>
                <a:srgbClr val="FFFFFF"/>
              </a:solidFill>
            </a:endParaRPr>
          </a:p>
        </p:txBody>
      </p:sp>
      <p:sp>
        <p:nvSpPr>
          <p:cNvPr id="46092" name="Rectangle 46091">
            <a:extLst>
              <a:ext uri="{FF2B5EF4-FFF2-40B4-BE49-F238E27FC236}">
                <a16:creationId xmlns:a16="http://schemas.microsoft.com/office/drawing/2014/main" id="{999F76F5-72D4-4814-9169-8F535AEEB8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8060" y="648377"/>
            <a:ext cx="8167878" cy="115214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6094" name="Rectangle 46093">
            <a:extLst>
              <a:ext uri="{FF2B5EF4-FFF2-40B4-BE49-F238E27FC236}">
                <a16:creationId xmlns:a16="http://schemas.microsoft.com/office/drawing/2014/main" id="{C6202988-4466-42C5-B33A-AFABF051B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9144000" cy="4572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62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83" name="Rectangle 3"/>
          <p:cNvSpPr>
            <a:spLocks noGrp="1" noChangeArrowheads="1"/>
          </p:cNvSpPr>
          <p:nvPr>
            <p:ph idx="1"/>
          </p:nvPr>
        </p:nvSpPr>
        <p:spPr>
          <a:xfrm>
            <a:off x="971550" y="2612256"/>
            <a:ext cx="7200897" cy="3263612"/>
          </a:xfrm>
        </p:spPr>
        <p:txBody>
          <a:bodyPr>
            <a:normAutofit/>
          </a:bodyPr>
          <a:lstStyle/>
          <a:p>
            <a:pPr marL="609600" indent="-609600" eaLnBrk="1" hangingPunct="1"/>
            <a:r>
              <a:rPr lang="en-US" altLang="en-US" dirty="0"/>
              <a:t>Structure of the discussion section:</a:t>
            </a:r>
          </a:p>
          <a:p>
            <a:pPr marL="990600" lvl="1" indent="-533400" eaLnBrk="1" hangingPunct="1"/>
            <a:r>
              <a:rPr lang="en-GB" altLang="en-US"/>
              <a:t>Introduction of key findings from your results.</a:t>
            </a:r>
          </a:p>
          <a:p>
            <a:pPr marL="990600" lvl="1" indent="-533400" eaLnBrk="1" hangingPunct="1"/>
            <a:r>
              <a:rPr lang="en-GB" altLang="en-US" dirty="0"/>
              <a:t>Relating your results to previous research.</a:t>
            </a:r>
          </a:p>
          <a:p>
            <a:pPr marL="990600" lvl="1" indent="-533400" eaLnBrk="1" hangingPunct="1"/>
            <a:r>
              <a:rPr lang="en-GB" altLang="en-US"/>
              <a:t>Suggest reasons for your findings.</a:t>
            </a:r>
          </a:p>
          <a:p>
            <a:pPr marL="990600" lvl="1" indent="-533400" eaLnBrk="1" hangingPunct="1"/>
            <a:r>
              <a:rPr lang="en-GB" altLang="en-US"/>
              <a:t>Practical implications.</a:t>
            </a:r>
          </a:p>
          <a:p>
            <a:pPr marL="990600" lvl="1" indent="-533400" eaLnBrk="1" hangingPunct="1"/>
            <a:r>
              <a:rPr lang="en-GB" altLang="en-US"/>
              <a:t>Strengths and limitations of your study.</a:t>
            </a:r>
          </a:p>
          <a:p>
            <a:pPr marL="990600" lvl="1" indent="-533400" eaLnBrk="1" hangingPunct="1"/>
            <a:r>
              <a:rPr lang="en-GB" altLang="en-US" dirty="0"/>
              <a:t>Directions for future research.</a:t>
            </a:r>
            <a:endParaRPr lang="en-US" altLang="en-US" dirty="0"/>
          </a:p>
        </p:txBody>
      </p:sp>
    </p:spTree>
  </p:cSld>
  <p:clrMapOvr>
    <a:masterClrMapping/>
  </p:clrMapOvr>
  <p:transition>
    <p:fade/>
  </p:transition>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Advantage.thmx</Template>
  <TotalTime>1988</TotalTime>
  <Words>1677</Words>
  <Application>Microsoft Macintosh PowerPoint</Application>
  <PresentationFormat>On-screen Show (4:3)</PresentationFormat>
  <Paragraphs>181</Paragraphs>
  <Slides>31</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Garamond</vt:lpstr>
      <vt:lpstr>Times New Roman</vt:lpstr>
      <vt:lpstr>Organic</vt:lpstr>
      <vt:lpstr>Writing a Discussion</vt:lpstr>
      <vt:lpstr>PowerPoint Presentation</vt:lpstr>
      <vt:lpstr>What is the Purpose of the Discussion Section?</vt:lpstr>
      <vt:lpstr>DISCUSSION </vt:lpstr>
      <vt:lpstr>Discussion</vt:lpstr>
      <vt:lpstr>Approx. 2000 words in total – Experimental Project. </vt:lpstr>
      <vt:lpstr>Important Components of the Discussion Section (experimental project)</vt:lpstr>
      <vt:lpstr>Getting started… Create a Discussion Section file with the following sub headings…</vt:lpstr>
      <vt:lpstr>Task 1:</vt:lpstr>
      <vt:lpstr>Task 2:</vt:lpstr>
      <vt:lpstr>Some points to consider for the start of the discussion:</vt:lpstr>
      <vt:lpstr>Introduction of Key Findings From Your Results.</vt:lpstr>
      <vt:lpstr>Relating Your Results to Previous Research.</vt:lpstr>
      <vt:lpstr>Relate to previous research</vt:lpstr>
      <vt:lpstr>Task: </vt:lpstr>
      <vt:lpstr>Relating to Previous Theory / Models Proposed to Explain Behaviour</vt:lpstr>
      <vt:lpstr>PowerPoint Presentation</vt:lpstr>
      <vt:lpstr>Suggest Reasons for Your Findings.</vt:lpstr>
      <vt:lpstr>Task: </vt:lpstr>
      <vt:lpstr>Link to Theory: </vt:lpstr>
      <vt:lpstr>Practical Implications.</vt:lpstr>
      <vt:lpstr>Strengths and Limitations of Your Study.</vt:lpstr>
      <vt:lpstr>PowerPoint Presentation</vt:lpstr>
      <vt:lpstr>Future Research Directions:</vt:lpstr>
      <vt:lpstr>Directions for Future Research.</vt:lpstr>
      <vt:lpstr>Why should the new study be conducted?</vt:lpstr>
      <vt:lpstr>Summary paragraphs / conclusion:</vt:lpstr>
      <vt:lpstr>General Presentation Rules…</vt:lpstr>
      <vt:lpstr>PowerPoint Presentation</vt:lpstr>
      <vt:lpstr>Task: </vt:lpstr>
      <vt:lpstr>Summary</vt:lpstr>
    </vt:vector>
  </TitlesOfParts>
  <Company>UWIC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dc:title>
  <dc:creator>Declan Connaughton</dc:creator>
  <cp:lastModifiedBy>Alison Connaughton</cp:lastModifiedBy>
  <cp:revision>65</cp:revision>
  <dcterms:created xsi:type="dcterms:W3CDTF">2003-11-24T14:45:44Z</dcterms:created>
  <dcterms:modified xsi:type="dcterms:W3CDTF">2024-02-19T14:43:47Z</dcterms:modified>
</cp:coreProperties>
</file>