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28" r:id="rId1"/>
  </p:sldMasterIdLst>
  <p:sldIdLst>
    <p:sldId id="256" r:id="rId2"/>
    <p:sldId id="297" r:id="rId3"/>
    <p:sldId id="303" r:id="rId4"/>
    <p:sldId id="302" r:id="rId5"/>
    <p:sldId id="304" r:id="rId6"/>
    <p:sldId id="305" r:id="rId7"/>
    <p:sldId id="306" r:id="rId8"/>
    <p:sldId id="307" r:id="rId9"/>
    <p:sldId id="280" r:id="rId10"/>
    <p:sldId id="281" r:id="rId11"/>
    <p:sldId id="310" r:id="rId12"/>
    <p:sldId id="290" r:id="rId13"/>
    <p:sldId id="291" r:id="rId14"/>
    <p:sldId id="296" r:id="rId15"/>
    <p:sldId id="308" r:id="rId16"/>
    <p:sldId id="298" r:id="rId17"/>
    <p:sldId id="282" r:id="rId18"/>
    <p:sldId id="283" r:id="rId19"/>
    <p:sldId id="309" r:id="rId20"/>
    <p:sldId id="299" r:id="rId21"/>
    <p:sldId id="288" r:id="rId22"/>
    <p:sldId id="292" r:id="rId23"/>
    <p:sldId id="311" r:id="rId24"/>
    <p:sldId id="293" r:id="rId25"/>
    <p:sldId id="30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5BCA64-B301-44F9-96B9-09281DC2D2D0}" v="84" dt="2023-05-05T11:27:15.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114" d="100"/>
          <a:sy n="114" d="100"/>
        </p:scale>
        <p:origin x="30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a Malagon" userId="8cf31f95-43a0-40b3-9f33-3a27da234d1c" providerId="ADAL" clId="{2A8EB678-CF0E-43DF-B7C7-38F6E0DFEEB5}"/>
    <pc:docChg chg="undo custSel addSld delSld modSld sldOrd">
      <pc:chgData name="Lina Malagon" userId="8cf31f95-43a0-40b3-9f33-3a27da234d1c" providerId="ADAL" clId="{2A8EB678-CF0E-43DF-B7C7-38F6E0DFEEB5}" dt="2023-05-01T14:05:39.245" v="1029" actId="20577"/>
      <pc:docMkLst>
        <pc:docMk/>
      </pc:docMkLst>
      <pc:sldChg chg="modSp">
        <pc:chgData name="Lina Malagon" userId="8cf31f95-43a0-40b3-9f33-3a27da234d1c" providerId="ADAL" clId="{2A8EB678-CF0E-43DF-B7C7-38F6E0DFEEB5}" dt="2023-04-26T17:01:03.267" v="8" actId="20577"/>
        <pc:sldMkLst>
          <pc:docMk/>
          <pc:sldMk cId="2192292624" sldId="259"/>
        </pc:sldMkLst>
        <pc:graphicFrameChg chg="mod">
          <ac:chgData name="Lina Malagon" userId="8cf31f95-43a0-40b3-9f33-3a27da234d1c" providerId="ADAL" clId="{2A8EB678-CF0E-43DF-B7C7-38F6E0DFEEB5}" dt="2023-04-26T17:01:03.267" v="8" actId="20577"/>
          <ac:graphicFrameMkLst>
            <pc:docMk/>
            <pc:sldMk cId="2192292624" sldId="259"/>
            <ac:graphicFrameMk id="19" creationId="{2E0DACF8-CBD0-AF82-BC68-605EC4581D49}"/>
          </ac:graphicFrameMkLst>
        </pc:graphicFrameChg>
      </pc:sldChg>
      <pc:sldChg chg="ord">
        <pc:chgData name="Lina Malagon" userId="8cf31f95-43a0-40b3-9f33-3a27da234d1c" providerId="ADAL" clId="{2A8EB678-CF0E-43DF-B7C7-38F6E0DFEEB5}" dt="2023-04-26T19:19:11.088" v="702"/>
        <pc:sldMkLst>
          <pc:docMk/>
          <pc:sldMk cId="310661754" sldId="276"/>
        </pc:sldMkLst>
      </pc:sldChg>
      <pc:sldChg chg="modSp mod">
        <pc:chgData name="Lina Malagon" userId="8cf31f95-43a0-40b3-9f33-3a27da234d1c" providerId="ADAL" clId="{2A8EB678-CF0E-43DF-B7C7-38F6E0DFEEB5}" dt="2023-04-26T17:34:52.581" v="315" actId="20577"/>
        <pc:sldMkLst>
          <pc:docMk/>
          <pc:sldMk cId="774502019" sldId="282"/>
        </pc:sldMkLst>
        <pc:spChg chg="mod">
          <ac:chgData name="Lina Malagon" userId="8cf31f95-43a0-40b3-9f33-3a27da234d1c" providerId="ADAL" clId="{2A8EB678-CF0E-43DF-B7C7-38F6E0DFEEB5}" dt="2023-04-26T17:34:52.581" v="315" actId="20577"/>
          <ac:spMkLst>
            <pc:docMk/>
            <pc:sldMk cId="774502019" sldId="282"/>
            <ac:spMk id="2" creationId="{15A7FFF5-B85F-38BB-5FCF-2E6DEDD4BE28}"/>
          </ac:spMkLst>
        </pc:spChg>
      </pc:sldChg>
      <pc:sldChg chg="del">
        <pc:chgData name="Lina Malagon" userId="8cf31f95-43a0-40b3-9f33-3a27da234d1c" providerId="ADAL" clId="{2A8EB678-CF0E-43DF-B7C7-38F6E0DFEEB5}" dt="2023-04-26T19:19:56.417" v="704" actId="2696"/>
        <pc:sldMkLst>
          <pc:docMk/>
          <pc:sldMk cId="1559923876" sldId="285"/>
        </pc:sldMkLst>
      </pc:sldChg>
      <pc:sldChg chg="del">
        <pc:chgData name="Lina Malagon" userId="8cf31f95-43a0-40b3-9f33-3a27da234d1c" providerId="ADAL" clId="{2A8EB678-CF0E-43DF-B7C7-38F6E0DFEEB5}" dt="2023-04-26T19:18:08.855" v="699" actId="2696"/>
        <pc:sldMkLst>
          <pc:docMk/>
          <pc:sldMk cId="2241477882" sldId="286"/>
        </pc:sldMkLst>
      </pc:sldChg>
      <pc:sldChg chg="del">
        <pc:chgData name="Lina Malagon" userId="8cf31f95-43a0-40b3-9f33-3a27da234d1c" providerId="ADAL" clId="{2A8EB678-CF0E-43DF-B7C7-38F6E0DFEEB5}" dt="2023-04-26T19:18:14.942" v="700" actId="2696"/>
        <pc:sldMkLst>
          <pc:docMk/>
          <pc:sldMk cId="2635128465" sldId="287"/>
        </pc:sldMkLst>
      </pc:sldChg>
      <pc:sldChg chg="addSp delSp modSp del mod">
        <pc:chgData name="Lina Malagon" userId="8cf31f95-43a0-40b3-9f33-3a27da234d1c" providerId="ADAL" clId="{2A8EB678-CF0E-43DF-B7C7-38F6E0DFEEB5}" dt="2023-04-26T18:47:24.347" v="568" actId="2696"/>
        <pc:sldMkLst>
          <pc:docMk/>
          <pc:sldMk cId="3371894178" sldId="289"/>
        </pc:sldMkLst>
        <pc:spChg chg="mod">
          <ac:chgData name="Lina Malagon" userId="8cf31f95-43a0-40b3-9f33-3a27da234d1c" providerId="ADAL" clId="{2A8EB678-CF0E-43DF-B7C7-38F6E0DFEEB5}" dt="2023-04-26T17:30:24.396" v="251" actId="26606"/>
          <ac:spMkLst>
            <pc:docMk/>
            <pc:sldMk cId="3371894178" sldId="289"/>
            <ac:spMk id="2" creationId="{FB6606D6-890F-697D-0CF9-325128E093D4}"/>
          </ac:spMkLst>
        </pc:spChg>
        <pc:spChg chg="mod">
          <ac:chgData name="Lina Malagon" userId="8cf31f95-43a0-40b3-9f33-3a27da234d1c" providerId="ADAL" clId="{2A8EB678-CF0E-43DF-B7C7-38F6E0DFEEB5}" dt="2023-04-26T17:30:24.396" v="251" actId="26606"/>
          <ac:spMkLst>
            <pc:docMk/>
            <pc:sldMk cId="3371894178" sldId="289"/>
            <ac:spMk id="3" creationId="{3F728F97-DDF8-585E-9235-2A8E2D1D1279}"/>
          </ac:spMkLst>
        </pc:spChg>
        <pc:spChg chg="del">
          <ac:chgData name="Lina Malagon" userId="8cf31f95-43a0-40b3-9f33-3a27da234d1c" providerId="ADAL" clId="{2A8EB678-CF0E-43DF-B7C7-38F6E0DFEEB5}" dt="2023-04-26T17:18:09.453" v="30" actId="26606"/>
          <ac:spMkLst>
            <pc:docMk/>
            <pc:sldMk cId="3371894178" sldId="289"/>
            <ac:spMk id="8" creationId="{389575E1-3389-451A-A5F7-27854C25C599}"/>
          </ac:spMkLst>
        </pc:spChg>
        <pc:spChg chg="del">
          <ac:chgData name="Lina Malagon" userId="8cf31f95-43a0-40b3-9f33-3a27da234d1c" providerId="ADAL" clId="{2A8EB678-CF0E-43DF-B7C7-38F6E0DFEEB5}" dt="2023-04-26T17:18:09.453" v="30" actId="26606"/>
          <ac:spMkLst>
            <pc:docMk/>
            <pc:sldMk cId="3371894178" sldId="289"/>
            <ac:spMk id="10" creationId="{A53CCC5C-D88E-40FB-B30B-23DCDBD01D37}"/>
          </ac:spMkLst>
        </pc:spChg>
        <pc:spChg chg="del">
          <ac:chgData name="Lina Malagon" userId="8cf31f95-43a0-40b3-9f33-3a27da234d1c" providerId="ADAL" clId="{2A8EB678-CF0E-43DF-B7C7-38F6E0DFEEB5}" dt="2023-04-26T17:18:09.453" v="30" actId="26606"/>
          <ac:spMkLst>
            <pc:docMk/>
            <pc:sldMk cId="3371894178" sldId="289"/>
            <ac:spMk id="12" creationId="{081E4A58-353D-44AE-B2FC-2A74E2E400F7}"/>
          </ac:spMkLst>
        </pc:spChg>
        <pc:spChg chg="add del">
          <ac:chgData name="Lina Malagon" userId="8cf31f95-43a0-40b3-9f33-3a27da234d1c" providerId="ADAL" clId="{2A8EB678-CF0E-43DF-B7C7-38F6E0DFEEB5}" dt="2023-04-26T17:30:24.396" v="251" actId="26606"/>
          <ac:spMkLst>
            <pc:docMk/>
            <pc:sldMk cId="3371894178" sldId="289"/>
            <ac:spMk id="17" creationId="{907EF6B7-1338-4443-8C46-6A318D952DFD}"/>
          </ac:spMkLst>
        </pc:spChg>
        <pc:spChg chg="add del">
          <ac:chgData name="Lina Malagon" userId="8cf31f95-43a0-40b3-9f33-3a27da234d1c" providerId="ADAL" clId="{2A8EB678-CF0E-43DF-B7C7-38F6E0DFEEB5}" dt="2023-04-26T17:30:24.396" v="251" actId="26606"/>
          <ac:spMkLst>
            <pc:docMk/>
            <pc:sldMk cId="3371894178" sldId="289"/>
            <ac:spMk id="19" creationId="{DAAE4CDD-124C-4DCF-9584-B6033B545DD5}"/>
          </ac:spMkLst>
        </pc:spChg>
        <pc:spChg chg="add del">
          <ac:chgData name="Lina Malagon" userId="8cf31f95-43a0-40b3-9f33-3a27da234d1c" providerId="ADAL" clId="{2A8EB678-CF0E-43DF-B7C7-38F6E0DFEEB5}" dt="2023-04-26T17:30:24.396" v="251" actId="26606"/>
          <ac:spMkLst>
            <pc:docMk/>
            <pc:sldMk cId="3371894178" sldId="289"/>
            <ac:spMk id="21" creationId="{081E4A58-353D-44AE-B2FC-2A74E2E400F7}"/>
          </ac:spMkLst>
        </pc:spChg>
        <pc:spChg chg="add">
          <ac:chgData name="Lina Malagon" userId="8cf31f95-43a0-40b3-9f33-3a27da234d1c" providerId="ADAL" clId="{2A8EB678-CF0E-43DF-B7C7-38F6E0DFEEB5}" dt="2023-04-26T17:30:24.396" v="251" actId="26606"/>
          <ac:spMkLst>
            <pc:docMk/>
            <pc:sldMk cId="3371894178" sldId="289"/>
            <ac:spMk id="27" creationId="{889D5D69-307E-4862-950C-1A7CC8A22B4A}"/>
          </ac:spMkLst>
        </pc:spChg>
        <pc:spChg chg="add">
          <ac:chgData name="Lina Malagon" userId="8cf31f95-43a0-40b3-9f33-3a27da234d1c" providerId="ADAL" clId="{2A8EB678-CF0E-43DF-B7C7-38F6E0DFEEB5}" dt="2023-04-26T17:30:24.396" v="251" actId="26606"/>
          <ac:spMkLst>
            <pc:docMk/>
            <pc:sldMk cId="3371894178" sldId="289"/>
            <ac:spMk id="29" creationId="{2100E061-779B-4006-BC39-114A057A7178}"/>
          </ac:spMkLst>
        </pc:spChg>
        <pc:spChg chg="add">
          <ac:chgData name="Lina Malagon" userId="8cf31f95-43a0-40b3-9f33-3a27da234d1c" providerId="ADAL" clId="{2A8EB678-CF0E-43DF-B7C7-38F6E0DFEEB5}" dt="2023-04-26T17:30:24.396" v="251" actId="26606"/>
          <ac:spMkLst>
            <pc:docMk/>
            <pc:sldMk cId="3371894178" sldId="289"/>
            <ac:spMk id="33" creationId="{6CB927A4-E432-4310-9CD5-E89FF5063179}"/>
          </ac:spMkLst>
        </pc:spChg>
        <pc:spChg chg="add">
          <ac:chgData name="Lina Malagon" userId="8cf31f95-43a0-40b3-9f33-3a27da234d1c" providerId="ADAL" clId="{2A8EB678-CF0E-43DF-B7C7-38F6E0DFEEB5}" dt="2023-04-26T17:30:24.396" v="251" actId="26606"/>
          <ac:spMkLst>
            <pc:docMk/>
            <pc:sldMk cId="3371894178" sldId="289"/>
            <ac:spMk id="35" creationId="{E3020543-B24B-4EC4-8FFC-8DD88EEA91A8}"/>
          </ac:spMkLst>
        </pc:spChg>
        <pc:spChg chg="add">
          <ac:chgData name="Lina Malagon" userId="8cf31f95-43a0-40b3-9f33-3a27da234d1c" providerId="ADAL" clId="{2A8EB678-CF0E-43DF-B7C7-38F6E0DFEEB5}" dt="2023-04-26T17:30:24.396" v="251" actId="26606"/>
          <ac:spMkLst>
            <pc:docMk/>
            <pc:sldMk cId="3371894178" sldId="289"/>
            <ac:spMk id="37" creationId="{1453BF6C-B012-48B7-B4E8-6D7AC7C27D02}"/>
          </ac:spMkLst>
        </pc:spChg>
        <pc:picChg chg="add">
          <ac:chgData name="Lina Malagon" userId="8cf31f95-43a0-40b3-9f33-3a27da234d1c" providerId="ADAL" clId="{2A8EB678-CF0E-43DF-B7C7-38F6E0DFEEB5}" dt="2023-04-26T17:30:24.396" v="251" actId="26606"/>
          <ac:picMkLst>
            <pc:docMk/>
            <pc:sldMk cId="3371894178" sldId="289"/>
            <ac:picMk id="23" creationId="{AF5641D8-9615-336B-3CAF-A661BF0E7615}"/>
          </ac:picMkLst>
        </pc:picChg>
        <pc:cxnChg chg="add">
          <ac:chgData name="Lina Malagon" userId="8cf31f95-43a0-40b3-9f33-3a27da234d1c" providerId="ADAL" clId="{2A8EB678-CF0E-43DF-B7C7-38F6E0DFEEB5}" dt="2023-04-26T17:30:24.396" v="251" actId="26606"/>
          <ac:cxnSpMkLst>
            <pc:docMk/>
            <pc:sldMk cId="3371894178" sldId="289"/>
            <ac:cxnSpMk id="31" creationId="{C49DA8F6-BCC1-4447-B54C-57856834B94B}"/>
          </ac:cxnSpMkLst>
        </pc:cxnChg>
      </pc:sldChg>
      <pc:sldChg chg="addSp delSp modSp mod">
        <pc:chgData name="Lina Malagon" userId="8cf31f95-43a0-40b3-9f33-3a27da234d1c" providerId="ADAL" clId="{2A8EB678-CF0E-43DF-B7C7-38F6E0DFEEB5}" dt="2023-04-26T17:34:05.399" v="299" actId="27636"/>
        <pc:sldMkLst>
          <pc:docMk/>
          <pc:sldMk cId="3857136099" sldId="290"/>
        </pc:sldMkLst>
        <pc:spChg chg="mod">
          <ac:chgData name="Lina Malagon" userId="8cf31f95-43a0-40b3-9f33-3a27da234d1c" providerId="ADAL" clId="{2A8EB678-CF0E-43DF-B7C7-38F6E0DFEEB5}" dt="2023-04-26T17:33:59.571" v="297" actId="113"/>
          <ac:spMkLst>
            <pc:docMk/>
            <pc:sldMk cId="3857136099" sldId="290"/>
            <ac:spMk id="2" creationId="{49C6B3C9-B316-FEF8-D5CA-88AAADDDA63D}"/>
          </ac:spMkLst>
        </pc:spChg>
        <pc:spChg chg="mod">
          <ac:chgData name="Lina Malagon" userId="8cf31f95-43a0-40b3-9f33-3a27da234d1c" providerId="ADAL" clId="{2A8EB678-CF0E-43DF-B7C7-38F6E0DFEEB5}" dt="2023-04-26T17:34:05.399" v="299" actId="27636"/>
          <ac:spMkLst>
            <pc:docMk/>
            <pc:sldMk cId="3857136099" sldId="290"/>
            <ac:spMk id="3" creationId="{44AF801B-E1D4-95FC-D250-561A6E0E5335}"/>
          </ac:spMkLst>
        </pc:spChg>
        <pc:spChg chg="del">
          <ac:chgData name="Lina Malagon" userId="8cf31f95-43a0-40b3-9f33-3a27da234d1c" providerId="ADAL" clId="{2A8EB678-CF0E-43DF-B7C7-38F6E0DFEEB5}" dt="2023-04-26T17:31:05.675" v="257" actId="26606"/>
          <ac:spMkLst>
            <pc:docMk/>
            <pc:sldMk cId="3857136099" sldId="290"/>
            <ac:spMk id="36" creationId="{389575E1-3389-451A-A5F7-27854C25C599}"/>
          </ac:spMkLst>
        </pc:spChg>
        <pc:spChg chg="del">
          <ac:chgData name="Lina Malagon" userId="8cf31f95-43a0-40b3-9f33-3a27da234d1c" providerId="ADAL" clId="{2A8EB678-CF0E-43DF-B7C7-38F6E0DFEEB5}" dt="2023-04-26T17:31:05.675" v="257" actId="26606"/>
          <ac:spMkLst>
            <pc:docMk/>
            <pc:sldMk cId="3857136099" sldId="290"/>
            <ac:spMk id="37" creationId="{A53CCC5C-D88E-40FB-B30B-23DCDBD01D37}"/>
          </ac:spMkLst>
        </pc:spChg>
        <pc:spChg chg="del">
          <ac:chgData name="Lina Malagon" userId="8cf31f95-43a0-40b3-9f33-3a27da234d1c" providerId="ADAL" clId="{2A8EB678-CF0E-43DF-B7C7-38F6E0DFEEB5}" dt="2023-04-26T17:31:05.675" v="257" actId="26606"/>
          <ac:spMkLst>
            <pc:docMk/>
            <pc:sldMk cId="3857136099" sldId="290"/>
            <ac:spMk id="38" creationId="{081E4A58-353D-44AE-B2FC-2A74E2E400F7}"/>
          </ac:spMkLst>
        </pc:spChg>
        <pc:spChg chg="add del">
          <ac:chgData name="Lina Malagon" userId="8cf31f95-43a0-40b3-9f33-3a27da234d1c" providerId="ADAL" clId="{2A8EB678-CF0E-43DF-B7C7-38F6E0DFEEB5}" dt="2023-04-26T17:33:11.867" v="279" actId="26606"/>
          <ac:spMkLst>
            <pc:docMk/>
            <pc:sldMk cId="3857136099" sldId="290"/>
            <ac:spMk id="44" creationId="{889D5D69-307E-4862-950C-1A7CC8A22B4A}"/>
          </ac:spMkLst>
        </pc:spChg>
        <pc:spChg chg="add del">
          <ac:chgData name="Lina Malagon" userId="8cf31f95-43a0-40b3-9f33-3a27da234d1c" providerId="ADAL" clId="{2A8EB678-CF0E-43DF-B7C7-38F6E0DFEEB5}" dt="2023-04-26T17:33:11.867" v="279" actId="26606"/>
          <ac:spMkLst>
            <pc:docMk/>
            <pc:sldMk cId="3857136099" sldId="290"/>
            <ac:spMk id="46" creationId="{2100E061-779B-4006-BC39-114A057A7178}"/>
          </ac:spMkLst>
        </pc:spChg>
        <pc:spChg chg="add del">
          <ac:chgData name="Lina Malagon" userId="8cf31f95-43a0-40b3-9f33-3a27da234d1c" providerId="ADAL" clId="{2A8EB678-CF0E-43DF-B7C7-38F6E0DFEEB5}" dt="2023-04-26T17:33:11.867" v="279" actId="26606"/>
          <ac:spMkLst>
            <pc:docMk/>
            <pc:sldMk cId="3857136099" sldId="290"/>
            <ac:spMk id="50" creationId="{6CB927A4-E432-4310-9CD5-E89FF5063179}"/>
          </ac:spMkLst>
        </pc:spChg>
        <pc:spChg chg="add del">
          <ac:chgData name="Lina Malagon" userId="8cf31f95-43a0-40b3-9f33-3a27da234d1c" providerId="ADAL" clId="{2A8EB678-CF0E-43DF-B7C7-38F6E0DFEEB5}" dt="2023-04-26T17:33:11.867" v="279" actId="26606"/>
          <ac:spMkLst>
            <pc:docMk/>
            <pc:sldMk cId="3857136099" sldId="290"/>
            <ac:spMk id="52" creationId="{E3020543-B24B-4EC4-8FFC-8DD88EEA91A8}"/>
          </ac:spMkLst>
        </pc:spChg>
        <pc:spChg chg="add del">
          <ac:chgData name="Lina Malagon" userId="8cf31f95-43a0-40b3-9f33-3a27da234d1c" providerId="ADAL" clId="{2A8EB678-CF0E-43DF-B7C7-38F6E0DFEEB5}" dt="2023-04-26T17:33:11.867" v="279" actId="26606"/>
          <ac:spMkLst>
            <pc:docMk/>
            <pc:sldMk cId="3857136099" sldId="290"/>
            <ac:spMk id="54" creationId="{1453BF6C-B012-48B7-B4E8-6D7AC7C27D02}"/>
          </ac:spMkLst>
        </pc:spChg>
        <pc:spChg chg="add">
          <ac:chgData name="Lina Malagon" userId="8cf31f95-43a0-40b3-9f33-3a27da234d1c" providerId="ADAL" clId="{2A8EB678-CF0E-43DF-B7C7-38F6E0DFEEB5}" dt="2023-04-26T17:33:11.867" v="279" actId="26606"/>
          <ac:spMkLst>
            <pc:docMk/>
            <pc:sldMk cId="3857136099" sldId="290"/>
            <ac:spMk id="59" creationId="{5D13CC36-B950-4F02-9BAF-9A7EB267398C}"/>
          </ac:spMkLst>
        </pc:spChg>
        <pc:spChg chg="add">
          <ac:chgData name="Lina Malagon" userId="8cf31f95-43a0-40b3-9f33-3a27da234d1c" providerId="ADAL" clId="{2A8EB678-CF0E-43DF-B7C7-38F6E0DFEEB5}" dt="2023-04-26T17:33:11.867" v="279" actId="26606"/>
          <ac:spMkLst>
            <pc:docMk/>
            <pc:sldMk cId="3857136099" sldId="290"/>
            <ac:spMk id="61" creationId="{D1BDED99-B35B-4FEE-A274-8E8DB6FEEECF}"/>
          </ac:spMkLst>
        </pc:spChg>
        <pc:picChg chg="add mod">
          <ac:chgData name="Lina Malagon" userId="8cf31f95-43a0-40b3-9f33-3a27da234d1c" providerId="ADAL" clId="{2A8EB678-CF0E-43DF-B7C7-38F6E0DFEEB5}" dt="2023-04-26T17:33:11.867" v="279" actId="26606"/>
          <ac:picMkLst>
            <pc:docMk/>
            <pc:sldMk cId="3857136099" sldId="290"/>
            <ac:picMk id="40" creationId="{29A93B43-BEA1-2077-D5FF-743D306316FE}"/>
          </ac:picMkLst>
        </pc:picChg>
        <pc:cxnChg chg="add del">
          <ac:chgData name="Lina Malagon" userId="8cf31f95-43a0-40b3-9f33-3a27da234d1c" providerId="ADAL" clId="{2A8EB678-CF0E-43DF-B7C7-38F6E0DFEEB5}" dt="2023-04-26T17:33:11.867" v="279" actId="26606"/>
          <ac:cxnSpMkLst>
            <pc:docMk/>
            <pc:sldMk cId="3857136099" sldId="290"/>
            <ac:cxnSpMk id="48" creationId="{C49DA8F6-BCC1-4447-B54C-57856834B94B}"/>
          </ac:cxnSpMkLst>
        </pc:cxnChg>
      </pc:sldChg>
      <pc:sldChg chg="addSp delSp modSp mod">
        <pc:chgData name="Lina Malagon" userId="8cf31f95-43a0-40b3-9f33-3a27da234d1c" providerId="ADAL" clId="{2A8EB678-CF0E-43DF-B7C7-38F6E0DFEEB5}" dt="2023-04-26T18:50:09.675" v="572" actId="5793"/>
        <pc:sldMkLst>
          <pc:docMk/>
          <pc:sldMk cId="1445401678" sldId="291"/>
        </pc:sldMkLst>
        <pc:spChg chg="mod">
          <ac:chgData name="Lina Malagon" userId="8cf31f95-43a0-40b3-9f33-3a27da234d1c" providerId="ADAL" clId="{2A8EB678-CF0E-43DF-B7C7-38F6E0DFEEB5}" dt="2023-04-26T17:29:25.409" v="192" actId="26606"/>
          <ac:spMkLst>
            <pc:docMk/>
            <pc:sldMk cId="1445401678" sldId="291"/>
            <ac:spMk id="2" creationId="{6D1DAE29-EB71-3D15-6DB1-31630FFE49E4}"/>
          </ac:spMkLst>
        </pc:spChg>
        <pc:spChg chg="del">
          <ac:chgData name="Lina Malagon" userId="8cf31f95-43a0-40b3-9f33-3a27da234d1c" providerId="ADAL" clId="{2A8EB678-CF0E-43DF-B7C7-38F6E0DFEEB5}" dt="2023-04-26T17:29:25.409" v="192" actId="26606"/>
          <ac:spMkLst>
            <pc:docMk/>
            <pc:sldMk cId="1445401678" sldId="291"/>
            <ac:spMk id="8" creationId="{2B566528-1B12-4246-9431-5C2D7D081168}"/>
          </ac:spMkLst>
        </pc:spChg>
        <pc:spChg chg="del">
          <ac:chgData name="Lina Malagon" userId="8cf31f95-43a0-40b3-9f33-3a27da234d1c" providerId="ADAL" clId="{2A8EB678-CF0E-43DF-B7C7-38F6E0DFEEB5}" dt="2023-04-26T17:29:25.409" v="192" actId="26606"/>
          <ac:spMkLst>
            <pc:docMk/>
            <pc:sldMk cId="1445401678" sldId="291"/>
            <ac:spMk id="10" creationId="{2E80C965-DB6D-4F81-9E9E-B027384D0BD6}"/>
          </ac:spMkLst>
        </pc:spChg>
        <pc:spChg chg="mod">
          <ac:chgData name="Lina Malagon" userId="8cf31f95-43a0-40b3-9f33-3a27da234d1c" providerId="ADAL" clId="{2A8EB678-CF0E-43DF-B7C7-38F6E0DFEEB5}" dt="2023-04-26T18:50:09.675" v="572" actId="5793"/>
          <ac:spMkLst>
            <pc:docMk/>
            <pc:sldMk cId="1445401678" sldId="291"/>
            <ac:spMk id="11" creationId="{F5D70DBF-B024-6668-6E97-ACD6CD102561}"/>
          </ac:spMkLst>
        </pc:spChg>
        <pc:spChg chg="del">
          <ac:chgData name="Lina Malagon" userId="8cf31f95-43a0-40b3-9f33-3a27da234d1c" providerId="ADAL" clId="{2A8EB678-CF0E-43DF-B7C7-38F6E0DFEEB5}" dt="2023-04-26T17:29:25.409" v="192" actId="26606"/>
          <ac:spMkLst>
            <pc:docMk/>
            <pc:sldMk cId="1445401678" sldId="291"/>
            <ac:spMk id="12" creationId="{A580F890-B085-4E95-96AA-55AEBEC5CE6E}"/>
          </ac:spMkLst>
        </pc:spChg>
        <pc:spChg chg="del">
          <ac:chgData name="Lina Malagon" userId="8cf31f95-43a0-40b3-9f33-3a27da234d1c" providerId="ADAL" clId="{2A8EB678-CF0E-43DF-B7C7-38F6E0DFEEB5}" dt="2023-04-26T17:29:25.409" v="192" actId="26606"/>
          <ac:spMkLst>
            <pc:docMk/>
            <pc:sldMk cId="1445401678" sldId="291"/>
            <ac:spMk id="14" creationId="{D3F51FEB-38FB-4F6C-9F7B-2F2AFAB65463}"/>
          </ac:spMkLst>
        </pc:spChg>
        <pc:spChg chg="del">
          <ac:chgData name="Lina Malagon" userId="8cf31f95-43a0-40b3-9f33-3a27da234d1c" providerId="ADAL" clId="{2A8EB678-CF0E-43DF-B7C7-38F6E0DFEEB5}" dt="2023-04-26T17:29:25.409" v="192" actId="26606"/>
          <ac:spMkLst>
            <pc:docMk/>
            <pc:sldMk cId="1445401678" sldId="291"/>
            <ac:spMk id="16" creationId="{1E547BA6-BAE0-43BB-A7CA-60F69CE252F0}"/>
          </ac:spMkLst>
        </pc:spChg>
        <pc:spChg chg="add">
          <ac:chgData name="Lina Malagon" userId="8cf31f95-43a0-40b3-9f33-3a27da234d1c" providerId="ADAL" clId="{2A8EB678-CF0E-43DF-B7C7-38F6E0DFEEB5}" dt="2023-04-26T17:29:25.409" v="192" actId="26606"/>
          <ac:spMkLst>
            <pc:docMk/>
            <pc:sldMk cId="1445401678" sldId="291"/>
            <ac:spMk id="21" creationId="{327D73B4-9F5C-4A64-A179-51B9500CB8B5}"/>
          </ac:spMkLst>
        </pc:spChg>
        <pc:spChg chg="add">
          <ac:chgData name="Lina Malagon" userId="8cf31f95-43a0-40b3-9f33-3a27da234d1c" providerId="ADAL" clId="{2A8EB678-CF0E-43DF-B7C7-38F6E0DFEEB5}" dt="2023-04-26T17:29:25.409" v="192" actId="26606"/>
          <ac:spMkLst>
            <pc:docMk/>
            <pc:sldMk cId="1445401678" sldId="291"/>
            <ac:spMk id="23" creationId="{C1F06963-6374-4B48-844F-071A9BAAAE02}"/>
          </ac:spMkLst>
        </pc:spChg>
        <pc:spChg chg="add">
          <ac:chgData name="Lina Malagon" userId="8cf31f95-43a0-40b3-9f33-3a27da234d1c" providerId="ADAL" clId="{2A8EB678-CF0E-43DF-B7C7-38F6E0DFEEB5}" dt="2023-04-26T17:29:25.409" v="192" actId="26606"/>
          <ac:spMkLst>
            <pc:docMk/>
            <pc:sldMk cId="1445401678" sldId="291"/>
            <ac:spMk id="25" creationId="{6CB927A4-E432-4310-9CD5-E89FF5063179}"/>
          </ac:spMkLst>
        </pc:spChg>
        <pc:spChg chg="add">
          <ac:chgData name="Lina Malagon" userId="8cf31f95-43a0-40b3-9f33-3a27da234d1c" providerId="ADAL" clId="{2A8EB678-CF0E-43DF-B7C7-38F6E0DFEEB5}" dt="2023-04-26T17:29:25.409" v="192" actId="26606"/>
          <ac:spMkLst>
            <pc:docMk/>
            <pc:sldMk cId="1445401678" sldId="291"/>
            <ac:spMk id="27" creationId="{1453BF6C-B012-48B7-B4E8-6D7AC7C27D02}"/>
          </ac:spMkLst>
        </pc:spChg>
        <pc:spChg chg="add">
          <ac:chgData name="Lina Malagon" userId="8cf31f95-43a0-40b3-9f33-3a27da234d1c" providerId="ADAL" clId="{2A8EB678-CF0E-43DF-B7C7-38F6E0DFEEB5}" dt="2023-04-26T17:29:25.409" v="192" actId="26606"/>
          <ac:spMkLst>
            <pc:docMk/>
            <pc:sldMk cId="1445401678" sldId="291"/>
            <ac:spMk id="29" creationId="{E3020543-B24B-4EC4-8FFC-8DD88EEA91A8}"/>
          </ac:spMkLst>
        </pc:spChg>
        <pc:cxnChg chg="add">
          <ac:chgData name="Lina Malagon" userId="8cf31f95-43a0-40b3-9f33-3a27da234d1c" providerId="ADAL" clId="{2A8EB678-CF0E-43DF-B7C7-38F6E0DFEEB5}" dt="2023-04-26T17:29:25.409" v="192" actId="26606"/>
          <ac:cxnSpMkLst>
            <pc:docMk/>
            <pc:sldMk cId="1445401678" sldId="291"/>
            <ac:cxnSpMk id="31" creationId="{C49DA8F6-BCC1-4447-B54C-57856834B94B}"/>
          </ac:cxnSpMkLst>
        </pc:cxnChg>
      </pc:sldChg>
      <pc:sldChg chg="modSp mod">
        <pc:chgData name="Lina Malagon" userId="8cf31f95-43a0-40b3-9f33-3a27da234d1c" providerId="ADAL" clId="{2A8EB678-CF0E-43DF-B7C7-38F6E0DFEEB5}" dt="2023-05-01T14:05:39.245" v="1029" actId="20577"/>
        <pc:sldMkLst>
          <pc:docMk/>
          <pc:sldMk cId="3189206212" sldId="292"/>
        </pc:sldMkLst>
        <pc:spChg chg="mod">
          <ac:chgData name="Lina Malagon" userId="8cf31f95-43a0-40b3-9f33-3a27da234d1c" providerId="ADAL" clId="{2A8EB678-CF0E-43DF-B7C7-38F6E0DFEEB5}" dt="2023-05-01T14:05:39.245" v="1029" actId="20577"/>
          <ac:spMkLst>
            <pc:docMk/>
            <pc:sldMk cId="3189206212" sldId="292"/>
            <ac:spMk id="3" creationId="{0333F331-C8DC-9C3E-B3D8-1B7DDB9FADFB}"/>
          </ac:spMkLst>
        </pc:spChg>
      </pc:sldChg>
      <pc:sldChg chg="modSp">
        <pc:chgData name="Lina Malagon" userId="8cf31f95-43a0-40b3-9f33-3a27da234d1c" providerId="ADAL" clId="{2A8EB678-CF0E-43DF-B7C7-38F6E0DFEEB5}" dt="2023-04-26T19:49:12.058" v="972" actId="20577"/>
        <pc:sldMkLst>
          <pc:docMk/>
          <pc:sldMk cId="1685820083" sldId="293"/>
        </pc:sldMkLst>
        <pc:graphicFrameChg chg="mod">
          <ac:chgData name="Lina Malagon" userId="8cf31f95-43a0-40b3-9f33-3a27da234d1c" providerId="ADAL" clId="{2A8EB678-CF0E-43DF-B7C7-38F6E0DFEEB5}" dt="2023-04-26T19:49:12.058" v="972" actId="20577"/>
          <ac:graphicFrameMkLst>
            <pc:docMk/>
            <pc:sldMk cId="1685820083" sldId="293"/>
            <ac:graphicFrameMk id="23" creationId="{72A1783F-600F-F0C1-424D-DB4C31A071BF}"/>
          </ac:graphicFrameMkLst>
        </pc:graphicFrameChg>
      </pc:sldChg>
      <pc:sldChg chg="modSp del mod">
        <pc:chgData name="Lina Malagon" userId="8cf31f95-43a0-40b3-9f33-3a27da234d1c" providerId="ADAL" clId="{2A8EB678-CF0E-43DF-B7C7-38F6E0DFEEB5}" dt="2023-04-26T19:19:33.136" v="703" actId="2696"/>
        <pc:sldMkLst>
          <pc:docMk/>
          <pc:sldMk cId="2419611434" sldId="294"/>
        </pc:sldMkLst>
        <pc:spChg chg="mod">
          <ac:chgData name="Lina Malagon" userId="8cf31f95-43a0-40b3-9f33-3a27da234d1c" providerId="ADAL" clId="{2A8EB678-CF0E-43DF-B7C7-38F6E0DFEEB5}" dt="2023-04-26T17:43:22.978" v="361" actId="20577"/>
          <ac:spMkLst>
            <pc:docMk/>
            <pc:sldMk cId="2419611434" sldId="294"/>
            <ac:spMk id="2" creationId="{8EFC983B-C2FC-29B7-31D2-E2539F4E18BF}"/>
          </ac:spMkLst>
        </pc:spChg>
      </pc:sldChg>
      <pc:sldChg chg="addSp delSp modSp new del mod setBg">
        <pc:chgData name="Lina Malagon" userId="8cf31f95-43a0-40b3-9f33-3a27da234d1c" providerId="ADAL" clId="{2A8EB678-CF0E-43DF-B7C7-38F6E0DFEEB5}" dt="2023-04-26T18:47:27.690" v="569" actId="2696"/>
        <pc:sldMkLst>
          <pc:docMk/>
          <pc:sldMk cId="2891427754" sldId="295"/>
        </pc:sldMkLst>
        <pc:spChg chg="mod">
          <ac:chgData name="Lina Malagon" userId="8cf31f95-43a0-40b3-9f33-3a27da234d1c" providerId="ADAL" clId="{2A8EB678-CF0E-43DF-B7C7-38F6E0DFEEB5}" dt="2023-04-26T17:30:33.604" v="252" actId="26606"/>
          <ac:spMkLst>
            <pc:docMk/>
            <pc:sldMk cId="2891427754" sldId="295"/>
            <ac:spMk id="2" creationId="{E321889D-2AD7-C966-7ADA-3ECCDE891E9B}"/>
          </ac:spMkLst>
        </pc:spChg>
        <pc:spChg chg="mod">
          <ac:chgData name="Lina Malagon" userId="8cf31f95-43a0-40b3-9f33-3a27da234d1c" providerId="ADAL" clId="{2A8EB678-CF0E-43DF-B7C7-38F6E0DFEEB5}" dt="2023-04-26T17:30:53.235" v="256" actId="12"/>
          <ac:spMkLst>
            <pc:docMk/>
            <pc:sldMk cId="2891427754" sldId="295"/>
            <ac:spMk id="3" creationId="{4D8DB782-00B0-CE27-C0C6-DE97BDC87776}"/>
          </ac:spMkLst>
        </pc:spChg>
        <pc:spChg chg="add del">
          <ac:chgData name="Lina Malagon" userId="8cf31f95-43a0-40b3-9f33-3a27da234d1c" providerId="ADAL" clId="{2A8EB678-CF0E-43DF-B7C7-38F6E0DFEEB5}" dt="2023-04-26T17:30:33.604" v="252" actId="26606"/>
          <ac:spMkLst>
            <pc:docMk/>
            <pc:sldMk cId="2891427754" sldId="295"/>
            <ac:spMk id="8" creationId="{907EF6B7-1338-4443-8C46-6A318D952DFD}"/>
          </ac:spMkLst>
        </pc:spChg>
        <pc:spChg chg="add del">
          <ac:chgData name="Lina Malagon" userId="8cf31f95-43a0-40b3-9f33-3a27da234d1c" providerId="ADAL" clId="{2A8EB678-CF0E-43DF-B7C7-38F6E0DFEEB5}" dt="2023-04-26T17:30:33.604" v="252" actId="26606"/>
          <ac:spMkLst>
            <pc:docMk/>
            <pc:sldMk cId="2891427754" sldId="295"/>
            <ac:spMk id="10" creationId="{DAAE4CDD-124C-4DCF-9584-B6033B545DD5}"/>
          </ac:spMkLst>
        </pc:spChg>
        <pc:spChg chg="add del">
          <ac:chgData name="Lina Malagon" userId="8cf31f95-43a0-40b3-9f33-3a27da234d1c" providerId="ADAL" clId="{2A8EB678-CF0E-43DF-B7C7-38F6E0DFEEB5}" dt="2023-04-26T17:30:33.604" v="252" actId="26606"/>
          <ac:spMkLst>
            <pc:docMk/>
            <pc:sldMk cId="2891427754" sldId="295"/>
            <ac:spMk id="12" creationId="{081E4A58-353D-44AE-B2FC-2A74E2E400F7}"/>
          </ac:spMkLst>
        </pc:spChg>
        <pc:spChg chg="add">
          <ac:chgData name="Lina Malagon" userId="8cf31f95-43a0-40b3-9f33-3a27da234d1c" providerId="ADAL" clId="{2A8EB678-CF0E-43DF-B7C7-38F6E0DFEEB5}" dt="2023-04-26T17:30:33.604" v="252" actId="26606"/>
          <ac:spMkLst>
            <pc:docMk/>
            <pc:sldMk cId="2891427754" sldId="295"/>
            <ac:spMk id="18" creationId="{889D5D69-307E-4862-950C-1A7CC8A22B4A}"/>
          </ac:spMkLst>
        </pc:spChg>
        <pc:spChg chg="add">
          <ac:chgData name="Lina Malagon" userId="8cf31f95-43a0-40b3-9f33-3a27da234d1c" providerId="ADAL" clId="{2A8EB678-CF0E-43DF-B7C7-38F6E0DFEEB5}" dt="2023-04-26T17:30:33.604" v="252" actId="26606"/>
          <ac:spMkLst>
            <pc:docMk/>
            <pc:sldMk cId="2891427754" sldId="295"/>
            <ac:spMk id="20" creationId="{2100E061-779B-4006-BC39-114A057A7178}"/>
          </ac:spMkLst>
        </pc:spChg>
        <pc:spChg chg="add">
          <ac:chgData name="Lina Malagon" userId="8cf31f95-43a0-40b3-9f33-3a27da234d1c" providerId="ADAL" clId="{2A8EB678-CF0E-43DF-B7C7-38F6E0DFEEB5}" dt="2023-04-26T17:30:33.604" v="252" actId="26606"/>
          <ac:spMkLst>
            <pc:docMk/>
            <pc:sldMk cId="2891427754" sldId="295"/>
            <ac:spMk id="24" creationId="{6CB927A4-E432-4310-9CD5-E89FF5063179}"/>
          </ac:spMkLst>
        </pc:spChg>
        <pc:spChg chg="add">
          <ac:chgData name="Lina Malagon" userId="8cf31f95-43a0-40b3-9f33-3a27da234d1c" providerId="ADAL" clId="{2A8EB678-CF0E-43DF-B7C7-38F6E0DFEEB5}" dt="2023-04-26T17:30:33.604" v="252" actId="26606"/>
          <ac:spMkLst>
            <pc:docMk/>
            <pc:sldMk cId="2891427754" sldId="295"/>
            <ac:spMk id="26" creationId="{E3020543-B24B-4EC4-8FFC-8DD88EEA91A8}"/>
          </ac:spMkLst>
        </pc:spChg>
        <pc:spChg chg="add">
          <ac:chgData name="Lina Malagon" userId="8cf31f95-43a0-40b3-9f33-3a27da234d1c" providerId="ADAL" clId="{2A8EB678-CF0E-43DF-B7C7-38F6E0DFEEB5}" dt="2023-04-26T17:30:33.604" v="252" actId="26606"/>
          <ac:spMkLst>
            <pc:docMk/>
            <pc:sldMk cId="2891427754" sldId="295"/>
            <ac:spMk id="28" creationId="{1453BF6C-B012-48B7-B4E8-6D7AC7C27D02}"/>
          </ac:spMkLst>
        </pc:spChg>
        <pc:picChg chg="add">
          <ac:chgData name="Lina Malagon" userId="8cf31f95-43a0-40b3-9f33-3a27da234d1c" providerId="ADAL" clId="{2A8EB678-CF0E-43DF-B7C7-38F6E0DFEEB5}" dt="2023-04-26T17:30:33.604" v="252" actId="26606"/>
          <ac:picMkLst>
            <pc:docMk/>
            <pc:sldMk cId="2891427754" sldId="295"/>
            <ac:picMk id="14" creationId="{1DEA1098-AC87-5C7D-C476-92441EA860BD}"/>
          </ac:picMkLst>
        </pc:picChg>
        <pc:cxnChg chg="add">
          <ac:chgData name="Lina Malagon" userId="8cf31f95-43a0-40b3-9f33-3a27da234d1c" providerId="ADAL" clId="{2A8EB678-CF0E-43DF-B7C7-38F6E0DFEEB5}" dt="2023-04-26T17:30:33.604" v="252" actId="26606"/>
          <ac:cxnSpMkLst>
            <pc:docMk/>
            <pc:sldMk cId="2891427754" sldId="295"/>
            <ac:cxnSpMk id="22" creationId="{C49DA8F6-BCC1-4447-B54C-57856834B94B}"/>
          </ac:cxnSpMkLst>
        </pc:cxnChg>
      </pc:sldChg>
      <pc:sldChg chg="addSp delSp modSp new mod setBg">
        <pc:chgData name="Lina Malagon" userId="8cf31f95-43a0-40b3-9f33-3a27da234d1c" providerId="ADAL" clId="{2A8EB678-CF0E-43DF-B7C7-38F6E0DFEEB5}" dt="2023-04-26T17:34:37.028" v="300" actId="14100"/>
        <pc:sldMkLst>
          <pc:docMk/>
          <pc:sldMk cId="1013462304" sldId="296"/>
        </pc:sldMkLst>
        <pc:spChg chg="mod">
          <ac:chgData name="Lina Malagon" userId="8cf31f95-43a0-40b3-9f33-3a27da234d1c" providerId="ADAL" clId="{2A8EB678-CF0E-43DF-B7C7-38F6E0DFEEB5}" dt="2023-04-26T17:22:35.147" v="63" actId="26606"/>
          <ac:spMkLst>
            <pc:docMk/>
            <pc:sldMk cId="1013462304" sldId="296"/>
            <ac:spMk id="2" creationId="{E413DAD3-D519-55D7-9366-D3526EDA39B6}"/>
          </ac:spMkLst>
        </pc:spChg>
        <pc:spChg chg="add del mod">
          <ac:chgData name="Lina Malagon" userId="8cf31f95-43a0-40b3-9f33-3a27da234d1c" providerId="ADAL" clId="{2A8EB678-CF0E-43DF-B7C7-38F6E0DFEEB5}" dt="2023-04-26T17:22:35.180" v="64" actId="26606"/>
          <ac:spMkLst>
            <pc:docMk/>
            <pc:sldMk cId="1013462304" sldId="296"/>
            <ac:spMk id="3" creationId="{9EA6817D-E259-2232-DBD1-75316B01A9BC}"/>
          </ac:spMkLst>
        </pc:spChg>
        <pc:spChg chg="add del">
          <ac:chgData name="Lina Malagon" userId="8cf31f95-43a0-40b3-9f33-3a27da234d1c" providerId="ADAL" clId="{2A8EB678-CF0E-43DF-B7C7-38F6E0DFEEB5}" dt="2023-04-26T17:22:35.147" v="63" actId="26606"/>
          <ac:spMkLst>
            <pc:docMk/>
            <pc:sldMk cId="1013462304" sldId="296"/>
            <ac:spMk id="10" creationId="{B50AB553-2A96-4A92-96F2-93548E096954}"/>
          </ac:spMkLst>
        </pc:spChg>
        <pc:graphicFrameChg chg="add del">
          <ac:chgData name="Lina Malagon" userId="8cf31f95-43a0-40b3-9f33-3a27da234d1c" providerId="ADAL" clId="{2A8EB678-CF0E-43DF-B7C7-38F6E0DFEEB5}" dt="2023-04-26T17:22:35.147" v="63" actId="26606"/>
          <ac:graphicFrameMkLst>
            <pc:docMk/>
            <pc:sldMk cId="1013462304" sldId="296"/>
            <ac:graphicFrameMk id="5" creationId="{7D877A58-2982-9911-11DD-CE6FBDFB721C}"/>
          </ac:graphicFrameMkLst>
        </pc:graphicFrameChg>
        <pc:graphicFrameChg chg="add mod">
          <ac:chgData name="Lina Malagon" userId="8cf31f95-43a0-40b3-9f33-3a27da234d1c" providerId="ADAL" clId="{2A8EB678-CF0E-43DF-B7C7-38F6E0DFEEB5}" dt="2023-04-26T17:34:37.028" v="300" actId="14100"/>
          <ac:graphicFrameMkLst>
            <pc:docMk/>
            <pc:sldMk cId="1013462304" sldId="296"/>
            <ac:graphicFrameMk id="12" creationId="{CC0EDC41-3279-20AA-C1CA-E476E73E4265}"/>
          </ac:graphicFrameMkLst>
        </pc:graphicFrameChg>
        <pc:picChg chg="add del">
          <ac:chgData name="Lina Malagon" userId="8cf31f95-43a0-40b3-9f33-3a27da234d1c" providerId="ADAL" clId="{2A8EB678-CF0E-43DF-B7C7-38F6E0DFEEB5}" dt="2023-04-26T17:22:35.147" v="63" actId="26606"/>
          <ac:picMkLst>
            <pc:docMk/>
            <pc:sldMk cId="1013462304" sldId="296"/>
            <ac:picMk id="6" creationId="{15257CAB-2B80-F0DF-ECE6-BA5E70297CA1}"/>
          </ac:picMkLst>
        </pc:picChg>
      </pc:sldChg>
      <pc:sldChg chg="modSp new mod">
        <pc:chgData name="Lina Malagon" userId="8cf31f95-43a0-40b3-9f33-3a27da234d1c" providerId="ADAL" clId="{2A8EB678-CF0E-43DF-B7C7-38F6E0DFEEB5}" dt="2023-04-26T19:27:37.055" v="729" actId="20577"/>
        <pc:sldMkLst>
          <pc:docMk/>
          <pc:sldMk cId="336566176" sldId="297"/>
        </pc:sldMkLst>
        <pc:spChg chg="mod">
          <ac:chgData name="Lina Malagon" userId="8cf31f95-43a0-40b3-9f33-3a27da234d1c" providerId="ADAL" clId="{2A8EB678-CF0E-43DF-B7C7-38F6E0DFEEB5}" dt="2023-04-26T19:27:37.055" v="729" actId="20577"/>
          <ac:spMkLst>
            <pc:docMk/>
            <pc:sldMk cId="336566176" sldId="297"/>
            <ac:spMk id="3" creationId="{C45789CD-AF88-8A84-3F07-BB5DD291DC71}"/>
          </ac:spMkLst>
        </pc:spChg>
      </pc:sldChg>
      <pc:sldChg chg="addSp modSp new mod setBg">
        <pc:chgData name="Lina Malagon" userId="8cf31f95-43a0-40b3-9f33-3a27da234d1c" providerId="ADAL" clId="{2A8EB678-CF0E-43DF-B7C7-38F6E0DFEEB5}" dt="2023-04-26T19:01:20.614" v="698" actId="20577"/>
        <pc:sldMkLst>
          <pc:docMk/>
          <pc:sldMk cId="3780360359" sldId="298"/>
        </pc:sldMkLst>
        <pc:spChg chg="mod">
          <ac:chgData name="Lina Malagon" userId="8cf31f95-43a0-40b3-9f33-3a27da234d1c" providerId="ADAL" clId="{2A8EB678-CF0E-43DF-B7C7-38F6E0DFEEB5}" dt="2023-04-26T19:00:34.961" v="695" actId="14100"/>
          <ac:spMkLst>
            <pc:docMk/>
            <pc:sldMk cId="3780360359" sldId="298"/>
            <ac:spMk id="2" creationId="{19D68606-9904-7DDE-3E1E-589FC5A33214}"/>
          </ac:spMkLst>
        </pc:spChg>
        <pc:spChg chg="mod">
          <ac:chgData name="Lina Malagon" userId="8cf31f95-43a0-40b3-9f33-3a27da234d1c" providerId="ADAL" clId="{2A8EB678-CF0E-43DF-B7C7-38F6E0DFEEB5}" dt="2023-04-26T19:01:20.614" v="698" actId="20577"/>
          <ac:spMkLst>
            <pc:docMk/>
            <pc:sldMk cId="3780360359" sldId="298"/>
            <ac:spMk id="3" creationId="{A5B5F638-6732-D17A-CF8E-95C9F7DFD134}"/>
          </ac:spMkLst>
        </pc:spChg>
        <pc:spChg chg="add">
          <ac:chgData name="Lina Malagon" userId="8cf31f95-43a0-40b3-9f33-3a27da234d1c" providerId="ADAL" clId="{2A8EB678-CF0E-43DF-B7C7-38F6E0DFEEB5}" dt="2023-04-26T18:59:36.036" v="691" actId="26606"/>
          <ac:spMkLst>
            <pc:docMk/>
            <pc:sldMk cId="3780360359" sldId="298"/>
            <ac:spMk id="9" creationId="{09CFCDAF-46CE-4056-866C-5EE9122FDCAB}"/>
          </ac:spMkLst>
        </pc:spChg>
        <pc:spChg chg="add">
          <ac:chgData name="Lina Malagon" userId="8cf31f95-43a0-40b3-9f33-3a27da234d1c" providerId="ADAL" clId="{2A8EB678-CF0E-43DF-B7C7-38F6E0DFEEB5}" dt="2023-04-26T18:59:36.036" v="691" actId="26606"/>
          <ac:spMkLst>
            <pc:docMk/>
            <pc:sldMk cId="3780360359" sldId="298"/>
            <ac:spMk id="11" creationId="{9F587EB1-1674-4B8B-88AD-2A81FFFB5F36}"/>
          </ac:spMkLst>
        </pc:spChg>
        <pc:spChg chg="add">
          <ac:chgData name="Lina Malagon" userId="8cf31f95-43a0-40b3-9f33-3a27da234d1c" providerId="ADAL" clId="{2A8EB678-CF0E-43DF-B7C7-38F6E0DFEEB5}" dt="2023-04-26T18:59:36.036" v="691" actId="26606"/>
          <ac:spMkLst>
            <pc:docMk/>
            <pc:sldMk cId="3780360359" sldId="298"/>
            <ac:spMk id="15" creationId="{6CB927A4-E432-4310-9CD5-E89FF5063179}"/>
          </ac:spMkLst>
        </pc:spChg>
        <pc:spChg chg="add">
          <ac:chgData name="Lina Malagon" userId="8cf31f95-43a0-40b3-9f33-3a27da234d1c" providerId="ADAL" clId="{2A8EB678-CF0E-43DF-B7C7-38F6E0DFEEB5}" dt="2023-04-26T18:59:36.036" v="691" actId="26606"/>
          <ac:spMkLst>
            <pc:docMk/>
            <pc:sldMk cId="3780360359" sldId="298"/>
            <ac:spMk id="17" creationId="{E3020543-B24B-4EC4-8FFC-8DD88EEA91A8}"/>
          </ac:spMkLst>
        </pc:spChg>
        <pc:spChg chg="add">
          <ac:chgData name="Lina Malagon" userId="8cf31f95-43a0-40b3-9f33-3a27da234d1c" providerId="ADAL" clId="{2A8EB678-CF0E-43DF-B7C7-38F6E0DFEEB5}" dt="2023-04-26T18:59:36.036" v="691" actId="26606"/>
          <ac:spMkLst>
            <pc:docMk/>
            <pc:sldMk cId="3780360359" sldId="298"/>
            <ac:spMk id="19" creationId="{1453BF6C-B012-48B7-B4E8-6D7AC7C27D02}"/>
          </ac:spMkLst>
        </pc:spChg>
        <pc:picChg chg="add mod ord">
          <ac:chgData name="Lina Malagon" userId="8cf31f95-43a0-40b3-9f33-3a27da234d1c" providerId="ADAL" clId="{2A8EB678-CF0E-43DF-B7C7-38F6E0DFEEB5}" dt="2023-04-26T18:59:36.036" v="691" actId="26606"/>
          <ac:picMkLst>
            <pc:docMk/>
            <pc:sldMk cId="3780360359" sldId="298"/>
            <ac:picMk id="4" creationId="{C622F49D-9252-72B3-CBB6-FF4EB1D73C33}"/>
          </ac:picMkLst>
        </pc:picChg>
        <pc:cxnChg chg="add">
          <ac:chgData name="Lina Malagon" userId="8cf31f95-43a0-40b3-9f33-3a27da234d1c" providerId="ADAL" clId="{2A8EB678-CF0E-43DF-B7C7-38F6E0DFEEB5}" dt="2023-04-26T18:59:36.036" v="691" actId="26606"/>
          <ac:cxnSpMkLst>
            <pc:docMk/>
            <pc:sldMk cId="3780360359" sldId="298"/>
            <ac:cxnSpMk id="13" creationId="{C49DA8F6-BCC1-4447-B54C-57856834B94B}"/>
          </ac:cxnSpMkLst>
        </pc:cxnChg>
      </pc:sldChg>
      <pc:sldChg chg="addSp delSp modSp new mod setBg">
        <pc:chgData name="Lina Malagon" userId="8cf31f95-43a0-40b3-9f33-3a27da234d1c" providerId="ADAL" clId="{2A8EB678-CF0E-43DF-B7C7-38F6E0DFEEB5}" dt="2023-04-26T19:48:35.075" v="970" actId="20577"/>
        <pc:sldMkLst>
          <pc:docMk/>
          <pc:sldMk cId="3095681168" sldId="299"/>
        </pc:sldMkLst>
        <pc:spChg chg="mod ord">
          <ac:chgData name="Lina Malagon" userId="8cf31f95-43a0-40b3-9f33-3a27da234d1c" providerId="ADAL" clId="{2A8EB678-CF0E-43DF-B7C7-38F6E0DFEEB5}" dt="2023-04-26T19:48:35.075" v="970" actId="20577"/>
          <ac:spMkLst>
            <pc:docMk/>
            <pc:sldMk cId="3095681168" sldId="299"/>
            <ac:spMk id="2" creationId="{EE94E5E4-2AC3-D04C-A108-94ADA181BFC3}"/>
          </ac:spMkLst>
        </pc:spChg>
        <pc:spChg chg="mod ord">
          <ac:chgData name="Lina Malagon" userId="8cf31f95-43a0-40b3-9f33-3a27da234d1c" providerId="ADAL" clId="{2A8EB678-CF0E-43DF-B7C7-38F6E0DFEEB5}" dt="2023-04-26T19:45:45.768" v="929" actId="26606"/>
          <ac:spMkLst>
            <pc:docMk/>
            <pc:sldMk cId="3095681168" sldId="299"/>
            <ac:spMk id="3" creationId="{B386BFCF-131C-A1EF-147B-8298B0858E1A}"/>
          </ac:spMkLst>
        </pc:spChg>
        <pc:spChg chg="add del">
          <ac:chgData name="Lina Malagon" userId="8cf31f95-43a0-40b3-9f33-3a27da234d1c" providerId="ADAL" clId="{2A8EB678-CF0E-43DF-B7C7-38F6E0DFEEB5}" dt="2023-04-26T19:47:50.038" v="931" actId="26606"/>
          <ac:spMkLst>
            <pc:docMk/>
            <pc:sldMk cId="3095681168" sldId="299"/>
            <ac:spMk id="11" creationId="{B43B9CA2-4B31-4ACD-9A9F-B8E6C6420386}"/>
          </ac:spMkLst>
        </pc:spChg>
        <pc:spChg chg="add del">
          <ac:chgData name="Lina Malagon" userId="8cf31f95-43a0-40b3-9f33-3a27da234d1c" providerId="ADAL" clId="{2A8EB678-CF0E-43DF-B7C7-38F6E0DFEEB5}" dt="2023-04-26T19:47:50.038" v="931" actId="26606"/>
          <ac:spMkLst>
            <pc:docMk/>
            <pc:sldMk cId="3095681168" sldId="299"/>
            <ac:spMk id="13" creationId="{33F94DB1-BC5D-454D-845C-7BA3A1F46999}"/>
          </ac:spMkLst>
        </pc:spChg>
        <pc:spChg chg="add del">
          <ac:chgData name="Lina Malagon" userId="8cf31f95-43a0-40b3-9f33-3a27da234d1c" providerId="ADAL" clId="{2A8EB678-CF0E-43DF-B7C7-38F6E0DFEEB5}" dt="2023-04-26T19:47:50.038" v="931" actId="26606"/>
          <ac:spMkLst>
            <pc:docMk/>
            <pc:sldMk cId="3095681168" sldId="299"/>
            <ac:spMk id="15" creationId="{5676B86F-860B-4586-BCAA-C0650C09B7B9}"/>
          </ac:spMkLst>
        </pc:spChg>
        <pc:spChg chg="add del">
          <ac:chgData name="Lina Malagon" userId="8cf31f95-43a0-40b3-9f33-3a27da234d1c" providerId="ADAL" clId="{2A8EB678-CF0E-43DF-B7C7-38F6E0DFEEB5}" dt="2023-04-26T19:47:50.038" v="931" actId="26606"/>
          <ac:spMkLst>
            <pc:docMk/>
            <pc:sldMk cId="3095681168" sldId="299"/>
            <ac:spMk id="17" creationId="{8C818ED5-2F56-4171-9445-3AA4F4462396}"/>
          </ac:spMkLst>
        </pc:spChg>
        <pc:spChg chg="add del">
          <ac:chgData name="Lina Malagon" userId="8cf31f95-43a0-40b3-9f33-3a27da234d1c" providerId="ADAL" clId="{2A8EB678-CF0E-43DF-B7C7-38F6E0DFEEB5}" dt="2023-04-26T19:47:50.038" v="931" actId="26606"/>
          <ac:spMkLst>
            <pc:docMk/>
            <pc:sldMk cId="3095681168" sldId="299"/>
            <ac:spMk id="19" creationId="{DE74FCE8-866C-4AFA-B45C-FACE2A6094E4}"/>
          </ac:spMkLst>
        </pc:spChg>
        <pc:spChg chg="add">
          <ac:chgData name="Lina Malagon" userId="8cf31f95-43a0-40b3-9f33-3a27da234d1c" providerId="ADAL" clId="{2A8EB678-CF0E-43DF-B7C7-38F6E0DFEEB5}" dt="2023-04-26T19:47:50.038" v="931" actId="26606"/>
          <ac:spMkLst>
            <pc:docMk/>
            <pc:sldMk cId="3095681168" sldId="299"/>
            <ac:spMk id="24" creationId="{D7F307E1-26FA-4252-94D1-9711C4518CA1}"/>
          </ac:spMkLst>
        </pc:spChg>
        <pc:spChg chg="add">
          <ac:chgData name="Lina Malagon" userId="8cf31f95-43a0-40b3-9f33-3a27da234d1c" providerId="ADAL" clId="{2A8EB678-CF0E-43DF-B7C7-38F6E0DFEEB5}" dt="2023-04-26T19:47:50.038" v="931" actId="26606"/>
          <ac:spMkLst>
            <pc:docMk/>
            <pc:sldMk cId="3095681168" sldId="299"/>
            <ac:spMk id="26" creationId="{398DFB7A-5FB9-4FBB-8BD1-0DBC6A3652FB}"/>
          </ac:spMkLst>
        </pc:spChg>
        <pc:spChg chg="add">
          <ac:chgData name="Lina Malagon" userId="8cf31f95-43a0-40b3-9f33-3a27da234d1c" providerId="ADAL" clId="{2A8EB678-CF0E-43DF-B7C7-38F6E0DFEEB5}" dt="2023-04-26T19:47:50.038" v="931" actId="26606"/>
          <ac:spMkLst>
            <pc:docMk/>
            <pc:sldMk cId="3095681168" sldId="299"/>
            <ac:spMk id="28" creationId="{357E4EC5-5150-4D8A-B97F-668E90752EC1}"/>
          </ac:spMkLst>
        </pc:spChg>
        <pc:spChg chg="add">
          <ac:chgData name="Lina Malagon" userId="8cf31f95-43a0-40b3-9f33-3a27da234d1c" providerId="ADAL" clId="{2A8EB678-CF0E-43DF-B7C7-38F6E0DFEEB5}" dt="2023-04-26T19:47:50.038" v="931" actId="26606"/>
          <ac:spMkLst>
            <pc:docMk/>
            <pc:sldMk cId="3095681168" sldId="299"/>
            <ac:spMk id="30" creationId="{8C818ED5-2F56-4171-9445-3AA4F4462396}"/>
          </ac:spMkLst>
        </pc:spChg>
        <pc:spChg chg="add">
          <ac:chgData name="Lina Malagon" userId="8cf31f95-43a0-40b3-9f33-3a27da234d1c" providerId="ADAL" clId="{2A8EB678-CF0E-43DF-B7C7-38F6E0DFEEB5}" dt="2023-04-26T19:47:50.038" v="931" actId="26606"/>
          <ac:spMkLst>
            <pc:docMk/>
            <pc:sldMk cId="3095681168" sldId="299"/>
            <ac:spMk id="32" creationId="{DE74FCE8-866C-4AFA-B45C-FACE2A6094E4}"/>
          </ac:spMkLst>
        </pc:spChg>
        <pc:picChg chg="add mod">
          <ac:chgData name="Lina Malagon" userId="8cf31f95-43a0-40b3-9f33-3a27da234d1c" providerId="ADAL" clId="{2A8EB678-CF0E-43DF-B7C7-38F6E0DFEEB5}" dt="2023-04-26T19:47:53.423" v="934" actId="27614"/>
          <ac:picMkLst>
            <pc:docMk/>
            <pc:sldMk cId="3095681168" sldId="299"/>
            <ac:picMk id="4" creationId="{3A860C91-EB67-36C2-5039-C64EA20FE663}"/>
          </ac:picMkLst>
        </pc:picChg>
        <pc:picChg chg="add mod ord">
          <ac:chgData name="Lina Malagon" userId="8cf31f95-43a0-40b3-9f33-3a27da234d1c" providerId="ADAL" clId="{2A8EB678-CF0E-43DF-B7C7-38F6E0DFEEB5}" dt="2023-04-26T19:47:50.038" v="931" actId="26606"/>
          <ac:picMkLst>
            <pc:docMk/>
            <pc:sldMk cId="3095681168" sldId="299"/>
            <ac:picMk id="5" creationId="{D7CE0A60-6D86-C21A-29EC-451A58229F53}"/>
          </ac:picMkLst>
        </pc:picChg>
        <pc:picChg chg="add mod ord">
          <ac:chgData name="Lina Malagon" userId="8cf31f95-43a0-40b3-9f33-3a27da234d1c" providerId="ADAL" clId="{2A8EB678-CF0E-43DF-B7C7-38F6E0DFEEB5}" dt="2023-04-26T19:47:53.125" v="932" actId="27614"/>
          <ac:picMkLst>
            <pc:docMk/>
            <pc:sldMk cId="3095681168" sldId="299"/>
            <ac:picMk id="6" creationId="{B4564BF6-3C52-B53B-C0EE-E4314E987E20}"/>
          </ac:picMkLst>
        </pc:picChg>
        <pc:picChg chg="add mod ord">
          <ac:chgData name="Lina Malagon" userId="8cf31f95-43a0-40b3-9f33-3a27da234d1c" providerId="ADAL" clId="{2A8EB678-CF0E-43DF-B7C7-38F6E0DFEEB5}" dt="2023-04-26T19:47:53.423" v="935" actId="962"/>
          <ac:picMkLst>
            <pc:docMk/>
            <pc:sldMk cId="3095681168" sldId="299"/>
            <ac:picMk id="7" creationId="{91884ACB-35D4-8707-82D9-0C858A7100A7}"/>
          </ac:picMkLst>
        </pc:picChg>
      </pc:sldChg>
      <pc:sldChg chg="modSp new mod">
        <pc:chgData name="Lina Malagon" userId="8cf31f95-43a0-40b3-9f33-3a27da234d1c" providerId="ADAL" clId="{2A8EB678-CF0E-43DF-B7C7-38F6E0DFEEB5}" dt="2023-04-26T19:27:22.969" v="728" actId="20577"/>
        <pc:sldMkLst>
          <pc:docMk/>
          <pc:sldMk cId="2857277930" sldId="300"/>
        </pc:sldMkLst>
        <pc:spChg chg="mod">
          <ac:chgData name="Lina Malagon" userId="8cf31f95-43a0-40b3-9f33-3a27da234d1c" providerId="ADAL" clId="{2A8EB678-CF0E-43DF-B7C7-38F6E0DFEEB5}" dt="2023-04-26T19:27:22.969" v="728" actId="20577"/>
          <ac:spMkLst>
            <pc:docMk/>
            <pc:sldMk cId="2857277930" sldId="300"/>
            <ac:spMk id="2" creationId="{5EDBE979-2F72-3158-D882-A3ED26DA3724}"/>
          </ac:spMkLst>
        </pc:spChg>
        <pc:spChg chg="mod">
          <ac:chgData name="Lina Malagon" userId="8cf31f95-43a0-40b3-9f33-3a27da234d1c" providerId="ADAL" clId="{2A8EB678-CF0E-43DF-B7C7-38F6E0DFEEB5}" dt="2023-04-26T19:27:15.094" v="710" actId="20577"/>
          <ac:spMkLst>
            <pc:docMk/>
            <pc:sldMk cId="2857277930" sldId="300"/>
            <ac:spMk id="3" creationId="{A2D3B6D9-FFB7-8D74-8227-505EC8DB567D}"/>
          </ac:spMkLst>
        </pc:spChg>
      </pc:sldChg>
      <pc:sldChg chg="addSp modSp new mod setBg">
        <pc:chgData name="Lina Malagon" userId="8cf31f95-43a0-40b3-9f33-3a27da234d1c" providerId="ADAL" clId="{2A8EB678-CF0E-43DF-B7C7-38F6E0DFEEB5}" dt="2023-04-26T19:50:44.363" v="1026" actId="114"/>
        <pc:sldMkLst>
          <pc:docMk/>
          <pc:sldMk cId="3778249995" sldId="301"/>
        </pc:sldMkLst>
        <pc:spChg chg="mod">
          <ac:chgData name="Lina Malagon" userId="8cf31f95-43a0-40b3-9f33-3a27da234d1c" providerId="ADAL" clId="{2A8EB678-CF0E-43DF-B7C7-38F6E0DFEEB5}" dt="2023-04-26T19:49:40.120" v="984" actId="26606"/>
          <ac:spMkLst>
            <pc:docMk/>
            <pc:sldMk cId="3778249995" sldId="301"/>
            <ac:spMk id="2" creationId="{1D7F6E56-8813-E514-35CF-433BA36A5E34}"/>
          </ac:spMkLst>
        </pc:spChg>
        <pc:spChg chg="mod">
          <ac:chgData name="Lina Malagon" userId="8cf31f95-43a0-40b3-9f33-3a27da234d1c" providerId="ADAL" clId="{2A8EB678-CF0E-43DF-B7C7-38F6E0DFEEB5}" dt="2023-04-26T19:50:44.363" v="1026" actId="114"/>
          <ac:spMkLst>
            <pc:docMk/>
            <pc:sldMk cId="3778249995" sldId="301"/>
            <ac:spMk id="3" creationId="{93B59247-04F3-0BB9-5E01-09714DBD38BD}"/>
          </ac:spMkLst>
        </pc:spChg>
        <pc:spChg chg="add">
          <ac:chgData name="Lina Malagon" userId="8cf31f95-43a0-40b3-9f33-3a27da234d1c" providerId="ADAL" clId="{2A8EB678-CF0E-43DF-B7C7-38F6E0DFEEB5}" dt="2023-04-26T19:49:40.120" v="984" actId="26606"/>
          <ac:spMkLst>
            <pc:docMk/>
            <pc:sldMk cId="3778249995" sldId="301"/>
            <ac:spMk id="8" creationId="{777A147A-9ED8-46B4-8660-1B3C2AA880B5}"/>
          </ac:spMkLst>
        </pc:spChg>
        <pc:spChg chg="add">
          <ac:chgData name="Lina Malagon" userId="8cf31f95-43a0-40b3-9f33-3a27da234d1c" providerId="ADAL" clId="{2A8EB678-CF0E-43DF-B7C7-38F6E0DFEEB5}" dt="2023-04-26T19:49:40.120" v="984" actId="26606"/>
          <ac:spMkLst>
            <pc:docMk/>
            <pc:sldMk cId="3778249995" sldId="301"/>
            <ac:spMk id="10" creationId="{5D6C15A0-C087-4593-8414-2B4EC1CDC3DE}"/>
          </ac:spMkLst>
        </pc:spChg>
      </pc:sldChg>
    </pc:docChg>
  </pc:docChgLst>
  <pc:docChgLst>
    <pc:chgData name="Lina Malagon" userId="8cf31f95-43a0-40b3-9f33-3a27da234d1c" providerId="ADAL" clId="{825BCA64-B301-44F9-96B9-09281DC2D2D0}"/>
    <pc:docChg chg="undo custSel addSld delSld modSld sldOrd">
      <pc:chgData name="Lina Malagon" userId="8cf31f95-43a0-40b3-9f33-3a27da234d1c" providerId="ADAL" clId="{825BCA64-B301-44F9-96B9-09281DC2D2D0}" dt="2023-05-05T11:34:46.039" v="502" actId="113"/>
      <pc:docMkLst>
        <pc:docMk/>
      </pc:docMkLst>
      <pc:sldChg chg="addSp delSp modSp mod">
        <pc:chgData name="Lina Malagon" userId="8cf31f95-43a0-40b3-9f33-3a27da234d1c" providerId="ADAL" clId="{825BCA64-B301-44F9-96B9-09281DC2D2D0}" dt="2023-05-05T09:32:28.047" v="160" actId="26606"/>
        <pc:sldMkLst>
          <pc:docMk/>
          <pc:sldMk cId="1890258388" sldId="256"/>
        </pc:sldMkLst>
        <pc:spChg chg="mod">
          <ac:chgData name="Lina Malagon" userId="8cf31f95-43a0-40b3-9f33-3a27da234d1c" providerId="ADAL" clId="{825BCA64-B301-44F9-96B9-09281DC2D2D0}" dt="2023-05-05T09:32:28.047" v="160" actId="26606"/>
          <ac:spMkLst>
            <pc:docMk/>
            <pc:sldMk cId="1890258388" sldId="256"/>
            <ac:spMk id="2" creationId="{305C56E1-1891-29AC-47F6-7CF706277A89}"/>
          </ac:spMkLst>
        </pc:spChg>
        <pc:spChg chg="mod">
          <ac:chgData name="Lina Malagon" userId="8cf31f95-43a0-40b3-9f33-3a27da234d1c" providerId="ADAL" clId="{825BCA64-B301-44F9-96B9-09281DC2D2D0}" dt="2023-05-05T09:32:28.047" v="160" actId="26606"/>
          <ac:spMkLst>
            <pc:docMk/>
            <pc:sldMk cId="1890258388" sldId="256"/>
            <ac:spMk id="3" creationId="{8371F4D9-9C2F-FFD2-D1F3-D104E3D07FEC}"/>
          </ac:spMkLst>
        </pc:spChg>
        <pc:spChg chg="del">
          <ac:chgData name="Lina Malagon" userId="8cf31f95-43a0-40b3-9f33-3a27da234d1c" providerId="ADAL" clId="{825BCA64-B301-44F9-96B9-09281DC2D2D0}" dt="2023-05-05T09:32:28.047" v="160" actId="26606"/>
          <ac:spMkLst>
            <pc:docMk/>
            <pc:sldMk cId="1890258388" sldId="256"/>
            <ac:spMk id="36" creationId="{6F40FBDA-CEB1-40F0-9AB9-BD9C402D70FE}"/>
          </ac:spMkLst>
        </pc:spChg>
        <pc:spChg chg="del">
          <ac:chgData name="Lina Malagon" userId="8cf31f95-43a0-40b3-9f33-3a27da234d1c" providerId="ADAL" clId="{825BCA64-B301-44F9-96B9-09281DC2D2D0}" dt="2023-05-05T09:32:28.047" v="160" actId="26606"/>
          <ac:spMkLst>
            <pc:docMk/>
            <pc:sldMk cId="1890258388" sldId="256"/>
            <ac:spMk id="38" creationId="{0344D4FE-ABEF-4230-9E4E-AD5782FC78AC}"/>
          </ac:spMkLst>
        </pc:spChg>
        <pc:spChg chg="del">
          <ac:chgData name="Lina Malagon" userId="8cf31f95-43a0-40b3-9f33-3a27da234d1c" providerId="ADAL" clId="{825BCA64-B301-44F9-96B9-09281DC2D2D0}" dt="2023-05-05T09:32:28.047" v="160" actId="26606"/>
          <ac:spMkLst>
            <pc:docMk/>
            <pc:sldMk cId="1890258388" sldId="256"/>
            <ac:spMk id="40" creationId="{9325F979-D3F9-4926-81B7-7ACCB31A501B}"/>
          </ac:spMkLst>
        </pc:spChg>
        <pc:spChg chg="add">
          <ac:chgData name="Lina Malagon" userId="8cf31f95-43a0-40b3-9f33-3a27da234d1c" providerId="ADAL" clId="{825BCA64-B301-44F9-96B9-09281DC2D2D0}" dt="2023-05-05T09:32:28.047" v="160" actId="26606"/>
          <ac:spMkLst>
            <pc:docMk/>
            <pc:sldMk cId="1890258388" sldId="256"/>
            <ac:spMk id="45" creationId="{657F69E0-C4B0-4BEC-A689-4F8D877F05D4}"/>
          </ac:spMkLst>
        </pc:spChg>
        <pc:spChg chg="add">
          <ac:chgData name="Lina Malagon" userId="8cf31f95-43a0-40b3-9f33-3a27da234d1c" providerId="ADAL" clId="{825BCA64-B301-44F9-96B9-09281DC2D2D0}" dt="2023-05-05T09:32:28.047" v="160" actId="26606"/>
          <ac:spMkLst>
            <pc:docMk/>
            <pc:sldMk cId="1890258388" sldId="256"/>
            <ac:spMk id="47" creationId="{9F6380B4-6A1C-481E-8408-B4E6C75B9B81}"/>
          </ac:spMkLst>
        </pc:spChg>
        <pc:picChg chg="mod">
          <ac:chgData name="Lina Malagon" userId="8cf31f95-43a0-40b3-9f33-3a27da234d1c" providerId="ADAL" clId="{825BCA64-B301-44F9-96B9-09281DC2D2D0}" dt="2023-05-05T09:32:28.047" v="160" actId="26606"/>
          <ac:picMkLst>
            <pc:docMk/>
            <pc:sldMk cId="1890258388" sldId="256"/>
            <ac:picMk id="31" creationId="{4701E6F9-D5DC-798D-3209-150FED97FE6B}"/>
          </ac:picMkLst>
        </pc:picChg>
      </pc:sldChg>
      <pc:sldChg chg="del">
        <pc:chgData name="Lina Malagon" userId="8cf31f95-43a0-40b3-9f33-3a27da234d1c" providerId="ADAL" clId="{825BCA64-B301-44F9-96B9-09281DC2D2D0}" dt="2023-05-05T09:15:18.469" v="0" actId="2696"/>
        <pc:sldMkLst>
          <pc:docMk/>
          <pc:sldMk cId="750867285" sldId="257"/>
        </pc:sldMkLst>
      </pc:sldChg>
      <pc:sldChg chg="del">
        <pc:chgData name="Lina Malagon" userId="8cf31f95-43a0-40b3-9f33-3a27da234d1c" providerId="ADAL" clId="{825BCA64-B301-44F9-96B9-09281DC2D2D0}" dt="2023-05-05T09:15:20.673" v="1" actId="2696"/>
        <pc:sldMkLst>
          <pc:docMk/>
          <pc:sldMk cId="729373409" sldId="258"/>
        </pc:sldMkLst>
      </pc:sldChg>
      <pc:sldChg chg="del">
        <pc:chgData name="Lina Malagon" userId="8cf31f95-43a0-40b3-9f33-3a27da234d1c" providerId="ADAL" clId="{825BCA64-B301-44F9-96B9-09281DC2D2D0}" dt="2023-05-05T09:15:22.973" v="2" actId="2696"/>
        <pc:sldMkLst>
          <pc:docMk/>
          <pc:sldMk cId="2192292624" sldId="259"/>
        </pc:sldMkLst>
      </pc:sldChg>
      <pc:sldChg chg="del">
        <pc:chgData name="Lina Malagon" userId="8cf31f95-43a0-40b3-9f33-3a27da234d1c" providerId="ADAL" clId="{825BCA64-B301-44F9-96B9-09281DC2D2D0}" dt="2023-05-05T09:15:25.173" v="3" actId="2696"/>
        <pc:sldMkLst>
          <pc:docMk/>
          <pc:sldMk cId="1789843013" sldId="260"/>
        </pc:sldMkLst>
      </pc:sldChg>
      <pc:sldChg chg="del">
        <pc:chgData name="Lina Malagon" userId="8cf31f95-43a0-40b3-9f33-3a27da234d1c" providerId="ADAL" clId="{825BCA64-B301-44F9-96B9-09281DC2D2D0}" dt="2023-05-05T09:15:27.488" v="4" actId="2696"/>
        <pc:sldMkLst>
          <pc:docMk/>
          <pc:sldMk cId="638640207" sldId="261"/>
        </pc:sldMkLst>
      </pc:sldChg>
      <pc:sldChg chg="del">
        <pc:chgData name="Lina Malagon" userId="8cf31f95-43a0-40b3-9f33-3a27da234d1c" providerId="ADAL" clId="{825BCA64-B301-44F9-96B9-09281DC2D2D0}" dt="2023-05-05T09:15:30.546" v="5" actId="2696"/>
        <pc:sldMkLst>
          <pc:docMk/>
          <pc:sldMk cId="4094505204" sldId="263"/>
        </pc:sldMkLst>
      </pc:sldChg>
      <pc:sldChg chg="del">
        <pc:chgData name="Lina Malagon" userId="8cf31f95-43a0-40b3-9f33-3a27da234d1c" providerId="ADAL" clId="{825BCA64-B301-44F9-96B9-09281DC2D2D0}" dt="2023-05-05T09:15:33.173" v="6" actId="2696"/>
        <pc:sldMkLst>
          <pc:docMk/>
          <pc:sldMk cId="586250713" sldId="266"/>
        </pc:sldMkLst>
      </pc:sldChg>
      <pc:sldChg chg="del">
        <pc:chgData name="Lina Malagon" userId="8cf31f95-43a0-40b3-9f33-3a27da234d1c" providerId="ADAL" clId="{825BCA64-B301-44F9-96B9-09281DC2D2D0}" dt="2023-05-05T09:15:39.168" v="8" actId="2696"/>
        <pc:sldMkLst>
          <pc:docMk/>
          <pc:sldMk cId="604544629" sldId="268"/>
        </pc:sldMkLst>
      </pc:sldChg>
      <pc:sldChg chg="del">
        <pc:chgData name="Lina Malagon" userId="8cf31f95-43a0-40b3-9f33-3a27da234d1c" providerId="ADAL" clId="{825BCA64-B301-44F9-96B9-09281DC2D2D0}" dt="2023-05-05T09:15:41.383" v="9" actId="2696"/>
        <pc:sldMkLst>
          <pc:docMk/>
          <pc:sldMk cId="3574935428" sldId="269"/>
        </pc:sldMkLst>
      </pc:sldChg>
      <pc:sldChg chg="del">
        <pc:chgData name="Lina Malagon" userId="8cf31f95-43a0-40b3-9f33-3a27da234d1c" providerId="ADAL" clId="{825BCA64-B301-44F9-96B9-09281DC2D2D0}" dt="2023-05-05T09:15:43.463" v="10" actId="2696"/>
        <pc:sldMkLst>
          <pc:docMk/>
          <pc:sldMk cId="3536425327" sldId="270"/>
        </pc:sldMkLst>
      </pc:sldChg>
      <pc:sldChg chg="del">
        <pc:chgData name="Lina Malagon" userId="8cf31f95-43a0-40b3-9f33-3a27da234d1c" providerId="ADAL" clId="{825BCA64-B301-44F9-96B9-09281DC2D2D0}" dt="2023-05-05T09:15:46.172" v="11" actId="2696"/>
        <pc:sldMkLst>
          <pc:docMk/>
          <pc:sldMk cId="3376215663" sldId="271"/>
        </pc:sldMkLst>
      </pc:sldChg>
      <pc:sldChg chg="del">
        <pc:chgData name="Lina Malagon" userId="8cf31f95-43a0-40b3-9f33-3a27da234d1c" providerId="ADAL" clId="{825BCA64-B301-44F9-96B9-09281DC2D2D0}" dt="2023-05-05T09:18:47.199" v="51" actId="2696"/>
        <pc:sldMkLst>
          <pc:docMk/>
          <pc:sldMk cId="3317755802" sldId="272"/>
        </pc:sldMkLst>
      </pc:sldChg>
      <pc:sldChg chg="del">
        <pc:chgData name="Lina Malagon" userId="8cf31f95-43a0-40b3-9f33-3a27da234d1c" providerId="ADAL" clId="{825BCA64-B301-44F9-96B9-09281DC2D2D0}" dt="2023-05-05T09:15:55.569" v="13" actId="2696"/>
        <pc:sldMkLst>
          <pc:docMk/>
          <pc:sldMk cId="3456978205" sldId="273"/>
        </pc:sldMkLst>
      </pc:sldChg>
      <pc:sldChg chg="del">
        <pc:chgData name="Lina Malagon" userId="8cf31f95-43a0-40b3-9f33-3a27da234d1c" providerId="ADAL" clId="{825BCA64-B301-44F9-96B9-09281DC2D2D0}" dt="2023-05-05T09:15:48.647" v="12" actId="2696"/>
        <pc:sldMkLst>
          <pc:docMk/>
          <pc:sldMk cId="310661754" sldId="276"/>
        </pc:sldMkLst>
      </pc:sldChg>
      <pc:sldChg chg="del">
        <pc:chgData name="Lina Malagon" userId="8cf31f95-43a0-40b3-9f33-3a27da234d1c" providerId="ADAL" clId="{825BCA64-B301-44F9-96B9-09281DC2D2D0}" dt="2023-05-05T09:15:58.102" v="14" actId="2696"/>
        <pc:sldMkLst>
          <pc:docMk/>
          <pc:sldMk cId="723593917" sldId="278"/>
        </pc:sldMkLst>
      </pc:sldChg>
      <pc:sldChg chg="del">
        <pc:chgData name="Lina Malagon" userId="8cf31f95-43a0-40b3-9f33-3a27da234d1c" providerId="ADAL" clId="{825BCA64-B301-44F9-96B9-09281DC2D2D0}" dt="2023-05-05T09:16:00.662" v="15" actId="2696"/>
        <pc:sldMkLst>
          <pc:docMk/>
          <pc:sldMk cId="2763685495" sldId="279"/>
        </pc:sldMkLst>
      </pc:sldChg>
      <pc:sldChg chg="modSp mod">
        <pc:chgData name="Lina Malagon" userId="8cf31f95-43a0-40b3-9f33-3a27da234d1c" providerId="ADAL" clId="{825BCA64-B301-44F9-96B9-09281DC2D2D0}" dt="2023-05-05T11:21:58.190" v="354" actId="27636"/>
        <pc:sldMkLst>
          <pc:docMk/>
          <pc:sldMk cId="3857136099" sldId="290"/>
        </pc:sldMkLst>
        <pc:spChg chg="mod">
          <ac:chgData name="Lina Malagon" userId="8cf31f95-43a0-40b3-9f33-3a27da234d1c" providerId="ADAL" clId="{825BCA64-B301-44F9-96B9-09281DC2D2D0}" dt="2023-05-05T11:21:58.190" v="354" actId="27636"/>
          <ac:spMkLst>
            <pc:docMk/>
            <pc:sldMk cId="3857136099" sldId="290"/>
            <ac:spMk id="3" creationId="{44AF801B-E1D4-95FC-D250-561A6E0E5335}"/>
          </ac:spMkLst>
        </pc:spChg>
      </pc:sldChg>
      <pc:sldChg chg="addSp delSp modSp mod ord setBg">
        <pc:chgData name="Lina Malagon" userId="8cf31f95-43a0-40b3-9f33-3a27da234d1c" providerId="ADAL" clId="{825BCA64-B301-44F9-96B9-09281DC2D2D0}" dt="2023-05-05T11:07:46.965" v="345" actId="20577"/>
        <pc:sldMkLst>
          <pc:docMk/>
          <pc:sldMk cId="336566176" sldId="297"/>
        </pc:sldMkLst>
        <pc:spChg chg="mod">
          <ac:chgData name="Lina Malagon" userId="8cf31f95-43a0-40b3-9f33-3a27da234d1c" providerId="ADAL" clId="{825BCA64-B301-44F9-96B9-09281DC2D2D0}" dt="2023-05-05T11:07:46.965" v="345" actId="20577"/>
          <ac:spMkLst>
            <pc:docMk/>
            <pc:sldMk cId="336566176" sldId="297"/>
            <ac:spMk id="2" creationId="{E26B0D7D-58E9-D5C6-B545-8F89CE427C40}"/>
          </ac:spMkLst>
        </pc:spChg>
        <pc:spChg chg="del">
          <ac:chgData name="Lina Malagon" userId="8cf31f95-43a0-40b3-9f33-3a27da234d1c" providerId="ADAL" clId="{825BCA64-B301-44F9-96B9-09281DC2D2D0}" dt="2023-05-05T09:16:43.712" v="50" actId="26606"/>
          <ac:spMkLst>
            <pc:docMk/>
            <pc:sldMk cId="336566176" sldId="297"/>
            <ac:spMk id="3" creationId="{C45789CD-AF88-8A84-3F07-BB5DD291DC71}"/>
          </ac:spMkLst>
        </pc:spChg>
        <pc:spChg chg="add">
          <ac:chgData name="Lina Malagon" userId="8cf31f95-43a0-40b3-9f33-3a27da234d1c" providerId="ADAL" clId="{825BCA64-B301-44F9-96B9-09281DC2D2D0}" dt="2023-05-05T09:16:43.712" v="50" actId="26606"/>
          <ac:spMkLst>
            <pc:docMk/>
            <pc:sldMk cId="336566176" sldId="297"/>
            <ac:spMk id="9" creationId="{BACC6370-2D7E-4714-9D71-7542949D7D5D}"/>
          </ac:spMkLst>
        </pc:spChg>
        <pc:spChg chg="add">
          <ac:chgData name="Lina Malagon" userId="8cf31f95-43a0-40b3-9f33-3a27da234d1c" providerId="ADAL" clId="{825BCA64-B301-44F9-96B9-09281DC2D2D0}" dt="2023-05-05T09:16:43.712" v="50" actId="26606"/>
          <ac:spMkLst>
            <pc:docMk/>
            <pc:sldMk cId="336566176" sldId="297"/>
            <ac:spMk id="11" creationId="{256B2C21-A230-48C0-8DF1-C46611373C44}"/>
          </ac:spMkLst>
        </pc:spChg>
        <pc:spChg chg="add">
          <ac:chgData name="Lina Malagon" userId="8cf31f95-43a0-40b3-9f33-3a27da234d1c" providerId="ADAL" clId="{825BCA64-B301-44F9-96B9-09281DC2D2D0}" dt="2023-05-05T09:16:43.712" v="50" actId="26606"/>
          <ac:spMkLst>
            <pc:docMk/>
            <pc:sldMk cId="336566176" sldId="297"/>
            <ac:spMk id="13" creationId="{3847E18C-932D-4C95-AABA-FEC7C9499AD7}"/>
          </ac:spMkLst>
        </pc:spChg>
        <pc:spChg chg="add">
          <ac:chgData name="Lina Malagon" userId="8cf31f95-43a0-40b3-9f33-3a27da234d1c" providerId="ADAL" clId="{825BCA64-B301-44F9-96B9-09281DC2D2D0}" dt="2023-05-05T09:16:43.712" v="50" actId="26606"/>
          <ac:spMkLst>
            <pc:docMk/>
            <pc:sldMk cId="336566176" sldId="297"/>
            <ac:spMk id="15" creationId="{3150CB11-0C61-439E-910F-5787759E72A0}"/>
          </ac:spMkLst>
        </pc:spChg>
        <pc:spChg chg="add">
          <ac:chgData name="Lina Malagon" userId="8cf31f95-43a0-40b3-9f33-3a27da234d1c" providerId="ADAL" clId="{825BCA64-B301-44F9-96B9-09281DC2D2D0}" dt="2023-05-05T09:16:43.712" v="50" actId="26606"/>
          <ac:spMkLst>
            <pc:docMk/>
            <pc:sldMk cId="336566176" sldId="297"/>
            <ac:spMk id="17" creationId="{43F8A58B-5155-44CE-A5FF-7647B47D0A7A}"/>
          </ac:spMkLst>
        </pc:spChg>
        <pc:spChg chg="add">
          <ac:chgData name="Lina Malagon" userId="8cf31f95-43a0-40b3-9f33-3a27da234d1c" providerId="ADAL" clId="{825BCA64-B301-44F9-96B9-09281DC2D2D0}" dt="2023-05-05T09:16:43.712" v="50" actId="26606"/>
          <ac:spMkLst>
            <pc:docMk/>
            <pc:sldMk cId="336566176" sldId="297"/>
            <ac:spMk id="19" creationId="{443F2ACA-E6D6-4028-82DD-F03C262D5DE6}"/>
          </ac:spMkLst>
        </pc:spChg>
        <pc:graphicFrameChg chg="add mod">
          <ac:chgData name="Lina Malagon" userId="8cf31f95-43a0-40b3-9f33-3a27da234d1c" providerId="ADAL" clId="{825BCA64-B301-44F9-96B9-09281DC2D2D0}" dt="2023-05-05T11:07:23.253" v="294" actId="20577"/>
          <ac:graphicFrameMkLst>
            <pc:docMk/>
            <pc:sldMk cId="336566176" sldId="297"/>
            <ac:graphicFrameMk id="5" creationId="{67AC6A73-0174-3CBC-56D4-6C7579F463DE}"/>
          </ac:graphicFrameMkLst>
        </pc:graphicFrameChg>
      </pc:sldChg>
      <pc:sldChg chg="del">
        <pc:chgData name="Lina Malagon" userId="8cf31f95-43a0-40b3-9f33-3a27da234d1c" providerId="ADAL" clId="{825BCA64-B301-44F9-96B9-09281DC2D2D0}" dt="2023-05-05T09:15:35.624" v="7" actId="2696"/>
        <pc:sldMkLst>
          <pc:docMk/>
          <pc:sldMk cId="2857277930" sldId="300"/>
        </pc:sldMkLst>
      </pc:sldChg>
      <pc:sldChg chg="addSp delSp modSp new mod setBg">
        <pc:chgData name="Lina Malagon" userId="8cf31f95-43a0-40b3-9f33-3a27da234d1c" providerId="ADAL" clId="{825BCA64-B301-44F9-96B9-09281DC2D2D0}" dt="2023-05-05T11:21:09.901" v="346" actId="20577"/>
        <pc:sldMkLst>
          <pc:docMk/>
          <pc:sldMk cId="3493095627" sldId="302"/>
        </pc:sldMkLst>
        <pc:spChg chg="mod">
          <ac:chgData name="Lina Malagon" userId="8cf31f95-43a0-40b3-9f33-3a27da234d1c" providerId="ADAL" clId="{825BCA64-B301-44F9-96B9-09281DC2D2D0}" dt="2023-05-05T09:21:40.492" v="85" actId="26606"/>
          <ac:spMkLst>
            <pc:docMk/>
            <pc:sldMk cId="3493095627" sldId="302"/>
            <ac:spMk id="2" creationId="{7C0074CF-148C-F7DC-7930-A04AD8FE9123}"/>
          </ac:spMkLst>
        </pc:spChg>
        <pc:spChg chg="del mod">
          <ac:chgData name="Lina Malagon" userId="8cf31f95-43a0-40b3-9f33-3a27da234d1c" providerId="ADAL" clId="{825BCA64-B301-44F9-96B9-09281DC2D2D0}" dt="2023-05-05T09:21:40.492" v="85" actId="26606"/>
          <ac:spMkLst>
            <pc:docMk/>
            <pc:sldMk cId="3493095627" sldId="302"/>
            <ac:spMk id="3" creationId="{D2F0297F-659D-DEC7-2AD2-64B264174E9D}"/>
          </ac:spMkLst>
        </pc:spChg>
        <pc:spChg chg="add">
          <ac:chgData name="Lina Malagon" userId="8cf31f95-43a0-40b3-9f33-3a27da234d1c" providerId="ADAL" clId="{825BCA64-B301-44F9-96B9-09281DC2D2D0}" dt="2023-05-05T09:21:40.492" v="85" actId="26606"/>
          <ac:spMkLst>
            <pc:docMk/>
            <pc:sldMk cId="3493095627" sldId="302"/>
            <ac:spMk id="9" creationId="{9DBC8166-481C-4473-95F5-9A5B9073B7F1}"/>
          </ac:spMkLst>
        </pc:spChg>
        <pc:spChg chg="add">
          <ac:chgData name="Lina Malagon" userId="8cf31f95-43a0-40b3-9f33-3a27da234d1c" providerId="ADAL" clId="{825BCA64-B301-44F9-96B9-09281DC2D2D0}" dt="2023-05-05T09:21:40.492" v="85" actId="26606"/>
          <ac:spMkLst>
            <pc:docMk/>
            <pc:sldMk cId="3493095627" sldId="302"/>
            <ac:spMk id="11" creationId="{A5A5CE6E-90AF-4D43-A014-1F9EC83EB93D}"/>
          </ac:spMkLst>
        </pc:spChg>
        <pc:graphicFrameChg chg="add mod">
          <ac:chgData name="Lina Malagon" userId="8cf31f95-43a0-40b3-9f33-3a27da234d1c" providerId="ADAL" clId="{825BCA64-B301-44F9-96B9-09281DC2D2D0}" dt="2023-05-05T11:21:09.901" v="346" actId="20577"/>
          <ac:graphicFrameMkLst>
            <pc:docMk/>
            <pc:sldMk cId="3493095627" sldId="302"/>
            <ac:graphicFrameMk id="5" creationId="{6BF212D6-EB27-887E-BF6E-46AB8F94DC5A}"/>
          </ac:graphicFrameMkLst>
        </pc:graphicFrameChg>
      </pc:sldChg>
      <pc:sldChg chg="addSp delSp modSp new mod setBg">
        <pc:chgData name="Lina Malagon" userId="8cf31f95-43a0-40b3-9f33-3a27da234d1c" providerId="ADAL" clId="{825BCA64-B301-44F9-96B9-09281DC2D2D0}" dt="2023-05-05T09:24:31.971" v="118" actId="26606"/>
        <pc:sldMkLst>
          <pc:docMk/>
          <pc:sldMk cId="1738243060" sldId="303"/>
        </pc:sldMkLst>
        <pc:spChg chg="mod">
          <ac:chgData name="Lina Malagon" userId="8cf31f95-43a0-40b3-9f33-3a27da234d1c" providerId="ADAL" clId="{825BCA64-B301-44F9-96B9-09281DC2D2D0}" dt="2023-05-05T09:24:31.971" v="118" actId="26606"/>
          <ac:spMkLst>
            <pc:docMk/>
            <pc:sldMk cId="1738243060" sldId="303"/>
            <ac:spMk id="2" creationId="{50F54A8B-1AC8-5941-1CFD-A280551ED0AC}"/>
          </ac:spMkLst>
        </pc:spChg>
        <pc:spChg chg="add del mod">
          <ac:chgData name="Lina Malagon" userId="8cf31f95-43a0-40b3-9f33-3a27da234d1c" providerId="ADAL" clId="{825BCA64-B301-44F9-96B9-09281DC2D2D0}" dt="2023-05-05T09:24:31.971" v="118" actId="26606"/>
          <ac:spMkLst>
            <pc:docMk/>
            <pc:sldMk cId="1738243060" sldId="303"/>
            <ac:spMk id="3" creationId="{E3F219BC-0900-42F9-01E1-24CFED80AD73}"/>
          </ac:spMkLst>
        </pc:spChg>
        <pc:spChg chg="add">
          <ac:chgData name="Lina Malagon" userId="8cf31f95-43a0-40b3-9f33-3a27da234d1c" providerId="ADAL" clId="{825BCA64-B301-44F9-96B9-09281DC2D2D0}" dt="2023-05-05T09:24:31.971" v="118" actId="26606"/>
          <ac:spMkLst>
            <pc:docMk/>
            <pc:sldMk cId="1738243060" sldId="303"/>
            <ac:spMk id="7" creationId="{E3F219BC-0900-42F9-01E1-24CFED80AD73}"/>
          </ac:spMkLst>
        </pc:spChg>
        <pc:spChg chg="add">
          <ac:chgData name="Lina Malagon" userId="8cf31f95-43a0-40b3-9f33-3a27da234d1c" providerId="ADAL" clId="{825BCA64-B301-44F9-96B9-09281DC2D2D0}" dt="2023-05-05T09:24:31.971" v="118" actId="26606"/>
          <ac:spMkLst>
            <pc:docMk/>
            <pc:sldMk cId="1738243060" sldId="303"/>
            <ac:spMk id="8" creationId="{09588DA8-065E-4F6F-8EFD-43104AB2E0CF}"/>
          </ac:spMkLst>
        </pc:spChg>
        <pc:spChg chg="add">
          <ac:chgData name="Lina Malagon" userId="8cf31f95-43a0-40b3-9f33-3a27da234d1c" providerId="ADAL" clId="{825BCA64-B301-44F9-96B9-09281DC2D2D0}" dt="2023-05-05T09:24:31.971" v="118" actId="26606"/>
          <ac:spMkLst>
            <pc:docMk/>
            <pc:sldMk cId="1738243060" sldId="303"/>
            <ac:spMk id="10" creationId="{C4285719-470E-454C-AF62-8323075F1F5B}"/>
          </ac:spMkLst>
        </pc:spChg>
        <pc:spChg chg="add">
          <ac:chgData name="Lina Malagon" userId="8cf31f95-43a0-40b3-9f33-3a27da234d1c" providerId="ADAL" clId="{825BCA64-B301-44F9-96B9-09281DC2D2D0}" dt="2023-05-05T09:24:31.971" v="118" actId="26606"/>
          <ac:spMkLst>
            <pc:docMk/>
            <pc:sldMk cId="1738243060" sldId="303"/>
            <ac:spMk id="12" creationId="{CD9FE4EF-C4D8-49A0-B2FF-81D8DB7D8A24}"/>
          </ac:spMkLst>
        </pc:spChg>
        <pc:spChg chg="add">
          <ac:chgData name="Lina Malagon" userId="8cf31f95-43a0-40b3-9f33-3a27da234d1c" providerId="ADAL" clId="{825BCA64-B301-44F9-96B9-09281DC2D2D0}" dt="2023-05-05T09:24:31.971" v="118" actId="26606"/>
          <ac:spMkLst>
            <pc:docMk/>
            <pc:sldMk cId="1738243060" sldId="303"/>
            <ac:spMk id="14" creationId="{4300840D-0A0B-4512-BACA-B439D5B9C57C}"/>
          </ac:spMkLst>
        </pc:spChg>
        <pc:spChg chg="add">
          <ac:chgData name="Lina Malagon" userId="8cf31f95-43a0-40b3-9f33-3a27da234d1c" providerId="ADAL" clId="{825BCA64-B301-44F9-96B9-09281DC2D2D0}" dt="2023-05-05T09:24:31.971" v="118" actId="26606"/>
          <ac:spMkLst>
            <pc:docMk/>
            <pc:sldMk cId="1738243060" sldId="303"/>
            <ac:spMk id="16" creationId="{D2B78728-A580-49A7-84F9-6EF6F583ADE0}"/>
          </ac:spMkLst>
        </pc:spChg>
        <pc:spChg chg="add">
          <ac:chgData name="Lina Malagon" userId="8cf31f95-43a0-40b3-9f33-3a27da234d1c" providerId="ADAL" clId="{825BCA64-B301-44F9-96B9-09281DC2D2D0}" dt="2023-05-05T09:24:31.971" v="118" actId="26606"/>
          <ac:spMkLst>
            <pc:docMk/>
            <pc:sldMk cId="1738243060" sldId="303"/>
            <ac:spMk id="18" creationId="{38FAA1A1-D861-433F-88FA-1E9D6FD31D11}"/>
          </ac:spMkLst>
        </pc:spChg>
        <pc:spChg chg="add">
          <ac:chgData name="Lina Malagon" userId="8cf31f95-43a0-40b3-9f33-3a27da234d1c" providerId="ADAL" clId="{825BCA64-B301-44F9-96B9-09281DC2D2D0}" dt="2023-05-05T09:24:31.971" v="118" actId="26606"/>
          <ac:spMkLst>
            <pc:docMk/>
            <pc:sldMk cId="1738243060" sldId="303"/>
            <ac:spMk id="20" creationId="{8D71EDA1-87BF-4D5D-AB79-F346FD19278A}"/>
          </ac:spMkLst>
        </pc:spChg>
        <pc:graphicFrameChg chg="add del">
          <ac:chgData name="Lina Malagon" userId="8cf31f95-43a0-40b3-9f33-3a27da234d1c" providerId="ADAL" clId="{825BCA64-B301-44F9-96B9-09281DC2D2D0}" dt="2023-05-05T09:24:31.968" v="117" actId="26606"/>
          <ac:graphicFrameMkLst>
            <pc:docMk/>
            <pc:sldMk cId="1738243060" sldId="303"/>
            <ac:graphicFrameMk id="5" creationId="{D783FC1E-6760-CD10-ED48-5680EFD1D336}"/>
          </ac:graphicFrameMkLst>
        </pc:graphicFrameChg>
      </pc:sldChg>
      <pc:sldChg chg="addSp modSp new mod setBg">
        <pc:chgData name="Lina Malagon" userId="8cf31f95-43a0-40b3-9f33-3a27da234d1c" providerId="ADAL" clId="{825BCA64-B301-44F9-96B9-09281DC2D2D0}" dt="2023-05-05T09:57:53.771" v="257" actId="113"/>
        <pc:sldMkLst>
          <pc:docMk/>
          <pc:sldMk cId="1263023913" sldId="304"/>
        </pc:sldMkLst>
        <pc:spChg chg="mod">
          <ac:chgData name="Lina Malagon" userId="8cf31f95-43a0-40b3-9f33-3a27da234d1c" providerId="ADAL" clId="{825BCA64-B301-44F9-96B9-09281DC2D2D0}" dt="2023-05-05T09:31:50.676" v="157" actId="26606"/>
          <ac:spMkLst>
            <pc:docMk/>
            <pc:sldMk cId="1263023913" sldId="304"/>
            <ac:spMk id="2" creationId="{A2DE18BD-D7EA-DCED-6BE1-B3F84131B3D4}"/>
          </ac:spMkLst>
        </pc:spChg>
        <pc:spChg chg="mod">
          <ac:chgData name="Lina Malagon" userId="8cf31f95-43a0-40b3-9f33-3a27da234d1c" providerId="ADAL" clId="{825BCA64-B301-44F9-96B9-09281DC2D2D0}" dt="2023-05-05T09:57:53.771" v="257" actId="113"/>
          <ac:spMkLst>
            <pc:docMk/>
            <pc:sldMk cId="1263023913" sldId="304"/>
            <ac:spMk id="3" creationId="{2C2625BB-7A4D-8D3A-6154-40B38E52244D}"/>
          </ac:spMkLst>
        </pc:spChg>
        <pc:spChg chg="add">
          <ac:chgData name="Lina Malagon" userId="8cf31f95-43a0-40b3-9f33-3a27da234d1c" providerId="ADAL" clId="{825BCA64-B301-44F9-96B9-09281DC2D2D0}" dt="2023-05-05T09:31:50.676" v="157" actId="26606"/>
          <ac:spMkLst>
            <pc:docMk/>
            <pc:sldMk cId="1263023913" sldId="304"/>
            <ac:spMk id="9" creationId="{117AB3D3-3C9C-4DED-809A-78734805B895}"/>
          </ac:spMkLst>
        </pc:spChg>
        <pc:spChg chg="add">
          <ac:chgData name="Lina Malagon" userId="8cf31f95-43a0-40b3-9f33-3a27da234d1c" providerId="ADAL" clId="{825BCA64-B301-44F9-96B9-09281DC2D2D0}" dt="2023-05-05T09:31:50.676" v="157" actId="26606"/>
          <ac:spMkLst>
            <pc:docMk/>
            <pc:sldMk cId="1263023913" sldId="304"/>
            <ac:spMk id="11" creationId="{3A9A4357-BD1D-4622-A4FE-766E6AB8DE84}"/>
          </ac:spMkLst>
        </pc:spChg>
        <pc:spChg chg="add">
          <ac:chgData name="Lina Malagon" userId="8cf31f95-43a0-40b3-9f33-3a27da234d1c" providerId="ADAL" clId="{825BCA64-B301-44F9-96B9-09281DC2D2D0}" dt="2023-05-05T09:31:50.676" v="157" actId="26606"/>
          <ac:spMkLst>
            <pc:docMk/>
            <pc:sldMk cId="1263023913" sldId="304"/>
            <ac:spMk id="13" creationId="{E659831F-0D9A-4C63-9EBB-8435B85A440F}"/>
          </ac:spMkLst>
        </pc:spChg>
        <pc:spChg chg="add">
          <ac:chgData name="Lina Malagon" userId="8cf31f95-43a0-40b3-9f33-3a27da234d1c" providerId="ADAL" clId="{825BCA64-B301-44F9-96B9-09281DC2D2D0}" dt="2023-05-05T09:31:50.676" v="157" actId="26606"/>
          <ac:spMkLst>
            <pc:docMk/>
            <pc:sldMk cId="1263023913" sldId="304"/>
            <ac:spMk id="15" creationId="{E6995CE5-F890-4ABA-82A2-26507CE8D2A3}"/>
          </ac:spMkLst>
        </pc:spChg>
        <pc:picChg chg="add mod">
          <ac:chgData name="Lina Malagon" userId="8cf31f95-43a0-40b3-9f33-3a27da234d1c" providerId="ADAL" clId="{825BCA64-B301-44F9-96B9-09281DC2D2D0}" dt="2023-05-05T09:54:34.201" v="233" actId="14100"/>
          <ac:picMkLst>
            <pc:docMk/>
            <pc:sldMk cId="1263023913" sldId="304"/>
            <ac:picMk id="4" creationId="{1AA7E87A-7DDC-2CF3-61A6-39159B136D60}"/>
          </ac:picMkLst>
        </pc:picChg>
      </pc:sldChg>
      <pc:sldChg chg="addSp modSp new mod setBg">
        <pc:chgData name="Lina Malagon" userId="8cf31f95-43a0-40b3-9f33-3a27da234d1c" providerId="ADAL" clId="{825BCA64-B301-44F9-96B9-09281DC2D2D0}" dt="2023-05-05T09:53:07.761" v="214" actId="27636"/>
        <pc:sldMkLst>
          <pc:docMk/>
          <pc:sldMk cId="3347031188" sldId="305"/>
        </pc:sldMkLst>
        <pc:spChg chg="mod">
          <ac:chgData name="Lina Malagon" userId="8cf31f95-43a0-40b3-9f33-3a27da234d1c" providerId="ADAL" clId="{825BCA64-B301-44F9-96B9-09281DC2D2D0}" dt="2023-05-05T09:53:07.761" v="214" actId="27636"/>
          <ac:spMkLst>
            <pc:docMk/>
            <pc:sldMk cId="3347031188" sldId="305"/>
            <ac:spMk id="2" creationId="{4BC2EFD5-203E-5BF8-1C58-46F6F5329001}"/>
          </ac:spMkLst>
        </pc:spChg>
        <pc:spChg chg="mod">
          <ac:chgData name="Lina Malagon" userId="8cf31f95-43a0-40b3-9f33-3a27da234d1c" providerId="ADAL" clId="{825BCA64-B301-44F9-96B9-09281DC2D2D0}" dt="2023-05-05T09:53:02.245" v="208" actId="21"/>
          <ac:spMkLst>
            <pc:docMk/>
            <pc:sldMk cId="3347031188" sldId="305"/>
            <ac:spMk id="3" creationId="{B17395D9-DBCA-E6E7-9431-5F3AF0ADD82B}"/>
          </ac:spMkLst>
        </pc:spChg>
        <pc:spChg chg="add">
          <ac:chgData name="Lina Malagon" userId="8cf31f95-43a0-40b3-9f33-3a27da234d1c" providerId="ADAL" clId="{825BCA64-B301-44F9-96B9-09281DC2D2D0}" dt="2023-05-05T09:48:47.007" v="201" actId="26606"/>
          <ac:spMkLst>
            <pc:docMk/>
            <pc:sldMk cId="3347031188" sldId="305"/>
            <ac:spMk id="8" creationId="{B6CDA21F-E7AF-4C75-8395-33F58D5B0E45}"/>
          </ac:spMkLst>
        </pc:spChg>
        <pc:spChg chg="add">
          <ac:chgData name="Lina Malagon" userId="8cf31f95-43a0-40b3-9f33-3a27da234d1c" providerId="ADAL" clId="{825BCA64-B301-44F9-96B9-09281DC2D2D0}" dt="2023-05-05T09:48:47.007" v="201" actId="26606"/>
          <ac:spMkLst>
            <pc:docMk/>
            <pc:sldMk cId="3347031188" sldId="305"/>
            <ac:spMk id="15" creationId="{D5B0017B-2ECA-49AF-B397-DC140825DF8D}"/>
          </ac:spMkLst>
        </pc:spChg>
        <pc:grpChg chg="add">
          <ac:chgData name="Lina Malagon" userId="8cf31f95-43a0-40b3-9f33-3a27da234d1c" providerId="ADAL" clId="{825BCA64-B301-44F9-96B9-09281DC2D2D0}" dt="2023-05-05T09:48:47.007" v="201" actId="26606"/>
          <ac:grpSpMkLst>
            <pc:docMk/>
            <pc:sldMk cId="3347031188" sldId="305"/>
            <ac:grpSpMk id="10" creationId="{AE1C45F0-260A-458C-96ED-C1F6D2151219}"/>
          </ac:grpSpMkLst>
        </pc:grpChg>
        <pc:cxnChg chg="add">
          <ac:chgData name="Lina Malagon" userId="8cf31f95-43a0-40b3-9f33-3a27da234d1c" providerId="ADAL" clId="{825BCA64-B301-44F9-96B9-09281DC2D2D0}" dt="2023-05-05T09:48:47.007" v="201" actId="26606"/>
          <ac:cxnSpMkLst>
            <pc:docMk/>
            <pc:sldMk cId="3347031188" sldId="305"/>
            <ac:cxnSpMk id="17" creationId="{6CF1BAF6-AD41-4082-B212-8A1F9A2E8779}"/>
          </ac:cxnSpMkLst>
        </pc:cxnChg>
      </pc:sldChg>
      <pc:sldChg chg="addSp delSp modSp new mod setBg setClrOvrMap">
        <pc:chgData name="Lina Malagon" userId="8cf31f95-43a0-40b3-9f33-3a27da234d1c" providerId="ADAL" clId="{825BCA64-B301-44F9-96B9-09281DC2D2D0}" dt="2023-05-05T09:57:14.170" v="255" actId="114"/>
        <pc:sldMkLst>
          <pc:docMk/>
          <pc:sldMk cId="2695944417" sldId="306"/>
        </pc:sldMkLst>
        <pc:spChg chg="mod">
          <ac:chgData name="Lina Malagon" userId="8cf31f95-43a0-40b3-9f33-3a27da234d1c" providerId="ADAL" clId="{825BCA64-B301-44F9-96B9-09281DC2D2D0}" dt="2023-05-05T09:57:14.170" v="255" actId="114"/>
          <ac:spMkLst>
            <pc:docMk/>
            <pc:sldMk cId="2695944417" sldId="306"/>
            <ac:spMk id="2" creationId="{B1D7AFFE-1E2D-2876-5721-38706B451D1B}"/>
          </ac:spMkLst>
        </pc:spChg>
        <pc:spChg chg="mod ord">
          <ac:chgData name="Lina Malagon" userId="8cf31f95-43a0-40b3-9f33-3a27da234d1c" providerId="ADAL" clId="{825BCA64-B301-44F9-96B9-09281DC2D2D0}" dt="2023-05-05T09:56:54.363" v="250" actId="14100"/>
          <ac:spMkLst>
            <pc:docMk/>
            <pc:sldMk cId="2695944417" sldId="306"/>
            <ac:spMk id="3" creationId="{9FB07E89-C0D9-1DB4-D686-29D3D7888360}"/>
          </ac:spMkLst>
        </pc:spChg>
        <pc:spChg chg="add del">
          <ac:chgData name="Lina Malagon" userId="8cf31f95-43a0-40b3-9f33-3a27da234d1c" providerId="ADAL" clId="{825BCA64-B301-44F9-96B9-09281DC2D2D0}" dt="2023-05-05T09:56:33.198" v="244" actId="26606"/>
          <ac:spMkLst>
            <pc:docMk/>
            <pc:sldMk cId="2695944417" sldId="306"/>
            <ac:spMk id="9" creationId="{9228552E-C8B1-4A80-8448-0787CE0FC704}"/>
          </ac:spMkLst>
        </pc:spChg>
        <pc:spChg chg="add">
          <ac:chgData name="Lina Malagon" userId="8cf31f95-43a0-40b3-9f33-3a27da234d1c" providerId="ADAL" clId="{825BCA64-B301-44F9-96B9-09281DC2D2D0}" dt="2023-05-05T09:56:33.199" v="245" actId="26606"/>
          <ac:spMkLst>
            <pc:docMk/>
            <pc:sldMk cId="2695944417" sldId="306"/>
            <ac:spMk id="11" creationId="{0844A943-BF79-4FEA-ABB1-3BD54D236606}"/>
          </ac:spMkLst>
        </pc:spChg>
        <pc:spChg chg="add">
          <ac:chgData name="Lina Malagon" userId="8cf31f95-43a0-40b3-9f33-3a27da234d1c" providerId="ADAL" clId="{825BCA64-B301-44F9-96B9-09281DC2D2D0}" dt="2023-05-05T09:56:33.199" v="245" actId="26606"/>
          <ac:spMkLst>
            <pc:docMk/>
            <pc:sldMk cId="2695944417" sldId="306"/>
            <ac:spMk id="12" creationId="{3346177D-ADC4-4968-B747-5CFCD390B5B9}"/>
          </ac:spMkLst>
        </pc:spChg>
        <pc:spChg chg="add">
          <ac:chgData name="Lina Malagon" userId="8cf31f95-43a0-40b3-9f33-3a27da234d1c" providerId="ADAL" clId="{825BCA64-B301-44F9-96B9-09281DC2D2D0}" dt="2023-05-05T09:56:33.199" v="245" actId="26606"/>
          <ac:spMkLst>
            <pc:docMk/>
            <pc:sldMk cId="2695944417" sldId="306"/>
            <ac:spMk id="13" creationId="{6437CC72-F4A8-4DC3-AFAB-D22C482C8100}"/>
          </ac:spMkLst>
        </pc:spChg>
        <pc:picChg chg="add mod ord">
          <ac:chgData name="Lina Malagon" userId="8cf31f95-43a0-40b3-9f33-3a27da234d1c" providerId="ADAL" clId="{825BCA64-B301-44F9-96B9-09281DC2D2D0}" dt="2023-05-05T09:56:36.084" v="246" actId="27614"/>
          <ac:picMkLst>
            <pc:docMk/>
            <pc:sldMk cId="2695944417" sldId="306"/>
            <ac:picMk id="4" creationId="{8BB6D6E4-867B-6C85-F692-5FC52A5C1DE9}"/>
          </ac:picMkLst>
        </pc:picChg>
      </pc:sldChg>
      <pc:sldChg chg="addSp modSp new mod setBg setClrOvrMap">
        <pc:chgData name="Lina Malagon" userId="8cf31f95-43a0-40b3-9f33-3a27da234d1c" providerId="ADAL" clId="{825BCA64-B301-44F9-96B9-09281DC2D2D0}" dt="2023-05-05T11:06:55.286" v="275" actId="20577"/>
        <pc:sldMkLst>
          <pc:docMk/>
          <pc:sldMk cId="2914278917" sldId="307"/>
        </pc:sldMkLst>
        <pc:spChg chg="mod">
          <ac:chgData name="Lina Malagon" userId="8cf31f95-43a0-40b3-9f33-3a27da234d1c" providerId="ADAL" clId="{825BCA64-B301-44F9-96B9-09281DC2D2D0}" dt="2023-05-05T11:06:55.286" v="275" actId="20577"/>
          <ac:spMkLst>
            <pc:docMk/>
            <pc:sldMk cId="2914278917" sldId="307"/>
            <ac:spMk id="2" creationId="{E5A2F217-6D24-C751-49E2-E1D63D4B3CE3}"/>
          </ac:spMkLst>
        </pc:spChg>
        <pc:spChg chg="mod">
          <ac:chgData name="Lina Malagon" userId="8cf31f95-43a0-40b3-9f33-3a27da234d1c" providerId="ADAL" clId="{825BCA64-B301-44F9-96B9-09281DC2D2D0}" dt="2023-05-05T11:06:14.835" v="272" actId="255"/>
          <ac:spMkLst>
            <pc:docMk/>
            <pc:sldMk cId="2914278917" sldId="307"/>
            <ac:spMk id="3" creationId="{90008403-CEFA-443B-610F-64F547736521}"/>
          </ac:spMkLst>
        </pc:spChg>
        <pc:spChg chg="add">
          <ac:chgData name="Lina Malagon" userId="8cf31f95-43a0-40b3-9f33-3a27da234d1c" providerId="ADAL" clId="{825BCA64-B301-44F9-96B9-09281DC2D2D0}" dt="2023-05-05T11:05:37.696" v="264" actId="26606"/>
          <ac:spMkLst>
            <pc:docMk/>
            <pc:sldMk cId="2914278917" sldId="307"/>
            <ac:spMk id="9" creationId="{C5E6CFF1-2F42-4E10-9A97-F116F46F53FE}"/>
          </ac:spMkLst>
        </pc:spChg>
        <pc:picChg chg="add">
          <ac:chgData name="Lina Malagon" userId="8cf31f95-43a0-40b3-9f33-3a27da234d1c" providerId="ADAL" clId="{825BCA64-B301-44F9-96B9-09281DC2D2D0}" dt="2023-05-05T11:05:37.696" v="264" actId="26606"/>
          <ac:picMkLst>
            <pc:docMk/>
            <pc:sldMk cId="2914278917" sldId="307"/>
            <ac:picMk id="5" creationId="{177282AC-1501-F563-ED73-EB9F3DB206E2}"/>
          </ac:picMkLst>
        </pc:picChg>
        <pc:cxnChg chg="add">
          <ac:chgData name="Lina Malagon" userId="8cf31f95-43a0-40b3-9f33-3a27da234d1c" providerId="ADAL" clId="{825BCA64-B301-44F9-96B9-09281DC2D2D0}" dt="2023-05-05T11:05:37.696" v="264" actId="26606"/>
          <ac:cxnSpMkLst>
            <pc:docMk/>
            <pc:sldMk cId="2914278917" sldId="307"/>
            <ac:cxnSpMk id="11" creationId="{96A8629B-8289-498B-939B-1CA0C106182C}"/>
          </ac:cxnSpMkLst>
        </pc:cxnChg>
      </pc:sldChg>
      <pc:sldChg chg="add del">
        <pc:chgData name="Lina Malagon" userId="8cf31f95-43a0-40b3-9f33-3a27da234d1c" providerId="ADAL" clId="{825BCA64-B301-44F9-96B9-09281DC2D2D0}" dt="2023-05-05T11:22:54.397" v="357" actId="2696"/>
        <pc:sldMkLst>
          <pc:docMk/>
          <pc:sldMk cId="1559923876" sldId="308"/>
        </pc:sldMkLst>
      </pc:sldChg>
      <pc:sldChg chg="add">
        <pc:chgData name="Lina Malagon" userId="8cf31f95-43a0-40b3-9f33-3a27da234d1c" providerId="ADAL" clId="{825BCA64-B301-44F9-96B9-09281DC2D2D0}" dt="2023-05-05T11:23:25.053" v="359"/>
        <pc:sldMkLst>
          <pc:docMk/>
          <pc:sldMk cId="2241477882" sldId="308"/>
        </pc:sldMkLst>
      </pc:sldChg>
      <pc:sldChg chg="add">
        <pc:chgData name="Lina Malagon" userId="8cf31f95-43a0-40b3-9f33-3a27da234d1c" providerId="ADAL" clId="{825BCA64-B301-44F9-96B9-09281DC2D2D0}" dt="2023-05-05T11:24:01.431" v="361"/>
        <pc:sldMkLst>
          <pc:docMk/>
          <pc:sldMk cId="2635128465" sldId="309"/>
        </pc:sldMkLst>
      </pc:sldChg>
      <pc:sldChg chg="addSp modSp new mod setBg">
        <pc:chgData name="Lina Malagon" userId="8cf31f95-43a0-40b3-9f33-3a27da234d1c" providerId="ADAL" clId="{825BCA64-B301-44F9-96B9-09281DC2D2D0}" dt="2023-05-05T11:26:16.832" v="380" actId="27614"/>
        <pc:sldMkLst>
          <pc:docMk/>
          <pc:sldMk cId="1647994270" sldId="310"/>
        </pc:sldMkLst>
        <pc:spChg chg="add">
          <ac:chgData name="Lina Malagon" userId="8cf31f95-43a0-40b3-9f33-3a27da234d1c" providerId="ADAL" clId="{825BCA64-B301-44F9-96B9-09281DC2D2D0}" dt="2023-05-05T11:26:14.960" v="379" actId="26606"/>
          <ac:spMkLst>
            <pc:docMk/>
            <pc:sldMk cId="1647994270" sldId="310"/>
            <ac:spMk id="7" creationId="{AB8C311F-7253-4AED-9701-7FC0708C41C7}"/>
          </ac:spMkLst>
        </pc:spChg>
        <pc:spChg chg="add">
          <ac:chgData name="Lina Malagon" userId="8cf31f95-43a0-40b3-9f33-3a27da234d1c" providerId="ADAL" clId="{825BCA64-B301-44F9-96B9-09281DC2D2D0}" dt="2023-05-05T11:26:14.960" v="379" actId="26606"/>
          <ac:spMkLst>
            <pc:docMk/>
            <pc:sldMk cId="1647994270" sldId="310"/>
            <ac:spMk id="9" creationId="{E2384209-CB15-4CDF-9D31-C44FD9A3F20D}"/>
          </ac:spMkLst>
        </pc:spChg>
        <pc:spChg chg="add">
          <ac:chgData name="Lina Malagon" userId="8cf31f95-43a0-40b3-9f33-3a27da234d1c" providerId="ADAL" clId="{825BCA64-B301-44F9-96B9-09281DC2D2D0}" dt="2023-05-05T11:26:14.960" v="379" actId="26606"/>
          <ac:spMkLst>
            <pc:docMk/>
            <pc:sldMk cId="1647994270" sldId="310"/>
            <ac:spMk id="11" creationId="{2633B3B5-CC90-43F0-8714-D31D1F3F0209}"/>
          </ac:spMkLst>
        </pc:spChg>
        <pc:spChg chg="add">
          <ac:chgData name="Lina Malagon" userId="8cf31f95-43a0-40b3-9f33-3a27da234d1c" providerId="ADAL" clId="{825BCA64-B301-44F9-96B9-09281DC2D2D0}" dt="2023-05-05T11:26:14.960" v="379" actId="26606"/>
          <ac:spMkLst>
            <pc:docMk/>
            <pc:sldMk cId="1647994270" sldId="310"/>
            <ac:spMk id="13" creationId="{A8D57A06-A426-446D-B02C-A2DC6B62E45E}"/>
          </ac:spMkLst>
        </pc:spChg>
        <pc:picChg chg="add mod">
          <ac:chgData name="Lina Malagon" userId="8cf31f95-43a0-40b3-9f33-3a27da234d1c" providerId="ADAL" clId="{825BCA64-B301-44F9-96B9-09281DC2D2D0}" dt="2023-05-05T11:26:16.832" v="380" actId="27614"/>
          <ac:picMkLst>
            <pc:docMk/>
            <pc:sldMk cId="1647994270" sldId="310"/>
            <ac:picMk id="2" creationId="{AB517D8B-C873-606C-CD5C-ECF566548F1A}"/>
          </ac:picMkLst>
        </pc:picChg>
      </pc:sldChg>
      <pc:sldChg chg="modSp new del mod">
        <pc:chgData name="Lina Malagon" userId="8cf31f95-43a0-40b3-9f33-3a27da234d1c" providerId="ADAL" clId="{825BCA64-B301-44F9-96B9-09281DC2D2D0}" dt="2023-05-05T11:26:02.364" v="374" actId="2696"/>
        <pc:sldMkLst>
          <pc:docMk/>
          <pc:sldMk cId="3979583064" sldId="310"/>
        </pc:sldMkLst>
        <pc:spChg chg="mod">
          <ac:chgData name="Lina Malagon" userId="8cf31f95-43a0-40b3-9f33-3a27da234d1c" providerId="ADAL" clId="{825BCA64-B301-44F9-96B9-09281DC2D2D0}" dt="2023-05-05T11:25:42.084" v="373" actId="5793"/>
          <ac:spMkLst>
            <pc:docMk/>
            <pc:sldMk cId="3979583064" sldId="310"/>
            <ac:spMk id="3" creationId="{8F8BFF44-21AE-E21A-E50B-39BE3C88846D}"/>
          </ac:spMkLst>
        </pc:spChg>
      </pc:sldChg>
      <pc:sldChg chg="addSp delSp modSp new mod setBg">
        <pc:chgData name="Lina Malagon" userId="8cf31f95-43a0-40b3-9f33-3a27da234d1c" providerId="ADAL" clId="{825BCA64-B301-44F9-96B9-09281DC2D2D0}" dt="2023-05-05T11:34:46.039" v="502" actId="113"/>
        <pc:sldMkLst>
          <pc:docMk/>
          <pc:sldMk cId="3886152792" sldId="311"/>
        </pc:sldMkLst>
        <pc:spChg chg="add del mod">
          <ac:chgData name="Lina Malagon" userId="8cf31f95-43a0-40b3-9f33-3a27da234d1c" providerId="ADAL" clId="{825BCA64-B301-44F9-96B9-09281DC2D2D0}" dt="2023-05-05T11:34:41.425" v="501" actId="113"/>
          <ac:spMkLst>
            <pc:docMk/>
            <pc:sldMk cId="3886152792" sldId="311"/>
            <ac:spMk id="2" creationId="{3A648BCB-F5C7-6D5F-308E-E282D0B162EF}"/>
          </ac:spMkLst>
        </pc:spChg>
        <pc:spChg chg="del">
          <ac:chgData name="Lina Malagon" userId="8cf31f95-43a0-40b3-9f33-3a27da234d1c" providerId="ADAL" clId="{825BCA64-B301-44F9-96B9-09281DC2D2D0}" dt="2023-05-05T11:27:15.788" v="382"/>
          <ac:spMkLst>
            <pc:docMk/>
            <pc:sldMk cId="3886152792" sldId="311"/>
            <ac:spMk id="3" creationId="{4E789450-CEC7-E50A-C570-0FEDCF14EB6E}"/>
          </ac:spMkLst>
        </pc:spChg>
        <pc:spChg chg="add del mod">
          <ac:chgData name="Lina Malagon" userId="8cf31f95-43a0-40b3-9f33-3a27da234d1c" providerId="ADAL" clId="{825BCA64-B301-44F9-96B9-09281DC2D2D0}" dt="2023-05-05T11:34:46.039" v="502" actId="113"/>
          <ac:spMkLst>
            <pc:docMk/>
            <pc:sldMk cId="3886152792" sldId="311"/>
            <ac:spMk id="6" creationId="{1D9A4AD9-F483-8437-3713-95EC0E4A908E}"/>
          </ac:spMkLst>
        </pc:spChg>
        <pc:spChg chg="add">
          <ac:chgData name="Lina Malagon" userId="8cf31f95-43a0-40b3-9f33-3a27da234d1c" providerId="ADAL" clId="{825BCA64-B301-44F9-96B9-09281DC2D2D0}" dt="2023-05-05T11:33:27.515" v="474" actId="26606"/>
          <ac:spMkLst>
            <pc:docMk/>
            <pc:sldMk cId="3886152792" sldId="311"/>
            <ac:spMk id="8" creationId="{DBC6133C-0615-4CE4-9132-37E609A9BDFA}"/>
          </ac:spMkLst>
        </pc:spChg>
        <pc:spChg chg="add">
          <ac:chgData name="Lina Malagon" userId="8cf31f95-43a0-40b3-9f33-3a27da234d1c" providerId="ADAL" clId="{825BCA64-B301-44F9-96B9-09281DC2D2D0}" dt="2023-05-05T11:33:27.515" v="474" actId="26606"/>
          <ac:spMkLst>
            <pc:docMk/>
            <pc:sldMk cId="3886152792" sldId="311"/>
            <ac:spMk id="9" creationId="{169CC832-2974-4E8D-90ED-3E2941BA7336}"/>
          </ac:spMkLst>
        </pc:spChg>
        <pc:spChg chg="add del">
          <ac:chgData name="Lina Malagon" userId="8cf31f95-43a0-40b3-9f33-3a27da234d1c" providerId="ADAL" clId="{825BCA64-B301-44F9-96B9-09281DC2D2D0}" dt="2023-05-05T11:32:15.651" v="385" actId="26606"/>
          <ac:spMkLst>
            <pc:docMk/>
            <pc:sldMk cId="3886152792" sldId="311"/>
            <ac:spMk id="10" creationId="{9BF18A28-DC91-4CAF-F2D1-0A6ABFD7AC50}"/>
          </ac:spMkLst>
        </pc:spChg>
        <pc:spChg chg="add del">
          <ac:chgData name="Lina Malagon" userId="8cf31f95-43a0-40b3-9f33-3a27da234d1c" providerId="ADAL" clId="{825BCA64-B301-44F9-96B9-09281DC2D2D0}" dt="2023-05-05T11:32:16.915" v="387" actId="26606"/>
          <ac:spMkLst>
            <pc:docMk/>
            <pc:sldMk cId="3886152792" sldId="311"/>
            <ac:spMk id="11" creationId="{AB8C311F-7253-4AED-9701-7FC0708C41C7}"/>
          </ac:spMkLst>
        </pc:spChg>
        <pc:spChg chg="add">
          <ac:chgData name="Lina Malagon" userId="8cf31f95-43a0-40b3-9f33-3a27da234d1c" providerId="ADAL" clId="{825BCA64-B301-44F9-96B9-09281DC2D2D0}" dt="2023-05-05T11:33:27.515" v="474" actId="26606"/>
          <ac:spMkLst>
            <pc:docMk/>
            <pc:sldMk cId="3886152792" sldId="311"/>
            <ac:spMk id="12" creationId="{55222F96-971A-4F90-B841-6BAB416C7AC1}"/>
          </ac:spMkLst>
        </pc:spChg>
        <pc:spChg chg="add del">
          <ac:chgData name="Lina Malagon" userId="8cf31f95-43a0-40b3-9f33-3a27da234d1c" providerId="ADAL" clId="{825BCA64-B301-44F9-96B9-09281DC2D2D0}" dt="2023-05-05T11:32:15.651" v="385" actId="26606"/>
          <ac:spMkLst>
            <pc:docMk/>
            <pc:sldMk cId="3886152792" sldId="311"/>
            <ac:spMk id="13" creationId="{9F79630B-0F0B-446E-A637-38FA8F61D10E}"/>
          </ac:spMkLst>
        </pc:spChg>
        <pc:spChg chg="add">
          <ac:chgData name="Lina Malagon" userId="8cf31f95-43a0-40b3-9f33-3a27da234d1c" providerId="ADAL" clId="{825BCA64-B301-44F9-96B9-09281DC2D2D0}" dt="2023-05-05T11:33:27.515" v="474" actId="26606"/>
          <ac:spMkLst>
            <pc:docMk/>
            <pc:sldMk cId="3886152792" sldId="311"/>
            <ac:spMk id="14" creationId="{08980754-6F4B-43C9-B9BE-127B6BED6586}"/>
          </ac:spMkLst>
        </pc:spChg>
        <pc:spChg chg="add del">
          <ac:chgData name="Lina Malagon" userId="8cf31f95-43a0-40b3-9f33-3a27da234d1c" providerId="ADAL" clId="{825BCA64-B301-44F9-96B9-09281DC2D2D0}" dt="2023-05-05T11:32:15.651" v="385" actId="26606"/>
          <ac:spMkLst>
            <pc:docMk/>
            <pc:sldMk cId="3886152792" sldId="311"/>
            <ac:spMk id="15" creationId="{B3437C99-FC8E-4311-B48A-F0C4C329B154}"/>
          </ac:spMkLst>
        </pc:spChg>
        <pc:spChg chg="add">
          <ac:chgData name="Lina Malagon" userId="8cf31f95-43a0-40b3-9f33-3a27da234d1c" providerId="ADAL" clId="{825BCA64-B301-44F9-96B9-09281DC2D2D0}" dt="2023-05-05T11:33:27.515" v="474" actId="26606"/>
          <ac:spMkLst>
            <pc:docMk/>
            <pc:sldMk cId="3886152792" sldId="311"/>
            <ac:spMk id="16" creationId="{2C1BBA94-3F40-40AA-8BB9-E69E25E537C1}"/>
          </ac:spMkLst>
        </pc:spChg>
        <pc:spChg chg="add del">
          <ac:chgData name="Lina Malagon" userId="8cf31f95-43a0-40b3-9f33-3a27da234d1c" providerId="ADAL" clId="{825BCA64-B301-44F9-96B9-09281DC2D2D0}" dt="2023-05-05T11:32:16.915" v="387" actId="26606"/>
          <ac:spMkLst>
            <pc:docMk/>
            <pc:sldMk cId="3886152792" sldId="311"/>
            <ac:spMk id="17" creationId="{A8D57A06-A426-446D-B02C-A2DC6B62E45E}"/>
          </ac:spMkLst>
        </pc:spChg>
        <pc:spChg chg="add del">
          <ac:chgData name="Lina Malagon" userId="8cf31f95-43a0-40b3-9f33-3a27da234d1c" providerId="ADAL" clId="{825BCA64-B301-44F9-96B9-09281DC2D2D0}" dt="2023-05-05T11:32:16.915" v="387" actId="26606"/>
          <ac:spMkLst>
            <pc:docMk/>
            <pc:sldMk cId="3886152792" sldId="311"/>
            <ac:spMk id="18" creationId="{E2384209-CB15-4CDF-9D31-C44FD9A3F20D}"/>
          </ac:spMkLst>
        </pc:spChg>
        <pc:spChg chg="add del">
          <ac:chgData name="Lina Malagon" userId="8cf31f95-43a0-40b3-9f33-3a27da234d1c" providerId="ADAL" clId="{825BCA64-B301-44F9-96B9-09281DC2D2D0}" dt="2023-05-05T11:32:16.915" v="387" actId="26606"/>
          <ac:spMkLst>
            <pc:docMk/>
            <pc:sldMk cId="3886152792" sldId="311"/>
            <ac:spMk id="19" creationId="{2633B3B5-CC90-43F0-8714-D31D1F3F0209}"/>
          </ac:spMkLst>
        </pc:spChg>
        <pc:spChg chg="add del">
          <ac:chgData name="Lina Malagon" userId="8cf31f95-43a0-40b3-9f33-3a27da234d1c" providerId="ADAL" clId="{825BCA64-B301-44F9-96B9-09281DC2D2D0}" dt="2023-05-05T11:32:16.915" v="387" actId="26606"/>
          <ac:spMkLst>
            <pc:docMk/>
            <pc:sldMk cId="3886152792" sldId="311"/>
            <ac:spMk id="20" creationId="{1D9A4AD9-F483-8437-3713-95EC0E4A908E}"/>
          </ac:spMkLst>
        </pc:spChg>
        <pc:spChg chg="add del">
          <ac:chgData name="Lina Malagon" userId="8cf31f95-43a0-40b3-9f33-3a27da234d1c" providerId="ADAL" clId="{825BCA64-B301-44F9-96B9-09281DC2D2D0}" dt="2023-05-05T11:32:17.538" v="389" actId="26606"/>
          <ac:spMkLst>
            <pc:docMk/>
            <pc:sldMk cId="3886152792" sldId="311"/>
            <ac:spMk id="22" creationId="{AB8C311F-7253-4AED-9701-7FC0708C41C7}"/>
          </ac:spMkLst>
        </pc:spChg>
        <pc:spChg chg="add del">
          <ac:chgData name="Lina Malagon" userId="8cf31f95-43a0-40b3-9f33-3a27da234d1c" providerId="ADAL" clId="{825BCA64-B301-44F9-96B9-09281DC2D2D0}" dt="2023-05-05T11:32:17.538" v="389" actId="26606"/>
          <ac:spMkLst>
            <pc:docMk/>
            <pc:sldMk cId="3886152792" sldId="311"/>
            <ac:spMk id="23" creationId="{E2384209-CB15-4CDF-9D31-C44FD9A3F20D}"/>
          </ac:spMkLst>
        </pc:spChg>
        <pc:spChg chg="add del">
          <ac:chgData name="Lina Malagon" userId="8cf31f95-43a0-40b3-9f33-3a27da234d1c" providerId="ADAL" clId="{825BCA64-B301-44F9-96B9-09281DC2D2D0}" dt="2023-05-05T11:32:17.538" v="389" actId="26606"/>
          <ac:spMkLst>
            <pc:docMk/>
            <pc:sldMk cId="3886152792" sldId="311"/>
            <ac:spMk id="24" creationId="{2633B3B5-CC90-43F0-8714-D31D1F3F0209}"/>
          </ac:spMkLst>
        </pc:spChg>
        <pc:spChg chg="add del">
          <ac:chgData name="Lina Malagon" userId="8cf31f95-43a0-40b3-9f33-3a27da234d1c" providerId="ADAL" clId="{825BCA64-B301-44F9-96B9-09281DC2D2D0}" dt="2023-05-05T11:32:17.538" v="389" actId="26606"/>
          <ac:spMkLst>
            <pc:docMk/>
            <pc:sldMk cId="3886152792" sldId="311"/>
            <ac:spMk id="25" creationId="{A8D57A06-A426-446D-B02C-A2DC6B62E45E}"/>
          </ac:spMkLst>
        </pc:spChg>
        <pc:spChg chg="add del">
          <ac:chgData name="Lina Malagon" userId="8cf31f95-43a0-40b3-9f33-3a27da234d1c" providerId="ADAL" clId="{825BCA64-B301-44F9-96B9-09281DC2D2D0}" dt="2023-05-05T11:32:17.538" v="389" actId="26606"/>
          <ac:spMkLst>
            <pc:docMk/>
            <pc:sldMk cId="3886152792" sldId="311"/>
            <ac:spMk id="26" creationId="{1D9A4AD9-F483-8437-3713-95EC0E4A908E}"/>
          </ac:spMkLst>
        </pc:spChg>
        <pc:spChg chg="add del">
          <ac:chgData name="Lina Malagon" userId="8cf31f95-43a0-40b3-9f33-3a27da234d1c" providerId="ADAL" clId="{825BCA64-B301-44F9-96B9-09281DC2D2D0}" dt="2023-05-05T11:32:18.563" v="391" actId="26606"/>
          <ac:spMkLst>
            <pc:docMk/>
            <pc:sldMk cId="3886152792" sldId="311"/>
            <ac:spMk id="28" creationId="{9F79630B-0F0B-446E-A637-38FA8F61D10E}"/>
          </ac:spMkLst>
        </pc:spChg>
        <pc:spChg chg="add del">
          <ac:chgData name="Lina Malagon" userId="8cf31f95-43a0-40b3-9f33-3a27da234d1c" providerId="ADAL" clId="{825BCA64-B301-44F9-96B9-09281DC2D2D0}" dt="2023-05-05T11:32:18.563" v="391" actId="26606"/>
          <ac:spMkLst>
            <pc:docMk/>
            <pc:sldMk cId="3886152792" sldId="311"/>
            <ac:spMk id="29" creationId="{B3437C99-FC8E-4311-B48A-F0C4C329B154}"/>
          </ac:spMkLst>
        </pc:spChg>
        <pc:spChg chg="add del">
          <ac:chgData name="Lina Malagon" userId="8cf31f95-43a0-40b3-9f33-3a27da234d1c" providerId="ADAL" clId="{825BCA64-B301-44F9-96B9-09281DC2D2D0}" dt="2023-05-05T11:32:18.563" v="391" actId="26606"/>
          <ac:spMkLst>
            <pc:docMk/>
            <pc:sldMk cId="3886152792" sldId="311"/>
            <ac:spMk id="30" creationId="{3A648BCB-F5C7-6D5F-308E-E282D0B162EF}"/>
          </ac:spMkLst>
        </pc:spChg>
        <pc:spChg chg="add del">
          <ac:chgData name="Lina Malagon" userId="8cf31f95-43a0-40b3-9f33-3a27da234d1c" providerId="ADAL" clId="{825BCA64-B301-44F9-96B9-09281DC2D2D0}" dt="2023-05-05T11:32:18.563" v="391" actId="26606"/>
          <ac:spMkLst>
            <pc:docMk/>
            <pc:sldMk cId="3886152792" sldId="311"/>
            <ac:spMk id="31" creationId="{9BF18A28-DC91-4CAF-F2D1-0A6ABFD7AC50}"/>
          </ac:spMkLst>
        </pc:spChg>
        <pc:spChg chg="add del">
          <ac:chgData name="Lina Malagon" userId="8cf31f95-43a0-40b3-9f33-3a27da234d1c" providerId="ADAL" clId="{825BCA64-B301-44F9-96B9-09281DC2D2D0}" dt="2023-05-05T11:32:42.674" v="393" actId="26606"/>
          <ac:spMkLst>
            <pc:docMk/>
            <pc:sldMk cId="3886152792" sldId="311"/>
            <ac:spMk id="33" creationId="{A8384FB5-9ADC-4DDC-881B-597D56F5B15D}"/>
          </ac:spMkLst>
        </pc:spChg>
        <pc:spChg chg="add del">
          <ac:chgData name="Lina Malagon" userId="8cf31f95-43a0-40b3-9f33-3a27da234d1c" providerId="ADAL" clId="{825BCA64-B301-44F9-96B9-09281DC2D2D0}" dt="2023-05-05T11:32:42.674" v="393" actId="26606"/>
          <ac:spMkLst>
            <pc:docMk/>
            <pc:sldMk cId="3886152792" sldId="311"/>
            <ac:spMk id="34" creationId="{91E5A9A7-95C6-4F4F-B00E-C82E07FE62EF}"/>
          </ac:spMkLst>
        </pc:spChg>
        <pc:spChg chg="add del">
          <ac:chgData name="Lina Malagon" userId="8cf31f95-43a0-40b3-9f33-3a27da234d1c" providerId="ADAL" clId="{825BCA64-B301-44F9-96B9-09281DC2D2D0}" dt="2023-05-05T11:32:42.674" v="393" actId="26606"/>
          <ac:spMkLst>
            <pc:docMk/>
            <pc:sldMk cId="3886152792" sldId="311"/>
            <ac:spMk id="35" creationId="{D07DD2DE-F619-49DD-B5E7-03A290FF4ED1}"/>
          </ac:spMkLst>
        </pc:spChg>
        <pc:spChg chg="add del">
          <ac:chgData name="Lina Malagon" userId="8cf31f95-43a0-40b3-9f33-3a27da234d1c" providerId="ADAL" clId="{825BCA64-B301-44F9-96B9-09281DC2D2D0}" dt="2023-05-05T11:32:42.674" v="393" actId="26606"/>
          <ac:spMkLst>
            <pc:docMk/>
            <pc:sldMk cId="3886152792" sldId="311"/>
            <ac:spMk id="36" creationId="{85149191-5F60-4A28-AAFF-039F96B0F3EC}"/>
          </ac:spMkLst>
        </pc:spChg>
        <pc:spChg chg="add del">
          <ac:chgData name="Lina Malagon" userId="8cf31f95-43a0-40b3-9f33-3a27da234d1c" providerId="ADAL" clId="{825BCA64-B301-44F9-96B9-09281DC2D2D0}" dt="2023-05-05T11:32:42.674" v="393" actId="26606"/>
          <ac:spMkLst>
            <pc:docMk/>
            <pc:sldMk cId="3886152792" sldId="311"/>
            <ac:spMk id="37" creationId="{F8260ED5-17F7-4158-B241-D51DD4CF1B7E}"/>
          </ac:spMkLst>
        </pc:spChg>
        <pc:spChg chg="add del">
          <ac:chgData name="Lina Malagon" userId="8cf31f95-43a0-40b3-9f33-3a27da234d1c" providerId="ADAL" clId="{825BCA64-B301-44F9-96B9-09281DC2D2D0}" dt="2023-05-05T11:32:42.674" v="393" actId="26606"/>
          <ac:spMkLst>
            <pc:docMk/>
            <pc:sldMk cId="3886152792" sldId="311"/>
            <ac:spMk id="38" creationId="{3A648BCB-F5C7-6D5F-308E-E282D0B162EF}"/>
          </ac:spMkLst>
        </pc:spChg>
        <pc:picChg chg="add mod ord">
          <ac:chgData name="Lina Malagon" userId="8cf31f95-43a0-40b3-9f33-3a27da234d1c" providerId="ADAL" clId="{825BCA64-B301-44F9-96B9-09281DC2D2D0}" dt="2023-05-05T11:33:27.515" v="474" actId="26606"/>
          <ac:picMkLst>
            <pc:docMk/>
            <pc:sldMk cId="3886152792" sldId="311"/>
            <ac:picMk id="4" creationId="{11AC2FA4-157B-F460-2B8F-FDB12D13E60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222DD9-BF45-4F40-9C15-274C144BC2F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3D449398-C163-4193-B92A-78C8F8C0DF18}">
      <dgm:prSet/>
      <dgm:spPr/>
      <dgm:t>
        <a:bodyPr/>
        <a:lstStyle/>
        <a:p>
          <a:r>
            <a:rPr lang="en-GB" dirty="0"/>
            <a:t>Lack of understanding women’s needs: e.g., public toilets.</a:t>
          </a:r>
          <a:endParaRPr lang="en-US" dirty="0"/>
        </a:p>
      </dgm:t>
    </dgm:pt>
    <dgm:pt modelId="{557EBD7C-1BD9-41FE-B41E-FA620AAEF020}" type="parTrans" cxnId="{1A2B63D6-D052-4395-8C5E-4CBBEC1D1905}">
      <dgm:prSet/>
      <dgm:spPr/>
      <dgm:t>
        <a:bodyPr/>
        <a:lstStyle/>
        <a:p>
          <a:endParaRPr lang="en-US"/>
        </a:p>
      </dgm:t>
    </dgm:pt>
    <dgm:pt modelId="{86355CFD-408B-4F21-B38A-CF318FE1C2F1}" type="sibTrans" cxnId="{1A2B63D6-D052-4395-8C5E-4CBBEC1D1905}">
      <dgm:prSet/>
      <dgm:spPr/>
      <dgm:t>
        <a:bodyPr/>
        <a:lstStyle/>
        <a:p>
          <a:endParaRPr lang="en-US"/>
        </a:p>
      </dgm:t>
    </dgm:pt>
    <dgm:pt modelId="{73B530DD-109E-43BC-9F58-1F25EA1A5056}">
      <dgm:prSet/>
      <dgm:spPr/>
      <dgm:t>
        <a:bodyPr/>
        <a:lstStyle/>
        <a:p>
          <a:r>
            <a:rPr lang="en-GB" dirty="0"/>
            <a:t>Lack of data and research in science.</a:t>
          </a:r>
          <a:endParaRPr lang="en-US" dirty="0"/>
        </a:p>
      </dgm:t>
    </dgm:pt>
    <dgm:pt modelId="{322EC5FA-B56E-43AB-94F9-C9F036BFF1AB}" type="parTrans" cxnId="{184B2423-2F6C-45ED-A853-C54162D73682}">
      <dgm:prSet/>
      <dgm:spPr/>
      <dgm:t>
        <a:bodyPr/>
        <a:lstStyle/>
        <a:p>
          <a:endParaRPr lang="en-US"/>
        </a:p>
      </dgm:t>
    </dgm:pt>
    <dgm:pt modelId="{AD31D028-C985-4D9C-B23F-07FBC232BE22}" type="sibTrans" cxnId="{184B2423-2F6C-45ED-A853-C54162D73682}">
      <dgm:prSet/>
      <dgm:spPr/>
      <dgm:t>
        <a:bodyPr/>
        <a:lstStyle/>
        <a:p>
          <a:endParaRPr lang="en-US"/>
        </a:p>
      </dgm:t>
    </dgm:pt>
    <dgm:pt modelId="{6F801896-2554-4761-8834-FEE9F8A1F10E}">
      <dgm:prSet/>
      <dgm:spPr/>
      <dgm:t>
        <a:bodyPr/>
        <a:lstStyle/>
        <a:p>
          <a:r>
            <a:rPr lang="en-GB"/>
            <a:t>Women and Men Workload.</a:t>
          </a:r>
          <a:endParaRPr lang="en-US"/>
        </a:p>
      </dgm:t>
    </dgm:pt>
    <dgm:pt modelId="{15AEC6D7-FD6C-4F1C-B6DE-BD2FBF01F73C}" type="parTrans" cxnId="{2EEF0184-8FC2-410D-801E-DBEDE4AB9555}">
      <dgm:prSet/>
      <dgm:spPr/>
      <dgm:t>
        <a:bodyPr/>
        <a:lstStyle/>
        <a:p>
          <a:endParaRPr lang="en-US"/>
        </a:p>
      </dgm:t>
    </dgm:pt>
    <dgm:pt modelId="{DCE6994C-8648-4A65-A1B5-C2521E808B3A}" type="sibTrans" cxnId="{2EEF0184-8FC2-410D-801E-DBEDE4AB9555}">
      <dgm:prSet/>
      <dgm:spPr/>
      <dgm:t>
        <a:bodyPr/>
        <a:lstStyle/>
        <a:p>
          <a:endParaRPr lang="en-US"/>
        </a:p>
      </dgm:t>
    </dgm:pt>
    <dgm:pt modelId="{83905F63-8611-4F90-851E-0A0012D58C3C}">
      <dgm:prSet/>
      <dgm:spPr/>
      <dgm:t>
        <a:bodyPr/>
        <a:lstStyle/>
        <a:p>
          <a:r>
            <a:rPr lang="en-US" dirty="0"/>
            <a:t>Gender pay gap</a:t>
          </a:r>
        </a:p>
      </dgm:t>
    </dgm:pt>
    <dgm:pt modelId="{CC118E13-42F0-4F9F-9D0E-3C683F93AB7D}" type="parTrans" cxnId="{6E4ADF23-0DAA-4F0B-B5C0-EA0D1295FA2D}">
      <dgm:prSet/>
      <dgm:spPr/>
      <dgm:t>
        <a:bodyPr/>
        <a:lstStyle/>
        <a:p>
          <a:endParaRPr lang="en-GB"/>
        </a:p>
      </dgm:t>
    </dgm:pt>
    <dgm:pt modelId="{79C65B3D-0911-425C-878A-984CC70B23E4}" type="sibTrans" cxnId="{6E4ADF23-0DAA-4F0B-B5C0-EA0D1295FA2D}">
      <dgm:prSet/>
      <dgm:spPr/>
      <dgm:t>
        <a:bodyPr/>
        <a:lstStyle/>
        <a:p>
          <a:endParaRPr lang="en-GB"/>
        </a:p>
      </dgm:t>
    </dgm:pt>
    <dgm:pt modelId="{5DCE970E-D898-4AF5-842F-AC0724815E3C}" type="pres">
      <dgm:prSet presAssocID="{D9222DD9-BF45-4F40-9C15-274C144BC2FB}" presName="linear" presStyleCnt="0">
        <dgm:presLayoutVars>
          <dgm:animLvl val="lvl"/>
          <dgm:resizeHandles val="exact"/>
        </dgm:presLayoutVars>
      </dgm:prSet>
      <dgm:spPr/>
    </dgm:pt>
    <dgm:pt modelId="{C33772D3-A436-4C90-B4A6-A88F29B611C4}" type="pres">
      <dgm:prSet presAssocID="{83905F63-8611-4F90-851E-0A0012D58C3C}" presName="parentText" presStyleLbl="node1" presStyleIdx="0" presStyleCnt="4">
        <dgm:presLayoutVars>
          <dgm:chMax val="0"/>
          <dgm:bulletEnabled val="1"/>
        </dgm:presLayoutVars>
      </dgm:prSet>
      <dgm:spPr/>
    </dgm:pt>
    <dgm:pt modelId="{8959CC8D-E5C3-4507-AD2C-705D97047AFF}" type="pres">
      <dgm:prSet presAssocID="{79C65B3D-0911-425C-878A-984CC70B23E4}" presName="spacer" presStyleCnt="0"/>
      <dgm:spPr/>
    </dgm:pt>
    <dgm:pt modelId="{BBB80BFC-36CC-4548-868A-284FF9DE9EC2}" type="pres">
      <dgm:prSet presAssocID="{3D449398-C163-4193-B92A-78C8F8C0DF18}" presName="parentText" presStyleLbl="node1" presStyleIdx="1" presStyleCnt="4">
        <dgm:presLayoutVars>
          <dgm:chMax val="0"/>
          <dgm:bulletEnabled val="1"/>
        </dgm:presLayoutVars>
      </dgm:prSet>
      <dgm:spPr/>
    </dgm:pt>
    <dgm:pt modelId="{1E462300-97A4-4991-9883-A3AAE036F6FF}" type="pres">
      <dgm:prSet presAssocID="{86355CFD-408B-4F21-B38A-CF318FE1C2F1}" presName="spacer" presStyleCnt="0"/>
      <dgm:spPr/>
    </dgm:pt>
    <dgm:pt modelId="{06D36868-665C-4A02-90C1-9D0674AAA02A}" type="pres">
      <dgm:prSet presAssocID="{73B530DD-109E-43BC-9F58-1F25EA1A5056}" presName="parentText" presStyleLbl="node1" presStyleIdx="2" presStyleCnt="4">
        <dgm:presLayoutVars>
          <dgm:chMax val="0"/>
          <dgm:bulletEnabled val="1"/>
        </dgm:presLayoutVars>
      </dgm:prSet>
      <dgm:spPr/>
    </dgm:pt>
    <dgm:pt modelId="{F8293C80-E1D6-4D38-BF56-373AC37C65B2}" type="pres">
      <dgm:prSet presAssocID="{AD31D028-C985-4D9C-B23F-07FBC232BE22}" presName="spacer" presStyleCnt="0"/>
      <dgm:spPr/>
    </dgm:pt>
    <dgm:pt modelId="{4A37F724-A389-4AF9-9654-9CDDDE9E03CD}" type="pres">
      <dgm:prSet presAssocID="{6F801896-2554-4761-8834-FEE9F8A1F10E}" presName="parentText" presStyleLbl="node1" presStyleIdx="3" presStyleCnt="4">
        <dgm:presLayoutVars>
          <dgm:chMax val="0"/>
          <dgm:bulletEnabled val="1"/>
        </dgm:presLayoutVars>
      </dgm:prSet>
      <dgm:spPr/>
    </dgm:pt>
  </dgm:ptLst>
  <dgm:cxnLst>
    <dgm:cxn modelId="{184B2423-2F6C-45ED-A853-C54162D73682}" srcId="{D9222DD9-BF45-4F40-9C15-274C144BC2FB}" destId="{73B530DD-109E-43BC-9F58-1F25EA1A5056}" srcOrd="2" destOrd="0" parTransId="{322EC5FA-B56E-43AB-94F9-C9F036BFF1AB}" sibTransId="{AD31D028-C985-4D9C-B23F-07FBC232BE22}"/>
    <dgm:cxn modelId="{6E4ADF23-0DAA-4F0B-B5C0-EA0D1295FA2D}" srcId="{D9222DD9-BF45-4F40-9C15-274C144BC2FB}" destId="{83905F63-8611-4F90-851E-0A0012D58C3C}" srcOrd="0" destOrd="0" parTransId="{CC118E13-42F0-4F9F-9D0E-3C683F93AB7D}" sibTransId="{79C65B3D-0911-425C-878A-984CC70B23E4}"/>
    <dgm:cxn modelId="{40E1E633-CDF2-4794-85FC-49327E30928B}" type="presOf" srcId="{83905F63-8611-4F90-851E-0A0012D58C3C}" destId="{C33772D3-A436-4C90-B4A6-A88F29B611C4}" srcOrd="0" destOrd="0" presId="urn:microsoft.com/office/officeart/2005/8/layout/vList2"/>
    <dgm:cxn modelId="{1844AC65-CF09-42A4-8C90-7CF58335BEF4}" type="presOf" srcId="{D9222DD9-BF45-4F40-9C15-274C144BC2FB}" destId="{5DCE970E-D898-4AF5-842F-AC0724815E3C}" srcOrd="0" destOrd="0" presId="urn:microsoft.com/office/officeart/2005/8/layout/vList2"/>
    <dgm:cxn modelId="{BEACBC6C-093A-457D-9435-BC6849389204}" type="presOf" srcId="{6F801896-2554-4761-8834-FEE9F8A1F10E}" destId="{4A37F724-A389-4AF9-9654-9CDDDE9E03CD}" srcOrd="0" destOrd="0" presId="urn:microsoft.com/office/officeart/2005/8/layout/vList2"/>
    <dgm:cxn modelId="{2EEF0184-8FC2-410D-801E-DBEDE4AB9555}" srcId="{D9222DD9-BF45-4F40-9C15-274C144BC2FB}" destId="{6F801896-2554-4761-8834-FEE9F8A1F10E}" srcOrd="3" destOrd="0" parTransId="{15AEC6D7-FD6C-4F1C-B6DE-BD2FBF01F73C}" sibTransId="{DCE6994C-8648-4A65-A1B5-C2521E808B3A}"/>
    <dgm:cxn modelId="{2FED65BA-4106-45D6-A4C4-79A8DA780D09}" type="presOf" srcId="{3D449398-C163-4193-B92A-78C8F8C0DF18}" destId="{BBB80BFC-36CC-4548-868A-284FF9DE9EC2}" srcOrd="0" destOrd="0" presId="urn:microsoft.com/office/officeart/2005/8/layout/vList2"/>
    <dgm:cxn modelId="{1A2B63D6-D052-4395-8C5E-4CBBEC1D1905}" srcId="{D9222DD9-BF45-4F40-9C15-274C144BC2FB}" destId="{3D449398-C163-4193-B92A-78C8F8C0DF18}" srcOrd="1" destOrd="0" parTransId="{557EBD7C-1BD9-41FE-B41E-FA620AAEF020}" sibTransId="{86355CFD-408B-4F21-B38A-CF318FE1C2F1}"/>
    <dgm:cxn modelId="{4D3385EB-5616-465F-8568-C3EF9A9982F0}" type="presOf" srcId="{73B530DD-109E-43BC-9F58-1F25EA1A5056}" destId="{06D36868-665C-4A02-90C1-9D0674AAA02A}" srcOrd="0" destOrd="0" presId="urn:microsoft.com/office/officeart/2005/8/layout/vList2"/>
    <dgm:cxn modelId="{947369CE-4CE3-4222-B7AF-37BEFB1CF19A}" type="presParOf" srcId="{5DCE970E-D898-4AF5-842F-AC0724815E3C}" destId="{C33772D3-A436-4C90-B4A6-A88F29B611C4}" srcOrd="0" destOrd="0" presId="urn:microsoft.com/office/officeart/2005/8/layout/vList2"/>
    <dgm:cxn modelId="{0A75CDEB-8BD2-45D1-93DA-4E2D2145E6CD}" type="presParOf" srcId="{5DCE970E-D898-4AF5-842F-AC0724815E3C}" destId="{8959CC8D-E5C3-4507-AD2C-705D97047AFF}" srcOrd="1" destOrd="0" presId="urn:microsoft.com/office/officeart/2005/8/layout/vList2"/>
    <dgm:cxn modelId="{CF4F21DE-3F8C-4F26-8C39-86634BAD55C6}" type="presParOf" srcId="{5DCE970E-D898-4AF5-842F-AC0724815E3C}" destId="{BBB80BFC-36CC-4548-868A-284FF9DE9EC2}" srcOrd="2" destOrd="0" presId="urn:microsoft.com/office/officeart/2005/8/layout/vList2"/>
    <dgm:cxn modelId="{2A4B3558-48FD-45F7-A55A-13DA177422D1}" type="presParOf" srcId="{5DCE970E-D898-4AF5-842F-AC0724815E3C}" destId="{1E462300-97A4-4991-9883-A3AAE036F6FF}" srcOrd="3" destOrd="0" presId="urn:microsoft.com/office/officeart/2005/8/layout/vList2"/>
    <dgm:cxn modelId="{0E19DDBC-3181-41D5-9008-4C1F7EDAADE7}" type="presParOf" srcId="{5DCE970E-D898-4AF5-842F-AC0724815E3C}" destId="{06D36868-665C-4A02-90C1-9D0674AAA02A}" srcOrd="4" destOrd="0" presId="urn:microsoft.com/office/officeart/2005/8/layout/vList2"/>
    <dgm:cxn modelId="{0B3FA743-4579-4074-B815-C0F5409C82AB}" type="presParOf" srcId="{5DCE970E-D898-4AF5-842F-AC0724815E3C}" destId="{F8293C80-E1D6-4D38-BF56-373AC37C65B2}" srcOrd="5" destOrd="0" presId="urn:microsoft.com/office/officeart/2005/8/layout/vList2"/>
    <dgm:cxn modelId="{AF442843-EB02-42B7-94AF-C67A995FB122}" type="presParOf" srcId="{5DCE970E-D898-4AF5-842F-AC0724815E3C}" destId="{4A37F724-A389-4AF9-9654-9CDDDE9E03C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ECA941-9757-4518-8E64-9B8DAAA78E6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F40991B-26CA-42D6-8FF6-27868951C1C1}">
      <dgm:prSet/>
      <dgm:spPr/>
      <dgm:t>
        <a:bodyPr/>
        <a:lstStyle/>
        <a:p>
          <a:r>
            <a:rPr lang="en-GB" b="0" i="0" dirty="0"/>
            <a:t>16%</a:t>
          </a:r>
          <a:br>
            <a:rPr lang="en-GB" b="0" i="0" dirty="0"/>
          </a:br>
          <a:r>
            <a:rPr lang="en-GB" b="0" i="0" dirty="0"/>
            <a:t>Globally, women earn on average 16% less than men, it can be greater in many places.</a:t>
          </a:r>
          <a:endParaRPr lang="en-US" dirty="0"/>
        </a:p>
      </dgm:t>
    </dgm:pt>
    <dgm:pt modelId="{5165CDC0-CE74-4B3D-9E21-0224055E3CE8}" type="parTrans" cxnId="{702C5D3A-BAAB-4FFF-AC6E-46C03871D813}">
      <dgm:prSet/>
      <dgm:spPr/>
      <dgm:t>
        <a:bodyPr/>
        <a:lstStyle/>
        <a:p>
          <a:endParaRPr lang="en-US"/>
        </a:p>
      </dgm:t>
    </dgm:pt>
    <dgm:pt modelId="{2BD9CCE8-1845-4D1F-B6FE-CE518C17F9D7}" type="sibTrans" cxnId="{702C5D3A-BAAB-4FFF-AC6E-46C03871D813}">
      <dgm:prSet/>
      <dgm:spPr/>
      <dgm:t>
        <a:bodyPr/>
        <a:lstStyle/>
        <a:p>
          <a:endParaRPr lang="en-US"/>
        </a:p>
      </dgm:t>
    </dgm:pt>
    <dgm:pt modelId="{A2DA93B1-130C-4AF9-9D26-CE61EC290904}">
      <dgm:prSet/>
      <dgm:spPr/>
      <dgm:t>
        <a:bodyPr/>
        <a:lstStyle/>
        <a:p>
          <a:endParaRPr lang="en-GB" b="0" i="0" dirty="0"/>
        </a:p>
        <a:p>
          <a:r>
            <a:rPr lang="en-GB" b="0" i="0" dirty="0"/>
            <a:t>15.5%</a:t>
          </a:r>
          <a:br>
            <a:rPr lang="en-GB" b="0" i="0" dirty="0"/>
          </a:br>
          <a:r>
            <a:rPr lang="en-GB" b="0" i="0" dirty="0"/>
            <a:t>The gender pay gap in the UK</a:t>
          </a:r>
          <a:endParaRPr lang="en-US" dirty="0"/>
        </a:p>
      </dgm:t>
    </dgm:pt>
    <dgm:pt modelId="{35ACE29E-E89F-4D91-A804-167FED132041}" type="parTrans" cxnId="{935551BA-C500-406A-8493-DA991E54FEFE}">
      <dgm:prSet/>
      <dgm:spPr/>
      <dgm:t>
        <a:bodyPr/>
        <a:lstStyle/>
        <a:p>
          <a:endParaRPr lang="en-US"/>
        </a:p>
      </dgm:t>
    </dgm:pt>
    <dgm:pt modelId="{CCA11110-201F-463E-B4A7-30943A2DB5DD}" type="sibTrans" cxnId="{935551BA-C500-406A-8493-DA991E54FEFE}">
      <dgm:prSet/>
      <dgm:spPr/>
      <dgm:t>
        <a:bodyPr/>
        <a:lstStyle/>
        <a:p>
          <a:endParaRPr lang="en-US"/>
        </a:p>
      </dgm:t>
    </dgm:pt>
    <dgm:pt modelId="{F207E86E-8B3D-4C0F-B0FF-92951AD9203E}">
      <dgm:prSet/>
      <dgm:spPr/>
      <dgm:t>
        <a:bodyPr/>
        <a:lstStyle/>
        <a:p>
          <a:r>
            <a:rPr lang="en-GB" b="0" i="0"/>
            <a:t>257 years</a:t>
          </a:r>
          <a:br>
            <a:rPr lang="en-GB" b="0" i="0"/>
          </a:br>
          <a:r>
            <a:rPr lang="en-GB" b="0" i="0"/>
            <a:t>At the current rate of progress, it will take 257 to achieve equal pay</a:t>
          </a:r>
          <a:endParaRPr lang="en-US"/>
        </a:p>
      </dgm:t>
    </dgm:pt>
    <dgm:pt modelId="{4DFE8658-0D55-4264-B8ED-E35835D3EEE3}" type="parTrans" cxnId="{A61B9104-BFDC-4477-A295-2EDA226A4B61}">
      <dgm:prSet/>
      <dgm:spPr/>
      <dgm:t>
        <a:bodyPr/>
        <a:lstStyle/>
        <a:p>
          <a:endParaRPr lang="en-US"/>
        </a:p>
      </dgm:t>
    </dgm:pt>
    <dgm:pt modelId="{A0318152-8CB7-4DFE-8D33-D7745A906308}" type="sibTrans" cxnId="{A61B9104-BFDC-4477-A295-2EDA226A4B61}">
      <dgm:prSet/>
      <dgm:spPr/>
      <dgm:t>
        <a:bodyPr/>
        <a:lstStyle/>
        <a:p>
          <a:endParaRPr lang="en-US"/>
        </a:p>
      </dgm:t>
    </dgm:pt>
    <dgm:pt modelId="{64C6F181-6C45-4F26-BAC3-6E3EB367D75A}" type="pres">
      <dgm:prSet presAssocID="{0BECA941-9757-4518-8E64-9B8DAAA78E6C}" presName="vert0" presStyleCnt="0">
        <dgm:presLayoutVars>
          <dgm:dir/>
          <dgm:animOne val="branch"/>
          <dgm:animLvl val="lvl"/>
        </dgm:presLayoutVars>
      </dgm:prSet>
      <dgm:spPr/>
    </dgm:pt>
    <dgm:pt modelId="{354A64A9-0A80-446C-8AAC-EF23DF5F9B5B}" type="pres">
      <dgm:prSet presAssocID="{4F40991B-26CA-42D6-8FF6-27868951C1C1}" presName="thickLine" presStyleLbl="alignNode1" presStyleIdx="0" presStyleCnt="3"/>
      <dgm:spPr/>
    </dgm:pt>
    <dgm:pt modelId="{9EA8E04A-1A5C-4FF8-9C0F-023B41618EFB}" type="pres">
      <dgm:prSet presAssocID="{4F40991B-26CA-42D6-8FF6-27868951C1C1}" presName="horz1" presStyleCnt="0"/>
      <dgm:spPr/>
    </dgm:pt>
    <dgm:pt modelId="{49BCC094-CB07-4DF2-A5D1-EE79A833A5C1}" type="pres">
      <dgm:prSet presAssocID="{4F40991B-26CA-42D6-8FF6-27868951C1C1}" presName="tx1" presStyleLbl="revTx" presStyleIdx="0" presStyleCnt="3"/>
      <dgm:spPr/>
    </dgm:pt>
    <dgm:pt modelId="{4FC33D21-DB6A-43AC-A007-8AA615B7600C}" type="pres">
      <dgm:prSet presAssocID="{4F40991B-26CA-42D6-8FF6-27868951C1C1}" presName="vert1" presStyleCnt="0"/>
      <dgm:spPr/>
    </dgm:pt>
    <dgm:pt modelId="{1041F842-B5F2-4745-A5D4-D9D34B8BB573}" type="pres">
      <dgm:prSet presAssocID="{A2DA93B1-130C-4AF9-9D26-CE61EC290904}" presName="thickLine" presStyleLbl="alignNode1" presStyleIdx="1" presStyleCnt="3"/>
      <dgm:spPr/>
    </dgm:pt>
    <dgm:pt modelId="{AFB85942-6C7C-4070-8303-224F65155FA0}" type="pres">
      <dgm:prSet presAssocID="{A2DA93B1-130C-4AF9-9D26-CE61EC290904}" presName="horz1" presStyleCnt="0"/>
      <dgm:spPr/>
    </dgm:pt>
    <dgm:pt modelId="{5439A15B-CD9F-498F-AD09-61D335A59C14}" type="pres">
      <dgm:prSet presAssocID="{A2DA93B1-130C-4AF9-9D26-CE61EC290904}" presName="tx1" presStyleLbl="revTx" presStyleIdx="1" presStyleCnt="3"/>
      <dgm:spPr/>
    </dgm:pt>
    <dgm:pt modelId="{5F41B2EB-6430-4609-BBEB-8ACCCFCA9847}" type="pres">
      <dgm:prSet presAssocID="{A2DA93B1-130C-4AF9-9D26-CE61EC290904}" presName="vert1" presStyleCnt="0"/>
      <dgm:spPr/>
    </dgm:pt>
    <dgm:pt modelId="{CA68901B-2193-469F-987F-D539DA73A4B0}" type="pres">
      <dgm:prSet presAssocID="{F207E86E-8B3D-4C0F-B0FF-92951AD9203E}" presName="thickLine" presStyleLbl="alignNode1" presStyleIdx="2" presStyleCnt="3"/>
      <dgm:spPr/>
    </dgm:pt>
    <dgm:pt modelId="{173513E7-1099-495B-9FA5-DE8AA26871AD}" type="pres">
      <dgm:prSet presAssocID="{F207E86E-8B3D-4C0F-B0FF-92951AD9203E}" presName="horz1" presStyleCnt="0"/>
      <dgm:spPr/>
    </dgm:pt>
    <dgm:pt modelId="{1C9DA8BA-1EC5-49C5-98D6-51703818E406}" type="pres">
      <dgm:prSet presAssocID="{F207E86E-8B3D-4C0F-B0FF-92951AD9203E}" presName="tx1" presStyleLbl="revTx" presStyleIdx="2" presStyleCnt="3"/>
      <dgm:spPr/>
    </dgm:pt>
    <dgm:pt modelId="{3C74ABBB-7E3A-4FD0-B6BE-CAAA5DBD296B}" type="pres">
      <dgm:prSet presAssocID="{F207E86E-8B3D-4C0F-B0FF-92951AD9203E}" presName="vert1" presStyleCnt="0"/>
      <dgm:spPr/>
    </dgm:pt>
  </dgm:ptLst>
  <dgm:cxnLst>
    <dgm:cxn modelId="{C0332003-B9E2-4957-8E60-C18BEC6CA7DD}" type="presOf" srcId="{4F40991B-26CA-42D6-8FF6-27868951C1C1}" destId="{49BCC094-CB07-4DF2-A5D1-EE79A833A5C1}" srcOrd="0" destOrd="0" presId="urn:microsoft.com/office/officeart/2008/layout/LinedList"/>
    <dgm:cxn modelId="{A61B9104-BFDC-4477-A295-2EDA226A4B61}" srcId="{0BECA941-9757-4518-8E64-9B8DAAA78E6C}" destId="{F207E86E-8B3D-4C0F-B0FF-92951AD9203E}" srcOrd="2" destOrd="0" parTransId="{4DFE8658-0D55-4264-B8ED-E35835D3EEE3}" sibTransId="{A0318152-8CB7-4DFE-8D33-D7745A906308}"/>
    <dgm:cxn modelId="{0BDB8429-E637-451B-943E-7092A497885B}" type="presOf" srcId="{A2DA93B1-130C-4AF9-9D26-CE61EC290904}" destId="{5439A15B-CD9F-498F-AD09-61D335A59C14}" srcOrd="0" destOrd="0" presId="urn:microsoft.com/office/officeart/2008/layout/LinedList"/>
    <dgm:cxn modelId="{702C5D3A-BAAB-4FFF-AC6E-46C03871D813}" srcId="{0BECA941-9757-4518-8E64-9B8DAAA78E6C}" destId="{4F40991B-26CA-42D6-8FF6-27868951C1C1}" srcOrd="0" destOrd="0" parTransId="{5165CDC0-CE74-4B3D-9E21-0224055E3CE8}" sibTransId="{2BD9CCE8-1845-4D1F-B6FE-CE518C17F9D7}"/>
    <dgm:cxn modelId="{6F014244-88B0-4E41-9FB2-765297FBED78}" type="presOf" srcId="{0BECA941-9757-4518-8E64-9B8DAAA78E6C}" destId="{64C6F181-6C45-4F26-BAC3-6E3EB367D75A}" srcOrd="0" destOrd="0" presId="urn:microsoft.com/office/officeart/2008/layout/LinedList"/>
    <dgm:cxn modelId="{FE7E3A99-D49F-4D93-BA71-534470782A57}" type="presOf" srcId="{F207E86E-8B3D-4C0F-B0FF-92951AD9203E}" destId="{1C9DA8BA-1EC5-49C5-98D6-51703818E406}" srcOrd="0" destOrd="0" presId="urn:microsoft.com/office/officeart/2008/layout/LinedList"/>
    <dgm:cxn modelId="{935551BA-C500-406A-8493-DA991E54FEFE}" srcId="{0BECA941-9757-4518-8E64-9B8DAAA78E6C}" destId="{A2DA93B1-130C-4AF9-9D26-CE61EC290904}" srcOrd="1" destOrd="0" parTransId="{35ACE29E-E89F-4D91-A804-167FED132041}" sibTransId="{CCA11110-201F-463E-B4A7-30943A2DB5DD}"/>
    <dgm:cxn modelId="{4ED6290A-E41D-4C66-8B93-631E8150485C}" type="presParOf" srcId="{64C6F181-6C45-4F26-BAC3-6E3EB367D75A}" destId="{354A64A9-0A80-446C-8AAC-EF23DF5F9B5B}" srcOrd="0" destOrd="0" presId="urn:microsoft.com/office/officeart/2008/layout/LinedList"/>
    <dgm:cxn modelId="{2B294045-2177-4E8D-B61C-880CEC193C8A}" type="presParOf" srcId="{64C6F181-6C45-4F26-BAC3-6E3EB367D75A}" destId="{9EA8E04A-1A5C-4FF8-9C0F-023B41618EFB}" srcOrd="1" destOrd="0" presId="urn:microsoft.com/office/officeart/2008/layout/LinedList"/>
    <dgm:cxn modelId="{CFEAF587-5197-441F-BDA0-79AC4A69FCEB}" type="presParOf" srcId="{9EA8E04A-1A5C-4FF8-9C0F-023B41618EFB}" destId="{49BCC094-CB07-4DF2-A5D1-EE79A833A5C1}" srcOrd="0" destOrd="0" presId="urn:microsoft.com/office/officeart/2008/layout/LinedList"/>
    <dgm:cxn modelId="{E32189E2-6BDA-42BA-B5C9-8D2541ECF54A}" type="presParOf" srcId="{9EA8E04A-1A5C-4FF8-9C0F-023B41618EFB}" destId="{4FC33D21-DB6A-43AC-A007-8AA615B7600C}" srcOrd="1" destOrd="0" presId="urn:microsoft.com/office/officeart/2008/layout/LinedList"/>
    <dgm:cxn modelId="{AB06FD63-3906-44A7-8354-C9BF474565EB}" type="presParOf" srcId="{64C6F181-6C45-4F26-BAC3-6E3EB367D75A}" destId="{1041F842-B5F2-4745-A5D4-D9D34B8BB573}" srcOrd="2" destOrd="0" presId="urn:microsoft.com/office/officeart/2008/layout/LinedList"/>
    <dgm:cxn modelId="{2B163027-D6C7-449A-AD02-11878E025FB9}" type="presParOf" srcId="{64C6F181-6C45-4F26-BAC3-6E3EB367D75A}" destId="{AFB85942-6C7C-4070-8303-224F65155FA0}" srcOrd="3" destOrd="0" presId="urn:microsoft.com/office/officeart/2008/layout/LinedList"/>
    <dgm:cxn modelId="{15D64482-1DFB-41DB-84B9-4407072E6BBC}" type="presParOf" srcId="{AFB85942-6C7C-4070-8303-224F65155FA0}" destId="{5439A15B-CD9F-498F-AD09-61D335A59C14}" srcOrd="0" destOrd="0" presId="urn:microsoft.com/office/officeart/2008/layout/LinedList"/>
    <dgm:cxn modelId="{28D144DD-55EE-478B-9EC7-42639EF78AD5}" type="presParOf" srcId="{AFB85942-6C7C-4070-8303-224F65155FA0}" destId="{5F41B2EB-6430-4609-BBEB-8ACCCFCA9847}" srcOrd="1" destOrd="0" presId="urn:microsoft.com/office/officeart/2008/layout/LinedList"/>
    <dgm:cxn modelId="{4B40D50B-4C19-47BE-B5CC-B9EE2CCA685C}" type="presParOf" srcId="{64C6F181-6C45-4F26-BAC3-6E3EB367D75A}" destId="{CA68901B-2193-469F-987F-D539DA73A4B0}" srcOrd="4" destOrd="0" presId="urn:microsoft.com/office/officeart/2008/layout/LinedList"/>
    <dgm:cxn modelId="{0A0CC594-3D4C-4529-97BD-D8E8FE085176}" type="presParOf" srcId="{64C6F181-6C45-4F26-BAC3-6E3EB367D75A}" destId="{173513E7-1099-495B-9FA5-DE8AA26871AD}" srcOrd="5" destOrd="0" presId="urn:microsoft.com/office/officeart/2008/layout/LinedList"/>
    <dgm:cxn modelId="{577062D1-9F54-4F75-A464-43AC8A68ACBF}" type="presParOf" srcId="{173513E7-1099-495B-9FA5-DE8AA26871AD}" destId="{1C9DA8BA-1EC5-49C5-98D6-51703818E406}" srcOrd="0" destOrd="0" presId="urn:microsoft.com/office/officeart/2008/layout/LinedList"/>
    <dgm:cxn modelId="{74CFB096-B4BD-4EB2-A502-42431AD266FA}" type="presParOf" srcId="{173513E7-1099-495B-9FA5-DE8AA26871AD}" destId="{3C74ABBB-7E3A-4FD0-B6BE-CAAA5DBD29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95F887-0AC2-41E5-A1EB-C4AC34A6A116}"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US"/>
        </a:p>
      </dgm:t>
    </dgm:pt>
    <dgm:pt modelId="{16183893-5223-4936-AB12-E12DD7FE6BE5}">
      <dgm:prSet/>
      <dgm:spPr/>
      <dgm:t>
        <a:bodyPr/>
        <a:lstStyle/>
        <a:p>
          <a:r>
            <a:rPr lang="en-GB" b="1" dirty="0"/>
            <a:t>HIV: </a:t>
          </a:r>
          <a:r>
            <a:rPr lang="en-GB" dirty="0"/>
            <a:t>Women represent 55% of HIV-positive adults in the developing world. </a:t>
          </a:r>
          <a:endParaRPr lang="en-US" dirty="0"/>
        </a:p>
      </dgm:t>
    </dgm:pt>
    <dgm:pt modelId="{125ED39D-AF39-42EF-837B-897A5A3DDD3A}" type="parTrans" cxnId="{BAA73E6F-3806-4D66-AB7C-CD3A0F313405}">
      <dgm:prSet/>
      <dgm:spPr/>
      <dgm:t>
        <a:bodyPr/>
        <a:lstStyle/>
        <a:p>
          <a:endParaRPr lang="en-US"/>
        </a:p>
      </dgm:t>
    </dgm:pt>
    <dgm:pt modelId="{DD71448A-5548-4B8D-892B-5F2DA970B691}" type="sibTrans" cxnId="{BAA73E6F-3806-4D66-AB7C-CD3A0F313405}">
      <dgm:prSet/>
      <dgm:spPr/>
      <dgm:t>
        <a:bodyPr/>
        <a:lstStyle/>
        <a:p>
          <a:endParaRPr lang="en-US"/>
        </a:p>
      </dgm:t>
    </dgm:pt>
    <dgm:pt modelId="{8DFE5C16-13F2-4E08-A6EB-A44DB0D388FA}">
      <dgm:prSet/>
      <dgm:spPr/>
      <dgm:t>
        <a:bodyPr/>
        <a:lstStyle/>
        <a:p>
          <a:r>
            <a:rPr lang="en-GB" dirty="0"/>
            <a:t>In parts of Africa, Caribbean women aged 54 are up to six times more likely to be HIV-positive than young men. </a:t>
          </a:r>
          <a:endParaRPr lang="en-US" dirty="0"/>
        </a:p>
      </dgm:t>
    </dgm:pt>
    <dgm:pt modelId="{0BC73239-9E50-421C-A38C-945F660415A9}" type="parTrans" cxnId="{85EBF0D0-013C-4B42-91FC-FA94761B260D}">
      <dgm:prSet/>
      <dgm:spPr/>
      <dgm:t>
        <a:bodyPr/>
        <a:lstStyle/>
        <a:p>
          <a:endParaRPr lang="en-US"/>
        </a:p>
      </dgm:t>
    </dgm:pt>
    <dgm:pt modelId="{18684CC8-5B82-4CAC-9D1E-1466CC4C4463}" type="sibTrans" cxnId="{85EBF0D0-013C-4B42-91FC-FA94761B260D}">
      <dgm:prSet/>
      <dgm:spPr/>
      <dgm:t>
        <a:bodyPr/>
        <a:lstStyle/>
        <a:p>
          <a:endParaRPr lang="en-US"/>
        </a:p>
      </dgm:t>
    </dgm:pt>
    <dgm:pt modelId="{CFC20FC5-0A96-4EEA-83C3-262C1640FB0F}">
      <dgm:prSet/>
      <dgm:spPr/>
      <dgm:t>
        <a:bodyPr/>
        <a:lstStyle/>
        <a:p>
          <a:r>
            <a:rPr lang="en-GB"/>
            <a:t>Women experience different clinical symptoms and complications due to HIV</a:t>
          </a:r>
          <a:endParaRPr lang="en-US"/>
        </a:p>
      </dgm:t>
    </dgm:pt>
    <dgm:pt modelId="{8879453B-FD6C-4817-8430-10D2F4EDE60C}" type="parTrans" cxnId="{E902F888-E102-4AC7-91B7-195C070D921A}">
      <dgm:prSet/>
      <dgm:spPr/>
      <dgm:t>
        <a:bodyPr/>
        <a:lstStyle/>
        <a:p>
          <a:endParaRPr lang="en-US"/>
        </a:p>
      </dgm:t>
    </dgm:pt>
    <dgm:pt modelId="{0F647128-7510-4E92-AFBB-40A60BF53C36}" type="sibTrans" cxnId="{E902F888-E102-4AC7-91B7-195C070D921A}">
      <dgm:prSet/>
      <dgm:spPr/>
      <dgm:t>
        <a:bodyPr/>
        <a:lstStyle/>
        <a:p>
          <a:endParaRPr lang="en-US"/>
        </a:p>
      </dgm:t>
    </dgm:pt>
    <dgm:pt modelId="{0610EC7F-AFA4-4126-A28E-DCEC9A13BDCE}">
      <dgm:prSet/>
      <dgm:spPr/>
      <dgm:t>
        <a:bodyPr/>
        <a:lstStyle/>
        <a:p>
          <a:r>
            <a:rPr lang="en-GB" dirty="0"/>
            <a:t>only </a:t>
          </a:r>
          <a:r>
            <a:rPr lang="en-GB" b="1" dirty="0"/>
            <a:t>19.2% of participants in antiretroviral studies, 38.1% in vaccination studies and 11.1% in studies to find a cure are women.</a:t>
          </a:r>
          <a:endParaRPr lang="en-US" dirty="0"/>
        </a:p>
      </dgm:t>
    </dgm:pt>
    <dgm:pt modelId="{F8183FE3-9AF0-4A58-BC47-F128B9918053}" type="parTrans" cxnId="{C2F87BCA-219B-4B90-A742-53FAE570C9F3}">
      <dgm:prSet/>
      <dgm:spPr/>
      <dgm:t>
        <a:bodyPr/>
        <a:lstStyle/>
        <a:p>
          <a:endParaRPr lang="en-US"/>
        </a:p>
      </dgm:t>
    </dgm:pt>
    <dgm:pt modelId="{967EF7D5-FE19-4816-8EF6-01BD83212E38}" type="sibTrans" cxnId="{C2F87BCA-219B-4B90-A742-53FAE570C9F3}">
      <dgm:prSet/>
      <dgm:spPr/>
      <dgm:t>
        <a:bodyPr/>
        <a:lstStyle/>
        <a:p>
          <a:endParaRPr lang="en-US"/>
        </a:p>
      </dgm:t>
    </dgm:pt>
    <dgm:pt modelId="{1C138DF5-26B3-425C-9136-188203BF59D6}">
      <dgm:prSet/>
      <dgm:spPr/>
      <dgm:t>
        <a:bodyPr/>
        <a:lstStyle/>
        <a:p>
          <a:r>
            <a:rPr lang="en-GB" b="1" dirty="0"/>
            <a:t>T</a:t>
          </a:r>
          <a:r>
            <a:rPr lang="en-GB" dirty="0"/>
            <a:t>he failure to include women in anatomy textbooks, the failure to include women in medical trials is a </a:t>
          </a:r>
          <a:r>
            <a:rPr lang="en-GB" b="1" dirty="0"/>
            <a:t>historical problem </a:t>
          </a:r>
          <a:r>
            <a:rPr lang="en-GB" dirty="0"/>
            <a:t>that has its roots in seeing the male body as the default human body.</a:t>
          </a:r>
          <a:endParaRPr lang="en-US" dirty="0"/>
        </a:p>
      </dgm:t>
    </dgm:pt>
    <dgm:pt modelId="{D92B79BD-2AF1-4FD3-BE7B-FAC6822BE1E1}" type="parTrans" cxnId="{E282BE5E-20B4-472D-9679-16F50AB3AC76}">
      <dgm:prSet/>
      <dgm:spPr/>
      <dgm:t>
        <a:bodyPr/>
        <a:lstStyle/>
        <a:p>
          <a:endParaRPr lang="en-US"/>
        </a:p>
      </dgm:t>
    </dgm:pt>
    <dgm:pt modelId="{184300E6-ADF0-4158-A49C-EE76CB04A6A2}" type="sibTrans" cxnId="{E282BE5E-20B4-472D-9679-16F50AB3AC76}">
      <dgm:prSet/>
      <dgm:spPr/>
      <dgm:t>
        <a:bodyPr/>
        <a:lstStyle/>
        <a:p>
          <a:endParaRPr lang="en-US"/>
        </a:p>
      </dgm:t>
    </dgm:pt>
    <dgm:pt modelId="{4919E352-9E75-4A8F-9C4F-F8FC0193F374}" type="pres">
      <dgm:prSet presAssocID="{3295F887-0AC2-41E5-A1EB-C4AC34A6A116}" presName="hierChild1" presStyleCnt="0">
        <dgm:presLayoutVars>
          <dgm:orgChart val="1"/>
          <dgm:chPref val="1"/>
          <dgm:dir/>
          <dgm:animOne val="branch"/>
          <dgm:animLvl val="lvl"/>
          <dgm:resizeHandles/>
        </dgm:presLayoutVars>
      </dgm:prSet>
      <dgm:spPr/>
    </dgm:pt>
    <dgm:pt modelId="{34D4480E-0D2C-46FF-B2A1-009D906EBFF9}" type="pres">
      <dgm:prSet presAssocID="{16183893-5223-4936-AB12-E12DD7FE6BE5}" presName="hierRoot1" presStyleCnt="0">
        <dgm:presLayoutVars>
          <dgm:hierBranch val="init"/>
        </dgm:presLayoutVars>
      </dgm:prSet>
      <dgm:spPr/>
    </dgm:pt>
    <dgm:pt modelId="{353A20F9-CE85-4DAF-9219-BBD5FA9A3D98}" type="pres">
      <dgm:prSet presAssocID="{16183893-5223-4936-AB12-E12DD7FE6BE5}" presName="rootComposite1" presStyleCnt="0"/>
      <dgm:spPr/>
    </dgm:pt>
    <dgm:pt modelId="{FF65D501-BFFD-49E8-B3A4-4353D202B274}" type="pres">
      <dgm:prSet presAssocID="{16183893-5223-4936-AB12-E12DD7FE6BE5}" presName="rootText1" presStyleLbl="node0" presStyleIdx="0" presStyleCnt="2" custScaleX="130464">
        <dgm:presLayoutVars>
          <dgm:chPref val="3"/>
        </dgm:presLayoutVars>
      </dgm:prSet>
      <dgm:spPr/>
    </dgm:pt>
    <dgm:pt modelId="{E2D0E96A-43A0-4AD3-A8BA-C716633394D3}" type="pres">
      <dgm:prSet presAssocID="{16183893-5223-4936-AB12-E12DD7FE6BE5}" presName="rootConnector1" presStyleLbl="node1" presStyleIdx="0" presStyleCnt="0"/>
      <dgm:spPr/>
    </dgm:pt>
    <dgm:pt modelId="{5143BF7F-AB06-4DE6-85F1-DF9DFCF4DE59}" type="pres">
      <dgm:prSet presAssocID="{16183893-5223-4936-AB12-E12DD7FE6BE5}" presName="hierChild2" presStyleCnt="0"/>
      <dgm:spPr/>
    </dgm:pt>
    <dgm:pt modelId="{5BA3D4AF-62A7-41D4-84C5-67EF5790A9CF}" type="pres">
      <dgm:prSet presAssocID="{0BC73239-9E50-421C-A38C-945F660415A9}" presName="Name64" presStyleLbl="parChTrans1D2" presStyleIdx="0" presStyleCnt="3"/>
      <dgm:spPr/>
    </dgm:pt>
    <dgm:pt modelId="{F40F96B8-E5FF-4375-8721-649214D1E0A3}" type="pres">
      <dgm:prSet presAssocID="{8DFE5C16-13F2-4E08-A6EB-A44DB0D388FA}" presName="hierRoot2" presStyleCnt="0">
        <dgm:presLayoutVars>
          <dgm:hierBranch val="init"/>
        </dgm:presLayoutVars>
      </dgm:prSet>
      <dgm:spPr/>
    </dgm:pt>
    <dgm:pt modelId="{643280DB-3E7E-4573-9582-71ADC4AD9DC8}" type="pres">
      <dgm:prSet presAssocID="{8DFE5C16-13F2-4E08-A6EB-A44DB0D388FA}" presName="rootComposite" presStyleCnt="0"/>
      <dgm:spPr/>
    </dgm:pt>
    <dgm:pt modelId="{84E628C1-89AE-4F2E-B0DF-618786AAF2EF}" type="pres">
      <dgm:prSet presAssocID="{8DFE5C16-13F2-4E08-A6EB-A44DB0D388FA}" presName="rootText" presStyleLbl="node2" presStyleIdx="0" presStyleCnt="3">
        <dgm:presLayoutVars>
          <dgm:chPref val="3"/>
        </dgm:presLayoutVars>
      </dgm:prSet>
      <dgm:spPr/>
    </dgm:pt>
    <dgm:pt modelId="{9EEF1A09-D15B-434C-996B-E6A20F46EADC}" type="pres">
      <dgm:prSet presAssocID="{8DFE5C16-13F2-4E08-A6EB-A44DB0D388FA}" presName="rootConnector" presStyleLbl="node2" presStyleIdx="0" presStyleCnt="3"/>
      <dgm:spPr/>
    </dgm:pt>
    <dgm:pt modelId="{7B8B716C-E977-492A-80F4-46E487784A63}" type="pres">
      <dgm:prSet presAssocID="{8DFE5C16-13F2-4E08-A6EB-A44DB0D388FA}" presName="hierChild4" presStyleCnt="0"/>
      <dgm:spPr/>
    </dgm:pt>
    <dgm:pt modelId="{1274B9FF-77D4-4C12-93B3-4E5F117A31CB}" type="pres">
      <dgm:prSet presAssocID="{8DFE5C16-13F2-4E08-A6EB-A44DB0D388FA}" presName="hierChild5" presStyleCnt="0"/>
      <dgm:spPr/>
    </dgm:pt>
    <dgm:pt modelId="{75F46ADF-C904-4167-ABFB-44CCE0DB4064}" type="pres">
      <dgm:prSet presAssocID="{8879453B-FD6C-4817-8430-10D2F4EDE60C}" presName="Name64" presStyleLbl="parChTrans1D2" presStyleIdx="1" presStyleCnt="3"/>
      <dgm:spPr/>
    </dgm:pt>
    <dgm:pt modelId="{CD6BDC8F-1AE8-4673-B530-4F17BCE4B80E}" type="pres">
      <dgm:prSet presAssocID="{CFC20FC5-0A96-4EEA-83C3-262C1640FB0F}" presName="hierRoot2" presStyleCnt="0">
        <dgm:presLayoutVars>
          <dgm:hierBranch val="init"/>
        </dgm:presLayoutVars>
      </dgm:prSet>
      <dgm:spPr/>
    </dgm:pt>
    <dgm:pt modelId="{2FA9D00A-9BA9-4697-BED2-F879A99D4261}" type="pres">
      <dgm:prSet presAssocID="{CFC20FC5-0A96-4EEA-83C3-262C1640FB0F}" presName="rootComposite" presStyleCnt="0"/>
      <dgm:spPr/>
    </dgm:pt>
    <dgm:pt modelId="{4221FAA0-3655-41C1-831D-D31051AE41B8}" type="pres">
      <dgm:prSet presAssocID="{CFC20FC5-0A96-4EEA-83C3-262C1640FB0F}" presName="rootText" presStyleLbl="node2" presStyleIdx="1" presStyleCnt="3">
        <dgm:presLayoutVars>
          <dgm:chPref val="3"/>
        </dgm:presLayoutVars>
      </dgm:prSet>
      <dgm:spPr/>
    </dgm:pt>
    <dgm:pt modelId="{1793F815-AFD8-43F0-B00B-E956AADF4A37}" type="pres">
      <dgm:prSet presAssocID="{CFC20FC5-0A96-4EEA-83C3-262C1640FB0F}" presName="rootConnector" presStyleLbl="node2" presStyleIdx="1" presStyleCnt="3"/>
      <dgm:spPr/>
    </dgm:pt>
    <dgm:pt modelId="{AE3B45CA-DF82-4465-9192-7D93DE11B7C2}" type="pres">
      <dgm:prSet presAssocID="{CFC20FC5-0A96-4EEA-83C3-262C1640FB0F}" presName="hierChild4" presStyleCnt="0"/>
      <dgm:spPr/>
    </dgm:pt>
    <dgm:pt modelId="{A1F9B43E-007C-47EE-8628-3CDDAA89D4EE}" type="pres">
      <dgm:prSet presAssocID="{CFC20FC5-0A96-4EEA-83C3-262C1640FB0F}" presName="hierChild5" presStyleCnt="0"/>
      <dgm:spPr/>
    </dgm:pt>
    <dgm:pt modelId="{32EA1E81-D321-4F58-B825-FE71DE6CB81F}" type="pres">
      <dgm:prSet presAssocID="{F8183FE3-9AF0-4A58-BC47-F128B9918053}" presName="Name64" presStyleLbl="parChTrans1D2" presStyleIdx="2" presStyleCnt="3"/>
      <dgm:spPr/>
    </dgm:pt>
    <dgm:pt modelId="{82C05948-41CD-48F0-A55E-13C1046EA0A9}" type="pres">
      <dgm:prSet presAssocID="{0610EC7F-AFA4-4126-A28E-DCEC9A13BDCE}" presName="hierRoot2" presStyleCnt="0">
        <dgm:presLayoutVars>
          <dgm:hierBranch val="init"/>
        </dgm:presLayoutVars>
      </dgm:prSet>
      <dgm:spPr/>
    </dgm:pt>
    <dgm:pt modelId="{3E3929CF-300D-4B87-8AB6-5546E72E1343}" type="pres">
      <dgm:prSet presAssocID="{0610EC7F-AFA4-4126-A28E-DCEC9A13BDCE}" presName="rootComposite" presStyleCnt="0"/>
      <dgm:spPr/>
    </dgm:pt>
    <dgm:pt modelId="{2E900367-AB0D-457A-B9EC-6C6E5F9CD061}" type="pres">
      <dgm:prSet presAssocID="{0610EC7F-AFA4-4126-A28E-DCEC9A13BDCE}" presName="rootText" presStyleLbl="node2" presStyleIdx="2" presStyleCnt="3">
        <dgm:presLayoutVars>
          <dgm:chPref val="3"/>
        </dgm:presLayoutVars>
      </dgm:prSet>
      <dgm:spPr/>
    </dgm:pt>
    <dgm:pt modelId="{4DDA5BBA-CEC4-495E-A116-E949244E27A3}" type="pres">
      <dgm:prSet presAssocID="{0610EC7F-AFA4-4126-A28E-DCEC9A13BDCE}" presName="rootConnector" presStyleLbl="node2" presStyleIdx="2" presStyleCnt="3"/>
      <dgm:spPr/>
    </dgm:pt>
    <dgm:pt modelId="{309B0CC4-52F1-4024-AEA7-CE2C23DB14BC}" type="pres">
      <dgm:prSet presAssocID="{0610EC7F-AFA4-4126-A28E-DCEC9A13BDCE}" presName="hierChild4" presStyleCnt="0"/>
      <dgm:spPr/>
    </dgm:pt>
    <dgm:pt modelId="{3823F34E-D537-44EE-BFBD-8FBF12713173}" type="pres">
      <dgm:prSet presAssocID="{0610EC7F-AFA4-4126-A28E-DCEC9A13BDCE}" presName="hierChild5" presStyleCnt="0"/>
      <dgm:spPr/>
    </dgm:pt>
    <dgm:pt modelId="{963CAD10-5D96-441E-8856-236B3504FF72}" type="pres">
      <dgm:prSet presAssocID="{16183893-5223-4936-AB12-E12DD7FE6BE5}" presName="hierChild3" presStyleCnt="0"/>
      <dgm:spPr/>
    </dgm:pt>
    <dgm:pt modelId="{9F6C1D02-9251-4905-946F-AF78DD2B8B3D}" type="pres">
      <dgm:prSet presAssocID="{1C138DF5-26B3-425C-9136-188203BF59D6}" presName="hierRoot1" presStyleCnt="0">
        <dgm:presLayoutVars>
          <dgm:hierBranch val="init"/>
        </dgm:presLayoutVars>
      </dgm:prSet>
      <dgm:spPr/>
    </dgm:pt>
    <dgm:pt modelId="{4AF2408C-0570-400E-A00A-4671274B2A04}" type="pres">
      <dgm:prSet presAssocID="{1C138DF5-26B3-425C-9136-188203BF59D6}" presName="rootComposite1" presStyleCnt="0"/>
      <dgm:spPr/>
    </dgm:pt>
    <dgm:pt modelId="{708D278B-9367-46BD-99DB-9585995C9438}" type="pres">
      <dgm:prSet presAssocID="{1C138DF5-26B3-425C-9136-188203BF59D6}" presName="rootText1" presStyleLbl="node0" presStyleIdx="1" presStyleCnt="2" custScaleX="127897">
        <dgm:presLayoutVars>
          <dgm:chPref val="3"/>
        </dgm:presLayoutVars>
      </dgm:prSet>
      <dgm:spPr/>
    </dgm:pt>
    <dgm:pt modelId="{70F070C2-A19A-4F4E-AB46-5BA564AA08F5}" type="pres">
      <dgm:prSet presAssocID="{1C138DF5-26B3-425C-9136-188203BF59D6}" presName="rootConnector1" presStyleLbl="node1" presStyleIdx="0" presStyleCnt="0"/>
      <dgm:spPr/>
    </dgm:pt>
    <dgm:pt modelId="{F1FD9BEB-122E-4CD9-B006-1B58948E3CBA}" type="pres">
      <dgm:prSet presAssocID="{1C138DF5-26B3-425C-9136-188203BF59D6}" presName="hierChild2" presStyleCnt="0"/>
      <dgm:spPr/>
    </dgm:pt>
    <dgm:pt modelId="{E1E80F61-F270-451E-925D-B8D9323824C2}" type="pres">
      <dgm:prSet presAssocID="{1C138DF5-26B3-425C-9136-188203BF59D6}" presName="hierChild3" presStyleCnt="0"/>
      <dgm:spPr/>
    </dgm:pt>
  </dgm:ptLst>
  <dgm:cxnLst>
    <dgm:cxn modelId="{F2C1320E-E9A0-47DE-935B-64B5ECEF40C8}" type="presOf" srcId="{1C138DF5-26B3-425C-9136-188203BF59D6}" destId="{70F070C2-A19A-4F4E-AB46-5BA564AA08F5}" srcOrd="1" destOrd="0" presId="urn:microsoft.com/office/officeart/2009/3/layout/HorizontalOrganizationChart"/>
    <dgm:cxn modelId="{88193D13-1B0C-41AC-9766-FF5B6E1D8653}" type="presOf" srcId="{8DFE5C16-13F2-4E08-A6EB-A44DB0D388FA}" destId="{84E628C1-89AE-4F2E-B0DF-618786AAF2EF}" srcOrd="0" destOrd="0" presId="urn:microsoft.com/office/officeart/2009/3/layout/HorizontalOrganizationChart"/>
    <dgm:cxn modelId="{E1B00B21-4860-4E31-842B-54495B212A57}" type="presOf" srcId="{0BC73239-9E50-421C-A38C-945F660415A9}" destId="{5BA3D4AF-62A7-41D4-84C5-67EF5790A9CF}" srcOrd="0" destOrd="0" presId="urn:microsoft.com/office/officeart/2009/3/layout/HorizontalOrganizationChart"/>
    <dgm:cxn modelId="{1F429C2E-CDA9-4F19-84C8-5995FE339969}" type="presOf" srcId="{16183893-5223-4936-AB12-E12DD7FE6BE5}" destId="{E2D0E96A-43A0-4AD3-A8BA-C716633394D3}" srcOrd="1" destOrd="0" presId="urn:microsoft.com/office/officeart/2009/3/layout/HorizontalOrganizationChart"/>
    <dgm:cxn modelId="{E282BE5E-20B4-472D-9679-16F50AB3AC76}" srcId="{3295F887-0AC2-41E5-A1EB-C4AC34A6A116}" destId="{1C138DF5-26B3-425C-9136-188203BF59D6}" srcOrd="1" destOrd="0" parTransId="{D92B79BD-2AF1-4FD3-BE7B-FAC6822BE1E1}" sibTransId="{184300E6-ADF0-4158-A49C-EE76CB04A6A2}"/>
    <dgm:cxn modelId="{97897446-B959-4F02-A281-3AE080188991}" type="presOf" srcId="{0610EC7F-AFA4-4126-A28E-DCEC9A13BDCE}" destId="{4DDA5BBA-CEC4-495E-A116-E949244E27A3}" srcOrd="1" destOrd="0" presId="urn:microsoft.com/office/officeart/2009/3/layout/HorizontalOrganizationChart"/>
    <dgm:cxn modelId="{5E89014D-527E-474A-96CC-86490DC4A93D}" type="presOf" srcId="{8DFE5C16-13F2-4E08-A6EB-A44DB0D388FA}" destId="{9EEF1A09-D15B-434C-996B-E6A20F46EADC}" srcOrd="1" destOrd="0" presId="urn:microsoft.com/office/officeart/2009/3/layout/HorizontalOrganizationChart"/>
    <dgm:cxn modelId="{D32CAA6E-4FE5-46E0-8799-1266CA612187}" type="presOf" srcId="{CFC20FC5-0A96-4EEA-83C3-262C1640FB0F}" destId="{4221FAA0-3655-41C1-831D-D31051AE41B8}" srcOrd="0" destOrd="0" presId="urn:microsoft.com/office/officeart/2009/3/layout/HorizontalOrganizationChart"/>
    <dgm:cxn modelId="{BAA73E6F-3806-4D66-AB7C-CD3A0F313405}" srcId="{3295F887-0AC2-41E5-A1EB-C4AC34A6A116}" destId="{16183893-5223-4936-AB12-E12DD7FE6BE5}" srcOrd="0" destOrd="0" parTransId="{125ED39D-AF39-42EF-837B-897A5A3DDD3A}" sibTransId="{DD71448A-5548-4B8D-892B-5F2DA970B691}"/>
    <dgm:cxn modelId="{BE6FB072-CCF6-434F-952E-550681FB6CC0}" type="presOf" srcId="{8879453B-FD6C-4817-8430-10D2F4EDE60C}" destId="{75F46ADF-C904-4167-ABFB-44CCE0DB4064}" srcOrd="0" destOrd="0" presId="urn:microsoft.com/office/officeart/2009/3/layout/HorizontalOrganizationChart"/>
    <dgm:cxn modelId="{48CDE474-FA9A-4AAA-A763-DA722D0C7EFB}" type="presOf" srcId="{3295F887-0AC2-41E5-A1EB-C4AC34A6A116}" destId="{4919E352-9E75-4A8F-9C4F-F8FC0193F374}" srcOrd="0" destOrd="0" presId="urn:microsoft.com/office/officeart/2009/3/layout/HorizontalOrganizationChart"/>
    <dgm:cxn modelId="{C5083F56-9296-45B7-A2CE-5A26FED63BFD}" type="presOf" srcId="{16183893-5223-4936-AB12-E12DD7FE6BE5}" destId="{FF65D501-BFFD-49E8-B3A4-4353D202B274}" srcOrd="0" destOrd="0" presId="urn:microsoft.com/office/officeart/2009/3/layout/HorizontalOrganizationChart"/>
    <dgm:cxn modelId="{E902F888-E102-4AC7-91B7-195C070D921A}" srcId="{16183893-5223-4936-AB12-E12DD7FE6BE5}" destId="{CFC20FC5-0A96-4EEA-83C3-262C1640FB0F}" srcOrd="1" destOrd="0" parTransId="{8879453B-FD6C-4817-8430-10D2F4EDE60C}" sibTransId="{0F647128-7510-4E92-AFBB-40A60BF53C36}"/>
    <dgm:cxn modelId="{6E55CA8C-6006-4ED4-80B5-EB7CC98E04EE}" type="presOf" srcId="{F8183FE3-9AF0-4A58-BC47-F128B9918053}" destId="{32EA1E81-D321-4F58-B825-FE71DE6CB81F}" srcOrd="0" destOrd="0" presId="urn:microsoft.com/office/officeart/2009/3/layout/HorizontalOrganizationChart"/>
    <dgm:cxn modelId="{4ADD8B93-7FB6-4CD6-9970-763014D5DEC3}" type="presOf" srcId="{CFC20FC5-0A96-4EEA-83C3-262C1640FB0F}" destId="{1793F815-AFD8-43F0-B00B-E956AADF4A37}" srcOrd="1" destOrd="0" presId="urn:microsoft.com/office/officeart/2009/3/layout/HorizontalOrganizationChart"/>
    <dgm:cxn modelId="{FE576D94-9059-454F-810A-289DCBE097CC}" type="presOf" srcId="{1C138DF5-26B3-425C-9136-188203BF59D6}" destId="{708D278B-9367-46BD-99DB-9585995C9438}" srcOrd="0" destOrd="0" presId="urn:microsoft.com/office/officeart/2009/3/layout/HorizontalOrganizationChart"/>
    <dgm:cxn modelId="{C2F87BCA-219B-4B90-A742-53FAE570C9F3}" srcId="{16183893-5223-4936-AB12-E12DD7FE6BE5}" destId="{0610EC7F-AFA4-4126-A28E-DCEC9A13BDCE}" srcOrd="2" destOrd="0" parTransId="{F8183FE3-9AF0-4A58-BC47-F128B9918053}" sibTransId="{967EF7D5-FE19-4816-8EF6-01BD83212E38}"/>
    <dgm:cxn modelId="{85EBF0D0-013C-4B42-91FC-FA94761B260D}" srcId="{16183893-5223-4936-AB12-E12DD7FE6BE5}" destId="{8DFE5C16-13F2-4E08-A6EB-A44DB0D388FA}" srcOrd="0" destOrd="0" parTransId="{0BC73239-9E50-421C-A38C-945F660415A9}" sibTransId="{18684CC8-5B82-4CAC-9D1E-1466CC4C4463}"/>
    <dgm:cxn modelId="{3E883CF2-EDCF-4E2F-8AD8-76FFF2F93198}" type="presOf" srcId="{0610EC7F-AFA4-4126-A28E-DCEC9A13BDCE}" destId="{2E900367-AB0D-457A-B9EC-6C6E5F9CD061}" srcOrd="0" destOrd="0" presId="urn:microsoft.com/office/officeart/2009/3/layout/HorizontalOrganizationChart"/>
    <dgm:cxn modelId="{8F6E7498-370A-4692-BB1D-2B0D55D7573E}" type="presParOf" srcId="{4919E352-9E75-4A8F-9C4F-F8FC0193F374}" destId="{34D4480E-0D2C-46FF-B2A1-009D906EBFF9}" srcOrd="0" destOrd="0" presId="urn:microsoft.com/office/officeart/2009/3/layout/HorizontalOrganizationChart"/>
    <dgm:cxn modelId="{709A67A9-6E02-45D8-B1D5-FF465FF603B8}" type="presParOf" srcId="{34D4480E-0D2C-46FF-B2A1-009D906EBFF9}" destId="{353A20F9-CE85-4DAF-9219-BBD5FA9A3D98}" srcOrd="0" destOrd="0" presId="urn:microsoft.com/office/officeart/2009/3/layout/HorizontalOrganizationChart"/>
    <dgm:cxn modelId="{2F4C4A1B-C6EB-45A8-A29C-A634B6BB985D}" type="presParOf" srcId="{353A20F9-CE85-4DAF-9219-BBD5FA9A3D98}" destId="{FF65D501-BFFD-49E8-B3A4-4353D202B274}" srcOrd="0" destOrd="0" presId="urn:microsoft.com/office/officeart/2009/3/layout/HorizontalOrganizationChart"/>
    <dgm:cxn modelId="{9305376B-A5A3-441F-A79C-A21512F7894D}" type="presParOf" srcId="{353A20F9-CE85-4DAF-9219-BBD5FA9A3D98}" destId="{E2D0E96A-43A0-4AD3-A8BA-C716633394D3}" srcOrd="1" destOrd="0" presId="urn:microsoft.com/office/officeart/2009/3/layout/HorizontalOrganizationChart"/>
    <dgm:cxn modelId="{874051D7-947C-427F-8D8E-821DC8104786}" type="presParOf" srcId="{34D4480E-0D2C-46FF-B2A1-009D906EBFF9}" destId="{5143BF7F-AB06-4DE6-85F1-DF9DFCF4DE59}" srcOrd="1" destOrd="0" presId="urn:microsoft.com/office/officeart/2009/3/layout/HorizontalOrganizationChart"/>
    <dgm:cxn modelId="{4B60A37C-B704-48CC-8370-9FB37CD2F5F1}" type="presParOf" srcId="{5143BF7F-AB06-4DE6-85F1-DF9DFCF4DE59}" destId="{5BA3D4AF-62A7-41D4-84C5-67EF5790A9CF}" srcOrd="0" destOrd="0" presId="urn:microsoft.com/office/officeart/2009/3/layout/HorizontalOrganizationChart"/>
    <dgm:cxn modelId="{9E3C37EF-4A6E-48B7-B289-CB4A71BFE74E}" type="presParOf" srcId="{5143BF7F-AB06-4DE6-85F1-DF9DFCF4DE59}" destId="{F40F96B8-E5FF-4375-8721-649214D1E0A3}" srcOrd="1" destOrd="0" presId="urn:microsoft.com/office/officeart/2009/3/layout/HorizontalOrganizationChart"/>
    <dgm:cxn modelId="{F0687D77-C36F-4A8F-AEB6-3CE52AE9B997}" type="presParOf" srcId="{F40F96B8-E5FF-4375-8721-649214D1E0A3}" destId="{643280DB-3E7E-4573-9582-71ADC4AD9DC8}" srcOrd="0" destOrd="0" presId="urn:microsoft.com/office/officeart/2009/3/layout/HorizontalOrganizationChart"/>
    <dgm:cxn modelId="{8CBCE732-430A-4C3D-A19B-8EC528E55478}" type="presParOf" srcId="{643280DB-3E7E-4573-9582-71ADC4AD9DC8}" destId="{84E628C1-89AE-4F2E-B0DF-618786AAF2EF}" srcOrd="0" destOrd="0" presId="urn:microsoft.com/office/officeart/2009/3/layout/HorizontalOrganizationChart"/>
    <dgm:cxn modelId="{06A0B472-3881-4DB5-833B-AE2A28446632}" type="presParOf" srcId="{643280DB-3E7E-4573-9582-71ADC4AD9DC8}" destId="{9EEF1A09-D15B-434C-996B-E6A20F46EADC}" srcOrd="1" destOrd="0" presId="urn:microsoft.com/office/officeart/2009/3/layout/HorizontalOrganizationChart"/>
    <dgm:cxn modelId="{04E6198E-D478-46BF-8B47-5FAFCCD3432E}" type="presParOf" srcId="{F40F96B8-E5FF-4375-8721-649214D1E0A3}" destId="{7B8B716C-E977-492A-80F4-46E487784A63}" srcOrd="1" destOrd="0" presId="urn:microsoft.com/office/officeart/2009/3/layout/HorizontalOrganizationChart"/>
    <dgm:cxn modelId="{2C3B4ABC-E751-4DC1-A2F7-44323466518A}" type="presParOf" srcId="{F40F96B8-E5FF-4375-8721-649214D1E0A3}" destId="{1274B9FF-77D4-4C12-93B3-4E5F117A31CB}" srcOrd="2" destOrd="0" presId="urn:microsoft.com/office/officeart/2009/3/layout/HorizontalOrganizationChart"/>
    <dgm:cxn modelId="{D5AFF075-A712-4A92-A817-5AEBF30A2B34}" type="presParOf" srcId="{5143BF7F-AB06-4DE6-85F1-DF9DFCF4DE59}" destId="{75F46ADF-C904-4167-ABFB-44CCE0DB4064}" srcOrd="2" destOrd="0" presId="urn:microsoft.com/office/officeart/2009/3/layout/HorizontalOrganizationChart"/>
    <dgm:cxn modelId="{31432807-24EA-4450-9086-7651CE1B53B9}" type="presParOf" srcId="{5143BF7F-AB06-4DE6-85F1-DF9DFCF4DE59}" destId="{CD6BDC8F-1AE8-4673-B530-4F17BCE4B80E}" srcOrd="3" destOrd="0" presId="urn:microsoft.com/office/officeart/2009/3/layout/HorizontalOrganizationChart"/>
    <dgm:cxn modelId="{1345439D-6C9D-42A2-A76E-A483CFD49A2D}" type="presParOf" srcId="{CD6BDC8F-1AE8-4673-B530-4F17BCE4B80E}" destId="{2FA9D00A-9BA9-4697-BED2-F879A99D4261}" srcOrd="0" destOrd="0" presId="urn:microsoft.com/office/officeart/2009/3/layout/HorizontalOrganizationChart"/>
    <dgm:cxn modelId="{35DFB069-EF14-4D72-A0E2-75118F9B3786}" type="presParOf" srcId="{2FA9D00A-9BA9-4697-BED2-F879A99D4261}" destId="{4221FAA0-3655-41C1-831D-D31051AE41B8}" srcOrd="0" destOrd="0" presId="urn:microsoft.com/office/officeart/2009/3/layout/HorizontalOrganizationChart"/>
    <dgm:cxn modelId="{9AFFB91B-3829-47EC-AE98-7D7769A6F48D}" type="presParOf" srcId="{2FA9D00A-9BA9-4697-BED2-F879A99D4261}" destId="{1793F815-AFD8-43F0-B00B-E956AADF4A37}" srcOrd="1" destOrd="0" presId="urn:microsoft.com/office/officeart/2009/3/layout/HorizontalOrganizationChart"/>
    <dgm:cxn modelId="{96128D8A-D25E-4FE7-8E6E-989CB09B4558}" type="presParOf" srcId="{CD6BDC8F-1AE8-4673-B530-4F17BCE4B80E}" destId="{AE3B45CA-DF82-4465-9192-7D93DE11B7C2}" srcOrd="1" destOrd="0" presId="urn:microsoft.com/office/officeart/2009/3/layout/HorizontalOrganizationChart"/>
    <dgm:cxn modelId="{82DEB557-0555-427E-BDB5-09CBE71F1F39}" type="presParOf" srcId="{CD6BDC8F-1AE8-4673-B530-4F17BCE4B80E}" destId="{A1F9B43E-007C-47EE-8628-3CDDAA89D4EE}" srcOrd="2" destOrd="0" presId="urn:microsoft.com/office/officeart/2009/3/layout/HorizontalOrganizationChart"/>
    <dgm:cxn modelId="{CD9EDE21-ED14-4E2D-AF5F-F08AEE0FC47A}" type="presParOf" srcId="{5143BF7F-AB06-4DE6-85F1-DF9DFCF4DE59}" destId="{32EA1E81-D321-4F58-B825-FE71DE6CB81F}" srcOrd="4" destOrd="0" presId="urn:microsoft.com/office/officeart/2009/3/layout/HorizontalOrganizationChart"/>
    <dgm:cxn modelId="{89CDE6D9-EA11-4AC2-ACF8-705EEC9571DE}" type="presParOf" srcId="{5143BF7F-AB06-4DE6-85F1-DF9DFCF4DE59}" destId="{82C05948-41CD-48F0-A55E-13C1046EA0A9}" srcOrd="5" destOrd="0" presId="urn:microsoft.com/office/officeart/2009/3/layout/HorizontalOrganizationChart"/>
    <dgm:cxn modelId="{22EF7EA4-A35A-4962-81C3-E00AAF08E441}" type="presParOf" srcId="{82C05948-41CD-48F0-A55E-13C1046EA0A9}" destId="{3E3929CF-300D-4B87-8AB6-5546E72E1343}" srcOrd="0" destOrd="0" presId="urn:microsoft.com/office/officeart/2009/3/layout/HorizontalOrganizationChart"/>
    <dgm:cxn modelId="{FF1EE0DF-8773-41D9-9B82-D8A2B607B695}" type="presParOf" srcId="{3E3929CF-300D-4B87-8AB6-5546E72E1343}" destId="{2E900367-AB0D-457A-B9EC-6C6E5F9CD061}" srcOrd="0" destOrd="0" presId="urn:microsoft.com/office/officeart/2009/3/layout/HorizontalOrganizationChart"/>
    <dgm:cxn modelId="{CABC933E-5D79-45AE-A35B-F01749445E78}" type="presParOf" srcId="{3E3929CF-300D-4B87-8AB6-5546E72E1343}" destId="{4DDA5BBA-CEC4-495E-A116-E949244E27A3}" srcOrd="1" destOrd="0" presId="urn:microsoft.com/office/officeart/2009/3/layout/HorizontalOrganizationChart"/>
    <dgm:cxn modelId="{94195B11-262C-4188-82F1-1EEAB8324FBA}" type="presParOf" srcId="{82C05948-41CD-48F0-A55E-13C1046EA0A9}" destId="{309B0CC4-52F1-4024-AEA7-CE2C23DB14BC}" srcOrd="1" destOrd="0" presId="urn:microsoft.com/office/officeart/2009/3/layout/HorizontalOrganizationChart"/>
    <dgm:cxn modelId="{887BEFD1-3B17-47AF-83C4-CFC2253F5334}" type="presParOf" srcId="{82C05948-41CD-48F0-A55E-13C1046EA0A9}" destId="{3823F34E-D537-44EE-BFBD-8FBF12713173}" srcOrd="2" destOrd="0" presId="urn:microsoft.com/office/officeart/2009/3/layout/HorizontalOrganizationChart"/>
    <dgm:cxn modelId="{F98CA7CE-BE2D-49F5-AB6F-CCA48F0099B1}" type="presParOf" srcId="{34D4480E-0D2C-46FF-B2A1-009D906EBFF9}" destId="{963CAD10-5D96-441E-8856-236B3504FF72}" srcOrd="2" destOrd="0" presId="urn:microsoft.com/office/officeart/2009/3/layout/HorizontalOrganizationChart"/>
    <dgm:cxn modelId="{774691A2-5C47-4BB9-A763-E0B9AFFF1C40}" type="presParOf" srcId="{4919E352-9E75-4A8F-9C4F-F8FC0193F374}" destId="{9F6C1D02-9251-4905-946F-AF78DD2B8B3D}" srcOrd="1" destOrd="0" presId="urn:microsoft.com/office/officeart/2009/3/layout/HorizontalOrganizationChart"/>
    <dgm:cxn modelId="{1E944776-B9D9-499E-997C-C9189C311931}" type="presParOf" srcId="{9F6C1D02-9251-4905-946F-AF78DD2B8B3D}" destId="{4AF2408C-0570-400E-A00A-4671274B2A04}" srcOrd="0" destOrd="0" presId="urn:microsoft.com/office/officeart/2009/3/layout/HorizontalOrganizationChart"/>
    <dgm:cxn modelId="{94A69854-A441-49F9-83D5-6CAE519A89D1}" type="presParOf" srcId="{4AF2408C-0570-400E-A00A-4671274B2A04}" destId="{708D278B-9367-46BD-99DB-9585995C9438}" srcOrd="0" destOrd="0" presId="urn:microsoft.com/office/officeart/2009/3/layout/HorizontalOrganizationChart"/>
    <dgm:cxn modelId="{375285B5-7D7E-4D61-9CEE-3FECA1BE3CF4}" type="presParOf" srcId="{4AF2408C-0570-400E-A00A-4671274B2A04}" destId="{70F070C2-A19A-4F4E-AB46-5BA564AA08F5}" srcOrd="1" destOrd="0" presId="urn:microsoft.com/office/officeart/2009/3/layout/HorizontalOrganizationChart"/>
    <dgm:cxn modelId="{60112705-ECD1-45C5-9616-F67ED9FB3D65}" type="presParOf" srcId="{9F6C1D02-9251-4905-946F-AF78DD2B8B3D}" destId="{F1FD9BEB-122E-4CD9-B006-1B58948E3CBA}" srcOrd="1" destOrd="0" presId="urn:microsoft.com/office/officeart/2009/3/layout/HorizontalOrganizationChart"/>
    <dgm:cxn modelId="{CB792A37-D6FC-45AD-93F0-679C5C4D0457}" type="presParOf" srcId="{9F6C1D02-9251-4905-946F-AF78DD2B8B3D}" destId="{E1E80F61-F270-451E-925D-B8D9323824C2}"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B22E7A-9C40-4D2D-9179-635713D3495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1315EECF-D619-4A5D-9B5F-78C4CA4394DC}">
      <dgm:prSet/>
      <dgm:spPr/>
      <dgm:t>
        <a:bodyPr/>
        <a:lstStyle/>
        <a:p>
          <a:r>
            <a:rPr lang="en-GB" dirty="0"/>
            <a:t>A 2010 US study on the imbalance between the amount of unpaid work done by male and female scientists found that female scientists do 54% of the cooking, cleaning and laundry in their households, adding more than ten hours to their nearly sixty-hour work week, while men’s contribution (28%) adds only half that time.</a:t>
          </a:r>
          <a:endParaRPr lang="en-US" dirty="0"/>
        </a:p>
      </dgm:t>
    </dgm:pt>
    <dgm:pt modelId="{96E97E77-D5D9-4619-8FBB-75C061E65B5E}" type="parTrans" cxnId="{D6A09F7F-DCB5-4E13-81AD-1419DB08CF09}">
      <dgm:prSet/>
      <dgm:spPr/>
      <dgm:t>
        <a:bodyPr/>
        <a:lstStyle/>
        <a:p>
          <a:endParaRPr lang="en-US"/>
        </a:p>
      </dgm:t>
    </dgm:pt>
    <dgm:pt modelId="{47FA04E9-EE73-4789-A49D-55585235501D}" type="sibTrans" cxnId="{D6A09F7F-DCB5-4E13-81AD-1419DB08CF09}">
      <dgm:prSet/>
      <dgm:spPr/>
      <dgm:t>
        <a:bodyPr/>
        <a:lstStyle/>
        <a:p>
          <a:endParaRPr lang="en-US"/>
        </a:p>
      </dgm:t>
    </dgm:pt>
    <dgm:pt modelId="{E2FB2E4A-7261-4B28-B0DD-4AECEBEC8D43}">
      <dgm:prSet/>
      <dgm:spPr/>
      <dgm:t>
        <a:bodyPr/>
        <a:lstStyle/>
        <a:p>
          <a:r>
            <a:rPr lang="en-GB"/>
            <a:t>The women did the 54% of parenting labour in their households, while male scientists did 36%.</a:t>
          </a:r>
          <a:endParaRPr lang="en-US"/>
        </a:p>
      </dgm:t>
    </dgm:pt>
    <dgm:pt modelId="{F2E62619-45D2-499A-B075-18877DF9D1D8}" type="parTrans" cxnId="{EA1F492A-CCFB-42E3-AD30-139AEF6FAA6C}">
      <dgm:prSet/>
      <dgm:spPr/>
      <dgm:t>
        <a:bodyPr/>
        <a:lstStyle/>
        <a:p>
          <a:endParaRPr lang="en-US"/>
        </a:p>
      </dgm:t>
    </dgm:pt>
    <dgm:pt modelId="{4205F97F-6715-4698-AF38-076692C5E3EE}" type="sibTrans" cxnId="{EA1F492A-CCFB-42E3-AD30-139AEF6FAA6C}">
      <dgm:prSet/>
      <dgm:spPr/>
      <dgm:t>
        <a:bodyPr/>
        <a:lstStyle/>
        <a:p>
          <a:endParaRPr lang="en-US"/>
        </a:p>
      </dgm:t>
    </dgm:pt>
    <dgm:pt modelId="{061BA615-62D7-490F-BC3E-37239072C08E}" type="pres">
      <dgm:prSet presAssocID="{CDB22E7A-9C40-4D2D-9179-635713D3495F}" presName="linear" presStyleCnt="0">
        <dgm:presLayoutVars>
          <dgm:animLvl val="lvl"/>
          <dgm:resizeHandles val="exact"/>
        </dgm:presLayoutVars>
      </dgm:prSet>
      <dgm:spPr/>
    </dgm:pt>
    <dgm:pt modelId="{2D49C7BC-1429-4C19-8A26-DDFD475263AD}" type="pres">
      <dgm:prSet presAssocID="{1315EECF-D619-4A5D-9B5F-78C4CA4394DC}" presName="parentText" presStyleLbl="node1" presStyleIdx="0" presStyleCnt="2">
        <dgm:presLayoutVars>
          <dgm:chMax val="0"/>
          <dgm:bulletEnabled val="1"/>
        </dgm:presLayoutVars>
      </dgm:prSet>
      <dgm:spPr/>
    </dgm:pt>
    <dgm:pt modelId="{3F1FFEB4-30C5-4894-BB65-DFA8E62AC40A}" type="pres">
      <dgm:prSet presAssocID="{47FA04E9-EE73-4789-A49D-55585235501D}" presName="spacer" presStyleCnt="0"/>
      <dgm:spPr/>
    </dgm:pt>
    <dgm:pt modelId="{0D1D2E57-B89B-4C50-BB7A-E6A496BC3A47}" type="pres">
      <dgm:prSet presAssocID="{E2FB2E4A-7261-4B28-B0DD-4AECEBEC8D43}" presName="parentText" presStyleLbl="node1" presStyleIdx="1" presStyleCnt="2">
        <dgm:presLayoutVars>
          <dgm:chMax val="0"/>
          <dgm:bulletEnabled val="1"/>
        </dgm:presLayoutVars>
      </dgm:prSet>
      <dgm:spPr/>
    </dgm:pt>
  </dgm:ptLst>
  <dgm:cxnLst>
    <dgm:cxn modelId="{68747E00-5A97-4B03-B8D8-A004CF0F36BF}" type="presOf" srcId="{1315EECF-D619-4A5D-9B5F-78C4CA4394DC}" destId="{2D49C7BC-1429-4C19-8A26-DDFD475263AD}" srcOrd="0" destOrd="0" presId="urn:microsoft.com/office/officeart/2005/8/layout/vList2"/>
    <dgm:cxn modelId="{EA1F492A-CCFB-42E3-AD30-139AEF6FAA6C}" srcId="{CDB22E7A-9C40-4D2D-9179-635713D3495F}" destId="{E2FB2E4A-7261-4B28-B0DD-4AECEBEC8D43}" srcOrd="1" destOrd="0" parTransId="{F2E62619-45D2-499A-B075-18877DF9D1D8}" sibTransId="{4205F97F-6715-4698-AF38-076692C5E3EE}"/>
    <dgm:cxn modelId="{79D88744-F2AC-4FFE-B31C-B347916C052B}" type="presOf" srcId="{CDB22E7A-9C40-4D2D-9179-635713D3495F}" destId="{061BA615-62D7-490F-BC3E-37239072C08E}" srcOrd="0" destOrd="0" presId="urn:microsoft.com/office/officeart/2005/8/layout/vList2"/>
    <dgm:cxn modelId="{39B4936A-9052-4A2E-BA73-A440F94F3181}" type="presOf" srcId="{E2FB2E4A-7261-4B28-B0DD-4AECEBEC8D43}" destId="{0D1D2E57-B89B-4C50-BB7A-E6A496BC3A47}" srcOrd="0" destOrd="0" presId="urn:microsoft.com/office/officeart/2005/8/layout/vList2"/>
    <dgm:cxn modelId="{D6A09F7F-DCB5-4E13-81AD-1419DB08CF09}" srcId="{CDB22E7A-9C40-4D2D-9179-635713D3495F}" destId="{1315EECF-D619-4A5D-9B5F-78C4CA4394DC}" srcOrd="0" destOrd="0" parTransId="{96E97E77-D5D9-4619-8FBB-75C061E65B5E}" sibTransId="{47FA04E9-EE73-4789-A49D-55585235501D}"/>
    <dgm:cxn modelId="{AF94F1D7-3D48-4823-9C47-CBCE0014123A}" type="presParOf" srcId="{061BA615-62D7-490F-BC3E-37239072C08E}" destId="{2D49C7BC-1429-4C19-8A26-DDFD475263AD}" srcOrd="0" destOrd="0" presId="urn:microsoft.com/office/officeart/2005/8/layout/vList2"/>
    <dgm:cxn modelId="{5653DE9E-AF51-4337-8D27-0A97934AA1C0}" type="presParOf" srcId="{061BA615-62D7-490F-BC3E-37239072C08E}" destId="{3F1FFEB4-30C5-4894-BB65-DFA8E62AC40A}" srcOrd="1" destOrd="0" presId="urn:microsoft.com/office/officeart/2005/8/layout/vList2"/>
    <dgm:cxn modelId="{AC680878-5067-412A-B7F1-79AAC3EB67AB}" type="presParOf" srcId="{061BA615-62D7-490F-BC3E-37239072C08E}" destId="{0D1D2E57-B89B-4C50-BB7A-E6A496BC3A4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7D2675-BF04-4018-95F7-EF719A4F4E63}"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E91DAA54-C9BF-45F1-AA57-3F272EFD525E}">
      <dgm:prSet/>
      <dgm:spPr/>
      <dgm:t>
        <a:bodyPr/>
        <a:lstStyle/>
        <a:p>
          <a:r>
            <a:rPr lang="en-US" dirty="0"/>
            <a:t>It’s rare for men to take on the more personal, messy, emotionally draining aspects of elder care work. </a:t>
          </a:r>
        </a:p>
      </dgm:t>
    </dgm:pt>
    <dgm:pt modelId="{8F989871-B172-44B7-91FC-85F824A4A87A}" type="parTrans" cxnId="{1C126218-872B-4ECD-92FD-C2269E589FBC}">
      <dgm:prSet/>
      <dgm:spPr/>
      <dgm:t>
        <a:bodyPr/>
        <a:lstStyle/>
        <a:p>
          <a:endParaRPr lang="en-US"/>
        </a:p>
      </dgm:t>
    </dgm:pt>
    <dgm:pt modelId="{0E6E9AF7-C1D9-4994-9396-56ACF734BEEA}" type="sibTrans" cxnId="{1C126218-872B-4ECD-92FD-C2269E589FBC}">
      <dgm:prSet/>
      <dgm:spPr/>
      <dgm:t>
        <a:bodyPr/>
        <a:lstStyle/>
        <a:p>
          <a:endParaRPr lang="en-US"/>
        </a:p>
      </dgm:t>
    </dgm:pt>
    <dgm:pt modelId="{4F3201FA-D470-42BF-9D0A-A94F65B4824C}">
      <dgm:prSet/>
      <dgm:spPr/>
      <dgm:t>
        <a:bodyPr/>
        <a:lstStyle/>
        <a:p>
          <a:r>
            <a:rPr lang="en-US" dirty="0"/>
            <a:t>In the UK up to 70% of all unpaid dementia carers are women, and female carers are more likely to help with bathing, dressing, using the toilet and managing incontinence.</a:t>
          </a:r>
        </a:p>
      </dgm:t>
    </dgm:pt>
    <dgm:pt modelId="{97C0DB9A-218E-44DB-898E-22C51E071CA6}" type="parTrans" cxnId="{559B305B-6A73-4B4F-AEB7-7C32E07FB9C9}">
      <dgm:prSet/>
      <dgm:spPr/>
      <dgm:t>
        <a:bodyPr/>
        <a:lstStyle/>
        <a:p>
          <a:endParaRPr lang="en-US"/>
        </a:p>
      </dgm:t>
    </dgm:pt>
    <dgm:pt modelId="{98FE049B-2A87-4BFD-AE60-AB16FF78F3B9}" type="sibTrans" cxnId="{559B305B-6A73-4B4F-AEB7-7C32E07FB9C9}">
      <dgm:prSet/>
      <dgm:spPr/>
      <dgm:t>
        <a:bodyPr/>
        <a:lstStyle/>
        <a:p>
          <a:endParaRPr lang="en-US"/>
        </a:p>
      </dgm:t>
    </dgm:pt>
    <dgm:pt modelId="{D6595496-0CB7-4A2B-88DA-8D7417FB1493}">
      <dgm:prSet/>
      <dgm:spPr/>
      <dgm:t>
        <a:bodyPr/>
        <a:lstStyle/>
        <a:p>
          <a:r>
            <a:rPr lang="en-US" dirty="0"/>
            <a:t>Women are more than twice as likely as men to be providing intensive on-duty care for someone 24 hours a day, and to have been caring for someone with dementia for more than 5 years.</a:t>
          </a:r>
        </a:p>
      </dgm:t>
    </dgm:pt>
    <dgm:pt modelId="{5633AC9E-D04F-4B67-A32D-5059F6DCAC5A}" type="parTrans" cxnId="{3F69CF02-9D66-4684-8FA6-E1224F8A51F5}">
      <dgm:prSet/>
      <dgm:spPr/>
      <dgm:t>
        <a:bodyPr/>
        <a:lstStyle/>
        <a:p>
          <a:endParaRPr lang="en-US"/>
        </a:p>
      </dgm:t>
    </dgm:pt>
    <dgm:pt modelId="{2E17C809-9DF2-491D-A848-328F79563D01}" type="sibTrans" cxnId="{3F69CF02-9D66-4684-8FA6-E1224F8A51F5}">
      <dgm:prSet/>
      <dgm:spPr/>
      <dgm:t>
        <a:bodyPr/>
        <a:lstStyle/>
        <a:p>
          <a:endParaRPr lang="en-US"/>
        </a:p>
      </dgm:t>
    </dgm:pt>
    <dgm:pt modelId="{F3C031A0-CFC3-48DE-91C8-E7650B9B39F5}" type="pres">
      <dgm:prSet presAssocID="{267D2675-BF04-4018-95F7-EF719A4F4E63}" presName="linear" presStyleCnt="0">
        <dgm:presLayoutVars>
          <dgm:animLvl val="lvl"/>
          <dgm:resizeHandles val="exact"/>
        </dgm:presLayoutVars>
      </dgm:prSet>
      <dgm:spPr/>
    </dgm:pt>
    <dgm:pt modelId="{C50FE364-12E7-4DF6-B2A6-24F902D16597}" type="pres">
      <dgm:prSet presAssocID="{E91DAA54-C9BF-45F1-AA57-3F272EFD525E}" presName="parentText" presStyleLbl="node1" presStyleIdx="0" presStyleCnt="3">
        <dgm:presLayoutVars>
          <dgm:chMax val="0"/>
          <dgm:bulletEnabled val="1"/>
        </dgm:presLayoutVars>
      </dgm:prSet>
      <dgm:spPr/>
    </dgm:pt>
    <dgm:pt modelId="{28D78C78-01C8-445E-AFE2-F1FC326964F0}" type="pres">
      <dgm:prSet presAssocID="{0E6E9AF7-C1D9-4994-9396-56ACF734BEEA}" presName="spacer" presStyleCnt="0"/>
      <dgm:spPr/>
    </dgm:pt>
    <dgm:pt modelId="{36CDD1BE-CCE8-414C-BE7A-81CABCA1CA21}" type="pres">
      <dgm:prSet presAssocID="{4F3201FA-D470-42BF-9D0A-A94F65B4824C}" presName="parentText" presStyleLbl="node1" presStyleIdx="1" presStyleCnt="3">
        <dgm:presLayoutVars>
          <dgm:chMax val="0"/>
          <dgm:bulletEnabled val="1"/>
        </dgm:presLayoutVars>
      </dgm:prSet>
      <dgm:spPr/>
    </dgm:pt>
    <dgm:pt modelId="{7738430C-DBFE-434B-BE8D-A27119F7ADF9}" type="pres">
      <dgm:prSet presAssocID="{98FE049B-2A87-4BFD-AE60-AB16FF78F3B9}" presName="spacer" presStyleCnt="0"/>
      <dgm:spPr/>
    </dgm:pt>
    <dgm:pt modelId="{711F3302-7C02-4785-9773-923C5CFFF831}" type="pres">
      <dgm:prSet presAssocID="{D6595496-0CB7-4A2B-88DA-8D7417FB1493}" presName="parentText" presStyleLbl="node1" presStyleIdx="2" presStyleCnt="3">
        <dgm:presLayoutVars>
          <dgm:chMax val="0"/>
          <dgm:bulletEnabled val="1"/>
        </dgm:presLayoutVars>
      </dgm:prSet>
      <dgm:spPr/>
    </dgm:pt>
  </dgm:ptLst>
  <dgm:cxnLst>
    <dgm:cxn modelId="{3F69CF02-9D66-4684-8FA6-E1224F8A51F5}" srcId="{267D2675-BF04-4018-95F7-EF719A4F4E63}" destId="{D6595496-0CB7-4A2B-88DA-8D7417FB1493}" srcOrd="2" destOrd="0" parTransId="{5633AC9E-D04F-4B67-A32D-5059F6DCAC5A}" sibTransId="{2E17C809-9DF2-491D-A848-328F79563D01}"/>
    <dgm:cxn modelId="{1C126218-872B-4ECD-92FD-C2269E589FBC}" srcId="{267D2675-BF04-4018-95F7-EF719A4F4E63}" destId="{E91DAA54-C9BF-45F1-AA57-3F272EFD525E}" srcOrd="0" destOrd="0" parTransId="{8F989871-B172-44B7-91FC-85F824A4A87A}" sibTransId="{0E6E9AF7-C1D9-4994-9396-56ACF734BEEA}"/>
    <dgm:cxn modelId="{559B305B-6A73-4B4F-AEB7-7C32E07FB9C9}" srcId="{267D2675-BF04-4018-95F7-EF719A4F4E63}" destId="{4F3201FA-D470-42BF-9D0A-A94F65B4824C}" srcOrd="1" destOrd="0" parTransId="{97C0DB9A-218E-44DB-898E-22C51E071CA6}" sibTransId="{98FE049B-2A87-4BFD-AE60-AB16FF78F3B9}"/>
    <dgm:cxn modelId="{061AEF65-2611-48CF-907A-99301DCCCEE6}" type="presOf" srcId="{E91DAA54-C9BF-45F1-AA57-3F272EFD525E}" destId="{C50FE364-12E7-4DF6-B2A6-24F902D16597}" srcOrd="0" destOrd="0" presId="urn:microsoft.com/office/officeart/2005/8/layout/vList2"/>
    <dgm:cxn modelId="{C6FA2EC4-49F7-4E59-B1E9-068C5730BB86}" type="presOf" srcId="{4F3201FA-D470-42BF-9D0A-A94F65B4824C}" destId="{36CDD1BE-CCE8-414C-BE7A-81CABCA1CA21}" srcOrd="0" destOrd="0" presId="urn:microsoft.com/office/officeart/2005/8/layout/vList2"/>
    <dgm:cxn modelId="{96A5D0CE-EF46-4612-AD07-68D34AD592CA}" type="presOf" srcId="{D6595496-0CB7-4A2B-88DA-8D7417FB1493}" destId="{711F3302-7C02-4785-9773-923C5CFFF831}" srcOrd="0" destOrd="0" presId="urn:microsoft.com/office/officeart/2005/8/layout/vList2"/>
    <dgm:cxn modelId="{63E170D4-A468-4F45-9C69-04A96F222306}" type="presOf" srcId="{267D2675-BF04-4018-95F7-EF719A4F4E63}" destId="{F3C031A0-CFC3-48DE-91C8-E7650B9B39F5}" srcOrd="0" destOrd="0" presId="urn:microsoft.com/office/officeart/2005/8/layout/vList2"/>
    <dgm:cxn modelId="{F77910BF-8484-4986-A8CB-4FAEF75D04A6}" type="presParOf" srcId="{F3C031A0-CFC3-48DE-91C8-E7650B9B39F5}" destId="{C50FE364-12E7-4DF6-B2A6-24F902D16597}" srcOrd="0" destOrd="0" presId="urn:microsoft.com/office/officeart/2005/8/layout/vList2"/>
    <dgm:cxn modelId="{4BBF05A0-42AC-4021-9362-4AFE91E3DE7D}" type="presParOf" srcId="{F3C031A0-CFC3-48DE-91C8-E7650B9B39F5}" destId="{28D78C78-01C8-445E-AFE2-F1FC326964F0}" srcOrd="1" destOrd="0" presId="urn:microsoft.com/office/officeart/2005/8/layout/vList2"/>
    <dgm:cxn modelId="{31A47069-7B69-4A29-97B9-9772CED43A58}" type="presParOf" srcId="{F3C031A0-CFC3-48DE-91C8-E7650B9B39F5}" destId="{36CDD1BE-CCE8-414C-BE7A-81CABCA1CA21}" srcOrd="2" destOrd="0" presId="urn:microsoft.com/office/officeart/2005/8/layout/vList2"/>
    <dgm:cxn modelId="{540C8583-AD95-4EBD-A976-0D787FD4F7AC}" type="presParOf" srcId="{F3C031A0-CFC3-48DE-91C8-E7650B9B39F5}" destId="{7738430C-DBFE-434B-BE8D-A27119F7ADF9}" srcOrd="3" destOrd="0" presId="urn:microsoft.com/office/officeart/2005/8/layout/vList2"/>
    <dgm:cxn modelId="{9A15DF41-FF01-4517-A34C-D76F895005F7}" type="presParOf" srcId="{F3C031A0-CFC3-48DE-91C8-E7650B9B39F5}" destId="{711F3302-7C02-4785-9773-923C5CFFF8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05EE9E4-173A-4B9B-A3A1-074463C48411}"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3AC976D5-F630-453F-9F32-1B2BA4213AFA}">
      <dgm:prSet/>
      <dgm:spPr/>
      <dgm:t>
        <a:bodyPr/>
        <a:lstStyle/>
        <a:p>
          <a:r>
            <a:rPr lang="en-GB"/>
            <a:t>All industrialised countries guarantee workers paid maternity leave, except the US. Eligible for unpaid leave: you have worked with at least 50 other employees for the past twelve months (access to 60% of the workforce). There is nothing to prevent the remaining 40% of US women being fired.</a:t>
          </a:r>
          <a:endParaRPr lang="en-US"/>
        </a:p>
      </dgm:t>
    </dgm:pt>
    <dgm:pt modelId="{4CFE8FC8-1433-45F1-9AAC-4BDA9869F9E4}" type="parTrans" cxnId="{6CCAD411-6A05-41A0-981C-004E10E8CD1A}">
      <dgm:prSet/>
      <dgm:spPr/>
      <dgm:t>
        <a:bodyPr/>
        <a:lstStyle/>
        <a:p>
          <a:endParaRPr lang="en-US"/>
        </a:p>
      </dgm:t>
    </dgm:pt>
    <dgm:pt modelId="{157B2959-FB0F-40EF-84DE-9246A6AE6EB3}" type="sibTrans" cxnId="{6CCAD411-6A05-41A0-981C-004E10E8CD1A}">
      <dgm:prSet/>
      <dgm:spPr/>
      <dgm:t>
        <a:bodyPr/>
        <a:lstStyle/>
        <a:p>
          <a:endParaRPr lang="en-US"/>
        </a:p>
      </dgm:t>
    </dgm:pt>
    <dgm:pt modelId="{7A93BE77-7996-4CEC-8425-1A8422512353}">
      <dgm:prSet/>
      <dgm:spPr/>
      <dgm:t>
        <a:bodyPr/>
        <a:lstStyle/>
        <a:p>
          <a:r>
            <a:rPr lang="en-GB"/>
            <a:t>12 countries in the OECD offer full replacement wages, but none of these countries offers more than twenty weeks, with the average being fifteen weeks: Portugal offers only 6 weeks of leave. Australia offers 18 weeks of maternity leave – but at 42% of earnings. Ireland offers 26 weeks – but at only 34% of earnings. </a:t>
          </a:r>
          <a:endParaRPr lang="en-US"/>
        </a:p>
      </dgm:t>
    </dgm:pt>
    <dgm:pt modelId="{B64AF6A9-CC27-4AE8-A07A-300B90BBA871}" type="parTrans" cxnId="{EDE606C5-3F06-480F-BE49-17792A985947}">
      <dgm:prSet/>
      <dgm:spPr/>
      <dgm:t>
        <a:bodyPr/>
        <a:lstStyle/>
        <a:p>
          <a:endParaRPr lang="en-US"/>
        </a:p>
      </dgm:t>
    </dgm:pt>
    <dgm:pt modelId="{5F960F0F-61A7-4789-85CC-3BABD81F53F2}" type="sibTrans" cxnId="{EDE606C5-3F06-480F-BE49-17792A985947}">
      <dgm:prSet/>
      <dgm:spPr/>
      <dgm:t>
        <a:bodyPr/>
        <a:lstStyle/>
        <a:p>
          <a:endParaRPr lang="en-US"/>
        </a:p>
      </dgm:t>
    </dgm:pt>
    <dgm:pt modelId="{C4A7FBEE-B6EB-43DC-BA15-E2915F2F5E2B}" type="pres">
      <dgm:prSet presAssocID="{805EE9E4-173A-4B9B-A3A1-074463C48411}" presName="linear" presStyleCnt="0">
        <dgm:presLayoutVars>
          <dgm:animLvl val="lvl"/>
          <dgm:resizeHandles val="exact"/>
        </dgm:presLayoutVars>
      </dgm:prSet>
      <dgm:spPr/>
    </dgm:pt>
    <dgm:pt modelId="{FCEE5BD6-5CA0-4FCA-8777-E1D37E1C5007}" type="pres">
      <dgm:prSet presAssocID="{3AC976D5-F630-453F-9F32-1B2BA4213AFA}" presName="parentText" presStyleLbl="node1" presStyleIdx="0" presStyleCnt="2">
        <dgm:presLayoutVars>
          <dgm:chMax val="0"/>
          <dgm:bulletEnabled val="1"/>
        </dgm:presLayoutVars>
      </dgm:prSet>
      <dgm:spPr/>
    </dgm:pt>
    <dgm:pt modelId="{179CC32C-B92C-4C56-BFEF-3C8C0C1BCA1C}" type="pres">
      <dgm:prSet presAssocID="{157B2959-FB0F-40EF-84DE-9246A6AE6EB3}" presName="spacer" presStyleCnt="0"/>
      <dgm:spPr/>
    </dgm:pt>
    <dgm:pt modelId="{593FA4D7-12AA-4457-8AAE-4F0D188470B0}" type="pres">
      <dgm:prSet presAssocID="{7A93BE77-7996-4CEC-8425-1A8422512353}" presName="parentText" presStyleLbl="node1" presStyleIdx="1" presStyleCnt="2">
        <dgm:presLayoutVars>
          <dgm:chMax val="0"/>
          <dgm:bulletEnabled val="1"/>
        </dgm:presLayoutVars>
      </dgm:prSet>
      <dgm:spPr/>
    </dgm:pt>
  </dgm:ptLst>
  <dgm:cxnLst>
    <dgm:cxn modelId="{7D6EA20F-75ED-4AC6-997C-358621ABDB55}" type="presOf" srcId="{7A93BE77-7996-4CEC-8425-1A8422512353}" destId="{593FA4D7-12AA-4457-8AAE-4F0D188470B0}" srcOrd="0" destOrd="0" presId="urn:microsoft.com/office/officeart/2005/8/layout/vList2"/>
    <dgm:cxn modelId="{6CCAD411-6A05-41A0-981C-004E10E8CD1A}" srcId="{805EE9E4-173A-4B9B-A3A1-074463C48411}" destId="{3AC976D5-F630-453F-9F32-1B2BA4213AFA}" srcOrd="0" destOrd="0" parTransId="{4CFE8FC8-1433-45F1-9AAC-4BDA9869F9E4}" sibTransId="{157B2959-FB0F-40EF-84DE-9246A6AE6EB3}"/>
    <dgm:cxn modelId="{81B40563-6420-4EBE-81D5-307A42B3EF3D}" type="presOf" srcId="{3AC976D5-F630-453F-9F32-1B2BA4213AFA}" destId="{FCEE5BD6-5CA0-4FCA-8777-E1D37E1C5007}" srcOrd="0" destOrd="0" presId="urn:microsoft.com/office/officeart/2005/8/layout/vList2"/>
    <dgm:cxn modelId="{EDE606C5-3F06-480F-BE49-17792A985947}" srcId="{805EE9E4-173A-4B9B-A3A1-074463C48411}" destId="{7A93BE77-7996-4CEC-8425-1A8422512353}" srcOrd="1" destOrd="0" parTransId="{B64AF6A9-CC27-4AE8-A07A-300B90BBA871}" sibTransId="{5F960F0F-61A7-4789-85CC-3BABD81F53F2}"/>
    <dgm:cxn modelId="{99AE65E4-73F5-40F6-83D8-79C0C599EDD3}" type="presOf" srcId="{805EE9E4-173A-4B9B-A3A1-074463C48411}" destId="{C4A7FBEE-B6EB-43DC-BA15-E2915F2F5E2B}" srcOrd="0" destOrd="0" presId="urn:microsoft.com/office/officeart/2005/8/layout/vList2"/>
    <dgm:cxn modelId="{2FD70D18-7008-4853-BA46-B4BAEEC6BC61}" type="presParOf" srcId="{C4A7FBEE-B6EB-43DC-BA15-E2915F2F5E2B}" destId="{FCEE5BD6-5CA0-4FCA-8777-E1D37E1C5007}" srcOrd="0" destOrd="0" presId="urn:microsoft.com/office/officeart/2005/8/layout/vList2"/>
    <dgm:cxn modelId="{F73A017E-7790-497D-989C-B4EC40E95607}" type="presParOf" srcId="{C4A7FBEE-B6EB-43DC-BA15-E2915F2F5E2B}" destId="{179CC32C-B92C-4C56-BFEF-3C8C0C1BCA1C}" srcOrd="1" destOrd="0" presId="urn:microsoft.com/office/officeart/2005/8/layout/vList2"/>
    <dgm:cxn modelId="{99EF1CF4-FF56-412D-BDE0-E990C84DAD48}" type="presParOf" srcId="{C4A7FBEE-B6EB-43DC-BA15-E2915F2F5E2B}" destId="{593FA4D7-12AA-4457-8AAE-4F0D188470B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5EA137-9DAC-4582-A654-90A74C77DF9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E80DC8D-03BD-451F-8044-9CE62B791675}">
      <dgm:prSet/>
      <dgm:spPr/>
      <dgm:t>
        <a:bodyPr/>
        <a:lstStyle/>
        <a:p>
          <a:r>
            <a:rPr lang="en-GB" i="1" dirty="0"/>
            <a:t>Have you seen/experienced gender inequality in your context? Examples.</a:t>
          </a:r>
          <a:endParaRPr lang="en-US" dirty="0"/>
        </a:p>
      </dgm:t>
    </dgm:pt>
    <dgm:pt modelId="{6B21F9F6-EB8F-4ACC-9209-027F75BEE23C}" type="parTrans" cxnId="{D436323D-691E-42FD-9668-6AF5F6A771C4}">
      <dgm:prSet/>
      <dgm:spPr/>
      <dgm:t>
        <a:bodyPr/>
        <a:lstStyle/>
        <a:p>
          <a:endParaRPr lang="en-US"/>
        </a:p>
      </dgm:t>
    </dgm:pt>
    <dgm:pt modelId="{8B359EF7-BAA6-4E33-B032-9B3EBE406886}" type="sibTrans" cxnId="{D436323D-691E-42FD-9668-6AF5F6A771C4}">
      <dgm:prSet/>
      <dgm:spPr/>
      <dgm:t>
        <a:bodyPr/>
        <a:lstStyle/>
        <a:p>
          <a:endParaRPr lang="en-US"/>
        </a:p>
      </dgm:t>
    </dgm:pt>
    <dgm:pt modelId="{DBCB5A86-2A86-4DDF-9BEA-AECBEF55A8B4}" type="pres">
      <dgm:prSet presAssocID="{165EA137-9DAC-4582-A654-90A74C77DF90}" presName="vert0" presStyleCnt="0">
        <dgm:presLayoutVars>
          <dgm:dir/>
          <dgm:animOne val="branch"/>
          <dgm:animLvl val="lvl"/>
        </dgm:presLayoutVars>
      </dgm:prSet>
      <dgm:spPr/>
    </dgm:pt>
    <dgm:pt modelId="{ECB4B3D9-4654-48D4-84E5-BA463DFA8F3E}" type="pres">
      <dgm:prSet presAssocID="{1E80DC8D-03BD-451F-8044-9CE62B791675}" presName="thickLine" presStyleLbl="alignNode1" presStyleIdx="0" presStyleCnt="1"/>
      <dgm:spPr/>
    </dgm:pt>
    <dgm:pt modelId="{FFBD58EC-62E2-4369-905F-F0346A9CD928}" type="pres">
      <dgm:prSet presAssocID="{1E80DC8D-03BD-451F-8044-9CE62B791675}" presName="horz1" presStyleCnt="0"/>
      <dgm:spPr/>
    </dgm:pt>
    <dgm:pt modelId="{9568E723-F461-47D5-B51E-7C199354680C}" type="pres">
      <dgm:prSet presAssocID="{1E80DC8D-03BD-451F-8044-9CE62B791675}" presName="tx1" presStyleLbl="revTx" presStyleIdx="0" presStyleCnt="1"/>
      <dgm:spPr/>
    </dgm:pt>
    <dgm:pt modelId="{9E4E1889-85D4-443E-9CEA-1C50B893E151}" type="pres">
      <dgm:prSet presAssocID="{1E80DC8D-03BD-451F-8044-9CE62B791675}" presName="vert1" presStyleCnt="0"/>
      <dgm:spPr/>
    </dgm:pt>
  </dgm:ptLst>
  <dgm:cxnLst>
    <dgm:cxn modelId="{D436323D-691E-42FD-9668-6AF5F6A771C4}" srcId="{165EA137-9DAC-4582-A654-90A74C77DF90}" destId="{1E80DC8D-03BD-451F-8044-9CE62B791675}" srcOrd="0" destOrd="0" parTransId="{6B21F9F6-EB8F-4ACC-9209-027F75BEE23C}" sibTransId="{8B359EF7-BAA6-4E33-B032-9B3EBE406886}"/>
    <dgm:cxn modelId="{6A180148-AB64-401F-8C0E-0489BB29BD5C}" type="presOf" srcId="{1E80DC8D-03BD-451F-8044-9CE62B791675}" destId="{9568E723-F461-47D5-B51E-7C199354680C}" srcOrd="0" destOrd="0" presId="urn:microsoft.com/office/officeart/2008/layout/LinedList"/>
    <dgm:cxn modelId="{5B7BE6F9-6CFC-4D9B-BDE2-23FF9EF8087E}" type="presOf" srcId="{165EA137-9DAC-4582-A654-90A74C77DF90}" destId="{DBCB5A86-2A86-4DDF-9BEA-AECBEF55A8B4}" srcOrd="0" destOrd="0" presId="urn:microsoft.com/office/officeart/2008/layout/LinedList"/>
    <dgm:cxn modelId="{6E7F0410-C11E-4C0F-9CEA-F9F0DBA77C63}" type="presParOf" srcId="{DBCB5A86-2A86-4DDF-9BEA-AECBEF55A8B4}" destId="{ECB4B3D9-4654-48D4-84E5-BA463DFA8F3E}" srcOrd="0" destOrd="0" presId="urn:microsoft.com/office/officeart/2008/layout/LinedList"/>
    <dgm:cxn modelId="{1B754ED1-F050-44BF-B093-0ED18B5A691F}" type="presParOf" srcId="{DBCB5A86-2A86-4DDF-9BEA-AECBEF55A8B4}" destId="{FFBD58EC-62E2-4369-905F-F0346A9CD928}" srcOrd="1" destOrd="0" presId="urn:microsoft.com/office/officeart/2008/layout/LinedList"/>
    <dgm:cxn modelId="{C46F8502-2D73-47F3-B500-C949F680D766}" type="presParOf" srcId="{FFBD58EC-62E2-4369-905F-F0346A9CD928}" destId="{9568E723-F461-47D5-B51E-7C199354680C}" srcOrd="0" destOrd="0" presId="urn:microsoft.com/office/officeart/2008/layout/LinedList"/>
    <dgm:cxn modelId="{AEAD6D23-ADA6-4FA9-91A3-81256B55207E}" type="presParOf" srcId="{FFBD58EC-62E2-4369-905F-F0346A9CD928}" destId="{9E4E1889-85D4-443E-9CEA-1C50B893E1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772D3-A436-4C90-B4A6-A88F29B611C4}">
      <dsp:nvSpPr>
        <dsp:cNvPr id="0" name=""/>
        <dsp:cNvSpPr/>
      </dsp:nvSpPr>
      <dsp:spPr>
        <a:xfrm>
          <a:off x="0" y="46309"/>
          <a:ext cx="6666833" cy="127120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Gender pay gap</a:t>
          </a:r>
        </a:p>
      </dsp:txBody>
      <dsp:txXfrm>
        <a:off x="62055" y="108364"/>
        <a:ext cx="6542723" cy="1147095"/>
      </dsp:txXfrm>
    </dsp:sp>
    <dsp:sp modelId="{BBB80BFC-36CC-4548-868A-284FF9DE9EC2}">
      <dsp:nvSpPr>
        <dsp:cNvPr id="0" name=""/>
        <dsp:cNvSpPr/>
      </dsp:nvSpPr>
      <dsp:spPr>
        <a:xfrm>
          <a:off x="0" y="1409674"/>
          <a:ext cx="6666833" cy="1271205"/>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Lack of understanding women’s needs: e.g., public toilets.</a:t>
          </a:r>
          <a:endParaRPr lang="en-US" sz="3200" kern="1200" dirty="0"/>
        </a:p>
      </dsp:txBody>
      <dsp:txXfrm>
        <a:off x="62055" y="1471729"/>
        <a:ext cx="6542723" cy="1147095"/>
      </dsp:txXfrm>
    </dsp:sp>
    <dsp:sp modelId="{06D36868-665C-4A02-90C1-9D0674AAA02A}">
      <dsp:nvSpPr>
        <dsp:cNvPr id="0" name=""/>
        <dsp:cNvSpPr/>
      </dsp:nvSpPr>
      <dsp:spPr>
        <a:xfrm>
          <a:off x="0" y="2773040"/>
          <a:ext cx="6666833" cy="1271205"/>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Lack of data and research in science.</a:t>
          </a:r>
          <a:endParaRPr lang="en-US" sz="3200" kern="1200" dirty="0"/>
        </a:p>
      </dsp:txBody>
      <dsp:txXfrm>
        <a:off x="62055" y="2835095"/>
        <a:ext cx="6542723" cy="1147095"/>
      </dsp:txXfrm>
    </dsp:sp>
    <dsp:sp modelId="{4A37F724-A389-4AF9-9654-9CDDDE9E03CD}">
      <dsp:nvSpPr>
        <dsp:cNvPr id="0" name=""/>
        <dsp:cNvSpPr/>
      </dsp:nvSpPr>
      <dsp:spPr>
        <a:xfrm>
          <a:off x="0" y="4136405"/>
          <a:ext cx="6666833" cy="127120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Women and Men Workload.</a:t>
          </a:r>
          <a:endParaRPr lang="en-US" sz="3200" kern="1200"/>
        </a:p>
      </dsp:txBody>
      <dsp:txXfrm>
        <a:off x="62055" y="4198460"/>
        <a:ext cx="6542723" cy="1147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A64A9-0A80-446C-8AAC-EF23DF5F9B5B}">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BCC094-CB07-4DF2-A5D1-EE79A833A5C1}">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dirty="0"/>
            <a:t>16%</a:t>
          </a:r>
          <a:br>
            <a:rPr lang="en-GB" sz="2900" b="0" i="0" kern="1200" dirty="0"/>
          </a:br>
          <a:r>
            <a:rPr lang="en-GB" sz="2900" b="0" i="0" kern="1200" dirty="0"/>
            <a:t>Globally, women earn on average 16% less than men, it can be greater in many places.</a:t>
          </a:r>
          <a:endParaRPr lang="en-US" sz="2900" kern="1200" dirty="0"/>
        </a:p>
      </dsp:txBody>
      <dsp:txXfrm>
        <a:off x="0" y="2700"/>
        <a:ext cx="6291714" cy="1841777"/>
      </dsp:txXfrm>
    </dsp:sp>
    <dsp:sp modelId="{1041F842-B5F2-4745-A5D4-D9D34B8BB573}">
      <dsp:nvSpPr>
        <dsp:cNvPr id="0" name=""/>
        <dsp:cNvSpPr/>
      </dsp:nvSpPr>
      <dsp:spPr>
        <a:xfrm>
          <a:off x="0" y="1844478"/>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39A15B-CD9F-498F-AD09-61D335A59C14}">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endParaRPr lang="en-GB" sz="2900" b="0" i="0" kern="1200" dirty="0"/>
        </a:p>
        <a:p>
          <a:pPr marL="0" lvl="0" indent="0" algn="l" defTabSz="1289050">
            <a:lnSpc>
              <a:spcPct val="90000"/>
            </a:lnSpc>
            <a:spcBef>
              <a:spcPct val="0"/>
            </a:spcBef>
            <a:spcAft>
              <a:spcPct val="35000"/>
            </a:spcAft>
            <a:buNone/>
          </a:pPr>
          <a:r>
            <a:rPr lang="en-GB" sz="2900" b="0" i="0" kern="1200" dirty="0"/>
            <a:t>15.5%</a:t>
          </a:r>
          <a:br>
            <a:rPr lang="en-GB" sz="2900" b="0" i="0" kern="1200" dirty="0"/>
          </a:br>
          <a:r>
            <a:rPr lang="en-GB" sz="2900" b="0" i="0" kern="1200" dirty="0"/>
            <a:t>The gender pay gap in the UK</a:t>
          </a:r>
          <a:endParaRPr lang="en-US" sz="2900" kern="1200" dirty="0"/>
        </a:p>
      </dsp:txBody>
      <dsp:txXfrm>
        <a:off x="0" y="1844478"/>
        <a:ext cx="6291714" cy="1841777"/>
      </dsp:txXfrm>
    </dsp:sp>
    <dsp:sp modelId="{CA68901B-2193-469F-987F-D539DA73A4B0}">
      <dsp:nvSpPr>
        <dsp:cNvPr id="0" name=""/>
        <dsp:cNvSpPr/>
      </dsp:nvSpPr>
      <dsp:spPr>
        <a:xfrm>
          <a:off x="0" y="3686256"/>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9DA8BA-1EC5-49C5-98D6-51703818E406}">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257 years</a:t>
          </a:r>
          <a:br>
            <a:rPr lang="en-GB" sz="2900" b="0" i="0" kern="1200"/>
          </a:br>
          <a:r>
            <a:rPr lang="en-GB" sz="2900" b="0" i="0" kern="1200"/>
            <a:t>At the current rate of progress, it will take 257 to achieve equal pay</a:t>
          </a:r>
          <a:endParaRPr lang="en-US" sz="2900" kern="1200"/>
        </a:p>
      </dsp:txBody>
      <dsp:txXfrm>
        <a:off x="0" y="3686256"/>
        <a:ext cx="6291714" cy="18417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A1E81-D321-4F58-B825-FE71DE6CB81F}">
      <dsp:nvSpPr>
        <dsp:cNvPr id="0" name=""/>
        <dsp:cNvSpPr/>
      </dsp:nvSpPr>
      <dsp:spPr>
        <a:xfrm>
          <a:off x="5472712" y="2396389"/>
          <a:ext cx="821531" cy="1766292"/>
        </a:xfrm>
        <a:custGeom>
          <a:avLst/>
          <a:gdLst/>
          <a:ahLst/>
          <a:cxnLst/>
          <a:rect l="0" t="0" r="0" b="0"/>
          <a:pathLst>
            <a:path>
              <a:moveTo>
                <a:pt x="0" y="0"/>
              </a:moveTo>
              <a:lnTo>
                <a:pt x="410765" y="0"/>
              </a:lnTo>
              <a:lnTo>
                <a:pt x="410765" y="1766292"/>
              </a:lnTo>
              <a:lnTo>
                <a:pt x="821531" y="176629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F46ADF-C904-4167-ABFB-44CCE0DB4064}">
      <dsp:nvSpPr>
        <dsp:cNvPr id="0" name=""/>
        <dsp:cNvSpPr/>
      </dsp:nvSpPr>
      <dsp:spPr>
        <a:xfrm>
          <a:off x="5472712" y="2350670"/>
          <a:ext cx="821531" cy="91440"/>
        </a:xfrm>
        <a:custGeom>
          <a:avLst/>
          <a:gdLst/>
          <a:ahLst/>
          <a:cxnLst/>
          <a:rect l="0" t="0" r="0" b="0"/>
          <a:pathLst>
            <a:path>
              <a:moveTo>
                <a:pt x="0" y="45720"/>
              </a:moveTo>
              <a:lnTo>
                <a:pt x="821531" y="457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BA3D4AF-62A7-41D4-84C5-67EF5790A9CF}">
      <dsp:nvSpPr>
        <dsp:cNvPr id="0" name=""/>
        <dsp:cNvSpPr/>
      </dsp:nvSpPr>
      <dsp:spPr>
        <a:xfrm>
          <a:off x="5472712" y="630097"/>
          <a:ext cx="821531" cy="1766292"/>
        </a:xfrm>
        <a:custGeom>
          <a:avLst/>
          <a:gdLst/>
          <a:ahLst/>
          <a:cxnLst/>
          <a:rect l="0" t="0" r="0" b="0"/>
          <a:pathLst>
            <a:path>
              <a:moveTo>
                <a:pt x="0" y="1766292"/>
              </a:moveTo>
              <a:lnTo>
                <a:pt x="410765" y="1766292"/>
              </a:lnTo>
              <a:lnTo>
                <a:pt x="410765" y="0"/>
              </a:lnTo>
              <a:lnTo>
                <a:pt x="821531"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65D501-BFFD-49E8-B3A4-4353D202B274}">
      <dsp:nvSpPr>
        <dsp:cNvPr id="0" name=""/>
        <dsp:cNvSpPr/>
      </dsp:nvSpPr>
      <dsp:spPr>
        <a:xfrm>
          <a:off x="113699" y="1769972"/>
          <a:ext cx="5359012" cy="12528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t>HIV: </a:t>
          </a:r>
          <a:r>
            <a:rPr lang="en-GB" sz="2000" kern="1200" dirty="0"/>
            <a:t>Women represent 55% of HIV-positive adults in the developing world. </a:t>
          </a:r>
          <a:endParaRPr lang="en-US" sz="2000" kern="1200" dirty="0"/>
        </a:p>
      </dsp:txBody>
      <dsp:txXfrm>
        <a:off x="113699" y="1769972"/>
        <a:ext cx="5359012" cy="1252835"/>
      </dsp:txXfrm>
    </dsp:sp>
    <dsp:sp modelId="{84E628C1-89AE-4F2E-B0DF-618786AAF2EF}">
      <dsp:nvSpPr>
        <dsp:cNvPr id="0" name=""/>
        <dsp:cNvSpPr/>
      </dsp:nvSpPr>
      <dsp:spPr>
        <a:xfrm>
          <a:off x="6294243" y="3680"/>
          <a:ext cx="4107656" cy="12528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In parts of Africa, Caribbean women aged 54 are up to six times more likely to be HIV-positive than young men. </a:t>
          </a:r>
          <a:endParaRPr lang="en-US" sz="2000" kern="1200" dirty="0"/>
        </a:p>
      </dsp:txBody>
      <dsp:txXfrm>
        <a:off x="6294243" y="3680"/>
        <a:ext cx="4107656" cy="1252835"/>
      </dsp:txXfrm>
    </dsp:sp>
    <dsp:sp modelId="{4221FAA0-3655-41C1-831D-D31051AE41B8}">
      <dsp:nvSpPr>
        <dsp:cNvPr id="0" name=""/>
        <dsp:cNvSpPr/>
      </dsp:nvSpPr>
      <dsp:spPr>
        <a:xfrm>
          <a:off x="6294243" y="1769972"/>
          <a:ext cx="4107656" cy="12528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Women experience different clinical symptoms and complications due to HIV</a:t>
          </a:r>
          <a:endParaRPr lang="en-US" sz="2000" kern="1200"/>
        </a:p>
      </dsp:txBody>
      <dsp:txXfrm>
        <a:off x="6294243" y="1769972"/>
        <a:ext cx="4107656" cy="1252835"/>
      </dsp:txXfrm>
    </dsp:sp>
    <dsp:sp modelId="{2E900367-AB0D-457A-B9EC-6C6E5F9CD061}">
      <dsp:nvSpPr>
        <dsp:cNvPr id="0" name=""/>
        <dsp:cNvSpPr/>
      </dsp:nvSpPr>
      <dsp:spPr>
        <a:xfrm>
          <a:off x="6294243" y="3536264"/>
          <a:ext cx="4107656" cy="12528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only </a:t>
          </a:r>
          <a:r>
            <a:rPr lang="en-GB" sz="2000" b="1" kern="1200" dirty="0"/>
            <a:t>19.2% of participants in antiretroviral studies, 38.1% in vaccination studies and 11.1% in studies to find a cure are women.</a:t>
          </a:r>
          <a:endParaRPr lang="en-US" sz="2000" kern="1200" dirty="0"/>
        </a:p>
      </dsp:txBody>
      <dsp:txXfrm>
        <a:off x="6294243" y="3536264"/>
        <a:ext cx="4107656" cy="1252835"/>
      </dsp:txXfrm>
    </dsp:sp>
    <dsp:sp modelId="{708D278B-9367-46BD-99DB-9585995C9438}">
      <dsp:nvSpPr>
        <dsp:cNvPr id="0" name=""/>
        <dsp:cNvSpPr/>
      </dsp:nvSpPr>
      <dsp:spPr>
        <a:xfrm>
          <a:off x="113699" y="3536264"/>
          <a:ext cx="5253569" cy="125283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t>T</a:t>
          </a:r>
          <a:r>
            <a:rPr lang="en-GB" sz="2000" kern="1200" dirty="0"/>
            <a:t>he failure to include women in anatomy textbooks, the failure to include women in medical trials is a </a:t>
          </a:r>
          <a:r>
            <a:rPr lang="en-GB" sz="2000" b="1" kern="1200" dirty="0"/>
            <a:t>historical problem </a:t>
          </a:r>
          <a:r>
            <a:rPr lang="en-GB" sz="2000" kern="1200" dirty="0"/>
            <a:t>that has its roots in seeing the male body as the default human body.</a:t>
          </a:r>
          <a:endParaRPr lang="en-US" sz="2000" kern="1200" dirty="0"/>
        </a:p>
      </dsp:txBody>
      <dsp:txXfrm>
        <a:off x="113699" y="3536264"/>
        <a:ext cx="5253569" cy="12528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49C7BC-1429-4C19-8A26-DDFD475263AD}">
      <dsp:nvSpPr>
        <dsp:cNvPr id="0" name=""/>
        <dsp:cNvSpPr/>
      </dsp:nvSpPr>
      <dsp:spPr>
        <a:xfrm>
          <a:off x="0" y="63189"/>
          <a:ext cx="10515600" cy="20779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 2010 US study on the imbalance between the amount of unpaid work done by male and female scientists found that female scientists do 54% of the cooking, cleaning and laundry in their households, adding more than ten hours to their nearly sixty-hour work week, while men’s contribution (28%) adds only half that time.</a:t>
          </a:r>
          <a:endParaRPr lang="en-US" sz="2400" kern="1200" dirty="0"/>
        </a:p>
      </dsp:txBody>
      <dsp:txXfrm>
        <a:off x="101436" y="164625"/>
        <a:ext cx="10312728" cy="1875047"/>
      </dsp:txXfrm>
    </dsp:sp>
    <dsp:sp modelId="{0D1D2E57-B89B-4C50-BB7A-E6A496BC3A47}">
      <dsp:nvSpPr>
        <dsp:cNvPr id="0" name=""/>
        <dsp:cNvSpPr/>
      </dsp:nvSpPr>
      <dsp:spPr>
        <a:xfrm>
          <a:off x="0" y="2210229"/>
          <a:ext cx="10515600" cy="207791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women did the 54% of parenting labour in their households, while male scientists did 36%.</a:t>
          </a:r>
          <a:endParaRPr lang="en-US" sz="2400" kern="1200"/>
        </a:p>
      </dsp:txBody>
      <dsp:txXfrm>
        <a:off x="101436" y="2311665"/>
        <a:ext cx="10312728" cy="18750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FE364-12E7-4DF6-B2A6-24F902D16597}">
      <dsp:nvSpPr>
        <dsp:cNvPr id="0" name=""/>
        <dsp:cNvSpPr/>
      </dsp:nvSpPr>
      <dsp:spPr>
        <a:xfrm>
          <a:off x="0" y="5895"/>
          <a:ext cx="10515600" cy="139851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It’s rare for men to take on the more personal, messy, emotionally draining aspects of elder care work. </a:t>
          </a:r>
        </a:p>
      </dsp:txBody>
      <dsp:txXfrm>
        <a:off x="68270" y="74165"/>
        <a:ext cx="10379060" cy="1261975"/>
      </dsp:txXfrm>
    </dsp:sp>
    <dsp:sp modelId="{36CDD1BE-CCE8-414C-BE7A-81CABCA1CA21}">
      <dsp:nvSpPr>
        <dsp:cNvPr id="0" name=""/>
        <dsp:cNvSpPr/>
      </dsp:nvSpPr>
      <dsp:spPr>
        <a:xfrm>
          <a:off x="0" y="1476411"/>
          <a:ext cx="10515600" cy="139851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In the UK up to 70% of all unpaid dementia carers are women, and female carers are more likely to help with bathing, dressing, using the toilet and managing incontinence.</a:t>
          </a:r>
        </a:p>
      </dsp:txBody>
      <dsp:txXfrm>
        <a:off x="68270" y="1544681"/>
        <a:ext cx="10379060" cy="1261975"/>
      </dsp:txXfrm>
    </dsp:sp>
    <dsp:sp modelId="{711F3302-7C02-4785-9773-923C5CFFF831}">
      <dsp:nvSpPr>
        <dsp:cNvPr id="0" name=""/>
        <dsp:cNvSpPr/>
      </dsp:nvSpPr>
      <dsp:spPr>
        <a:xfrm>
          <a:off x="0" y="2946926"/>
          <a:ext cx="10515600" cy="139851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Women are more than twice as likely as men to be providing intensive on-duty care for someone 24 hours a day, and to have been caring for someone with dementia for more than 5 years.</a:t>
          </a:r>
        </a:p>
      </dsp:txBody>
      <dsp:txXfrm>
        <a:off x="68270" y="3015196"/>
        <a:ext cx="10379060" cy="12619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E5BD6-5CA0-4FCA-8777-E1D37E1C5007}">
      <dsp:nvSpPr>
        <dsp:cNvPr id="0" name=""/>
        <dsp:cNvSpPr/>
      </dsp:nvSpPr>
      <dsp:spPr>
        <a:xfrm>
          <a:off x="0" y="428229"/>
          <a:ext cx="10515600" cy="171288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All industrialised countries guarantee workers paid maternity leave, except the US. Eligible for unpaid leave: you have worked with at least 50 other employees for the past twelve months (access to 60% of the workforce). There is nothing to prevent the remaining 40% of US women being fired.</a:t>
          </a:r>
          <a:endParaRPr lang="en-US" sz="2400" kern="1200"/>
        </a:p>
      </dsp:txBody>
      <dsp:txXfrm>
        <a:off x="83616" y="511845"/>
        <a:ext cx="10348368" cy="1545648"/>
      </dsp:txXfrm>
    </dsp:sp>
    <dsp:sp modelId="{593FA4D7-12AA-4457-8AAE-4F0D188470B0}">
      <dsp:nvSpPr>
        <dsp:cNvPr id="0" name=""/>
        <dsp:cNvSpPr/>
      </dsp:nvSpPr>
      <dsp:spPr>
        <a:xfrm>
          <a:off x="0" y="2210229"/>
          <a:ext cx="10515600" cy="171288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12 countries in the OECD offer full replacement wages, but none of these countries offers more than twenty weeks, with the average being fifteen weeks: Portugal offers only 6 weeks of leave. Australia offers 18 weeks of maternity leave – but at 42% of earnings. Ireland offers 26 weeks – but at only 34% of earnings. </a:t>
          </a:r>
          <a:endParaRPr lang="en-US" sz="2400" kern="1200"/>
        </a:p>
      </dsp:txBody>
      <dsp:txXfrm>
        <a:off x="83616" y="2293845"/>
        <a:ext cx="10348368" cy="15456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4B3D9-4654-48D4-84E5-BA463DFA8F3E}">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68E723-F461-47D5-B51E-7C199354680C}">
      <dsp:nvSpPr>
        <dsp:cNvPr id="0" name=""/>
        <dsp:cNvSpPr/>
      </dsp:nvSpPr>
      <dsp:spPr>
        <a:xfrm>
          <a:off x="0" y="0"/>
          <a:ext cx="6492875" cy="510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i="1" kern="1200" dirty="0"/>
            <a:t>Have you seen/experienced gender inequality in your context? Examples.</a:t>
          </a:r>
          <a:endParaRPr lang="en-US" sz="6500" kern="1200" dirty="0"/>
        </a:p>
      </dsp:txBody>
      <dsp:txXfrm>
        <a:off x="0" y="0"/>
        <a:ext cx="6492875" cy="51054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C1049-7D0C-CE30-A486-8FEAD1300B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E5A69F-98A4-D9D0-4F39-1EBCE006B7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C00CE7-A8AA-83FA-1099-E2DA6D25BE66}"/>
              </a:ext>
            </a:extLst>
          </p:cNvPr>
          <p:cNvSpPr>
            <a:spLocks noGrp="1"/>
          </p:cNvSpPr>
          <p:nvPr>
            <p:ph type="dt" sz="half" idx="10"/>
          </p:nvPr>
        </p:nvSpPr>
        <p:spPr/>
        <p:txBody>
          <a:bodyPr/>
          <a:lstStyle/>
          <a:p>
            <a:fld id="{524C6359-9BB8-4148-8114-537E698DA205}" type="datetime1">
              <a:rPr lang="en-US" smtClean="0"/>
              <a:t>5/5/2023</a:t>
            </a:fld>
            <a:endParaRPr lang="en-US" dirty="0"/>
          </a:p>
        </p:txBody>
      </p:sp>
      <p:sp>
        <p:nvSpPr>
          <p:cNvPr id="5" name="Footer Placeholder 4">
            <a:extLst>
              <a:ext uri="{FF2B5EF4-FFF2-40B4-BE49-F238E27FC236}">
                <a16:creationId xmlns:a16="http://schemas.microsoft.com/office/drawing/2014/main" id="{D5F48420-72D7-7D60-9CA2-119DCB40A2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851883-48B4-D6FF-0E4F-5A7901F4BC3A}"/>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171343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85D8A-4844-692E-B8DD-1C72CA4CF4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CB33A6-381A-100B-277B-DE383ED95E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67B862-816A-F6F6-A2BF-0CC6EF8CA8A7}"/>
              </a:ext>
            </a:extLst>
          </p:cNvPr>
          <p:cNvSpPr>
            <a:spLocks noGrp="1"/>
          </p:cNvSpPr>
          <p:nvPr>
            <p:ph type="dt" sz="half" idx="10"/>
          </p:nvPr>
        </p:nvSpPr>
        <p:spPr/>
        <p:txBody>
          <a:bodyPr/>
          <a:lstStyle/>
          <a:p>
            <a:fld id="{9376191F-481E-48E9-BB9A-369A67A7362D}" type="datetime1">
              <a:rPr lang="en-US" smtClean="0"/>
              <a:t>5/5/2023</a:t>
            </a:fld>
            <a:endParaRPr lang="en-US" dirty="0"/>
          </a:p>
        </p:txBody>
      </p:sp>
      <p:sp>
        <p:nvSpPr>
          <p:cNvPr id="5" name="Footer Placeholder 4">
            <a:extLst>
              <a:ext uri="{FF2B5EF4-FFF2-40B4-BE49-F238E27FC236}">
                <a16:creationId xmlns:a16="http://schemas.microsoft.com/office/drawing/2014/main" id="{C1ECFCC0-119D-FB16-37E5-677331842F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FAC38B-E0A7-CE8E-BA0B-433D4439628D}"/>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965754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F596B-AC1F-55D4-C220-40AB979815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13BFC4-1490-53EB-AF3F-AC469EA68D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FE2A55-8AAE-ED7E-7FA9-783A0A590968}"/>
              </a:ext>
            </a:extLst>
          </p:cNvPr>
          <p:cNvSpPr>
            <a:spLocks noGrp="1"/>
          </p:cNvSpPr>
          <p:nvPr>
            <p:ph type="dt" sz="half" idx="10"/>
          </p:nvPr>
        </p:nvSpPr>
        <p:spPr/>
        <p:txBody>
          <a:bodyPr/>
          <a:lstStyle/>
          <a:p>
            <a:fld id="{6C5677DE-DD04-48CC-9C18-7BE9FF2DEB6B}" type="datetime1">
              <a:rPr lang="en-US" smtClean="0"/>
              <a:t>5/5/2023</a:t>
            </a:fld>
            <a:endParaRPr lang="en-US"/>
          </a:p>
        </p:txBody>
      </p:sp>
      <p:sp>
        <p:nvSpPr>
          <p:cNvPr id="5" name="Footer Placeholder 4">
            <a:extLst>
              <a:ext uri="{FF2B5EF4-FFF2-40B4-BE49-F238E27FC236}">
                <a16:creationId xmlns:a16="http://schemas.microsoft.com/office/drawing/2014/main" id="{00F78183-9BDF-1C97-B150-320104CB8C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5F9D9E-99B2-2704-B3E1-A36DA7A31993}"/>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180432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E1C4E-1FDF-D747-3342-66952C0EBF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F309C6-2C69-A5E3-3C34-44498A1AC2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CACFF8-226B-3E4B-E870-731055E10A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95C27F-FF1A-3050-22F5-5EE924EA0978}"/>
              </a:ext>
            </a:extLst>
          </p:cNvPr>
          <p:cNvSpPr>
            <a:spLocks noGrp="1"/>
          </p:cNvSpPr>
          <p:nvPr>
            <p:ph type="dt" sz="half" idx="10"/>
          </p:nvPr>
        </p:nvSpPr>
        <p:spPr/>
        <p:txBody>
          <a:bodyPr/>
          <a:lstStyle/>
          <a:p>
            <a:fld id="{463255ED-7101-4D18-A8AE-3B5E4CB87EA5}" type="datetime1">
              <a:rPr lang="en-US" smtClean="0"/>
              <a:t>5/5/2023</a:t>
            </a:fld>
            <a:endParaRPr lang="en-US"/>
          </a:p>
        </p:txBody>
      </p:sp>
      <p:sp>
        <p:nvSpPr>
          <p:cNvPr id="6" name="Footer Placeholder 5">
            <a:extLst>
              <a:ext uri="{FF2B5EF4-FFF2-40B4-BE49-F238E27FC236}">
                <a16:creationId xmlns:a16="http://schemas.microsoft.com/office/drawing/2014/main" id="{664BBB4A-041E-C1C6-6890-7244C7EF4F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8B6F97-A1FA-B08F-2584-38283F60A15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634657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ABA30-F1C1-CB15-AD71-243DEAD559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7DFEFE-A15F-EC03-F572-474FEA9803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A55794-98B3-68AE-11F9-D7470E202D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2FC259-E9B8-B4EA-F637-E04B9FD0BB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A5824A-4581-FC60-D3BF-39AB4DAD29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9C7811-7129-CF66-066D-6181806E8A61}"/>
              </a:ext>
            </a:extLst>
          </p:cNvPr>
          <p:cNvSpPr>
            <a:spLocks noGrp="1"/>
          </p:cNvSpPr>
          <p:nvPr>
            <p:ph type="dt" sz="half" idx="10"/>
          </p:nvPr>
        </p:nvSpPr>
        <p:spPr/>
        <p:txBody>
          <a:bodyPr/>
          <a:lstStyle/>
          <a:p>
            <a:fld id="{CD52F23D-51F6-4C94-8CD5-B9ABBF67EE23}" type="datetime1">
              <a:rPr lang="en-US" smtClean="0"/>
              <a:t>5/5/2023</a:t>
            </a:fld>
            <a:endParaRPr lang="en-US"/>
          </a:p>
        </p:txBody>
      </p:sp>
      <p:sp>
        <p:nvSpPr>
          <p:cNvPr id="8" name="Footer Placeholder 7">
            <a:extLst>
              <a:ext uri="{FF2B5EF4-FFF2-40B4-BE49-F238E27FC236}">
                <a16:creationId xmlns:a16="http://schemas.microsoft.com/office/drawing/2014/main" id="{07ADF824-49A8-6139-96E8-B367FC93FCE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0A91DD7-77CB-D0BE-E776-2929A435EE3E}"/>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564638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1A59F-7B70-AFF5-9B5D-C4CFBC60D1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415363-ACE7-E2C3-0FA7-C95EFBFBEE5A}"/>
              </a:ext>
            </a:extLst>
          </p:cNvPr>
          <p:cNvSpPr>
            <a:spLocks noGrp="1"/>
          </p:cNvSpPr>
          <p:nvPr>
            <p:ph type="dt" sz="half" idx="10"/>
          </p:nvPr>
        </p:nvSpPr>
        <p:spPr/>
        <p:txBody>
          <a:bodyPr/>
          <a:lstStyle/>
          <a:p>
            <a:fld id="{D51A702F-6367-4FD1-89A8-3744BE6BA9A2}" type="datetime1">
              <a:rPr lang="en-US" smtClean="0"/>
              <a:t>5/5/2023</a:t>
            </a:fld>
            <a:endParaRPr lang="en-US"/>
          </a:p>
        </p:txBody>
      </p:sp>
      <p:sp>
        <p:nvSpPr>
          <p:cNvPr id="4" name="Footer Placeholder 3">
            <a:extLst>
              <a:ext uri="{FF2B5EF4-FFF2-40B4-BE49-F238E27FC236}">
                <a16:creationId xmlns:a16="http://schemas.microsoft.com/office/drawing/2014/main" id="{161ECBCE-B5E6-2F4A-F2D9-48DB00CD373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E22E044-69EF-51A0-69A1-2471677DD908}"/>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8148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E299B0-30BA-B870-E468-3C33F489B6F5}"/>
              </a:ext>
            </a:extLst>
          </p:cNvPr>
          <p:cNvSpPr>
            <a:spLocks noGrp="1"/>
          </p:cNvSpPr>
          <p:nvPr>
            <p:ph type="dt" sz="half" idx="10"/>
          </p:nvPr>
        </p:nvSpPr>
        <p:spPr/>
        <p:txBody>
          <a:bodyPr/>
          <a:lstStyle/>
          <a:p>
            <a:fld id="{4A6E99BD-4B4F-4460-B452-0E8146ACCF8F}" type="datetime1">
              <a:rPr lang="en-US" smtClean="0"/>
              <a:t>5/5/2023</a:t>
            </a:fld>
            <a:endParaRPr lang="en-US"/>
          </a:p>
        </p:txBody>
      </p:sp>
      <p:sp>
        <p:nvSpPr>
          <p:cNvPr id="3" name="Footer Placeholder 2">
            <a:extLst>
              <a:ext uri="{FF2B5EF4-FFF2-40B4-BE49-F238E27FC236}">
                <a16:creationId xmlns:a16="http://schemas.microsoft.com/office/drawing/2014/main" id="{4563B701-60BF-B1C7-0A4A-767E749A74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9723202-836D-A887-9CE4-D96172B5255A}"/>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773349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EC2B0-A4B0-EC6F-AAB1-4ED28FB789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DD5398-2E3D-89B6-4C6A-D29B465753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063946-1E2D-35F7-FD29-99AFEE51F0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F4BEE6-8211-7B73-0B49-1CB0C0226D38}"/>
              </a:ext>
            </a:extLst>
          </p:cNvPr>
          <p:cNvSpPr>
            <a:spLocks noGrp="1"/>
          </p:cNvSpPr>
          <p:nvPr>
            <p:ph type="dt" sz="half" idx="10"/>
          </p:nvPr>
        </p:nvSpPr>
        <p:spPr/>
        <p:txBody>
          <a:bodyPr/>
          <a:lstStyle/>
          <a:p>
            <a:fld id="{EB6FD34C-1867-42A9-AC54-D15ADD8A65E7}" type="datetime1">
              <a:rPr lang="en-US" smtClean="0"/>
              <a:t>5/5/2023</a:t>
            </a:fld>
            <a:endParaRPr lang="en-US"/>
          </a:p>
        </p:txBody>
      </p:sp>
      <p:sp>
        <p:nvSpPr>
          <p:cNvPr id="6" name="Footer Placeholder 5">
            <a:extLst>
              <a:ext uri="{FF2B5EF4-FFF2-40B4-BE49-F238E27FC236}">
                <a16:creationId xmlns:a16="http://schemas.microsoft.com/office/drawing/2014/main" id="{5AAA41BF-7751-8BC3-3EE0-BFCBDC1D0D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0F9E27-E2EC-1C8B-EFEB-7375135818D8}"/>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752965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30B99-E6D3-3384-3ADA-6D2D5F45E9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F526C54-C44F-547C-2599-1CC7E5C4B9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30564C-7EF1-DD60-3BD4-B673A5EFB0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668D80-FDFE-06C3-1819-F955BB92EA88}"/>
              </a:ext>
            </a:extLst>
          </p:cNvPr>
          <p:cNvSpPr>
            <a:spLocks noGrp="1"/>
          </p:cNvSpPr>
          <p:nvPr>
            <p:ph type="dt" sz="half" idx="10"/>
          </p:nvPr>
        </p:nvSpPr>
        <p:spPr/>
        <p:txBody>
          <a:bodyPr/>
          <a:lstStyle/>
          <a:p>
            <a:fld id="{336133E9-A654-4C17-8C3C-DDCAC83D6EBF}" type="datetime1">
              <a:rPr lang="en-US" smtClean="0"/>
              <a:t>5/5/2023</a:t>
            </a:fld>
            <a:endParaRPr lang="en-US"/>
          </a:p>
        </p:txBody>
      </p:sp>
      <p:sp>
        <p:nvSpPr>
          <p:cNvPr id="6" name="Footer Placeholder 5">
            <a:extLst>
              <a:ext uri="{FF2B5EF4-FFF2-40B4-BE49-F238E27FC236}">
                <a16:creationId xmlns:a16="http://schemas.microsoft.com/office/drawing/2014/main" id="{E1BC0473-CDFF-15F0-FDF8-6BDAE09775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C4912B-9466-1FD1-6797-4913FFC33359}"/>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37272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58DC8-77E2-D7BF-477E-3765ED5A9E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28E63D-87AF-6912-B967-65F225791E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31520B-6EFF-C562-BC9A-ADE5BD5025E4}"/>
              </a:ext>
            </a:extLst>
          </p:cNvPr>
          <p:cNvSpPr>
            <a:spLocks noGrp="1"/>
          </p:cNvSpPr>
          <p:nvPr>
            <p:ph type="dt" sz="half" idx="10"/>
          </p:nvPr>
        </p:nvSpPr>
        <p:spPr/>
        <p:txBody>
          <a:bodyPr/>
          <a:lstStyle/>
          <a:p>
            <a:fld id="{A4649BD0-10DB-43E7-8F22-40B3D51B8FC3}" type="datetime1">
              <a:rPr lang="en-US" smtClean="0"/>
              <a:t>5/5/2023</a:t>
            </a:fld>
            <a:endParaRPr lang="en-US"/>
          </a:p>
        </p:txBody>
      </p:sp>
      <p:sp>
        <p:nvSpPr>
          <p:cNvPr id="5" name="Footer Placeholder 4">
            <a:extLst>
              <a:ext uri="{FF2B5EF4-FFF2-40B4-BE49-F238E27FC236}">
                <a16:creationId xmlns:a16="http://schemas.microsoft.com/office/drawing/2014/main" id="{6E991070-7E5B-98CF-FC2D-323BC606F5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5EFEA5-C685-172E-CC97-E03204B0C366}"/>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526538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B6BB4D-0344-6E37-5612-BCF67D5C36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A0AB37-5F20-05C2-7591-44576A9267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E3A983-F1B3-EF61-F96A-8A8C6B3881CD}"/>
              </a:ext>
            </a:extLst>
          </p:cNvPr>
          <p:cNvSpPr>
            <a:spLocks noGrp="1"/>
          </p:cNvSpPr>
          <p:nvPr>
            <p:ph type="dt" sz="half" idx="10"/>
          </p:nvPr>
        </p:nvSpPr>
        <p:spPr/>
        <p:txBody>
          <a:bodyPr/>
          <a:lstStyle/>
          <a:p>
            <a:fld id="{0A16C79C-F566-427A-93F6-434A4E613134}" type="datetime1">
              <a:rPr lang="en-US" smtClean="0"/>
              <a:t>5/5/2023</a:t>
            </a:fld>
            <a:endParaRPr lang="en-US"/>
          </a:p>
        </p:txBody>
      </p:sp>
      <p:sp>
        <p:nvSpPr>
          <p:cNvPr id="5" name="Footer Placeholder 4">
            <a:extLst>
              <a:ext uri="{FF2B5EF4-FFF2-40B4-BE49-F238E27FC236}">
                <a16:creationId xmlns:a16="http://schemas.microsoft.com/office/drawing/2014/main" id="{26D17723-B47A-82B4-079D-6268E6CD9D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1E3FC7-39E1-1A98-967B-056ACFB4636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5509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0122E7-8833-B5B1-6542-10709B8CE1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AAF1EF-4804-C09F-A71B-96DC2BC403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71FBA0-3DE4-20F5-ADD8-0F469DFCC0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69D389-4C4C-4FD7-9E6B-9F44477F0EB8}" type="datetime1">
              <a:rPr lang="en-US" smtClean="0"/>
              <a:t>5/5/2023</a:t>
            </a:fld>
            <a:endParaRPr lang="en-US" dirty="0"/>
          </a:p>
        </p:txBody>
      </p:sp>
      <p:sp>
        <p:nvSpPr>
          <p:cNvPr id="5" name="Footer Placeholder 4">
            <a:extLst>
              <a:ext uri="{FF2B5EF4-FFF2-40B4-BE49-F238E27FC236}">
                <a16:creationId xmlns:a16="http://schemas.microsoft.com/office/drawing/2014/main" id="{84281E3A-A3F0-012A-DB41-67130A7B2A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AF33971-A7CA-B0A0-DEA3-A756F4D973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4262344876"/>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 descr="Background pattern&#10;&#10;Description automatically generated">
            <a:extLst>
              <a:ext uri="{FF2B5EF4-FFF2-40B4-BE49-F238E27FC236}">
                <a16:creationId xmlns:a16="http://schemas.microsoft.com/office/drawing/2014/main" id="{4701E6F9-D5DC-798D-3209-150FED97FE6B}"/>
              </a:ext>
            </a:extLst>
          </p:cNvPr>
          <p:cNvPicPr>
            <a:picLocks noChangeAspect="1"/>
          </p:cNvPicPr>
          <p:nvPr/>
        </p:nvPicPr>
        <p:blipFill rotWithShape="1">
          <a:blip r:embed="rId2">
            <a:alphaModFix amt="50000"/>
          </a:blip>
          <a:srcRect t="10696" r="-1" b="9778"/>
          <a:stretch/>
        </p:blipFill>
        <p:spPr>
          <a:xfrm>
            <a:off x="20" y="10"/>
            <a:ext cx="12188930" cy="6857990"/>
          </a:xfrm>
          <a:prstGeom prst="rect">
            <a:avLst/>
          </a:prstGeom>
        </p:spPr>
      </p:pic>
      <p:sp>
        <p:nvSpPr>
          <p:cNvPr id="2" name="Title 1">
            <a:extLst>
              <a:ext uri="{FF2B5EF4-FFF2-40B4-BE49-F238E27FC236}">
                <a16:creationId xmlns:a16="http://schemas.microsoft.com/office/drawing/2014/main" id="{305C56E1-1891-29AC-47F6-7CF706277A89}"/>
              </a:ext>
            </a:extLst>
          </p:cNvPr>
          <p:cNvSpPr>
            <a:spLocks noGrp="1"/>
          </p:cNvSpPr>
          <p:nvPr>
            <p:ph type="ctrTitle"/>
          </p:nvPr>
        </p:nvSpPr>
        <p:spPr>
          <a:xfrm>
            <a:off x="1524000" y="1122363"/>
            <a:ext cx="9144000" cy="3063240"/>
          </a:xfrm>
        </p:spPr>
        <p:txBody>
          <a:bodyPr>
            <a:normAutofit/>
          </a:bodyPr>
          <a:lstStyle/>
          <a:p>
            <a:r>
              <a:rPr lang="en-GB" sz="6600" b="1">
                <a:solidFill>
                  <a:srgbClr val="FFFFFF"/>
                </a:solidFill>
              </a:rPr>
              <a:t>Gender Inequality</a:t>
            </a:r>
            <a:endParaRPr lang="en-GB" sz="6600">
              <a:solidFill>
                <a:srgbClr val="FFFFFF"/>
              </a:solidFill>
            </a:endParaRPr>
          </a:p>
        </p:txBody>
      </p:sp>
      <p:sp>
        <p:nvSpPr>
          <p:cNvPr id="3" name="Subtitle 2">
            <a:extLst>
              <a:ext uri="{FF2B5EF4-FFF2-40B4-BE49-F238E27FC236}">
                <a16:creationId xmlns:a16="http://schemas.microsoft.com/office/drawing/2014/main" id="{8371F4D9-9C2F-FFD2-D1F3-D104E3D07FEC}"/>
              </a:ext>
            </a:extLst>
          </p:cNvPr>
          <p:cNvSpPr>
            <a:spLocks noGrp="1"/>
          </p:cNvSpPr>
          <p:nvPr>
            <p:ph type="subTitle" idx="1"/>
          </p:nvPr>
        </p:nvSpPr>
        <p:spPr>
          <a:xfrm>
            <a:off x="1527048" y="4599432"/>
            <a:ext cx="9144000" cy="1536192"/>
          </a:xfrm>
        </p:spPr>
        <p:txBody>
          <a:bodyPr>
            <a:normAutofit/>
          </a:bodyPr>
          <a:lstStyle/>
          <a:p>
            <a:r>
              <a:rPr lang="en-GB">
                <a:solidFill>
                  <a:srgbClr val="FFFFFF"/>
                </a:solidFill>
              </a:rPr>
              <a:t>Dr Lina Malagon</a:t>
            </a:r>
          </a:p>
        </p:txBody>
      </p:sp>
      <p:sp>
        <p:nvSpPr>
          <p:cNvPr id="47"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02583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6B0D7D-58E9-D5C6-B545-8F89CE427C40}"/>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Issues related to Gender Inequality</a:t>
            </a:r>
          </a:p>
        </p:txBody>
      </p:sp>
      <p:graphicFrame>
        <p:nvGraphicFramePr>
          <p:cNvPr id="5" name="Content Placeholder 2">
            <a:extLst>
              <a:ext uri="{FF2B5EF4-FFF2-40B4-BE49-F238E27FC236}">
                <a16:creationId xmlns:a16="http://schemas.microsoft.com/office/drawing/2014/main" id="{67AC6A73-0174-3CBC-56D4-6C7579F463DE}"/>
              </a:ext>
            </a:extLst>
          </p:cNvPr>
          <p:cNvGraphicFramePr>
            <a:graphicFrameLocks noGrp="1"/>
          </p:cNvGraphicFramePr>
          <p:nvPr>
            <p:ph idx="1"/>
            <p:extLst>
              <p:ext uri="{D42A27DB-BD31-4B8C-83A1-F6EECF244321}">
                <p14:modId xmlns:p14="http://schemas.microsoft.com/office/powerpoint/2010/main" val="21979639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566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54A8B-1AC8-5941-1CFD-A280551ED0A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What does the gender pay gap mean?</a:t>
            </a:r>
          </a:p>
        </p:txBody>
      </p:sp>
      <p:sp>
        <p:nvSpPr>
          <p:cNvPr id="7" name="Content Placeholder 2">
            <a:extLst>
              <a:ext uri="{FF2B5EF4-FFF2-40B4-BE49-F238E27FC236}">
                <a16:creationId xmlns:a16="http://schemas.microsoft.com/office/drawing/2014/main" id="{E3F219BC-0900-42F9-01E1-24CFED80AD73}"/>
              </a:ext>
            </a:extLst>
          </p:cNvPr>
          <p:cNvSpPr>
            <a:spLocks noGrp="1"/>
          </p:cNvSpPr>
          <p:nvPr>
            <p:ph idx="1"/>
          </p:nvPr>
        </p:nvSpPr>
        <p:spPr>
          <a:xfrm>
            <a:off x="4810259" y="649480"/>
            <a:ext cx="6555347" cy="5546047"/>
          </a:xfrm>
        </p:spPr>
        <p:txBody>
          <a:bodyPr anchor="ctr">
            <a:normAutofit/>
          </a:bodyPr>
          <a:lstStyle/>
          <a:p>
            <a:r>
              <a:rPr lang="en-GB" sz="2000" b="0" i="0">
                <a:effectLst/>
                <a:latin typeface="Helvetica Neue"/>
              </a:rPr>
              <a:t>The gender pay gap refers to a situation in which women receive </a:t>
            </a:r>
            <a:r>
              <a:rPr lang="en-GB" sz="2000" b="1" i="0">
                <a:effectLst/>
                <a:latin typeface="Helvetica Neue"/>
              </a:rPr>
              <a:t>unequal pay for equal work</a:t>
            </a:r>
            <a:r>
              <a:rPr lang="en-GB" sz="2000" b="0" i="0">
                <a:effectLst/>
                <a:latin typeface="Helvetica Neue"/>
              </a:rPr>
              <a:t>.</a:t>
            </a:r>
          </a:p>
          <a:p>
            <a:r>
              <a:rPr lang="en-GB" sz="2000" b="0" i="0">
                <a:effectLst/>
                <a:latin typeface="Helvetica Neue"/>
              </a:rPr>
              <a:t>‘Equal work’ might be a job that is exactly the same, or similar; it could also be a job that is not the same, but is of equal value.  </a:t>
            </a:r>
          </a:p>
          <a:p>
            <a:r>
              <a:rPr lang="en-GB" sz="2000" b="1" i="0">
                <a:effectLst/>
                <a:latin typeface="Helvetica Neue"/>
              </a:rPr>
              <a:t>A job may involve a different set of qualifications, skills and responsibilities, but nonetheless represent equal value and, therefore, merit equal pay</a:t>
            </a:r>
            <a:r>
              <a:rPr lang="en-GB" sz="2000" b="0" i="0">
                <a:effectLst/>
                <a:latin typeface="Helvetica Neue"/>
              </a:rPr>
              <a:t>.</a:t>
            </a:r>
          </a:p>
          <a:p>
            <a:r>
              <a:rPr lang="en-GB" sz="2000" b="0" i="0">
                <a:effectLst/>
                <a:latin typeface="Helvetica Neue"/>
              </a:rPr>
              <a:t>A job in the male-dominated construction sector, for example, looks different from a job in the female-dominated childcare sector. But while the level of skill, effort, responsibility and working conditions may be similar, the childcare job will usually be lower-paid.</a:t>
            </a:r>
          </a:p>
          <a:p>
            <a:pPr marL="0" indent="0">
              <a:buNone/>
            </a:pPr>
            <a:endParaRPr lang="en-GB" sz="2000"/>
          </a:p>
        </p:txBody>
      </p:sp>
    </p:spTree>
    <p:extLst>
      <p:ext uri="{BB962C8B-B14F-4D97-AF65-F5344CB8AC3E}">
        <p14:creationId xmlns:p14="http://schemas.microsoft.com/office/powerpoint/2010/main" val="1738243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C0074CF-148C-F7DC-7930-A04AD8FE9123}"/>
              </a:ext>
            </a:extLst>
          </p:cNvPr>
          <p:cNvSpPr>
            <a:spLocks noGrp="1"/>
          </p:cNvSpPr>
          <p:nvPr>
            <p:ph type="title"/>
          </p:nvPr>
        </p:nvSpPr>
        <p:spPr>
          <a:xfrm>
            <a:off x="838200" y="643467"/>
            <a:ext cx="2951205" cy="5571066"/>
          </a:xfrm>
        </p:spPr>
        <p:txBody>
          <a:bodyPr>
            <a:normAutofit/>
          </a:bodyPr>
          <a:lstStyle/>
          <a:p>
            <a:br>
              <a:rPr lang="en-GB" sz="3400" b="0" i="0">
                <a:solidFill>
                  <a:srgbClr val="FFFFFF"/>
                </a:solidFill>
                <a:effectLst/>
                <a:latin typeface="American Typewriter - Semibold"/>
              </a:rPr>
            </a:br>
            <a:r>
              <a:rPr lang="en-GB" sz="3400" b="0" i="0">
                <a:solidFill>
                  <a:srgbClr val="FFFFFF"/>
                </a:solidFill>
                <a:effectLst/>
                <a:latin typeface="American Typewriter - Semibold"/>
              </a:rPr>
              <a:t>Gender pay gap statistics worldwide</a:t>
            </a:r>
            <a:br>
              <a:rPr lang="en-GB" sz="3400" b="0" i="0">
                <a:solidFill>
                  <a:srgbClr val="FFFFFF"/>
                </a:solidFill>
                <a:effectLst/>
                <a:latin typeface="American Typewriter - Semibold"/>
              </a:rPr>
            </a:br>
            <a:endParaRPr lang="en-GB" sz="3400">
              <a:solidFill>
                <a:srgbClr val="FFFFFF"/>
              </a:solidFill>
            </a:endParaRPr>
          </a:p>
        </p:txBody>
      </p:sp>
      <p:graphicFrame>
        <p:nvGraphicFramePr>
          <p:cNvPr id="5" name="Content Placeholder 2">
            <a:extLst>
              <a:ext uri="{FF2B5EF4-FFF2-40B4-BE49-F238E27FC236}">
                <a16:creationId xmlns:a16="http://schemas.microsoft.com/office/drawing/2014/main" id="{6BF212D6-EB27-887E-BF6E-46AB8F94DC5A}"/>
              </a:ext>
            </a:extLst>
          </p:cNvPr>
          <p:cNvGraphicFramePr>
            <a:graphicFrameLocks noGrp="1"/>
          </p:cNvGraphicFramePr>
          <p:nvPr>
            <p:ph idx="1"/>
            <p:extLst>
              <p:ext uri="{D42A27DB-BD31-4B8C-83A1-F6EECF244321}">
                <p14:modId xmlns:p14="http://schemas.microsoft.com/office/powerpoint/2010/main" val="1290805204"/>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3095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E18BD-D7EA-DCED-6BE1-B3F84131B3D4}"/>
              </a:ext>
            </a:extLst>
          </p:cNvPr>
          <p:cNvSpPr>
            <a:spLocks noGrp="1"/>
          </p:cNvSpPr>
          <p:nvPr>
            <p:ph type="title"/>
          </p:nvPr>
        </p:nvSpPr>
        <p:spPr>
          <a:xfrm>
            <a:off x="793662" y="386930"/>
            <a:ext cx="10066122" cy="1298448"/>
          </a:xfrm>
        </p:spPr>
        <p:txBody>
          <a:bodyPr anchor="b">
            <a:normAutofit/>
          </a:bodyPr>
          <a:lstStyle/>
          <a:p>
            <a:r>
              <a:rPr lang="en-GB" sz="4100" b="0" i="0" dirty="0">
                <a:effectLst/>
                <a:latin typeface="American Typewriter - Regular"/>
              </a:rPr>
              <a:t>Why is there a gender pay gap?</a:t>
            </a:r>
            <a:br>
              <a:rPr lang="en-GB" sz="4100" b="0" i="0" dirty="0">
                <a:effectLst/>
                <a:latin typeface="American Typewriter - Regular"/>
              </a:rPr>
            </a:br>
            <a:endParaRPr lang="en-GB" sz="4100" dirty="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2625BB-7A4D-8D3A-6154-40B38E52244D}"/>
              </a:ext>
            </a:extLst>
          </p:cNvPr>
          <p:cNvSpPr>
            <a:spLocks noGrp="1"/>
          </p:cNvSpPr>
          <p:nvPr>
            <p:ph idx="1"/>
          </p:nvPr>
        </p:nvSpPr>
        <p:spPr>
          <a:xfrm>
            <a:off x="352338" y="2599509"/>
            <a:ext cx="5931016" cy="3639450"/>
          </a:xfrm>
        </p:spPr>
        <p:txBody>
          <a:bodyPr anchor="ctr">
            <a:normAutofit/>
          </a:bodyPr>
          <a:lstStyle/>
          <a:p>
            <a:pPr marL="0" indent="0">
              <a:buNone/>
            </a:pPr>
            <a:r>
              <a:rPr lang="en-GB" i="1" dirty="0"/>
              <a:t>1. Systemic inequality </a:t>
            </a:r>
          </a:p>
          <a:p>
            <a:pPr marL="0" indent="0">
              <a:buNone/>
            </a:pPr>
            <a:r>
              <a:rPr lang="en-GB" sz="1800" dirty="0"/>
              <a:t>It is the </a:t>
            </a:r>
            <a:r>
              <a:rPr lang="en-GB" sz="1800" b="1" dirty="0"/>
              <a:t>ultimate</a:t>
            </a:r>
            <a:r>
              <a:rPr lang="en-GB" sz="1800" dirty="0"/>
              <a:t> root cause of the gender pay gap.  </a:t>
            </a:r>
          </a:p>
          <a:p>
            <a:pPr marL="0" indent="0">
              <a:buNone/>
            </a:pPr>
            <a:r>
              <a:rPr lang="en-GB" sz="1800" dirty="0"/>
              <a:t>Due to gender stereotypes and social norms, women are often trapped in low-skilled jobs with low wages.</a:t>
            </a:r>
          </a:p>
          <a:p>
            <a:pPr marL="0" indent="0">
              <a:buNone/>
            </a:pPr>
            <a:r>
              <a:rPr lang="en-GB" sz="1800" dirty="0"/>
              <a:t>This is compounded by discriminatory practices in the workplace, which tend to favour men in </a:t>
            </a:r>
            <a:r>
              <a:rPr lang="en-GB" sz="1800" b="1" dirty="0"/>
              <a:t>hiring decisions for higher-skilled, higher-paid jobs</a:t>
            </a:r>
            <a:r>
              <a:rPr lang="en-GB" sz="1800" dirty="0"/>
              <a:t>, and prevent women from gaining promotions and pay rises.  </a:t>
            </a:r>
          </a:p>
          <a:p>
            <a:pPr marL="0" indent="0">
              <a:buNone/>
            </a:pPr>
            <a:r>
              <a:rPr lang="en-GB" sz="1800" i="1" dirty="0"/>
              <a:t>“women enter the labour market, their role as workers is often seen as subsidiary or supplementary to their principle role of ‘homemakers’.” </a:t>
            </a:r>
            <a:r>
              <a:rPr lang="en-GB" sz="1600" i="1" dirty="0"/>
              <a:t>Chidi King, ITUC.</a:t>
            </a:r>
          </a:p>
        </p:txBody>
      </p:sp>
      <p:pic>
        <p:nvPicPr>
          <p:cNvPr id="4" name="Picture 3" descr="Chart, line chart&#10;&#10;Description automatically generated">
            <a:extLst>
              <a:ext uri="{FF2B5EF4-FFF2-40B4-BE49-F238E27FC236}">
                <a16:creationId xmlns:a16="http://schemas.microsoft.com/office/drawing/2014/main" id="{1AA7E87A-7DDC-2CF3-61A6-39159B136D60}"/>
              </a:ext>
            </a:extLst>
          </p:cNvPr>
          <p:cNvPicPr>
            <a:picLocks noChangeAspect="1"/>
          </p:cNvPicPr>
          <p:nvPr/>
        </p:nvPicPr>
        <p:blipFill rotWithShape="1">
          <a:blip r:embed="rId2"/>
          <a:srcRect r="2" b="3846"/>
          <a:stretch/>
        </p:blipFill>
        <p:spPr>
          <a:xfrm>
            <a:off x="6535025" y="2484255"/>
            <a:ext cx="4236440" cy="3060868"/>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3023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C2EFD5-203E-5BF8-1C58-46F6F5329001}"/>
              </a:ext>
            </a:extLst>
          </p:cNvPr>
          <p:cNvSpPr>
            <a:spLocks noGrp="1"/>
          </p:cNvSpPr>
          <p:nvPr>
            <p:ph type="title"/>
          </p:nvPr>
        </p:nvSpPr>
        <p:spPr>
          <a:xfrm>
            <a:off x="1043631" y="809898"/>
            <a:ext cx="9942716" cy="1554480"/>
          </a:xfrm>
        </p:spPr>
        <p:txBody>
          <a:bodyPr anchor="ctr">
            <a:normAutofit fontScale="90000"/>
          </a:bodyPr>
          <a:lstStyle/>
          <a:p>
            <a:r>
              <a:rPr lang="en-GB" sz="4800" dirty="0"/>
              <a:t>2. </a:t>
            </a:r>
            <a:r>
              <a:rPr lang="en-GB" sz="4800" b="0" i="1" dirty="0">
                <a:effectLst/>
                <a:latin typeface="American Typewriter - Regular"/>
              </a:rPr>
              <a:t>Unpaid care and domestic work</a:t>
            </a:r>
            <a:br>
              <a:rPr lang="en-GB" sz="4800" b="0" i="1" dirty="0">
                <a:effectLst/>
                <a:latin typeface="American Typewriter - Regular"/>
              </a:rPr>
            </a:br>
            <a:endParaRPr lang="en-GB" sz="4800" dirty="0"/>
          </a:p>
        </p:txBody>
      </p:sp>
      <p:sp>
        <p:nvSpPr>
          <p:cNvPr id="3" name="Content Placeholder 2">
            <a:extLst>
              <a:ext uri="{FF2B5EF4-FFF2-40B4-BE49-F238E27FC236}">
                <a16:creationId xmlns:a16="http://schemas.microsoft.com/office/drawing/2014/main" id="{B17395D9-DBCA-E6E7-9431-5F3AF0ADD82B}"/>
              </a:ext>
            </a:extLst>
          </p:cNvPr>
          <p:cNvSpPr>
            <a:spLocks noGrp="1"/>
          </p:cNvSpPr>
          <p:nvPr>
            <p:ph idx="1"/>
          </p:nvPr>
        </p:nvSpPr>
        <p:spPr>
          <a:xfrm>
            <a:off x="1045028" y="3017522"/>
            <a:ext cx="9941319" cy="3124658"/>
          </a:xfrm>
        </p:spPr>
        <p:txBody>
          <a:bodyPr anchor="ctr">
            <a:normAutofit/>
          </a:bodyPr>
          <a:lstStyle/>
          <a:p>
            <a:pPr marL="0" indent="0">
              <a:buNone/>
            </a:pPr>
            <a:r>
              <a:rPr lang="en-GB" sz="2400" b="0" i="0" dirty="0">
                <a:effectLst/>
                <a:latin typeface="Helvetica Neue"/>
              </a:rPr>
              <a:t>Because of the disproportionate amount of unpaid care and domestic work that falls on women and girls, they have </a:t>
            </a:r>
            <a:r>
              <a:rPr lang="en-GB" sz="2400" b="1" i="0" dirty="0">
                <a:effectLst/>
                <a:latin typeface="Helvetica Neue"/>
              </a:rPr>
              <a:t>less time to spend on paid work</a:t>
            </a:r>
            <a:r>
              <a:rPr lang="en-GB" sz="2400" b="0" i="0" dirty="0">
                <a:effectLst/>
                <a:latin typeface="Helvetica Neue"/>
              </a:rPr>
              <a:t>, or </a:t>
            </a:r>
            <a:r>
              <a:rPr lang="en-GB" sz="2400" b="1" i="0" dirty="0">
                <a:effectLst/>
                <a:latin typeface="Helvetica Neue"/>
              </a:rPr>
              <a:t>expanding the skills and qualifications</a:t>
            </a:r>
            <a:r>
              <a:rPr lang="en-GB" sz="2400" b="0" i="0" dirty="0">
                <a:effectLst/>
                <a:latin typeface="Helvetica Neue"/>
              </a:rPr>
              <a:t> they would need to gain higher-paid employment opportunities. </a:t>
            </a: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7031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7AFFE-1E2D-2876-5721-38706B451D1B}"/>
              </a:ext>
            </a:extLst>
          </p:cNvPr>
          <p:cNvSpPr>
            <a:spLocks noGrp="1"/>
          </p:cNvSpPr>
          <p:nvPr>
            <p:ph type="title"/>
          </p:nvPr>
        </p:nvSpPr>
        <p:spPr>
          <a:xfrm>
            <a:off x="5596501" y="489508"/>
            <a:ext cx="5754896" cy="1667569"/>
          </a:xfrm>
        </p:spPr>
        <p:txBody>
          <a:bodyPr anchor="b">
            <a:normAutofit/>
          </a:bodyPr>
          <a:lstStyle/>
          <a:p>
            <a:r>
              <a:rPr lang="en-GB" sz="4000" i="1" dirty="0">
                <a:effectLst/>
                <a:latin typeface="American Typewriter - Regular"/>
              </a:rPr>
              <a:t>3. Informal work</a:t>
            </a:r>
            <a:br>
              <a:rPr lang="en-GB" sz="4000" b="0" i="0" dirty="0">
                <a:effectLst/>
                <a:latin typeface="American Typewriter - Regular"/>
              </a:rPr>
            </a:br>
            <a:endParaRPr lang="en-GB" sz="4000" dirty="0"/>
          </a:p>
        </p:txBody>
      </p:sp>
      <p:pic>
        <p:nvPicPr>
          <p:cNvPr id="4" name="Picture 3" descr="A person selling food at an outdoor market&#10;&#10;Description automatically generated with low confidence">
            <a:extLst>
              <a:ext uri="{FF2B5EF4-FFF2-40B4-BE49-F238E27FC236}">
                <a16:creationId xmlns:a16="http://schemas.microsoft.com/office/drawing/2014/main" id="{8BB6D6E4-867B-6C85-F692-5FC52A5C1DE9}"/>
              </a:ext>
            </a:extLst>
          </p:cNvPr>
          <p:cNvPicPr>
            <a:picLocks noChangeAspect="1"/>
          </p:cNvPicPr>
          <p:nvPr/>
        </p:nvPicPr>
        <p:blipFill>
          <a:blip r:embed="rId2"/>
          <a:stretch>
            <a:fillRect/>
          </a:stretch>
        </p:blipFill>
        <p:spPr>
          <a:xfrm>
            <a:off x="1068130" y="1929173"/>
            <a:ext cx="3876165" cy="2567959"/>
          </a:xfrm>
          <a:prstGeom prst="rect">
            <a:avLst/>
          </a:prstGeom>
        </p:spPr>
      </p:pic>
      <p:sp>
        <p:nvSpPr>
          <p:cNvPr id="3" name="Content Placeholder 2">
            <a:extLst>
              <a:ext uri="{FF2B5EF4-FFF2-40B4-BE49-F238E27FC236}">
                <a16:creationId xmlns:a16="http://schemas.microsoft.com/office/drawing/2014/main" id="{9FB07E89-C0D9-1DB4-D686-29D3D7888360}"/>
              </a:ext>
            </a:extLst>
          </p:cNvPr>
          <p:cNvSpPr>
            <a:spLocks noGrp="1"/>
          </p:cNvSpPr>
          <p:nvPr>
            <p:ph idx="1"/>
          </p:nvPr>
        </p:nvSpPr>
        <p:spPr>
          <a:xfrm>
            <a:off x="5596502" y="2399251"/>
            <a:ext cx="5754896" cy="3204107"/>
          </a:xfrm>
        </p:spPr>
        <p:txBody>
          <a:bodyPr anchor="t">
            <a:normAutofit/>
          </a:bodyPr>
          <a:lstStyle/>
          <a:p>
            <a:r>
              <a:rPr lang="en-GB" sz="1700" b="0" i="0" dirty="0">
                <a:effectLst/>
                <a:latin typeface="Helvetica Neue"/>
              </a:rPr>
              <a:t>Women are significantly </a:t>
            </a:r>
            <a:r>
              <a:rPr lang="en-GB" sz="1700" b="1" i="0" dirty="0">
                <a:effectLst/>
                <a:latin typeface="Helvetica Neue"/>
              </a:rPr>
              <a:t>overrepresented in informal, insecure jobs</a:t>
            </a:r>
            <a:r>
              <a:rPr lang="en-GB" sz="1700" b="0" i="0" dirty="0">
                <a:effectLst/>
                <a:latin typeface="Helvetica Neue"/>
              </a:rPr>
              <a:t>, like cleaning, caring and garment/textile work.  </a:t>
            </a:r>
          </a:p>
          <a:p>
            <a:r>
              <a:rPr lang="en-GB" sz="1700" b="0" i="0" dirty="0">
                <a:effectLst/>
                <a:latin typeface="Helvetica Neue"/>
              </a:rPr>
              <a:t>These jobs often come with </a:t>
            </a:r>
            <a:r>
              <a:rPr lang="en-GB" sz="1700" b="1" i="0" dirty="0">
                <a:effectLst/>
                <a:latin typeface="Helvetica Neue"/>
              </a:rPr>
              <a:t>poor working conditions and fall outside of labour laws</a:t>
            </a:r>
            <a:r>
              <a:rPr lang="en-GB" sz="1700" b="0" i="0" dirty="0">
                <a:effectLst/>
                <a:latin typeface="Helvetica Neue"/>
              </a:rPr>
              <a:t>, so provide no access to health care, maternity protection or paid leave and put women at higher risk of violence at the workplace. </a:t>
            </a:r>
          </a:p>
          <a:p>
            <a:r>
              <a:rPr lang="en-GB" sz="1700" b="0" i="0" dirty="0">
                <a:effectLst/>
                <a:latin typeface="Helvetica Neue"/>
              </a:rPr>
              <a:t>This traps women in low wages, with little opportunity for career progression and decent work.</a:t>
            </a:r>
          </a:p>
          <a:p>
            <a:pPr marL="0" indent="0">
              <a:buNone/>
            </a:pPr>
            <a:endParaRPr lang="en-GB" sz="1700" dirty="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5944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177282AC-1501-F563-ED73-EB9F3DB206E2}"/>
              </a:ext>
            </a:extLst>
          </p:cNvPr>
          <p:cNvPicPr>
            <a:picLocks noChangeAspect="1"/>
          </p:cNvPicPr>
          <p:nvPr/>
        </p:nvPicPr>
        <p:blipFill rotWithShape="1">
          <a:blip r:embed="rId2">
            <a:alphaModFix amt="35000"/>
          </a:blip>
          <a:srcRect t="1510" b="14220"/>
          <a:stretch/>
        </p:blipFill>
        <p:spPr>
          <a:xfrm>
            <a:off x="20" y="1"/>
            <a:ext cx="12191980" cy="6857999"/>
          </a:xfrm>
          <a:prstGeom prst="rect">
            <a:avLst/>
          </a:prstGeom>
        </p:spPr>
      </p:pic>
      <p:sp>
        <p:nvSpPr>
          <p:cNvPr id="2" name="Title 1">
            <a:extLst>
              <a:ext uri="{FF2B5EF4-FFF2-40B4-BE49-F238E27FC236}">
                <a16:creationId xmlns:a16="http://schemas.microsoft.com/office/drawing/2014/main" id="{E5A2F217-6D24-C751-49E2-E1D63D4B3CE3}"/>
              </a:ext>
            </a:extLst>
          </p:cNvPr>
          <p:cNvSpPr>
            <a:spLocks noGrp="1"/>
          </p:cNvSpPr>
          <p:nvPr>
            <p:ph type="title"/>
          </p:nvPr>
        </p:nvSpPr>
        <p:spPr>
          <a:xfrm>
            <a:off x="838199" y="1065862"/>
            <a:ext cx="4673367" cy="4726276"/>
          </a:xfrm>
        </p:spPr>
        <p:txBody>
          <a:bodyPr>
            <a:normAutofit/>
          </a:bodyPr>
          <a:lstStyle/>
          <a:p>
            <a:pPr algn="r"/>
            <a:r>
              <a:rPr lang="en-GB" sz="5300" dirty="0">
                <a:ln w="22225">
                  <a:solidFill>
                    <a:srgbClr val="FFFFFF"/>
                  </a:solidFill>
                </a:ln>
                <a:noFill/>
              </a:rPr>
              <a:t>4. T</a:t>
            </a:r>
            <a:r>
              <a:rPr lang="en-GB" sz="5300" b="0" i="0" dirty="0">
                <a:ln w="22225">
                  <a:solidFill>
                    <a:srgbClr val="FFFFFF"/>
                  </a:solidFill>
                </a:ln>
                <a:noFill/>
                <a:effectLst/>
                <a:latin typeface="American Typewriter - Regular"/>
              </a:rPr>
              <a:t>he ‘motherhood penalty</a:t>
            </a:r>
            <a:r>
              <a:rPr lang="en-GB" sz="6800" b="0" i="0" dirty="0">
                <a:ln w="22225">
                  <a:solidFill>
                    <a:srgbClr val="FFFFFF"/>
                  </a:solidFill>
                </a:ln>
                <a:noFill/>
                <a:effectLst/>
                <a:latin typeface="American Typewriter - Regular"/>
              </a:rPr>
              <a:t>’</a:t>
            </a:r>
            <a:endParaRPr lang="en-GB" sz="6800" dirty="0">
              <a:ln w="22225">
                <a:solidFill>
                  <a:srgbClr val="FFFFFF"/>
                </a:solidFill>
              </a:ln>
              <a:noFill/>
            </a:endParaRPr>
          </a:p>
        </p:txBody>
      </p:sp>
      <p:cxnSp>
        <p:nvCxnSpPr>
          <p:cNvPr id="11"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008403-CEFA-443B-610F-64F547736521}"/>
              </a:ext>
            </a:extLst>
          </p:cNvPr>
          <p:cNvSpPr>
            <a:spLocks noGrp="1"/>
          </p:cNvSpPr>
          <p:nvPr>
            <p:ph idx="1"/>
          </p:nvPr>
        </p:nvSpPr>
        <p:spPr>
          <a:xfrm>
            <a:off x="7340369" y="419450"/>
            <a:ext cx="4054274" cy="5372688"/>
          </a:xfrm>
        </p:spPr>
        <p:txBody>
          <a:bodyPr anchor="ctr">
            <a:normAutofit/>
          </a:bodyPr>
          <a:lstStyle/>
          <a:p>
            <a:r>
              <a:rPr lang="en-GB" sz="2000" b="0" i="0" dirty="0">
                <a:solidFill>
                  <a:srgbClr val="FFFFFF"/>
                </a:solidFill>
                <a:effectLst/>
                <a:latin typeface="Helvetica Neue"/>
              </a:rPr>
              <a:t>While women are, on average, paid less than men, this disparity </a:t>
            </a:r>
            <a:r>
              <a:rPr lang="en-GB" sz="2000" b="1" i="0" dirty="0">
                <a:solidFill>
                  <a:srgbClr val="FFFFFF"/>
                </a:solidFill>
                <a:effectLst/>
                <a:latin typeface="Helvetica Neue"/>
              </a:rPr>
              <a:t>increases with the number of children a woman has</a:t>
            </a:r>
            <a:r>
              <a:rPr lang="en-GB" sz="2000" b="0" i="0" dirty="0">
                <a:solidFill>
                  <a:srgbClr val="FFFFFF"/>
                </a:solidFill>
                <a:effectLst/>
                <a:latin typeface="Helvetica Neue"/>
              </a:rPr>
              <a:t>.  </a:t>
            </a:r>
          </a:p>
          <a:p>
            <a:r>
              <a:rPr lang="en-GB" sz="2000" b="0" i="0" dirty="0">
                <a:solidFill>
                  <a:srgbClr val="FFFFFF"/>
                </a:solidFill>
                <a:effectLst/>
                <a:latin typeface="Helvetica Neue"/>
              </a:rPr>
              <a:t>This can relate to reduced working hours and/or employment in jobs with more seemingly family-friendly working hours, which tend to be lower-paid.</a:t>
            </a:r>
          </a:p>
          <a:p>
            <a:r>
              <a:rPr lang="en-GB" sz="2000" b="0" i="0" dirty="0">
                <a:solidFill>
                  <a:srgbClr val="FFFFFF"/>
                </a:solidFill>
                <a:effectLst/>
                <a:latin typeface="Helvetica Neue"/>
              </a:rPr>
              <a:t>The pay gap can also be caused by </a:t>
            </a:r>
            <a:r>
              <a:rPr lang="en-GB" sz="2000" b="1" i="0" dirty="0">
                <a:solidFill>
                  <a:srgbClr val="FFFFFF"/>
                </a:solidFill>
                <a:effectLst/>
                <a:latin typeface="Helvetica Neue"/>
              </a:rPr>
              <a:t>hiring and promotion decisions</a:t>
            </a:r>
            <a:r>
              <a:rPr lang="en-GB" sz="2000" b="0" i="0" dirty="0">
                <a:solidFill>
                  <a:srgbClr val="FFFFFF"/>
                </a:solidFill>
                <a:effectLst/>
                <a:latin typeface="Helvetica Neue"/>
              </a:rPr>
              <a:t> in the workplace, which favour men and non-mothers.</a:t>
            </a:r>
          </a:p>
          <a:p>
            <a:endParaRPr lang="en-GB" sz="1900" dirty="0">
              <a:solidFill>
                <a:srgbClr val="FFFFFF"/>
              </a:solidFill>
            </a:endParaRPr>
          </a:p>
        </p:txBody>
      </p:sp>
    </p:spTree>
    <p:extLst>
      <p:ext uri="{BB962C8B-B14F-4D97-AF65-F5344CB8AC3E}">
        <p14:creationId xmlns:p14="http://schemas.microsoft.com/office/powerpoint/2010/main" val="291427891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9A81756-DD2C-E9AD-DE05-1FB15AF73BD3}"/>
              </a:ext>
            </a:extLst>
          </p:cNvPr>
          <p:cNvSpPr>
            <a:spLocks noGrp="1"/>
          </p:cNvSpPr>
          <p:nvPr>
            <p:ph type="title"/>
          </p:nvPr>
        </p:nvSpPr>
        <p:spPr>
          <a:xfrm>
            <a:off x="838200" y="365125"/>
            <a:ext cx="5387502" cy="1325563"/>
          </a:xfrm>
        </p:spPr>
        <p:txBody>
          <a:bodyPr>
            <a:normAutofit/>
          </a:bodyPr>
          <a:lstStyle/>
          <a:p>
            <a:r>
              <a:rPr lang="en-GB" sz="3600" b="1" dirty="0"/>
              <a:t>Invisible Women</a:t>
            </a:r>
            <a:br>
              <a:rPr lang="en-GB" sz="3600" b="1" dirty="0"/>
            </a:br>
            <a:r>
              <a:rPr lang="en-GB" sz="2100" i="1" dirty="0"/>
              <a:t>(Caroline </a:t>
            </a:r>
            <a:r>
              <a:rPr lang="en-GB" sz="2100" i="1" dirty="0" err="1"/>
              <a:t>Criado</a:t>
            </a:r>
            <a:r>
              <a:rPr lang="en-GB" sz="2100" i="1" dirty="0"/>
              <a:t> Perez, 2020)</a:t>
            </a:r>
          </a:p>
        </p:txBody>
      </p:sp>
      <p:sp>
        <p:nvSpPr>
          <p:cNvPr id="3" name="Content Placeholder 2">
            <a:extLst>
              <a:ext uri="{FF2B5EF4-FFF2-40B4-BE49-F238E27FC236}">
                <a16:creationId xmlns:a16="http://schemas.microsoft.com/office/drawing/2014/main" id="{09B62A4A-A3C7-EA33-108C-91F8935F9F92}"/>
              </a:ext>
            </a:extLst>
          </p:cNvPr>
          <p:cNvSpPr>
            <a:spLocks noGrp="1"/>
          </p:cNvSpPr>
          <p:nvPr>
            <p:ph idx="1"/>
          </p:nvPr>
        </p:nvSpPr>
        <p:spPr>
          <a:xfrm>
            <a:off x="403907" y="1825625"/>
            <a:ext cx="5821795" cy="4351338"/>
          </a:xfrm>
        </p:spPr>
        <p:txBody>
          <a:bodyPr>
            <a:normAutofit/>
          </a:bodyPr>
          <a:lstStyle/>
          <a:p>
            <a:pPr marL="0" indent="0">
              <a:buNone/>
            </a:pPr>
            <a:endParaRPr lang="en-GB" sz="1800" b="1" dirty="0">
              <a:latin typeface="Calibri" panose="020F0502020204030204" pitchFamily="34" charset="0"/>
              <a:ea typeface="DengXian" panose="02010600030101010101" pitchFamily="2" charset="-122"/>
              <a:cs typeface="Arial" panose="020B0604020202020204" pitchFamily="34" charset="0"/>
            </a:endParaRPr>
          </a:p>
          <a:p>
            <a:r>
              <a:rPr lang="en-GB" sz="2000" b="1" dirty="0">
                <a:effectLst/>
                <a:latin typeface="Calibri" panose="020F0502020204030204" pitchFamily="34" charset="0"/>
                <a:ea typeface="DengXian" panose="02010600030101010101" pitchFamily="2" charset="-122"/>
                <a:cs typeface="Arial" panose="020B0604020202020204" pitchFamily="34" charset="0"/>
              </a:rPr>
              <a:t>it may seem fair and equitable to accord male and female public toilets the same amount of floor. 50/50 division of floor space has even been formalised in plumbing codes.</a:t>
            </a:r>
          </a:p>
          <a:p>
            <a:pPr marL="0" indent="0">
              <a:buNone/>
            </a:pPr>
            <a:r>
              <a:rPr lang="en-GB" sz="2000" b="1" dirty="0">
                <a:effectLst/>
                <a:latin typeface="Calibri" panose="020F0502020204030204" pitchFamily="34" charset="0"/>
                <a:ea typeface="DengXian" panose="02010600030101010101" pitchFamily="2" charset="-122"/>
                <a:cs typeface="Arial" panose="020B0604020202020204" pitchFamily="34" charset="0"/>
              </a:rPr>
              <a:t> </a:t>
            </a:r>
          </a:p>
          <a:p>
            <a:r>
              <a:rPr lang="en-GB" sz="2000" b="1" dirty="0">
                <a:effectLst/>
                <a:latin typeface="Calibri" panose="020F0502020204030204" pitchFamily="34" charset="0"/>
                <a:ea typeface="DengXian" panose="02010600030101010101" pitchFamily="2" charset="-122"/>
                <a:cs typeface="Arial" panose="020B0604020202020204" pitchFamily="34" charset="0"/>
              </a:rPr>
              <a:t>However, if a male toilet has both cubicles and urinals, the number of people who can use them at once is far higher per square foot of floor space in the male bathroom than in the female bathroom. </a:t>
            </a:r>
          </a:p>
          <a:p>
            <a:pPr marL="0" indent="0">
              <a:buNone/>
            </a:pPr>
            <a:endParaRPr lang="en-GB" sz="2000" b="1" dirty="0">
              <a:effectLst/>
              <a:latin typeface="Calibri" panose="020F0502020204030204" pitchFamily="34" charset="0"/>
              <a:ea typeface="DengXian" panose="02010600030101010101" pitchFamily="2" charset="-122"/>
              <a:cs typeface="Arial" panose="020B0604020202020204" pitchFamily="34" charset="0"/>
            </a:endParaRPr>
          </a:p>
          <a:p>
            <a:r>
              <a:rPr lang="en-GB" sz="2000" b="1" dirty="0">
                <a:effectLst/>
                <a:latin typeface="Calibri" panose="020F0502020204030204" pitchFamily="34" charset="0"/>
                <a:ea typeface="DengXian" panose="02010600030101010101" pitchFamily="2" charset="-122"/>
                <a:cs typeface="Arial" panose="020B0604020202020204" pitchFamily="34" charset="0"/>
              </a:rPr>
              <a:t>Suddenly equal floor space isn’t so equal!</a:t>
            </a:r>
          </a:p>
          <a:p>
            <a:pPr marL="0" indent="0">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sz="1800" dirty="0"/>
          </a:p>
        </p:txBody>
      </p:sp>
      <p:pic>
        <p:nvPicPr>
          <p:cNvPr id="4" name="Picture 3">
            <a:extLst>
              <a:ext uri="{FF2B5EF4-FFF2-40B4-BE49-F238E27FC236}">
                <a16:creationId xmlns:a16="http://schemas.microsoft.com/office/drawing/2014/main" id="{E4DEB2A4-E3A9-FCE1-D282-F3CD53C9B872}"/>
              </a:ext>
            </a:extLst>
          </p:cNvPr>
          <p:cNvPicPr>
            <a:picLocks noChangeAspect="1"/>
          </p:cNvPicPr>
          <p:nvPr/>
        </p:nvPicPr>
        <p:blipFill rotWithShape="1">
          <a:blip r:embed="rId2"/>
          <a:srcRect l="9015" r="24138"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4"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319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81023-BD63-ED4B-3E0D-3DF861EC5608}"/>
              </a:ext>
            </a:extLst>
          </p:cNvPr>
          <p:cNvSpPr>
            <a:spLocks noGrp="1"/>
          </p:cNvSpPr>
          <p:nvPr>
            <p:ph type="title"/>
          </p:nvPr>
        </p:nvSpPr>
        <p:spPr>
          <a:xfrm>
            <a:off x="686834" y="1153572"/>
            <a:ext cx="3200400" cy="4461163"/>
          </a:xfrm>
        </p:spPr>
        <p:txBody>
          <a:bodyPr>
            <a:normAutofit/>
          </a:bodyPr>
          <a:lstStyle/>
          <a:p>
            <a:r>
              <a:rPr lang="en-GB">
                <a:solidFill>
                  <a:srgbClr val="FFFFFF"/>
                </a:solidFill>
                <a:effectLst/>
                <a:latin typeface="Calibri" panose="020F0502020204030204" pitchFamily="34" charset="0"/>
                <a:ea typeface="DengXian" panose="02010600030101010101" pitchFamily="2" charset="-122"/>
                <a:cs typeface="Arial" panose="020B0604020202020204" pitchFamily="34" charset="0"/>
              </a:rPr>
              <a:t>Women take up to 2.3 times as long as men to use the toilet</a:t>
            </a:r>
            <a:endParaRPr lang="en-GB">
              <a:solidFill>
                <a:srgbClr val="FFFFFF"/>
              </a:solidFill>
            </a:endParaRP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6FCB73A-5D41-DAAB-3CC5-44E1157F7DC2}"/>
              </a:ext>
            </a:extLst>
          </p:cNvPr>
          <p:cNvSpPr>
            <a:spLocks noGrp="1"/>
          </p:cNvSpPr>
          <p:nvPr>
            <p:ph idx="1"/>
          </p:nvPr>
        </p:nvSpPr>
        <p:spPr>
          <a:xfrm>
            <a:off x="4447308" y="591344"/>
            <a:ext cx="6906491" cy="5585619"/>
          </a:xfrm>
        </p:spPr>
        <p:txBody>
          <a:bodyPr anchor="ctr">
            <a:normAutofit/>
          </a:bodyPr>
          <a:lstStyle/>
          <a:p>
            <a:r>
              <a:rPr lang="en-GB" sz="2600">
                <a:effectLst/>
                <a:latin typeface="Calibri" panose="020F0502020204030204" pitchFamily="34" charset="0"/>
                <a:ea typeface="DengXian" panose="02010600030101010101" pitchFamily="2" charset="-122"/>
                <a:cs typeface="Arial" panose="020B0604020202020204" pitchFamily="34" charset="0"/>
              </a:rPr>
              <a:t>Women are the majority of the elderly and disabled. </a:t>
            </a:r>
          </a:p>
          <a:p>
            <a:r>
              <a:rPr lang="en-GB" sz="2600">
                <a:effectLst/>
                <a:latin typeface="Calibri" panose="020F0502020204030204" pitchFamily="34" charset="0"/>
                <a:ea typeface="DengXian" panose="02010600030101010101" pitchFamily="2" charset="-122"/>
                <a:cs typeface="Arial" panose="020B0604020202020204" pitchFamily="34" charset="0"/>
              </a:rPr>
              <a:t>Women are also more likely to be accompanied by children, disabled and older people.</a:t>
            </a:r>
          </a:p>
          <a:p>
            <a:r>
              <a:rPr lang="en-GB" sz="2600">
                <a:latin typeface="Calibri" panose="020F0502020204030204" pitchFamily="34" charset="0"/>
                <a:ea typeface="DengXian" panose="02010600030101010101" pitchFamily="2" charset="-122"/>
                <a:cs typeface="Arial" panose="020B0604020202020204" pitchFamily="34" charset="0"/>
              </a:rPr>
              <a:t>T</a:t>
            </a:r>
            <a:r>
              <a:rPr lang="en-GB" sz="2600">
                <a:effectLst/>
                <a:latin typeface="Calibri" panose="020F0502020204030204" pitchFamily="34" charset="0"/>
                <a:ea typeface="DengXian" panose="02010600030101010101" pitchFamily="2" charset="-122"/>
                <a:cs typeface="Arial" panose="020B0604020202020204" pitchFamily="34" charset="0"/>
              </a:rPr>
              <a:t>here’s the 20–25% of women of childbearing age who may be on their period at any one time.</a:t>
            </a:r>
          </a:p>
          <a:p>
            <a:r>
              <a:rPr lang="en-GB" sz="2600">
                <a:effectLst/>
                <a:latin typeface="Calibri" panose="020F0502020204030204" pitchFamily="34" charset="0"/>
                <a:ea typeface="DengXian" panose="02010600030101010101" pitchFamily="2" charset="-122"/>
                <a:cs typeface="Arial" panose="020B0604020202020204" pitchFamily="34" charset="0"/>
              </a:rPr>
              <a:t>Pregnancy significantly reduces bladder capacity.</a:t>
            </a:r>
          </a:p>
          <a:p>
            <a:r>
              <a:rPr lang="en-GB" sz="2600">
                <a:latin typeface="Calibri" panose="020F0502020204030204" pitchFamily="34" charset="0"/>
                <a:ea typeface="DengXian" panose="02010600030101010101" pitchFamily="2" charset="-122"/>
                <a:cs typeface="Arial" panose="020B0604020202020204" pitchFamily="34" charset="0"/>
              </a:rPr>
              <a:t>W</a:t>
            </a:r>
            <a:r>
              <a:rPr lang="en-GB" sz="2600">
                <a:effectLst/>
                <a:latin typeface="Calibri" panose="020F0502020204030204" pitchFamily="34" charset="0"/>
                <a:ea typeface="DengXian" panose="02010600030101010101" pitchFamily="2" charset="-122"/>
                <a:cs typeface="Arial" panose="020B0604020202020204" pitchFamily="34" charset="0"/>
              </a:rPr>
              <a:t>omen are eight times more likely to suffer from urinary-tract infections than men which increases the frequency with which a toilet visit is needed.</a:t>
            </a:r>
          </a:p>
          <a:p>
            <a:pPr marL="0" indent="0">
              <a:buNone/>
            </a:pPr>
            <a:endParaRPr lang="en-GB" sz="2600"/>
          </a:p>
        </p:txBody>
      </p:sp>
    </p:spTree>
    <p:extLst>
      <p:ext uri="{BB962C8B-B14F-4D97-AF65-F5344CB8AC3E}">
        <p14:creationId xmlns:p14="http://schemas.microsoft.com/office/powerpoint/2010/main" val="1035251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Logo, company name&#10;&#10;Description automatically generated">
            <a:extLst>
              <a:ext uri="{FF2B5EF4-FFF2-40B4-BE49-F238E27FC236}">
                <a16:creationId xmlns:a16="http://schemas.microsoft.com/office/drawing/2014/main" id="{AB517D8B-C873-606C-CD5C-ECF566548F1A}"/>
              </a:ext>
            </a:extLst>
          </p:cNvPr>
          <p:cNvPicPr>
            <a:picLocks noChangeAspect="1"/>
          </p:cNvPicPr>
          <p:nvPr/>
        </p:nvPicPr>
        <p:blipFill>
          <a:blip r:embed="rId2"/>
          <a:stretch>
            <a:fillRect/>
          </a:stretch>
        </p:blipFill>
        <p:spPr>
          <a:xfrm>
            <a:off x="1741714" y="457200"/>
            <a:ext cx="8708571" cy="5943600"/>
          </a:xfrm>
          <a:prstGeom prst="rect">
            <a:avLst/>
          </a:prstGeom>
        </p:spPr>
      </p:pic>
    </p:spTree>
    <p:extLst>
      <p:ext uri="{BB962C8B-B14F-4D97-AF65-F5344CB8AC3E}">
        <p14:creationId xmlns:p14="http://schemas.microsoft.com/office/powerpoint/2010/main" val="1647994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descr="Scan of a human brain in a neurology clinic">
            <a:extLst>
              <a:ext uri="{FF2B5EF4-FFF2-40B4-BE49-F238E27FC236}">
                <a16:creationId xmlns:a16="http://schemas.microsoft.com/office/drawing/2014/main" id="{29A93B43-BEA1-2077-D5FF-743D306316FE}"/>
              </a:ext>
            </a:extLst>
          </p:cNvPr>
          <p:cNvPicPr>
            <a:picLocks noChangeAspect="1"/>
          </p:cNvPicPr>
          <p:nvPr/>
        </p:nvPicPr>
        <p:blipFill rotWithShape="1">
          <a:blip r:embed="rId2"/>
          <a:srcRect l="51743" r="2065"/>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49C6B3C9-B316-FEF8-D5CA-88AAADDDA63D}"/>
              </a:ext>
            </a:extLst>
          </p:cNvPr>
          <p:cNvSpPr>
            <a:spLocks noGrp="1"/>
          </p:cNvSpPr>
          <p:nvPr>
            <p:ph type="title"/>
          </p:nvPr>
        </p:nvSpPr>
        <p:spPr>
          <a:xfrm>
            <a:off x="1137034" y="609601"/>
            <a:ext cx="6831188" cy="742950"/>
          </a:xfrm>
        </p:spPr>
        <p:txBody>
          <a:bodyPr>
            <a:normAutofit/>
          </a:bodyPr>
          <a:lstStyle/>
          <a:p>
            <a:r>
              <a:rPr lang="en-GB" sz="2800" b="1" dirty="0">
                <a:latin typeface="Calibri" panose="020F0502020204030204" pitchFamily="34" charset="0"/>
                <a:ea typeface="DengXian" panose="02010600030101010101" pitchFamily="2" charset="-122"/>
                <a:cs typeface="Arial" panose="020B0604020202020204" pitchFamily="34" charset="0"/>
              </a:rPr>
              <a:t>S</a:t>
            </a:r>
            <a:r>
              <a:rPr lang="en-GB" sz="2800" b="1" dirty="0">
                <a:effectLst/>
                <a:latin typeface="Calibri" panose="020F0502020204030204" pitchFamily="34" charset="0"/>
                <a:ea typeface="DengXian" panose="02010600030101010101" pitchFamily="2" charset="-122"/>
                <a:cs typeface="Arial" panose="020B0604020202020204" pitchFamily="34" charset="0"/>
              </a:rPr>
              <a:t>ex differences can be substantial</a:t>
            </a:r>
            <a:endParaRPr lang="en-GB" sz="2800" b="1" dirty="0"/>
          </a:p>
        </p:txBody>
      </p:sp>
      <p:sp>
        <p:nvSpPr>
          <p:cNvPr id="3" name="Content Placeholder 2">
            <a:extLst>
              <a:ext uri="{FF2B5EF4-FFF2-40B4-BE49-F238E27FC236}">
                <a16:creationId xmlns:a16="http://schemas.microsoft.com/office/drawing/2014/main" id="{44AF801B-E1D4-95FC-D250-561A6E0E5335}"/>
              </a:ext>
            </a:extLst>
          </p:cNvPr>
          <p:cNvSpPr>
            <a:spLocks noGrp="1"/>
          </p:cNvSpPr>
          <p:nvPr>
            <p:ph idx="1"/>
          </p:nvPr>
        </p:nvSpPr>
        <p:spPr>
          <a:xfrm>
            <a:off x="209550" y="1552575"/>
            <a:ext cx="7848599" cy="5086351"/>
          </a:xfrm>
        </p:spPr>
        <p:txBody>
          <a:bodyPr>
            <a:normAutofit lnSpcReduction="10000"/>
          </a:bodyPr>
          <a:lstStyle/>
          <a:p>
            <a:pPr marL="0" indent="0">
              <a:buNone/>
            </a:pP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r>
              <a:rPr lang="en-GB" sz="2000" dirty="0">
                <a:effectLst/>
                <a:latin typeface="Calibri" panose="020F0502020204030204" pitchFamily="34" charset="0"/>
                <a:ea typeface="DengXian" panose="02010600030101010101" pitchFamily="2" charset="-122"/>
                <a:cs typeface="Arial" panose="020B0604020202020204" pitchFamily="34" charset="0"/>
              </a:rPr>
              <a:t>Researchers have found sex differences in every tissue and organ system in the human body. </a:t>
            </a:r>
            <a:r>
              <a:rPr lang="en-GB" sz="2000" dirty="0">
                <a:latin typeface="Calibri" panose="020F0502020204030204" pitchFamily="34" charset="0"/>
                <a:ea typeface="DengXian" panose="02010600030101010101" pitchFamily="2" charset="-122"/>
                <a:cs typeface="Arial" panose="020B0604020202020204" pitchFamily="34" charset="0"/>
              </a:rPr>
              <a:t>M</a:t>
            </a:r>
            <a:r>
              <a:rPr lang="en-GB" sz="2000" dirty="0">
                <a:effectLst/>
                <a:latin typeface="Calibri" panose="020F0502020204030204" pitchFamily="34" charset="0"/>
                <a:ea typeface="DengXian" panose="02010600030101010101" pitchFamily="2" charset="-122"/>
                <a:cs typeface="Arial" panose="020B0604020202020204" pitchFamily="34" charset="0"/>
              </a:rPr>
              <a:t>ale and female bodies differ down to a cellular level. </a:t>
            </a:r>
          </a:p>
          <a:p>
            <a:r>
              <a:rPr lang="en-GB" sz="2000" dirty="0">
                <a:effectLst/>
                <a:latin typeface="Calibri" panose="020F0502020204030204" pitchFamily="34" charset="0"/>
                <a:ea typeface="DengXian" panose="02010600030101010101" pitchFamily="2" charset="-122"/>
                <a:cs typeface="Arial" panose="020B0604020202020204" pitchFamily="34" charset="0"/>
              </a:rPr>
              <a:t>Difference in ‘prevalence, course and severity’ of the majority of common human diseases.</a:t>
            </a:r>
          </a:p>
          <a:p>
            <a:r>
              <a:rPr lang="en-GB" sz="2000" dirty="0">
                <a:effectLst/>
                <a:latin typeface="Calibri" panose="020F0502020204030204" pitchFamily="34" charset="0"/>
                <a:ea typeface="DengXian" panose="02010600030101010101" pitchFamily="2" charset="-122"/>
                <a:cs typeface="Arial" panose="020B0604020202020204" pitchFamily="34" charset="0"/>
              </a:rPr>
              <a:t> There are sex differences in the fundamental mechanical workings of the heart.</a:t>
            </a:r>
          </a:p>
          <a:p>
            <a:r>
              <a:rPr lang="en-GB" sz="2000" dirty="0">
                <a:effectLst/>
                <a:latin typeface="Calibri" panose="020F0502020204030204" pitchFamily="34" charset="0"/>
                <a:ea typeface="DengXian" panose="02010600030101010101" pitchFamily="2" charset="-122"/>
                <a:cs typeface="Arial" panose="020B0604020202020204" pitchFamily="34" charset="0"/>
              </a:rPr>
              <a:t>In lung capacity.</a:t>
            </a:r>
          </a:p>
          <a:p>
            <a:r>
              <a:rPr lang="en-GB" sz="2000" dirty="0">
                <a:latin typeface="Calibri" panose="020F0502020204030204" pitchFamily="34" charset="0"/>
                <a:ea typeface="DengXian" panose="02010600030101010101" pitchFamily="2" charset="-122"/>
                <a:cs typeface="Arial" panose="020B0604020202020204" pitchFamily="34" charset="0"/>
              </a:rPr>
              <a:t>M</a:t>
            </a:r>
            <a:r>
              <a:rPr lang="en-GB" sz="2000" dirty="0">
                <a:effectLst/>
                <a:latin typeface="Calibri" panose="020F0502020204030204" pitchFamily="34" charset="0"/>
                <a:ea typeface="DengXian" panose="02010600030101010101" pitchFamily="2" charset="-122"/>
                <a:cs typeface="Arial" panose="020B0604020202020204" pitchFamily="34" charset="0"/>
              </a:rPr>
              <a:t>en and women who smoke the same number of cigarettes, women are 20–70% more likely to develop lung cancer.</a:t>
            </a:r>
          </a:p>
          <a:p>
            <a:r>
              <a:rPr lang="en-GB" sz="2000" dirty="0">
                <a:effectLst/>
                <a:latin typeface="Calibri" panose="020F0502020204030204" pitchFamily="34" charset="0"/>
                <a:ea typeface="DengXian" panose="02010600030101010101" pitchFamily="2" charset="-122"/>
                <a:cs typeface="Arial" panose="020B0604020202020204" pitchFamily="34" charset="0"/>
              </a:rPr>
              <a:t>Autoimmune diseases affect about 8% of the population, but women are three times more likely to develop one, making up about 80% of those affected.</a:t>
            </a:r>
          </a:p>
          <a:p>
            <a:r>
              <a:rPr lang="en-GB" sz="2000" dirty="0">
                <a:effectLst/>
                <a:latin typeface="Calibri" panose="020F0502020204030204" pitchFamily="34" charset="0"/>
                <a:ea typeface="DengXian" panose="02010600030101010101" pitchFamily="2" charset="-122"/>
                <a:cs typeface="Arial" panose="020B0604020202020204" pitchFamily="34" charset="0"/>
              </a:rPr>
              <a:t>In the presentation and outcome of Parkinson’s disease, stroke and brain ischaemia (insufficient blood flow to the brain)</a:t>
            </a:r>
            <a:r>
              <a:rPr lang="en-GB" sz="2000" dirty="0">
                <a:latin typeface="Calibri" panose="020F0502020204030204" pitchFamily="34" charset="0"/>
                <a:ea typeface="DengXian" panose="02010600030101010101" pitchFamily="2" charset="-122"/>
                <a:cs typeface="Arial" panose="020B0604020202020204" pitchFamily="34" charset="0"/>
              </a:rPr>
              <a:t>.</a:t>
            </a:r>
          </a:p>
          <a:p>
            <a:pPr marL="0" indent="0">
              <a:buNone/>
            </a:pP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endParaRPr lang="en-GB" sz="1100" dirty="0">
              <a:effectLst/>
              <a:latin typeface="Calibri" panose="020F0502020204030204" pitchFamily="34" charset="0"/>
              <a:ea typeface="DengXian" panose="02010600030101010101" pitchFamily="2" charset="-122"/>
              <a:cs typeface="Arial" panose="020B0604020202020204" pitchFamily="34" charset="0"/>
            </a:endParaRPr>
          </a:p>
          <a:p>
            <a:endParaRPr lang="en-GB" sz="1100" dirty="0"/>
          </a:p>
        </p:txBody>
      </p:sp>
    </p:spTree>
    <p:extLst>
      <p:ext uri="{BB962C8B-B14F-4D97-AF65-F5344CB8AC3E}">
        <p14:creationId xmlns:p14="http://schemas.microsoft.com/office/powerpoint/2010/main" val="3857136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1DAE29-EB71-3D15-6DB1-31630FFE49E4}"/>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latin typeface="Calibri" panose="020F0502020204030204" pitchFamily="34" charset="0"/>
                <a:ea typeface="DengXian" panose="02010600030101010101" pitchFamily="2" charset="-122"/>
                <a:cs typeface="Arial" panose="020B0604020202020204" pitchFamily="34" charset="0"/>
              </a:rPr>
              <a:t>W</a:t>
            </a:r>
            <a:r>
              <a:rPr lang="en-GB" sz="5600">
                <a:solidFill>
                  <a:srgbClr val="FFFFFF"/>
                </a:solidFill>
                <a:effectLst/>
                <a:latin typeface="Calibri" panose="020F0502020204030204" pitchFamily="34" charset="0"/>
                <a:ea typeface="DengXian" panose="02010600030101010101" pitchFamily="2" charset="-122"/>
                <a:cs typeface="Arial" panose="020B0604020202020204" pitchFamily="34" charset="0"/>
              </a:rPr>
              <a:t>hy aren’t we teaching </a:t>
            </a:r>
            <a:r>
              <a:rPr lang="en-GB" sz="5600">
                <a:solidFill>
                  <a:srgbClr val="FFFFFF"/>
                </a:solidFill>
                <a:latin typeface="Calibri" panose="020F0502020204030204" pitchFamily="34" charset="0"/>
                <a:ea typeface="DengXian" panose="02010600030101010101" pitchFamily="2" charset="-122"/>
                <a:cs typeface="Arial" panose="020B0604020202020204" pitchFamily="34" charset="0"/>
              </a:rPr>
              <a:t>like that</a:t>
            </a:r>
            <a:r>
              <a:rPr lang="en-GB" sz="5600">
                <a:solidFill>
                  <a:srgbClr val="FFFFFF"/>
                </a:solidFill>
                <a:effectLst/>
                <a:latin typeface="Calibri" panose="020F0502020204030204" pitchFamily="34" charset="0"/>
                <a:ea typeface="DengXian" panose="02010600030101010101" pitchFamily="2" charset="-122"/>
                <a:cs typeface="Arial" panose="020B0604020202020204" pitchFamily="34" charset="0"/>
              </a:rPr>
              <a:t>?</a:t>
            </a:r>
            <a:endParaRPr lang="en-GB" sz="5600">
              <a:solidFill>
                <a:srgbClr val="FFFFFF"/>
              </a:solidFill>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11" name="Content Placeholder 2">
            <a:extLst>
              <a:ext uri="{FF2B5EF4-FFF2-40B4-BE49-F238E27FC236}">
                <a16:creationId xmlns:a16="http://schemas.microsoft.com/office/drawing/2014/main" id="{F5D70DBF-B024-6668-6E97-ACD6CD102561}"/>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effectLst/>
                <a:latin typeface="Calibri" panose="020F0502020204030204" pitchFamily="34" charset="0"/>
                <a:ea typeface="DengXian" panose="02010600030101010101" pitchFamily="2" charset="-122"/>
                <a:cs typeface="Arial" panose="020B0604020202020204" pitchFamily="34" charset="0"/>
              </a:rPr>
              <a:t>The inclusion of sex-specific information in textbooks is dependent on the availability of sex-specific data, but because women have largely been excluded from medical research this data is severely lacking.</a:t>
            </a:r>
          </a:p>
          <a:p>
            <a:endParaRPr lang="en-GB" sz="2000" dirty="0">
              <a:solidFill>
                <a:schemeClr val="tx1">
                  <a:alpha val="80000"/>
                </a:schemeClr>
              </a:solidFill>
              <a:latin typeface="Calibri" panose="020F0502020204030204" pitchFamily="34" charset="0"/>
              <a:ea typeface="DengXian" panose="02010600030101010101" pitchFamily="2" charset="-122"/>
              <a:cs typeface="Arial" panose="020B0604020202020204" pitchFamily="34" charset="0"/>
            </a:endParaRPr>
          </a:p>
          <a:p>
            <a:endParaRPr lang="en-GB" sz="2000" dirty="0">
              <a:solidFill>
                <a:schemeClr val="tx1">
                  <a:alpha val="80000"/>
                </a:schemeClr>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5401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3DAD3-D519-55D7-9366-D3526EDA39B6}"/>
              </a:ext>
            </a:extLst>
          </p:cNvPr>
          <p:cNvSpPr>
            <a:spLocks noGrp="1"/>
          </p:cNvSpPr>
          <p:nvPr>
            <p:ph type="title"/>
          </p:nvPr>
        </p:nvSpPr>
        <p:spPr/>
        <p:txBody>
          <a:bodyPr/>
          <a:lstStyle/>
          <a:p>
            <a:r>
              <a:rPr lang="en-GB" dirty="0"/>
              <a:t>Other studies</a:t>
            </a:r>
          </a:p>
        </p:txBody>
      </p:sp>
      <p:graphicFrame>
        <p:nvGraphicFramePr>
          <p:cNvPr id="12" name="Content Placeholder 2">
            <a:extLst>
              <a:ext uri="{FF2B5EF4-FFF2-40B4-BE49-F238E27FC236}">
                <a16:creationId xmlns:a16="http://schemas.microsoft.com/office/drawing/2014/main" id="{CC0EDC41-3279-20AA-C1CA-E476E73E4265}"/>
              </a:ext>
            </a:extLst>
          </p:cNvPr>
          <p:cNvGraphicFramePr>
            <a:graphicFrameLocks noGrp="1"/>
          </p:cNvGraphicFramePr>
          <p:nvPr>
            <p:ph idx="1"/>
            <p:extLst>
              <p:ext uri="{D42A27DB-BD31-4B8C-83A1-F6EECF244321}">
                <p14:modId xmlns:p14="http://schemas.microsoft.com/office/powerpoint/2010/main" val="2131016291"/>
              </p:ext>
            </p:extLst>
          </p:nvPr>
        </p:nvGraphicFramePr>
        <p:xfrm>
          <a:off x="838200" y="1384183"/>
          <a:ext cx="10515600" cy="4792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3462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D969D-93C7-273A-B42B-DB23960249EF}"/>
              </a:ext>
            </a:extLst>
          </p:cNvPr>
          <p:cNvSpPr>
            <a:spLocks noGrp="1"/>
          </p:cNvSpPr>
          <p:nvPr>
            <p:ph type="title"/>
          </p:nvPr>
        </p:nvSpPr>
        <p:spPr>
          <a:xfrm>
            <a:off x="838200" y="556995"/>
            <a:ext cx="10515600" cy="1133693"/>
          </a:xfrm>
        </p:spPr>
        <p:txBody>
          <a:bodyPr>
            <a:normAutofit/>
          </a:bodyPr>
          <a:lstStyle/>
          <a:p>
            <a:r>
              <a:rPr lang="en-GB" sz="5200"/>
              <a:t>Is it a question of education?</a:t>
            </a:r>
          </a:p>
        </p:txBody>
      </p:sp>
      <p:graphicFrame>
        <p:nvGraphicFramePr>
          <p:cNvPr id="5" name="Content Placeholder 2">
            <a:extLst>
              <a:ext uri="{FF2B5EF4-FFF2-40B4-BE49-F238E27FC236}">
                <a16:creationId xmlns:a16="http://schemas.microsoft.com/office/drawing/2014/main" id="{087D8FD7-2518-ADDC-3D0B-06DE1D6AD38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1477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CFCDAF-46CE-4056-866C-5EE9122FD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9F587EB1-1674-4B8B-88AD-2A81FFFB5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622F49D-9252-72B3-CBB6-FF4EB1D73C33}"/>
              </a:ext>
            </a:extLst>
          </p:cNvPr>
          <p:cNvPicPr>
            <a:picLocks noChangeAspect="1"/>
          </p:cNvPicPr>
          <p:nvPr/>
        </p:nvPicPr>
        <p:blipFill rotWithShape="1">
          <a:blip r:embed="rId2">
            <a:duotone>
              <a:schemeClr val="accent1">
                <a:shade val="45000"/>
                <a:satMod val="135000"/>
              </a:schemeClr>
              <a:prstClr val="white"/>
            </a:duotone>
            <a:alphaModFix amt="35000"/>
          </a:blip>
          <a:srcRect t="7652" b="7443"/>
          <a:stretch/>
        </p:blipFill>
        <p:spPr>
          <a:xfrm>
            <a:off x="20" y="10"/>
            <a:ext cx="12191981" cy="6857989"/>
          </a:xfrm>
          <a:prstGeom prst="rect">
            <a:avLst/>
          </a:prstGeom>
        </p:spPr>
      </p:pic>
      <p:sp>
        <p:nvSpPr>
          <p:cNvPr id="2" name="Title 1">
            <a:extLst>
              <a:ext uri="{FF2B5EF4-FFF2-40B4-BE49-F238E27FC236}">
                <a16:creationId xmlns:a16="http://schemas.microsoft.com/office/drawing/2014/main" id="{19D68606-9904-7DDE-3E1E-589FC5A33214}"/>
              </a:ext>
            </a:extLst>
          </p:cNvPr>
          <p:cNvSpPr>
            <a:spLocks noGrp="1"/>
          </p:cNvSpPr>
          <p:nvPr>
            <p:ph type="title"/>
          </p:nvPr>
        </p:nvSpPr>
        <p:spPr>
          <a:xfrm>
            <a:off x="838199" y="2545494"/>
            <a:ext cx="5257801" cy="1811077"/>
          </a:xfrm>
        </p:spPr>
        <p:txBody>
          <a:bodyPr anchor="b">
            <a:normAutofit/>
          </a:bodyPr>
          <a:lstStyle/>
          <a:p>
            <a:r>
              <a:rPr lang="en-GB" dirty="0">
                <a:solidFill>
                  <a:srgbClr val="FFFFFF"/>
                </a:solidFill>
              </a:rPr>
              <a:t>Stereotypes affecting men’s life </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5B5F638-6732-D17A-CF8E-95C9F7DFD134}"/>
              </a:ext>
            </a:extLst>
          </p:cNvPr>
          <p:cNvSpPr>
            <a:spLocks noGrp="1"/>
          </p:cNvSpPr>
          <p:nvPr>
            <p:ph idx="1"/>
          </p:nvPr>
        </p:nvSpPr>
        <p:spPr>
          <a:xfrm>
            <a:off x="6357014" y="698643"/>
            <a:ext cx="4996786" cy="5301467"/>
          </a:xfrm>
        </p:spPr>
        <p:txBody>
          <a:bodyPr anchor="b">
            <a:normAutofit/>
          </a:bodyPr>
          <a:lstStyle/>
          <a:p>
            <a:r>
              <a:rPr lang="en-GB" dirty="0">
                <a:solidFill>
                  <a:srgbClr val="FFFFFF"/>
                </a:solidFill>
              </a:rPr>
              <a:t>Prostate testing. </a:t>
            </a:r>
          </a:p>
          <a:p>
            <a:r>
              <a:rPr lang="en-GB" dirty="0">
                <a:solidFill>
                  <a:srgbClr val="FFFFFF"/>
                </a:solidFill>
              </a:rPr>
              <a:t>Stereotypes hinders appropriate physical and mental sexual health measures. i.e. erectile dysfunction </a:t>
            </a:r>
          </a:p>
          <a:p>
            <a:r>
              <a:rPr lang="en-GB" dirty="0">
                <a:solidFill>
                  <a:srgbClr val="FFFFFF"/>
                </a:solidFill>
              </a:rPr>
              <a:t>Affecting their reproductive rights. Prejudices about the loss of masculinity i.e. Vasectomy.</a:t>
            </a:r>
          </a:p>
          <a:p>
            <a:endParaRPr lang="en-GB" sz="2000" dirty="0">
              <a:solidFill>
                <a:srgbClr val="FFFFFF"/>
              </a:solidFill>
            </a:endParaRPr>
          </a:p>
        </p:txBody>
      </p:sp>
    </p:spTree>
    <p:extLst>
      <p:ext uri="{BB962C8B-B14F-4D97-AF65-F5344CB8AC3E}">
        <p14:creationId xmlns:p14="http://schemas.microsoft.com/office/powerpoint/2010/main" val="37803603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5A7FFF5-B85F-38BB-5FCF-2E6DEDD4BE28}"/>
              </a:ext>
            </a:extLst>
          </p:cNvPr>
          <p:cNvSpPr>
            <a:spLocks noGrp="1"/>
          </p:cNvSpPr>
          <p:nvPr>
            <p:ph type="title"/>
          </p:nvPr>
        </p:nvSpPr>
        <p:spPr>
          <a:xfrm>
            <a:off x="838200" y="365125"/>
            <a:ext cx="5387502" cy="1325563"/>
          </a:xfrm>
        </p:spPr>
        <p:txBody>
          <a:bodyPr>
            <a:normAutofit fontScale="90000"/>
          </a:bodyPr>
          <a:lstStyle/>
          <a:p>
            <a:br>
              <a:rPr lang="en-GB" dirty="0">
                <a:effectLst/>
                <a:latin typeface="Calibri" panose="020F0502020204030204" pitchFamily="34" charset="0"/>
                <a:ea typeface="DengXian" panose="02010600030101010101" pitchFamily="2" charset="-122"/>
                <a:cs typeface="Arial" panose="020B0604020202020204" pitchFamily="34" charset="0"/>
              </a:rPr>
            </a:br>
            <a:r>
              <a:rPr lang="en-GB" dirty="0">
                <a:effectLst/>
                <a:latin typeface="Calibri" panose="020F0502020204030204" pitchFamily="34" charset="0"/>
                <a:ea typeface="DengXian" panose="02010600030101010101" pitchFamily="2" charset="-122"/>
                <a:cs typeface="Arial" panose="020B0604020202020204" pitchFamily="34" charset="0"/>
              </a:rPr>
              <a:t>Women and Men Workload</a:t>
            </a:r>
            <a:endParaRPr lang="en-GB" dirty="0"/>
          </a:p>
        </p:txBody>
      </p:sp>
      <p:sp>
        <p:nvSpPr>
          <p:cNvPr id="3" name="Content Placeholder 2">
            <a:extLst>
              <a:ext uri="{FF2B5EF4-FFF2-40B4-BE49-F238E27FC236}">
                <a16:creationId xmlns:a16="http://schemas.microsoft.com/office/drawing/2014/main" id="{91BF6143-09B5-6E71-3663-73501403E74B}"/>
              </a:ext>
            </a:extLst>
          </p:cNvPr>
          <p:cNvSpPr>
            <a:spLocks noGrp="1"/>
          </p:cNvSpPr>
          <p:nvPr>
            <p:ph idx="1"/>
          </p:nvPr>
        </p:nvSpPr>
        <p:spPr>
          <a:xfrm>
            <a:off x="838200" y="1825625"/>
            <a:ext cx="5387502" cy="4351338"/>
          </a:xfrm>
        </p:spPr>
        <p:txBody>
          <a:bodyPr>
            <a:normAutofit/>
          </a:bodyPr>
          <a:lstStyle/>
          <a:p>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r>
              <a:rPr lang="en-GB" sz="2400" b="1" dirty="0">
                <a:effectLst/>
                <a:latin typeface="Calibri" panose="020F0502020204030204" pitchFamily="34" charset="0"/>
                <a:ea typeface="DengXian" panose="02010600030101010101" pitchFamily="2" charset="-122"/>
                <a:cs typeface="Arial" panose="020B0604020202020204" pitchFamily="34" charset="0"/>
              </a:rPr>
              <a:t>Globally, 75% of unpaid work is done by women, who spend between 3 and 6 hours per day on it compared to men’s average of 30 minutes to 2 hours.</a:t>
            </a:r>
          </a:p>
          <a:p>
            <a:r>
              <a:rPr lang="en-GB" sz="2400" b="1" dirty="0">
                <a:effectLst/>
                <a:latin typeface="Calibri" panose="020F0502020204030204" pitchFamily="34" charset="0"/>
                <a:ea typeface="DengXian" panose="02010600030101010101" pitchFamily="2" charset="-122"/>
                <a:cs typeface="Arial" panose="020B0604020202020204" pitchFamily="34" charset="0"/>
              </a:rPr>
              <a:t>Even in the country with the highest male unpaid working time (Denmark), men still spend less time on unpaid work than women in the country with the lowest female unpaid working time (Norway).</a:t>
            </a:r>
          </a:p>
          <a:p>
            <a:pPr marL="0" indent="0">
              <a:buNone/>
            </a:pPr>
            <a:endParaRPr lang="en-GB" sz="2400" dirty="0"/>
          </a:p>
        </p:txBody>
      </p:sp>
      <p:pic>
        <p:nvPicPr>
          <p:cNvPr id="4" name="Picture 3">
            <a:extLst>
              <a:ext uri="{FF2B5EF4-FFF2-40B4-BE49-F238E27FC236}">
                <a16:creationId xmlns:a16="http://schemas.microsoft.com/office/drawing/2014/main" id="{9CD4CD9D-050E-D401-0FA2-D8365A5F4B3B}"/>
              </a:ext>
            </a:extLst>
          </p:cNvPr>
          <p:cNvPicPr>
            <a:picLocks noChangeAspect="1"/>
          </p:cNvPicPr>
          <p:nvPr/>
        </p:nvPicPr>
        <p:blipFill rotWithShape="1">
          <a:blip r:embed="rId2"/>
          <a:srcRect l="27731" r="17939"/>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7"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45020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C30EA-A288-2C7D-A7EF-FEA198038A08}"/>
              </a:ext>
            </a:extLst>
          </p:cNvPr>
          <p:cNvSpPr>
            <a:spLocks noGrp="1"/>
          </p:cNvSpPr>
          <p:nvPr>
            <p:ph type="title"/>
          </p:nvPr>
        </p:nvSpPr>
        <p:spPr>
          <a:xfrm>
            <a:off x="838200" y="556995"/>
            <a:ext cx="10515600" cy="1133693"/>
          </a:xfrm>
        </p:spPr>
        <p:txBody>
          <a:bodyPr>
            <a:normAutofit/>
          </a:bodyPr>
          <a:lstStyle/>
          <a:p>
            <a:r>
              <a:rPr lang="en-GB" sz="5200" b="1"/>
              <a:t>Care activities</a:t>
            </a:r>
          </a:p>
        </p:txBody>
      </p:sp>
      <p:graphicFrame>
        <p:nvGraphicFramePr>
          <p:cNvPr id="5" name="Content Placeholder 2">
            <a:extLst>
              <a:ext uri="{FF2B5EF4-FFF2-40B4-BE49-F238E27FC236}">
                <a16:creationId xmlns:a16="http://schemas.microsoft.com/office/drawing/2014/main" id="{2211F852-33C5-8463-49B9-C5874951C530}"/>
              </a:ext>
            </a:extLst>
          </p:cNvPr>
          <p:cNvGraphicFramePr>
            <a:graphicFrameLocks noGrp="1"/>
          </p:cNvGraphicFramePr>
          <p:nvPr>
            <p:ph idx="1"/>
            <p:extLst>
              <p:ext uri="{D42A27DB-BD31-4B8C-83A1-F6EECF244321}">
                <p14:modId xmlns:p14="http://schemas.microsoft.com/office/powerpoint/2010/main" val="4379746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6825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C58AC2-0ED2-33CA-FA48-C8A75F02DE2E}"/>
              </a:ext>
            </a:extLst>
          </p:cNvPr>
          <p:cNvPicPr>
            <a:picLocks noChangeAspect="1"/>
          </p:cNvPicPr>
          <p:nvPr/>
        </p:nvPicPr>
        <p:blipFill rotWithShape="1">
          <a:blip r:embed="rId2"/>
          <a:srcRect t="7977" b="11952"/>
          <a:stretch/>
        </p:blipFill>
        <p:spPr>
          <a:xfrm>
            <a:off x="2" y="10"/>
            <a:ext cx="12191695" cy="6857990"/>
          </a:xfrm>
          <a:prstGeom prst="rect">
            <a:avLst/>
          </a:prstGeom>
        </p:spPr>
      </p:pic>
      <p:sp>
        <p:nvSpPr>
          <p:cNvPr id="26"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71ADED-AA48-E141-9F1B-A300979173E0}"/>
              </a:ext>
            </a:extLst>
          </p:cNvPr>
          <p:cNvSpPr>
            <a:spLocks noGrp="1"/>
          </p:cNvSpPr>
          <p:nvPr>
            <p:ph type="title"/>
          </p:nvPr>
        </p:nvSpPr>
        <p:spPr>
          <a:xfrm>
            <a:off x="643467" y="321734"/>
            <a:ext cx="6891186" cy="1135737"/>
          </a:xfrm>
        </p:spPr>
        <p:txBody>
          <a:bodyPr>
            <a:normAutofit/>
          </a:bodyPr>
          <a:lstStyle/>
          <a:p>
            <a:r>
              <a:rPr lang="en-GB" sz="3600"/>
              <a:t>Unpaid work is not considered work</a:t>
            </a:r>
          </a:p>
        </p:txBody>
      </p:sp>
      <p:sp>
        <p:nvSpPr>
          <p:cNvPr id="3" name="Content Placeholder 2">
            <a:extLst>
              <a:ext uri="{FF2B5EF4-FFF2-40B4-BE49-F238E27FC236}">
                <a16:creationId xmlns:a16="http://schemas.microsoft.com/office/drawing/2014/main" id="{B5705995-7464-CB81-A8D6-515DB3A0413C}"/>
              </a:ext>
            </a:extLst>
          </p:cNvPr>
          <p:cNvSpPr>
            <a:spLocks noGrp="1"/>
          </p:cNvSpPr>
          <p:nvPr>
            <p:ph idx="1"/>
          </p:nvPr>
        </p:nvSpPr>
        <p:spPr>
          <a:xfrm>
            <a:off x="421481" y="1876507"/>
            <a:ext cx="7550944" cy="4300455"/>
          </a:xfrm>
        </p:spPr>
        <p:txBody>
          <a:bodyPr>
            <a:normAutofit fontScale="92500" lnSpcReduction="10000"/>
          </a:bodyPr>
          <a:lstStyle/>
          <a:p>
            <a:r>
              <a:rPr lang="en-GB" sz="2400" dirty="0">
                <a:effectLst/>
                <a:latin typeface="Calibri" panose="020F0502020204030204" pitchFamily="34" charset="0"/>
                <a:ea typeface="DengXian" panose="02010600030101010101" pitchFamily="2" charset="-122"/>
                <a:cs typeface="Arial" panose="020B0604020202020204" pitchFamily="34" charset="0"/>
              </a:rPr>
              <a:t>The Economist isn’t alone in forgetting about women’s unpaid workload in their discussions of ‘work’. </a:t>
            </a:r>
          </a:p>
          <a:p>
            <a:r>
              <a:rPr lang="en-GB" sz="2400" dirty="0">
                <a:effectLst/>
                <a:latin typeface="Calibri" panose="020F0502020204030204" pitchFamily="34" charset="0"/>
                <a:ea typeface="DengXian" panose="02010600030101010101" pitchFamily="2" charset="-122"/>
                <a:cs typeface="Arial" panose="020B0604020202020204" pitchFamily="34" charset="0"/>
              </a:rPr>
              <a:t>When business magazines like Inc publish think-pieces telling us that ‘science’ tells us ‘you’ shouldn’t work more than forty hours a week, or when the Guardian informs us that ‘your job could be killing you’ if you work for more than thirty-nine hours per week, they aren’t talking to women, because for women there is no ‘if’. </a:t>
            </a:r>
          </a:p>
          <a:p>
            <a:r>
              <a:rPr lang="en-GB" sz="2400" dirty="0">
                <a:effectLst/>
                <a:latin typeface="Calibri" panose="020F0502020204030204" pitchFamily="34" charset="0"/>
                <a:ea typeface="DengXian" panose="02010600030101010101" pitchFamily="2" charset="-122"/>
                <a:cs typeface="Arial" panose="020B0604020202020204" pitchFamily="34" charset="0"/>
              </a:rPr>
              <a:t>Since 1930 the International Labour Organization (ILO) has stipulated that no one should exceed forty-eight hours a week at work, by which they meant paid work. Beyond this number of hours workers start incurring health costs.</a:t>
            </a:r>
          </a:p>
          <a:p>
            <a:r>
              <a:rPr lang="en-GB" sz="2400" dirty="0">
                <a:effectLst/>
                <a:latin typeface="Calibri" panose="020F0502020204030204" pitchFamily="34" charset="0"/>
                <a:ea typeface="DengXian" panose="02010600030101010101" pitchFamily="2" charset="-122"/>
                <a:cs typeface="Arial" panose="020B0604020202020204" pitchFamily="34" charset="0"/>
              </a:rPr>
              <a:t>Women do work well over this amount. Regularly. And it is killing them.</a:t>
            </a:r>
          </a:p>
          <a:p>
            <a:endParaRPr lang="en-GB" sz="2000" dirty="0"/>
          </a:p>
        </p:txBody>
      </p:sp>
      <p:grpSp>
        <p:nvGrpSpPr>
          <p:cNvPr id="28" name="Group 20">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30" name="Rectangle 2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2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5" name="Isosceles Triangle 2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51284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1884ACB-35D4-8707-82D9-0C858A7100A7}"/>
              </a:ext>
            </a:extLst>
          </p:cNvPr>
          <p:cNvPicPr>
            <a:picLocks noChangeAspect="1"/>
          </p:cNvPicPr>
          <p:nvPr/>
        </p:nvPicPr>
        <p:blipFill rotWithShape="1">
          <a:blip r:embed="rId2"/>
          <a:srcRect l="5302" r="3903" b="4"/>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4" name="Picture 3" descr="A person with a beard and a hat in a vehicle&#10;&#10;Description automatically generated with low confidence">
            <a:extLst>
              <a:ext uri="{FF2B5EF4-FFF2-40B4-BE49-F238E27FC236}">
                <a16:creationId xmlns:a16="http://schemas.microsoft.com/office/drawing/2014/main" id="{3A860C91-EB67-36C2-5039-C64EA20FE663}"/>
              </a:ext>
            </a:extLst>
          </p:cNvPr>
          <p:cNvPicPr>
            <a:picLocks noChangeAspect="1"/>
          </p:cNvPicPr>
          <p:nvPr/>
        </p:nvPicPr>
        <p:blipFill rotWithShape="1">
          <a:blip r:embed="rId3"/>
          <a:srcRect l="20400" r="15007" b="-1"/>
          <a:stretch/>
        </p:blipFill>
        <p:spPr>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p:spPr>
      </p:pic>
      <p:pic>
        <p:nvPicPr>
          <p:cNvPr id="5" name="Picture 4">
            <a:extLst>
              <a:ext uri="{FF2B5EF4-FFF2-40B4-BE49-F238E27FC236}">
                <a16:creationId xmlns:a16="http://schemas.microsoft.com/office/drawing/2014/main" id="{D7CE0A60-6D86-C21A-29EC-451A58229F53}"/>
              </a:ext>
            </a:extLst>
          </p:cNvPr>
          <p:cNvPicPr>
            <a:picLocks noChangeAspect="1"/>
          </p:cNvPicPr>
          <p:nvPr/>
        </p:nvPicPr>
        <p:blipFill rotWithShape="1">
          <a:blip r:embed="rId4"/>
          <a:srcRect l="20044" r="2582" b="-4"/>
          <a:stretch/>
        </p:blipFill>
        <p:spPr>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p:spPr>
      </p:pic>
      <p:sp useBgFill="1">
        <p:nvSpPr>
          <p:cNvPr id="26" name="Freeform: Shape 25">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94E5E4-2AC3-D04C-A108-94ADA181BFC3}"/>
              </a:ext>
            </a:extLst>
          </p:cNvPr>
          <p:cNvSpPr>
            <a:spLocks noGrp="1"/>
          </p:cNvSpPr>
          <p:nvPr>
            <p:ph type="title"/>
          </p:nvPr>
        </p:nvSpPr>
        <p:spPr>
          <a:xfrm>
            <a:off x="448056" y="685800"/>
            <a:ext cx="4922338" cy="1325563"/>
          </a:xfrm>
        </p:spPr>
        <p:txBody>
          <a:bodyPr>
            <a:normAutofit/>
          </a:bodyPr>
          <a:lstStyle/>
          <a:p>
            <a:r>
              <a:rPr lang="en-GB" sz="3400" b="1" dirty="0"/>
              <a:t>Jobs for men</a:t>
            </a:r>
          </a:p>
        </p:txBody>
      </p:sp>
      <p:sp>
        <p:nvSpPr>
          <p:cNvPr id="30" name="Rectangle 29">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386BFCF-131C-A1EF-147B-8298B0858E1A}"/>
              </a:ext>
            </a:extLst>
          </p:cNvPr>
          <p:cNvSpPr>
            <a:spLocks noGrp="1"/>
          </p:cNvSpPr>
          <p:nvPr>
            <p:ph idx="1"/>
          </p:nvPr>
        </p:nvSpPr>
        <p:spPr>
          <a:xfrm>
            <a:off x="448056" y="2514600"/>
            <a:ext cx="4922338" cy="3666744"/>
          </a:xfrm>
        </p:spPr>
        <p:txBody>
          <a:bodyPr>
            <a:normAutofit/>
          </a:bodyPr>
          <a:lstStyle/>
          <a:p>
            <a:pPr marL="0" indent="0">
              <a:buNone/>
            </a:pPr>
            <a:r>
              <a:rPr lang="en-GB" sz="2000" dirty="0"/>
              <a:t>Particular professions and jobs traditionally assigned to men. </a:t>
            </a:r>
          </a:p>
          <a:p>
            <a:pPr marL="0" indent="0">
              <a:buNone/>
            </a:pPr>
            <a:endParaRPr lang="en-GB" sz="2000" dirty="0"/>
          </a:p>
          <a:p>
            <a:pPr marL="0" indent="0">
              <a:buNone/>
            </a:pPr>
            <a:endParaRPr lang="en-GB" sz="2000" dirty="0"/>
          </a:p>
          <a:p>
            <a:pPr marL="0" indent="0">
              <a:buNone/>
            </a:pPr>
            <a:r>
              <a:rPr lang="en-GB" sz="2000" dirty="0"/>
              <a:t>Can you think an example of this stereotype?</a:t>
            </a:r>
          </a:p>
        </p:txBody>
      </p:sp>
      <p:pic>
        <p:nvPicPr>
          <p:cNvPr id="6" name="Picture 5" descr="A group of people in a cave&#10;&#10;Description automatically generated with medium confidence">
            <a:extLst>
              <a:ext uri="{FF2B5EF4-FFF2-40B4-BE49-F238E27FC236}">
                <a16:creationId xmlns:a16="http://schemas.microsoft.com/office/drawing/2014/main" id="{B4564BF6-3C52-B53B-C0EE-E4314E987E20}"/>
              </a:ext>
            </a:extLst>
          </p:cNvPr>
          <p:cNvPicPr>
            <a:picLocks noChangeAspect="1"/>
          </p:cNvPicPr>
          <p:nvPr/>
        </p:nvPicPr>
        <p:blipFill rotWithShape="1">
          <a:blip r:embed="rId5"/>
          <a:srcRect l="18710" r="264" b="1"/>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spTree>
    <p:extLst>
      <p:ext uri="{BB962C8B-B14F-4D97-AF65-F5344CB8AC3E}">
        <p14:creationId xmlns:p14="http://schemas.microsoft.com/office/powerpoint/2010/main" val="3095681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96384E-9CD7-2983-A397-722C64B14B80}"/>
              </a:ext>
            </a:extLst>
          </p:cNvPr>
          <p:cNvSpPr>
            <a:spLocks noGrp="1"/>
          </p:cNvSpPr>
          <p:nvPr>
            <p:ph type="title"/>
          </p:nvPr>
        </p:nvSpPr>
        <p:spPr>
          <a:xfrm>
            <a:off x="838200" y="556995"/>
            <a:ext cx="10515600" cy="1133693"/>
          </a:xfrm>
        </p:spPr>
        <p:txBody>
          <a:bodyPr>
            <a:normAutofit/>
          </a:bodyPr>
          <a:lstStyle/>
          <a:p>
            <a:r>
              <a:rPr lang="en-GB" sz="5200"/>
              <a:t>Maternity Leave</a:t>
            </a:r>
          </a:p>
        </p:txBody>
      </p:sp>
      <p:graphicFrame>
        <p:nvGraphicFramePr>
          <p:cNvPr id="5" name="Content Placeholder 2">
            <a:extLst>
              <a:ext uri="{FF2B5EF4-FFF2-40B4-BE49-F238E27FC236}">
                <a16:creationId xmlns:a16="http://schemas.microsoft.com/office/drawing/2014/main" id="{81494FE3-2FD2-1AFD-4AEF-DE3EDA36CA45}"/>
              </a:ext>
            </a:extLst>
          </p:cNvPr>
          <p:cNvGraphicFramePr>
            <a:graphicFrameLocks noGrp="1"/>
          </p:cNvGraphicFramePr>
          <p:nvPr>
            <p:ph idx="1"/>
            <p:extLst>
              <p:ext uri="{D42A27DB-BD31-4B8C-83A1-F6EECF244321}">
                <p14:modId xmlns:p14="http://schemas.microsoft.com/office/powerpoint/2010/main" val="27575584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6109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4ED1F-D3FA-1892-7029-FE34DC25278A}"/>
              </a:ext>
            </a:extLst>
          </p:cNvPr>
          <p:cNvSpPr>
            <a:spLocks noGrp="1"/>
          </p:cNvSpPr>
          <p:nvPr>
            <p:ph type="title"/>
          </p:nvPr>
        </p:nvSpPr>
        <p:spPr>
          <a:xfrm>
            <a:off x="3208815" y="504883"/>
            <a:ext cx="5458351" cy="1456189"/>
          </a:xfrm>
        </p:spPr>
        <p:txBody>
          <a:bodyPr>
            <a:normAutofit fontScale="90000"/>
          </a:bodyPr>
          <a:lstStyle/>
          <a:p>
            <a:pPr algn="ctr"/>
            <a:br>
              <a:rPr lang="en-GB" sz="3600" dirty="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rPr>
            </a:br>
            <a:r>
              <a:rPr lang="en-GB" sz="3600" dirty="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rPr>
              <a:t>Are women equally understood in the same circumstances? </a:t>
            </a:r>
            <a:br>
              <a:rPr lang="en-GB" dirty="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rPr>
            </a:br>
            <a:endParaRPr lang="en-GB" dirty="0">
              <a:solidFill>
                <a:schemeClr val="tx1">
                  <a:lumMod val="85000"/>
                  <a:lumOff val="15000"/>
                </a:schemeClr>
              </a:solidFill>
            </a:endParaRPr>
          </a:p>
        </p:txBody>
      </p:sp>
      <p:pic>
        <p:nvPicPr>
          <p:cNvPr id="5" name="Picture 4" descr="A person in a suit and tie&#10;&#10;Description automatically generated with medium confidence">
            <a:extLst>
              <a:ext uri="{FF2B5EF4-FFF2-40B4-BE49-F238E27FC236}">
                <a16:creationId xmlns:a16="http://schemas.microsoft.com/office/drawing/2014/main" id="{3515EDD6-B367-8EE6-16C5-DFC58DD7E50D}"/>
              </a:ext>
            </a:extLst>
          </p:cNvPr>
          <p:cNvPicPr>
            <a:picLocks noChangeAspect="1"/>
          </p:cNvPicPr>
          <p:nvPr/>
        </p:nvPicPr>
        <p:blipFill rotWithShape="1">
          <a:blip r:embed="rId2"/>
          <a:srcRect l="15744" r="15745" b="1"/>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0333F331-C8DC-9C3E-B3D8-1B7DDB9FADFB}"/>
              </a:ext>
            </a:extLst>
          </p:cNvPr>
          <p:cNvSpPr>
            <a:spLocks noGrp="1"/>
          </p:cNvSpPr>
          <p:nvPr>
            <p:ph idx="1"/>
          </p:nvPr>
        </p:nvSpPr>
        <p:spPr>
          <a:xfrm>
            <a:off x="3611534" y="2147357"/>
            <a:ext cx="4884766" cy="4101042"/>
          </a:xfrm>
        </p:spPr>
        <p:txBody>
          <a:bodyPr>
            <a:normAutofit/>
          </a:bodyPr>
          <a:lstStyle/>
          <a:p>
            <a:pPr marL="0" indent="0">
              <a:buNone/>
            </a:pPr>
            <a:endParaRPr lang="en-GB" sz="200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200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rPr>
              <a:t>Hillary </a:t>
            </a:r>
            <a:r>
              <a:rPr lang="en-GB" sz="2000" dirty="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rPr>
              <a:t>Clinton’s extraordinary, irrational, overwhelming ambition’ (Anne Applebaum )</a:t>
            </a:r>
          </a:p>
          <a:p>
            <a:pPr marL="0" indent="0">
              <a:buNone/>
            </a:pPr>
            <a:r>
              <a:rPr lang="en-GB" sz="2000" dirty="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rPr>
              <a:t>‘God knows, is there anybody more ambitious than Hillary Clinton? (David Geffen)</a:t>
            </a:r>
          </a:p>
          <a:p>
            <a:pPr marL="0" indent="0">
              <a:buNone/>
            </a:pPr>
            <a:r>
              <a:rPr lang="en-GB" sz="2000" dirty="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rPr>
              <a:t> ‘unbridled ambition’ (Colin Powell)</a:t>
            </a:r>
          </a:p>
          <a:p>
            <a:pPr marL="0" indent="0">
              <a:buNone/>
            </a:pPr>
            <a:r>
              <a:rPr lang="en-GB" sz="2000" dirty="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rPr>
              <a:t>‘don’t destroy the Democratic Party to satisfy the secretary’s ambitions’ (Bernie Sanders’ campaign manager). </a:t>
            </a:r>
          </a:p>
          <a:p>
            <a:pPr marL="0" indent="0">
              <a:buNone/>
            </a:pPr>
            <a:r>
              <a:rPr lang="en-GB" sz="2000" dirty="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rPr>
              <a:t>‘eaten alive by her ambitions’ (Julian Assange)</a:t>
            </a:r>
          </a:p>
          <a:p>
            <a:pPr marL="0" indent="0">
              <a:buNone/>
            </a:pPr>
            <a:endParaRPr lang="en-GB" sz="1700" dirty="0">
              <a:solidFill>
                <a:schemeClr val="tx1">
                  <a:lumMod val="85000"/>
                  <a:lumOff val="15000"/>
                </a:schemeClr>
              </a:solidFill>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700" dirty="0">
              <a:solidFill>
                <a:schemeClr val="tx1">
                  <a:lumMod val="85000"/>
                  <a:lumOff val="15000"/>
                </a:schemeClr>
              </a:solidFill>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700" dirty="0">
              <a:solidFill>
                <a:schemeClr val="tx1">
                  <a:lumMod val="85000"/>
                  <a:lumOff val="15000"/>
                </a:schemeClr>
              </a:solidFill>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700" dirty="0">
              <a:solidFill>
                <a:schemeClr val="tx1">
                  <a:lumMod val="85000"/>
                  <a:lumOff val="15000"/>
                </a:schemeClr>
              </a:solidFill>
            </a:endParaRPr>
          </a:p>
        </p:txBody>
      </p:sp>
      <p:pic>
        <p:nvPicPr>
          <p:cNvPr id="4" name="Picture 3" descr="A person smiling in front of a flag&#10;&#10;Description automatically generated with medium confidence">
            <a:extLst>
              <a:ext uri="{FF2B5EF4-FFF2-40B4-BE49-F238E27FC236}">
                <a16:creationId xmlns:a16="http://schemas.microsoft.com/office/drawing/2014/main" id="{5ECB271E-BC7F-AD4C-A801-4E21A00400FA}"/>
              </a:ext>
            </a:extLst>
          </p:cNvPr>
          <p:cNvPicPr>
            <a:picLocks noChangeAspect="1"/>
          </p:cNvPicPr>
          <p:nvPr/>
        </p:nvPicPr>
        <p:blipFill rotWithShape="1">
          <a:blip r:embed="rId3"/>
          <a:srcRect l="15717" r="16727"/>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3189206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48BCB-F5C7-6D5F-308E-E282D0B162EF}"/>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2800" b="1" kern="1200" dirty="0">
                <a:solidFill>
                  <a:schemeClr val="tx1"/>
                </a:solidFill>
                <a:latin typeface="+mj-lt"/>
                <a:ea typeface="+mj-ea"/>
                <a:cs typeface="+mj-cs"/>
              </a:rPr>
              <a:t>Is it important to have women in leadership jobs?</a:t>
            </a:r>
          </a:p>
        </p:txBody>
      </p:sp>
      <p:sp>
        <p:nvSpPr>
          <p:cNvPr id="9"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D9A4AD9-F483-8437-3713-95EC0E4A908E}"/>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a:lnSpc>
                <a:spcPct val="90000"/>
              </a:lnSpc>
              <a:spcAft>
                <a:spcPts val="600"/>
              </a:spcAft>
            </a:pPr>
            <a:r>
              <a:rPr lang="en-US" i="0" cap="all" dirty="0">
                <a:effectLst/>
              </a:rPr>
              <a:t>PROFESSOR ELWEN EVANS </a:t>
            </a:r>
          </a:p>
          <a:p>
            <a:pPr>
              <a:lnSpc>
                <a:spcPct val="90000"/>
              </a:lnSpc>
              <a:spcAft>
                <a:spcPts val="600"/>
              </a:spcAft>
            </a:pPr>
            <a:r>
              <a:rPr lang="en-US" dirty="0"/>
              <a:t>Elected new Vice-Chancellor of the University of Wales and the University of Wales Trinity Saint David (UWTSD) today.</a:t>
            </a:r>
          </a:p>
        </p:txBody>
      </p:sp>
      <p:sp>
        <p:nvSpPr>
          <p:cNvPr id="12"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1AC2FA4-157B-F460-2B8F-FDB12D13E60F}"/>
              </a:ext>
            </a:extLst>
          </p:cNvPr>
          <p:cNvPicPr>
            <a:picLocks noGrp="1" noChangeAspect="1"/>
          </p:cNvPicPr>
          <p:nvPr>
            <p:ph idx="1"/>
          </p:nvPr>
        </p:nvPicPr>
        <p:blipFill>
          <a:blip r:embed="rId2"/>
          <a:stretch>
            <a:fillRect/>
          </a:stretch>
        </p:blipFill>
        <p:spPr>
          <a:xfrm>
            <a:off x="6099137" y="650494"/>
            <a:ext cx="5405220" cy="5324142"/>
          </a:xfrm>
          <a:prstGeom prst="rect">
            <a:avLst/>
          </a:prstGeom>
        </p:spPr>
      </p:pic>
    </p:spTree>
    <p:extLst>
      <p:ext uri="{BB962C8B-B14F-4D97-AF65-F5344CB8AC3E}">
        <p14:creationId xmlns:p14="http://schemas.microsoft.com/office/powerpoint/2010/main" val="3886152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9"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1"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2"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5224257A-CD9E-3A0B-F325-BE39CDF1CF30}"/>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Key Questions</a:t>
            </a:r>
          </a:p>
        </p:txBody>
      </p:sp>
      <p:graphicFrame>
        <p:nvGraphicFramePr>
          <p:cNvPr id="23" name="Content Placeholder 2">
            <a:extLst>
              <a:ext uri="{FF2B5EF4-FFF2-40B4-BE49-F238E27FC236}">
                <a16:creationId xmlns:a16="http://schemas.microsoft.com/office/drawing/2014/main" id="{72A1783F-600F-F0C1-424D-DB4C31A071BF}"/>
              </a:ext>
            </a:extLst>
          </p:cNvPr>
          <p:cNvGraphicFramePr>
            <a:graphicFrameLocks noGrp="1"/>
          </p:cNvGraphicFramePr>
          <p:nvPr>
            <p:ph idx="1"/>
            <p:extLst>
              <p:ext uri="{D42A27DB-BD31-4B8C-83A1-F6EECF244321}">
                <p14:modId xmlns:p14="http://schemas.microsoft.com/office/powerpoint/2010/main" val="86868316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5820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F6E56-8813-E514-35CF-433BA36A5E34}"/>
              </a:ext>
            </a:extLst>
          </p:cNvPr>
          <p:cNvSpPr>
            <a:spLocks noGrp="1"/>
          </p:cNvSpPr>
          <p:nvPr>
            <p:ph type="title"/>
          </p:nvPr>
        </p:nvSpPr>
        <p:spPr>
          <a:xfrm>
            <a:off x="841248" y="548640"/>
            <a:ext cx="3600860" cy="5431536"/>
          </a:xfrm>
        </p:spPr>
        <p:txBody>
          <a:bodyPr>
            <a:normAutofit/>
          </a:bodyPr>
          <a:lstStyle/>
          <a:p>
            <a:r>
              <a:rPr lang="en-GB" sz="5400" dirty="0"/>
              <a:t>Question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B59247-04F3-0BB9-5E01-09714DBD38BD}"/>
              </a:ext>
            </a:extLst>
          </p:cNvPr>
          <p:cNvSpPr>
            <a:spLocks noGrp="1"/>
          </p:cNvSpPr>
          <p:nvPr>
            <p:ph idx="1"/>
          </p:nvPr>
        </p:nvSpPr>
        <p:spPr>
          <a:xfrm>
            <a:off x="5126418" y="552091"/>
            <a:ext cx="6224335" cy="5431536"/>
          </a:xfrm>
        </p:spPr>
        <p:txBody>
          <a:bodyPr anchor="ctr">
            <a:normAutofit/>
          </a:bodyPr>
          <a:lstStyle/>
          <a:p>
            <a:pPr marL="0" indent="0">
              <a:buNone/>
            </a:pPr>
            <a:r>
              <a:rPr lang="en-GB" i="1" dirty="0"/>
              <a:t>Does the emancipation of women mean the same thing universally?</a:t>
            </a:r>
            <a:endParaRPr lang="en-US" dirty="0"/>
          </a:p>
          <a:p>
            <a:pPr marL="0" indent="0">
              <a:buNone/>
            </a:pPr>
            <a:endParaRPr lang="en-GB" sz="2200" dirty="0"/>
          </a:p>
          <a:p>
            <a:pPr marL="0" indent="0">
              <a:buNone/>
            </a:pPr>
            <a:endParaRPr lang="en-GB" sz="2200" dirty="0"/>
          </a:p>
          <a:p>
            <a:pPr marL="0" indent="0">
              <a:buNone/>
            </a:pPr>
            <a:r>
              <a:rPr lang="en-GB" i="1" dirty="0"/>
              <a:t>What does emancipation mean for men?</a:t>
            </a:r>
          </a:p>
        </p:txBody>
      </p:sp>
    </p:spTree>
    <p:extLst>
      <p:ext uri="{BB962C8B-B14F-4D97-AF65-F5344CB8AC3E}">
        <p14:creationId xmlns:p14="http://schemas.microsoft.com/office/powerpoint/2010/main" val="37782499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1763</Words>
  <Application>Microsoft Office PowerPoint</Application>
  <PresentationFormat>Widescreen</PresentationFormat>
  <Paragraphs>111</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American Typewriter - Regular</vt:lpstr>
      <vt:lpstr>American Typewriter - Semibold</vt:lpstr>
      <vt:lpstr>Helvetica Neue</vt:lpstr>
      <vt:lpstr>Arial</vt:lpstr>
      <vt:lpstr>Calibri</vt:lpstr>
      <vt:lpstr>Calibri Light</vt:lpstr>
      <vt:lpstr>Office Theme</vt:lpstr>
      <vt:lpstr>Gender Inequality</vt:lpstr>
      <vt:lpstr>Issues related to Gender Inequality</vt:lpstr>
      <vt:lpstr>What does the gender pay gap mean?</vt:lpstr>
      <vt:lpstr> Gender pay gap statistics worldwide </vt:lpstr>
      <vt:lpstr>Why is there a gender pay gap? </vt:lpstr>
      <vt:lpstr>2. Unpaid care and domestic work </vt:lpstr>
      <vt:lpstr>3. Informal work </vt:lpstr>
      <vt:lpstr>4. The ‘motherhood penalty’</vt:lpstr>
      <vt:lpstr>Invisible Women (Caroline Criado Perez, 2020)</vt:lpstr>
      <vt:lpstr>Women take up to 2.3 times as long as men to use the toilet</vt:lpstr>
      <vt:lpstr>PowerPoint Presentation</vt:lpstr>
      <vt:lpstr>Sex differences can be substantial</vt:lpstr>
      <vt:lpstr>Why aren’t we teaching like that?</vt:lpstr>
      <vt:lpstr>Other studies</vt:lpstr>
      <vt:lpstr>Is it a question of education?</vt:lpstr>
      <vt:lpstr>Stereotypes affecting men’s life </vt:lpstr>
      <vt:lpstr> Women and Men Workload</vt:lpstr>
      <vt:lpstr>Care activities</vt:lpstr>
      <vt:lpstr>Unpaid work is not considered work</vt:lpstr>
      <vt:lpstr>Jobs for men</vt:lpstr>
      <vt:lpstr>Maternity Leave</vt:lpstr>
      <vt:lpstr> Are women equally understood in the same circumstances?  </vt:lpstr>
      <vt:lpstr>Is it important to have women in leadership jobs?</vt:lpstr>
      <vt:lpstr>Key Questions</vt:lpstr>
      <vt:lpstr>Question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Gender inequality</dc:title>
  <dc:creator>Lina Malagon</dc:creator>
  <cp:lastModifiedBy>Lina Malagon</cp:lastModifiedBy>
  <cp:revision>3</cp:revision>
  <dcterms:created xsi:type="dcterms:W3CDTF">2022-11-27T14:42:40Z</dcterms:created>
  <dcterms:modified xsi:type="dcterms:W3CDTF">2023-05-05T11:34:48Z</dcterms:modified>
</cp:coreProperties>
</file>