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media/image1.png" ContentType="image/png"/>
  <Override PartName="/ppt/media/image6.jpeg" ContentType="image/jpeg"/>
  <Override PartName="/ppt/media/image4.jpeg" ContentType="image/jpeg"/>
  <Override PartName="/ppt/media/image12.jpeg" ContentType="image/jpeg"/>
  <Override PartName="/ppt/media/image2.jpeg" ContentType="image/jpeg"/>
  <Override PartName="/ppt/media/image10.jpeg" ContentType="image/jpeg"/>
  <Override PartName="/ppt/media/image3.jpeg" ContentType="image/jpeg"/>
  <Override PartName="/ppt/media/image14.png" ContentType="image/png"/>
  <Override PartName="/ppt/media/image11.jpeg" ContentType="image/jpeg"/>
  <Override PartName="/ppt/media/image7.jpeg" ContentType="image/jpeg"/>
  <Override PartName="/ppt/media/image8.jpeg" ContentType="image/jpeg"/>
  <Override PartName="/ppt/media/image9.jpeg" ContentType="image/jpeg"/>
  <Override PartName="/ppt/media/image5.jpeg" ContentType="image/jpeg"/>
  <Override PartName="/ppt/media/image13.png" ContentType="image/png"/>
  <Override PartName="/ppt/_rels/presentation.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_rels/slideMaster4.xml.rels" ContentType="application/vnd.openxmlformats-package.relationships+xml"/>
  <Override PartName="/ppt/slideMasters/_rels/slideMaster3.xml.rels" ContentType="application/vnd.openxmlformats-package.relationships+xml"/>
  <Override PartName="/ppt/slideMasters/_rels/slideMaster2.xml.rels" ContentType="application/vnd.openxmlformats-package.relationships+xml"/>
  <Override PartName="/ppt/slideMasters/_rels/slideMaster1.xml.rels" ContentType="application/vnd.openxmlformats-package.relationships+xml"/>
  <Override PartName="/ppt/slideMasters/slideMaster4.xml" ContentType="application/vnd.openxmlformats-officedocument.presentationml.slideMaster+xml"/>
  <Override PartName="/ppt/slideLayouts/slideLayout1.xml" ContentType="application/vnd.openxmlformats-officedocument.presentationml.slideLayout+xml"/>
  <Override PartName="/ppt/slideLayouts/slideLayout24.xml" ContentType="application/vnd.openxmlformats-officedocument.presentationml.slideLayout+xml"/>
  <Override PartName="/ppt/slideLayouts/slideLayout18.xml" ContentType="application/vnd.openxmlformats-officedocument.presentationml.slideLayout+xml"/>
  <Override PartName="/ppt/slideLayouts/slideLayout20.xml" ContentType="application/vnd.openxmlformats-officedocument.presentationml.slideLayout+xml"/>
  <Override PartName="/ppt/slideLayouts/slideLayout2.xml" ContentType="application/vnd.openxmlformats-officedocument.presentationml.slideLayout+xml"/>
  <Override PartName="/ppt/slideLayouts/slideLayout25.xml" ContentType="application/vnd.openxmlformats-officedocument.presentationml.slideLayout+xml"/>
  <Override PartName="/ppt/slideLayouts/slideLayout19.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26.xml" ContentType="application/vnd.openxmlformats-officedocument.presentationml.slideLayout+xml"/>
  <Override PartName="/ppt/slideLayouts/slideLayout22.xml" ContentType="application/vnd.openxmlformats-officedocument.presentationml.slideLayout+xml"/>
  <Override PartName="/ppt/slideLayouts/_rels/slideLayout36.xml.rels" ContentType="application/vnd.openxmlformats-package.relationships+xml"/>
  <Override PartName="/ppt/slideLayouts/_rels/slideLayout39.xml.rels" ContentType="application/vnd.openxmlformats-package.relationships+xml"/>
  <Override PartName="/ppt/slideLayouts/_rels/slideLayout40.xml.rels" ContentType="application/vnd.openxmlformats-package.relationships+xml"/>
  <Override PartName="/ppt/slideLayouts/_rels/slideLayout38.xml.rels" ContentType="application/vnd.openxmlformats-package.relationships+xml"/>
  <Override PartName="/ppt/slideLayouts/_rels/slideLayout37.xml.rels" ContentType="application/vnd.openxmlformats-package.relationships+xml"/>
  <Override PartName="/ppt/slideLayouts/_rels/slideLayout35.xml.rels" ContentType="application/vnd.openxmlformats-package.relationships+xml"/>
  <Override PartName="/ppt/slideLayouts/_rels/slideLayout34.xml.rels" ContentType="application/vnd.openxmlformats-package.relationships+xml"/>
  <Override PartName="/ppt/slideLayouts/_rels/slideLayout33.xml.rels" ContentType="application/vnd.openxmlformats-package.relationships+xml"/>
  <Override PartName="/ppt/slideLayouts/_rels/slideLayout32.xml.rels" ContentType="application/vnd.openxmlformats-package.relationships+xml"/>
  <Override PartName="/ppt/slideLayouts/_rels/slideLayout31.xml.rels" ContentType="application/vnd.openxmlformats-package.relationships+xml"/>
  <Override PartName="/ppt/slideLayouts/_rels/slideLayout30.xml.rels" ContentType="application/vnd.openxmlformats-package.relationships+xml"/>
  <Override PartName="/ppt/slideLayouts/_rels/slideLayout41.xml.rels" ContentType="application/vnd.openxmlformats-package.relationships+xml"/>
  <Override PartName="/ppt/slideLayouts/_rels/slideLayout10.xml.rels" ContentType="application/vnd.openxmlformats-package.relationships+xml"/>
  <Override PartName="/ppt/slideLayouts/_rels/slideLayout44.xml.rels" ContentType="application/vnd.openxmlformats-package.relationships+xml"/>
  <Override PartName="/ppt/slideLayouts/_rels/slideLayout13.xml.rels" ContentType="application/vnd.openxmlformats-package.relationships+xml"/>
  <Override PartName="/ppt/slideLayouts/_rels/slideLayout47.xml.rels" ContentType="application/vnd.openxmlformats-package.relationships+xml"/>
  <Override PartName="/ppt/slideLayouts/_rels/slideLayout16.xml.rels" ContentType="application/vnd.openxmlformats-package.relationships+xml"/>
  <Override PartName="/ppt/slideLayouts/_rels/slideLayout1.xml.rels" ContentType="application/vnd.openxmlformats-package.relationships+xml"/>
  <Override PartName="/ppt/slideLayouts/_rels/slideLayout15.xml.rels" ContentType="application/vnd.openxmlformats-package.relationships+xml"/>
  <Override PartName="/ppt/slideLayouts/_rels/slideLayout12.xml.rels" ContentType="application/vnd.openxmlformats-package.relationships+xml"/>
  <Override PartName="/ppt/slideLayouts/_rels/slideLayout46.xml.rels" ContentType="application/vnd.openxmlformats-package.relationships+xml"/>
  <Override PartName="/ppt/slideLayouts/_rels/slideLayout43.xml.rels" ContentType="application/vnd.openxmlformats-package.relationships+xml"/>
  <Override PartName="/ppt/slideLayouts/_rels/slideLayout48.xml.rels" ContentType="application/vnd.openxmlformats-package.relationships+xml"/>
  <Override PartName="/ppt/slideLayouts/_rels/slideLayout14.xml.rels" ContentType="application/vnd.openxmlformats-package.relationships+xml"/>
  <Override PartName="/ppt/slideLayouts/_rels/slideLayout11.xml.rels" ContentType="application/vnd.openxmlformats-package.relationships+xml"/>
  <Override PartName="/ppt/slideLayouts/_rels/slideLayout45.xml.rels" ContentType="application/vnd.openxmlformats-package.relationships+xml"/>
  <Override PartName="/ppt/slideLayouts/_rels/slideLayout9.xml.rels" ContentType="application/vnd.openxmlformats-package.relationships+xml"/>
  <Override PartName="/ppt/slideLayouts/_rels/slideLayout22.xml.rels" ContentType="application/vnd.openxmlformats-package.relationships+xml"/>
  <Override PartName="/ppt/slideLayouts/_rels/slideLayout21.xml.rels" ContentType="application/vnd.openxmlformats-package.relationships+xml"/>
  <Override PartName="/ppt/slideLayouts/_rels/slideLayout8.xml.rels" ContentType="application/vnd.openxmlformats-package.relationships+xml"/>
  <Override PartName="/ppt/slideLayouts/_rels/slideLayout20.xml.rels" ContentType="application/vnd.openxmlformats-package.relationships+xml"/>
  <Override PartName="/ppt/slideLayouts/_rels/slideLayout7.xml.rels" ContentType="application/vnd.openxmlformats-package.relationships+xml"/>
  <Override PartName="/ppt/slideLayouts/_rels/slideLayout29.xml.rels" ContentType="application/vnd.openxmlformats-package.relationships+xml"/>
  <Override PartName="/ppt/slideLayouts/_rels/slideLayout42.xml.rels" ContentType="application/vnd.openxmlformats-package.relationships+xml"/>
  <Override PartName="/ppt/slideLayouts/_rels/slideLayout6.xml.rels" ContentType="application/vnd.openxmlformats-package.relationships+xml"/>
  <Override PartName="/ppt/slideLayouts/_rels/slideLayout28.xml.rels" ContentType="application/vnd.openxmlformats-package.relationships+xml"/>
  <Override PartName="/ppt/slideLayouts/_rels/slideLayout5.xml.rels" ContentType="application/vnd.openxmlformats-package.relationships+xml"/>
  <Override PartName="/ppt/slideLayouts/_rels/slideLayout27.xml.rels" ContentType="application/vnd.openxmlformats-package.relationships+xml"/>
  <Override PartName="/ppt/slideLayouts/_rels/slideLayout26.xml.rels" ContentType="application/vnd.openxmlformats-package.relationships+xml"/>
  <Override PartName="/ppt/slideLayouts/_rels/slideLayout19.xml.rels" ContentType="application/vnd.openxmlformats-package.relationships+xml"/>
  <Override PartName="/ppt/slideLayouts/_rels/slideLayout4.xml.rels" ContentType="application/vnd.openxmlformats-package.relationships+xml"/>
  <Override PartName="/ppt/slideLayouts/_rels/slideLayout25.xml.rels" ContentType="application/vnd.openxmlformats-package.relationships+xml"/>
  <Override PartName="/ppt/slideLayouts/_rels/slideLayout23.xml.rels" ContentType="application/vnd.openxmlformats-package.relationships+xml"/>
  <Override PartName="/ppt/slideLayouts/_rels/slideLayout17.xml.rels" ContentType="application/vnd.openxmlformats-package.relationships+xml"/>
  <Override PartName="/ppt/slideLayouts/_rels/slideLayout2.xml.rels" ContentType="application/vnd.openxmlformats-package.relationships+xml"/>
  <Override PartName="/ppt/slideLayouts/_rels/slideLayout18.xml.rels" ContentType="application/vnd.openxmlformats-package.relationships+xml"/>
  <Override PartName="/ppt/slideLayouts/_rels/slideLayout3.xml.rels" ContentType="application/vnd.openxmlformats-package.relationships+xml"/>
  <Override PartName="/ppt/slideLayouts/_rels/slideLayout24.xml.rels" ContentType="application/vnd.openxmlformats-package.relationships+xml"/>
  <Override PartName="/ppt/slideLayouts/slideLayout4.xml" ContentType="application/vnd.openxmlformats-officedocument.presentationml.slideLayout+xml"/>
  <Override PartName="/ppt/slideLayouts/slideLayout27.xml" ContentType="application/vnd.openxmlformats-officedocument.presentationml.slideLayout+xml"/>
  <Override PartName="/ppt/slideLayouts/slideLayout23.xml" ContentType="application/vnd.openxmlformats-officedocument.presentationml.slideLayout+xml"/>
  <Override PartName="/ppt/slideLayouts/slideLayout5.xml" ContentType="application/vnd.openxmlformats-officedocument.presentationml.slideLayout+xml"/>
  <Override PartName="/ppt/slideLayouts/slideLayout28.xml" ContentType="application/vnd.openxmlformats-officedocument.presentationml.slideLayout+xml"/>
  <Override PartName="/ppt/slideLayouts/slideLayout6.xml" ContentType="application/vnd.openxmlformats-officedocument.presentationml.slideLayout+xml"/>
  <Override PartName="/ppt/slideLayouts/slideLayout29.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Layouts/slideLayout45.xml" ContentType="application/vnd.openxmlformats-officedocument.presentationml.slideLayout+xml"/>
  <Override PartName="/ppt/slideLayouts/slideLayout48.xml" ContentType="application/vnd.openxmlformats-officedocument.presentationml.slideLayout+xml"/>
  <Override PartName="/ppt/slideLayouts/slideLayout14.xml" ContentType="application/vnd.openxmlformats-officedocument.presentationml.slideLayout+xml"/>
  <Override PartName="/ppt/slideLayouts/slideLayout17.xml" ContentType="application/vnd.openxmlformats-officedocument.presentationml.slideLayout+xml"/>
  <Override PartName="/ppt/slideLayouts/slideLayout12.xml" ContentType="application/vnd.openxmlformats-officedocument.presentationml.slideLayout+xml"/>
  <Override PartName="/ppt/slideLayouts/slideLayout46.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3.xml" ContentType="application/vnd.openxmlformats-officedocument.presentationml.slideLayout+xml"/>
  <Override PartName="/ppt/slideLayouts/slideLayout47.xml" ContentType="application/vnd.openxmlformats-officedocument.presentationml.slideLayout+xml"/>
  <Override PartName="/ppt/slideLayouts/slideLayout10.xml" ContentType="application/vnd.openxmlformats-officedocument.presentationml.slideLayout+xml"/>
  <Override PartName="/ppt/slideLayouts/slideLayout44.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1.xml" ContentType="application/vnd.openxmlformats-officedocument.presentationml.slideLayout+xml"/>
  <Override PartName="/ppt/slideLayouts/slideLayout37.xml" ContentType="application/vnd.openxmlformats-officedocument.presentationml.slideLayout+xml"/>
  <Override PartName="/ppt/slideLayouts/slideLayout42.xml" ContentType="application/vnd.openxmlformats-officedocument.presentationml.slideLayout+xml"/>
  <Override PartName="/ppt/slideLayouts/slideLayout38.xml" ContentType="application/vnd.openxmlformats-officedocument.presentationml.slideLayout+xml"/>
  <Override PartName="/ppt/slideLayouts/slideLayout40.xml" ContentType="application/vnd.openxmlformats-officedocument.presentationml.slideLayout+xml"/>
  <Override PartName="/ppt/slideLayouts/slideLayout43.xml" ContentType="application/vnd.openxmlformats-officedocument.presentationml.slideLayout+xml"/>
  <Override PartName="/ppt/slideLayouts/slideLayout39.xml" ContentType="application/vnd.openxmlformats-officedocument.presentationml.slideLayout+xml"/>
  <Override PartName="/ppt/slideLayouts/slideLayout36.xml" ContentType="application/vnd.openxmlformats-officedocument.presentationml.slideLayout+xml"/>
  <Override PartName="/ppt/slides/_rels/slide18.xml.rels" ContentType="application/vnd.openxmlformats-package.relationships+xml"/>
  <Override PartName="/ppt/slides/_rels/slide17.xml.rels" ContentType="application/vnd.openxmlformats-package.relationships+xml"/>
  <Override PartName="/ppt/slides/_rels/slide16.xml.rels" ContentType="application/vnd.openxmlformats-package.relationships+xml"/>
  <Override PartName="/ppt/slides/_rels/slide9.xml.rels" ContentType="application/vnd.openxmlformats-package.relationships+xml"/>
  <Override PartName="/ppt/slides/_rels/slide15.xml.rels" ContentType="application/vnd.openxmlformats-package.relationships+xml"/>
  <Override PartName="/ppt/slides/_rels/slide8.xml.rels" ContentType="application/vnd.openxmlformats-package.relationships+xml"/>
  <Override PartName="/ppt/slides/_rels/slide14.xml.rels" ContentType="application/vnd.openxmlformats-package.relationships+xml"/>
  <Override PartName="/ppt/slides/_rels/slide7.xml.rels" ContentType="application/vnd.openxmlformats-package.relationships+xml"/>
  <Override PartName="/ppt/slides/_rels/slide13.xml.rels" ContentType="application/vnd.openxmlformats-package.relationships+xml"/>
  <Override PartName="/ppt/slides/_rels/slide6.xml.rels" ContentType="application/vnd.openxmlformats-package.relationships+xml"/>
  <Override PartName="/ppt/slides/_rels/slide12.xml.rels" ContentType="application/vnd.openxmlformats-package.relationships+xml"/>
  <Override PartName="/ppt/slides/_rels/slide5.xml.rels" ContentType="application/vnd.openxmlformats-package.relationships+xml"/>
  <Override PartName="/ppt/slides/_rels/slide11.xml.rels" ContentType="application/vnd.openxmlformats-package.relationships+xml"/>
  <Override PartName="/ppt/slides/_rels/slide4.xml.rels" ContentType="application/vnd.openxmlformats-package.relationships+xml"/>
  <Override PartName="/ppt/slides/_rels/slide10.xml.rels" ContentType="application/vnd.openxmlformats-package.relationships+xml"/>
  <Override PartName="/ppt/slides/_rels/slide3.xml.rels" ContentType="application/vnd.openxmlformats-package.relationships+xml"/>
  <Override PartName="/ppt/slides/_rels/slide2.xml.rels" ContentType="application/vnd.openxmlformats-package.relationships+xml"/>
  <Override PartName="/ppt/slides/_rels/slide1.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10.xml" ContentType="application/vnd.openxmlformats-officedocument.presentationml.slide+xml"/>
  <Override PartName="/ppt/slides/slide7.xml" ContentType="application/vnd.openxmlformats-officedocument.presentationml.slide+xml"/>
  <Override PartName="/ppt/slides/slide11.xml" ContentType="application/vnd.openxmlformats-officedocument.presentationml.slide+xml"/>
  <Override PartName="/ppt/slides/slide8.xml" ContentType="application/vnd.openxmlformats-officedocument.presentationml.slide+xml"/>
  <Override PartName="/ppt/slides/slide12.xml" ContentType="application/vnd.openxmlformats-officedocument.presentationml.slide+xml"/>
  <Override PartName="/ppt/slides/slide9.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x="12192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slide" Target="slides/slide17.xml"/><Relationship Id="rId23" Type="http://schemas.openxmlformats.org/officeDocument/2006/relationships/slide" Target="slides/slide18.xml"/><Relationship Id="rId24"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95AE926B-4441-40E1-B612-CF4E3ADF11DF}"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6" name="PlaceHolder 2"/>
          <p:cNvSpPr>
            <a:spLocks noGrp="1"/>
          </p:cNvSpPr>
          <p:nvPr>
            <p:ph type="subTitle"/>
          </p:nvPr>
        </p:nvSpPr>
        <p:spPr>
          <a:xfrm>
            <a:off x="838080" y="1825560"/>
            <a:ext cx="10515240" cy="4350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8E9FE088-9E7E-4DA6-9A49-218D26FEBE6F}"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8" name="PlaceHolder 2"/>
          <p:cNvSpPr>
            <a:spLocks noGrp="1"/>
          </p:cNvSpPr>
          <p:nvPr>
            <p:ph/>
          </p:nvPr>
        </p:nvSpPr>
        <p:spPr>
          <a:xfrm>
            <a:off x="838080" y="1825560"/>
            <a:ext cx="1051524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2DF864EA-6C83-4601-8A67-DBB12D6B8569}"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0"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1"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4C1D1EB8-2318-4E1F-A00B-DC09B7842D32}"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BE05FBD9-2290-41AC-B89A-CB2D4CC8A48D}"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838080" y="365040"/>
            <a:ext cx="10515240" cy="614412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2DB185BE-FF18-4C11-969A-BB428F8C3A7E}"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5"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6"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7"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97BCE0D0-1A03-4AF4-8883-3A629E0A03F0}"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9"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20"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21" name="PlaceHolder 4"/>
          <p:cNvSpPr>
            <a:spLocks noGrp="1"/>
          </p:cNvSpPr>
          <p:nvPr>
            <p:ph/>
          </p:nvPr>
        </p:nvSpPr>
        <p:spPr>
          <a:xfrm>
            <a:off x="622620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88463069-DAFE-45EE-A0D1-2B5AED1A65A5}"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23"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24"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25" name="PlaceHolder 4"/>
          <p:cNvSpPr>
            <a:spLocks noGrp="1"/>
          </p:cNvSpPr>
          <p:nvPr>
            <p:ph/>
          </p:nvPr>
        </p:nvSpPr>
        <p:spPr>
          <a:xfrm>
            <a:off x="838080" y="409824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F8AEBB95-9156-4C37-90D3-C07F7192DCBD}"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27" name="PlaceHolder 2"/>
          <p:cNvSpPr>
            <a:spLocks noGrp="1"/>
          </p:cNvSpPr>
          <p:nvPr>
            <p:ph/>
          </p:nvPr>
        </p:nvSpPr>
        <p:spPr>
          <a:xfrm>
            <a:off x="838080" y="182556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28" name="PlaceHolder 3"/>
          <p:cNvSpPr>
            <a:spLocks noGrp="1"/>
          </p:cNvSpPr>
          <p:nvPr>
            <p:ph/>
          </p:nvPr>
        </p:nvSpPr>
        <p:spPr>
          <a:xfrm>
            <a:off x="838080" y="409824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B16AE3CF-1094-4CF6-8A57-D2BC25D96F0D}"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30"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31"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32"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33" name="PlaceHolder 5"/>
          <p:cNvSpPr>
            <a:spLocks noGrp="1"/>
          </p:cNvSpPr>
          <p:nvPr>
            <p:ph/>
          </p:nvPr>
        </p:nvSpPr>
        <p:spPr>
          <a:xfrm>
            <a:off x="622620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909C5278-0EBD-4242-821C-989547C8BDC5}"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35" name="PlaceHolder 2"/>
          <p:cNvSpPr>
            <a:spLocks noGrp="1"/>
          </p:cNvSpPr>
          <p:nvPr>
            <p:ph/>
          </p:nvPr>
        </p:nvSpPr>
        <p:spPr>
          <a:xfrm>
            <a:off x="83808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36" name="PlaceHolder 3"/>
          <p:cNvSpPr>
            <a:spLocks noGrp="1"/>
          </p:cNvSpPr>
          <p:nvPr>
            <p:ph/>
          </p:nvPr>
        </p:nvSpPr>
        <p:spPr>
          <a:xfrm>
            <a:off x="439344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37" name="PlaceHolder 4"/>
          <p:cNvSpPr>
            <a:spLocks noGrp="1"/>
          </p:cNvSpPr>
          <p:nvPr>
            <p:ph/>
          </p:nvPr>
        </p:nvSpPr>
        <p:spPr>
          <a:xfrm>
            <a:off x="794916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38" name="PlaceHolder 5"/>
          <p:cNvSpPr>
            <a:spLocks noGrp="1"/>
          </p:cNvSpPr>
          <p:nvPr>
            <p:ph/>
          </p:nvPr>
        </p:nvSpPr>
        <p:spPr>
          <a:xfrm>
            <a:off x="83808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39" name="PlaceHolder 6"/>
          <p:cNvSpPr>
            <a:spLocks noGrp="1"/>
          </p:cNvSpPr>
          <p:nvPr>
            <p:ph/>
          </p:nvPr>
        </p:nvSpPr>
        <p:spPr>
          <a:xfrm>
            <a:off x="439344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40" name="PlaceHolder 7"/>
          <p:cNvSpPr>
            <a:spLocks noGrp="1"/>
          </p:cNvSpPr>
          <p:nvPr>
            <p:ph/>
          </p:nvPr>
        </p:nvSpPr>
        <p:spPr>
          <a:xfrm>
            <a:off x="794916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E3FCD964-E280-47C0-9EBA-8928E82359A2}" type="slidenum">
              <a:t>&lt;#&gt;</a:t>
            </a:fld>
          </a:p>
        </p:txBody>
      </p:sp>
      <p:sp>
        <p:nvSpPr>
          <p:cNvPr id="11" name="PlaceHolder 10"/>
          <p:cNvSpPr>
            <a:spLocks noGrp="1"/>
          </p:cNvSpPr>
          <p:nvPr>
            <p:ph type="dt" idx="1"/>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5"/>
          </p:nvPr>
        </p:nvSpPr>
        <p:spPr/>
        <p:txBody>
          <a:bodyPr/>
          <a:p>
            <a:r>
              <a:t>Footer</a:t>
            </a:r>
          </a:p>
        </p:txBody>
      </p:sp>
      <p:sp>
        <p:nvSpPr>
          <p:cNvPr id="3" name="PlaceHolder 2"/>
          <p:cNvSpPr>
            <a:spLocks noGrp="1"/>
          </p:cNvSpPr>
          <p:nvPr>
            <p:ph type="sldNum" idx="6"/>
          </p:nvPr>
        </p:nvSpPr>
        <p:spPr/>
        <p:txBody>
          <a:bodyPr/>
          <a:p>
            <a:fld id="{D22BC602-2985-4939-944D-2F8EB2CE808D}" type="slidenum">
              <a:t>&lt;#&gt;</a:t>
            </a:fld>
          </a:p>
        </p:txBody>
      </p:sp>
      <p:sp>
        <p:nvSpPr>
          <p:cNvPr id="4" name="PlaceHolder 3"/>
          <p:cNvSpPr>
            <a:spLocks noGrp="1"/>
          </p:cNvSpPr>
          <p:nvPr>
            <p:ph type="dt" idx="4"/>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47" name="PlaceHolder 2"/>
          <p:cNvSpPr>
            <a:spLocks noGrp="1"/>
          </p:cNvSpPr>
          <p:nvPr>
            <p:ph type="subTitle"/>
          </p:nvPr>
        </p:nvSpPr>
        <p:spPr>
          <a:xfrm>
            <a:off x="838080" y="1825560"/>
            <a:ext cx="10515240" cy="4350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789B9A4E-AC17-43ED-A174-016A765ED23A}"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49" name="PlaceHolder 2"/>
          <p:cNvSpPr>
            <a:spLocks noGrp="1"/>
          </p:cNvSpPr>
          <p:nvPr>
            <p:ph/>
          </p:nvPr>
        </p:nvSpPr>
        <p:spPr>
          <a:xfrm>
            <a:off x="838080" y="1825560"/>
            <a:ext cx="1051524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6AEC4FB5-A4D6-4DB9-97FA-4BD5BE25212F}"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51"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2"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392918F2-25BC-4530-B89F-449D10F0FF8C}"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801C51BA-A046-4873-B28B-9CE9B9CCBEBD}"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838080" y="365040"/>
            <a:ext cx="10515240" cy="614412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D3996362-D7A8-40FA-A10C-65B409CA9F33}"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56"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7"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8"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5E6E243A-10C5-460A-9A4B-DD544B913CE9}"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60"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1"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2" name="PlaceHolder 4"/>
          <p:cNvSpPr>
            <a:spLocks noGrp="1"/>
          </p:cNvSpPr>
          <p:nvPr>
            <p:ph/>
          </p:nvPr>
        </p:nvSpPr>
        <p:spPr>
          <a:xfrm>
            <a:off x="622620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132E7DB1-05EF-4554-913D-3D2855C4252D}"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64"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5"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6" name="PlaceHolder 4"/>
          <p:cNvSpPr>
            <a:spLocks noGrp="1"/>
          </p:cNvSpPr>
          <p:nvPr>
            <p:ph/>
          </p:nvPr>
        </p:nvSpPr>
        <p:spPr>
          <a:xfrm>
            <a:off x="838080" y="409824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C219B98F-E2DA-462E-9EC9-3C045B718B4D}"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68" name="PlaceHolder 2"/>
          <p:cNvSpPr>
            <a:spLocks noGrp="1"/>
          </p:cNvSpPr>
          <p:nvPr>
            <p:ph/>
          </p:nvPr>
        </p:nvSpPr>
        <p:spPr>
          <a:xfrm>
            <a:off x="838080" y="182556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9" name="PlaceHolder 3"/>
          <p:cNvSpPr>
            <a:spLocks noGrp="1"/>
          </p:cNvSpPr>
          <p:nvPr>
            <p:ph/>
          </p:nvPr>
        </p:nvSpPr>
        <p:spPr>
          <a:xfrm>
            <a:off x="838080" y="409824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23B5B4A1-7C95-416C-935B-5B9948535DCB}"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71"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2"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3"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4" name="PlaceHolder 5"/>
          <p:cNvSpPr>
            <a:spLocks noGrp="1"/>
          </p:cNvSpPr>
          <p:nvPr>
            <p:ph/>
          </p:nvPr>
        </p:nvSpPr>
        <p:spPr>
          <a:xfrm>
            <a:off x="622620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 name="PlaceHolder 6"/>
          <p:cNvSpPr>
            <a:spLocks noGrp="1"/>
          </p:cNvSpPr>
          <p:nvPr>
            <p:ph type="ftr" idx="5"/>
          </p:nvPr>
        </p:nvSpPr>
        <p:spPr/>
        <p:txBody>
          <a:bodyPr/>
          <a:p>
            <a:r>
              <a:t>Footer</a:t>
            </a:r>
          </a:p>
        </p:txBody>
      </p:sp>
      <p:sp>
        <p:nvSpPr>
          <p:cNvPr id="8" name="PlaceHolder 7"/>
          <p:cNvSpPr>
            <a:spLocks noGrp="1"/>
          </p:cNvSpPr>
          <p:nvPr>
            <p:ph type="sldNum" idx="6"/>
          </p:nvPr>
        </p:nvSpPr>
        <p:spPr/>
        <p:txBody>
          <a:bodyPr/>
          <a:p>
            <a:fld id="{7CD04BB2-CA5F-4176-A6A5-E58CB04F6579}" type="slidenum">
              <a:t>&lt;#&gt;</a:t>
            </a:fld>
          </a:p>
        </p:txBody>
      </p:sp>
      <p:sp>
        <p:nvSpPr>
          <p:cNvPr id="9" name="PlaceHolder 8"/>
          <p:cNvSpPr>
            <a:spLocks noGrp="1"/>
          </p:cNvSpPr>
          <p:nvPr>
            <p:ph type="dt" idx="4"/>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76" name="PlaceHolder 2"/>
          <p:cNvSpPr>
            <a:spLocks noGrp="1"/>
          </p:cNvSpPr>
          <p:nvPr>
            <p:ph/>
          </p:nvPr>
        </p:nvSpPr>
        <p:spPr>
          <a:xfrm>
            <a:off x="83808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7" name="PlaceHolder 3"/>
          <p:cNvSpPr>
            <a:spLocks noGrp="1"/>
          </p:cNvSpPr>
          <p:nvPr>
            <p:ph/>
          </p:nvPr>
        </p:nvSpPr>
        <p:spPr>
          <a:xfrm>
            <a:off x="439344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8" name="PlaceHolder 4"/>
          <p:cNvSpPr>
            <a:spLocks noGrp="1"/>
          </p:cNvSpPr>
          <p:nvPr>
            <p:ph/>
          </p:nvPr>
        </p:nvSpPr>
        <p:spPr>
          <a:xfrm>
            <a:off x="794916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9" name="PlaceHolder 5"/>
          <p:cNvSpPr>
            <a:spLocks noGrp="1"/>
          </p:cNvSpPr>
          <p:nvPr>
            <p:ph/>
          </p:nvPr>
        </p:nvSpPr>
        <p:spPr>
          <a:xfrm>
            <a:off x="83808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80" name="PlaceHolder 6"/>
          <p:cNvSpPr>
            <a:spLocks noGrp="1"/>
          </p:cNvSpPr>
          <p:nvPr>
            <p:ph/>
          </p:nvPr>
        </p:nvSpPr>
        <p:spPr>
          <a:xfrm>
            <a:off x="439344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81" name="PlaceHolder 7"/>
          <p:cNvSpPr>
            <a:spLocks noGrp="1"/>
          </p:cNvSpPr>
          <p:nvPr>
            <p:ph/>
          </p:nvPr>
        </p:nvSpPr>
        <p:spPr>
          <a:xfrm>
            <a:off x="794916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9" name="PlaceHolder 8"/>
          <p:cNvSpPr>
            <a:spLocks noGrp="1"/>
          </p:cNvSpPr>
          <p:nvPr>
            <p:ph type="ftr" idx="5"/>
          </p:nvPr>
        </p:nvSpPr>
        <p:spPr/>
        <p:txBody>
          <a:bodyPr/>
          <a:p>
            <a:r>
              <a:t>Footer</a:t>
            </a:r>
          </a:p>
        </p:txBody>
      </p:sp>
      <p:sp>
        <p:nvSpPr>
          <p:cNvPr id="10" name="PlaceHolder 9"/>
          <p:cNvSpPr>
            <a:spLocks noGrp="1"/>
          </p:cNvSpPr>
          <p:nvPr>
            <p:ph type="sldNum" idx="6"/>
          </p:nvPr>
        </p:nvSpPr>
        <p:spPr/>
        <p:txBody>
          <a:bodyPr/>
          <a:p>
            <a:fld id="{9A1E0343-E2DB-40C5-BA1A-20683ED8717D}" type="slidenum">
              <a:t>&lt;#&gt;</a:t>
            </a:fld>
          </a:p>
        </p:txBody>
      </p:sp>
      <p:sp>
        <p:nvSpPr>
          <p:cNvPr id="11" name="PlaceHolder 10"/>
          <p:cNvSpPr>
            <a:spLocks noGrp="1"/>
          </p:cNvSpPr>
          <p:nvPr>
            <p:ph type="dt" idx="4"/>
          </p:nvPr>
        </p:nvSpPr>
        <p:spPr/>
        <p:txBody>
          <a:bodyPr/>
          <a:p>
            <a:r>
              <a:rPr lang="en-GB"/>
              <a:t/>
            </a: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8"/>
          </p:nvPr>
        </p:nvSpPr>
        <p:spPr/>
        <p:txBody>
          <a:bodyPr/>
          <a:p>
            <a:r>
              <a:t>Footer</a:t>
            </a:r>
          </a:p>
        </p:txBody>
      </p:sp>
      <p:sp>
        <p:nvSpPr>
          <p:cNvPr id="3" name="PlaceHolder 2"/>
          <p:cNvSpPr>
            <a:spLocks noGrp="1"/>
          </p:cNvSpPr>
          <p:nvPr>
            <p:ph type="sldNum" idx="9"/>
          </p:nvPr>
        </p:nvSpPr>
        <p:spPr/>
        <p:txBody>
          <a:bodyPr/>
          <a:p>
            <a:fld id="{0BA45EAF-7DD5-4903-A696-420442418969}" type="slidenum">
              <a:t>&lt;#&gt;</a:t>
            </a:fld>
          </a:p>
        </p:txBody>
      </p:sp>
      <p:sp>
        <p:nvSpPr>
          <p:cNvPr id="4" name="PlaceHolder 3"/>
          <p:cNvSpPr>
            <a:spLocks noGrp="1"/>
          </p:cNvSpPr>
          <p:nvPr>
            <p:ph type="dt" idx="7"/>
          </p:nvPr>
        </p:nvSpPr>
        <p:spPr/>
        <p:txBody>
          <a:bodyPr/>
          <a:p>
            <a:r>
              <a:rPr lang="en-GB"/>
              <a:t/>
            </a:r>
          </a:p>
        </p:txBody>
      </p:sp>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7"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88" name="PlaceHolder 2"/>
          <p:cNvSpPr>
            <a:spLocks noGrp="1"/>
          </p:cNvSpPr>
          <p:nvPr>
            <p:ph type="subTitle"/>
          </p:nvPr>
        </p:nvSpPr>
        <p:spPr>
          <a:xfrm>
            <a:off x="838080" y="1825560"/>
            <a:ext cx="10515240" cy="4350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8"/>
          </p:nvPr>
        </p:nvSpPr>
        <p:spPr/>
        <p:txBody>
          <a:bodyPr/>
          <a:p>
            <a:r>
              <a:t>Footer</a:t>
            </a:r>
          </a:p>
        </p:txBody>
      </p:sp>
      <p:sp>
        <p:nvSpPr>
          <p:cNvPr id="5" name="PlaceHolder 4"/>
          <p:cNvSpPr>
            <a:spLocks noGrp="1"/>
          </p:cNvSpPr>
          <p:nvPr>
            <p:ph type="sldNum" idx="9"/>
          </p:nvPr>
        </p:nvSpPr>
        <p:spPr/>
        <p:txBody>
          <a:bodyPr/>
          <a:p>
            <a:fld id="{B9D8B5F9-6B7A-4AC7-85A7-652337CE304B}" type="slidenum">
              <a:t>&lt;#&gt;</a:t>
            </a:fld>
          </a:p>
        </p:txBody>
      </p:sp>
      <p:sp>
        <p:nvSpPr>
          <p:cNvPr id="6" name="PlaceHolder 5"/>
          <p:cNvSpPr>
            <a:spLocks noGrp="1"/>
          </p:cNvSpPr>
          <p:nvPr>
            <p:ph type="dt" idx="7"/>
          </p:nvPr>
        </p:nvSpPr>
        <p:spPr/>
        <p:txBody>
          <a:bodyPr/>
          <a:p>
            <a:r>
              <a:rPr lang="en-GB"/>
              <a:t/>
            </a: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90" name="PlaceHolder 2"/>
          <p:cNvSpPr>
            <a:spLocks noGrp="1"/>
          </p:cNvSpPr>
          <p:nvPr>
            <p:ph/>
          </p:nvPr>
        </p:nvSpPr>
        <p:spPr>
          <a:xfrm>
            <a:off x="838080" y="1825560"/>
            <a:ext cx="1051524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4" name="PlaceHolder 3"/>
          <p:cNvSpPr>
            <a:spLocks noGrp="1"/>
          </p:cNvSpPr>
          <p:nvPr>
            <p:ph type="ftr" idx="8"/>
          </p:nvPr>
        </p:nvSpPr>
        <p:spPr/>
        <p:txBody>
          <a:bodyPr/>
          <a:p>
            <a:r>
              <a:t>Footer</a:t>
            </a:r>
          </a:p>
        </p:txBody>
      </p:sp>
      <p:sp>
        <p:nvSpPr>
          <p:cNvPr id="5" name="PlaceHolder 4"/>
          <p:cNvSpPr>
            <a:spLocks noGrp="1"/>
          </p:cNvSpPr>
          <p:nvPr>
            <p:ph type="sldNum" idx="9"/>
          </p:nvPr>
        </p:nvSpPr>
        <p:spPr/>
        <p:txBody>
          <a:bodyPr/>
          <a:p>
            <a:fld id="{EAFD51ED-0F92-4902-A769-5452CE6E8005}" type="slidenum">
              <a:t>&lt;#&gt;</a:t>
            </a:fld>
          </a:p>
        </p:txBody>
      </p:sp>
      <p:sp>
        <p:nvSpPr>
          <p:cNvPr id="6" name="PlaceHolder 5"/>
          <p:cNvSpPr>
            <a:spLocks noGrp="1"/>
          </p:cNvSpPr>
          <p:nvPr>
            <p:ph type="dt" idx="7"/>
          </p:nvPr>
        </p:nvSpPr>
        <p:spPr/>
        <p:txBody>
          <a:bodyPr/>
          <a:p>
            <a:r>
              <a:rPr lang="en-GB"/>
              <a:t/>
            </a: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92"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93"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 name="PlaceHolder 4"/>
          <p:cNvSpPr>
            <a:spLocks noGrp="1"/>
          </p:cNvSpPr>
          <p:nvPr>
            <p:ph type="ftr" idx="8"/>
          </p:nvPr>
        </p:nvSpPr>
        <p:spPr/>
        <p:txBody>
          <a:bodyPr/>
          <a:p>
            <a:r>
              <a:t>Footer</a:t>
            </a:r>
          </a:p>
        </p:txBody>
      </p:sp>
      <p:sp>
        <p:nvSpPr>
          <p:cNvPr id="6" name="PlaceHolder 5"/>
          <p:cNvSpPr>
            <a:spLocks noGrp="1"/>
          </p:cNvSpPr>
          <p:nvPr>
            <p:ph type="sldNum" idx="9"/>
          </p:nvPr>
        </p:nvSpPr>
        <p:spPr/>
        <p:txBody>
          <a:bodyPr/>
          <a:p>
            <a:fld id="{C0CA5FAE-DA4B-481A-9E3D-83BD561998C0}" type="slidenum">
              <a:t>&lt;#&gt;</a:t>
            </a:fld>
          </a:p>
        </p:txBody>
      </p:sp>
      <p:sp>
        <p:nvSpPr>
          <p:cNvPr id="7" name="PlaceHolder 6"/>
          <p:cNvSpPr>
            <a:spLocks noGrp="1"/>
          </p:cNvSpPr>
          <p:nvPr>
            <p:ph type="dt" idx="7"/>
          </p:nvPr>
        </p:nvSpPr>
        <p:spPr/>
        <p:txBody>
          <a:bodyPr/>
          <a:p>
            <a:r>
              <a:rPr lang="en-GB"/>
              <a:t/>
            </a: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4"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3" name="PlaceHolder 2"/>
          <p:cNvSpPr>
            <a:spLocks noGrp="1"/>
          </p:cNvSpPr>
          <p:nvPr>
            <p:ph type="ftr" idx="8"/>
          </p:nvPr>
        </p:nvSpPr>
        <p:spPr/>
        <p:txBody>
          <a:bodyPr/>
          <a:p>
            <a:r>
              <a:t>Footer</a:t>
            </a:r>
          </a:p>
        </p:txBody>
      </p:sp>
      <p:sp>
        <p:nvSpPr>
          <p:cNvPr id="4" name="PlaceHolder 3"/>
          <p:cNvSpPr>
            <a:spLocks noGrp="1"/>
          </p:cNvSpPr>
          <p:nvPr>
            <p:ph type="sldNum" idx="9"/>
          </p:nvPr>
        </p:nvSpPr>
        <p:spPr/>
        <p:txBody>
          <a:bodyPr/>
          <a:p>
            <a:fld id="{4BFA81EF-EBF9-4452-A493-E674A690A63F}" type="slidenum">
              <a:t>&lt;#&gt;</a:t>
            </a:fld>
          </a:p>
        </p:txBody>
      </p:sp>
      <p:sp>
        <p:nvSpPr>
          <p:cNvPr id="5" name="PlaceHolder 4"/>
          <p:cNvSpPr>
            <a:spLocks noGrp="1"/>
          </p:cNvSpPr>
          <p:nvPr>
            <p:ph type="dt" idx="7"/>
          </p:nvPr>
        </p:nvSpPr>
        <p:spPr/>
        <p:txBody>
          <a:bodyPr/>
          <a:p>
            <a:r>
              <a:rPr lang="en-GB"/>
              <a:t/>
            </a: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95" name="PlaceHolder 1"/>
          <p:cNvSpPr>
            <a:spLocks noGrp="1"/>
          </p:cNvSpPr>
          <p:nvPr>
            <p:ph type="subTitle"/>
          </p:nvPr>
        </p:nvSpPr>
        <p:spPr>
          <a:xfrm>
            <a:off x="838080" y="365040"/>
            <a:ext cx="10515240" cy="614412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8"/>
          </p:nvPr>
        </p:nvSpPr>
        <p:spPr/>
        <p:txBody>
          <a:bodyPr/>
          <a:p>
            <a:r>
              <a:t>Footer</a:t>
            </a:r>
          </a:p>
        </p:txBody>
      </p:sp>
      <p:sp>
        <p:nvSpPr>
          <p:cNvPr id="4" name="PlaceHolder 3"/>
          <p:cNvSpPr>
            <a:spLocks noGrp="1"/>
          </p:cNvSpPr>
          <p:nvPr>
            <p:ph type="sldNum" idx="9"/>
          </p:nvPr>
        </p:nvSpPr>
        <p:spPr/>
        <p:txBody>
          <a:bodyPr/>
          <a:p>
            <a:fld id="{53198B74-2068-49E5-8D78-8B42843FB96E}" type="slidenum">
              <a:t>&lt;#&gt;</a:t>
            </a:fld>
          </a:p>
        </p:txBody>
      </p:sp>
      <p:sp>
        <p:nvSpPr>
          <p:cNvPr id="5" name="PlaceHolder 4"/>
          <p:cNvSpPr>
            <a:spLocks noGrp="1"/>
          </p:cNvSpPr>
          <p:nvPr>
            <p:ph type="dt" idx="7"/>
          </p:nvPr>
        </p:nvSpPr>
        <p:spPr/>
        <p:txBody>
          <a:bodyPr/>
          <a:p>
            <a:r>
              <a:rPr lang="en-GB"/>
              <a:t/>
            </a: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96"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97"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98"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99"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9B906A8A-C0BF-404D-806A-DA9C80B1E29C}"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00"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01"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02"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03" name="PlaceHolder 4"/>
          <p:cNvSpPr>
            <a:spLocks noGrp="1"/>
          </p:cNvSpPr>
          <p:nvPr>
            <p:ph/>
          </p:nvPr>
        </p:nvSpPr>
        <p:spPr>
          <a:xfrm>
            <a:off x="622620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DC53DDF8-3CA9-43C4-BA0D-6D2952A100F2}"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04"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05"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06"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07" name="PlaceHolder 4"/>
          <p:cNvSpPr>
            <a:spLocks noGrp="1"/>
          </p:cNvSpPr>
          <p:nvPr>
            <p:ph/>
          </p:nvPr>
        </p:nvSpPr>
        <p:spPr>
          <a:xfrm>
            <a:off x="838080" y="409824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B79E2199-5861-4ED6-A141-F5F108B838CB}"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09" name="PlaceHolder 2"/>
          <p:cNvSpPr>
            <a:spLocks noGrp="1"/>
          </p:cNvSpPr>
          <p:nvPr>
            <p:ph/>
          </p:nvPr>
        </p:nvSpPr>
        <p:spPr>
          <a:xfrm>
            <a:off x="838080" y="182556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10" name="PlaceHolder 3"/>
          <p:cNvSpPr>
            <a:spLocks noGrp="1"/>
          </p:cNvSpPr>
          <p:nvPr>
            <p:ph/>
          </p:nvPr>
        </p:nvSpPr>
        <p:spPr>
          <a:xfrm>
            <a:off x="838080" y="409824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5" name="PlaceHolder 4"/>
          <p:cNvSpPr>
            <a:spLocks noGrp="1"/>
          </p:cNvSpPr>
          <p:nvPr>
            <p:ph type="ftr" idx="8"/>
          </p:nvPr>
        </p:nvSpPr>
        <p:spPr/>
        <p:txBody>
          <a:bodyPr/>
          <a:p>
            <a:r>
              <a:t>Footer</a:t>
            </a:r>
          </a:p>
        </p:txBody>
      </p:sp>
      <p:sp>
        <p:nvSpPr>
          <p:cNvPr id="6" name="PlaceHolder 5"/>
          <p:cNvSpPr>
            <a:spLocks noGrp="1"/>
          </p:cNvSpPr>
          <p:nvPr>
            <p:ph type="sldNum" idx="9"/>
          </p:nvPr>
        </p:nvSpPr>
        <p:spPr/>
        <p:txBody>
          <a:bodyPr/>
          <a:p>
            <a:fld id="{C376AFE3-4EEA-47E0-8BC3-76267FE96B5B}" type="slidenum">
              <a:t>&lt;#&gt;</a:t>
            </a:fld>
          </a:p>
        </p:txBody>
      </p:sp>
      <p:sp>
        <p:nvSpPr>
          <p:cNvPr id="7" name="PlaceHolder 6"/>
          <p:cNvSpPr>
            <a:spLocks noGrp="1"/>
          </p:cNvSpPr>
          <p:nvPr>
            <p:ph type="dt" idx="7"/>
          </p:nvPr>
        </p:nvSpPr>
        <p:spPr/>
        <p:txBody>
          <a:bodyPr/>
          <a:p>
            <a:r>
              <a:rPr lang="en-GB"/>
              <a:t/>
            </a: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11"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12"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13"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14"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15" name="PlaceHolder 5"/>
          <p:cNvSpPr>
            <a:spLocks noGrp="1"/>
          </p:cNvSpPr>
          <p:nvPr>
            <p:ph/>
          </p:nvPr>
        </p:nvSpPr>
        <p:spPr>
          <a:xfrm>
            <a:off x="622620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7" name="PlaceHolder 6"/>
          <p:cNvSpPr>
            <a:spLocks noGrp="1"/>
          </p:cNvSpPr>
          <p:nvPr>
            <p:ph type="ftr" idx="8"/>
          </p:nvPr>
        </p:nvSpPr>
        <p:spPr/>
        <p:txBody>
          <a:bodyPr/>
          <a:p>
            <a:r>
              <a:t>Footer</a:t>
            </a:r>
          </a:p>
        </p:txBody>
      </p:sp>
      <p:sp>
        <p:nvSpPr>
          <p:cNvPr id="8" name="PlaceHolder 7"/>
          <p:cNvSpPr>
            <a:spLocks noGrp="1"/>
          </p:cNvSpPr>
          <p:nvPr>
            <p:ph type="sldNum" idx="9"/>
          </p:nvPr>
        </p:nvSpPr>
        <p:spPr/>
        <p:txBody>
          <a:bodyPr/>
          <a:p>
            <a:fld id="{CA99CC85-F32D-423F-890A-937E691F5E7C}" type="slidenum">
              <a:t>&lt;#&gt;</a:t>
            </a:fld>
          </a:p>
        </p:txBody>
      </p:sp>
      <p:sp>
        <p:nvSpPr>
          <p:cNvPr id="9" name="PlaceHolder 8"/>
          <p:cNvSpPr>
            <a:spLocks noGrp="1"/>
          </p:cNvSpPr>
          <p:nvPr>
            <p:ph type="dt" idx="7"/>
          </p:nvPr>
        </p:nvSpPr>
        <p:spPr/>
        <p:txBody>
          <a:bodyPr/>
          <a:p>
            <a:r>
              <a:rPr lang="en-GB"/>
              <a:t/>
            </a: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16"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17" name="PlaceHolder 2"/>
          <p:cNvSpPr>
            <a:spLocks noGrp="1"/>
          </p:cNvSpPr>
          <p:nvPr>
            <p:ph/>
          </p:nvPr>
        </p:nvSpPr>
        <p:spPr>
          <a:xfrm>
            <a:off x="83808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18" name="PlaceHolder 3"/>
          <p:cNvSpPr>
            <a:spLocks noGrp="1"/>
          </p:cNvSpPr>
          <p:nvPr>
            <p:ph/>
          </p:nvPr>
        </p:nvSpPr>
        <p:spPr>
          <a:xfrm>
            <a:off x="439344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19" name="PlaceHolder 4"/>
          <p:cNvSpPr>
            <a:spLocks noGrp="1"/>
          </p:cNvSpPr>
          <p:nvPr>
            <p:ph/>
          </p:nvPr>
        </p:nvSpPr>
        <p:spPr>
          <a:xfrm>
            <a:off x="794916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20" name="PlaceHolder 5"/>
          <p:cNvSpPr>
            <a:spLocks noGrp="1"/>
          </p:cNvSpPr>
          <p:nvPr>
            <p:ph/>
          </p:nvPr>
        </p:nvSpPr>
        <p:spPr>
          <a:xfrm>
            <a:off x="83808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21" name="PlaceHolder 6"/>
          <p:cNvSpPr>
            <a:spLocks noGrp="1"/>
          </p:cNvSpPr>
          <p:nvPr>
            <p:ph/>
          </p:nvPr>
        </p:nvSpPr>
        <p:spPr>
          <a:xfrm>
            <a:off x="439344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22" name="PlaceHolder 7"/>
          <p:cNvSpPr>
            <a:spLocks noGrp="1"/>
          </p:cNvSpPr>
          <p:nvPr>
            <p:ph/>
          </p:nvPr>
        </p:nvSpPr>
        <p:spPr>
          <a:xfrm>
            <a:off x="794916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9" name="PlaceHolder 8"/>
          <p:cNvSpPr>
            <a:spLocks noGrp="1"/>
          </p:cNvSpPr>
          <p:nvPr>
            <p:ph type="ftr" idx="8"/>
          </p:nvPr>
        </p:nvSpPr>
        <p:spPr/>
        <p:txBody>
          <a:bodyPr/>
          <a:p>
            <a:r>
              <a:t>Footer</a:t>
            </a:r>
          </a:p>
        </p:txBody>
      </p:sp>
      <p:sp>
        <p:nvSpPr>
          <p:cNvPr id="10" name="PlaceHolder 9"/>
          <p:cNvSpPr>
            <a:spLocks noGrp="1"/>
          </p:cNvSpPr>
          <p:nvPr>
            <p:ph type="sldNum" idx="9"/>
          </p:nvPr>
        </p:nvSpPr>
        <p:spPr/>
        <p:txBody>
          <a:bodyPr/>
          <a:p>
            <a:fld id="{6573C67B-CA59-4ECD-8E9E-600C2F1BC77D}" type="slidenum">
              <a:t>&lt;#&gt;</a:t>
            </a:fld>
          </a:p>
        </p:txBody>
      </p:sp>
      <p:sp>
        <p:nvSpPr>
          <p:cNvPr id="11" name="PlaceHolder 10"/>
          <p:cNvSpPr>
            <a:spLocks noGrp="1"/>
          </p:cNvSpPr>
          <p:nvPr>
            <p:ph type="dt" idx="7"/>
          </p:nvPr>
        </p:nvSpPr>
        <p:spPr/>
        <p:txBody>
          <a:bodyPr/>
          <a:p>
            <a:r>
              <a:rPr lang="en-GB"/>
              <a:t/>
            </a: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23"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24" name="PlaceHolder 2"/>
          <p:cNvSpPr>
            <a:spLocks noGrp="1"/>
          </p:cNvSpPr>
          <p:nvPr>
            <p:ph type="subTitle"/>
          </p:nvPr>
        </p:nvSpPr>
        <p:spPr>
          <a:xfrm>
            <a:off x="838080" y="1825560"/>
            <a:ext cx="10515240" cy="43509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25"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26" name="PlaceHolder 2"/>
          <p:cNvSpPr>
            <a:spLocks noGrp="1"/>
          </p:cNvSpPr>
          <p:nvPr>
            <p:ph/>
          </p:nvPr>
        </p:nvSpPr>
        <p:spPr>
          <a:xfrm>
            <a:off x="838080" y="1825560"/>
            <a:ext cx="1051524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7"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28"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29"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0"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1" name="PlaceHolder 1"/>
          <p:cNvSpPr>
            <a:spLocks noGrp="1"/>
          </p:cNvSpPr>
          <p:nvPr>
            <p:ph type="subTitle"/>
          </p:nvPr>
        </p:nvSpPr>
        <p:spPr>
          <a:xfrm>
            <a:off x="838080" y="365040"/>
            <a:ext cx="10515240" cy="614412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32"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33"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34" name="PlaceHolder 3"/>
          <p:cNvSpPr>
            <a:spLocks noGrp="1"/>
          </p:cNvSpPr>
          <p:nvPr>
            <p:ph/>
          </p:nvPr>
        </p:nvSpPr>
        <p:spPr>
          <a:xfrm>
            <a:off x="622620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35"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36"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37" name="PlaceHolder 2"/>
          <p:cNvSpPr>
            <a:spLocks noGrp="1"/>
          </p:cNvSpPr>
          <p:nvPr>
            <p:ph/>
          </p:nvPr>
        </p:nvSpPr>
        <p:spPr>
          <a:xfrm>
            <a:off x="838080" y="1825560"/>
            <a:ext cx="5131080" cy="435096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38"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39" name="PlaceHolder 4"/>
          <p:cNvSpPr>
            <a:spLocks noGrp="1"/>
          </p:cNvSpPr>
          <p:nvPr>
            <p:ph/>
          </p:nvPr>
        </p:nvSpPr>
        <p:spPr>
          <a:xfrm>
            <a:off x="622620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41"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42"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43" name="PlaceHolder 4"/>
          <p:cNvSpPr>
            <a:spLocks noGrp="1"/>
          </p:cNvSpPr>
          <p:nvPr>
            <p:ph/>
          </p:nvPr>
        </p:nvSpPr>
        <p:spPr>
          <a:xfrm>
            <a:off x="838080" y="409824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44"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45" name="PlaceHolder 2"/>
          <p:cNvSpPr>
            <a:spLocks noGrp="1"/>
          </p:cNvSpPr>
          <p:nvPr>
            <p:ph/>
          </p:nvPr>
        </p:nvSpPr>
        <p:spPr>
          <a:xfrm>
            <a:off x="838080" y="182556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46" name="PlaceHolder 3"/>
          <p:cNvSpPr>
            <a:spLocks noGrp="1"/>
          </p:cNvSpPr>
          <p:nvPr>
            <p:ph/>
          </p:nvPr>
        </p:nvSpPr>
        <p:spPr>
          <a:xfrm>
            <a:off x="838080" y="4098240"/>
            <a:ext cx="1051524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48" name="PlaceHolder 2"/>
          <p:cNvSpPr>
            <a:spLocks noGrp="1"/>
          </p:cNvSpPr>
          <p:nvPr>
            <p:ph/>
          </p:nvPr>
        </p:nvSpPr>
        <p:spPr>
          <a:xfrm>
            <a:off x="83808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49" name="PlaceHolder 3"/>
          <p:cNvSpPr>
            <a:spLocks noGrp="1"/>
          </p:cNvSpPr>
          <p:nvPr>
            <p:ph/>
          </p:nvPr>
        </p:nvSpPr>
        <p:spPr>
          <a:xfrm>
            <a:off x="6226200" y="182556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50" name="PlaceHolder 4"/>
          <p:cNvSpPr>
            <a:spLocks noGrp="1"/>
          </p:cNvSpPr>
          <p:nvPr>
            <p:ph/>
          </p:nvPr>
        </p:nvSpPr>
        <p:spPr>
          <a:xfrm>
            <a:off x="83808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51" name="PlaceHolder 5"/>
          <p:cNvSpPr>
            <a:spLocks noGrp="1"/>
          </p:cNvSpPr>
          <p:nvPr>
            <p:ph/>
          </p:nvPr>
        </p:nvSpPr>
        <p:spPr>
          <a:xfrm>
            <a:off x="6226200" y="4098240"/>
            <a:ext cx="513108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52" name="PlaceHolder 1"/>
          <p:cNvSpPr>
            <a:spLocks noGrp="1"/>
          </p:cNvSpPr>
          <p:nvPr>
            <p:ph type="title"/>
          </p:nvPr>
        </p:nvSpPr>
        <p:spPr>
          <a:xfrm>
            <a:off x="838080" y="365040"/>
            <a:ext cx="10515240" cy="132516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alibri"/>
            </a:endParaRPr>
          </a:p>
        </p:txBody>
      </p:sp>
      <p:sp>
        <p:nvSpPr>
          <p:cNvPr id="153" name="PlaceHolder 2"/>
          <p:cNvSpPr>
            <a:spLocks noGrp="1"/>
          </p:cNvSpPr>
          <p:nvPr>
            <p:ph/>
          </p:nvPr>
        </p:nvSpPr>
        <p:spPr>
          <a:xfrm>
            <a:off x="83808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54" name="PlaceHolder 3"/>
          <p:cNvSpPr>
            <a:spLocks noGrp="1"/>
          </p:cNvSpPr>
          <p:nvPr>
            <p:ph/>
          </p:nvPr>
        </p:nvSpPr>
        <p:spPr>
          <a:xfrm>
            <a:off x="439344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55" name="PlaceHolder 4"/>
          <p:cNvSpPr>
            <a:spLocks noGrp="1"/>
          </p:cNvSpPr>
          <p:nvPr>
            <p:ph/>
          </p:nvPr>
        </p:nvSpPr>
        <p:spPr>
          <a:xfrm>
            <a:off x="7949160" y="182556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56" name="PlaceHolder 5"/>
          <p:cNvSpPr>
            <a:spLocks noGrp="1"/>
          </p:cNvSpPr>
          <p:nvPr>
            <p:ph/>
          </p:nvPr>
        </p:nvSpPr>
        <p:spPr>
          <a:xfrm>
            <a:off x="83808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57" name="PlaceHolder 6"/>
          <p:cNvSpPr>
            <a:spLocks noGrp="1"/>
          </p:cNvSpPr>
          <p:nvPr>
            <p:ph/>
          </p:nvPr>
        </p:nvSpPr>
        <p:spPr>
          <a:xfrm>
            <a:off x="439344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
        <p:nvSpPr>
          <p:cNvPr id="158" name="PlaceHolder 7"/>
          <p:cNvSpPr>
            <a:spLocks noGrp="1"/>
          </p:cNvSpPr>
          <p:nvPr>
            <p:ph/>
          </p:nvPr>
        </p:nvSpPr>
        <p:spPr>
          <a:xfrm>
            <a:off x="7949160" y="4098240"/>
            <a:ext cx="3385800" cy="2075040"/>
          </a:xfrm>
          <a:prstGeom prst="rect">
            <a:avLst/>
          </a:prstGeom>
          <a:noFill/>
          <a:ln w="0">
            <a:noFill/>
          </a:ln>
        </p:spPr>
        <p:txBody>
          <a:bodyPr lIns="0" rIns="0" tIns="0" bIns="0" anchor="t">
            <a:normAutofit/>
          </a:bodyPr>
          <a:p>
            <a:pPr indent="0">
              <a:lnSpc>
                <a:spcPct val="90000"/>
              </a:lnSpc>
              <a:spcBef>
                <a:spcPts val="1417"/>
              </a:spcBef>
              <a:buNone/>
            </a:pPr>
            <a:endParaRPr b="0" lang="en-US" sz="2800" spc="-1" strike="noStrike">
              <a:solidFill>
                <a:schemeClr val="dk1"/>
              </a:solidFill>
              <a:latin typeface="Calibri"/>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1523880" y="1122480"/>
            <a:ext cx="9143640" cy="2387160"/>
          </a:xfrm>
          <a:prstGeom prst="rect">
            <a:avLst/>
          </a:prstGeom>
          <a:noFill/>
          <a:ln w="0">
            <a:noFill/>
          </a:ln>
        </p:spPr>
        <p:txBody>
          <a:bodyPr lIns="91440" rIns="91440" tIns="45720" bIns="45720" anchor="b">
            <a:noAutofit/>
          </a:bodyPr>
          <a:p>
            <a:pPr indent="0" algn="ctr" defTabSz="914400">
              <a:lnSpc>
                <a:spcPct val="90000"/>
              </a:lnSpc>
              <a:buNone/>
            </a:pPr>
            <a:r>
              <a:rPr b="0" lang="en-GB" sz="6000" spc="-1" strike="noStrike">
                <a:solidFill>
                  <a:schemeClr val="dk1"/>
                </a:solidFill>
                <a:latin typeface="Calibri Light"/>
              </a:rPr>
              <a:t>Click to edit Master title style</a:t>
            </a:r>
            <a:endParaRPr b="0" lang="en-US" sz="6000" spc="-1" strike="noStrike">
              <a:solidFill>
                <a:schemeClr val="dk1"/>
              </a:solidFill>
              <a:latin typeface="Calibri"/>
            </a:endParaRPr>
          </a:p>
        </p:txBody>
      </p:sp>
      <p:sp>
        <p:nvSpPr>
          <p:cNvPr id="1" name="PlaceHolder 2"/>
          <p:cNvSpPr>
            <a:spLocks noGrp="1"/>
          </p:cNvSpPr>
          <p:nvPr>
            <p:ph type="dt" idx="1"/>
          </p:nvPr>
        </p:nvSpPr>
        <p:spPr>
          <a:xfrm>
            <a:off x="838080" y="6356520"/>
            <a:ext cx="2742840" cy="364680"/>
          </a:xfrm>
          <a:prstGeom prst="rect">
            <a:avLst/>
          </a:prstGeom>
          <a:noFill/>
          <a:ln w="0">
            <a:noFill/>
          </a:ln>
        </p:spPr>
        <p:txBody>
          <a:bodyPr lIns="91440" rIns="91440" tIns="45720" bIns="45720" anchor="ctr">
            <a:noAutofit/>
          </a:bodyPr>
          <a:lstStyle>
            <a:lvl1pPr indent="0" defTabSz="914400">
              <a:lnSpc>
                <a:spcPct val="100000"/>
              </a:lnSpc>
              <a:buNone/>
              <a:defRPr b="0" lang="en-US" sz="1200" spc="-1" strike="noStrike">
                <a:solidFill>
                  <a:schemeClr val="dk1">
                    <a:tint val="75000"/>
                  </a:schemeClr>
                </a:solidFill>
                <a:latin typeface="Calibri"/>
              </a:defRPr>
            </a:lvl1pPr>
          </a:lstStyle>
          <a:p>
            <a:pPr indent="0" defTabSz="914400">
              <a:lnSpc>
                <a:spcPct val="100000"/>
              </a:lnSpc>
              <a:buNone/>
            </a:pPr>
            <a:r>
              <a:rPr b="0" lang="en-US" sz="1200" spc="-1" strike="noStrike">
                <a:solidFill>
                  <a:schemeClr val="dk1">
                    <a:tint val="75000"/>
                  </a:schemeClr>
                </a:solidFill>
                <a:latin typeface="Calibri"/>
              </a:rPr>
              <a:t>&lt;date/time&gt;</a:t>
            </a:r>
            <a:endParaRPr b="0" lang="en-GB" sz="1200" spc="-1" strike="noStrike">
              <a:solidFill>
                <a:srgbClr val="000000"/>
              </a:solidFill>
              <a:latin typeface="Times New Roman"/>
            </a:endParaRPr>
          </a:p>
        </p:txBody>
      </p:sp>
      <p:sp>
        <p:nvSpPr>
          <p:cNvPr id="2" name="PlaceHolder 3"/>
          <p:cNvSpPr>
            <a:spLocks noGrp="1"/>
          </p:cNvSpPr>
          <p:nvPr>
            <p:ph type="ftr" idx="2"/>
          </p:nvPr>
        </p:nvSpPr>
        <p:spPr>
          <a:xfrm>
            <a:off x="4038480" y="6356520"/>
            <a:ext cx="4114440" cy="364680"/>
          </a:xfrm>
          <a:prstGeom prst="rect">
            <a:avLst/>
          </a:prstGeom>
          <a:noFill/>
          <a:ln w="0">
            <a:noFill/>
          </a:ln>
        </p:spPr>
        <p:txBody>
          <a:bodyPr lIns="91440" rIns="91440" tIns="45720" bIns="45720"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3" name="PlaceHolder 4"/>
          <p:cNvSpPr>
            <a:spLocks noGrp="1"/>
          </p:cNvSpPr>
          <p:nvPr>
            <p:ph type="sldNum" idx="3"/>
          </p:nvPr>
        </p:nvSpPr>
        <p:spPr>
          <a:xfrm>
            <a:off x="8610480" y="6356520"/>
            <a:ext cx="2742840" cy="364680"/>
          </a:xfrm>
          <a:prstGeom prst="rect">
            <a:avLst/>
          </a:prstGeom>
          <a:noFill/>
          <a:ln w="0">
            <a:noFill/>
          </a:ln>
        </p:spPr>
        <p:txBody>
          <a:bodyPr lIns="91440" rIns="91440" tIns="45720" bIns="45720" anchor="ctr">
            <a:noAutofit/>
          </a:bodyPr>
          <a:lstStyle>
            <a:lvl1pPr indent="0" algn="r" defTabSz="914400">
              <a:lnSpc>
                <a:spcPct val="100000"/>
              </a:lnSpc>
              <a:buNone/>
              <a:defRPr b="0" lang="en-US" sz="1200" spc="-1" strike="noStrike">
                <a:solidFill>
                  <a:schemeClr val="dk1">
                    <a:tint val="75000"/>
                  </a:schemeClr>
                </a:solidFill>
                <a:latin typeface="Calibri"/>
              </a:defRPr>
            </a:lvl1pPr>
          </a:lstStyle>
          <a:p>
            <a:pPr indent="0" algn="r" defTabSz="914400">
              <a:lnSpc>
                <a:spcPct val="100000"/>
              </a:lnSpc>
              <a:buNone/>
            </a:pPr>
            <a:fld id="{B4E7CB7E-8FBA-4BDA-A74C-42B8E6546CCB}" type="slidenum">
              <a:rPr b="0" lang="en-US" sz="1200" spc="-1" strike="noStrike">
                <a:solidFill>
                  <a:schemeClr val="dk1">
                    <a:tint val="75000"/>
                  </a:schemeClr>
                </a:solidFill>
                <a:latin typeface="Calibri"/>
              </a:rPr>
              <a:t>&lt;number&gt;</a:t>
            </a:fld>
            <a:endParaRPr b="0" lang="en-GB" sz="1200" spc="-1" strike="noStrike">
              <a:solidFill>
                <a:srgbClr val="000000"/>
              </a:solidFill>
              <a:latin typeface="Times New Roman"/>
            </a:endParaRPr>
          </a:p>
        </p:txBody>
      </p:sp>
      <p:sp>
        <p:nvSpPr>
          <p:cNvPr id="4" name="PlaceHolder 5"/>
          <p:cNvSpPr>
            <a:spLocks noGrp="1"/>
          </p:cNvSpPr>
          <p:nvPr>
            <p:ph type="body"/>
          </p:nvPr>
        </p:nvSpPr>
        <p:spPr>
          <a:xfrm>
            <a:off x="609480" y="1604520"/>
            <a:ext cx="10972440" cy="3977280"/>
          </a:xfrm>
          <a:prstGeom prst="rect">
            <a:avLst/>
          </a:prstGeom>
          <a:noFill/>
          <a:ln w="0">
            <a:noFill/>
          </a:ln>
        </p:spPr>
        <p:txBody>
          <a:bodyPr lIns="0" rIns="0" tIns="0" bIns="0" anchor="t">
            <a:normAutofit/>
          </a:bodyPr>
          <a:p>
            <a:pPr marL="432000" indent="-324000">
              <a:lnSpc>
                <a:spcPct val="90000"/>
              </a:lnSpc>
              <a:spcBef>
                <a:spcPts val="1417"/>
              </a:spcBef>
              <a:buClr>
                <a:srgbClr val="000000"/>
              </a:buClr>
              <a:buSzPct val="45000"/>
              <a:buFont typeface="Wingdings" charset="2"/>
              <a:buChar char=""/>
            </a:pPr>
            <a:r>
              <a:rPr b="0" lang="en-US" sz="2800" spc="-1" strike="noStrike">
                <a:solidFill>
                  <a:schemeClr val="dk1"/>
                </a:solidFill>
                <a:latin typeface="Calibri"/>
              </a:rPr>
              <a:t>Click to edit the outline text format</a:t>
            </a:r>
            <a:endParaRPr b="0" lang="en-US" sz="2800" spc="-1" strike="noStrike">
              <a:solidFill>
                <a:schemeClr val="dk1"/>
              </a:solidFill>
              <a:latin typeface="Calibri"/>
            </a:endParaRPr>
          </a:p>
          <a:p>
            <a:pPr lvl="1" marL="864000" indent="-324000">
              <a:lnSpc>
                <a:spcPct val="90000"/>
              </a:lnSpc>
              <a:spcBef>
                <a:spcPts val="1134"/>
              </a:spcBef>
              <a:buClr>
                <a:srgbClr val="000000"/>
              </a:buClr>
              <a:buSzPct val="75000"/>
              <a:buFont typeface="Symbol" charset="2"/>
              <a:buChar char=""/>
            </a:pPr>
            <a:r>
              <a:rPr b="0" lang="en-US" sz="2000" spc="-1" strike="noStrike">
                <a:solidFill>
                  <a:schemeClr val="dk1"/>
                </a:solidFill>
                <a:latin typeface="Calibri"/>
              </a:rPr>
              <a:t>Second Outline Level</a:t>
            </a:r>
            <a:endParaRPr b="0" lang="en-US" sz="2000" spc="-1" strike="noStrike">
              <a:solidFill>
                <a:schemeClr val="dk1"/>
              </a:solidFill>
              <a:latin typeface="Calibri"/>
            </a:endParaRPr>
          </a:p>
          <a:p>
            <a:pPr lvl="2" marL="1296000" indent="-288000">
              <a:lnSpc>
                <a:spcPct val="90000"/>
              </a:lnSpc>
              <a:spcBef>
                <a:spcPts val="850"/>
              </a:spcBef>
              <a:buClr>
                <a:srgbClr val="000000"/>
              </a:buClr>
              <a:buSzPct val="45000"/>
              <a:buFont typeface="Wingdings" charset="2"/>
              <a:buChar char=""/>
            </a:pPr>
            <a:r>
              <a:rPr b="0" lang="en-US" sz="1800" spc="-1" strike="noStrike">
                <a:solidFill>
                  <a:schemeClr val="dk1"/>
                </a:solidFill>
                <a:latin typeface="Calibri"/>
              </a:rPr>
              <a:t>Third Outline Level</a:t>
            </a:r>
            <a:endParaRPr b="0" lang="en-US" sz="1800" spc="-1" strike="noStrike">
              <a:solidFill>
                <a:schemeClr val="dk1"/>
              </a:solidFill>
              <a:latin typeface="Calibri"/>
            </a:endParaRPr>
          </a:p>
          <a:p>
            <a:pPr lvl="3" marL="1728000" indent="-216000">
              <a:lnSpc>
                <a:spcPct val="90000"/>
              </a:lnSpc>
              <a:spcBef>
                <a:spcPts val="567"/>
              </a:spcBef>
              <a:buClr>
                <a:srgbClr val="000000"/>
              </a:buClr>
              <a:buSzPct val="75000"/>
              <a:buFont typeface="Symbol" charset="2"/>
              <a:buChar char=""/>
            </a:pPr>
            <a:r>
              <a:rPr b="0" lang="en-US" sz="1800" spc="-1" strike="noStrike">
                <a:solidFill>
                  <a:schemeClr val="dk1"/>
                </a:solidFill>
                <a:latin typeface="Calibri"/>
              </a:rPr>
              <a:t>Fourth Outline Level</a:t>
            </a:r>
            <a:endParaRPr b="0" lang="en-US" sz="1800" spc="-1" strike="noStrike">
              <a:solidFill>
                <a:schemeClr val="dk1"/>
              </a:solidFill>
              <a:latin typeface="Calibri"/>
            </a:endParaRPr>
          </a:p>
          <a:p>
            <a:pPr lvl="4" marL="2160000" indent="-216000">
              <a:lnSpc>
                <a:spcPct val="90000"/>
              </a:lnSpc>
              <a:spcBef>
                <a:spcPts val="283"/>
              </a:spcBef>
              <a:buClr>
                <a:srgbClr val="000000"/>
              </a:buClr>
              <a:buSzPct val="45000"/>
              <a:buFont typeface="Wingdings" charset="2"/>
              <a:buChar char=""/>
            </a:pPr>
            <a:r>
              <a:rPr b="0" lang="en-US" sz="2000" spc="-1" strike="noStrike">
                <a:solidFill>
                  <a:schemeClr val="dk1"/>
                </a:solidFill>
                <a:latin typeface="Calibri"/>
              </a:rPr>
              <a:t>Fifth Outline Level</a:t>
            </a:r>
            <a:endParaRPr b="0" lang="en-US" sz="2000" spc="-1" strike="noStrike">
              <a:solidFill>
                <a:schemeClr val="dk1"/>
              </a:solidFill>
              <a:latin typeface="Calibri"/>
            </a:endParaRPr>
          </a:p>
          <a:p>
            <a:pPr lvl="5" marL="2592000" indent="-216000">
              <a:lnSpc>
                <a:spcPct val="90000"/>
              </a:lnSpc>
              <a:spcBef>
                <a:spcPts val="283"/>
              </a:spcBef>
              <a:buClr>
                <a:srgbClr val="000000"/>
              </a:buClr>
              <a:buSzPct val="45000"/>
              <a:buFont typeface="Wingdings" charset="2"/>
              <a:buChar char=""/>
            </a:pPr>
            <a:r>
              <a:rPr b="0" lang="en-US" sz="2000" spc="-1" strike="noStrike">
                <a:solidFill>
                  <a:schemeClr val="dk1"/>
                </a:solidFill>
                <a:latin typeface="Calibri"/>
              </a:rPr>
              <a:t>Sixth Outline Level</a:t>
            </a:r>
            <a:endParaRPr b="0" lang="en-US" sz="2000" spc="-1" strike="noStrike">
              <a:solidFill>
                <a:schemeClr val="dk1"/>
              </a:solidFill>
              <a:latin typeface="Calibri"/>
            </a:endParaRPr>
          </a:p>
          <a:p>
            <a:pPr lvl="6" marL="3024000" indent="-216000">
              <a:lnSpc>
                <a:spcPct val="90000"/>
              </a:lnSpc>
              <a:spcBef>
                <a:spcPts val="283"/>
              </a:spcBef>
              <a:buClr>
                <a:srgbClr val="000000"/>
              </a:buClr>
              <a:buSzPct val="45000"/>
              <a:buFont typeface="Wingdings" charset="2"/>
              <a:buChar char=""/>
            </a:pPr>
            <a:r>
              <a:rPr b="0" lang="en-US" sz="2000" spc="-1" strike="noStrike">
                <a:solidFill>
                  <a:schemeClr val="dk1"/>
                </a:solidFill>
                <a:latin typeface="Calibri"/>
              </a:rPr>
              <a:t>Seventh Outline Level</a:t>
            </a:r>
            <a:endParaRPr b="0" lang="en-US" sz="2000" spc="-1" strike="noStrike">
              <a:solidFill>
                <a:schemeClr val="dk1"/>
              </a:solidFill>
              <a:latin typeface="Calibri"/>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838080" y="365040"/>
            <a:ext cx="10515240" cy="1325160"/>
          </a:xfrm>
          <a:prstGeom prst="rect">
            <a:avLst/>
          </a:prstGeom>
          <a:noFill/>
          <a:ln w="0">
            <a:noFill/>
          </a:ln>
        </p:spPr>
        <p:txBody>
          <a:bodyPr lIns="91440" rIns="91440" tIns="45720" bIns="45720" anchor="ctr">
            <a:noAutofit/>
          </a:bodyPr>
          <a:p>
            <a:pPr indent="0" defTabSz="914400">
              <a:lnSpc>
                <a:spcPct val="90000"/>
              </a:lnSpc>
              <a:buNone/>
            </a:pPr>
            <a:r>
              <a:rPr b="0" lang="en-GB" sz="4400" spc="-1" strike="noStrike">
                <a:solidFill>
                  <a:schemeClr val="dk1"/>
                </a:solidFill>
                <a:latin typeface="Calibri Light"/>
              </a:rPr>
              <a:t>Click to edit Master title style</a:t>
            </a:r>
            <a:endParaRPr b="0" lang="en-US" sz="4400" spc="-1" strike="noStrike">
              <a:solidFill>
                <a:schemeClr val="dk1"/>
              </a:solidFill>
              <a:latin typeface="Calibri"/>
            </a:endParaRPr>
          </a:p>
        </p:txBody>
      </p:sp>
      <p:sp>
        <p:nvSpPr>
          <p:cNvPr id="42" name="PlaceHolder 2"/>
          <p:cNvSpPr>
            <a:spLocks noGrp="1"/>
          </p:cNvSpPr>
          <p:nvPr>
            <p:ph type="body"/>
          </p:nvPr>
        </p:nvSpPr>
        <p:spPr>
          <a:xfrm>
            <a:off x="838080" y="1825560"/>
            <a:ext cx="10515240" cy="4350960"/>
          </a:xfrm>
          <a:prstGeom prst="rect">
            <a:avLst/>
          </a:prstGeom>
          <a:noFill/>
          <a:ln w="0">
            <a:noFill/>
          </a:ln>
        </p:spPr>
        <p:txBody>
          <a:bodyPr lIns="91440" rIns="91440" tIns="45720" bIns="45720" anchor="t">
            <a:noAutofit/>
          </a:bodyPr>
          <a:p>
            <a:pPr marL="228600" indent="-228600" defTabSz="914400">
              <a:lnSpc>
                <a:spcPct val="90000"/>
              </a:lnSpc>
              <a:spcBef>
                <a:spcPts val="1001"/>
              </a:spcBef>
              <a:buClr>
                <a:srgbClr val="000000"/>
              </a:buClr>
              <a:buFont typeface="Arial"/>
              <a:buChar char="•"/>
            </a:pPr>
            <a:r>
              <a:rPr b="0" lang="en-GB" sz="2800" spc="-1" strike="noStrike">
                <a:solidFill>
                  <a:schemeClr val="dk1"/>
                </a:solidFill>
                <a:latin typeface="Calibri"/>
              </a:rPr>
              <a:t>Click to edit Master text styles</a:t>
            </a:r>
            <a:endParaRPr b="0" lang="en-US" sz="2800" spc="-1" strike="noStrike">
              <a:solidFill>
                <a:schemeClr val="dk1"/>
              </a:solidFill>
              <a:latin typeface="Calibri"/>
            </a:endParaRPr>
          </a:p>
          <a:p>
            <a:pPr lvl="1" marL="685800" indent="-228600" defTabSz="914400">
              <a:lnSpc>
                <a:spcPct val="90000"/>
              </a:lnSpc>
              <a:spcBef>
                <a:spcPts val="499"/>
              </a:spcBef>
              <a:buClr>
                <a:srgbClr val="000000"/>
              </a:buClr>
              <a:buFont typeface="Arial"/>
              <a:buChar char="•"/>
            </a:pPr>
            <a:r>
              <a:rPr b="0" lang="en-GB" sz="2400" spc="-1" strike="noStrike">
                <a:solidFill>
                  <a:schemeClr val="dk1"/>
                </a:solidFill>
                <a:latin typeface="Calibri"/>
              </a:rPr>
              <a:t>Second level</a:t>
            </a:r>
            <a:endParaRPr b="0" lang="en-US" sz="2400" spc="-1" strike="noStrike">
              <a:solidFill>
                <a:schemeClr val="dk1"/>
              </a:solidFill>
              <a:latin typeface="Calibri"/>
            </a:endParaRPr>
          </a:p>
          <a:p>
            <a:pPr lvl="2" marL="1143000" indent="-228600" defTabSz="914400">
              <a:lnSpc>
                <a:spcPct val="90000"/>
              </a:lnSpc>
              <a:spcBef>
                <a:spcPts val="499"/>
              </a:spcBef>
              <a:buClr>
                <a:srgbClr val="000000"/>
              </a:buClr>
              <a:buFont typeface="Arial"/>
              <a:buChar char="•"/>
            </a:pPr>
            <a:r>
              <a:rPr b="0" lang="en-GB" sz="2000" spc="-1" strike="noStrike">
                <a:solidFill>
                  <a:schemeClr val="dk1"/>
                </a:solidFill>
                <a:latin typeface="Calibri"/>
              </a:rPr>
              <a:t>Third level</a:t>
            </a:r>
            <a:endParaRPr b="0" lang="en-US" sz="2000" spc="-1" strike="noStrike">
              <a:solidFill>
                <a:schemeClr val="dk1"/>
              </a:solidFill>
              <a:latin typeface="Calibri"/>
            </a:endParaRPr>
          </a:p>
          <a:p>
            <a:pPr lvl="3" marL="1600200" indent="-228600" defTabSz="914400">
              <a:lnSpc>
                <a:spcPct val="90000"/>
              </a:lnSpc>
              <a:spcBef>
                <a:spcPts val="499"/>
              </a:spcBef>
              <a:buClr>
                <a:srgbClr val="000000"/>
              </a:buClr>
              <a:buFont typeface="Arial"/>
              <a:buChar char="•"/>
            </a:pPr>
            <a:r>
              <a:rPr b="0" lang="en-GB" sz="1800" spc="-1" strike="noStrike">
                <a:solidFill>
                  <a:schemeClr val="dk1"/>
                </a:solidFill>
                <a:latin typeface="Calibri"/>
              </a:rPr>
              <a:t>Fourth level</a:t>
            </a:r>
            <a:endParaRPr b="0" lang="en-US" sz="1800" spc="-1" strike="noStrike">
              <a:solidFill>
                <a:schemeClr val="dk1"/>
              </a:solidFill>
              <a:latin typeface="Calibri"/>
            </a:endParaRPr>
          </a:p>
          <a:p>
            <a:pPr lvl="4" marL="2057400" indent="-228600" defTabSz="914400">
              <a:lnSpc>
                <a:spcPct val="90000"/>
              </a:lnSpc>
              <a:spcBef>
                <a:spcPts val="499"/>
              </a:spcBef>
              <a:buClr>
                <a:srgbClr val="000000"/>
              </a:buClr>
              <a:buFont typeface="Arial"/>
              <a:buChar char="•"/>
            </a:pPr>
            <a:r>
              <a:rPr b="0" lang="en-GB" sz="1800" spc="-1" strike="noStrike">
                <a:solidFill>
                  <a:schemeClr val="dk1"/>
                </a:solidFill>
                <a:latin typeface="Calibri"/>
              </a:rPr>
              <a:t>Fifth level</a:t>
            </a:r>
            <a:endParaRPr b="0" lang="en-US" sz="1800" spc="-1" strike="noStrike">
              <a:solidFill>
                <a:schemeClr val="dk1"/>
              </a:solidFill>
              <a:latin typeface="Calibri"/>
            </a:endParaRPr>
          </a:p>
        </p:txBody>
      </p:sp>
      <p:sp>
        <p:nvSpPr>
          <p:cNvPr id="43" name="PlaceHolder 3"/>
          <p:cNvSpPr>
            <a:spLocks noGrp="1"/>
          </p:cNvSpPr>
          <p:nvPr>
            <p:ph type="dt" idx="4"/>
          </p:nvPr>
        </p:nvSpPr>
        <p:spPr>
          <a:xfrm>
            <a:off x="838080" y="6356520"/>
            <a:ext cx="2742840" cy="364680"/>
          </a:xfrm>
          <a:prstGeom prst="rect">
            <a:avLst/>
          </a:prstGeom>
          <a:noFill/>
          <a:ln w="0">
            <a:noFill/>
          </a:ln>
        </p:spPr>
        <p:txBody>
          <a:bodyPr lIns="91440" rIns="91440" tIns="45720" bIns="45720" anchor="ctr">
            <a:noAutofit/>
          </a:bodyPr>
          <a:lstStyle>
            <a:lvl1pPr indent="0" defTabSz="914400">
              <a:lnSpc>
                <a:spcPct val="100000"/>
              </a:lnSpc>
              <a:buNone/>
              <a:defRPr b="0" lang="en-US" sz="1200" spc="-1" strike="noStrike">
                <a:solidFill>
                  <a:schemeClr val="dk1">
                    <a:tint val="75000"/>
                  </a:schemeClr>
                </a:solidFill>
                <a:latin typeface="Calibri"/>
              </a:defRPr>
            </a:lvl1pPr>
          </a:lstStyle>
          <a:p>
            <a:pPr indent="0" defTabSz="914400">
              <a:lnSpc>
                <a:spcPct val="100000"/>
              </a:lnSpc>
              <a:buNone/>
            </a:pPr>
            <a:r>
              <a:rPr b="0" lang="en-US" sz="1200" spc="-1" strike="noStrike">
                <a:solidFill>
                  <a:schemeClr val="dk1">
                    <a:tint val="75000"/>
                  </a:schemeClr>
                </a:solidFill>
                <a:latin typeface="Calibri"/>
              </a:rPr>
              <a:t>&lt;date/time&gt;</a:t>
            </a:r>
            <a:endParaRPr b="0" lang="en-GB" sz="1200" spc="-1" strike="noStrike">
              <a:solidFill>
                <a:srgbClr val="000000"/>
              </a:solidFill>
              <a:latin typeface="Times New Roman"/>
            </a:endParaRPr>
          </a:p>
        </p:txBody>
      </p:sp>
      <p:sp>
        <p:nvSpPr>
          <p:cNvPr id="44" name="PlaceHolder 4"/>
          <p:cNvSpPr>
            <a:spLocks noGrp="1"/>
          </p:cNvSpPr>
          <p:nvPr>
            <p:ph type="ftr" idx="5"/>
          </p:nvPr>
        </p:nvSpPr>
        <p:spPr>
          <a:xfrm>
            <a:off x="4038480" y="6356520"/>
            <a:ext cx="4114440" cy="364680"/>
          </a:xfrm>
          <a:prstGeom prst="rect">
            <a:avLst/>
          </a:prstGeom>
          <a:noFill/>
          <a:ln w="0">
            <a:noFill/>
          </a:ln>
        </p:spPr>
        <p:txBody>
          <a:bodyPr lIns="91440" rIns="91440" tIns="45720" bIns="45720"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45" name="PlaceHolder 5"/>
          <p:cNvSpPr>
            <a:spLocks noGrp="1"/>
          </p:cNvSpPr>
          <p:nvPr>
            <p:ph type="sldNum" idx="6"/>
          </p:nvPr>
        </p:nvSpPr>
        <p:spPr>
          <a:xfrm>
            <a:off x="8610480" y="6356520"/>
            <a:ext cx="2742840" cy="364680"/>
          </a:xfrm>
          <a:prstGeom prst="rect">
            <a:avLst/>
          </a:prstGeom>
          <a:noFill/>
          <a:ln w="0">
            <a:noFill/>
          </a:ln>
        </p:spPr>
        <p:txBody>
          <a:bodyPr lIns="91440" rIns="91440" tIns="45720" bIns="45720" anchor="ctr">
            <a:noAutofit/>
          </a:bodyPr>
          <a:lstStyle>
            <a:lvl1pPr indent="0" algn="r" defTabSz="914400">
              <a:lnSpc>
                <a:spcPct val="100000"/>
              </a:lnSpc>
              <a:buNone/>
              <a:defRPr b="0" lang="en-US" sz="1200" spc="-1" strike="noStrike">
                <a:solidFill>
                  <a:schemeClr val="dk1">
                    <a:tint val="75000"/>
                  </a:schemeClr>
                </a:solidFill>
                <a:latin typeface="Calibri"/>
              </a:defRPr>
            </a:lvl1pPr>
          </a:lstStyle>
          <a:p>
            <a:pPr indent="0" algn="r" defTabSz="914400">
              <a:lnSpc>
                <a:spcPct val="100000"/>
              </a:lnSpc>
              <a:buNone/>
            </a:pPr>
            <a:fld id="{2B6D9695-E5CA-4F2E-870D-1801C0AB2D7F}" type="slidenum">
              <a:rPr b="0" lang="en-US" sz="1200" spc="-1" strike="noStrike">
                <a:solidFill>
                  <a:schemeClr val="dk1">
                    <a:tint val="75000"/>
                  </a:schemeClr>
                </a:solidFill>
                <a:latin typeface="Calibri"/>
              </a:rPr>
              <a:t>&lt;number&gt;</a:t>
            </a:fld>
            <a:endParaRPr b="0" lang="en-GB" sz="12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2" name="PlaceHolder 1"/>
          <p:cNvSpPr>
            <a:spLocks noGrp="1"/>
          </p:cNvSpPr>
          <p:nvPr>
            <p:ph type="body"/>
          </p:nvPr>
        </p:nvSpPr>
        <p:spPr>
          <a:xfrm>
            <a:off x="609480" y="274680"/>
            <a:ext cx="10972440" cy="5820840"/>
          </a:xfrm>
          <a:prstGeom prst="rect">
            <a:avLst/>
          </a:prstGeom>
          <a:noFill/>
          <a:ln w="0">
            <a:noFill/>
          </a:ln>
        </p:spPr>
        <p:txBody>
          <a:bodyPr lIns="91440" rIns="91440" tIns="45720" bIns="45720" anchor="t">
            <a:noAutofit/>
          </a:bodyPr>
          <a:p>
            <a:pPr indent="0" defTabSz="914400">
              <a:lnSpc>
                <a:spcPct val="100000"/>
              </a:lnSpc>
              <a:buNone/>
            </a:pPr>
            <a:r>
              <a:rPr b="0" lang="en-US" sz="1800" spc="-1" strike="noStrike">
                <a:solidFill>
                  <a:schemeClr val="dk1"/>
                </a:solidFill>
                <a:latin typeface="Calibri"/>
              </a:rPr>
              <a:t>Click to edit Master text styles</a:t>
            </a:r>
            <a:endParaRPr b="0" lang="en-US" sz="1800" spc="-1" strike="noStrike">
              <a:solidFill>
                <a:schemeClr val="dk1"/>
              </a:solidFill>
              <a:latin typeface="Calibri"/>
            </a:endParaRPr>
          </a:p>
          <a:p>
            <a:pPr marL="457200" indent="0" defTabSz="914400">
              <a:lnSpc>
                <a:spcPct val="100000"/>
              </a:lnSpc>
              <a:buNone/>
            </a:pPr>
            <a:r>
              <a:rPr b="0" lang="en-US" sz="1800" spc="-1" strike="noStrike">
                <a:solidFill>
                  <a:schemeClr val="dk1"/>
                </a:solidFill>
                <a:latin typeface="Calibri"/>
              </a:rPr>
              <a:t>Second level</a:t>
            </a:r>
            <a:endParaRPr b="0" lang="en-US" sz="1800" spc="-1" strike="noStrike">
              <a:solidFill>
                <a:schemeClr val="dk1"/>
              </a:solidFill>
              <a:latin typeface="Calibri"/>
            </a:endParaRPr>
          </a:p>
          <a:p>
            <a:pPr marL="914400" indent="0" defTabSz="914400">
              <a:lnSpc>
                <a:spcPct val="100000"/>
              </a:lnSpc>
              <a:buNone/>
            </a:pPr>
            <a:r>
              <a:rPr b="0" lang="en-US" sz="1800" spc="-1" strike="noStrike">
                <a:solidFill>
                  <a:schemeClr val="dk1"/>
                </a:solidFill>
                <a:latin typeface="Calibri"/>
              </a:rPr>
              <a:t>Third level</a:t>
            </a:r>
            <a:endParaRPr b="0" lang="en-US" sz="1800" spc="-1" strike="noStrike">
              <a:solidFill>
                <a:schemeClr val="dk1"/>
              </a:solidFill>
              <a:latin typeface="Calibri"/>
            </a:endParaRPr>
          </a:p>
          <a:p>
            <a:pPr marL="1371600" indent="0" defTabSz="914400">
              <a:lnSpc>
                <a:spcPct val="100000"/>
              </a:lnSpc>
              <a:buNone/>
            </a:pPr>
            <a:r>
              <a:rPr b="0" lang="en-US" sz="1800" spc="-1" strike="noStrike">
                <a:solidFill>
                  <a:schemeClr val="dk1"/>
                </a:solidFill>
                <a:latin typeface="Calibri"/>
              </a:rPr>
              <a:t>Fourth level</a:t>
            </a:r>
            <a:endParaRPr b="0" lang="en-US" sz="1800" spc="-1" strike="noStrike">
              <a:solidFill>
                <a:schemeClr val="dk1"/>
              </a:solidFill>
              <a:latin typeface="Calibri"/>
            </a:endParaRPr>
          </a:p>
          <a:p>
            <a:pPr marL="1828800" indent="0" defTabSz="914400">
              <a:lnSpc>
                <a:spcPct val="100000"/>
              </a:lnSpc>
              <a:buNone/>
            </a:pPr>
            <a:r>
              <a:rPr b="0" lang="en-US" sz="1800" spc="-1" strike="noStrike">
                <a:solidFill>
                  <a:schemeClr val="dk1"/>
                </a:solidFill>
                <a:latin typeface="Calibri"/>
              </a:rPr>
              <a:t>Fifth level</a:t>
            </a:r>
            <a:endParaRPr b="0" lang="en-US" sz="1800" spc="-1" strike="noStrike">
              <a:solidFill>
                <a:schemeClr val="dk1"/>
              </a:solidFill>
              <a:latin typeface="Calibri"/>
            </a:endParaRPr>
          </a:p>
        </p:txBody>
      </p:sp>
      <p:sp>
        <p:nvSpPr>
          <p:cNvPr id="83" name="PlaceHolder 2"/>
          <p:cNvSpPr>
            <a:spLocks noGrp="1"/>
          </p:cNvSpPr>
          <p:nvPr>
            <p:ph type="dt" idx="7"/>
          </p:nvPr>
        </p:nvSpPr>
        <p:spPr>
          <a:xfrm>
            <a:off x="838080" y="6356520"/>
            <a:ext cx="2742840" cy="364680"/>
          </a:xfrm>
          <a:prstGeom prst="rect">
            <a:avLst/>
          </a:prstGeom>
          <a:noFill/>
          <a:ln w="0">
            <a:noFill/>
          </a:ln>
        </p:spPr>
        <p:txBody>
          <a:bodyPr lIns="91440" rIns="91440" tIns="45720" bIns="45720" anchor="ctr">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84" name="PlaceHolder 3"/>
          <p:cNvSpPr>
            <a:spLocks noGrp="1"/>
          </p:cNvSpPr>
          <p:nvPr>
            <p:ph type="ftr" idx="8"/>
          </p:nvPr>
        </p:nvSpPr>
        <p:spPr>
          <a:xfrm>
            <a:off x="4038480" y="6356520"/>
            <a:ext cx="4114440" cy="364680"/>
          </a:xfrm>
          <a:prstGeom prst="rect">
            <a:avLst/>
          </a:prstGeom>
          <a:noFill/>
          <a:ln w="0">
            <a:noFill/>
          </a:ln>
        </p:spPr>
        <p:txBody>
          <a:bodyPr lIns="91440" rIns="91440" tIns="45720" bIns="45720"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85" name="PlaceHolder 4"/>
          <p:cNvSpPr>
            <a:spLocks noGrp="1"/>
          </p:cNvSpPr>
          <p:nvPr>
            <p:ph type="sldNum" idx="9"/>
          </p:nvPr>
        </p:nvSpPr>
        <p:spPr>
          <a:xfrm>
            <a:off x="8610480" y="6356520"/>
            <a:ext cx="2742840" cy="364680"/>
          </a:xfrm>
          <a:prstGeom prst="rect">
            <a:avLst/>
          </a:prstGeom>
          <a:noFill/>
          <a:ln w="0">
            <a:noFill/>
          </a:ln>
        </p:spPr>
        <p:txBody>
          <a:bodyPr lIns="91440" rIns="91440" tIns="45720" bIns="45720" anchor="ctr">
            <a:noAutofit/>
          </a:bodyPr>
          <a:lstStyle>
            <a:lvl1pPr indent="0" algn="r" defTabSz="914400">
              <a:lnSpc>
                <a:spcPct val="100000"/>
              </a:lnSpc>
              <a:buNone/>
              <a:defRPr b="0" lang="en-US" sz="1200" spc="-1" strike="noStrike">
                <a:solidFill>
                  <a:schemeClr val="dk1">
                    <a:tint val="75000"/>
                  </a:schemeClr>
                </a:solidFill>
                <a:latin typeface="Calibri"/>
              </a:defRPr>
            </a:lvl1pPr>
          </a:lstStyle>
          <a:p>
            <a:pPr indent="0" algn="r" defTabSz="914400">
              <a:lnSpc>
                <a:spcPct val="100000"/>
              </a:lnSpc>
              <a:buNone/>
            </a:pPr>
            <a:fld id="{28C635FC-ED2B-4D78-B374-8E5D2DC6C17C}" type="slidenum">
              <a:rPr b="0" lang="en-US" sz="1200" spc="-1" strike="noStrike">
                <a:solidFill>
                  <a:schemeClr val="dk1">
                    <a:tint val="75000"/>
                  </a:schemeClr>
                </a:solidFill>
                <a:latin typeface="Calibri"/>
              </a:rPr>
              <a:t>&lt;number&gt;</a:t>
            </a:fld>
            <a:endParaRPr b="0" lang="en-GB" sz="1200" spc="-1" strike="noStrike">
              <a:solidFill>
                <a:srgbClr val="000000"/>
              </a:solidFill>
              <a:latin typeface="Times New Roman"/>
            </a:endParaRPr>
          </a:p>
        </p:txBody>
      </p:sp>
      <p:sp>
        <p:nvSpPr>
          <p:cNvPr id="86" name="PlaceHolder 5"/>
          <p:cNvSpPr>
            <a:spLocks noGrp="1"/>
          </p:cNvSpPr>
          <p:nvPr>
            <p:ph type="title"/>
          </p:nvPr>
        </p:nvSpPr>
        <p:spPr>
          <a:xfrm>
            <a:off x="609480" y="273600"/>
            <a:ext cx="10972440" cy="1144800"/>
          </a:xfrm>
          <a:prstGeom prst="rect">
            <a:avLst/>
          </a:prstGeom>
          <a:noFill/>
          <a:ln w="0">
            <a:noFill/>
          </a:ln>
        </p:spPr>
        <p:txBody>
          <a:bodyPr lIns="0" rIns="0" tIns="0" bIns="0" anchor="ctr">
            <a:noAutofit/>
          </a:bodyPr>
          <a:p>
            <a:pPr indent="0">
              <a:buNone/>
            </a:pPr>
            <a:r>
              <a:rPr b="0" lang="en-US" sz="1800" spc="-1" strike="noStrike">
                <a:solidFill>
                  <a:schemeClr val="dk1"/>
                </a:solidFill>
                <a:latin typeface="Calibri"/>
              </a:rPr>
              <a:t>Click to edit the title text format</a:t>
            </a:r>
            <a:endParaRPr b="0" lang="en-US" sz="1800" spc="-1" strike="noStrike">
              <a:solidFill>
                <a:schemeClr val="dk1"/>
              </a:solidFill>
              <a:latin typeface="Calibri"/>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hyperlink" Target="https://parker.stanford.edu/parker/catalog/gs233db8425" TargetMode="External"/><Relationship Id="rId2" Type="http://schemas.openxmlformats.org/officeDocument/2006/relationships/image" Target="../media/image1.png"/><Relationship Id="rId3"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5.xml"/>
</Relationships>
</file>

<file path=ppt/slides/_rels/slide4.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25.xml"/>
</Relationships>
</file>

<file path=ppt/slides/_rels/slide5.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5.xml"/>
</Relationships>
</file>

<file path=ppt/slides/_rels/slide6.xml.rels><?xml version="1.0" encoding="UTF-8"?>
<Relationships xmlns="http://schemas.openxmlformats.org/package/2006/relationships"><Relationship Id="rId1" Type="http://schemas.openxmlformats.org/officeDocument/2006/relationships/image" Target="../media/image5.jpeg"/><Relationship Id="rId2" Type="http://schemas.openxmlformats.org/officeDocument/2006/relationships/slideLayout" Target="../slideLayouts/slideLayout25.xml"/>
</Relationships>
</file>

<file path=ppt/slides/_rels/slide7.xml.rels><?xml version="1.0" encoding="UTF-8"?>
<Relationships xmlns="http://schemas.openxmlformats.org/package/2006/relationships"><Relationship Id="rId1" Type="http://schemas.openxmlformats.org/officeDocument/2006/relationships/image" Target="../media/image6.jpeg"/><Relationship Id="rId2" Type="http://schemas.openxmlformats.org/officeDocument/2006/relationships/slideLayout" Target="../slideLayouts/slideLayout13.xml"/>
</Relationships>
</file>

<file path=ppt/slides/_rels/slide8.xml.rels><?xml version="1.0" encoding="UTF-8"?>
<Relationships xmlns="http://schemas.openxmlformats.org/package/2006/relationships"><Relationship Id="rId1" Type="http://schemas.openxmlformats.org/officeDocument/2006/relationships/image" Target="../media/image7.jpeg"/><Relationship Id="rId2" Type="http://schemas.openxmlformats.org/officeDocument/2006/relationships/slideLayout" Target="../slideLayouts/slideLayout25.xml"/>
</Relationships>
</file>

<file path=ppt/slides/_rels/slide9.xml.rels><?xml version="1.0" encoding="UTF-8"?>
<Relationships xmlns="http://schemas.openxmlformats.org/package/2006/relationships"><Relationship Id="rId1" Type="http://schemas.openxmlformats.org/officeDocument/2006/relationships/image" Target="../media/image8.jpeg"/><Relationship Id="rId2" Type="http://schemas.openxmlformats.org/officeDocument/2006/relationships/slideLayout" Target="../slideLayouts/slideLayout25.xml"/>
</Relationships>
</file>

<file path=ppt/slides/_rels/slide10.xml.rels><?xml version="1.0" encoding="UTF-8"?>
<Relationships xmlns="http://schemas.openxmlformats.org/package/2006/relationships"><Relationship Id="rId1" Type="http://schemas.openxmlformats.org/officeDocument/2006/relationships/image" Target="../media/image9.jpeg"/><Relationship Id="rId2" Type="http://schemas.openxmlformats.org/officeDocument/2006/relationships/slideLayout" Target="../slideLayouts/slideLayout25.xml"/>
</Relationships>
</file>

<file path=ppt/slides/_rels/slide11.xml.rels><?xml version="1.0" encoding="UTF-8"?>
<Relationships xmlns="http://schemas.openxmlformats.org/package/2006/relationships"><Relationship Id="rId1" Type="http://schemas.openxmlformats.org/officeDocument/2006/relationships/image" Target="../media/image10.jpeg"/><Relationship Id="rId2" Type="http://schemas.openxmlformats.org/officeDocument/2006/relationships/slideLayout" Target="../slideLayouts/slideLayout25.xml"/>
</Relationships>
</file>

<file path=ppt/slides/_rels/slide12.xml.rels><?xml version="1.0" encoding="UTF-8"?>
<Relationships xmlns="http://schemas.openxmlformats.org/package/2006/relationships"><Relationship Id="rId1" Type="http://schemas.openxmlformats.org/officeDocument/2006/relationships/image" Target="../media/image11.jpeg"/><Relationship Id="rId2"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image" Target="../media/image12.jpeg"/><Relationship Id="rId2" Type="http://schemas.openxmlformats.org/officeDocument/2006/relationships/slideLayout" Target="../slideLayouts/slideLayout25.xml"/>
</Relationships>
</file>

<file path=ppt/slides/_rels/slide14.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25.xml"/>
</Relationships>
</file>

<file path=ppt/slides/_rels/slide15.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37.xml"/>
</Relationships>
</file>

<file path=ppt/slides/_rels/slide16.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37.xml"/>
</Relationships>
</file>

<file path=ppt/slides/_rels/slide17.xml.rels><?xml version="1.0" encoding="UTF-8"?>
<Relationships xmlns="http://schemas.openxmlformats.org/package/2006/relationships"><Relationship Id="rId1" Type="http://schemas.openxmlformats.org/officeDocument/2006/relationships/image" Target="../media/image14.png"/><Relationship Id="rId2" Type="http://schemas.openxmlformats.org/officeDocument/2006/relationships/slideLayout" Target="../slideLayouts/slideLayout37.xml"/>
</Relationships>
</file>

<file path=ppt/slides/_rels/slide18.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9" name="PlaceHolder 1"/>
          <p:cNvSpPr>
            <a:spLocks noGrp="1"/>
          </p:cNvSpPr>
          <p:nvPr>
            <p:ph type="title"/>
          </p:nvPr>
        </p:nvSpPr>
        <p:spPr>
          <a:xfrm>
            <a:off x="1523880" y="1122480"/>
            <a:ext cx="9143640" cy="2387160"/>
          </a:xfrm>
          <a:prstGeom prst="rect">
            <a:avLst/>
          </a:prstGeom>
          <a:noFill/>
          <a:ln w="0">
            <a:noFill/>
          </a:ln>
        </p:spPr>
        <p:txBody>
          <a:bodyPr lIns="91440" rIns="91440" tIns="45720" bIns="45720" anchor="b">
            <a:noAutofit/>
          </a:bodyPr>
          <a:p>
            <a:pPr indent="0" algn="ctr" defTabSz="914400">
              <a:lnSpc>
                <a:spcPct val="90000"/>
              </a:lnSpc>
              <a:buNone/>
            </a:pPr>
            <a:r>
              <a:rPr b="0" lang="en-US" sz="6000" spc="-1" strike="noStrike">
                <a:solidFill>
                  <a:schemeClr val="dk1"/>
                </a:solidFill>
                <a:latin typeface="Calibri Light"/>
              </a:rPr>
              <a:t>Psalters</a:t>
            </a:r>
            <a:endParaRPr b="0" lang="en-US" sz="6000" spc="-1" strike="noStrike">
              <a:solidFill>
                <a:schemeClr val="dk1"/>
              </a:solidFill>
              <a:latin typeface="Calibri"/>
            </a:endParaRPr>
          </a:p>
        </p:txBody>
      </p:sp>
      <p:sp>
        <p:nvSpPr>
          <p:cNvPr id="160" name="PlaceHolder 2"/>
          <p:cNvSpPr>
            <a:spLocks noGrp="1"/>
          </p:cNvSpPr>
          <p:nvPr>
            <p:ph type="subTitle"/>
          </p:nvPr>
        </p:nvSpPr>
        <p:spPr>
          <a:xfrm>
            <a:off x="1523880" y="3602160"/>
            <a:ext cx="9143640" cy="1655280"/>
          </a:xfrm>
          <a:prstGeom prst="rect">
            <a:avLst/>
          </a:prstGeom>
          <a:noFill/>
          <a:ln w="0">
            <a:noFill/>
          </a:ln>
        </p:spPr>
        <p:txBody>
          <a:bodyPr lIns="91440" rIns="91440" tIns="45720" bIns="45720" anchor="t">
            <a:noAutofit/>
          </a:bodyPr>
          <a:p>
            <a:pPr indent="0" algn="ctr">
              <a:buNone/>
            </a:pPr>
            <a:endParaRPr b="0" lang="en-GB" sz="2400" spc="-1" strike="noStrike">
              <a:solidFill>
                <a:schemeClr val="dk1"/>
              </a:solidFill>
              <a:latin typeface="Calibri"/>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161" name="Rectangle 9">
            <a:extLst>
              <a:ext uri="{C183D7F6-B498-43B3-948B-1728B52AA6E4}">
                <adec:decorative xmlns:adec="http://schemas.microsoft.com/office/drawing/2017/decorative" val="1"/>
              </a:ext>
            </a:extLst>
          </p:cNvPr>
          <p:cNvSpPr/>
          <p:nvPr/>
        </p:nvSpPr>
        <p:spPr>
          <a:xfrm>
            <a:off x="0" y="0"/>
            <a:ext cx="1219176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62" name="PlaceHolder 1"/>
          <p:cNvSpPr>
            <a:spLocks noGrp="1"/>
          </p:cNvSpPr>
          <p:nvPr>
            <p:ph type="title"/>
          </p:nvPr>
        </p:nvSpPr>
        <p:spPr>
          <a:xfrm>
            <a:off x="631080" y="640080"/>
            <a:ext cx="4818600" cy="1481040"/>
          </a:xfrm>
          <a:prstGeom prst="rect">
            <a:avLst/>
          </a:prstGeom>
          <a:noFill/>
          <a:ln w="0">
            <a:noFill/>
          </a:ln>
        </p:spPr>
        <p:txBody>
          <a:bodyPr lIns="91440" rIns="91440" tIns="45720" bIns="45720" anchor="b">
            <a:normAutofit/>
          </a:bodyPr>
          <a:p>
            <a:pPr indent="0" defTabSz="914400">
              <a:lnSpc>
                <a:spcPct val="90000"/>
              </a:lnSpc>
              <a:buNone/>
            </a:pPr>
            <a:r>
              <a:rPr b="0" lang="en-US" sz="3000" spc="-1" strike="noStrike">
                <a:solidFill>
                  <a:schemeClr val="dk1"/>
                </a:solidFill>
                <a:latin typeface="Calibri Light"/>
              </a:rPr>
              <a:t>Cambridge, Corpus Christi College MS 53: Peterborough Psalter and Bestiary</a:t>
            </a:r>
            <a:endParaRPr b="0" lang="en-US" sz="3000" spc="-1" strike="noStrike">
              <a:solidFill>
                <a:schemeClr val="dk1"/>
              </a:solidFill>
              <a:latin typeface="Calibri"/>
            </a:endParaRPr>
          </a:p>
        </p:txBody>
      </p:sp>
      <p:sp>
        <p:nvSpPr>
          <p:cNvPr id="163" name="sketch line">
            <a:extLst>
              <a:ext uri="{C183D7F6-B498-43B3-948B-1728B52AA6E4}">
                <adec:decorative xmlns:adec="http://schemas.microsoft.com/office/drawing/2017/decorative" val="1"/>
              </a:ext>
            </a:extLst>
          </p:cNvPr>
          <p:cNvSpPr/>
          <p:nvPr/>
        </p:nvSpPr>
        <p:spPr>
          <a:xfrm>
            <a:off x="643320" y="2372760"/>
            <a:ext cx="3254760" cy="18000"/>
          </a:xfrm>
          <a:custGeom>
            <a:avLst/>
            <a:gdLst>
              <a:gd name="textAreaLeft" fmla="*/ 0 w 3254760"/>
              <a:gd name="textAreaRight" fmla="*/ 3255120 w 3254760"/>
              <a:gd name="textAreaTop" fmla="*/ 0 h 18000"/>
              <a:gd name="textAreaBottom" fmla="*/ 18360 h 18000"/>
            </a:gdLst>
            <a:ahLst/>
            <a:rect l="textAreaLeft" t="textAreaTop" r="textAreaRight" b="textAreaBottom"/>
            <a:pathLst>
              <a:path fill="none" w="3255095" h="18288">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stroke="0" w="3255095" h="18288">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cap="rnd" w="38100">
            <a:solidFill>
              <a:srgbClr val="ed7d31"/>
            </a:solidFill>
            <a:round/>
          </a:ln>
        </p:spPr>
        <p:style>
          <a:lnRef idx="2">
            <a:schemeClr val="accent1">
              <a:shade val="50000"/>
            </a:schemeClr>
          </a:lnRef>
          <a:fillRef idx="1">
            <a:schemeClr val="accent1"/>
          </a:fillRef>
          <a:effectRef idx="0">
            <a:schemeClr val="accent1"/>
          </a:effectRef>
          <a:fontRef idx="minor"/>
        </p:style>
        <p:txBody>
          <a:bodyPr lIns="90000" rIns="90000" tIns="-26640" bIns="-26640" anchor="ctr">
            <a:noAutofit/>
          </a:bodyPr>
          <a:p>
            <a:pPr algn="ctr" defTabSz="914400">
              <a:lnSpc>
                <a:spcPct val="100000"/>
              </a:lnSpc>
            </a:pPr>
            <a:endParaRPr b="0" lang="en-US" sz="1800" spc="-1" strike="noStrike">
              <a:solidFill>
                <a:schemeClr val="lt1"/>
              </a:solidFill>
              <a:latin typeface="Calibri"/>
            </a:endParaRPr>
          </a:p>
        </p:txBody>
      </p:sp>
      <p:sp>
        <p:nvSpPr>
          <p:cNvPr id="164" name="PlaceHolder 2"/>
          <p:cNvSpPr>
            <a:spLocks noGrp="1"/>
          </p:cNvSpPr>
          <p:nvPr>
            <p:ph/>
          </p:nvPr>
        </p:nvSpPr>
        <p:spPr>
          <a:xfrm>
            <a:off x="631080" y="2660760"/>
            <a:ext cx="4818600" cy="3547440"/>
          </a:xfrm>
          <a:prstGeom prst="rect">
            <a:avLst/>
          </a:prstGeom>
          <a:noFill/>
          <a:ln w="0">
            <a:noFill/>
          </a:ln>
        </p:spPr>
        <p:txBody>
          <a:bodyPr lIns="91440" rIns="91440" tIns="45720" bIns="45720" anchor="t">
            <a:normAutofit fontScale="96763" lnSpcReduction="10000"/>
          </a:bodyPr>
          <a:p>
            <a:pPr marL="228600" indent="-228600" defTabSz="914400">
              <a:lnSpc>
                <a:spcPct val="90000"/>
              </a:lnSpc>
              <a:spcBef>
                <a:spcPts val="1001"/>
              </a:spcBef>
              <a:buClr>
                <a:srgbClr val="000000"/>
              </a:buClr>
              <a:buFont typeface="Arial"/>
              <a:buChar char="•"/>
            </a:pPr>
            <a:r>
              <a:rPr b="0" lang="en-US" sz="1500" spc="-1" strike="noStrike">
                <a:solidFill>
                  <a:schemeClr val="dk1"/>
                </a:solidFill>
                <a:latin typeface="Calibri"/>
              </a:rPr>
              <a:t>Contains: Psalter, chronicle, and bestiary</a:t>
            </a:r>
            <a:endParaRPr b="0" lang="en-US" sz="15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US" sz="1500" spc="-1" strike="noStrike">
                <a:solidFill>
                  <a:schemeClr val="dk1"/>
                </a:solidFill>
                <a:latin typeface="Calibri"/>
              </a:rPr>
              <a:t>Psalter: c.1310-20</a:t>
            </a:r>
            <a:endParaRPr b="0" lang="en-US" sz="15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US" sz="1500" spc="-1" strike="noStrike">
                <a:solidFill>
                  <a:schemeClr val="dk1"/>
                </a:solidFill>
                <a:latin typeface="Calibri"/>
              </a:rPr>
              <a:t>Patron: from the diocese of Norwich (as shown by calendar entries)</a:t>
            </a:r>
            <a:endParaRPr b="0" lang="en-US" sz="15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GB" sz="1500" spc="-1" strike="noStrike">
                <a:solidFill>
                  <a:schemeClr val="dk1"/>
                </a:solidFill>
                <a:latin typeface="Calibri"/>
              </a:rPr>
              <a:t>Possibly Oliver de Wisset: connected with John de Warenne, Earl of Surrey (d. 1304), whose obit is added in the original hand of the calendar</a:t>
            </a:r>
            <a:endParaRPr b="0" lang="en-US" sz="15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GB" sz="1500" spc="-1" strike="noStrike">
                <a:solidFill>
                  <a:schemeClr val="dk1"/>
                </a:solidFill>
                <a:latin typeface="Calibri"/>
              </a:rPr>
              <a:t>Taken over by Peterborough Abbey: calendar adapted to their use and their Litany and Office of the Dead were added to the text, as was a chronicle of the abbey</a:t>
            </a:r>
            <a:endParaRPr b="0" lang="en-US" sz="15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GB" sz="1500" spc="-1" strike="noStrike">
                <a:solidFill>
                  <a:schemeClr val="dk1"/>
                </a:solidFill>
                <a:latin typeface="Calibri"/>
              </a:rPr>
              <a:t>Owned by the prior, Hugh de Stukeley, whose name is at the beginning of the book</a:t>
            </a:r>
            <a:endParaRPr b="0" lang="en-US" sz="15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GB" sz="1500" spc="-1" strike="noStrike">
                <a:solidFill>
                  <a:schemeClr val="dk1"/>
                </a:solidFill>
                <a:latin typeface="Calibri"/>
              </a:rPr>
              <a:t>Available online: </a:t>
            </a:r>
            <a:r>
              <a:rPr b="0" lang="en-GB" sz="1500" spc="-1" strike="noStrike" u="sng">
                <a:solidFill>
                  <a:schemeClr val="dk1"/>
                </a:solidFill>
                <a:uFillTx/>
                <a:latin typeface="Calibri"/>
                <a:hlinkClick r:id="rId1"/>
              </a:rPr>
              <a:t>https://parker.stanford.edu/parker/catalog/gs233db8425</a:t>
            </a:r>
            <a:r>
              <a:rPr b="0" lang="en-GB" sz="1500" spc="-1" strike="noStrike">
                <a:solidFill>
                  <a:schemeClr val="dk1"/>
                </a:solidFill>
                <a:latin typeface="Calibri"/>
              </a:rPr>
              <a:t> </a:t>
            </a:r>
            <a:endParaRPr b="0" lang="en-US" sz="1500" spc="-1" strike="noStrike">
              <a:solidFill>
                <a:schemeClr val="dk1"/>
              </a:solidFill>
              <a:latin typeface="Calibri"/>
            </a:endParaRPr>
          </a:p>
        </p:txBody>
      </p:sp>
      <p:pic>
        <p:nvPicPr>
          <p:cNvPr id="165" name="Picture 4" descr="Text&#10;&#10;Description automatically generated"/>
          <p:cNvPicPr/>
          <p:nvPr/>
        </p:nvPicPr>
        <p:blipFill>
          <a:blip r:embed="rId2"/>
          <a:stretch/>
        </p:blipFill>
        <p:spPr>
          <a:xfrm>
            <a:off x="6481440" y="0"/>
            <a:ext cx="4678560" cy="7089120"/>
          </a:xfrm>
          <a:prstGeom prst="rect">
            <a:avLst/>
          </a:prstGeom>
          <a:ln w="0">
            <a:noFill/>
          </a:ln>
        </p:spPr>
      </p:pic>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6" name="Picture 5" descr="Peterborough Psalter Annunciation"/>
          <p:cNvPicPr/>
          <p:nvPr/>
        </p:nvPicPr>
        <p:blipFill>
          <a:blip r:embed="rId1"/>
          <a:stretch/>
        </p:blipFill>
        <p:spPr>
          <a:xfrm>
            <a:off x="6227640" y="0"/>
            <a:ext cx="4439880" cy="6857640"/>
          </a:xfrm>
          <a:prstGeom prst="rect">
            <a:avLst/>
          </a:prstGeom>
          <a:ln w="0">
            <a:noFill/>
          </a:ln>
        </p:spPr>
      </p:pic>
      <p:sp>
        <p:nvSpPr>
          <p:cNvPr id="167" name="Text Box 6"/>
          <p:cNvSpPr/>
          <p:nvPr/>
        </p:nvSpPr>
        <p:spPr>
          <a:xfrm>
            <a:off x="1828800" y="533520"/>
            <a:ext cx="3673080" cy="496764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200" spc="-1" strike="noStrike">
                <a:solidFill>
                  <a:schemeClr val="dk1"/>
                </a:solidFill>
                <a:latin typeface="Tahoma"/>
              </a:rPr>
              <a:t>Cambridge Corpus Christi College MS 53</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Peterborough Psalter</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East Anglia</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1304 x 1321</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Annunciation</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68" name="Picture 5" descr="Peterborough Psalter Calendar Pages Nativity"/>
          <p:cNvPicPr/>
          <p:nvPr/>
        </p:nvPicPr>
        <p:blipFill>
          <a:blip r:embed="rId1"/>
          <a:stretch/>
        </p:blipFill>
        <p:spPr>
          <a:xfrm>
            <a:off x="6145200" y="0"/>
            <a:ext cx="4522320" cy="6857640"/>
          </a:xfrm>
          <a:prstGeom prst="rect">
            <a:avLst/>
          </a:prstGeom>
          <a:ln w="0">
            <a:noFill/>
          </a:ln>
        </p:spPr>
      </p:pic>
      <p:sp>
        <p:nvSpPr>
          <p:cNvPr id="169" name="Text Box 6"/>
          <p:cNvSpPr/>
          <p:nvPr/>
        </p:nvSpPr>
        <p:spPr>
          <a:xfrm>
            <a:off x="1812960" y="693720"/>
            <a:ext cx="3978000" cy="399204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200" spc="-1" strike="noStrike">
                <a:solidFill>
                  <a:schemeClr val="dk1"/>
                </a:solidFill>
                <a:latin typeface="Tahoma"/>
              </a:rPr>
              <a:t>Cambridge Corpus Christi College MS 53</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Peterborough Psalter</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East Anglia</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1304 x 1321</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Nativity</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0" name="Picture 5" descr="Peterborough Psalter Resurrection"/>
          <p:cNvPicPr/>
          <p:nvPr/>
        </p:nvPicPr>
        <p:blipFill>
          <a:blip r:embed="rId1"/>
          <a:stretch/>
        </p:blipFill>
        <p:spPr>
          <a:xfrm>
            <a:off x="6145200" y="0"/>
            <a:ext cx="4522320" cy="6857640"/>
          </a:xfrm>
          <a:prstGeom prst="rect">
            <a:avLst/>
          </a:prstGeom>
          <a:ln w="0">
            <a:noFill/>
          </a:ln>
        </p:spPr>
      </p:pic>
      <p:sp>
        <p:nvSpPr>
          <p:cNvPr id="171" name="Text Box 6"/>
          <p:cNvSpPr/>
          <p:nvPr/>
        </p:nvSpPr>
        <p:spPr>
          <a:xfrm>
            <a:off x="2133720" y="380880"/>
            <a:ext cx="2987280" cy="496764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200" spc="-1" strike="noStrike">
                <a:solidFill>
                  <a:schemeClr val="dk1"/>
                </a:solidFill>
                <a:latin typeface="Tahoma"/>
              </a:rPr>
              <a:t>Cambridge Corpus Christi College MS 53</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Peterborough Psalter</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East Anglia</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1304 x 1321</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Resurrection</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72" name="Picture 5" descr="Peterborough Psalter Ascension"/>
          <p:cNvPicPr/>
          <p:nvPr/>
        </p:nvPicPr>
        <p:blipFill>
          <a:blip r:embed="rId1"/>
          <a:stretch/>
        </p:blipFill>
        <p:spPr>
          <a:xfrm>
            <a:off x="6127920" y="0"/>
            <a:ext cx="4539960" cy="6857640"/>
          </a:xfrm>
          <a:prstGeom prst="rect">
            <a:avLst/>
          </a:prstGeom>
          <a:ln w="0">
            <a:noFill/>
          </a:ln>
        </p:spPr>
      </p:pic>
      <p:sp>
        <p:nvSpPr>
          <p:cNvPr id="173" name="Text Box 6"/>
          <p:cNvSpPr/>
          <p:nvPr/>
        </p:nvSpPr>
        <p:spPr>
          <a:xfrm>
            <a:off x="1981080" y="380880"/>
            <a:ext cx="3962160" cy="447984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200" spc="-1" strike="noStrike">
                <a:solidFill>
                  <a:schemeClr val="dk1"/>
                </a:solidFill>
                <a:latin typeface="Tahoma"/>
              </a:rPr>
              <a:t>Cambridge Corpus Christi College MS 53</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Peterborough Psalter</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East Anglia</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1304 x 1321</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Ascension</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chemeClr val="lt1"/>
        </a:solidFill>
      </p:bgPr>
    </p:bg>
    <p:spTree>
      <p:nvGrpSpPr>
        <p:cNvPr id="1" name=""/>
        <p:cNvGrpSpPr/>
        <p:nvPr/>
      </p:nvGrpSpPr>
      <p:grpSpPr>
        <a:xfrm>
          <a:off x="0" y="0"/>
          <a:ext cx="0" cy="0"/>
          <a:chOff x="0" y="0"/>
          <a:chExt cx="0" cy="0"/>
        </a:xfrm>
      </p:grpSpPr>
      <p:sp useBgFill="1">
        <p:nvSpPr>
          <p:cNvPr id="174" name="Rectangle 8">
            <a:extLst>
              <a:ext uri="{C183D7F6-B498-43B3-948B-1728B52AA6E4}">
                <adec:decorative xmlns:adec="http://schemas.microsoft.com/office/drawing/2017/decorative" val="1"/>
              </a:ext>
            </a:extLst>
          </p:cNvPr>
          <p:cNvSpPr/>
          <p:nvPr/>
        </p:nvSpPr>
        <p:spPr>
          <a:xfrm>
            <a:off x="0" y="0"/>
            <a:ext cx="12191760" cy="6857640"/>
          </a:xfrm>
          <a:prstGeom prst="rect">
            <a:avLst/>
          </a:prstGeom>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pPr>
            <a:endParaRPr b="0" lang="en-US" sz="1800" spc="-1" strike="noStrike">
              <a:solidFill>
                <a:schemeClr val="lt1"/>
              </a:solidFill>
              <a:latin typeface="Calibri"/>
            </a:endParaRPr>
          </a:p>
        </p:txBody>
      </p:sp>
      <p:sp>
        <p:nvSpPr>
          <p:cNvPr id="175" name="PlaceHolder 1"/>
          <p:cNvSpPr>
            <a:spLocks noGrp="1"/>
          </p:cNvSpPr>
          <p:nvPr>
            <p:ph type="title"/>
          </p:nvPr>
        </p:nvSpPr>
        <p:spPr>
          <a:xfrm>
            <a:off x="612720" y="1078920"/>
            <a:ext cx="6268320" cy="1535760"/>
          </a:xfrm>
          <a:prstGeom prst="rect">
            <a:avLst/>
          </a:prstGeom>
          <a:noFill/>
          <a:ln w="0">
            <a:noFill/>
          </a:ln>
        </p:spPr>
        <p:txBody>
          <a:bodyPr lIns="91440" rIns="91440" tIns="45720" bIns="45720" anchor="b">
            <a:normAutofit/>
          </a:bodyPr>
          <a:p>
            <a:pPr indent="0" defTabSz="914400">
              <a:lnSpc>
                <a:spcPct val="90000"/>
              </a:lnSpc>
              <a:buNone/>
            </a:pPr>
            <a:r>
              <a:rPr b="0" lang="en-US" sz="4000" spc="-1" strike="noStrike">
                <a:solidFill>
                  <a:schemeClr val="dk1"/>
                </a:solidFill>
                <a:latin typeface="Calibri Light"/>
              </a:rPr>
              <a:t>Lisle Psalter: London, British Library Arundel MS 83 </a:t>
            </a:r>
            <a:endParaRPr b="0" lang="en-US" sz="4000" spc="-1" strike="noStrike">
              <a:solidFill>
                <a:schemeClr val="dk1"/>
              </a:solidFill>
              <a:latin typeface="Calibri"/>
            </a:endParaRPr>
          </a:p>
        </p:txBody>
      </p:sp>
      <p:sp>
        <p:nvSpPr>
          <p:cNvPr id="176" name="!!accent">
            <a:extLst>
              <a:ext uri="{C183D7F6-B498-43B3-948B-1728B52AA6E4}">
                <adec:decorative xmlns:adec="http://schemas.microsoft.com/office/drawing/2017/decorative" val="1"/>
              </a:ext>
            </a:extLst>
          </p:cNvPr>
          <p:cNvSpPr/>
          <p:nvPr/>
        </p:nvSpPr>
        <p:spPr>
          <a:xfrm rot="5400000">
            <a:off x="853560" y="363240"/>
            <a:ext cx="72720" cy="5482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gn="ctr" defTabSz="914400">
              <a:lnSpc>
                <a:spcPct val="100000"/>
              </a:lnSpc>
              <a:tabLst>
                <a:tab algn="l" pos="0"/>
              </a:tabLst>
            </a:pPr>
            <a:endParaRPr b="0" lang="en-US" sz="1800" spc="-1" strike="noStrike">
              <a:solidFill>
                <a:srgbClr val="ffffff"/>
              </a:solidFill>
              <a:latin typeface="Calibri"/>
            </a:endParaRPr>
          </a:p>
        </p:txBody>
      </p:sp>
      <p:sp>
        <p:nvSpPr>
          <p:cNvPr id="177" name="Rectangle 12">
            <a:extLst>
              <a:ext uri="{C183D7F6-B498-43B3-948B-1728B52AA6E4}">
                <adec:decorative xmlns:adec="http://schemas.microsoft.com/office/drawing/2017/decorative" val="1"/>
              </a:ext>
            </a:extLst>
          </p:cNvPr>
          <p:cNvSpPr/>
          <p:nvPr/>
        </p:nvSpPr>
        <p:spPr>
          <a:xfrm>
            <a:off x="618480" y="2935440"/>
            <a:ext cx="6217560" cy="18000"/>
          </a:xfrm>
          <a:prstGeom prst="rect">
            <a:avLst/>
          </a:prstGeom>
          <a:solidFill>
            <a:srgbClr val="d5d5d5"/>
          </a:solidFill>
          <a:ln w="3175">
            <a:noFill/>
          </a:ln>
        </p:spPr>
        <p:style>
          <a:lnRef idx="2">
            <a:schemeClr val="accent1">
              <a:shade val="50000"/>
            </a:schemeClr>
          </a:lnRef>
          <a:fillRef idx="1">
            <a:schemeClr val="accent1"/>
          </a:fillRef>
          <a:effectRef idx="0">
            <a:schemeClr val="accent1"/>
          </a:effectRef>
          <a:fontRef idx="minor"/>
        </p:style>
        <p:txBody>
          <a:bodyPr lIns="90000" rIns="90000" tIns="-26640" bIns="-26640" anchor="ctr">
            <a:noAutofit/>
          </a:bodyPr>
          <a:p>
            <a:pPr algn="ctr" defTabSz="914400">
              <a:lnSpc>
                <a:spcPct val="100000"/>
              </a:lnSpc>
            </a:pPr>
            <a:endParaRPr b="0" lang="en-US" sz="1800" spc="-1" strike="noStrike">
              <a:solidFill>
                <a:srgbClr val="ffffff"/>
              </a:solidFill>
              <a:latin typeface="Calibri"/>
            </a:endParaRPr>
          </a:p>
        </p:txBody>
      </p:sp>
      <p:sp>
        <p:nvSpPr>
          <p:cNvPr id="178" name="PlaceHolder 2"/>
          <p:cNvSpPr>
            <a:spLocks noGrp="1"/>
          </p:cNvSpPr>
          <p:nvPr>
            <p:ph/>
          </p:nvPr>
        </p:nvSpPr>
        <p:spPr>
          <a:xfrm>
            <a:off x="615600" y="3355920"/>
            <a:ext cx="6268320" cy="2825280"/>
          </a:xfrm>
          <a:prstGeom prst="rect">
            <a:avLst/>
          </a:prstGeom>
          <a:noFill/>
          <a:ln w="0">
            <a:noFill/>
          </a:ln>
        </p:spPr>
        <p:txBody>
          <a:bodyPr lIns="91440" rIns="91440" tIns="45720" bIns="45720" anchor="t">
            <a:normAutofit/>
          </a:bodyPr>
          <a:p>
            <a:pPr marL="228600" indent="-228600" defTabSz="914400">
              <a:lnSpc>
                <a:spcPct val="90000"/>
              </a:lnSpc>
              <a:spcBef>
                <a:spcPts val="1001"/>
              </a:spcBef>
              <a:buClr>
                <a:srgbClr val="000000"/>
              </a:buClr>
              <a:buFont typeface="Arial"/>
              <a:buChar char="•"/>
            </a:pPr>
            <a:r>
              <a:rPr b="0" lang="en-US" sz="2200" spc="-1" strike="noStrike">
                <a:solidFill>
                  <a:schemeClr val="dk1"/>
                </a:solidFill>
                <a:latin typeface="Calibri"/>
              </a:rPr>
              <a:t>Made c.1308-40</a:t>
            </a:r>
            <a:endParaRPr b="0" lang="en-US" sz="22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GB" sz="2200" spc="-1" strike="noStrike">
                <a:solidFill>
                  <a:schemeClr val="dk1"/>
                </a:solidFill>
                <a:latin typeface="Calibri"/>
              </a:rPr>
              <a:t>Belonged to Robert de L’Isle of Campion (Bedfordshire) </a:t>
            </a:r>
            <a:endParaRPr b="0" lang="en-US" sz="22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GB" sz="2200" spc="-1" strike="noStrike">
                <a:solidFill>
                  <a:schemeClr val="dk1"/>
                </a:solidFill>
                <a:latin typeface="Calibri"/>
              </a:rPr>
              <a:t>In 1339, Robert gave it to his two daughters who were nuns of the Gilbertine priory of Chicksands</a:t>
            </a:r>
            <a:endParaRPr b="0" lang="en-US" sz="22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GB" sz="2200" spc="-1" strike="noStrike">
                <a:solidFill>
                  <a:schemeClr val="dk1"/>
                </a:solidFill>
                <a:latin typeface="Calibri"/>
              </a:rPr>
              <a:t>= from personal holding to an institutional owneership?</a:t>
            </a:r>
            <a:endParaRPr b="0" lang="en-US" sz="2200" spc="-1" strike="noStrike">
              <a:solidFill>
                <a:schemeClr val="dk1"/>
              </a:solidFill>
              <a:latin typeface="Calibri"/>
            </a:endParaRPr>
          </a:p>
        </p:txBody>
      </p:sp>
      <p:pic>
        <p:nvPicPr>
          <p:cNvPr id="179" name="Picture 5" descr="De Lisle Psalter Scenes Crucifixion"/>
          <p:cNvPicPr/>
          <p:nvPr/>
        </p:nvPicPr>
        <p:blipFill>
          <a:blip r:embed="rId1"/>
          <a:srcRect l="0" t="0" r="2256" b="0"/>
          <a:stretch/>
        </p:blipFill>
        <p:spPr>
          <a:xfrm>
            <a:off x="7683840" y="0"/>
            <a:ext cx="4507560" cy="6857640"/>
          </a:xfrm>
          <a:prstGeom prst="rect">
            <a:avLst/>
          </a:prstGeom>
          <a:ln w="0">
            <a:noFill/>
          </a:ln>
        </p:spPr>
      </p:pic>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0" name="Picture 5" descr="De Lisle Psalter Scenes inc Harrowing of Hell"/>
          <p:cNvPicPr/>
          <p:nvPr/>
        </p:nvPicPr>
        <p:blipFill>
          <a:blip r:embed="rId1"/>
          <a:stretch/>
        </p:blipFill>
        <p:spPr>
          <a:xfrm>
            <a:off x="1523880" y="0"/>
            <a:ext cx="4601880" cy="6857640"/>
          </a:xfrm>
          <a:prstGeom prst="rect">
            <a:avLst/>
          </a:prstGeom>
          <a:ln w="0">
            <a:noFill/>
          </a:ln>
        </p:spPr>
      </p:pic>
      <p:sp>
        <p:nvSpPr>
          <p:cNvPr id="181" name="Text Box 6"/>
          <p:cNvSpPr/>
          <p:nvPr/>
        </p:nvSpPr>
        <p:spPr>
          <a:xfrm>
            <a:off x="6784200" y="770040"/>
            <a:ext cx="3591720" cy="4967640"/>
          </a:xfrm>
          <a:prstGeom prst="rect">
            <a:avLst/>
          </a:prstGeom>
          <a:noFill/>
          <a:ln w="0">
            <a:noFill/>
          </a:ln>
        </p:spPr>
        <p:style>
          <a:lnRef idx="0"/>
          <a:fillRef idx="0"/>
          <a:effectRef idx="0"/>
          <a:fontRef idx="minor"/>
        </p:style>
        <p:txBody>
          <a:bodyPr wrap="none" lIns="90000" rIns="90000" tIns="45000" bIns="45000" anchor="t">
            <a:spAutoFit/>
          </a:bodyPr>
          <a:p>
            <a:pPr defTabSz="914400">
              <a:lnSpc>
                <a:spcPct val="100000"/>
              </a:lnSpc>
            </a:pPr>
            <a:r>
              <a:rPr b="0" lang="en-GB" sz="3200" spc="-1" strike="noStrike">
                <a:solidFill>
                  <a:schemeClr val="dk1"/>
                </a:solidFill>
                <a:latin typeface="Tahoma"/>
              </a:rPr>
              <a:t>De Lisle Psalter</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c. 1308 x c. 1339</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Harrowing of Hell</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Deposition</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Burial</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Guard on the tomb</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2" name="Picture 5" descr="De Lisle Psalter Scenes inc Resurrection"/>
          <p:cNvPicPr/>
          <p:nvPr/>
        </p:nvPicPr>
        <p:blipFill>
          <a:blip r:embed="rId1"/>
          <a:stretch/>
        </p:blipFill>
        <p:spPr>
          <a:xfrm>
            <a:off x="1752480" y="0"/>
            <a:ext cx="4700160" cy="6857640"/>
          </a:xfrm>
          <a:prstGeom prst="rect">
            <a:avLst/>
          </a:prstGeom>
          <a:ln w="0">
            <a:noFill/>
          </a:ln>
        </p:spPr>
      </p:pic>
      <p:sp>
        <p:nvSpPr>
          <p:cNvPr id="183" name="Text Box 6"/>
          <p:cNvSpPr/>
          <p:nvPr/>
        </p:nvSpPr>
        <p:spPr>
          <a:xfrm>
            <a:off x="6858000" y="533520"/>
            <a:ext cx="3504960" cy="594324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200" spc="-1" strike="noStrike">
                <a:solidFill>
                  <a:schemeClr val="dk1"/>
                </a:solidFill>
                <a:latin typeface="Tahoma"/>
              </a:rPr>
              <a:t>De Lisle Psalter</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c. 1308 x c. 1339</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Resurrection</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Empty tomb</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Mary and Christ in the garden</a:t>
            </a: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Supper in Emmaus</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4" name="Picture 5" descr="De Lisle Psalter Wheel of Ten Ages"/>
          <p:cNvPicPr/>
          <p:nvPr/>
        </p:nvPicPr>
        <p:blipFill>
          <a:blip r:embed="rId1"/>
          <a:stretch/>
        </p:blipFill>
        <p:spPr>
          <a:xfrm>
            <a:off x="2048040" y="0"/>
            <a:ext cx="4719240" cy="6857640"/>
          </a:xfrm>
          <a:prstGeom prst="rect">
            <a:avLst/>
          </a:prstGeom>
          <a:ln w="0">
            <a:noFill/>
          </a:ln>
        </p:spPr>
      </p:pic>
      <p:sp>
        <p:nvSpPr>
          <p:cNvPr id="185" name="Text Box 6"/>
          <p:cNvSpPr/>
          <p:nvPr/>
        </p:nvSpPr>
        <p:spPr>
          <a:xfrm>
            <a:off x="7375680" y="1150920"/>
            <a:ext cx="2910960" cy="496764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200" spc="-1" strike="noStrike">
                <a:solidFill>
                  <a:schemeClr val="dk1"/>
                </a:solidFill>
                <a:latin typeface="Tahoma"/>
              </a:rPr>
              <a:t>De Lisle Psalter</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c. 1308 x c. 1339</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Wheel of the Ages of Man</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6" name="Picture 5" descr="De Lisle Psalter Tree of Vices"/>
          <p:cNvPicPr/>
          <p:nvPr/>
        </p:nvPicPr>
        <p:blipFill>
          <a:blip r:embed="rId1"/>
          <a:stretch/>
        </p:blipFill>
        <p:spPr>
          <a:xfrm>
            <a:off x="1523880" y="0"/>
            <a:ext cx="4570200" cy="6857640"/>
          </a:xfrm>
          <a:prstGeom prst="rect">
            <a:avLst/>
          </a:prstGeom>
          <a:ln w="0">
            <a:noFill/>
          </a:ln>
        </p:spPr>
      </p:pic>
      <p:sp>
        <p:nvSpPr>
          <p:cNvPr id="187" name="Text Box 6"/>
          <p:cNvSpPr/>
          <p:nvPr/>
        </p:nvSpPr>
        <p:spPr>
          <a:xfrm>
            <a:off x="7011720" y="1760400"/>
            <a:ext cx="3290040" cy="3504240"/>
          </a:xfrm>
          <a:prstGeom prst="rect">
            <a:avLst/>
          </a:prstGeom>
          <a:noFill/>
          <a:ln w="0">
            <a:noFill/>
          </a:ln>
        </p:spPr>
        <p:style>
          <a:lnRef idx="0"/>
          <a:fillRef idx="0"/>
          <a:effectRef idx="0"/>
          <a:fontRef idx="minor"/>
        </p:style>
        <p:txBody>
          <a:bodyPr wrap="none" lIns="90000" rIns="90000" tIns="45000" bIns="45000" anchor="t">
            <a:spAutoFit/>
          </a:bodyPr>
          <a:p>
            <a:pPr defTabSz="914400">
              <a:lnSpc>
                <a:spcPct val="100000"/>
              </a:lnSpc>
            </a:pPr>
            <a:r>
              <a:rPr b="0" lang="en-GB" sz="3200" spc="-1" strike="noStrike">
                <a:solidFill>
                  <a:schemeClr val="dk1"/>
                </a:solidFill>
                <a:latin typeface="Tahoma"/>
              </a:rPr>
              <a:t>De Lisle Psalter</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c. 1308 x c. 1339</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Tree of Vices</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88" name="Picture 5" descr="De Lisle Psalter Tree of Virtues"/>
          <p:cNvPicPr/>
          <p:nvPr/>
        </p:nvPicPr>
        <p:blipFill>
          <a:blip r:embed="rId1"/>
          <a:stretch/>
        </p:blipFill>
        <p:spPr>
          <a:xfrm>
            <a:off x="1523880" y="0"/>
            <a:ext cx="4559040" cy="6857640"/>
          </a:xfrm>
          <a:prstGeom prst="rect">
            <a:avLst/>
          </a:prstGeom>
          <a:ln w="0">
            <a:noFill/>
          </a:ln>
        </p:spPr>
      </p:pic>
      <p:sp>
        <p:nvSpPr>
          <p:cNvPr id="189" name="Text Box 6"/>
          <p:cNvSpPr/>
          <p:nvPr/>
        </p:nvSpPr>
        <p:spPr>
          <a:xfrm>
            <a:off x="6629400" y="838080"/>
            <a:ext cx="3352320" cy="350424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200" spc="-1" strike="noStrike">
                <a:solidFill>
                  <a:schemeClr val="dk1"/>
                </a:solidFill>
                <a:latin typeface="Tahoma"/>
              </a:rPr>
              <a:t>De Lisle Psalter</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c. 1308 x c. 1339</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Tree of Virtues</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0" name="Picture 5" descr="De Lisle Psalter Table of Commandments"/>
          <p:cNvPicPr/>
          <p:nvPr/>
        </p:nvPicPr>
        <p:blipFill>
          <a:blip r:embed="rId1"/>
          <a:stretch/>
        </p:blipFill>
        <p:spPr>
          <a:xfrm>
            <a:off x="1523880" y="0"/>
            <a:ext cx="4601880" cy="6857640"/>
          </a:xfrm>
          <a:prstGeom prst="rect">
            <a:avLst/>
          </a:prstGeom>
          <a:ln w="0">
            <a:noFill/>
          </a:ln>
        </p:spPr>
      </p:pic>
      <p:sp>
        <p:nvSpPr>
          <p:cNvPr id="191" name="Text Box 6"/>
          <p:cNvSpPr/>
          <p:nvPr/>
        </p:nvSpPr>
        <p:spPr>
          <a:xfrm>
            <a:off x="6842160" y="1455840"/>
            <a:ext cx="3292200" cy="399204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lang="en-GB" sz="3200" spc="-1" strike="noStrike">
                <a:solidFill>
                  <a:schemeClr val="dk1"/>
                </a:solidFill>
                <a:latin typeface="Tahoma"/>
              </a:rPr>
              <a:t>De Lisle Psalter</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c. 1308 x c. 1339</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a:p>
            <a:pPr defTabSz="914400">
              <a:lnSpc>
                <a:spcPct val="100000"/>
              </a:lnSpc>
            </a:pPr>
            <a:r>
              <a:rPr b="0" lang="en-GB" sz="3200" spc="-1" strike="noStrike">
                <a:solidFill>
                  <a:schemeClr val="dk1"/>
                </a:solidFill>
                <a:latin typeface="Tahoma"/>
              </a:rPr>
              <a:t>The Ten Commandments</a:t>
            </a:r>
            <a:endParaRPr b="0" lang="en-GB" sz="3200" spc="-1" strike="noStrike">
              <a:solidFill>
                <a:srgbClr val="000000"/>
              </a:solidFill>
              <a:latin typeface="Arial"/>
            </a:endParaRPr>
          </a:p>
          <a:p>
            <a:pPr defTabSz="914400">
              <a:lnSpc>
                <a:spcPct val="100000"/>
              </a:lnSpc>
            </a:pPr>
            <a:endParaRPr b="0" lang="en-GB" sz="32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2" name="Content Placeholder 7" descr="Text, calendar&#10;&#10;Description automatically generated"/>
          <p:cNvPicPr/>
          <p:nvPr/>
        </p:nvPicPr>
        <p:blipFill>
          <a:blip r:embed="rId1"/>
          <a:stretch/>
        </p:blipFill>
        <p:spPr>
          <a:xfrm>
            <a:off x="572040" y="0"/>
            <a:ext cx="5666040" cy="6857640"/>
          </a:xfrm>
          <a:prstGeom prst="rect">
            <a:avLst/>
          </a:prstGeom>
          <a:ln w="0">
            <a:noFill/>
          </a:ln>
        </p:spPr>
      </p:pic>
      <p:sp>
        <p:nvSpPr>
          <p:cNvPr id="193" name="TextBox 9"/>
          <p:cNvSpPr/>
          <p:nvPr/>
        </p:nvSpPr>
        <p:spPr>
          <a:xfrm>
            <a:off x="6536160" y="540360"/>
            <a:ext cx="4374720" cy="2558520"/>
          </a:xfrm>
          <a:prstGeom prst="rect">
            <a:avLst/>
          </a:prstGeom>
          <a:noFill/>
          <a:ln w="0">
            <a:noFill/>
          </a:ln>
        </p:spPr>
        <p:style>
          <a:lnRef idx="0"/>
          <a:fillRef idx="0"/>
          <a:effectRef idx="0"/>
          <a:fontRef idx="minor"/>
        </p:style>
        <p:txBody>
          <a:bodyPr lIns="90000" rIns="90000" tIns="45000" bIns="45000" anchor="t">
            <a:spAutoFit/>
          </a:bodyPr>
          <a:p>
            <a:pPr defTabSz="914400">
              <a:lnSpc>
                <a:spcPct val="100000"/>
              </a:lnSpc>
            </a:pPr>
            <a:r>
              <a:rPr b="0" i="1" lang="en-GB" sz="1800" spc="-1" strike="noStrike">
                <a:solidFill>
                  <a:srgbClr val="000000"/>
                </a:solidFill>
                <a:latin typeface="Arial"/>
              </a:rPr>
              <a:t>The Three Living and the Three Dead</a:t>
            </a:r>
            <a:endParaRPr b="0" lang="en-GB" sz="1800" spc="-1" strike="noStrike">
              <a:solidFill>
                <a:srgbClr val="000000"/>
              </a:solidFill>
              <a:latin typeface="Arial"/>
            </a:endParaRPr>
          </a:p>
          <a:p>
            <a:pPr defTabSz="914400">
              <a:lnSpc>
                <a:spcPct val="100000"/>
              </a:lnSpc>
            </a:pPr>
            <a:endParaRPr b="0" lang="en-GB" sz="1800" spc="-1" strike="noStrike">
              <a:solidFill>
                <a:srgbClr val="000000"/>
              </a:solidFill>
              <a:latin typeface="Arial"/>
            </a:endParaRPr>
          </a:p>
          <a:p>
            <a:pPr marL="285840" indent="-285840" defTabSz="914400">
              <a:lnSpc>
                <a:spcPct val="100000"/>
              </a:lnSpc>
              <a:buClr>
                <a:srgbClr val="000000"/>
              </a:buClr>
              <a:buFont typeface="Arial"/>
              <a:buChar char="•"/>
            </a:pPr>
            <a:r>
              <a:rPr b="0" lang="en-GB" sz="1800" spc="-1" strike="noStrike">
                <a:solidFill>
                  <a:srgbClr val="000000"/>
                </a:solidFill>
                <a:latin typeface="Arial"/>
              </a:rPr>
              <a:t>A common decide: three figures, often aristocratic and flaunting their vitality, meet three corpses who warn them about the inevitability of death. </a:t>
            </a:r>
            <a:endParaRPr b="0" lang="en-GB" sz="1800" spc="-1" strike="noStrike">
              <a:solidFill>
                <a:srgbClr val="000000"/>
              </a:solidFill>
              <a:latin typeface="Arial"/>
            </a:endParaRPr>
          </a:p>
          <a:p>
            <a:pPr marL="285840" indent="-285840" defTabSz="914400">
              <a:lnSpc>
                <a:spcPct val="100000"/>
              </a:lnSpc>
              <a:buClr>
                <a:srgbClr val="000000"/>
              </a:buClr>
              <a:buFont typeface="Arial"/>
              <a:buChar char="•"/>
            </a:pPr>
            <a:r>
              <a:rPr b="0" lang="en-GB" sz="1800" spc="-1" strike="noStrike">
                <a:solidFill>
                  <a:srgbClr val="000000"/>
                </a:solidFill>
                <a:latin typeface="Arial"/>
              </a:rPr>
              <a:t>= stark contrast between the beauty of the living and the worm-eaten corpses of the deceased.</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4" name="Picture 6" descr="york psalter fall"/>
          <p:cNvPicPr/>
          <p:nvPr/>
        </p:nvPicPr>
        <p:blipFill>
          <a:blip r:embed="rId1"/>
          <a:stretch/>
        </p:blipFill>
        <p:spPr>
          <a:xfrm>
            <a:off x="7619760" y="762120"/>
            <a:ext cx="4165560" cy="5356080"/>
          </a:xfrm>
          <a:prstGeom prst="rect">
            <a:avLst/>
          </a:prstGeom>
          <a:ln w="0">
            <a:noFill/>
          </a:ln>
        </p:spPr>
      </p:pic>
      <p:sp>
        <p:nvSpPr>
          <p:cNvPr id="195" name="Text Box 2"/>
          <p:cNvSpPr/>
          <p:nvPr/>
        </p:nvSpPr>
        <p:spPr>
          <a:xfrm>
            <a:off x="1218960" y="304920"/>
            <a:ext cx="5893200" cy="2014200"/>
          </a:xfrm>
          <a:prstGeom prst="rect">
            <a:avLst/>
          </a:prstGeom>
          <a:noFill/>
          <a:ln w="0">
            <a:noFill/>
          </a:ln>
        </p:spPr>
        <p:style>
          <a:lnRef idx="0"/>
          <a:fillRef idx="0"/>
          <a:effectRef idx="0"/>
          <a:fontRef idx="minor"/>
        </p:style>
        <p:txBody>
          <a:bodyPr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800" spc="-1" strike="noStrike">
                <a:solidFill>
                  <a:srgbClr val="000000"/>
                </a:solidFill>
                <a:latin typeface="Tahoma"/>
              </a:rPr>
              <a:t>The York Psalter has been dated by art historians to c. 1170; its style is consistent with that date. The inclusion of northern saints in the calendar and liturgy suggests an origin in northern England, possibly York.</a:t>
            </a:r>
            <a:endParaRPr b="0" lang="en-GB" sz="1800" spc="-1" strike="noStrike">
              <a:solidFill>
                <a:srgbClr val="000000"/>
              </a:solidFill>
              <a:latin typeface="Tahoma"/>
            </a:endParaRPr>
          </a:p>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800" spc="-1" strike="noStrike">
                <a:solidFill>
                  <a:srgbClr val="000000"/>
                </a:solidFill>
                <a:latin typeface="Tahoma"/>
              </a:rPr>
              <a:t>c. 1170</a:t>
            </a:r>
            <a:endParaRPr b="0" lang="en-GB" sz="1800" spc="-1" strike="noStrike">
              <a:solidFill>
                <a:srgbClr val="000000"/>
              </a:solidFill>
              <a:latin typeface="Tahoma"/>
            </a:endParaRPr>
          </a:p>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Tahoma"/>
            </a:endParaRPr>
          </a:p>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1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6" name="Picture 1" descr="york psalter fall"/>
          <p:cNvPicPr/>
          <p:nvPr/>
        </p:nvPicPr>
        <p:blipFill>
          <a:blip r:embed="rId1"/>
          <a:stretch/>
        </p:blipFill>
        <p:spPr>
          <a:xfrm>
            <a:off x="7619760" y="762120"/>
            <a:ext cx="4165560" cy="5356080"/>
          </a:xfrm>
          <a:prstGeom prst="rect">
            <a:avLst/>
          </a:prstGeom>
          <a:ln w="0">
            <a:noFill/>
          </a:ln>
        </p:spPr>
      </p:pic>
      <p:sp>
        <p:nvSpPr>
          <p:cNvPr id="197" name="Text Box 1"/>
          <p:cNvSpPr/>
          <p:nvPr/>
        </p:nvSpPr>
        <p:spPr>
          <a:xfrm>
            <a:off x="1218960" y="304920"/>
            <a:ext cx="5893200" cy="1739880"/>
          </a:xfrm>
          <a:prstGeom prst="rect">
            <a:avLst/>
          </a:prstGeom>
          <a:noFill/>
          <a:ln w="0">
            <a:noFill/>
          </a:ln>
        </p:spPr>
        <p:style>
          <a:lnRef idx="0"/>
          <a:fillRef idx="0"/>
          <a:effectRef idx="0"/>
          <a:fontRef idx="minor"/>
        </p:style>
        <p:txBody>
          <a:bodyPr lIns="90000" rIns="90000" tIns="46800" bIns="46800" anchor="t">
            <a:spAutoFit/>
          </a:bodyPr>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800" spc="-1" strike="noStrike">
                <a:solidFill>
                  <a:srgbClr val="000000"/>
                </a:solidFill>
                <a:latin typeface="Tahoma"/>
              </a:rPr>
              <a:t>We do not know for whom the psalter was made. Psalters were in use in monastic houses, as part of the daily liturgy, and were also commissioned by members of the laity. This may have been made for a rich nobleman such as Roger de Mowbray.</a:t>
            </a:r>
            <a:endParaRPr b="0" lang="en-GB" sz="1800" spc="-1" strike="noStrike">
              <a:solidFill>
                <a:srgbClr val="000000"/>
              </a:solidFill>
              <a:latin typeface="Tahoma"/>
            </a:endParaRPr>
          </a:p>
          <a:p>
            <a:pP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endParaRPr b="0" lang="en-GB" sz="1800" spc="-1" strike="noStrike">
              <a:solidFill>
                <a:srgbClr val="000000"/>
              </a:solidFill>
              <a:latin typeface="Tahoma"/>
            </a:endParaRPr>
          </a:p>
        </p:txBody>
      </p:sp>
    </p:spTree>
  </p:cSld>
  <mc:AlternateContent>
    <mc:Choice Requires="p14">
      <p:transition spd="slow" p14:dur="2000"/>
    </mc:Choice>
    <mc:Fallback>
      <p:transition spd="slow"/>
    </mc:Fallback>
  </mc:AlternateContent>
</p:sld>
</file>

<file path=ppt/slides/slide1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198" name="Picture 2" descr="york psalter fall"/>
          <p:cNvPicPr/>
          <p:nvPr/>
        </p:nvPicPr>
        <p:blipFill>
          <a:blip r:embed="rId1"/>
          <a:stretch/>
        </p:blipFill>
        <p:spPr>
          <a:xfrm>
            <a:off x="7619760" y="762120"/>
            <a:ext cx="4165560" cy="5356080"/>
          </a:xfrm>
          <a:prstGeom prst="rect">
            <a:avLst/>
          </a:prstGeom>
          <a:ln w="0">
            <a:noFill/>
          </a:ln>
        </p:spPr>
      </p:pic>
      <p:sp>
        <p:nvSpPr>
          <p:cNvPr id="199" name="Text Box 4"/>
          <p:cNvSpPr/>
          <p:nvPr/>
        </p:nvSpPr>
        <p:spPr>
          <a:xfrm>
            <a:off x="1218960" y="304920"/>
            <a:ext cx="5893200" cy="1465560"/>
          </a:xfrm>
          <a:prstGeom prst="rect">
            <a:avLst/>
          </a:prstGeom>
          <a:noFill/>
          <a:ln w="0">
            <a:noFill/>
          </a:ln>
        </p:spPr>
        <p:style>
          <a:lnRef idx="0"/>
          <a:fillRef idx="0"/>
          <a:effectRef idx="0"/>
          <a:fontRef idx="minor"/>
        </p:style>
        <p:txBody>
          <a:bodyPr lIns="90000" rIns="90000" tIns="46800" bIns="46800" anchor="t">
            <a:spAutoFit/>
          </a:bodyPr>
          <a:p>
            <a:pPr marL="216000" indent="-216000">
              <a:buClr>
                <a:srgbClr val="000000"/>
              </a:buClr>
              <a:buSzPct val="45000"/>
              <a:buFont typeface="Wingdings" charset="2"/>
              <a:buChar char=""/>
              <a:tabLst>
                <a:tab algn="l" pos="0"/>
                <a:tab algn="l" pos="914400"/>
                <a:tab algn="l" pos="1828800"/>
                <a:tab algn="l" pos="2743200"/>
                <a:tab algn="l" pos="3657600"/>
                <a:tab algn="l" pos="4572000"/>
                <a:tab algn="l" pos="5486400"/>
                <a:tab algn="l" pos="6400800"/>
                <a:tab algn="l" pos="7315200"/>
                <a:tab algn="l" pos="8229600"/>
                <a:tab algn="l" pos="9144000"/>
                <a:tab algn="l" pos="10058400"/>
              </a:tabLst>
            </a:pPr>
            <a:r>
              <a:rPr b="0" lang="en-GB" sz="1800" spc="-1" strike="noStrike">
                <a:solidFill>
                  <a:srgbClr val="000000"/>
                </a:solidFill>
                <a:latin typeface="Arial"/>
              </a:rPr>
              <a:t>The Moodle section for this session gives you a web link to follow to find out more about the Psalter, its production and decoration. Think about how it would have been used by a member of the laity and what functions the decorations would have served.</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0" name="PlaceHolder 1"/>
          <p:cNvSpPr>
            <a:spLocks noGrp="1"/>
          </p:cNvSpPr>
          <p:nvPr>
            <p:ph type="title"/>
          </p:nvPr>
        </p:nvSpPr>
        <p:spPr>
          <a:xfrm>
            <a:off x="838080" y="365040"/>
            <a:ext cx="10515240" cy="1325160"/>
          </a:xfrm>
          <a:prstGeom prst="rect">
            <a:avLst/>
          </a:prstGeom>
          <a:noFill/>
          <a:ln w="0">
            <a:noFill/>
          </a:ln>
        </p:spPr>
        <p:txBody>
          <a:bodyPr lIns="91440" rIns="91440" tIns="45720" bIns="45720" anchor="ctr">
            <a:noAutofit/>
          </a:bodyPr>
          <a:p>
            <a:pPr indent="0" defTabSz="914400">
              <a:lnSpc>
                <a:spcPct val="90000"/>
              </a:lnSpc>
              <a:buNone/>
            </a:pPr>
            <a:r>
              <a:rPr b="0" lang="en-US" sz="4400" spc="-1" strike="noStrike">
                <a:solidFill>
                  <a:schemeClr val="dk1"/>
                </a:solidFill>
                <a:latin typeface="Calibri Light"/>
              </a:rPr>
              <a:t>Discussion questions:</a:t>
            </a:r>
            <a:endParaRPr b="0" lang="en-US" sz="4400" spc="-1" strike="noStrike">
              <a:solidFill>
                <a:schemeClr val="dk1"/>
              </a:solidFill>
              <a:latin typeface="Calibri"/>
            </a:endParaRPr>
          </a:p>
        </p:txBody>
      </p:sp>
      <p:sp>
        <p:nvSpPr>
          <p:cNvPr id="201" name="PlaceHolder 2"/>
          <p:cNvSpPr>
            <a:spLocks noGrp="1"/>
          </p:cNvSpPr>
          <p:nvPr>
            <p:ph/>
          </p:nvPr>
        </p:nvSpPr>
        <p:spPr>
          <a:xfrm>
            <a:off x="838080" y="1825560"/>
            <a:ext cx="10515240" cy="4350960"/>
          </a:xfrm>
          <a:prstGeom prst="rect">
            <a:avLst/>
          </a:prstGeom>
          <a:noFill/>
          <a:ln w="0">
            <a:noFill/>
          </a:ln>
        </p:spPr>
        <p:txBody>
          <a:bodyPr lIns="91440" rIns="91440" tIns="45720" bIns="45720" anchor="t">
            <a:noAutofit/>
          </a:bodyPr>
          <a:p>
            <a:pPr marL="228600" indent="-228600" defTabSz="914400">
              <a:lnSpc>
                <a:spcPct val="90000"/>
              </a:lnSpc>
              <a:spcBef>
                <a:spcPts val="1001"/>
              </a:spcBef>
              <a:buClr>
                <a:srgbClr val="000000"/>
              </a:buClr>
              <a:buFont typeface="Arial"/>
              <a:buChar char="•"/>
            </a:pPr>
            <a:r>
              <a:rPr b="0" lang="en-US" sz="2800" spc="-1" strike="noStrike">
                <a:solidFill>
                  <a:schemeClr val="dk1"/>
                </a:solidFill>
                <a:latin typeface="Calibri"/>
              </a:rPr>
              <a:t>How important are these manuscripts? What can the images tell us about their status?</a:t>
            </a:r>
            <a:endParaRPr b="0" lang="en-US" sz="28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US" sz="2800" spc="-1" strike="noStrike">
                <a:solidFill>
                  <a:schemeClr val="dk1"/>
                </a:solidFill>
                <a:latin typeface="Calibri"/>
              </a:rPr>
              <a:t>How are these Psalters supposed to be used? Can we know?</a:t>
            </a:r>
            <a:endParaRPr b="0" lang="en-US" sz="2800" spc="-1" strike="noStrike">
              <a:solidFill>
                <a:schemeClr val="dk1"/>
              </a:solidFill>
              <a:latin typeface="Calibri"/>
            </a:endParaRPr>
          </a:p>
          <a:p>
            <a:pPr marL="228600" indent="-228600" defTabSz="914400">
              <a:lnSpc>
                <a:spcPct val="90000"/>
              </a:lnSpc>
              <a:spcBef>
                <a:spcPts val="1001"/>
              </a:spcBef>
              <a:buClr>
                <a:srgbClr val="000000"/>
              </a:buClr>
              <a:buFont typeface="Arial"/>
              <a:buChar char="•"/>
            </a:pPr>
            <a:r>
              <a:rPr b="0" lang="en-US" sz="2800" spc="-1" strike="noStrike">
                <a:solidFill>
                  <a:schemeClr val="dk1"/>
                </a:solidFill>
                <a:latin typeface="Calibri"/>
              </a:rPr>
              <a:t>What else can they tell us about medieval society?</a:t>
            </a:r>
            <a:endParaRPr b="0" lang="en-US" sz="2800" spc="-1" strike="noStrike">
              <a:solidFill>
                <a:schemeClr val="dk1"/>
              </a:solidFill>
              <a:latin typeface="Calibri"/>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pitchFamily="0" charset="1"/>
        <a:ea typeface=""/>
        <a:cs typeface=""/>
      </a:majorFont>
      <a:minorFont>
        <a:latin typeface="Calibri" panose="020F0502020204030204"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pitchFamily="0" charset="1"/>
        <a:ea typeface=""/>
        <a:cs typeface=""/>
      </a:majorFont>
      <a:minorFont>
        <a:latin typeface="Calibri" panose="020F0502020204030204"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pitchFamily="0" charset="1"/>
        <a:ea typeface=""/>
        <a:cs typeface=""/>
      </a:majorFont>
      <a:minorFont>
        <a:latin typeface="Calibri" panose="020F0502020204030204" pitchFamily="0" charset="1"/>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l="0" t="0" r="0" b="0"/>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l="0" t="0" r="0" b="0"/>
        </a:gradFill>
      </a:fillStyleLst>
      <a:lnStyleLst>
        <a:ln w="6350" cap="flat" cmpd="sng" algn="ctr">
          <a:prstDash val="solid"/>
          <a:miter lim="800000"/>
        </a:ln>
        <a:ln w="12700" cap="flat" cmpd="sng" algn="ctr">
          <a:prstDash val="solid"/>
          <a:miter lim="800000"/>
        </a:ln>
        <a:ln w="1905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l="0" t="0" r="0" b="0"/>
        </a:gradFill>
      </a:bgFillStyleLst>
    </a:fmtScheme>
  </a:themeElements>
</a:theme>
</file>

<file path=ppt/theme/theme4.xml><?xml version="1.0" encoding="utf-8"?>
<a:theme xmlns:a="http://schemas.openxmlformats.org/drawingml/2006/main" xmlns:r="http://schemas.openxmlformats.org/officeDocument/2006/relationships"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pitchFamily="0" charset="1"/>
        <a:ea typeface="DejaVu Sans" pitchFamily="0" charset="1"/>
        <a:cs typeface="DejaVu Sans" pitchFamily="0" charset="1"/>
      </a:majorFont>
      <a:minorFont>
        <a:latin typeface="Arial" pitchFamily="0" charset="1"/>
        <a:ea typeface="DejaVu Sans" pitchFamily="0" charset="1"/>
        <a:cs typeface="DejaVu Sans" pitchFamily="0" charset="1"/>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http://schemas.openxmlformats.org/officeDocument/2006/extended-properties" xmlns:vt="http://schemas.openxmlformats.org/officeDocument/2006/docPropsVTypes">
  <Template/>
  <TotalTime>24</TotalTime>
  <Application>LibreOffice/7.6.2.1$MacOSX_AARCH64 LibreOffice_project/56f7684011345957bbf33a7ee678afaf4d2ba333</Application>
  <AppVersion>15.0000</AppVersion>
  <Words>432</Words>
  <Paragraphs>88</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2021-12-14T11:18:35Z</dcterms:created>
  <dc:creator>ROZIER, CHARLIE C.</dc:creator>
  <dc:description/>
  <dc:language>en-GB</dc:language>
  <cp:lastModifiedBy>KRH</cp:lastModifiedBy>
  <dcterms:modified xsi:type="dcterms:W3CDTF">2024-09-30T09:52:49Z</dcterms:modified>
  <cp:revision>3</cp:revision>
  <dc:subject/>
  <dc:title>Psalters</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Widescreen</vt:lpwstr>
  </property>
  <property fmtid="{D5CDD505-2E9C-101B-9397-08002B2CF9AE}" pid="3" name="Slides">
    <vt:i4>15</vt:i4>
  </property>
</Properties>
</file>