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42"/>
  </p:notesMasterIdLst>
  <p:sldIdLst>
    <p:sldId id="258" r:id="rId2"/>
    <p:sldId id="259" r:id="rId3"/>
    <p:sldId id="341" r:id="rId4"/>
    <p:sldId id="274" r:id="rId5"/>
    <p:sldId id="301" r:id="rId6"/>
    <p:sldId id="366" r:id="rId7"/>
    <p:sldId id="367" r:id="rId8"/>
    <p:sldId id="616" r:id="rId9"/>
    <p:sldId id="617" r:id="rId10"/>
    <p:sldId id="298" r:id="rId11"/>
    <p:sldId id="327" r:id="rId12"/>
    <p:sldId id="623" r:id="rId13"/>
    <p:sldId id="624" r:id="rId14"/>
    <p:sldId id="625" r:id="rId15"/>
    <p:sldId id="626" r:id="rId16"/>
    <p:sldId id="627" r:id="rId17"/>
    <p:sldId id="346" r:id="rId18"/>
    <p:sldId id="628" r:id="rId19"/>
    <p:sldId id="620" r:id="rId20"/>
    <p:sldId id="359" r:id="rId21"/>
    <p:sldId id="275" r:id="rId22"/>
    <p:sldId id="323" r:id="rId23"/>
    <p:sldId id="324" r:id="rId24"/>
    <p:sldId id="325" r:id="rId25"/>
    <p:sldId id="615" r:id="rId26"/>
    <p:sldId id="621" r:id="rId27"/>
    <p:sldId id="622" r:id="rId28"/>
    <p:sldId id="357" r:id="rId29"/>
    <p:sldId id="356" r:id="rId30"/>
    <p:sldId id="349" r:id="rId31"/>
    <p:sldId id="355" r:id="rId32"/>
    <p:sldId id="358" r:id="rId33"/>
    <p:sldId id="353" r:id="rId34"/>
    <p:sldId id="354" r:id="rId35"/>
    <p:sldId id="360" r:id="rId36"/>
    <p:sldId id="286" r:id="rId37"/>
    <p:sldId id="291" r:id="rId38"/>
    <p:sldId id="306" r:id="rId39"/>
    <p:sldId id="362" r:id="rId40"/>
    <p:sldId id="363"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79"/>
    <a:srgbClr val="CCC0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59"/>
  </p:normalViewPr>
  <p:slideViewPr>
    <p:cSldViewPr snapToGrid="0">
      <p:cViewPr varScale="1">
        <p:scale>
          <a:sx n="105" d="100"/>
          <a:sy n="105" d="100"/>
        </p:scale>
        <p:origin x="7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GB" sz="4000" dirty="0">
              <a:latin typeface="Comic Sans MS" panose="030F0902030302020204" pitchFamily="66" charset="0"/>
            </a:rPr>
            <a:t>Beth </a:t>
          </a:r>
          <a:r>
            <a:rPr lang="en-GB" sz="4000" dirty="0" err="1">
              <a:latin typeface="Comic Sans MS" panose="030F0902030302020204" pitchFamily="66" charset="0"/>
            </a:rPr>
            <a:t>ydy’r</a:t>
          </a:r>
          <a:r>
            <a:rPr lang="en-GB" sz="4000" dirty="0">
              <a:latin typeface="Comic Sans MS" panose="030F0902030302020204" pitchFamily="66" charset="0"/>
            </a:rPr>
            <a:t> </a:t>
          </a:r>
          <a:r>
            <a:rPr lang="en-GB" sz="4000" dirty="0" err="1">
              <a:latin typeface="Comic Sans MS" panose="030F0902030302020204" pitchFamily="66" charset="0"/>
            </a:rPr>
            <a:t>lliwiau</a:t>
          </a:r>
          <a:r>
            <a:rPr lang="en-GB" sz="4000" dirty="0">
              <a:latin typeface="Comic Sans MS" panose="030F0902030302020204" pitchFamily="66" charset="0"/>
            </a:rPr>
            <a:t> </a:t>
          </a:r>
          <a:r>
            <a:rPr lang="en-GB" sz="4000" dirty="0" err="1">
              <a:latin typeface="Comic Sans MS" panose="030F0902030302020204" pitchFamily="66" charset="0"/>
            </a:rPr>
            <a:t>sylfaenol</a:t>
          </a:r>
          <a:r>
            <a:rPr lang="en-GB" sz="4000" dirty="0">
              <a:latin typeface="Comic Sans MS" panose="030F0902030302020204" pitchFamily="66" charset="0"/>
            </a:rPr>
            <a:t>?</a:t>
          </a:r>
          <a:endParaRPr lang="en-US" sz="4000" dirty="0">
            <a:latin typeface="Comic Sans MS" panose="030F0902030302020204" pitchFamily="66" charset="0"/>
          </a:endParaRP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US" sz="4000" dirty="0" err="1">
              <a:latin typeface="Comic Sans MS" panose="030F0902030302020204" pitchFamily="66" charset="0"/>
            </a:rPr>
            <a:t>Geirfa</a:t>
          </a:r>
          <a:r>
            <a:rPr lang="en-US" sz="4000" dirty="0">
              <a:latin typeface="Comic Sans MS" panose="030F0902030302020204" pitchFamily="66" charset="0"/>
            </a:rPr>
            <a:t> </a:t>
          </a:r>
          <a:r>
            <a:rPr lang="en-US" sz="4000" dirty="0" err="1">
              <a:latin typeface="Comic Sans MS" panose="030F0902030302020204" pitchFamily="66" charset="0"/>
            </a:rPr>
            <a:t>newydd</a:t>
          </a:r>
          <a:endParaRPr lang="en-US" sz="4000" dirty="0">
            <a:latin typeface="Comic Sans MS" panose="030F0902030302020204" pitchFamily="66" charset="0"/>
          </a:endParaRP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US" sz="2800" dirty="0">
              <a:latin typeface="Comic Sans MS" panose="030F0902030302020204" pitchFamily="66" charset="0"/>
            </a:rPr>
            <a:t>Yn y </a:t>
          </a:r>
          <a:r>
            <a:rPr lang="en-US" sz="2800" dirty="0" err="1">
              <a:latin typeface="Comic Sans MS" panose="030F0902030302020204" pitchFamily="66" charset="0"/>
            </a:rPr>
            <a:t>wers</a:t>
          </a:r>
          <a:r>
            <a:rPr lang="en-US" sz="2800" dirty="0">
              <a:latin typeface="Comic Sans MS" panose="030F0902030302020204" pitchFamily="66" charset="0"/>
            </a:rPr>
            <a:t> hon, </a:t>
          </a:r>
          <a:r>
            <a:rPr lang="en-US" sz="2800" dirty="0" err="1">
              <a:latin typeface="Comic Sans MS" panose="030F0902030302020204" pitchFamily="66" charset="0"/>
            </a:rPr>
            <a:t>byddwch</a:t>
          </a:r>
          <a:r>
            <a:rPr lang="en-US" sz="2800" dirty="0">
              <a:latin typeface="Comic Sans MS" panose="030F0902030302020204" pitchFamily="66" charset="0"/>
            </a:rPr>
            <a:t> </a:t>
          </a:r>
          <a:r>
            <a:rPr lang="en-US" sz="2800" dirty="0" err="1">
              <a:latin typeface="Comic Sans MS" panose="030F0902030302020204" pitchFamily="66" charset="0"/>
            </a:rPr>
            <a:t>chi’n</a:t>
          </a:r>
          <a:r>
            <a:rPr lang="en-US" sz="2800" dirty="0">
              <a:latin typeface="Comic Sans MS" panose="030F0902030302020204" pitchFamily="66" charset="0"/>
            </a:rPr>
            <a:t> </a:t>
          </a:r>
          <a:r>
            <a:rPr lang="en-US" sz="2800" dirty="0" err="1">
              <a:latin typeface="Comic Sans MS" panose="030F0902030302020204" pitchFamily="66" charset="0"/>
            </a:rPr>
            <a:t>rhoi</a:t>
          </a:r>
          <a:r>
            <a:rPr lang="en-US" sz="2800" dirty="0">
              <a:latin typeface="Comic Sans MS" panose="030F0902030302020204" pitchFamily="66" charset="0"/>
            </a:rPr>
            <a:t> </a:t>
          </a:r>
          <a:r>
            <a:rPr lang="en-US" sz="2800" dirty="0" err="1">
              <a:latin typeface="Comic Sans MS" panose="030F0902030302020204" pitchFamily="66" charset="0"/>
            </a:rPr>
            <a:t>gorchmynion</a:t>
          </a:r>
          <a:r>
            <a:rPr lang="en-US" sz="2800" dirty="0">
              <a:latin typeface="Comic Sans MS" panose="030F0902030302020204" pitchFamily="66" charset="0"/>
            </a:rPr>
            <a:t> </a:t>
          </a:r>
          <a:r>
            <a:rPr lang="en-US" sz="2800" dirty="0" err="1">
              <a:latin typeface="Comic Sans MS" panose="030F0902030302020204" pitchFamily="66" charset="0"/>
            </a:rPr>
            <a:t>i</a:t>
          </a:r>
          <a:r>
            <a:rPr lang="en-US" sz="2800" dirty="0">
              <a:latin typeface="Comic Sans MS" panose="030F0902030302020204" pitchFamily="66" charset="0"/>
            </a:rPr>
            <a:t> </a:t>
          </a:r>
          <a:r>
            <a:rPr lang="en-US" sz="2800" dirty="0" err="1">
              <a:latin typeface="Comic Sans MS" panose="030F0902030302020204" pitchFamily="66" charset="0"/>
            </a:rPr>
            <a:t>wneud</a:t>
          </a:r>
          <a:r>
            <a:rPr lang="en-US" sz="2800" dirty="0">
              <a:latin typeface="Comic Sans MS" panose="030F0902030302020204" pitchFamily="66" charset="0"/>
            </a:rPr>
            <a:t> </a:t>
          </a:r>
          <a:r>
            <a:rPr lang="en-US" sz="2800" dirty="0" err="1">
              <a:latin typeface="Comic Sans MS" panose="030F0902030302020204" pitchFamily="66" charset="0"/>
            </a:rPr>
            <a:t>lliwiau</a:t>
          </a:r>
          <a:r>
            <a:rPr lang="en-US" sz="2800" dirty="0">
              <a:latin typeface="Comic Sans MS" panose="030F0902030302020204" pitchFamily="66" charset="0"/>
            </a:rPr>
            <a:t> </a:t>
          </a:r>
          <a:r>
            <a:rPr lang="en-US" sz="2800" dirty="0" err="1">
              <a:latin typeface="Comic Sans MS" panose="030F0902030302020204" pitchFamily="66" charset="0"/>
            </a:rPr>
            <a:t>eilaidd</a:t>
          </a:r>
          <a:r>
            <a:rPr lang="en-US" sz="2800" dirty="0">
              <a:latin typeface="Comic Sans MS" panose="030F0902030302020204" pitchFamily="66" charset="0"/>
            </a:rPr>
            <a:t>.</a:t>
          </a: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US" sz="3600" dirty="0">
              <a:latin typeface="Comic Sans MS" panose="030F0902030302020204" pitchFamily="66" charset="0"/>
            </a:rPr>
            <a:t>Cam 1 – </a:t>
          </a:r>
          <a:r>
            <a:rPr lang="en-US" sz="3600" dirty="0" err="1">
              <a:latin typeface="Comic Sans MS" panose="030F0902030302020204" pitchFamily="66" charset="0"/>
            </a:rPr>
            <a:t>lluosog</a:t>
          </a:r>
          <a:endParaRPr lang="en-US" sz="3600" dirty="0">
            <a:latin typeface="Comic Sans MS" panose="030F0902030302020204" pitchFamily="66" charset="0"/>
          </a:endParaRPr>
        </a:p>
        <a:p>
          <a:pPr algn="ctr"/>
          <a:r>
            <a:rPr lang="en-US" sz="3600" dirty="0" err="1">
              <a:latin typeface="Comic Sans MS" panose="030F0902030302020204" pitchFamily="66" charset="0"/>
            </a:rPr>
            <a:t>Patrwm</a:t>
          </a:r>
          <a:r>
            <a:rPr lang="en-US" sz="3600" dirty="0">
              <a:latin typeface="Comic Sans MS" panose="030F0902030302020204" pitchFamily="66" charset="0"/>
            </a:rPr>
            <a:t>- 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____? </a:t>
          </a: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US" sz="3600" dirty="0">
              <a:latin typeface="Comic Sans MS" panose="030F0902030302020204" pitchFamily="66" charset="0"/>
            </a:rPr>
            <a:t>Cam 2- </a:t>
          </a:r>
          <a:r>
            <a:rPr lang="en-US" sz="3600" dirty="0" err="1">
              <a:latin typeface="Comic Sans MS" panose="030F0902030302020204" pitchFamily="66" charset="0"/>
            </a:rPr>
            <a:t>unigol</a:t>
          </a:r>
          <a:endParaRPr lang="en-US" sz="3600" dirty="0">
            <a:latin typeface="Comic Sans MS" panose="030F0902030302020204" pitchFamily="66" charset="0"/>
          </a:endParaRPr>
        </a:p>
        <a:p>
          <a:pPr algn="ctr"/>
          <a:r>
            <a:rPr lang="en-US" sz="3600" dirty="0" err="1">
              <a:latin typeface="Comic Sans MS" panose="030F0902030302020204" pitchFamily="66" charset="0"/>
            </a:rPr>
            <a:t>Patrwm</a:t>
          </a:r>
          <a:r>
            <a:rPr lang="en-US" sz="3600" dirty="0">
              <a:latin typeface="Comic Sans MS" panose="030F0902030302020204" pitchFamily="66" charset="0"/>
            </a:rPr>
            <a:t>- 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____? </a:t>
          </a: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US" sz="2800" dirty="0">
              <a:latin typeface="Comic Sans MS" panose="030F0902030302020204" pitchFamily="66" charset="0"/>
            </a:rPr>
            <a:t>Mae </a:t>
          </a:r>
          <a:r>
            <a:rPr lang="en-US" sz="2800" dirty="0" err="1">
              <a:latin typeface="Comic Sans MS" panose="030F0902030302020204" pitchFamily="66" charset="0"/>
            </a:rPr>
            <a:t>gwrthrych</a:t>
          </a:r>
          <a:r>
            <a:rPr lang="en-US" sz="2800" dirty="0">
              <a:latin typeface="Comic Sans MS" panose="030F0902030302020204" pitchFamily="66" charset="0"/>
            </a:rPr>
            <a:t> y </a:t>
          </a:r>
          <a:r>
            <a:rPr lang="en-US" sz="2800" dirty="0" err="1">
              <a:latin typeface="Comic Sans MS" panose="030F0902030302020204" pitchFamily="66" charset="0"/>
            </a:rPr>
            <a:t>ferf</a:t>
          </a:r>
          <a:r>
            <a:rPr lang="en-US" sz="2800" dirty="0">
              <a:latin typeface="Comic Sans MS" panose="030F0902030302020204" pitchFamily="66" charset="0"/>
            </a:rPr>
            <a:t> </a:t>
          </a:r>
          <a:r>
            <a:rPr lang="en-US" sz="2800" dirty="0" err="1">
              <a:latin typeface="Comic Sans MS" panose="030F0902030302020204" pitchFamily="66" charset="0"/>
            </a:rPr>
            <a:t>yn</a:t>
          </a:r>
          <a:r>
            <a:rPr lang="en-US" sz="2800" dirty="0">
              <a:latin typeface="Comic Sans MS" panose="030F0902030302020204" pitchFamily="66" charset="0"/>
            </a:rPr>
            <a:t> </a:t>
          </a:r>
          <a:r>
            <a:rPr lang="en-US" sz="2800" dirty="0" err="1">
              <a:latin typeface="Comic Sans MS" panose="030F0902030302020204" pitchFamily="66" charset="0"/>
            </a:rPr>
            <a:t>treiglo</a:t>
          </a:r>
          <a:r>
            <a:rPr lang="en-US" sz="2800" dirty="0">
              <a:latin typeface="Comic Sans MS" panose="030F0902030302020204" pitchFamily="66" charset="0"/>
            </a:rPr>
            <a:t> </a:t>
          </a:r>
          <a:r>
            <a:rPr lang="en-US" sz="2800" dirty="0" err="1">
              <a:latin typeface="Comic Sans MS" panose="030F0902030302020204" pitchFamily="66" charset="0"/>
            </a:rPr>
            <a:t>ar</a:t>
          </a:r>
          <a:r>
            <a:rPr lang="en-US" sz="2800" dirty="0">
              <a:latin typeface="Comic Sans MS" panose="030F0902030302020204" pitchFamily="66" charset="0"/>
            </a:rPr>
            <a:t> </a:t>
          </a:r>
          <a:r>
            <a:rPr lang="en-US" sz="2800" dirty="0" err="1">
              <a:latin typeface="Comic Sans MS" panose="030F0902030302020204" pitchFamily="66" charset="0"/>
            </a:rPr>
            <a:t>ôl</a:t>
          </a:r>
          <a:r>
            <a:rPr lang="en-US" sz="2800" dirty="0">
              <a:latin typeface="Comic Sans MS" panose="030F0902030302020204" pitchFamily="66" charset="0"/>
            </a:rPr>
            <a:t> y </a:t>
          </a:r>
          <a:r>
            <a:rPr lang="en-US" sz="2800" dirty="0" err="1">
              <a:latin typeface="Comic Sans MS" panose="030F0902030302020204" pitchFamily="66" charset="0"/>
            </a:rPr>
            <a:t>gorchmynion</a:t>
          </a:r>
          <a:r>
            <a:rPr lang="en-US" sz="2800" dirty="0">
              <a:latin typeface="Comic Sans MS" panose="030F0902030302020204" pitchFamily="66" charset="0"/>
            </a:rPr>
            <a:t>!</a:t>
          </a: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US" sz="3600" dirty="0">
              <a:latin typeface="Comic Sans MS" panose="030F0902030302020204" pitchFamily="66" charset="0"/>
            </a:rPr>
            <a:t>Gwaith </a:t>
          </a:r>
          <a:r>
            <a:rPr lang="en-US" sz="3600" dirty="0" err="1">
              <a:latin typeface="Comic Sans MS" panose="030F0902030302020204" pitchFamily="66" charset="0"/>
            </a:rPr>
            <a:t>pâr</a:t>
          </a:r>
          <a:r>
            <a:rPr lang="en-US" sz="3600" dirty="0">
              <a:latin typeface="Comic Sans MS" panose="030F0902030302020204" pitchFamily="66" charset="0"/>
            </a:rPr>
            <a:t>- Amser </a:t>
          </a:r>
          <a:r>
            <a:rPr lang="en-US" sz="3600" dirty="0" err="1">
              <a:latin typeface="Comic Sans MS" panose="030F0902030302020204" pitchFamily="66" charset="0"/>
            </a:rPr>
            <a:t>Cymysgu</a:t>
          </a:r>
          <a:endParaRPr lang="en-US" sz="3600" dirty="0">
            <a:latin typeface="Comic Sans MS" panose="030F0902030302020204" pitchFamily="66" charset="0"/>
          </a:endParaRP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6D7D30D-B601-4A1A-8CCE-9AF7ED472158}">
      <dgm:prSet custT="1"/>
      <dgm:spPr/>
      <dgm:t>
        <a:bodyPr/>
        <a:lstStyle/>
        <a:p>
          <a:pPr algn="ctr"/>
          <a:r>
            <a:rPr lang="en-US" sz="3600" dirty="0" err="1">
              <a:latin typeface="Comic Sans MS" panose="030F0902030302020204" pitchFamily="66" charset="0"/>
            </a:rPr>
            <a:t>Patrwm</a:t>
          </a:r>
          <a:r>
            <a:rPr lang="en-US" sz="3600" dirty="0">
              <a:latin typeface="Comic Sans MS" panose="030F0902030302020204" pitchFamily="66" charset="0"/>
            </a:rPr>
            <a:t>- 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____? </a:t>
          </a:r>
        </a:p>
      </dgm:t>
    </dgm:pt>
    <dgm:pt modelId="{54130E80-55A4-46AE-9DA9-12BD31E72DF3}" type="parTrans" cxnId="{C557DB4A-3FE9-4654-AB81-124E0EC639B3}">
      <dgm:prSet/>
      <dgm:spPr/>
      <dgm:t>
        <a:bodyPr/>
        <a:lstStyle/>
        <a:p>
          <a:endParaRPr lang="en-US"/>
        </a:p>
      </dgm:t>
    </dgm:pt>
    <dgm:pt modelId="{72479661-2042-4D8E-8CA4-F9052AF404C3}" type="sibTrans" cxnId="{C557DB4A-3FE9-4654-AB81-124E0EC639B3}">
      <dgm:prSet/>
      <dgm:spPr/>
      <dgm:t>
        <a:bodyPr/>
        <a:lstStyle/>
        <a:p>
          <a:endParaRPr lang="en-US"/>
        </a:p>
      </dgm:t>
    </dgm:pt>
    <dgm:pt modelId="{E87F910C-9819-4BDC-8347-B29AA7280C89}">
      <dgm:prSet custT="1"/>
      <dgm:spPr/>
      <dgm:t>
        <a:bodyPr/>
        <a:lstStyle/>
        <a:p>
          <a:pPr algn="ctr"/>
          <a:endParaRPr lang="en-US" sz="3600" dirty="0">
            <a:latin typeface="Chalkboard" panose="03050602040202020205" pitchFamily="66" charset="77"/>
          </a:endParaRPr>
        </a:p>
      </dgm:t>
    </dgm:pt>
    <dgm:pt modelId="{5AA0ECAC-958A-48E5-BF68-BC4B8A535A99}" type="parTrans" cxnId="{F178BF06-8644-4410-8184-3FB00DE3094E}">
      <dgm:prSet/>
      <dgm:spPr/>
      <dgm:t>
        <a:bodyPr/>
        <a:lstStyle/>
        <a:p>
          <a:endParaRPr lang="en-US"/>
        </a:p>
      </dgm:t>
    </dgm:pt>
    <dgm:pt modelId="{9F7FA136-DD4A-4207-B46E-D1E45ED01972}" type="sibTrans" cxnId="{F178BF06-8644-4410-8184-3FB00DE3094E}">
      <dgm:prSet/>
      <dgm:spPr/>
      <dgm:t>
        <a:bodyPr/>
        <a:lstStyle/>
        <a:p>
          <a:endParaRPr lang="en-US"/>
        </a:p>
      </dgm:t>
    </dgm:pt>
    <dgm:pt modelId="{34DEEAEB-3DE4-D847-9887-3F0C67937C7A}" type="pres">
      <dgm:prSet presAssocID="{98E4BBD4-154C-4E62-86FE-F511263072BA}" presName="vert0" presStyleCnt="0">
        <dgm:presLayoutVars>
          <dgm:dir/>
          <dgm:animOne val="branch"/>
          <dgm:animLvl val="lvl"/>
        </dgm:presLayoutVars>
      </dgm:prSet>
      <dgm:spPr/>
    </dgm:pt>
    <dgm:pt modelId="{0C20C662-5A50-574A-84C6-BFE9FAEBDA69}" type="pres">
      <dgm:prSet presAssocID="{46D7D30D-B601-4A1A-8CCE-9AF7ED472158}" presName="thickLine" presStyleLbl="alignNode1" presStyleIdx="0" presStyleCnt="2"/>
      <dgm:spPr/>
    </dgm:pt>
    <dgm:pt modelId="{4015F0F8-E76F-5347-8590-40EB5C00AE4B}" type="pres">
      <dgm:prSet presAssocID="{46D7D30D-B601-4A1A-8CCE-9AF7ED472158}" presName="horz1" presStyleCnt="0"/>
      <dgm:spPr/>
    </dgm:pt>
    <dgm:pt modelId="{FD61CDB6-3C18-4D4E-B25E-0E240131B47E}" type="pres">
      <dgm:prSet presAssocID="{46D7D30D-B601-4A1A-8CCE-9AF7ED472158}" presName="tx1" presStyleLbl="revTx" presStyleIdx="0" presStyleCnt="2"/>
      <dgm:spPr/>
    </dgm:pt>
    <dgm:pt modelId="{60B2980B-89C3-D84C-9609-C86B924AA2A5}" type="pres">
      <dgm:prSet presAssocID="{46D7D30D-B601-4A1A-8CCE-9AF7ED472158}" presName="vert1" presStyleCnt="0"/>
      <dgm:spPr/>
    </dgm:pt>
    <dgm:pt modelId="{E9C6BCA7-A063-E04C-845D-8647201AF270}" type="pres">
      <dgm:prSet presAssocID="{E87F910C-9819-4BDC-8347-B29AA7280C89}" presName="thickLine" presStyleLbl="alignNode1" presStyleIdx="1" presStyleCnt="2"/>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1" presStyleCnt="2"/>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1"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C557DB4A-3FE9-4654-AB81-124E0EC639B3}" srcId="{98E4BBD4-154C-4E62-86FE-F511263072BA}" destId="{46D7D30D-B601-4A1A-8CCE-9AF7ED472158}" srcOrd="0" destOrd="0" parTransId="{54130E80-55A4-46AE-9DA9-12BD31E72DF3}" sibTransId="{72479661-2042-4D8E-8CA4-F9052AF404C3}"/>
    <dgm:cxn modelId="{146F9560-FBC3-384D-B291-815630C22CB7}" type="presOf" srcId="{46D7D30D-B601-4A1A-8CCE-9AF7ED472158}" destId="{FD61CDB6-3C18-4D4E-B25E-0E240131B47E}"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CE72B653-C7A9-6D4D-9148-135325C4D0EF}" type="presParOf" srcId="{34DEEAEB-3DE4-D847-9887-3F0C67937C7A}" destId="{0C20C662-5A50-574A-84C6-BFE9FAEBDA69}" srcOrd="0" destOrd="0" presId="urn:microsoft.com/office/officeart/2008/layout/LinedList"/>
    <dgm:cxn modelId="{0B7C6F9F-8AC2-B642-AC37-4A5303BF2261}" type="presParOf" srcId="{34DEEAEB-3DE4-D847-9887-3F0C67937C7A}" destId="{4015F0F8-E76F-5347-8590-40EB5C00AE4B}" srcOrd="1" destOrd="0" presId="urn:microsoft.com/office/officeart/2008/layout/LinedList"/>
    <dgm:cxn modelId="{706170F4-99C2-3E4F-AAFB-A18E58B91928}" type="presParOf" srcId="{4015F0F8-E76F-5347-8590-40EB5C00AE4B}" destId="{FD61CDB6-3C18-4D4E-B25E-0E240131B47E}" srcOrd="0" destOrd="0" presId="urn:microsoft.com/office/officeart/2008/layout/LinedList"/>
    <dgm:cxn modelId="{61AC3956-2B27-D847-A727-47B4B86220A6}" type="presParOf" srcId="{4015F0F8-E76F-5347-8590-40EB5C00AE4B}" destId="{60B2980B-89C3-D84C-9609-C86B924AA2A5}" srcOrd="1" destOrd="0" presId="urn:microsoft.com/office/officeart/2008/layout/LinedList"/>
    <dgm:cxn modelId="{AE6349E1-CD44-9744-8112-434D343C4417}" type="presParOf" srcId="{34DEEAEB-3DE4-D847-9887-3F0C67937C7A}" destId="{E9C6BCA7-A063-E04C-845D-8647201AF270}" srcOrd="2" destOrd="0" presId="urn:microsoft.com/office/officeart/2008/layout/LinedList"/>
    <dgm:cxn modelId="{24D24AE9-F8BA-F641-B06B-F5B1C3C31DEE}" type="presParOf" srcId="{34DEEAEB-3DE4-D847-9887-3F0C67937C7A}" destId="{F081A70B-16C8-6549-9C29-B2DCF1FA53F7}" srcOrd="3"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87F910C-9819-4BDC-8347-B29AA7280C89}">
      <dgm:prSet custT="1"/>
      <dgm:spPr/>
      <dgm:t>
        <a:bodyPr/>
        <a:lstStyle/>
        <a:p>
          <a:pPr algn="ctr"/>
          <a:r>
            <a:rPr lang="en-US" sz="3200" u="none" dirty="0">
              <a:solidFill>
                <a:schemeClr val="tx1"/>
              </a:solidFill>
              <a:latin typeface="Comic Sans MS" panose="030F0902030302020204" pitchFamily="66" charset="0"/>
            </a:rPr>
            <a:t>Heddiw </a:t>
          </a:r>
          <a:r>
            <a:rPr lang="en-US" sz="3200" u="none" dirty="0" err="1">
              <a:solidFill>
                <a:schemeClr val="tx1"/>
              </a:solidFill>
              <a:latin typeface="Comic Sans MS" panose="030F0902030302020204" pitchFamily="66" charset="0"/>
            </a:rPr>
            <a:t>rydyn</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ni</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wedi</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dysgu</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i</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wneud</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lliwiau</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eilaidd</a:t>
          </a:r>
          <a:endParaRPr lang="en-US" sz="3200" u="none" dirty="0">
            <a:solidFill>
              <a:schemeClr val="tx1"/>
            </a:solidFill>
            <a:latin typeface="Comic Sans MS" panose="030F0902030302020204" pitchFamily="66" charset="0"/>
          </a:endParaRPr>
        </a:p>
        <a:p>
          <a:pPr algn="ctr"/>
          <a:endParaRPr lang="en-US" sz="3200" u="sng" dirty="0">
            <a:solidFill>
              <a:srgbClr val="00B0F0"/>
            </a:solidFill>
            <a:latin typeface="Comic Sans MS" panose="030F0902030302020204" pitchFamily="66" charset="0"/>
          </a:endParaRPr>
        </a:p>
        <a:p>
          <a:pPr algn="ctr"/>
          <a:r>
            <a:rPr lang="en-US" sz="3200" u="sng" dirty="0">
              <a:solidFill>
                <a:srgbClr val="00B0F0"/>
              </a:solidFill>
              <a:latin typeface="Comic Sans MS" panose="030F0902030302020204" pitchFamily="66" charset="0"/>
            </a:rPr>
            <a:t>Beth </a:t>
          </a:r>
          <a:r>
            <a:rPr lang="en-US" sz="3200" u="sng" dirty="0" err="1">
              <a:solidFill>
                <a:srgbClr val="00B0F0"/>
              </a:solidFill>
              <a:latin typeface="Comic Sans MS" panose="030F0902030302020204" pitchFamily="66" charset="0"/>
            </a:rPr>
            <a:t>oeddech</a:t>
          </a:r>
          <a:r>
            <a:rPr lang="en-US" sz="3200" u="sng" dirty="0">
              <a:solidFill>
                <a:srgbClr val="00B0F0"/>
              </a:solidFill>
              <a:latin typeface="Comic Sans MS" panose="030F0902030302020204" pitchFamily="66" charset="0"/>
            </a:rPr>
            <a:t> </a:t>
          </a:r>
          <a:r>
            <a:rPr lang="en-US" sz="3200" u="sng" dirty="0" err="1">
              <a:solidFill>
                <a:srgbClr val="00B0F0"/>
              </a:solidFill>
              <a:latin typeface="Comic Sans MS" panose="030F0902030302020204" pitchFamily="66" charset="0"/>
            </a:rPr>
            <a:t>chi’n</a:t>
          </a:r>
          <a:r>
            <a:rPr lang="en-US" sz="3200" u="sng" dirty="0">
              <a:solidFill>
                <a:srgbClr val="00B0F0"/>
              </a:solidFill>
              <a:latin typeface="Comic Sans MS" panose="030F0902030302020204" pitchFamily="66" charset="0"/>
            </a:rPr>
            <a:t> </a:t>
          </a:r>
          <a:r>
            <a:rPr lang="en-US" sz="3200" u="sng" dirty="0" err="1">
              <a:solidFill>
                <a:srgbClr val="00B0F0"/>
              </a:solidFill>
              <a:latin typeface="Comic Sans MS" panose="030F0902030302020204" pitchFamily="66" charset="0"/>
            </a:rPr>
            <a:t>meddwl</a:t>
          </a:r>
          <a:r>
            <a:rPr lang="en-US" sz="3200" u="sng" dirty="0">
              <a:solidFill>
                <a:srgbClr val="00B0F0"/>
              </a:solidFill>
              <a:latin typeface="Comic Sans MS" panose="030F0902030302020204" pitchFamily="66" charset="0"/>
            </a:rPr>
            <a:t> </a:t>
          </a:r>
          <a:r>
            <a:rPr lang="en-US" sz="3200" u="sng" dirty="0" err="1">
              <a:solidFill>
                <a:srgbClr val="00B0F0"/>
              </a:solidFill>
              <a:latin typeface="Comic Sans MS" panose="030F0902030302020204" pitchFamily="66" charset="0"/>
            </a:rPr>
            <a:t>o’r</a:t>
          </a:r>
          <a:r>
            <a:rPr lang="en-US" sz="3200" u="sng" dirty="0">
              <a:solidFill>
                <a:srgbClr val="00B0F0"/>
              </a:solidFill>
              <a:latin typeface="Comic Sans MS" panose="030F0902030302020204" pitchFamily="66" charset="0"/>
            </a:rPr>
            <a:t> y </a:t>
          </a:r>
          <a:r>
            <a:rPr lang="en-US" sz="3200" u="sng" dirty="0" err="1">
              <a:solidFill>
                <a:srgbClr val="00B0F0"/>
              </a:solidFill>
              <a:latin typeface="Comic Sans MS" panose="030F0902030302020204" pitchFamily="66" charset="0"/>
            </a:rPr>
            <a:t>wers</a:t>
          </a:r>
          <a:r>
            <a:rPr lang="en-US" sz="3200" u="sng" dirty="0">
              <a:solidFill>
                <a:srgbClr val="00B0F0"/>
              </a:solidFill>
              <a:latin typeface="Comic Sans MS" panose="030F0902030302020204" pitchFamily="66" charset="0"/>
            </a:rPr>
            <a:t>?</a:t>
          </a:r>
        </a:p>
      </dgm:t>
    </dgm:pt>
    <dgm:pt modelId="{5AA0ECAC-958A-48E5-BF68-BC4B8A535A99}" type="parTrans" cxnId="{F178BF06-8644-4410-8184-3FB00DE3094E}">
      <dgm:prSet/>
      <dgm:spPr/>
      <dgm:t>
        <a:bodyPr/>
        <a:lstStyle/>
        <a:p>
          <a:endParaRPr lang="en-US" sz="1600"/>
        </a:p>
      </dgm:t>
    </dgm:pt>
    <dgm:pt modelId="{9F7FA136-DD4A-4207-B46E-D1E45ED01972}" type="sibTrans" cxnId="{F178BF06-8644-4410-8184-3FB00DE3094E}">
      <dgm:prSet/>
      <dgm:spPr/>
      <dgm:t>
        <a:bodyPr/>
        <a:lstStyle/>
        <a:p>
          <a:endParaRPr lang="en-US" sz="1600"/>
        </a:p>
      </dgm:t>
    </dgm:pt>
    <dgm:pt modelId="{34DEEAEB-3DE4-D847-9887-3F0C67937C7A}" type="pres">
      <dgm:prSet presAssocID="{98E4BBD4-154C-4E62-86FE-F511263072BA}" presName="vert0" presStyleCnt="0">
        <dgm:presLayoutVars>
          <dgm:dir/>
          <dgm:animOne val="branch"/>
          <dgm:animLvl val="lvl"/>
        </dgm:presLayoutVars>
      </dgm:prSet>
      <dgm:spPr/>
    </dgm:pt>
    <dgm:pt modelId="{E9C6BCA7-A063-E04C-845D-8647201AF270}" type="pres">
      <dgm:prSet presAssocID="{E87F910C-9819-4BDC-8347-B29AA7280C89}" presName="thickLine" presStyleLbl="alignNode1" presStyleIdx="0" presStyleCnt="1"/>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0" presStyleCnt="1" custScaleY="100098"/>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0"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AE6349E1-CD44-9744-8112-434D343C4417}" type="presParOf" srcId="{34DEEAEB-3DE4-D847-9887-3F0C67937C7A}" destId="{E9C6BCA7-A063-E04C-845D-8647201AF270}" srcOrd="0" destOrd="0" presId="urn:microsoft.com/office/officeart/2008/layout/LinedList"/>
    <dgm:cxn modelId="{24D24AE9-F8BA-F641-B06B-F5B1C3C31DEE}" type="presParOf" srcId="{34DEEAEB-3DE4-D847-9887-3F0C67937C7A}" destId="{F081A70B-16C8-6549-9C29-B2DCF1FA53F7}" srcOrd="1"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8E4BBD4-154C-4E62-86FE-F5112630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87F910C-9819-4BDC-8347-B29AA7280C89}">
      <dgm:prSet custT="1"/>
      <dgm:spPr/>
      <dgm:t>
        <a:bodyPr/>
        <a:lstStyle/>
        <a:p>
          <a:pPr algn="ctr"/>
          <a:r>
            <a:rPr lang="en-US" sz="3200" u="none" dirty="0">
              <a:solidFill>
                <a:schemeClr val="tx1"/>
              </a:solidFill>
              <a:latin typeface="Comic Sans MS" panose="030F0902030302020204" pitchFamily="66" charset="0"/>
            </a:rPr>
            <a:t>Heddiw </a:t>
          </a:r>
          <a:r>
            <a:rPr lang="en-US" sz="3200" u="none" dirty="0" err="1">
              <a:solidFill>
                <a:schemeClr val="tx1"/>
              </a:solidFill>
              <a:latin typeface="Comic Sans MS" panose="030F0902030302020204" pitchFamily="66" charset="0"/>
            </a:rPr>
            <a:t>rydyn</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ni</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wedi</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dysgu</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i</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wneud</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lliwiau</a:t>
          </a:r>
          <a:r>
            <a:rPr lang="en-US" sz="3200" u="none" dirty="0">
              <a:solidFill>
                <a:schemeClr val="tx1"/>
              </a:solidFill>
              <a:latin typeface="Comic Sans MS" panose="030F0902030302020204" pitchFamily="66" charset="0"/>
            </a:rPr>
            <a:t> </a:t>
          </a:r>
          <a:r>
            <a:rPr lang="en-US" sz="3200" u="none" dirty="0" err="1">
              <a:solidFill>
                <a:schemeClr val="tx1"/>
              </a:solidFill>
              <a:latin typeface="Comic Sans MS" panose="030F0902030302020204" pitchFamily="66" charset="0"/>
            </a:rPr>
            <a:t>eilaidd</a:t>
          </a:r>
          <a:r>
            <a:rPr lang="en-US" sz="3200" u="none" dirty="0">
              <a:solidFill>
                <a:schemeClr val="tx1"/>
              </a:solidFill>
              <a:latin typeface="Comic Sans MS" panose="030F0902030302020204" pitchFamily="66" charset="0"/>
            </a:rPr>
            <a:t> </a:t>
          </a:r>
        </a:p>
        <a:p>
          <a:pPr algn="ctr"/>
          <a:r>
            <a:rPr lang="en-US" sz="3200" u="sng" dirty="0">
              <a:solidFill>
                <a:schemeClr val="tx1"/>
              </a:solidFill>
              <a:latin typeface="Comic Sans MS" panose="030F0902030302020204" pitchFamily="66" charset="0"/>
            </a:rPr>
            <a:t>Beth </a:t>
          </a:r>
          <a:r>
            <a:rPr lang="en-US" sz="3200" u="sng" dirty="0" err="1">
              <a:solidFill>
                <a:schemeClr val="tx1"/>
              </a:solidFill>
              <a:latin typeface="Comic Sans MS" panose="030F0902030302020204" pitchFamily="66" charset="0"/>
            </a:rPr>
            <a:t>fydd</a:t>
          </a:r>
          <a:r>
            <a:rPr lang="en-US" sz="3200" u="sng" dirty="0">
              <a:solidFill>
                <a:schemeClr val="tx1"/>
              </a:solidFill>
              <a:latin typeface="Comic Sans MS" panose="030F0902030302020204" pitchFamily="66" charset="0"/>
            </a:rPr>
            <a:t> </a:t>
          </a:r>
          <a:r>
            <a:rPr lang="en-US" sz="3200" u="sng" dirty="0" err="1">
              <a:solidFill>
                <a:schemeClr val="tx1"/>
              </a:solidFill>
              <a:latin typeface="Comic Sans MS" panose="030F0902030302020204" pitchFamily="66" charset="0"/>
            </a:rPr>
            <a:t>yn</a:t>
          </a:r>
          <a:r>
            <a:rPr lang="en-US" sz="3200" u="sng" dirty="0">
              <a:solidFill>
                <a:schemeClr val="tx1"/>
              </a:solidFill>
              <a:latin typeface="Comic Sans MS" panose="030F0902030302020204" pitchFamily="66" charset="0"/>
            </a:rPr>
            <a:t> </a:t>
          </a:r>
          <a:r>
            <a:rPr lang="en-US" sz="3200" u="sng" dirty="0" err="1">
              <a:solidFill>
                <a:schemeClr val="tx1"/>
              </a:solidFill>
              <a:latin typeface="Comic Sans MS" panose="030F0902030302020204" pitchFamily="66" charset="0"/>
            </a:rPr>
            <a:t>digwydd</a:t>
          </a:r>
          <a:r>
            <a:rPr lang="en-US" sz="3200" u="sng" dirty="0">
              <a:solidFill>
                <a:schemeClr val="tx1"/>
              </a:solidFill>
              <a:latin typeface="Comic Sans MS" panose="030F0902030302020204" pitchFamily="66" charset="0"/>
            </a:rPr>
            <a:t> </a:t>
          </a:r>
          <a:r>
            <a:rPr lang="en-US" sz="3200" u="sng" dirty="0" err="1">
              <a:solidFill>
                <a:schemeClr val="tx1"/>
              </a:solidFill>
              <a:latin typeface="Comic Sans MS" panose="030F0902030302020204" pitchFamily="66" charset="0"/>
            </a:rPr>
            <a:t>yn</a:t>
          </a:r>
          <a:r>
            <a:rPr lang="en-US" sz="3200" u="sng" dirty="0">
              <a:solidFill>
                <a:schemeClr val="tx1"/>
              </a:solidFill>
              <a:latin typeface="Comic Sans MS" panose="030F0902030302020204" pitchFamily="66" charset="0"/>
            </a:rPr>
            <a:t> y </a:t>
          </a:r>
          <a:r>
            <a:rPr lang="en-US" sz="3200" u="sng" dirty="0" err="1">
              <a:solidFill>
                <a:schemeClr val="tx1"/>
              </a:solidFill>
              <a:latin typeface="Comic Sans MS" panose="030F0902030302020204" pitchFamily="66" charset="0"/>
            </a:rPr>
            <a:t>wers</a:t>
          </a:r>
          <a:r>
            <a:rPr lang="en-US" sz="3200" u="sng" dirty="0">
              <a:solidFill>
                <a:schemeClr val="tx1"/>
              </a:solidFill>
              <a:latin typeface="Comic Sans MS" panose="030F0902030302020204" pitchFamily="66" charset="0"/>
            </a:rPr>
            <a:t> </a:t>
          </a:r>
          <a:r>
            <a:rPr lang="en-US" sz="3200" u="sng" dirty="0" err="1">
              <a:solidFill>
                <a:schemeClr val="tx1"/>
              </a:solidFill>
              <a:latin typeface="Comic Sans MS" panose="030F0902030302020204" pitchFamily="66" charset="0"/>
            </a:rPr>
            <a:t>nesa</a:t>
          </a:r>
          <a:r>
            <a:rPr lang="en-US" sz="3200" u="sng" dirty="0">
              <a:solidFill>
                <a:schemeClr val="tx1"/>
              </a:solidFill>
              <a:latin typeface="Comic Sans MS" panose="030F0902030302020204" pitchFamily="66" charset="0"/>
            </a:rPr>
            <a:t>?</a:t>
          </a:r>
        </a:p>
      </dgm:t>
    </dgm:pt>
    <dgm:pt modelId="{5AA0ECAC-958A-48E5-BF68-BC4B8A535A99}" type="parTrans" cxnId="{F178BF06-8644-4410-8184-3FB00DE3094E}">
      <dgm:prSet/>
      <dgm:spPr/>
      <dgm:t>
        <a:bodyPr/>
        <a:lstStyle/>
        <a:p>
          <a:endParaRPr lang="en-US" sz="1600"/>
        </a:p>
      </dgm:t>
    </dgm:pt>
    <dgm:pt modelId="{9F7FA136-DD4A-4207-B46E-D1E45ED01972}" type="sibTrans" cxnId="{F178BF06-8644-4410-8184-3FB00DE3094E}">
      <dgm:prSet/>
      <dgm:spPr/>
      <dgm:t>
        <a:bodyPr/>
        <a:lstStyle/>
        <a:p>
          <a:endParaRPr lang="en-US" sz="1600"/>
        </a:p>
      </dgm:t>
    </dgm:pt>
    <dgm:pt modelId="{34DEEAEB-3DE4-D847-9887-3F0C67937C7A}" type="pres">
      <dgm:prSet presAssocID="{98E4BBD4-154C-4E62-86FE-F511263072BA}" presName="vert0" presStyleCnt="0">
        <dgm:presLayoutVars>
          <dgm:dir/>
          <dgm:animOne val="branch"/>
          <dgm:animLvl val="lvl"/>
        </dgm:presLayoutVars>
      </dgm:prSet>
      <dgm:spPr/>
    </dgm:pt>
    <dgm:pt modelId="{E9C6BCA7-A063-E04C-845D-8647201AF270}" type="pres">
      <dgm:prSet presAssocID="{E87F910C-9819-4BDC-8347-B29AA7280C89}" presName="thickLine" presStyleLbl="alignNode1" presStyleIdx="0" presStyleCnt="1"/>
      <dgm:spPr/>
    </dgm:pt>
    <dgm:pt modelId="{F081A70B-16C8-6549-9C29-B2DCF1FA53F7}" type="pres">
      <dgm:prSet presAssocID="{E87F910C-9819-4BDC-8347-B29AA7280C89}" presName="horz1" presStyleCnt="0"/>
      <dgm:spPr/>
    </dgm:pt>
    <dgm:pt modelId="{2D753E9A-89B6-7541-8CD0-3358F9230423}" type="pres">
      <dgm:prSet presAssocID="{E87F910C-9819-4BDC-8347-B29AA7280C89}" presName="tx1" presStyleLbl="revTx" presStyleIdx="0" presStyleCnt="1"/>
      <dgm:spPr/>
    </dgm:pt>
    <dgm:pt modelId="{EB7171EF-1A66-7A46-9B2A-7E58B9A85764}" type="pres">
      <dgm:prSet presAssocID="{E87F910C-9819-4BDC-8347-B29AA7280C89}" presName="vert1" presStyleCnt="0"/>
      <dgm:spPr/>
    </dgm:pt>
  </dgm:ptLst>
  <dgm:cxnLst>
    <dgm:cxn modelId="{F178BF06-8644-4410-8184-3FB00DE3094E}" srcId="{98E4BBD4-154C-4E62-86FE-F511263072BA}" destId="{E87F910C-9819-4BDC-8347-B29AA7280C89}" srcOrd="0" destOrd="0" parTransId="{5AA0ECAC-958A-48E5-BF68-BC4B8A535A99}" sibTransId="{9F7FA136-DD4A-4207-B46E-D1E45ED01972}"/>
    <dgm:cxn modelId="{BBB71115-0736-7047-A412-7B70EC8AC673}" type="presOf" srcId="{98E4BBD4-154C-4E62-86FE-F511263072BA}" destId="{34DEEAEB-3DE4-D847-9887-3F0C67937C7A}" srcOrd="0" destOrd="0" presId="urn:microsoft.com/office/officeart/2008/layout/LinedList"/>
    <dgm:cxn modelId="{3A648271-03D4-0042-896E-7C505736D474}" type="presOf" srcId="{E87F910C-9819-4BDC-8347-B29AA7280C89}" destId="{2D753E9A-89B6-7541-8CD0-3358F9230423}" srcOrd="0" destOrd="0" presId="urn:microsoft.com/office/officeart/2008/layout/LinedList"/>
    <dgm:cxn modelId="{AE6349E1-CD44-9744-8112-434D343C4417}" type="presParOf" srcId="{34DEEAEB-3DE4-D847-9887-3F0C67937C7A}" destId="{E9C6BCA7-A063-E04C-845D-8647201AF270}" srcOrd="0" destOrd="0" presId="urn:microsoft.com/office/officeart/2008/layout/LinedList"/>
    <dgm:cxn modelId="{24D24AE9-F8BA-F641-B06B-F5B1C3C31DEE}" type="presParOf" srcId="{34DEEAEB-3DE4-D847-9887-3F0C67937C7A}" destId="{F081A70B-16C8-6549-9C29-B2DCF1FA53F7}" srcOrd="1" destOrd="0" presId="urn:microsoft.com/office/officeart/2008/layout/LinedList"/>
    <dgm:cxn modelId="{E7B509A6-096F-BA4E-A80A-D1EAAB344B81}" type="presParOf" srcId="{F081A70B-16C8-6549-9C29-B2DCF1FA53F7}" destId="{2D753E9A-89B6-7541-8CD0-3358F9230423}" srcOrd="0" destOrd="0" presId="urn:microsoft.com/office/officeart/2008/layout/LinedList"/>
    <dgm:cxn modelId="{7073ECE4-8977-E142-AE91-A6F90E0FB13E}" type="presParOf" srcId="{F081A70B-16C8-6549-9C29-B2DCF1FA53F7}" destId="{EB7171EF-1A66-7A46-9B2A-7E58B9A857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ctr" defTabSz="1778000">
            <a:lnSpc>
              <a:spcPct val="90000"/>
            </a:lnSpc>
            <a:spcBef>
              <a:spcPct val="0"/>
            </a:spcBef>
            <a:spcAft>
              <a:spcPct val="35000"/>
            </a:spcAft>
            <a:buNone/>
          </a:pPr>
          <a:r>
            <a:rPr lang="en-GB" sz="4000" kern="1200" dirty="0">
              <a:latin typeface="Comic Sans MS" panose="030F0902030302020204" pitchFamily="66" charset="0"/>
            </a:rPr>
            <a:t>Beth </a:t>
          </a:r>
          <a:r>
            <a:rPr lang="en-GB" sz="4000" kern="1200" dirty="0" err="1">
              <a:latin typeface="Comic Sans MS" panose="030F0902030302020204" pitchFamily="66" charset="0"/>
            </a:rPr>
            <a:t>ydy’r</a:t>
          </a:r>
          <a:r>
            <a:rPr lang="en-GB" sz="4000" kern="1200" dirty="0">
              <a:latin typeface="Comic Sans MS" panose="030F0902030302020204" pitchFamily="66" charset="0"/>
            </a:rPr>
            <a:t> </a:t>
          </a:r>
          <a:r>
            <a:rPr lang="en-GB" sz="4000" kern="1200" dirty="0" err="1">
              <a:latin typeface="Comic Sans MS" panose="030F0902030302020204" pitchFamily="66" charset="0"/>
            </a:rPr>
            <a:t>lliwiau</a:t>
          </a:r>
          <a:r>
            <a:rPr lang="en-GB" sz="4000" kern="1200" dirty="0">
              <a:latin typeface="Comic Sans MS" panose="030F0902030302020204" pitchFamily="66" charset="0"/>
            </a:rPr>
            <a:t> </a:t>
          </a:r>
          <a:r>
            <a:rPr lang="en-GB" sz="4000" kern="1200" dirty="0" err="1">
              <a:latin typeface="Comic Sans MS" panose="030F0902030302020204" pitchFamily="66" charset="0"/>
            </a:rPr>
            <a:t>sylfaenol</a:t>
          </a:r>
          <a:r>
            <a:rPr lang="en-GB" sz="4000" kern="1200" dirty="0">
              <a:latin typeface="Comic Sans MS" panose="030F0902030302020204" pitchFamily="66" charset="0"/>
            </a:rPr>
            <a:t>?</a:t>
          </a:r>
          <a:endParaRPr lang="en-US" sz="4000" kern="1200" dirty="0">
            <a:latin typeface="Comic Sans MS" panose="030F0902030302020204" pitchFamily="66" charset="0"/>
          </a:endParaRP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ctr" defTabSz="1778000">
            <a:lnSpc>
              <a:spcPct val="90000"/>
            </a:lnSpc>
            <a:spcBef>
              <a:spcPct val="0"/>
            </a:spcBef>
            <a:spcAft>
              <a:spcPct val="35000"/>
            </a:spcAft>
            <a:buNone/>
          </a:pPr>
          <a:r>
            <a:rPr lang="en-US" sz="4000" kern="1200" dirty="0" err="1">
              <a:latin typeface="Comic Sans MS" panose="030F0902030302020204" pitchFamily="66" charset="0"/>
            </a:rPr>
            <a:t>Geirfa</a:t>
          </a:r>
          <a:r>
            <a:rPr lang="en-US" sz="4000" kern="1200" dirty="0">
              <a:latin typeface="Comic Sans MS" panose="030F0902030302020204" pitchFamily="66" charset="0"/>
            </a:rPr>
            <a:t> </a:t>
          </a:r>
          <a:r>
            <a:rPr lang="en-US" sz="4000" kern="1200" dirty="0" err="1">
              <a:latin typeface="Comic Sans MS" panose="030F0902030302020204" pitchFamily="66" charset="0"/>
            </a:rPr>
            <a:t>newydd</a:t>
          </a:r>
          <a:endParaRPr lang="en-US" sz="4000" kern="1200" dirty="0">
            <a:latin typeface="Comic Sans MS" panose="030F0902030302020204" pitchFamily="66" charset="0"/>
          </a:endParaRP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US" sz="2800" kern="1200" dirty="0">
              <a:latin typeface="Comic Sans MS" panose="030F0902030302020204" pitchFamily="66" charset="0"/>
            </a:rPr>
            <a:t>Yn y </a:t>
          </a:r>
          <a:r>
            <a:rPr lang="en-US" sz="2800" kern="1200" dirty="0" err="1">
              <a:latin typeface="Comic Sans MS" panose="030F0902030302020204" pitchFamily="66" charset="0"/>
            </a:rPr>
            <a:t>wers</a:t>
          </a:r>
          <a:r>
            <a:rPr lang="en-US" sz="2800" kern="1200" dirty="0">
              <a:latin typeface="Comic Sans MS" panose="030F0902030302020204" pitchFamily="66" charset="0"/>
            </a:rPr>
            <a:t> hon, </a:t>
          </a:r>
          <a:r>
            <a:rPr lang="en-US" sz="2800" kern="1200" dirty="0" err="1">
              <a:latin typeface="Comic Sans MS" panose="030F0902030302020204" pitchFamily="66" charset="0"/>
            </a:rPr>
            <a:t>byddwch</a:t>
          </a:r>
          <a:r>
            <a:rPr lang="en-US" sz="2800" kern="1200" dirty="0">
              <a:latin typeface="Comic Sans MS" panose="030F0902030302020204" pitchFamily="66" charset="0"/>
            </a:rPr>
            <a:t> </a:t>
          </a:r>
          <a:r>
            <a:rPr lang="en-US" sz="2800" kern="1200" dirty="0" err="1">
              <a:latin typeface="Comic Sans MS" panose="030F0902030302020204" pitchFamily="66" charset="0"/>
            </a:rPr>
            <a:t>chi’n</a:t>
          </a:r>
          <a:r>
            <a:rPr lang="en-US" sz="2800" kern="1200" dirty="0">
              <a:latin typeface="Comic Sans MS" panose="030F0902030302020204" pitchFamily="66" charset="0"/>
            </a:rPr>
            <a:t> </a:t>
          </a:r>
          <a:r>
            <a:rPr lang="en-US" sz="2800" kern="1200" dirty="0" err="1">
              <a:latin typeface="Comic Sans MS" panose="030F0902030302020204" pitchFamily="66" charset="0"/>
            </a:rPr>
            <a:t>rhoi</a:t>
          </a:r>
          <a:r>
            <a:rPr lang="en-US" sz="2800" kern="1200" dirty="0">
              <a:latin typeface="Comic Sans MS" panose="030F0902030302020204" pitchFamily="66" charset="0"/>
            </a:rPr>
            <a:t> </a:t>
          </a:r>
          <a:r>
            <a:rPr lang="en-US" sz="2800" kern="1200" dirty="0" err="1">
              <a:latin typeface="Comic Sans MS" panose="030F0902030302020204" pitchFamily="66" charset="0"/>
            </a:rPr>
            <a:t>gorchmynion</a:t>
          </a:r>
          <a:r>
            <a:rPr lang="en-US" sz="2800" kern="1200" dirty="0">
              <a:latin typeface="Comic Sans MS" panose="030F0902030302020204" pitchFamily="66" charset="0"/>
            </a:rPr>
            <a:t> </a:t>
          </a:r>
          <a:r>
            <a:rPr lang="en-US" sz="2800" kern="1200" dirty="0" err="1">
              <a:latin typeface="Comic Sans MS" panose="030F0902030302020204" pitchFamily="66" charset="0"/>
            </a:rPr>
            <a:t>i</a:t>
          </a:r>
          <a:r>
            <a:rPr lang="en-US" sz="2800" kern="1200" dirty="0">
              <a:latin typeface="Comic Sans MS" panose="030F0902030302020204" pitchFamily="66" charset="0"/>
            </a:rPr>
            <a:t> </a:t>
          </a:r>
          <a:r>
            <a:rPr lang="en-US" sz="2800" kern="1200" dirty="0" err="1">
              <a:latin typeface="Comic Sans MS" panose="030F0902030302020204" pitchFamily="66" charset="0"/>
            </a:rPr>
            <a:t>wneud</a:t>
          </a:r>
          <a:r>
            <a:rPr lang="en-US" sz="2800" kern="1200" dirty="0">
              <a:latin typeface="Comic Sans MS" panose="030F0902030302020204" pitchFamily="66" charset="0"/>
            </a:rPr>
            <a:t> </a:t>
          </a:r>
          <a:r>
            <a:rPr lang="en-US" sz="2800" kern="1200" dirty="0" err="1">
              <a:latin typeface="Comic Sans MS" panose="030F0902030302020204" pitchFamily="66" charset="0"/>
            </a:rPr>
            <a:t>lliwiau</a:t>
          </a:r>
          <a:r>
            <a:rPr lang="en-US" sz="2800" kern="1200" dirty="0">
              <a:latin typeface="Comic Sans MS" panose="030F0902030302020204" pitchFamily="66" charset="0"/>
            </a:rPr>
            <a:t> </a:t>
          </a:r>
          <a:r>
            <a:rPr lang="en-US" sz="2800" kern="1200" dirty="0" err="1">
              <a:latin typeface="Comic Sans MS" panose="030F0902030302020204" pitchFamily="66" charset="0"/>
            </a:rPr>
            <a:t>eilaidd</a:t>
          </a:r>
          <a:r>
            <a:rPr lang="en-US" sz="2800" kern="1200" dirty="0">
              <a:latin typeface="Comic Sans MS" panose="030F0902030302020204" pitchFamily="66" charset="0"/>
            </a:rPr>
            <a:t>.</a:t>
          </a: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US" sz="3600" kern="1200" dirty="0">
              <a:latin typeface="Comic Sans MS" panose="030F0902030302020204" pitchFamily="66" charset="0"/>
            </a:rPr>
            <a:t>Cam 1 – </a:t>
          </a:r>
          <a:r>
            <a:rPr lang="en-US" sz="3600" kern="1200" dirty="0" err="1">
              <a:latin typeface="Comic Sans MS" panose="030F0902030302020204" pitchFamily="66" charset="0"/>
            </a:rPr>
            <a:t>lluosog</a:t>
          </a:r>
          <a:endParaRPr lang="en-US" sz="3600" kern="1200" dirty="0">
            <a:latin typeface="Comic Sans MS" panose="030F0902030302020204" pitchFamily="66" charset="0"/>
          </a:endParaRPr>
        </a:p>
        <a:p>
          <a:pPr marL="0" lvl="0" indent="0" algn="ctr" defTabSz="1600200">
            <a:lnSpc>
              <a:spcPct val="90000"/>
            </a:lnSpc>
            <a:spcBef>
              <a:spcPct val="0"/>
            </a:spcBef>
            <a:spcAft>
              <a:spcPct val="35000"/>
            </a:spcAft>
            <a:buNone/>
          </a:pPr>
          <a:r>
            <a:rPr lang="en-US" sz="3600" kern="1200" dirty="0" err="1">
              <a:latin typeface="Comic Sans MS" panose="030F0902030302020204" pitchFamily="66" charset="0"/>
            </a:rPr>
            <a:t>Patrwm</a:t>
          </a:r>
          <a:r>
            <a:rPr lang="en-US" sz="3600" kern="1200" dirty="0">
              <a:latin typeface="Comic Sans MS" panose="030F0902030302020204" pitchFamily="66" charset="0"/>
            </a:rPr>
            <a:t>- Sut </a:t>
          </a:r>
          <a:r>
            <a:rPr lang="en-US" sz="3600" kern="1200" dirty="0" err="1">
              <a:latin typeface="Comic Sans MS" panose="030F0902030302020204" pitchFamily="66" charset="0"/>
            </a:rPr>
            <a:t>mae</a:t>
          </a:r>
          <a:r>
            <a:rPr lang="en-US" sz="3600" kern="1200" dirty="0">
              <a:latin typeface="Comic Sans MS" panose="030F0902030302020204" pitchFamily="66" charset="0"/>
            </a:rPr>
            <a:t> </a:t>
          </a:r>
          <a:r>
            <a:rPr lang="en-US" sz="3600" kern="1200" dirty="0" err="1">
              <a:latin typeface="Comic Sans MS" panose="030F0902030302020204" pitchFamily="66" charset="0"/>
            </a:rPr>
            <a:t>gwneud</a:t>
          </a:r>
          <a:r>
            <a:rPr lang="en-US" sz="3600" kern="1200" dirty="0">
              <a:latin typeface="Comic Sans MS" panose="030F0902030302020204" pitchFamily="66" charset="0"/>
            </a:rPr>
            <a:t>____? </a:t>
          </a: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US" sz="3600" kern="1200" dirty="0">
              <a:latin typeface="Comic Sans MS" panose="030F0902030302020204" pitchFamily="66" charset="0"/>
            </a:rPr>
            <a:t>Cam 2- </a:t>
          </a:r>
          <a:r>
            <a:rPr lang="en-US" sz="3600" kern="1200" dirty="0" err="1">
              <a:latin typeface="Comic Sans MS" panose="030F0902030302020204" pitchFamily="66" charset="0"/>
            </a:rPr>
            <a:t>unigol</a:t>
          </a:r>
          <a:endParaRPr lang="en-US" sz="3600" kern="1200" dirty="0">
            <a:latin typeface="Comic Sans MS" panose="030F0902030302020204" pitchFamily="66" charset="0"/>
          </a:endParaRPr>
        </a:p>
        <a:p>
          <a:pPr marL="0" lvl="0" indent="0" algn="ctr" defTabSz="1600200">
            <a:lnSpc>
              <a:spcPct val="90000"/>
            </a:lnSpc>
            <a:spcBef>
              <a:spcPct val="0"/>
            </a:spcBef>
            <a:spcAft>
              <a:spcPct val="35000"/>
            </a:spcAft>
            <a:buNone/>
          </a:pPr>
          <a:r>
            <a:rPr lang="en-US" sz="3600" kern="1200" dirty="0" err="1">
              <a:latin typeface="Comic Sans MS" panose="030F0902030302020204" pitchFamily="66" charset="0"/>
            </a:rPr>
            <a:t>Patrwm</a:t>
          </a:r>
          <a:r>
            <a:rPr lang="en-US" sz="3600" kern="1200" dirty="0">
              <a:latin typeface="Comic Sans MS" panose="030F0902030302020204" pitchFamily="66" charset="0"/>
            </a:rPr>
            <a:t>- Sut </a:t>
          </a:r>
          <a:r>
            <a:rPr lang="en-US" sz="3600" kern="1200" dirty="0" err="1">
              <a:latin typeface="Comic Sans MS" panose="030F0902030302020204" pitchFamily="66" charset="0"/>
            </a:rPr>
            <a:t>mae</a:t>
          </a:r>
          <a:r>
            <a:rPr lang="en-US" sz="3600" kern="1200" dirty="0">
              <a:latin typeface="Comic Sans MS" panose="030F0902030302020204" pitchFamily="66" charset="0"/>
            </a:rPr>
            <a:t> </a:t>
          </a:r>
          <a:r>
            <a:rPr lang="en-US" sz="3600" kern="1200" dirty="0" err="1">
              <a:latin typeface="Comic Sans MS" panose="030F0902030302020204" pitchFamily="66" charset="0"/>
            </a:rPr>
            <a:t>gwneud</a:t>
          </a:r>
          <a:r>
            <a:rPr lang="en-US" sz="3600" kern="1200" dirty="0">
              <a:latin typeface="Comic Sans MS" panose="030F0902030302020204" pitchFamily="66" charset="0"/>
            </a:rPr>
            <a:t>____? </a:t>
          </a: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US" sz="2800" kern="1200" dirty="0">
              <a:latin typeface="Comic Sans MS" panose="030F0902030302020204" pitchFamily="66" charset="0"/>
            </a:rPr>
            <a:t>Mae </a:t>
          </a:r>
          <a:r>
            <a:rPr lang="en-US" sz="2800" kern="1200" dirty="0" err="1">
              <a:latin typeface="Comic Sans MS" panose="030F0902030302020204" pitchFamily="66" charset="0"/>
            </a:rPr>
            <a:t>gwrthrych</a:t>
          </a:r>
          <a:r>
            <a:rPr lang="en-US" sz="2800" kern="1200" dirty="0">
              <a:latin typeface="Comic Sans MS" panose="030F0902030302020204" pitchFamily="66" charset="0"/>
            </a:rPr>
            <a:t> y </a:t>
          </a:r>
          <a:r>
            <a:rPr lang="en-US" sz="2800" kern="1200" dirty="0" err="1">
              <a:latin typeface="Comic Sans MS" panose="030F0902030302020204" pitchFamily="66" charset="0"/>
            </a:rPr>
            <a:t>ferf</a:t>
          </a:r>
          <a:r>
            <a:rPr lang="en-US" sz="2800" kern="1200" dirty="0">
              <a:latin typeface="Comic Sans MS" panose="030F0902030302020204" pitchFamily="66" charset="0"/>
            </a:rPr>
            <a:t> </a:t>
          </a:r>
          <a:r>
            <a:rPr lang="en-US" sz="2800" kern="1200" dirty="0" err="1">
              <a:latin typeface="Comic Sans MS" panose="030F0902030302020204" pitchFamily="66" charset="0"/>
            </a:rPr>
            <a:t>yn</a:t>
          </a:r>
          <a:r>
            <a:rPr lang="en-US" sz="2800" kern="1200" dirty="0">
              <a:latin typeface="Comic Sans MS" panose="030F0902030302020204" pitchFamily="66" charset="0"/>
            </a:rPr>
            <a:t> </a:t>
          </a:r>
          <a:r>
            <a:rPr lang="en-US" sz="2800" kern="1200" dirty="0" err="1">
              <a:latin typeface="Comic Sans MS" panose="030F0902030302020204" pitchFamily="66" charset="0"/>
            </a:rPr>
            <a:t>treiglo</a:t>
          </a:r>
          <a:r>
            <a:rPr lang="en-US" sz="2800" kern="1200" dirty="0">
              <a:latin typeface="Comic Sans MS" panose="030F0902030302020204" pitchFamily="66" charset="0"/>
            </a:rPr>
            <a:t> </a:t>
          </a:r>
          <a:r>
            <a:rPr lang="en-US" sz="2800" kern="1200" dirty="0" err="1">
              <a:latin typeface="Comic Sans MS" panose="030F0902030302020204" pitchFamily="66" charset="0"/>
            </a:rPr>
            <a:t>ar</a:t>
          </a:r>
          <a:r>
            <a:rPr lang="en-US" sz="2800" kern="1200" dirty="0">
              <a:latin typeface="Comic Sans MS" panose="030F0902030302020204" pitchFamily="66" charset="0"/>
            </a:rPr>
            <a:t> </a:t>
          </a:r>
          <a:r>
            <a:rPr lang="en-US" sz="2800" kern="1200" dirty="0" err="1">
              <a:latin typeface="Comic Sans MS" panose="030F0902030302020204" pitchFamily="66" charset="0"/>
            </a:rPr>
            <a:t>ôl</a:t>
          </a:r>
          <a:r>
            <a:rPr lang="en-US" sz="2800" kern="1200" dirty="0">
              <a:latin typeface="Comic Sans MS" panose="030F0902030302020204" pitchFamily="66" charset="0"/>
            </a:rPr>
            <a:t> y </a:t>
          </a:r>
          <a:r>
            <a:rPr lang="en-US" sz="2800" kern="1200" dirty="0" err="1">
              <a:latin typeface="Comic Sans MS" panose="030F0902030302020204" pitchFamily="66" charset="0"/>
            </a:rPr>
            <a:t>gorchmynion</a:t>
          </a:r>
          <a:r>
            <a:rPr lang="en-US" sz="2800" kern="1200" dirty="0">
              <a:latin typeface="Comic Sans MS" panose="030F0902030302020204" pitchFamily="66" charset="0"/>
            </a:rPr>
            <a:t>!</a:t>
          </a: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US" sz="3600" kern="1200" dirty="0">
              <a:latin typeface="Comic Sans MS" panose="030F0902030302020204" pitchFamily="66" charset="0"/>
            </a:rPr>
            <a:t>Gwaith </a:t>
          </a:r>
          <a:r>
            <a:rPr lang="en-US" sz="3600" kern="1200" dirty="0" err="1">
              <a:latin typeface="Comic Sans MS" panose="030F0902030302020204" pitchFamily="66" charset="0"/>
            </a:rPr>
            <a:t>pâr</a:t>
          </a:r>
          <a:r>
            <a:rPr lang="en-US" sz="3600" kern="1200" dirty="0">
              <a:latin typeface="Comic Sans MS" panose="030F0902030302020204" pitchFamily="66" charset="0"/>
            </a:rPr>
            <a:t>- Amser </a:t>
          </a:r>
          <a:r>
            <a:rPr lang="en-US" sz="3600" kern="1200" dirty="0" err="1">
              <a:latin typeface="Comic Sans MS" panose="030F0902030302020204" pitchFamily="66" charset="0"/>
            </a:rPr>
            <a:t>Cymysgu</a:t>
          </a:r>
          <a:endParaRPr lang="en-US" sz="3600" kern="1200" dirty="0">
            <a:latin typeface="Comic Sans MS" panose="030F0902030302020204" pitchFamily="66" charset="0"/>
          </a:endParaRP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0C662-5A50-574A-84C6-BFE9FAEBDA69}">
      <dsp:nvSpPr>
        <dsp:cNvPr id="0" name=""/>
        <dsp:cNvSpPr/>
      </dsp:nvSpPr>
      <dsp:spPr>
        <a:xfrm>
          <a:off x="0" y="0"/>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1CDB6-3C18-4D4E-B25E-0E240131B47E}">
      <dsp:nvSpPr>
        <dsp:cNvPr id="0" name=""/>
        <dsp:cNvSpPr/>
      </dsp:nvSpPr>
      <dsp:spPr>
        <a:xfrm>
          <a:off x="0" y="0"/>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r>
            <a:rPr lang="en-US" sz="3600" kern="1200" dirty="0" err="1">
              <a:latin typeface="Comic Sans MS" panose="030F0902030302020204" pitchFamily="66" charset="0"/>
            </a:rPr>
            <a:t>Patrwm</a:t>
          </a:r>
          <a:r>
            <a:rPr lang="en-US" sz="3600" kern="1200" dirty="0">
              <a:latin typeface="Comic Sans MS" panose="030F0902030302020204" pitchFamily="66" charset="0"/>
            </a:rPr>
            <a:t>- Sut </a:t>
          </a:r>
          <a:r>
            <a:rPr lang="en-US" sz="3600" kern="1200" dirty="0" err="1">
              <a:latin typeface="Comic Sans MS" panose="030F0902030302020204" pitchFamily="66" charset="0"/>
            </a:rPr>
            <a:t>mae</a:t>
          </a:r>
          <a:r>
            <a:rPr lang="en-US" sz="3600" kern="1200" dirty="0">
              <a:latin typeface="Comic Sans MS" panose="030F0902030302020204" pitchFamily="66" charset="0"/>
            </a:rPr>
            <a:t> </a:t>
          </a:r>
          <a:r>
            <a:rPr lang="en-US" sz="3600" kern="1200" dirty="0" err="1">
              <a:latin typeface="Comic Sans MS" panose="030F0902030302020204" pitchFamily="66" charset="0"/>
            </a:rPr>
            <a:t>gwneud</a:t>
          </a:r>
          <a:r>
            <a:rPr lang="en-US" sz="3600" kern="1200" dirty="0">
              <a:latin typeface="Comic Sans MS" panose="030F0902030302020204" pitchFamily="66" charset="0"/>
            </a:rPr>
            <a:t>____? </a:t>
          </a:r>
        </a:p>
      </dsp:txBody>
      <dsp:txXfrm>
        <a:off x="0" y="0"/>
        <a:ext cx="8486763" cy="957335"/>
      </dsp:txXfrm>
    </dsp:sp>
    <dsp:sp modelId="{E9C6BCA7-A063-E04C-845D-8647201AF270}">
      <dsp:nvSpPr>
        <dsp:cNvPr id="0" name=""/>
        <dsp:cNvSpPr/>
      </dsp:nvSpPr>
      <dsp:spPr>
        <a:xfrm>
          <a:off x="0" y="957335"/>
          <a:ext cx="84867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57335"/>
          <a:ext cx="8486763" cy="957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ctr" defTabSz="1600200">
            <a:lnSpc>
              <a:spcPct val="90000"/>
            </a:lnSpc>
            <a:spcBef>
              <a:spcPct val="0"/>
            </a:spcBef>
            <a:spcAft>
              <a:spcPct val="35000"/>
            </a:spcAft>
            <a:buNone/>
          </a:pPr>
          <a:endParaRPr lang="en-US" sz="3600" kern="1200" dirty="0">
            <a:latin typeface="Chalkboard" panose="03050602040202020205" pitchFamily="66" charset="77"/>
          </a:endParaRPr>
        </a:p>
      </dsp:txBody>
      <dsp:txXfrm>
        <a:off x="0" y="957335"/>
        <a:ext cx="8486763" cy="9573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6BCA7-A063-E04C-845D-8647201AF270}">
      <dsp:nvSpPr>
        <dsp:cNvPr id="0" name=""/>
        <dsp:cNvSpPr/>
      </dsp:nvSpPr>
      <dsp:spPr>
        <a:xfrm>
          <a:off x="0" y="933"/>
          <a:ext cx="914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33"/>
          <a:ext cx="9135070" cy="1912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US" sz="3200" u="none" kern="1200" dirty="0">
              <a:solidFill>
                <a:schemeClr val="tx1"/>
              </a:solidFill>
              <a:latin typeface="Comic Sans MS" panose="030F0902030302020204" pitchFamily="66" charset="0"/>
            </a:rPr>
            <a:t>Heddiw </a:t>
          </a:r>
          <a:r>
            <a:rPr lang="en-US" sz="3200" u="none" kern="1200" dirty="0" err="1">
              <a:solidFill>
                <a:schemeClr val="tx1"/>
              </a:solidFill>
              <a:latin typeface="Comic Sans MS" panose="030F0902030302020204" pitchFamily="66" charset="0"/>
            </a:rPr>
            <a:t>rydyn</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ni</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wedi</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dysgu</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i</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wneud</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lliwiau</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eilaidd</a:t>
          </a:r>
          <a:endParaRPr lang="en-US" sz="3200" u="none" kern="1200" dirty="0">
            <a:solidFill>
              <a:schemeClr val="tx1"/>
            </a:solidFill>
            <a:latin typeface="Comic Sans MS" panose="030F0902030302020204" pitchFamily="66" charset="0"/>
          </a:endParaRPr>
        </a:p>
        <a:p>
          <a:pPr marL="0" lvl="0" indent="0" algn="ctr" defTabSz="1422400">
            <a:lnSpc>
              <a:spcPct val="90000"/>
            </a:lnSpc>
            <a:spcBef>
              <a:spcPct val="0"/>
            </a:spcBef>
            <a:spcAft>
              <a:spcPct val="35000"/>
            </a:spcAft>
            <a:buNone/>
          </a:pPr>
          <a:endParaRPr lang="en-US" sz="3200" u="sng" kern="1200" dirty="0">
            <a:solidFill>
              <a:srgbClr val="00B0F0"/>
            </a:solidFill>
            <a:latin typeface="Comic Sans MS" panose="030F0902030302020204" pitchFamily="66" charset="0"/>
          </a:endParaRPr>
        </a:p>
        <a:p>
          <a:pPr marL="0" lvl="0" indent="0" algn="ctr" defTabSz="1422400">
            <a:lnSpc>
              <a:spcPct val="90000"/>
            </a:lnSpc>
            <a:spcBef>
              <a:spcPct val="0"/>
            </a:spcBef>
            <a:spcAft>
              <a:spcPct val="35000"/>
            </a:spcAft>
            <a:buNone/>
          </a:pPr>
          <a:r>
            <a:rPr lang="en-US" sz="3200" u="sng" kern="1200" dirty="0">
              <a:solidFill>
                <a:srgbClr val="00B0F0"/>
              </a:solidFill>
              <a:latin typeface="Comic Sans MS" panose="030F0902030302020204" pitchFamily="66" charset="0"/>
            </a:rPr>
            <a:t>Beth </a:t>
          </a:r>
          <a:r>
            <a:rPr lang="en-US" sz="3200" u="sng" kern="1200" dirty="0" err="1">
              <a:solidFill>
                <a:srgbClr val="00B0F0"/>
              </a:solidFill>
              <a:latin typeface="Comic Sans MS" panose="030F0902030302020204" pitchFamily="66" charset="0"/>
            </a:rPr>
            <a:t>oeddech</a:t>
          </a:r>
          <a:r>
            <a:rPr lang="en-US" sz="3200" u="sng" kern="1200" dirty="0">
              <a:solidFill>
                <a:srgbClr val="00B0F0"/>
              </a:solidFill>
              <a:latin typeface="Comic Sans MS" panose="030F0902030302020204" pitchFamily="66" charset="0"/>
            </a:rPr>
            <a:t> </a:t>
          </a:r>
          <a:r>
            <a:rPr lang="en-US" sz="3200" u="sng" kern="1200" dirty="0" err="1">
              <a:solidFill>
                <a:srgbClr val="00B0F0"/>
              </a:solidFill>
              <a:latin typeface="Comic Sans MS" panose="030F0902030302020204" pitchFamily="66" charset="0"/>
            </a:rPr>
            <a:t>chi’n</a:t>
          </a:r>
          <a:r>
            <a:rPr lang="en-US" sz="3200" u="sng" kern="1200" dirty="0">
              <a:solidFill>
                <a:srgbClr val="00B0F0"/>
              </a:solidFill>
              <a:latin typeface="Comic Sans MS" panose="030F0902030302020204" pitchFamily="66" charset="0"/>
            </a:rPr>
            <a:t> </a:t>
          </a:r>
          <a:r>
            <a:rPr lang="en-US" sz="3200" u="sng" kern="1200" dirty="0" err="1">
              <a:solidFill>
                <a:srgbClr val="00B0F0"/>
              </a:solidFill>
              <a:latin typeface="Comic Sans MS" panose="030F0902030302020204" pitchFamily="66" charset="0"/>
            </a:rPr>
            <a:t>meddwl</a:t>
          </a:r>
          <a:r>
            <a:rPr lang="en-US" sz="3200" u="sng" kern="1200" dirty="0">
              <a:solidFill>
                <a:srgbClr val="00B0F0"/>
              </a:solidFill>
              <a:latin typeface="Comic Sans MS" panose="030F0902030302020204" pitchFamily="66" charset="0"/>
            </a:rPr>
            <a:t> </a:t>
          </a:r>
          <a:r>
            <a:rPr lang="en-US" sz="3200" u="sng" kern="1200" dirty="0" err="1">
              <a:solidFill>
                <a:srgbClr val="00B0F0"/>
              </a:solidFill>
              <a:latin typeface="Comic Sans MS" panose="030F0902030302020204" pitchFamily="66" charset="0"/>
            </a:rPr>
            <a:t>o’r</a:t>
          </a:r>
          <a:r>
            <a:rPr lang="en-US" sz="3200" u="sng" kern="1200" dirty="0">
              <a:solidFill>
                <a:srgbClr val="00B0F0"/>
              </a:solidFill>
              <a:latin typeface="Comic Sans MS" panose="030F0902030302020204" pitchFamily="66" charset="0"/>
            </a:rPr>
            <a:t> y </a:t>
          </a:r>
          <a:r>
            <a:rPr lang="en-US" sz="3200" u="sng" kern="1200" dirty="0" err="1">
              <a:solidFill>
                <a:srgbClr val="00B0F0"/>
              </a:solidFill>
              <a:latin typeface="Comic Sans MS" panose="030F0902030302020204" pitchFamily="66" charset="0"/>
            </a:rPr>
            <a:t>wers</a:t>
          </a:r>
          <a:r>
            <a:rPr lang="en-US" sz="3200" u="sng" kern="1200" dirty="0">
              <a:solidFill>
                <a:srgbClr val="00B0F0"/>
              </a:solidFill>
              <a:latin typeface="Comic Sans MS" panose="030F0902030302020204" pitchFamily="66" charset="0"/>
            </a:rPr>
            <a:t>?</a:t>
          </a:r>
        </a:p>
      </dsp:txBody>
      <dsp:txXfrm>
        <a:off x="0" y="933"/>
        <a:ext cx="9135070" cy="19128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6BCA7-A063-E04C-845D-8647201AF270}">
      <dsp:nvSpPr>
        <dsp:cNvPr id="0" name=""/>
        <dsp:cNvSpPr/>
      </dsp:nvSpPr>
      <dsp:spPr>
        <a:xfrm>
          <a:off x="0" y="934"/>
          <a:ext cx="914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753E9A-89B6-7541-8CD0-3358F9230423}">
      <dsp:nvSpPr>
        <dsp:cNvPr id="0" name=""/>
        <dsp:cNvSpPr/>
      </dsp:nvSpPr>
      <dsp:spPr>
        <a:xfrm>
          <a:off x="0" y="934"/>
          <a:ext cx="9144000" cy="1912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US" sz="3200" u="none" kern="1200" dirty="0">
              <a:solidFill>
                <a:schemeClr val="tx1"/>
              </a:solidFill>
              <a:latin typeface="Comic Sans MS" panose="030F0902030302020204" pitchFamily="66" charset="0"/>
            </a:rPr>
            <a:t>Heddiw </a:t>
          </a:r>
          <a:r>
            <a:rPr lang="en-US" sz="3200" u="none" kern="1200" dirty="0" err="1">
              <a:solidFill>
                <a:schemeClr val="tx1"/>
              </a:solidFill>
              <a:latin typeface="Comic Sans MS" panose="030F0902030302020204" pitchFamily="66" charset="0"/>
            </a:rPr>
            <a:t>rydyn</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ni</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wedi</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dysgu</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i</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wneud</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lliwiau</a:t>
          </a:r>
          <a:r>
            <a:rPr lang="en-US" sz="3200" u="none" kern="1200" dirty="0">
              <a:solidFill>
                <a:schemeClr val="tx1"/>
              </a:solidFill>
              <a:latin typeface="Comic Sans MS" panose="030F0902030302020204" pitchFamily="66" charset="0"/>
            </a:rPr>
            <a:t> </a:t>
          </a:r>
          <a:r>
            <a:rPr lang="en-US" sz="3200" u="none" kern="1200" dirty="0" err="1">
              <a:solidFill>
                <a:schemeClr val="tx1"/>
              </a:solidFill>
              <a:latin typeface="Comic Sans MS" panose="030F0902030302020204" pitchFamily="66" charset="0"/>
            </a:rPr>
            <a:t>eilaidd</a:t>
          </a:r>
          <a:r>
            <a:rPr lang="en-US" sz="3200" u="none" kern="1200" dirty="0">
              <a:solidFill>
                <a:schemeClr val="tx1"/>
              </a:solidFill>
              <a:latin typeface="Comic Sans MS" panose="030F0902030302020204" pitchFamily="66" charset="0"/>
            </a:rPr>
            <a:t> </a:t>
          </a:r>
        </a:p>
        <a:p>
          <a:pPr marL="0" lvl="0" indent="0" algn="ctr" defTabSz="1422400">
            <a:lnSpc>
              <a:spcPct val="90000"/>
            </a:lnSpc>
            <a:spcBef>
              <a:spcPct val="0"/>
            </a:spcBef>
            <a:spcAft>
              <a:spcPct val="35000"/>
            </a:spcAft>
            <a:buNone/>
          </a:pPr>
          <a:r>
            <a:rPr lang="en-US" sz="3200" u="sng" kern="1200" dirty="0">
              <a:solidFill>
                <a:schemeClr val="tx1"/>
              </a:solidFill>
              <a:latin typeface="Comic Sans MS" panose="030F0902030302020204" pitchFamily="66" charset="0"/>
            </a:rPr>
            <a:t>Beth </a:t>
          </a:r>
          <a:r>
            <a:rPr lang="en-US" sz="3200" u="sng" kern="1200" dirty="0" err="1">
              <a:solidFill>
                <a:schemeClr val="tx1"/>
              </a:solidFill>
              <a:latin typeface="Comic Sans MS" panose="030F0902030302020204" pitchFamily="66" charset="0"/>
            </a:rPr>
            <a:t>fydd</a:t>
          </a:r>
          <a:r>
            <a:rPr lang="en-US" sz="3200" u="sng" kern="1200" dirty="0">
              <a:solidFill>
                <a:schemeClr val="tx1"/>
              </a:solidFill>
              <a:latin typeface="Comic Sans MS" panose="030F0902030302020204" pitchFamily="66" charset="0"/>
            </a:rPr>
            <a:t> </a:t>
          </a:r>
          <a:r>
            <a:rPr lang="en-US" sz="3200" u="sng" kern="1200" dirty="0" err="1">
              <a:solidFill>
                <a:schemeClr val="tx1"/>
              </a:solidFill>
              <a:latin typeface="Comic Sans MS" panose="030F0902030302020204" pitchFamily="66" charset="0"/>
            </a:rPr>
            <a:t>yn</a:t>
          </a:r>
          <a:r>
            <a:rPr lang="en-US" sz="3200" u="sng" kern="1200" dirty="0">
              <a:solidFill>
                <a:schemeClr val="tx1"/>
              </a:solidFill>
              <a:latin typeface="Comic Sans MS" panose="030F0902030302020204" pitchFamily="66" charset="0"/>
            </a:rPr>
            <a:t> </a:t>
          </a:r>
          <a:r>
            <a:rPr lang="en-US" sz="3200" u="sng" kern="1200" dirty="0" err="1">
              <a:solidFill>
                <a:schemeClr val="tx1"/>
              </a:solidFill>
              <a:latin typeface="Comic Sans MS" panose="030F0902030302020204" pitchFamily="66" charset="0"/>
            </a:rPr>
            <a:t>digwydd</a:t>
          </a:r>
          <a:r>
            <a:rPr lang="en-US" sz="3200" u="sng" kern="1200" dirty="0">
              <a:solidFill>
                <a:schemeClr val="tx1"/>
              </a:solidFill>
              <a:latin typeface="Comic Sans MS" panose="030F0902030302020204" pitchFamily="66" charset="0"/>
            </a:rPr>
            <a:t> </a:t>
          </a:r>
          <a:r>
            <a:rPr lang="en-US" sz="3200" u="sng" kern="1200" dirty="0" err="1">
              <a:solidFill>
                <a:schemeClr val="tx1"/>
              </a:solidFill>
              <a:latin typeface="Comic Sans MS" panose="030F0902030302020204" pitchFamily="66" charset="0"/>
            </a:rPr>
            <a:t>yn</a:t>
          </a:r>
          <a:r>
            <a:rPr lang="en-US" sz="3200" u="sng" kern="1200" dirty="0">
              <a:solidFill>
                <a:schemeClr val="tx1"/>
              </a:solidFill>
              <a:latin typeface="Comic Sans MS" panose="030F0902030302020204" pitchFamily="66" charset="0"/>
            </a:rPr>
            <a:t> y </a:t>
          </a:r>
          <a:r>
            <a:rPr lang="en-US" sz="3200" u="sng" kern="1200" dirty="0" err="1">
              <a:solidFill>
                <a:schemeClr val="tx1"/>
              </a:solidFill>
              <a:latin typeface="Comic Sans MS" panose="030F0902030302020204" pitchFamily="66" charset="0"/>
            </a:rPr>
            <a:t>wers</a:t>
          </a:r>
          <a:r>
            <a:rPr lang="en-US" sz="3200" u="sng" kern="1200" dirty="0">
              <a:solidFill>
                <a:schemeClr val="tx1"/>
              </a:solidFill>
              <a:latin typeface="Comic Sans MS" panose="030F0902030302020204" pitchFamily="66" charset="0"/>
            </a:rPr>
            <a:t> </a:t>
          </a:r>
          <a:r>
            <a:rPr lang="en-US" sz="3200" u="sng" kern="1200" dirty="0" err="1">
              <a:solidFill>
                <a:schemeClr val="tx1"/>
              </a:solidFill>
              <a:latin typeface="Comic Sans MS" panose="030F0902030302020204" pitchFamily="66" charset="0"/>
            </a:rPr>
            <a:t>nesa</a:t>
          </a:r>
          <a:r>
            <a:rPr lang="en-US" sz="3200" u="sng" kern="1200" dirty="0">
              <a:solidFill>
                <a:schemeClr val="tx1"/>
              </a:solidFill>
              <a:latin typeface="Comic Sans MS" panose="030F0902030302020204" pitchFamily="66" charset="0"/>
            </a:rPr>
            <a:t>?</a:t>
          </a:r>
        </a:p>
      </dsp:txBody>
      <dsp:txXfrm>
        <a:off x="0" y="934"/>
        <a:ext cx="9144000" cy="191280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5B7FD0-0546-3042-B3AF-9B2347D0DBFC}" type="datetimeFigureOut">
              <a:rPr lang="en-US" smtClean="0"/>
              <a:t>1/28/26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B3F706-4F44-D840-B671-B572ABF106D0}" type="slidenum">
              <a:rPr lang="en-US" smtClean="0"/>
              <a:t>‹#›</a:t>
            </a:fld>
            <a:endParaRPr lang="en-US"/>
          </a:p>
        </p:txBody>
      </p:sp>
    </p:spTree>
    <p:extLst>
      <p:ext uri="{BB962C8B-B14F-4D97-AF65-F5344CB8AC3E}">
        <p14:creationId xmlns:p14="http://schemas.microsoft.com/office/powerpoint/2010/main" val="3686388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B3F706-4F44-D840-B671-B572ABF106D0}" type="slidenum">
              <a:rPr lang="en-US" smtClean="0"/>
              <a:t>1</a:t>
            </a:fld>
            <a:endParaRPr lang="en-US"/>
          </a:p>
        </p:txBody>
      </p:sp>
    </p:spTree>
    <p:extLst>
      <p:ext uri="{BB962C8B-B14F-4D97-AF65-F5344CB8AC3E}">
        <p14:creationId xmlns:p14="http://schemas.microsoft.com/office/powerpoint/2010/main" val="794324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3F706-4F44-D840-B671-B572ABF106D0}" type="slidenum">
              <a:rPr lang="en-US" smtClean="0"/>
              <a:t>2</a:t>
            </a:fld>
            <a:endParaRPr lang="en-US"/>
          </a:p>
        </p:txBody>
      </p:sp>
    </p:spTree>
    <p:extLst>
      <p:ext uri="{BB962C8B-B14F-4D97-AF65-F5344CB8AC3E}">
        <p14:creationId xmlns:p14="http://schemas.microsoft.com/office/powerpoint/2010/main" val="133723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3F706-4F44-D840-B671-B572ABF106D0}" type="slidenum">
              <a:rPr lang="en-US" smtClean="0"/>
              <a:t>4</a:t>
            </a:fld>
            <a:endParaRPr lang="en-US"/>
          </a:p>
        </p:txBody>
      </p:sp>
    </p:spTree>
    <p:extLst>
      <p:ext uri="{BB962C8B-B14F-4D97-AF65-F5344CB8AC3E}">
        <p14:creationId xmlns:p14="http://schemas.microsoft.com/office/powerpoint/2010/main" val="1162659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3F706-4F44-D840-B671-B572ABF106D0}" type="slidenum">
              <a:rPr lang="en-US" smtClean="0"/>
              <a:t>17</a:t>
            </a:fld>
            <a:endParaRPr lang="en-US"/>
          </a:p>
        </p:txBody>
      </p:sp>
    </p:spTree>
    <p:extLst>
      <p:ext uri="{BB962C8B-B14F-4D97-AF65-F5344CB8AC3E}">
        <p14:creationId xmlns:p14="http://schemas.microsoft.com/office/powerpoint/2010/main" val="2738529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BF19CDC-3316-C042-8E97-D6D7C89CDEC6}" type="datetimeFigureOut">
              <a:rPr lang="en-US" smtClean="0"/>
              <a:t>1/28/26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358243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F19CDC-3316-C042-8E97-D6D7C89CDEC6}" type="datetimeFigureOut">
              <a:rPr lang="en-US" smtClean="0"/>
              <a:t>1/28/26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3112662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F19CDC-3316-C042-8E97-D6D7C89CDEC6}" type="datetimeFigureOut">
              <a:rPr lang="en-US" smtClean="0"/>
              <a:t>1/28/26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3568027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BF19CDC-3316-C042-8E97-D6D7C89CDEC6}" type="datetimeFigureOut">
              <a:rPr lang="en-US" smtClean="0"/>
              <a:t>1/28/26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103537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BF19CDC-3316-C042-8E97-D6D7C89CDEC6}" type="datetimeFigureOut">
              <a:rPr lang="en-US" smtClean="0"/>
              <a:t>1/28/26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230527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BF19CDC-3316-C042-8E97-D6D7C89CDEC6}" type="datetimeFigureOut">
              <a:rPr lang="en-US" smtClean="0"/>
              <a:t>1/28/26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874414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F19CDC-3316-C042-8E97-D6D7C89CDEC6}" type="datetimeFigureOut">
              <a:rPr lang="en-US" smtClean="0"/>
              <a:t>1/28/26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519622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BF19CDC-3316-C042-8E97-D6D7C89CDEC6}" type="datetimeFigureOut">
              <a:rPr lang="en-US" smtClean="0"/>
              <a:t>1/28/26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200184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BF19CDC-3316-C042-8E97-D6D7C89CDEC6}" type="datetimeFigureOut">
              <a:rPr lang="en-US" smtClean="0"/>
              <a:t>1/28/26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4032561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F19CDC-3316-C042-8E97-D6D7C89CDEC6}" type="datetimeFigureOut">
              <a:rPr lang="en-US" smtClean="0"/>
              <a:t>1/28/26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2450142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F19CDC-3316-C042-8E97-D6D7C89CDEC6}" type="datetimeFigureOut">
              <a:rPr lang="en-US" smtClean="0"/>
              <a:t>1/28/26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94D5D-523A-BD47-B2B2-B47586A2B963}" type="slidenum">
              <a:rPr lang="en-US" smtClean="0"/>
              <a:t>‹#›</a:t>
            </a:fld>
            <a:endParaRPr lang="en-US"/>
          </a:p>
        </p:txBody>
      </p:sp>
    </p:spTree>
    <p:extLst>
      <p:ext uri="{BB962C8B-B14F-4D97-AF65-F5344CB8AC3E}">
        <p14:creationId xmlns:p14="http://schemas.microsoft.com/office/powerpoint/2010/main" val="1298954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F19CDC-3316-C042-8E97-D6D7C89CDEC6}" type="datetimeFigureOut">
              <a:rPr lang="en-US" smtClean="0"/>
              <a:t>1/28/26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694D5D-523A-BD47-B2B2-B47586A2B963}" type="slidenum">
              <a:rPr lang="en-US" smtClean="0"/>
              <a:t>‹#›</a:t>
            </a:fld>
            <a:endParaRPr lang="en-US"/>
          </a:p>
        </p:txBody>
      </p:sp>
    </p:spTree>
    <p:extLst>
      <p:ext uri="{BB962C8B-B14F-4D97-AF65-F5344CB8AC3E}">
        <p14:creationId xmlns:p14="http://schemas.microsoft.com/office/powerpoint/2010/main" val="19253158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diagramLayout" Target="../diagrams/layout1.xml"/><Relationship Id="rId7" Type="http://schemas.openxmlformats.org/officeDocument/2006/relationships/image" Target="../media/image2.png"/><Relationship Id="rId12" Type="http://schemas.openxmlformats.org/officeDocument/2006/relationships/image" Target="../media/image7.sv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openxmlformats.org/officeDocument/2006/relationships/image" Target="../media/image6.png"/><Relationship Id="rId5" Type="http://schemas.openxmlformats.org/officeDocument/2006/relationships/diagramColors" Target="../diagrams/colors1.xml"/><Relationship Id="rId10" Type="http://schemas.openxmlformats.org/officeDocument/2006/relationships/image" Target="../media/image5.svg"/><Relationship Id="rId4" Type="http://schemas.openxmlformats.org/officeDocument/2006/relationships/diagramQuickStyle" Target="../diagrams/quickStyle1.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7.svg"/><Relationship Id="rId1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6.png"/><Relationship Id="rId17" Type="http://schemas.openxmlformats.org/officeDocument/2006/relationships/image" Target="../media/image10.png"/><Relationship Id="rId2" Type="http://schemas.openxmlformats.org/officeDocument/2006/relationships/notesSlide" Target="../notesSlides/notesSlide3.xml"/><Relationship Id="rId16"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5.svg"/><Relationship Id="rId5" Type="http://schemas.openxmlformats.org/officeDocument/2006/relationships/diagramQuickStyle" Target="../diagrams/quickStyle2.xml"/><Relationship Id="rId15" Type="http://schemas.microsoft.com/office/2007/relationships/hdphoto" Target="../media/hdphoto1.wdp"/><Relationship Id="rId10" Type="http://schemas.openxmlformats.org/officeDocument/2006/relationships/image" Target="../media/image4.png"/><Relationship Id="rId19" Type="http://schemas.openxmlformats.org/officeDocument/2006/relationships/image" Target="../media/image12.jpeg"/><Relationship Id="rId4" Type="http://schemas.openxmlformats.org/officeDocument/2006/relationships/diagramLayout" Target="../diagrams/layout2.xml"/><Relationship Id="rId9" Type="http://schemas.openxmlformats.org/officeDocument/2006/relationships/image" Target="../media/image3.svg"/><Relationship Id="rId1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microsoft.com/office/2007/relationships/hdphoto" Target="../media/hdphoto1.wdp"/></Relationships>
</file>

<file path=ppt/slides/_rels/slide2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openxmlformats.org/officeDocument/2006/relationships/image" Target="../media/image19.svg"/><Relationship Id="rId5" Type="http://schemas.openxmlformats.org/officeDocument/2006/relationships/diagramColors" Target="../diagrams/colors3.xml"/><Relationship Id="rId10" Type="http://schemas.openxmlformats.org/officeDocument/2006/relationships/image" Target="../media/image18.png"/><Relationship Id="rId4" Type="http://schemas.openxmlformats.org/officeDocument/2006/relationships/diagramQuickStyle" Target="../diagrams/quickStyle3.xml"/><Relationship Id="rId9" Type="http://schemas.openxmlformats.org/officeDocument/2006/relationships/image" Target="../media/image17.svg"/></Relationships>
</file>

<file path=ppt/slides/_rels/slide2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diagramLayout" Target="../diagrams/layout4.xml"/><Relationship Id="rId7" Type="http://schemas.openxmlformats.org/officeDocument/2006/relationships/image" Target="../media/image16.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17.svg"/><Relationship Id="rId3" Type="http://schemas.openxmlformats.org/officeDocument/2006/relationships/image" Target="../media/image21.svg"/><Relationship Id="rId7" Type="http://schemas.openxmlformats.org/officeDocument/2006/relationships/image" Target="../media/image7.svg"/><Relationship Id="rId12" Type="http://schemas.openxmlformats.org/officeDocument/2006/relationships/image" Target="../media/image16.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25.svg"/><Relationship Id="rId5" Type="http://schemas.openxmlformats.org/officeDocument/2006/relationships/image" Target="../media/image23.svg"/><Relationship Id="rId10" Type="http://schemas.openxmlformats.org/officeDocument/2006/relationships/image" Target="../media/image24.png"/><Relationship Id="rId4" Type="http://schemas.openxmlformats.org/officeDocument/2006/relationships/image" Target="../media/image22.png"/><Relationship Id="rId9" Type="http://schemas.openxmlformats.org/officeDocument/2006/relationships/image" Target="../media/image3.svg"/><Relationship Id="rId14" Type="http://schemas.openxmlformats.org/officeDocument/2006/relationships/image" Target="../media/image26.jpeg"/></Relationships>
</file>

<file path=ppt/slides/_rels/slide23.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7.svg"/><Relationship Id="rId3" Type="http://schemas.openxmlformats.org/officeDocument/2006/relationships/image" Target="../media/image21.svg"/><Relationship Id="rId7" Type="http://schemas.openxmlformats.org/officeDocument/2006/relationships/image" Target="../media/image5.svg"/><Relationship Id="rId12" Type="http://schemas.openxmlformats.org/officeDocument/2006/relationships/image" Target="../media/image16.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28.svg"/><Relationship Id="rId5" Type="http://schemas.openxmlformats.org/officeDocument/2006/relationships/image" Target="../media/image23.svg"/><Relationship Id="rId10" Type="http://schemas.openxmlformats.org/officeDocument/2006/relationships/image" Target="../media/image27.png"/><Relationship Id="rId4" Type="http://schemas.openxmlformats.org/officeDocument/2006/relationships/image" Target="../media/image22.png"/><Relationship Id="rId9" Type="http://schemas.openxmlformats.org/officeDocument/2006/relationships/image" Target="../media/image7.svg"/><Relationship Id="rId14" Type="http://schemas.openxmlformats.org/officeDocument/2006/relationships/image" Target="../media/image26.jpeg"/></Relationships>
</file>

<file path=ppt/slides/_rels/slide24.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7.svg"/><Relationship Id="rId3" Type="http://schemas.openxmlformats.org/officeDocument/2006/relationships/image" Target="../media/image21.svg"/><Relationship Id="rId7" Type="http://schemas.openxmlformats.org/officeDocument/2006/relationships/image" Target="../media/image3.svg"/><Relationship Id="rId12" Type="http://schemas.openxmlformats.org/officeDocument/2006/relationships/image" Target="../media/image16.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30.svg"/><Relationship Id="rId5" Type="http://schemas.openxmlformats.org/officeDocument/2006/relationships/image" Target="../media/image23.svg"/><Relationship Id="rId10" Type="http://schemas.openxmlformats.org/officeDocument/2006/relationships/image" Target="../media/image29.png"/><Relationship Id="rId4" Type="http://schemas.openxmlformats.org/officeDocument/2006/relationships/image" Target="../media/image22.png"/><Relationship Id="rId9" Type="http://schemas.openxmlformats.org/officeDocument/2006/relationships/image" Target="../media/image5.svg"/><Relationship Id="rId14" Type="http://schemas.openxmlformats.org/officeDocument/2006/relationships/image" Target="../media/image26.jpeg"/></Relationships>
</file>

<file path=ppt/slides/_rels/slide2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7.svg"/><Relationship Id="rId3" Type="http://schemas.openxmlformats.org/officeDocument/2006/relationships/image" Target="../media/image16.png"/><Relationship Id="rId7" Type="http://schemas.openxmlformats.org/officeDocument/2006/relationships/image" Target="../media/image21.svg"/><Relationship Id="rId12" Type="http://schemas.openxmlformats.org/officeDocument/2006/relationships/image" Target="../media/image6.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5.svg"/><Relationship Id="rId5" Type="http://schemas.openxmlformats.org/officeDocument/2006/relationships/image" Target="../media/image31.jpeg"/><Relationship Id="rId15" Type="http://schemas.openxmlformats.org/officeDocument/2006/relationships/image" Target="../media/image28.svg"/><Relationship Id="rId10" Type="http://schemas.openxmlformats.org/officeDocument/2006/relationships/image" Target="../media/image4.png"/><Relationship Id="rId4" Type="http://schemas.openxmlformats.org/officeDocument/2006/relationships/image" Target="../media/image17.svg"/><Relationship Id="rId9" Type="http://schemas.openxmlformats.org/officeDocument/2006/relationships/image" Target="../media/image23.svg"/><Relationship Id="rId14" Type="http://schemas.openxmlformats.org/officeDocument/2006/relationships/image" Target="../media/image27.png"/></Relationships>
</file>

<file path=ppt/slides/_rels/slide26.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5.svg"/><Relationship Id="rId3" Type="http://schemas.openxmlformats.org/officeDocument/2006/relationships/image" Target="../media/image16.png"/><Relationship Id="rId7" Type="http://schemas.openxmlformats.org/officeDocument/2006/relationships/image" Target="../media/image21.svg"/><Relationship Id="rId12" Type="http://schemas.openxmlformats.org/officeDocument/2006/relationships/image" Target="../media/image4.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3.svg"/><Relationship Id="rId5" Type="http://schemas.openxmlformats.org/officeDocument/2006/relationships/image" Target="../media/image31.jpeg"/><Relationship Id="rId15" Type="http://schemas.openxmlformats.org/officeDocument/2006/relationships/image" Target="../media/image30.svg"/><Relationship Id="rId10" Type="http://schemas.openxmlformats.org/officeDocument/2006/relationships/image" Target="../media/image2.png"/><Relationship Id="rId4" Type="http://schemas.openxmlformats.org/officeDocument/2006/relationships/image" Target="../media/image17.svg"/><Relationship Id="rId9" Type="http://schemas.openxmlformats.org/officeDocument/2006/relationships/image" Target="../media/image23.svg"/><Relationship Id="rId14" Type="http://schemas.openxmlformats.org/officeDocument/2006/relationships/image" Target="../media/image29.png"/></Relationships>
</file>

<file path=ppt/slides/_rels/slide27.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3.svg"/><Relationship Id="rId3" Type="http://schemas.openxmlformats.org/officeDocument/2006/relationships/image" Target="../media/image16.png"/><Relationship Id="rId7" Type="http://schemas.openxmlformats.org/officeDocument/2006/relationships/image" Target="../media/image21.svg"/><Relationship Id="rId12"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7.svg"/><Relationship Id="rId5" Type="http://schemas.openxmlformats.org/officeDocument/2006/relationships/image" Target="../media/image31.jpeg"/><Relationship Id="rId15" Type="http://schemas.openxmlformats.org/officeDocument/2006/relationships/image" Target="../media/image25.svg"/><Relationship Id="rId10" Type="http://schemas.openxmlformats.org/officeDocument/2006/relationships/image" Target="../media/image6.png"/><Relationship Id="rId4" Type="http://schemas.openxmlformats.org/officeDocument/2006/relationships/image" Target="../media/image17.svg"/><Relationship Id="rId9" Type="http://schemas.openxmlformats.org/officeDocument/2006/relationships/image" Target="../media/image23.svg"/><Relationship Id="rId14" Type="http://schemas.openxmlformats.org/officeDocument/2006/relationships/image" Target="../media/image24.png"/></Relationships>
</file>

<file path=ppt/slides/_rels/slide28.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diagramLayout" Target="../diagrams/layout5.xml"/><Relationship Id="rId7" Type="http://schemas.openxmlformats.org/officeDocument/2006/relationships/image" Target="../media/image18.pn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diagramLayout" Target="../diagrams/layout6.xml"/><Relationship Id="rId7" Type="http://schemas.openxmlformats.org/officeDocument/2006/relationships/image" Target="../media/image32.png"/><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diagramLayout" Target="../diagrams/layout7.xml"/><Relationship Id="rId7" Type="http://schemas.openxmlformats.org/officeDocument/2006/relationships/image" Target="../media/image8.pn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10" Type="http://schemas.openxmlformats.org/officeDocument/2006/relationships/image" Target="../media/image19.svg"/><Relationship Id="rId4" Type="http://schemas.openxmlformats.org/officeDocument/2006/relationships/diagramQuickStyle" Target="../diagrams/quickStyle7.xml"/><Relationship Id="rId9" Type="http://schemas.openxmlformats.org/officeDocument/2006/relationships/image" Target="../media/image18.png"/></Relationships>
</file>

<file path=ppt/slides/_rels/slide3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diagramLayout" Target="../diagrams/layout8.xml"/><Relationship Id="rId7" Type="http://schemas.openxmlformats.org/officeDocument/2006/relationships/image" Target="../media/image16.png"/><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10" Type="http://schemas.openxmlformats.org/officeDocument/2006/relationships/image" Target="../media/image19.svg"/><Relationship Id="rId4" Type="http://schemas.openxmlformats.org/officeDocument/2006/relationships/diagramQuickStyle" Target="../diagrams/quickStyle8.xml"/><Relationship Id="rId9" Type="http://schemas.openxmlformats.org/officeDocument/2006/relationships/image" Target="../media/image18.png"/></Relationships>
</file>

<file path=ppt/slides/_rels/slide32.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35.png"/><Relationship Id="rId3" Type="http://schemas.openxmlformats.org/officeDocument/2006/relationships/image" Target="../media/image21.svg"/><Relationship Id="rId7" Type="http://schemas.openxmlformats.org/officeDocument/2006/relationships/image" Target="../media/image3.svg"/><Relationship Id="rId12" Type="http://schemas.openxmlformats.org/officeDocument/2006/relationships/image" Target="../media/image34.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png"/><Relationship Id="rId11" Type="http://schemas.openxmlformats.org/officeDocument/2006/relationships/image" Target="../media/image30.svg"/><Relationship Id="rId5" Type="http://schemas.openxmlformats.org/officeDocument/2006/relationships/image" Target="../media/image23.svg"/><Relationship Id="rId10" Type="http://schemas.openxmlformats.org/officeDocument/2006/relationships/image" Target="../media/image29.png"/><Relationship Id="rId4" Type="http://schemas.openxmlformats.org/officeDocument/2006/relationships/image" Target="../media/image22.png"/><Relationship Id="rId9" Type="http://schemas.openxmlformats.org/officeDocument/2006/relationships/image" Target="../media/image5.svg"/></Relationships>
</file>

<file path=ppt/slides/_rels/slide33.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17.svg"/><Relationship Id="rId3" Type="http://schemas.openxmlformats.org/officeDocument/2006/relationships/image" Target="../media/image21.svg"/><Relationship Id="rId7" Type="http://schemas.openxmlformats.org/officeDocument/2006/relationships/image" Target="../media/image7.svg"/><Relationship Id="rId12" Type="http://schemas.openxmlformats.org/officeDocument/2006/relationships/image" Target="../media/image16.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25.svg"/><Relationship Id="rId5" Type="http://schemas.openxmlformats.org/officeDocument/2006/relationships/image" Target="../media/image23.svg"/><Relationship Id="rId15" Type="http://schemas.openxmlformats.org/officeDocument/2006/relationships/image" Target="../media/image35.png"/><Relationship Id="rId10" Type="http://schemas.openxmlformats.org/officeDocument/2006/relationships/image" Target="../media/image24.png"/><Relationship Id="rId4" Type="http://schemas.openxmlformats.org/officeDocument/2006/relationships/image" Target="../media/image22.png"/><Relationship Id="rId9" Type="http://schemas.openxmlformats.org/officeDocument/2006/relationships/image" Target="../media/image3.svg"/><Relationship Id="rId14" Type="http://schemas.openxmlformats.org/officeDocument/2006/relationships/image" Target="../media/image34.png"/></Relationships>
</file>

<file path=ppt/slides/_rels/slide34.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9.svg"/><Relationship Id="rId3" Type="http://schemas.openxmlformats.org/officeDocument/2006/relationships/image" Target="../media/image21.svg"/><Relationship Id="rId7" Type="http://schemas.openxmlformats.org/officeDocument/2006/relationships/image" Target="../media/image5.svg"/><Relationship Id="rId12" Type="http://schemas.openxmlformats.org/officeDocument/2006/relationships/image" Target="../media/image18.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28.svg"/><Relationship Id="rId5" Type="http://schemas.openxmlformats.org/officeDocument/2006/relationships/image" Target="../media/image23.svg"/><Relationship Id="rId15" Type="http://schemas.openxmlformats.org/officeDocument/2006/relationships/image" Target="../media/image35.png"/><Relationship Id="rId10" Type="http://schemas.openxmlformats.org/officeDocument/2006/relationships/image" Target="../media/image27.png"/><Relationship Id="rId4" Type="http://schemas.openxmlformats.org/officeDocument/2006/relationships/image" Target="../media/image22.png"/><Relationship Id="rId9" Type="http://schemas.openxmlformats.org/officeDocument/2006/relationships/image" Target="../media/image7.svg"/><Relationship Id="rId14" Type="http://schemas.openxmlformats.org/officeDocument/2006/relationships/image" Target="../media/image34.png"/></Relationships>
</file>

<file path=ppt/slides/_rels/slide35.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17.svg"/><Relationship Id="rId3" Type="http://schemas.openxmlformats.org/officeDocument/2006/relationships/image" Target="../media/image21.svg"/><Relationship Id="rId7" Type="http://schemas.openxmlformats.org/officeDocument/2006/relationships/image" Target="../media/image7.svg"/><Relationship Id="rId12" Type="http://schemas.openxmlformats.org/officeDocument/2006/relationships/image" Target="../media/image16.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25.svg"/><Relationship Id="rId5" Type="http://schemas.openxmlformats.org/officeDocument/2006/relationships/image" Target="../media/image23.svg"/><Relationship Id="rId15" Type="http://schemas.openxmlformats.org/officeDocument/2006/relationships/image" Target="../media/image35.png"/><Relationship Id="rId10" Type="http://schemas.openxmlformats.org/officeDocument/2006/relationships/image" Target="../media/image24.png"/><Relationship Id="rId4" Type="http://schemas.openxmlformats.org/officeDocument/2006/relationships/image" Target="../media/image22.png"/><Relationship Id="rId9" Type="http://schemas.openxmlformats.org/officeDocument/2006/relationships/image" Target="../media/image3.svg"/><Relationship Id="rId14" Type="http://schemas.openxmlformats.org/officeDocument/2006/relationships/image" Target="../media/image34.pn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png"/><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5.svg"/><Relationship Id="rId18" Type="http://schemas.openxmlformats.org/officeDocument/2006/relationships/image" Target="../media/image16.png"/><Relationship Id="rId3" Type="http://schemas.openxmlformats.org/officeDocument/2006/relationships/image" Target="../media/image21.svg"/><Relationship Id="rId21" Type="http://schemas.openxmlformats.org/officeDocument/2006/relationships/image" Target="../media/image19.svg"/><Relationship Id="rId7" Type="http://schemas.openxmlformats.org/officeDocument/2006/relationships/image" Target="../media/image7.svg"/><Relationship Id="rId12" Type="http://schemas.openxmlformats.org/officeDocument/2006/relationships/image" Target="../media/image4.png"/><Relationship Id="rId17" Type="http://schemas.openxmlformats.org/officeDocument/2006/relationships/image" Target="../media/image30.svg"/><Relationship Id="rId2" Type="http://schemas.openxmlformats.org/officeDocument/2006/relationships/image" Target="../media/image20.png"/><Relationship Id="rId16" Type="http://schemas.openxmlformats.org/officeDocument/2006/relationships/image" Target="../media/image29.png"/><Relationship Id="rId20"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25.svg"/><Relationship Id="rId5" Type="http://schemas.openxmlformats.org/officeDocument/2006/relationships/image" Target="../media/image23.svg"/><Relationship Id="rId15" Type="http://schemas.openxmlformats.org/officeDocument/2006/relationships/image" Target="../media/image28.svg"/><Relationship Id="rId10" Type="http://schemas.openxmlformats.org/officeDocument/2006/relationships/image" Target="../media/image24.png"/><Relationship Id="rId19" Type="http://schemas.openxmlformats.org/officeDocument/2006/relationships/image" Target="../media/image17.svg"/><Relationship Id="rId4" Type="http://schemas.openxmlformats.org/officeDocument/2006/relationships/image" Target="../media/image22.png"/><Relationship Id="rId9" Type="http://schemas.openxmlformats.org/officeDocument/2006/relationships/image" Target="../media/image3.svg"/><Relationship Id="rId14" Type="http://schemas.openxmlformats.org/officeDocument/2006/relationships/image" Target="../media/image27.png"/><Relationship Id="rId22" Type="http://schemas.openxmlformats.org/officeDocument/2006/relationships/image" Target="../media/image36.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2.jpeg"/><Relationship Id="rId3" Type="http://schemas.openxmlformats.org/officeDocument/2006/relationships/image" Target="../media/image3.svg"/><Relationship Id="rId7" Type="http://schemas.openxmlformats.org/officeDocument/2006/relationships/image" Target="../media/image7.svg"/><Relationship Id="rId12"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0.png"/><Relationship Id="rId5" Type="http://schemas.openxmlformats.org/officeDocument/2006/relationships/image" Target="../media/image5.svg"/><Relationship Id="rId10" Type="http://schemas.openxmlformats.org/officeDocument/2006/relationships/image" Target="../media/image9.png"/><Relationship Id="rId4" Type="http://schemas.openxmlformats.org/officeDocument/2006/relationships/image" Target="../media/image4.png"/><Relationship Id="rId9"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B1E6C42-EFA2-D762-4F69-D3185BC952BB}"/>
              </a:ext>
            </a:extLst>
          </p:cNvPr>
          <p:cNvGraphicFramePr>
            <a:graphicFrameLocks noGrp="1"/>
          </p:cNvGraphicFramePr>
          <p:nvPr>
            <p:extLst>
              <p:ext uri="{D42A27DB-BD31-4B8C-83A1-F6EECF244321}">
                <p14:modId xmlns:p14="http://schemas.microsoft.com/office/powerpoint/2010/main" val="1632078767"/>
              </p:ext>
            </p:extLst>
          </p:nvPr>
        </p:nvGraphicFramePr>
        <p:xfrm>
          <a:off x="161992" y="4242816"/>
          <a:ext cx="4271642" cy="2148004"/>
        </p:xfrm>
        <a:graphic>
          <a:graphicData uri="http://schemas.openxmlformats.org/drawingml/2006/table">
            <a:tbl>
              <a:tblPr firstRow="1" bandRow="1">
                <a:tableStyleId>{5940675A-B579-460E-94D1-54222C63F5DA}</a:tableStyleId>
              </a:tblPr>
              <a:tblGrid>
                <a:gridCol w="4271642">
                  <a:extLst>
                    <a:ext uri="{9D8B030D-6E8A-4147-A177-3AD203B41FA5}">
                      <a16:colId xmlns:a16="http://schemas.microsoft.com/office/drawing/2014/main" val="1348703176"/>
                    </a:ext>
                  </a:extLst>
                </a:gridCol>
              </a:tblGrid>
              <a:tr h="214800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1" dirty="0"/>
                        <a:t>Targedau Iaith Personol: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dirty="0"/>
                        <a:t>Rhaid i fi gofio dim ond un ferf sydd angen ei droi yn orchymyn yn y frawddeg a </a:t>
                      </a:r>
                      <a:r>
                        <a:rPr lang="cy-GB" sz="1800" b="0" i="0" kern="1200" dirty="0">
                          <a:solidFill>
                            <a:schemeClr val="tx1"/>
                          </a:solidFill>
                          <a:effectLst/>
                          <a:latin typeface="+mn-lt"/>
                          <a:ea typeface="+mn-ea"/>
                          <a:cs typeface="+mn-cs"/>
                        </a:rPr>
                        <a:t>bydda yn ofalus gyda’r treigladau (meddal).</a:t>
                      </a:r>
                    </a:p>
                  </a:txBody>
                  <a:tcPr marL="68580" marR="68580" marT="34290" marB="34290"/>
                </a:tc>
                <a:extLst>
                  <a:ext uri="{0D108BD9-81ED-4DB2-BD59-A6C34878D82A}">
                    <a16:rowId xmlns:a16="http://schemas.microsoft.com/office/drawing/2014/main" val="1886062471"/>
                  </a:ext>
                </a:extLst>
              </a:tr>
            </a:tbl>
          </a:graphicData>
        </a:graphic>
      </p:graphicFrame>
      <p:sp>
        <p:nvSpPr>
          <p:cNvPr id="5" name="TextBox 4">
            <a:extLst>
              <a:ext uri="{FF2B5EF4-FFF2-40B4-BE49-F238E27FC236}">
                <a16:creationId xmlns:a16="http://schemas.microsoft.com/office/drawing/2014/main" id="{D9F61624-08D0-98AA-E59E-1521B69908FE}"/>
              </a:ext>
            </a:extLst>
          </p:cNvPr>
          <p:cNvSpPr txBox="1"/>
          <p:nvPr/>
        </p:nvSpPr>
        <p:spPr>
          <a:xfrm>
            <a:off x="80997" y="157660"/>
            <a:ext cx="4714287" cy="1200329"/>
          </a:xfrm>
          <a:prstGeom prst="rect">
            <a:avLst/>
          </a:prstGeom>
          <a:noFill/>
        </p:spPr>
        <p:txBody>
          <a:bodyPr wrap="square" rtlCol="0">
            <a:spAutoFit/>
          </a:bodyPr>
          <a:lstStyle/>
          <a:p>
            <a:r>
              <a:rPr lang="cy-GB" dirty="0"/>
              <a:t>Enw:		 Olivia Davies</a:t>
            </a:r>
          </a:p>
          <a:p>
            <a:r>
              <a:rPr lang="cy-GB" dirty="0"/>
              <a:t>Teitl y wers: 	Lliwiau eilaidd</a:t>
            </a:r>
          </a:p>
          <a:p>
            <a:r>
              <a:rPr lang="cy-GB" dirty="0"/>
              <a:t>Nod y wers:	 Gwneud lliwiau eilaidd</a:t>
            </a:r>
          </a:p>
          <a:p>
            <a:r>
              <a:rPr lang="cy-GB" dirty="0"/>
              <a:t>Blwyddyn:	 Blwyddyn 3</a:t>
            </a:r>
          </a:p>
        </p:txBody>
      </p:sp>
      <p:graphicFrame>
        <p:nvGraphicFramePr>
          <p:cNvPr id="6" name="Table 5">
            <a:extLst>
              <a:ext uri="{FF2B5EF4-FFF2-40B4-BE49-F238E27FC236}">
                <a16:creationId xmlns:a16="http://schemas.microsoft.com/office/drawing/2014/main" id="{996A5E25-0E64-8DAC-5294-0D622B69C6BB}"/>
              </a:ext>
            </a:extLst>
          </p:cNvPr>
          <p:cNvGraphicFramePr>
            <a:graphicFrameLocks noGrp="1"/>
          </p:cNvGraphicFramePr>
          <p:nvPr>
            <p:extLst>
              <p:ext uri="{D42A27DB-BD31-4B8C-83A1-F6EECF244321}">
                <p14:modId xmlns:p14="http://schemas.microsoft.com/office/powerpoint/2010/main" val="2844030900"/>
              </p:ext>
            </p:extLst>
          </p:nvPr>
        </p:nvGraphicFramePr>
        <p:xfrm>
          <a:off x="4710366" y="157660"/>
          <a:ext cx="4271642" cy="6233160"/>
        </p:xfrm>
        <a:graphic>
          <a:graphicData uri="http://schemas.openxmlformats.org/drawingml/2006/table">
            <a:tbl>
              <a:tblPr firstRow="1" bandRow="1">
                <a:tableStyleId>{5940675A-B579-460E-94D1-54222C63F5DA}</a:tableStyleId>
              </a:tblPr>
              <a:tblGrid>
                <a:gridCol w="4271642">
                  <a:extLst>
                    <a:ext uri="{9D8B030D-6E8A-4147-A177-3AD203B41FA5}">
                      <a16:colId xmlns:a16="http://schemas.microsoft.com/office/drawing/2014/main" val="3548676605"/>
                    </a:ext>
                  </a:extLst>
                </a:gridCol>
              </a:tblGrid>
              <a:tr h="1908848">
                <a:tc>
                  <a:txBody>
                    <a:bodyPr/>
                    <a:lstStyle/>
                    <a:p>
                      <a:r>
                        <a:rPr lang="cy-GB" sz="1600" b="1" dirty="0"/>
                        <a:t>Gweithgareddau: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dirty="0">
                          <a:latin typeface="+mn-lt"/>
                        </a:rPr>
                        <a:t>Yn gyntaf, byddwn ni’n adolygu’r lliwiau sylfaenol. Nesaf, byddwn ni’n ymarfer yr eirfa newydd gyda drilio a gweithgaredd- parau cardiau. Bydd pawb yn barau’r llun ar ben yr air cywir. Bydda i’n drilio'r patrymau newydd ‘Sut mae gwneud___? Bydda i’n dysgu'r plant Mae gwrthrych y ferf yn treiglo ar ôl y gorchmynion.</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dirty="0">
                          <a:latin typeface="+mn-lt"/>
                        </a:rPr>
                        <a:t>Ar ôl dysgu patrymau newydd, bydd plant yn ymarfer y patrwm mewn grŵp. Rydyn nhw’n mynd i ddefnyddio toes i gymysgu lliwiau. Ar ôl y gêm toes, bydda i’n dysgu gorchymyn unigol. Ac wedyn, bydd pawb yn rhoi gorchmynion i'ch partner ac  ymarfer patrwm newydd.  Wedyn bydd plant yn dewis os mae brawddegau yn gywir. Ar y diwedd, bydda i’n mynd i ofyn y plant ‘beth oeddech chi’n meddwl o’r wers?’ Bydd plant yn ateb y cwestiwn.</a:t>
                      </a:r>
                    </a:p>
                  </a:txBody>
                  <a:tcPr marL="68580" marR="68580" marT="34290" marB="34290"/>
                </a:tc>
                <a:extLst>
                  <a:ext uri="{0D108BD9-81ED-4DB2-BD59-A6C34878D82A}">
                    <a16:rowId xmlns:a16="http://schemas.microsoft.com/office/drawing/2014/main" val="810708258"/>
                  </a:ext>
                </a:extLst>
              </a:tr>
              <a:tr h="1754054">
                <a:tc>
                  <a:txBody>
                    <a:bodyPr/>
                    <a:lstStyle/>
                    <a:p>
                      <a:r>
                        <a:rPr lang="cy-GB" sz="1600" b="1" dirty="0"/>
                        <a:t>Geirfa:</a:t>
                      </a:r>
                    </a:p>
                    <a:p>
                      <a:r>
                        <a:rPr lang="cy-GB" sz="1600" b="0" dirty="0"/>
                        <a:t>Cymysgu</a:t>
                      </a:r>
                    </a:p>
                    <a:p>
                      <a:r>
                        <a:rPr lang="cy-GB" sz="1600" b="0" dirty="0"/>
                        <a:t>Lliwiau sylfaebol</a:t>
                      </a:r>
                    </a:p>
                    <a:p>
                      <a:r>
                        <a:rPr lang="cy-GB" sz="1600" b="0" dirty="0"/>
                        <a:t>Lliwiau eilaidd</a:t>
                      </a:r>
                    </a:p>
                    <a:p>
                      <a:r>
                        <a:rPr lang="cy-GB" sz="1600" b="0" dirty="0"/>
                        <a:t>Lliwiau cynnes</a:t>
                      </a:r>
                    </a:p>
                    <a:p>
                      <a:r>
                        <a:rPr lang="cy-GB" sz="1600" b="0" dirty="0"/>
                        <a:t>Lliwiau oer</a:t>
                      </a:r>
                    </a:p>
                    <a:p>
                      <a:r>
                        <a:rPr lang="cy-GB" sz="1600" b="0" dirty="0"/>
                        <a:t>Toes </a:t>
                      </a:r>
                    </a:p>
                  </a:txBody>
                  <a:tcPr marL="68580" marR="68580" marT="34290" marB="34290"/>
                </a:tc>
                <a:extLst>
                  <a:ext uri="{0D108BD9-81ED-4DB2-BD59-A6C34878D82A}">
                    <a16:rowId xmlns:a16="http://schemas.microsoft.com/office/drawing/2014/main" val="3081165051"/>
                  </a:ext>
                </a:extLst>
              </a:tr>
            </a:tbl>
          </a:graphicData>
        </a:graphic>
      </p:graphicFrame>
      <p:graphicFrame>
        <p:nvGraphicFramePr>
          <p:cNvPr id="7" name="Table 6">
            <a:extLst>
              <a:ext uri="{FF2B5EF4-FFF2-40B4-BE49-F238E27FC236}">
                <a16:creationId xmlns:a16="http://schemas.microsoft.com/office/drawing/2014/main" id="{93588440-FE43-EB4C-D8E1-7D21073CD94E}"/>
              </a:ext>
            </a:extLst>
          </p:cNvPr>
          <p:cNvGraphicFramePr>
            <a:graphicFrameLocks noGrp="1"/>
          </p:cNvGraphicFramePr>
          <p:nvPr>
            <p:extLst>
              <p:ext uri="{D42A27DB-BD31-4B8C-83A1-F6EECF244321}">
                <p14:modId xmlns:p14="http://schemas.microsoft.com/office/powerpoint/2010/main" val="674149604"/>
              </p:ext>
            </p:extLst>
          </p:nvPr>
        </p:nvGraphicFramePr>
        <p:xfrm>
          <a:off x="161992" y="1690203"/>
          <a:ext cx="4271642" cy="2552613"/>
        </p:xfrm>
        <a:graphic>
          <a:graphicData uri="http://schemas.openxmlformats.org/drawingml/2006/table">
            <a:tbl>
              <a:tblPr firstRow="1" bandRow="1">
                <a:tableStyleId>{5940675A-B579-460E-94D1-54222C63F5DA}</a:tableStyleId>
              </a:tblPr>
              <a:tblGrid>
                <a:gridCol w="4271642">
                  <a:extLst>
                    <a:ext uri="{9D8B030D-6E8A-4147-A177-3AD203B41FA5}">
                      <a16:colId xmlns:a16="http://schemas.microsoft.com/office/drawing/2014/main" val="1312087885"/>
                    </a:ext>
                  </a:extLst>
                </a:gridCol>
              </a:tblGrid>
              <a:tr h="7986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1" dirty="0"/>
                        <a:t>Ffocws Iaith / Patrymau:</a:t>
                      </a:r>
                    </a:p>
                    <a:p>
                      <a:r>
                        <a:rPr lang="cy-GB" sz="1800" b="0" i="1" dirty="0"/>
                        <a:t>Gorchmynion creadigol</a:t>
                      </a:r>
                    </a:p>
                    <a:p>
                      <a:r>
                        <a:rPr lang="cy-GB" sz="1800" b="0" dirty="0"/>
                        <a:t>Sut mae gwneud?</a:t>
                      </a:r>
                      <a:br>
                        <a:rPr lang="cy-GB" sz="1800" b="0" dirty="0"/>
                      </a:br>
                      <a:r>
                        <a:rPr lang="cy-GB" sz="1800" b="0" dirty="0"/>
                        <a:t>Cymysga coch a melyn</a:t>
                      </a:r>
                    </a:p>
                    <a:p>
                      <a:r>
                        <a:rPr lang="cy-GB" sz="1800" b="0" dirty="0"/>
                        <a:t>Cymysgwch </a:t>
                      </a:r>
                      <a:r>
                        <a:rPr lang="cy-GB" sz="1800" b="0" dirty="0">
                          <a:solidFill>
                            <a:srgbClr val="FF0000"/>
                          </a:solidFill>
                        </a:rPr>
                        <a:t>b</a:t>
                      </a:r>
                      <a:r>
                        <a:rPr lang="cy-GB" sz="1800" b="0" dirty="0"/>
                        <a:t>aent coch a melyn</a:t>
                      </a:r>
                    </a:p>
                  </a:txBody>
                  <a:tcPr marL="68580" marR="68580" marT="34290" marB="34290"/>
                </a:tc>
                <a:extLst>
                  <a:ext uri="{0D108BD9-81ED-4DB2-BD59-A6C34878D82A}">
                    <a16:rowId xmlns:a16="http://schemas.microsoft.com/office/drawing/2014/main" val="3563350463"/>
                  </a:ext>
                </a:extLst>
              </a:tr>
              <a:tr h="11124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1" dirty="0"/>
                        <a:t>Gwybodaeth flaenorol: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dirty="0"/>
                        <a:t>Roedden nhw’n gwybod lliwiau a dysgon nhw lliwiau sylfaenol yn y wers ddiwethaf.</a:t>
                      </a:r>
                    </a:p>
                  </a:txBody>
                  <a:tcPr marL="68580" marR="68580" marT="34290" marB="34290"/>
                </a:tc>
                <a:extLst>
                  <a:ext uri="{0D108BD9-81ED-4DB2-BD59-A6C34878D82A}">
                    <a16:rowId xmlns:a16="http://schemas.microsoft.com/office/drawing/2014/main" val="406199136"/>
                  </a:ext>
                </a:extLst>
              </a:tr>
            </a:tbl>
          </a:graphicData>
        </a:graphic>
      </p:graphicFrame>
    </p:spTree>
    <p:extLst>
      <p:ext uri="{BB962C8B-B14F-4D97-AF65-F5344CB8AC3E}">
        <p14:creationId xmlns:p14="http://schemas.microsoft.com/office/powerpoint/2010/main" val="576440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Drawing 0">
            <a:extLst>
              <a:ext uri="{FF2B5EF4-FFF2-40B4-BE49-F238E27FC236}">
                <a16:creationId xmlns:a16="http://schemas.microsoft.com/office/drawing/2014/main" id="{04045D08-5DC8-7437-15A3-FFB07CB62A65}"/>
              </a:ext>
            </a:extLst>
          </p:cNvPr>
          <p:cNvPicPr>
            <a:picLocks noChangeAspect="1"/>
          </p:cNvPicPr>
          <p:nvPr/>
        </p:nvPicPr>
        <p:blipFill>
          <a:blip r:embed="rId3">
            <a:alphaModFix amt="20000"/>
          </a:blip>
          <a:stretch>
            <a:fillRect/>
          </a:stretch>
        </p:blipFill>
        <p:spPr>
          <a:xfrm>
            <a:off x="1519727" y="380851"/>
            <a:ext cx="6104546" cy="6096298"/>
          </a:xfrm>
          <a:prstGeom prst="rect">
            <a:avLst/>
          </a:prstGeom>
        </p:spPr>
      </p:pic>
      <p:sp>
        <p:nvSpPr>
          <p:cNvPr id="7" name="TextBox 7"/>
          <p:cNvSpPr txBox="1"/>
          <p:nvPr/>
        </p:nvSpPr>
        <p:spPr>
          <a:xfrm>
            <a:off x="719328" y="2575436"/>
            <a:ext cx="8217408" cy="3525837"/>
          </a:xfrm>
          <a:prstGeom prst="rect">
            <a:avLst/>
          </a:prstGeom>
        </p:spPr>
        <p:txBody>
          <a:bodyPr wrap="square" lIns="0" tIns="0" rIns="0" bIns="0" rtlCol="0" anchor="t">
            <a:spAutoFit/>
          </a:bodyPr>
          <a:lstStyle/>
          <a:p>
            <a:pPr algn="ctr">
              <a:lnSpc>
                <a:spcPts val="2477"/>
              </a:lnSpc>
            </a:pPr>
            <a:endParaRPr lang="en-US" sz="2400" dirty="0">
              <a:solidFill>
                <a:srgbClr val="000000"/>
              </a:solidFill>
              <a:latin typeface="Comic Sans MS" panose="030F0902030302020204" pitchFamily="66" charset="0"/>
              <a:ea typeface="League Spartan"/>
              <a:cs typeface="League Spartan"/>
              <a:sym typeface="League Spartan"/>
            </a:endParaRPr>
          </a:p>
          <a:p>
            <a:pPr algn="ctr">
              <a:lnSpc>
                <a:spcPts val="2477"/>
              </a:lnSpc>
            </a:pPr>
            <a:r>
              <a:rPr lang="en-US" sz="2400" dirty="0" err="1">
                <a:solidFill>
                  <a:srgbClr val="000000"/>
                </a:solidFill>
                <a:latin typeface="Comic Sans MS" panose="030F0902030302020204" pitchFamily="66" charset="0"/>
                <a:ea typeface="League Spartan"/>
                <a:cs typeface="League Spartan"/>
                <a:sym typeface="League Spartan"/>
              </a:rPr>
              <a:t>Ddoe</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dysgon</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ni</a:t>
            </a:r>
            <a:r>
              <a:rPr lang="en-US" sz="2400" dirty="0">
                <a:solidFill>
                  <a:srgbClr val="000000"/>
                </a:solidFill>
                <a:latin typeface="Comic Sans MS" panose="030F0902030302020204" pitchFamily="66" charset="0"/>
                <a:ea typeface="League Spartan"/>
                <a:cs typeface="League Spartan"/>
                <a:sym typeface="League Spartan"/>
              </a:rPr>
              <a:t> am </a:t>
            </a:r>
            <a:r>
              <a:rPr lang="en-US" sz="2400" dirty="0" err="1">
                <a:solidFill>
                  <a:srgbClr val="000000"/>
                </a:solidFill>
                <a:latin typeface="Comic Sans MS" panose="030F0902030302020204" pitchFamily="66" charset="0"/>
                <a:ea typeface="League Spartan"/>
                <a:cs typeface="League Spartan"/>
                <a:sym typeface="League Spartan"/>
              </a:rPr>
              <a:t>lliwiau</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sylfaenol</a:t>
            </a:r>
            <a:r>
              <a:rPr lang="en-US" sz="2400" dirty="0">
                <a:solidFill>
                  <a:srgbClr val="000000"/>
                </a:solidFill>
                <a:latin typeface="Comic Sans MS" panose="030F0902030302020204" pitchFamily="66" charset="0"/>
                <a:ea typeface="League Spartan"/>
                <a:cs typeface="League Spartan"/>
                <a:sym typeface="League Spartan"/>
              </a:rPr>
              <a:t>. </a:t>
            </a:r>
          </a:p>
          <a:p>
            <a:pPr algn="ctr">
              <a:lnSpc>
                <a:spcPts val="2477"/>
              </a:lnSpc>
            </a:pPr>
            <a:r>
              <a:rPr lang="en-US" sz="2400" dirty="0">
                <a:solidFill>
                  <a:srgbClr val="000000"/>
                </a:solidFill>
                <a:latin typeface="Comic Sans MS" panose="030F0902030302020204" pitchFamily="66" charset="0"/>
                <a:ea typeface="League Spartan"/>
                <a:cs typeface="League Spartan"/>
                <a:sym typeface="League Spartan"/>
              </a:rPr>
              <a:t>Heddiw, nod y </a:t>
            </a:r>
            <a:r>
              <a:rPr lang="en-US" sz="2400" dirty="0" err="1">
                <a:solidFill>
                  <a:srgbClr val="000000"/>
                </a:solidFill>
                <a:latin typeface="Comic Sans MS" panose="030F0902030302020204" pitchFamily="66" charset="0"/>
                <a:ea typeface="League Spartan"/>
                <a:cs typeface="League Spartan"/>
                <a:sym typeface="League Spartan"/>
              </a:rPr>
              <a:t>wers</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ydy</a:t>
            </a:r>
            <a:r>
              <a:rPr lang="en-US" sz="2400" dirty="0">
                <a:solidFill>
                  <a:srgbClr val="000000"/>
                </a:solidFill>
                <a:latin typeface="Comic Sans MS" panose="030F0902030302020204" pitchFamily="66" charset="0"/>
                <a:ea typeface="League Spartan"/>
                <a:cs typeface="League Spartan"/>
                <a:sym typeface="League Spartan"/>
              </a:rPr>
              <a:t>:</a:t>
            </a:r>
          </a:p>
          <a:p>
            <a:pPr algn="ctr">
              <a:lnSpc>
                <a:spcPts val="2477"/>
              </a:lnSpc>
            </a:pPr>
            <a:endParaRPr lang="en-US" sz="2400" dirty="0">
              <a:solidFill>
                <a:srgbClr val="000000"/>
              </a:solidFill>
              <a:latin typeface="Comic Sans MS" panose="030F0902030302020204" pitchFamily="66" charset="0"/>
              <a:ea typeface="League Spartan"/>
              <a:cs typeface="League Spartan"/>
              <a:sym typeface="League Spartan"/>
            </a:endParaRPr>
          </a:p>
          <a:p>
            <a:pPr algn="ctr">
              <a:lnSpc>
                <a:spcPts val="2477"/>
              </a:lnSpc>
            </a:pP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dysgu'r</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patrwm</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sut</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mae</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gwneud</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oren</a:t>
            </a:r>
            <a:r>
              <a:rPr lang="en-US" sz="2400" dirty="0">
                <a:solidFill>
                  <a:srgbClr val="000000"/>
                </a:solidFill>
                <a:latin typeface="Comic Sans MS" panose="030F0902030302020204" pitchFamily="66" charset="0"/>
                <a:ea typeface="League Spartan"/>
                <a:cs typeface="League Spartan"/>
                <a:sym typeface="League Spartan"/>
              </a:rPr>
              <a:t>?’ a </a:t>
            </a:r>
            <a:r>
              <a:rPr lang="en-US" sz="2400" dirty="0" err="1">
                <a:solidFill>
                  <a:srgbClr val="000000"/>
                </a:solidFill>
                <a:latin typeface="Comic Sans MS" panose="030F0902030302020204" pitchFamily="66" charset="0"/>
                <a:ea typeface="League Spartan"/>
                <a:cs typeface="League Spartan"/>
                <a:sym typeface="League Spartan"/>
              </a:rPr>
              <a:t>gwneud</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lliwiau</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eilaidd</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amser</a:t>
            </a:r>
            <a:r>
              <a:rPr lang="en-US" sz="2400" dirty="0">
                <a:solidFill>
                  <a:srgbClr val="000000"/>
                </a:solidFill>
                <a:latin typeface="Comic Sans MS" panose="030F0902030302020204" pitchFamily="66" charset="0"/>
                <a:ea typeface="League Spartan"/>
                <a:cs typeface="League Spartan"/>
                <a:sym typeface="League Spartan"/>
              </a:rPr>
              <a:t> </a:t>
            </a:r>
            <a:r>
              <a:rPr lang="en-US" sz="2400" dirty="0" err="1">
                <a:solidFill>
                  <a:srgbClr val="000000"/>
                </a:solidFill>
                <a:latin typeface="Comic Sans MS" panose="030F0902030302020204" pitchFamily="66" charset="0"/>
                <a:ea typeface="League Spartan"/>
                <a:cs typeface="League Spartan"/>
                <a:sym typeface="League Spartan"/>
              </a:rPr>
              <a:t>paentio</a:t>
            </a:r>
            <a:r>
              <a:rPr lang="en-US" sz="2400" dirty="0">
                <a:solidFill>
                  <a:srgbClr val="000000"/>
                </a:solidFill>
                <a:latin typeface="Comic Sans MS" panose="030F0902030302020204" pitchFamily="66" charset="0"/>
                <a:ea typeface="League Spartan"/>
                <a:cs typeface="League Spartan"/>
                <a:sym typeface="League Spartan"/>
              </a:rPr>
              <a:t>!</a:t>
            </a:r>
          </a:p>
          <a:p>
            <a:pPr algn="ctr">
              <a:lnSpc>
                <a:spcPts val="2477"/>
              </a:lnSpc>
            </a:pPr>
            <a:endParaRPr lang="en-US" sz="2400" dirty="0">
              <a:solidFill>
                <a:srgbClr val="000000"/>
              </a:solidFill>
              <a:latin typeface="Comic Sans MS" panose="030F0902030302020204" pitchFamily="66" charset="0"/>
              <a:ea typeface="League Spartan"/>
              <a:cs typeface="League Spartan"/>
              <a:sym typeface="League Spartan"/>
            </a:endParaRPr>
          </a:p>
          <a:p>
            <a:pPr algn="ctr">
              <a:lnSpc>
                <a:spcPts val="2477"/>
              </a:lnSpc>
            </a:pPr>
            <a:endParaRPr lang="en-US" sz="1769" dirty="0">
              <a:solidFill>
                <a:srgbClr val="000000"/>
              </a:solidFill>
              <a:latin typeface="Comic Sans MS" panose="030F0902030302020204" pitchFamily="66" charset="0"/>
              <a:ea typeface="League Spartan"/>
              <a:cs typeface="League Spartan"/>
              <a:sym typeface="League Spartan"/>
            </a:endParaRPr>
          </a:p>
          <a:p>
            <a:pPr algn="ctr">
              <a:lnSpc>
                <a:spcPts val="2477"/>
              </a:lnSpc>
            </a:pPr>
            <a:endParaRPr lang="en-US" sz="1769" dirty="0">
              <a:solidFill>
                <a:srgbClr val="000000"/>
              </a:solidFill>
              <a:latin typeface="Comic Sans MS" panose="030F0902030302020204" pitchFamily="66" charset="0"/>
              <a:ea typeface="League Spartan"/>
              <a:cs typeface="League Spartan"/>
              <a:sym typeface="League Spartan"/>
            </a:endParaRPr>
          </a:p>
          <a:p>
            <a:pPr algn="ctr">
              <a:lnSpc>
                <a:spcPts val="2573"/>
              </a:lnSpc>
            </a:pPr>
            <a:endParaRPr lang="en-US" sz="1769" dirty="0">
              <a:solidFill>
                <a:srgbClr val="000000"/>
              </a:solidFill>
              <a:latin typeface="Comic Sans MS" panose="030F0902030302020204" pitchFamily="66" charset="0"/>
              <a:ea typeface="League Spartan"/>
              <a:cs typeface="League Spartan"/>
              <a:sym typeface="League Spartan"/>
            </a:endParaRPr>
          </a:p>
          <a:p>
            <a:pPr algn="ctr">
              <a:lnSpc>
                <a:spcPts val="2573"/>
              </a:lnSpc>
              <a:spcBef>
                <a:spcPct val="0"/>
              </a:spcBef>
            </a:pPr>
            <a:endParaRPr lang="en-US" sz="1769" dirty="0">
              <a:solidFill>
                <a:srgbClr val="000000"/>
              </a:solidFill>
              <a:latin typeface="Comic Sans MS" panose="030F0902030302020204" pitchFamily="66" charset="0"/>
              <a:ea typeface="League Spartan"/>
              <a:cs typeface="League Spartan"/>
              <a:sym typeface="League Spartan"/>
            </a:endParaRPr>
          </a:p>
        </p:txBody>
      </p:sp>
      <p:sp>
        <p:nvSpPr>
          <p:cNvPr id="8" name="TextBox 8"/>
          <p:cNvSpPr txBox="1"/>
          <p:nvPr/>
        </p:nvSpPr>
        <p:spPr>
          <a:xfrm>
            <a:off x="304800" y="1020659"/>
            <a:ext cx="8631936" cy="1424172"/>
          </a:xfrm>
          <a:prstGeom prst="rect">
            <a:avLst/>
          </a:prstGeom>
        </p:spPr>
        <p:txBody>
          <a:bodyPr wrap="square" lIns="0" tIns="0" rIns="0" bIns="0" rtlCol="0" anchor="t">
            <a:spAutoFit/>
          </a:bodyPr>
          <a:lstStyle/>
          <a:p>
            <a:pPr algn="ctr">
              <a:lnSpc>
                <a:spcPts val="2573"/>
              </a:lnSpc>
              <a:spcBef>
                <a:spcPct val="0"/>
              </a:spcBef>
            </a:pPr>
            <a:r>
              <a:rPr lang="en-US" sz="2000" dirty="0" err="1">
                <a:solidFill>
                  <a:srgbClr val="000000"/>
                </a:solidFill>
                <a:latin typeface="Comic Sans MS" panose="030F0902030302020204" pitchFamily="66" charset="0"/>
                <a:ea typeface="League Spartan"/>
                <a:cs typeface="League Spartan"/>
                <a:sym typeface="League Spartan"/>
              </a:rPr>
              <a:t>Dydd</a:t>
            </a:r>
            <a:r>
              <a:rPr lang="en-US" sz="2000" dirty="0">
                <a:solidFill>
                  <a:srgbClr val="000000"/>
                </a:solidFill>
                <a:latin typeface="Comic Sans MS" panose="030F0902030302020204" pitchFamily="66" charset="0"/>
                <a:ea typeface="League Spartan"/>
                <a:cs typeface="League Spartan"/>
                <a:sym typeface="League Spartan"/>
              </a:rPr>
              <a:t> </a:t>
            </a:r>
            <a:r>
              <a:rPr lang="en-US" sz="2000" dirty="0" err="1">
                <a:solidFill>
                  <a:srgbClr val="000000"/>
                </a:solidFill>
                <a:latin typeface="Comic Sans MS" panose="030F0902030302020204" pitchFamily="66" charset="0"/>
                <a:ea typeface="League Spartan"/>
                <a:cs typeface="League Spartan"/>
                <a:sym typeface="League Spartan"/>
              </a:rPr>
              <a:t>Iau</a:t>
            </a:r>
            <a:r>
              <a:rPr lang="en-US" sz="2000" dirty="0">
                <a:solidFill>
                  <a:srgbClr val="000000"/>
                </a:solidFill>
                <a:latin typeface="Comic Sans MS" panose="030F0902030302020204" pitchFamily="66" charset="0"/>
                <a:ea typeface="League Spartan"/>
                <a:cs typeface="League Spartan"/>
                <a:sym typeface="League Spartan"/>
              </a:rPr>
              <a:t> y </a:t>
            </a:r>
            <a:r>
              <a:rPr lang="en-US" sz="2000" dirty="0" err="1">
                <a:solidFill>
                  <a:srgbClr val="000000"/>
                </a:solidFill>
                <a:latin typeface="Comic Sans MS" panose="030F0902030302020204" pitchFamily="66" charset="0"/>
                <a:ea typeface="League Spartan"/>
                <a:cs typeface="League Spartan"/>
                <a:sym typeface="League Spartan"/>
              </a:rPr>
              <a:t>Nawfed</a:t>
            </a:r>
            <a:r>
              <a:rPr lang="en-US" sz="2000" dirty="0">
                <a:solidFill>
                  <a:srgbClr val="000000"/>
                </a:solidFill>
                <a:latin typeface="Comic Sans MS" panose="030F0902030302020204" pitchFamily="66" charset="0"/>
                <a:ea typeface="League Spartan"/>
                <a:cs typeface="League Spartan"/>
                <a:sym typeface="League Spartan"/>
              </a:rPr>
              <a:t> </a:t>
            </a:r>
            <a:r>
              <a:rPr lang="en-US" sz="2000" dirty="0" err="1">
                <a:solidFill>
                  <a:srgbClr val="000000"/>
                </a:solidFill>
                <a:latin typeface="Comic Sans MS" panose="030F0902030302020204" pitchFamily="66" charset="0"/>
                <a:ea typeface="League Spartan"/>
                <a:cs typeface="League Spartan"/>
                <a:sym typeface="League Spartan"/>
              </a:rPr>
              <a:t>ar</a:t>
            </a:r>
            <a:r>
              <a:rPr lang="en-US" sz="2000" dirty="0">
                <a:solidFill>
                  <a:srgbClr val="000000"/>
                </a:solidFill>
                <a:latin typeface="Comic Sans MS" panose="030F0902030302020204" pitchFamily="66" charset="0"/>
                <a:ea typeface="League Spartan"/>
                <a:cs typeface="League Spartan"/>
                <a:sym typeface="League Spartan"/>
              </a:rPr>
              <a:t> Hugain o </a:t>
            </a:r>
            <a:r>
              <a:rPr lang="en-US" sz="2000" dirty="0" err="1">
                <a:solidFill>
                  <a:srgbClr val="000000"/>
                </a:solidFill>
                <a:latin typeface="Comic Sans MS" panose="030F0902030302020204" pitchFamily="66" charset="0"/>
                <a:ea typeface="League Spartan"/>
                <a:cs typeface="League Spartan"/>
                <a:sym typeface="League Spartan"/>
              </a:rPr>
              <a:t>Ionawr</a:t>
            </a:r>
            <a:r>
              <a:rPr lang="en-US" sz="2000" dirty="0">
                <a:solidFill>
                  <a:srgbClr val="000000"/>
                </a:solidFill>
                <a:latin typeface="Comic Sans MS" panose="030F0902030302020204" pitchFamily="66" charset="0"/>
                <a:ea typeface="League Spartan"/>
                <a:cs typeface="League Spartan"/>
                <a:sym typeface="League Spartan"/>
              </a:rPr>
              <a:t> 2026</a:t>
            </a:r>
          </a:p>
          <a:p>
            <a:pPr algn="ctr">
              <a:lnSpc>
                <a:spcPts val="2573"/>
              </a:lnSpc>
              <a:spcBef>
                <a:spcPct val="0"/>
              </a:spcBef>
            </a:pPr>
            <a:endParaRPr lang="en-US" sz="2000" dirty="0">
              <a:solidFill>
                <a:srgbClr val="000000"/>
              </a:solidFill>
              <a:latin typeface="Comic Sans MS" panose="030F0902030302020204" pitchFamily="66" charset="0"/>
              <a:ea typeface="League Spartan"/>
              <a:cs typeface="League Spartan"/>
              <a:sym typeface="League Spartan"/>
            </a:endParaRPr>
          </a:p>
          <a:p>
            <a:pPr algn="ctr">
              <a:lnSpc>
                <a:spcPts val="2573"/>
              </a:lnSpc>
              <a:spcBef>
                <a:spcPct val="0"/>
              </a:spcBef>
            </a:pPr>
            <a:endParaRPr lang="en-US" sz="2000" dirty="0">
              <a:solidFill>
                <a:srgbClr val="000000"/>
              </a:solidFill>
              <a:latin typeface="Comic Sans MS" panose="030F0902030302020204" pitchFamily="66" charset="0"/>
              <a:ea typeface="League Spartan"/>
              <a:cs typeface="League Spartan"/>
              <a:sym typeface="League Spartan"/>
            </a:endParaRPr>
          </a:p>
          <a:p>
            <a:pPr algn="ctr">
              <a:lnSpc>
                <a:spcPts val="2573"/>
              </a:lnSpc>
              <a:spcBef>
                <a:spcPct val="0"/>
              </a:spcBef>
            </a:pPr>
            <a:r>
              <a:rPr lang="en-US" sz="5400" dirty="0" err="1">
                <a:solidFill>
                  <a:srgbClr val="000000"/>
                </a:solidFill>
                <a:latin typeface="Comic Sans MS" panose="030F0902030302020204" pitchFamily="66" charset="0"/>
                <a:ea typeface="League Spartan"/>
                <a:cs typeface="League Spartan"/>
                <a:sym typeface="League Spartan"/>
              </a:rPr>
              <a:t>Lliwiau</a:t>
            </a:r>
            <a:r>
              <a:rPr lang="en-US" sz="5400" dirty="0">
                <a:solidFill>
                  <a:srgbClr val="000000"/>
                </a:solidFill>
                <a:latin typeface="Comic Sans MS" panose="030F0902030302020204" pitchFamily="66" charset="0"/>
                <a:ea typeface="League Spartan"/>
                <a:cs typeface="League Spartan"/>
                <a:sym typeface="League Spartan"/>
              </a:rPr>
              <a:t> </a:t>
            </a:r>
            <a:r>
              <a:rPr lang="en-US" sz="5400" dirty="0" err="1">
                <a:solidFill>
                  <a:srgbClr val="000000"/>
                </a:solidFill>
                <a:latin typeface="Comic Sans MS" panose="030F0902030302020204" pitchFamily="66" charset="0"/>
                <a:ea typeface="League Spartan"/>
                <a:cs typeface="League Spartan"/>
                <a:sym typeface="League Spartan"/>
              </a:rPr>
              <a:t>Eilaidd</a:t>
            </a:r>
            <a:r>
              <a:rPr lang="en-US" sz="5400" dirty="0">
                <a:solidFill>
                  <a:srgbClr val="000000"/>
                </a:solidFill>
                <a:latin typeface="Comic Sans MS" panose="030F0902030302020204" pitchFamily="66" charset="0"/>
                <a:ea typeface="League Spartan"/>
                <a:cs typeface="League Spartan"/>
                <a:sym typeface="League Spartan"/>
              </a:rPr>
              <a:t> </a:t>
            </a:r>
          </a:p>
        </p:txBody>
      </p:sp>
      <p:sp>
        <p:nvSpPr>
          <p:cNvPr id="2" name="TextBox 7">
            <a:extLst>
              <a:ext uri="{FF2B5EF4-FFF2-40B4-BE49-F238E27FC236}">
                <a16:creationId xmlns:a16="http://schemas.microsoft.com/office/drawing/2014/main" id="{D31FC94D-2C0B-4E8A-9193-3E24883E05F2}"/>
              </a:ext>
            </a:extLst>
          </p:cNvPr>
          <p:cNvSpPr txBox="1"/>
          <p:nvPr/>
        </p:nvSpPr>
        <p:spPr>
          <a:xfrm>
            <a:off x="1273039" y="-37030"/>
            <a:ext cx="6662595" cy="1922834"/>
          </a:xfrm>
          <a:prstGeom prst="rect">
            <a:avLst/>
          </a:prstGeom>
        </p:spPr>
        <p:txBody>
          <a:bodyPr wrap="square" lIns="0" tIns="0" rIns="0" bIns="0" rtlCol="0" anchor="t">
            <a:spAutoFit/>
          </a:bodyPr>
          <a:lstStyle/>
          <a:p>
            <a:pPr algn="ctr">
              <a:lnSpc>
                <a:spcPts val="2477"/>
              </a:lnSpc>
            </a:pPr>
            <a:endParaRPr lang="en-US" sz="2400" dirty="0">
              <a:solidFill>
                <a:srgbClr val="000000"/>
              </a:solidFill>
              <a:latin typeface="Comic Sans MS" panose="030F0902030302020204" pitchFamily="66" charset="0"/>
              <a:ea typeface="League Spartan"/>
              <a:cs typeface="League Spartan"/>
              <a:sym typeface="League Spartan"/>
            </a:endParaRPr>
          </a:p>
          <a:p>
            <a:pPr algn="ctr">
              <a:lnSpc>
                <a:spcPts val="2477"/>
              </a:lnSpc>
            </a:pPr>
            <a:endParaRPr lang="en-US" sz="2400" dirty="0">
              <a:solidFill>
                <a:srgbClr val="000000"/>
              </a:solidFill>
              <a:latin typeface="Comic Sans MS" panose="030F0902030302020204" pitchFamily="66" charset="0"/>
              <a:ea typeface="League Spartan"/>
              <a:cs typeface="League Spartan"/>
              <a:sym typeface="League Spartan"/>
            </a:endParaRPr>
          </a:p>
          <a:p>
            <a:pPr algn="ctr">
              <a:lnSpc>
                <a:spcPts val="2477"/>
              </a:lnSpc>
            </a:pPr>
            <a:endParaRPr lang="en-US" sz="1769" dirty="0">
              <a:solidFill>
                <a:srgbClr val="000000"/>
              </a:solidFill>
              <a:latin typeface="Comic Sans MS" panose="030F0902030302020204" pitchFamily="66" charset="0"/>
              <a:ea typeface="League Spartan"/>
              <a:cs typeface="League Spartan"/>
              <a:sym typeface="League Spartan"/>
            </a:endParaRPr>
          </a:p>
          <a:p>
            <a:pPr algn="ctr">
              <a:lnSpc>
                <a:spcPts val="2477"/>
              </a:lnSpc>
            </a:pPr>
            <a:endParaRPr lang="en-US" sz="1769" dirty="0">
              <a:solidFill>
                <a:srgbClr val="000000"/>
              </a:solidFill>
              <a:latin typeface="Comic Sans MS" panose="030F0902030302020204" pitchFamily="66" charset="0"/>
              <a:ea typeface="League Spartan"/>
              <a:cs typeface="League Spartan"/>
              <a:sym typeface="League Spartan"/>
            </a:endParaRPr>
          </a:p>
          <a:p>
            <a:pPr algn="ctr">
              <a:lnSpc>
                <a:spcPts val="2573"/>
              </a:lnSpc>
            </a:pPr>
            <a:endParaRPr lang="en-US" sz="1769" dirty="0">
              <a:solidFill>
                <a:srgbClr val="000000"/>
              </a:solidFill>
              <a:latin typeface="Comic Sans MS" panose="030F0902030302020204" pitchFamily="66" charset="0"/>
              <a:ea typeface="League Spartan"/>
              <a:cs typeface="League Spartan"/>
              <a:sym typeface="League Spartan"/>
            </a:endParaRPr>
          </a:p>
          <a:p>
            <a:pPr algn="ctr">
              <a:lnSpc>
                <a:spcPts val="2573"/>
              </a:lnSpc>
              <a:spcBef>
                <a:spcPct val="0"/>
              </a:spcBef>
            </a:pPr>
            <a:endParaRPr lang="en-US" sz="1769" dirty="0">
              <a:solidFill>
                <a:srgbClr val="000000"/>
              </a:solidFill>
              <a:latin typeface="Comic Sans MS" panose="030F0902030302020204" pitchFamily="66" charset="0"/>
              <a:ea typeface="League Spartan"/>
              <a:cs typeface="League Spartan"/>
              <a:sym typeface="League Spart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12C54-F392-30DB-A65B-3AA5A7265306}"/>
            </a:ext>
          </a:extLst>
        </p:cNvPr>
        <p:cNvGrpSpPr/>
        <p:nvPr/>
      </p:nvGrpSpPr>
      <p:grpSpPr>
        <a:xfrm>
          <a:off x="0" y="0"/>
          <a:ext cx="0" cy="0"/>
          <a:chOff x="0" y="0"/>
          <a:chExt cx="0" cy="0"/>
        </a:xfrm>
      </p:grpSpPr>
      <p:graphicFrame>
        <p:nvGraphicFramePr>
          <p:cNvPr id="12" name="TextBox 2">
            <a:extLst>
              <a:ext uri="{FF2B5EF4-FFF2-40B4-BE49-F238E27FC236}">
                <a16:creationId xmlns:a16="http://schemas.microsoft.com/office/drawing/2014/main" id="{BB3F89E5-9BC5-8830-190D-6D881D08594E}"/>
              </a:ext>
            </a:extLst>
          </p:cNvPr>
          <p:cNvGraphicFramePr/>
          <p:nvPr>
            <p:extLst>
              <p:ext uri="{D42A27DB-BD31-4B8C-83A1-F6EECF244321}">
                <p14:modId xmlns:p14="http://schemas.microsoft.com/office/powerpoint/2010/main" val="3369506601"/>
              </p:ext>
            </p:extLst>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40">
            <a:extLst>
              <a:ext uri="{FF2B5EF4-FFF2-40B4-BE49-F238E27FC236}">
                <a16:creationId xmlns:a16="http://schemas.microsoft.com/office/drawing/2014/main" id="{CEE813E8-DA1F-E8ED-0B81-4525CDDCD02E}"/>
              </a:ext>
            </a:extLst>
          </p:cNvPr>
          <p:cNvGrpSpPr/>
          <p:nvPr/>
        </p:nvGrpSpPr>
        <p:grpSpPr>
          <a:xfrm>
            <a:off x="836908" y="3068664"/>
            <a:ext cx="7940799" cy="2243650"/>
            <a:chOff x="0" y="0"/>
            <a:chExt cx="5727378" cy="1511595"/>
          </a:xfrm>
        </p:grpSpPr>
        <p:sp>
          <p:nvSpPr>
            <p:cNvPr id="5" name="Freeform 41">
              <a:extLst>
                <a:ext uri="{FF2B5EF4-FFF2-40B4-BE49-F238E27FC236}">
                  <a16:creationId xmlns:a16="http://schemas.microsoft.com/office/drawing/2014/main" id="{000B3986-F708-5AB4-22F6-078D04D70ECF}"/>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Freeform 42">
              <a:extLst>
                <a:ext uri="{FF2B5EF4-FFF2-40B4-BE49-F238E27FC236}">
                  <a16:creationId xmlns:a16="http://schemas.microsoft.com/office/drawing/2014/main" id="{AF09AACA-29C5-4F66-ABC6-F5C1435FC30A}"/>
                </a:ext>
              </a:extLst>
            </p:cNvPr>
            <p:cNvSpPr/>
            <p:nvPr/>
          </p:nvSpPr>
          <p:spPr>
            <a:xfrm>
              <a:off x="2032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8" name="Freeform 43">
              <a:extLst>
                <a:ext uri="{FF2B5EF4-FFF2-40B4-BE49-F238E27FC236}">
                  <a16:creationId xmlns:a16="http://schemas.microsoft.com/office/drawing/2014/main" id="{2A366B6B-7F11-40E0-E44F-AE7D18E17246}"/>
                </a:ext>
              </a:extLst>
            </p:cNvPr>
            <p:cNvSpPr/>
            <p:nvPr/>
          </p:nvSpPr>
          <p:spPr>
            <a:xfrm>
              <a:off x="4064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US" dirty="0"/>
            </a:p>
          </p:txBody>
        </p:sp>
      </p:grpSp>
      <p:sp>
        <p:nvSpPr>
          <p:cNvPr id="3" name="TextBox 2">
            <a:extLst>
              <a:ext uri="{FF2B5EF4-FFF2-40B4-BE49-F238E27FC236}">
                <a16:creationId xmlns:a16="http://schemas.microsoft.com/office/drawing/2014/main" id="{B5978C4C-6003-1E36-3A32-54202897A604}"/>
              </a:ext>
            </a:extLst>
          </p:cNvPr>
          <p:cNvSpPr txBox="1"/>
          <p:nvPr/>
        </p:nvSpPr>
        <p:spPr>
          <a:xfrm>
            <a:off x="1990014" y="2104946"/>
            <a:ext cx="5897553" cy="646331"/>
          </a:xfrm>
          <a:prstGeom prst="rect">
            <a:avLst/>
          </a:prstGeom>
          <a:noFill/>
        </p:spPr>
        <p:txBody>
          <a:bodyPr wrap="square">
            <a:spAutoFit/>
          </a:bodyPr>
          <a:lstStyle/>
          <a:p>
            <a:pPr lvl="0"/>
            <a:r>
              <a:rPr lang="en-US" sz="3600" dirty="0" err="1">
                <a:latin typeface="Comic Sans MS" panose="030F0902030302020204" pitchFamily="66" charset="0"/>
              </a:rPr>
              <a:t>Dyma’r</a:t>
            </a:r>
            <a:r>
              <a:rPr lang="en-US" sz="3600" dirty="0">
                <a:latin typeface="Comic Sans MS" panose="030F0902030302020204" pitchFamily="66" charset="0"/>
              </a:rPr>
              <a:t> </a:t>
            </a:r>
            <a:r>
              <a:rPr lang="en-US" sz="3600" dirty="0" err="1">
                <a:latin typeface="Comic Sans MS" panose="030F0902030302020204" pitchFamily="66" charset="0"/>
              </a:rPr>
              <a:t>lliwiau</a:t>
            </a:r>
            <a:r>
              <a:rPr lang="en-US" sz="3600" dirty="0">
                <a:latin typeface="Comic Sans MS" panose="030F0902030302020204" pitchFamily="66" charset="0"/>
              </a:rPr>
              <a:t> </a:t>
            </a:r>
            <a:r>
              <a:rPr lang="en-US" sz="3600" dirty="0" err="1">
                <a:latin typeface="Comic Sans MS" panose="030F0902030302020204" pitchFamily="66" charset="0"/>
              </a:rPr>
              <a:t>sylfaenol</a:t>
            </a:r>
            <a:endParaRPr lang="en-GB" sz="3600" dirty="0"/>
          </a:p>
        </p:txBody>
      </p:sp>
    </p:spTree>
    <p:extLst>
      <p:ext uri="{BB962C8B-B14F-4D97-AF65-F5344CB8AC3E}">
        <p14:creationId xmlns:p14="http://schemas.microsoft.com/office/powerpoint/2010/main" val="3328761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1F90F-A582-1210-8EA2-C54F8BA73555}"/>
            </a:ext>
          </a:extLst>
        </p:cNvPr>
        <p:cNvGrpSpPr/>
        <p:nvPr/>
      </p:nvGrpSpPr>
      <p:grpSpPr>
        <a:xfrm>
          <a:off x="0" y="0"/>
          <a:ext cx="0" cy="0"/>
          <a:chOff x="0" y="0"/>
          <a:chExt cx="0" cy="0"/>
        </a:xfrm>
      </p:grpSpPr>
      <p:graphicFrame>
        <p:nvGraphicFramePr>
          <p:cNvPr id="12" name="TextBox 2">
            <a:extLst>
              <a:ext uri="{FF2B5EF4-FFF2-40B4-BE49-F238E27FC236}">
                <a16:creationId xmlns:a16="http://schemas.microsoft.com/office/drawing/2014/main" id="{7A8522FE-5245-CC74-A35E-E4B156FACF59}"/>
              </a:ext>
            </a:extLst>
          </p:cNvPr>
          <p:cNvGraphicFramePr/>
          <p:nvPr>
            <p:extLst>
              <p:ext uri="{D42A27DB-BD31-4B8C-83A1-F6EECF244321}">
                <p14:modId xmlns:p14="http://schemas.microsoft.com/office/powerpoint/2010/main" val="2859062670"/>
              </p:ext>
            </p:extLst>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able 2">
            <a:extLst>
              <a:ext uri="{FF2B5EF4-FFF2-40B4-BE49-F238E27FC236}">
                <a16:creationId xmlns:a16="http://schemas.microsoft.com/office/drawing/2014/main" id="{BBB5E35F-56A9-FF14-3180-11446BD624B9}"/>
              </a:ext>
            </a:extLst>
          </p:cNvPr>
          <p:cNvGraphicFramePr>
            <a:graphicFrameLocks noGrp="1"/>
          </p:cNvGraphicFramePr>
          <p:nvPr>
            <p:extLst>
              <p:ext uri="{D42A27DB-BD31-4B8C-83A1-F6EECF244321}">
                <p14:modId xmlns:p14="http://schemas.microsoft.com/office/powerpoint/2010/main" val="3790744496"/>
              </p:ext>
            </p:extLst>
          </p:nvPr>
        </p:nvGraphicFramePr>
        <p:xfrm>
          <a:off x="341123" y="1397000"/>
          <a:ext cx="8223383" cy="5042140"/>
        </p:xfrm>
        <a:graphic>
          <a:graphicData uri="http://schemas.openxmlformats.org/drawingml/2006/table">
            <a:tbl>
              <a:tblPr firstRow="1" bandRow="1">
                <a:tableStyleId>{5C22544A-7EE6-4342-B048-85BDC9FD1C3A}</a:tableStyleId>
              </a:tblPr>
              <a:tblGrid>
                <a:gridCol w="2764017">
                  <a:extLst>
                    <a:ext uri="{9D8B030D-6E8A-4147-A177-3AD203B41FA5}">
                      <a16:colId xmlns:a16="http://schemas.microsoft.com/office/drawing/2014/main" val="3011496197"/>
                    </a:ext>
                  </a:extLst>
                </a:gridCol>
                <a:gridCol w="2729683">
                  <a:extLst>
                    <a:ext uri="{9D8B030D-6E8A-4147-A177-3AD203B41FA5}">
                      <a16:colId xmlns:a16="http://schemas.microsoft.com/office/drawing/2014/main" val="4247226877"/>
                    </a:ext>
                  </a:extLst>
                </a:gridCol>
                <a:gridCol w="2729683">
                  <a:extLst>
                    <a:ext uri="{9D8B030D-6E8A-4147-A177-3AD203B41FA5}">
                      <a16:colId xmlns:a16="http://schemas.microsoft.com/office/drawing/2014/main" val="1899012046"/>
                    </a:ext>
                  </a:extLst>
                </a:gridCol>
              </a:tblGrid>
              <a:tr h="2521070">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893360786"/>
                  </a:ext>
                </a:extLst>
              </a:tr>
              <a:tr h="2521070">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3627805"/>
                  </a:ext>
                </a:extLst>
              </a:tr>
            </a:tbl>
          </a:graphicData>
        </a:graphic>
      </p:graphicFrame>
      <p:sp>
        <p:nvSpPr>
          <p:cNvPr id="9" name="TextBox 8">
            <a:extLst>
              <a:ext uri="{FF2B5EF4-FFF2-40B4-BE49-F238E27FC236}">
                <a16:creationId xmlns:a16="http://schemas.microsoft.com/office/drawing/2014/main" id="{E3D917C6-DC27-C680-80DC-6A4A85175B6E}"/>
              </a:ext>
            </a:extLst>
          </p:cNvPr>
          <p:cNvSpPr txBox="1"/>
          <p:nvPr/>
        </p:nvSpPr>
        <p:spPr>
          <a:xfrm>
            <a:off x="6016805" y="3320422"/>
            <a:ext cx="2328672" cy="584775"/>
          </a:xfrm>
          <a:prstGeom prst="rect">
            <a:avLst/>
          </a:prstGeom>
          <a:noFill/>
        </p:spPr>
        <p:txBody>
          <a:bodyPr wrap="square" rtlCol="0">
            <a:spAutoFit/>
          </a:bodyPr>
          <a:lstStyle/>
          <a:p>
            <a:pPr algn="ctr"/>
            <a:r>
              <a:rPr lang="en-US" sz="3200" dirty="0" err="1">
                <a:latin typeface="Comic Sans MS" panose="030F0902030302020204" pitchFamily="66" charset="0"/>
              </a:rPr>
              <a:t>lliwiau</a:t>
            </a:r>
            <a:r>
              <a:rPr lang="en-US" sz="3200" dirty="0">
                <a:latin typeface="Comic Sans MS" panose="030F0902030302020204" pitchFamily="66" charset="0"/>
              </a:rPr>
              <a:t> </a:t>
            </a:r>
            <a:r>
              <a:rPr lang="en-US" sz="3200" dirty="0" err="1">
                <a:latin typeface="Comic Sans MS" panose="030F0902030302020204" pitchFamily="66" charset="0"/>
              </a:rPr>
              <a:t>oer</a:t>
            </a:r>
            <a:endParaRPr lang="en-US" sz="3200" dirty="0">
              <a:latin typeface="Comic Sans MS" panose="030F0902030302020204" pitchFamily="66" charset="0"/>
            </a:endParaRPr>
          </a:p>
        </p:txBody>
      </p:sp>
      <p:sp>
        <p:nvSpPr>
          <p:cNvPr id="7" name="TextBox 6">
            <a:extLst>
              <a:ext uri="{FF2B5EF4-FFF2-40B4-BE49-F238E27FC236}">
                <a16:creationId xmlns:a16="http://schemas.microsoft.com/office/drawing/2014/main" id="{58DF66C6-C08E-CD89-4A8C-B4D7FA77B589}"/>
              </a:ext>
            </a:extLst>
          </p:cNvPr>
          <p:cNvSpPr txBox="1"/>
          <p:nvPr/>
        </p:nvSpPr>
        <p:spPr>
          <a:xfrm>
            <a:off x="554325" y="5840469"/>
            <a:ext cx="2328672" cy="584775"/>
          </a:xfrm>
          <a:prstGeom prst="rect">
            <a:avLst/>
          </a:prstGeom>
          <a:noFill/>
        </p:spPr>
        <p:txBody>
          <a:bodyPr wrap="square" rtlCol="0">
            <a:spAutoFit/>
          </a:bodyPr>
          <a:lstStyle/>
          <a:p>
            <a:pPr algn="ctr"/>
            <a:r>
              <a:rPr lang="en-US" sz="3200" dirty="0" err="1">
                <a:latin typeface="Comic Sans MS" panose="030F0902030302020204" pitchFamily="66" charset="0"/>
              </a:rPr>
              <a:t>cymysgu</a:t>
            </a:r>
            <a:endParaRPr lang="en-US" sz="3200" dirty="0">
              <a:latin typeface="Comic Sans MS" panose="030F0902030302020204" pitchFamily="66" charset="0"/>
            </a:endParaRPr>
          </a:p>
        </p:txBody>
      </p:sp>
      <p:sp>
        <p:nvSpPr>
          <p:cNvPr id="8" name="TextBox 7">
            <a:extLst>
              <a:ext uri="{FF2B5EF4-FFF2-40B4-BE49-F238E27FC236}">
                <a16:creationId xmlns:a16="http://schemas.microsoft.com/office/drawing/2014/main" id="{8F7F666C-59C1-0974-178D-EB72C3DD3C95}"/>
              </a:ext>
            </a:extLst>
          </p:cNvPr>
          <p:cNvSpPr txBox="1"/>
          <p:nvPr/>
        </p:nvSpPr>
        <p:spPr>
          <a:xfrm>
            <a:off x="341123" y="3278129"/>
            <a:ext cx="2328672" cy="584775"/>
          </a:xfrm>
          <a:prstGeom prst="rect">
            <a:avLst/>
          </a:prstGeom>
          <a:noFill/>
        </p:spPr>
        <p:txBody>
          <a:bodyPr wrap="square" rtlCol="0">
            <a:spAutoFit/>
          </a:bodyPr>
          <a:lstStyle/>
          <a:p>
            <a:pPr algn="ctr"/>
            <a:r>
              <a:rPr lang="en-US" sz="3200" dirty="0">
                <a:solidFill>
                  <a:srgbClr val="00B0F0"/>
                </a:solidFill>
                <a:latin typeface="Comic Sans MS" panose="030F0902030302020204" pitchFamily="66" charset="0"/>
              </a:rPr>
              <a:t>toes</a:t>
            </a:r>
          </a:p>
        </p:txBody>
      </p:sp>
      <p:sp>
        <p:nvSpPr>
          <p:cNvPr id="37" name="TextBox 36">
            <a:extLst>
              <a:ext uri="{FF2B5EF4-FFF2-40B4-BE49-F238E27FC236}">
                <a16:creationId xmlns:a16="http://schemas.microsoft.com/office/drawing/2014/main" id="{35DE559D-AC84-42D8-FEAA-156BAFA27430}"/>
              </a:ext>
            </a:extLst>
          </p:cNvPr>
          <p:cNvSpPr txBox="1"/>
          <p:nvPr/>
        </p:nvSpPr>
        <p:spPr>
          <a:xfrm>
            <a:off x="2397898" y="5826573"/>
            <a:ext cx="4173577" cy="461665"/>
          </a:xfrm>
          <a:prstGeom prst="rect">
            <a:avLst/>
          </a:prstGeom>
          <a:noFill/>
        </p:spPr>
        <p:txBody>
          <a:bodyPr wrap="square" rtlCol="0">
            <a:spAutoFit/>
          </a:bodyPr>
          <a:lstStyle/>
          <a:p>
            <a:pPr algn="ctr"/>
            <a:r>
              <a:rPr lang="en-US" sz="2400" dirty="0" err="1">
                <a:latin typeface="Comic Sans MS" panose="030F0902030302020204" pitchFamily="66" charset="0"/>
              </a:rPr>
              <a:t>lliwiau</a:t>
            </a:r>
            <a:r>
              <a:rPr lang="en-US" sz="2400" dirty="0">
                <a:latin typeface="Comic Sans MS" panose="030F0902030302020204" pitchFamily="66" charset="0"/>
              </a:rPr>
              <a:t> </a:t>
            </a:r>
            <a:r>
              <a:rPr lang="en-US" sz="2400" dirty="0" err="1">
                <a:latin typeface="Comic Sans MS" panose="030F0902030302020204" pitchFamily="66" charset="0"/>
              </a:rPr>
              <a:t>sylfaenol</a:t>
            </a:r>
            <a:endParaRPr lang="en-US" sz="2400" dirty="0">
              <a:latin typeface="Comic Sans MS" panose="030F0902030302020204" pitchFamily="66" charset="0"/>
            </a:endParaRPr>
          </a:p>
        </p:txBody>
      </p:sp>
      <p:sp>
        <p:nvSpPr>
          <p:cNvPr id="24" name="TextBox 23">
            <a:extLst>
              <a:ext uri="{FF2B5EF4-FFF2-40B4-BE49-F238E27FC236}">
                <a16:creationId xmlns:a16="http://schemas.microsoft.com/office/drawing/2014/main" id="{AA67F295-FDD4-BBB1-03E0-808110393633}"/>
              </a:ext>
            </a:extLst>
          </p:cNvPr>
          <p:cNvSpPr txBox="1"/>
          <p:nvPr/>
        </p:nvSpPr>
        <p:spPr>
          <a:xfrm>
            <a:off x="5182543" y="5801575"/>
            <a:ext cx="4173577" cy="461665"/>
          </a:xfrm>
          <a:prstGeom prst="rect">
            <a:avLst/>
          </a:prstGeom>
          <a:noFill/>
        </p:spPr>
        <p:txBody>
          <a:bodyPr wrap="square" rtlCol="0">
            <a:spAutoFit/>
          </a:bodyPr>
          <a:lstStyle/>
          <a:p>
            <a:pPr algn="ctr"/>
            <a:r>
              <a:rPr lang="en-US" sz="2400" dirty="0" err="1">
                <a:latin typeface="Comic Sans MS" panose="030F0902030302020204" pitchFamily="66" charset="0"/>
              </a:rPr>
              <a:t>lliwiau</a:t>
            </a:r>
            <a:r>
              <a:rPr lang="en-US" sz="2400" dirty="0">
                <a:latin typeface="Comic Sans MS" panose="030F0902030302020204" pitchFamily="66" charset="0"/>
              </a:rPr>
              <a:t> </a:t>
            </a:r>
            <a:r>
              <a:rPr lang="en-US" sz="2400" dirty="0" err="1">
                <a:latin typeface="Comic Sans MS" panose="030F0902030302020204" pitchFamily="66" charset="0"/>
              </a:rPr>
              <a:t>eilaidd</a:t>
            </a:r>
            <a:endParaRPr lang="en-US" sz="2400" dirty="0">
              <a:latin typeface="Comic Sans MS" panose="030F0902030302020204" pitchFamily="66" charset="0"/>
            </a:endParaRPr>
          </a:p>
        </p:txBody>
      </p:sp>
      <p:grpSp>
        <p:nvGrpSpPr>
          <p:cNvPr id="25" name="Group 40">
            <a:extLst>
              <a:ext uri="{FF2B5EF4-FFF2-40B4-BE49-F238E27FC236}">
                <a16:creationId xmlns:a16="http://schemas.microsoft.com/office/drawing/2014/main" id="{0BD68DFC-FABA-11E2-A473-A2B756659AC1}"/>
              </a:ext>
            </a:extLst>
          </p:cNvPr>
          <p:cNvGrpSpPr/>
          <p:nvPr/>
        </p:nvGrpSpPr>
        <p:grpSpPr>
          <a:xfrm>
            <a:off x="3578077" y="4447539"/>
            <a:ext cx="1877036" cy="584775"/>
            <a:chOff x="0" y="0"/>
            <a:chExt cx="5727378" cy="1511595"/>
          </a:xfrm>
        </p:grpSpPr>
        <p:sp>
          <p:nvSpPr>
            <p:cNvPr id="26" name="Freeform 41">
              <a:extLst>
                <a:ext uri="{FF2B5EF4-FFF2-40B4-BE49-F238E27FC236}">
                  <a16:creationId xmlns:a16="http://schemas.microsoft.com/office/drawing/2014/main" id="{75F10F71-65AE-7902-DA2A-851BC10B4F89}"/>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7" name="Freeform 42">
              <a:extLst>
                <a:ext uri="{FF2B5EF4-FFF2-40B4-BE49-F238E27FC236}">
                  <a16:creationId xmlns:a16="http://schemas.microsoft.com/office/drawing/2014/main" id="{3E114290-01CD-80BB-0F32-FDA4C8461924}"/>
                </a:ext>
              </a:extLst>
            </p:cNvPr>
            <p:cNvSpPr/>
            <p:nvPr/>
          </p:nvSpPr>
          <p:spPr>
            <a:xfrm>
              <a:off x="2032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29" name="Freeform 43">
              <a:extLst>
                <a:ext uri="{FF2B5EF4-FFF2-40B4-BE49-F238E27FC236}">
                  <a16:creationId xmlns:a16="http://schemas.microsoft.com/office/drawing/2014/main" id="{C91C0C09-5511-851F-0D79-C9768D01DE6C}"/>
                </a:ext>
              </a:extLst>
            </p:cNvPr>
            <p:cNvSpPr/>
            <p:nvPr/>
          </p:nvSpPr>
          <p:spPr>
            <a:xfrm>
              <a:off x="4064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grpSp>
      <p:pic>
        <p:nvPicPr>
          <p:cNvPr id="35" name="Picture 34" descr="A circle of orange paint&#10;&#10;AI-generated content may be incorrect.">
            <a:extLst>
              <a:ext uri="{FF2B5EF4-FFF2-40B4-BE49-F238E27FC236}">
                <a16:creationId xmlns:a16="http://schemas.microsoft.com/office/drawing/2014/main" id="{B79104F0-54BF-6D9E-70C7-4F7B8F484A1F}"/>
              </a:ext>
            </a:extLst>
          </p:cNvPr>
          <p:cNvPicPr>
            <a:picLocks noChangeAspect="1"/>
          </p:cNvPicPr>
          <p:nvPr/>
        </p:nvPicPr>
        <p:blipFill>
          <a:blip r:embed="rId14">
            <a:extLst>
              <a:ext uri="{BEBA8EAE-BF5A-486C-A8C5-ECC9F3942E4B}">
                <a14:imgProps xmlns:a14="http://schemas.microsoft.com/office/drawing/2010/main">
                  <a14:imgLayer r:embed="rId15">
                    <a14:imgEffect>
                      <a14:brightnessContrast bright="20000" contrast="-40000"/>
                    </a14:imgEffect>
                  </a14:imgLayer>
                </a14:imgProps>
              </a:ext>
            </a:extLst>
          </a:blip>
          <a:srcRect b="9542"/>
          <a:stretch>
            <a:fillRect/>
          </a:stretch>
        </p:blipFill>
        <p:spPr>
          <a:xfrm rot="5400000">
            <a:off x="6757655" y="3825228"/>
            <a:ext cx="764669" cy="2084462"/>
          </a:xfrm>
          <a:prstGeom prst="rect">
            <a:avLst/>
          </a:prstGeom>
        </p:spPr>
      </p:pic>
      <p:pic>
        <p:nvPicPr>
          <p:cNvPr id="40" name="Drawing 3">
            <a:extLst>
              <a:ext uri="{FF2B5EF4-FFF2-40B4-BE49-F238E27FC236}">
                <a16:creationId xmlns:a16="http://schemas.microsoft.com/office/drawing/2014/main" id="{6DF5922D-7D09-F14D-3FB2-ADDE89086D02}"/>
              </a:ext>
            </a:extLst>
          </p:cNvPr>
          <p:cNvPicPr>
            <a:picLocks noChangeAspect="1"/>
          </p:cNvPicPr>
          <p:nvPr/>
        </p:nvPicPr>
        <p:blipFill>
          <a:blip r:embed="rId16"/>
          <a:stretch>
            <a:fillRect/>
          </a:stretch>
        </p:blipFill>
        <p:spPr>
          <a:xfrm>
            <a:off x="905678" y="4142787"/>
            <a:ext cx="1789804" cy="1733711"/>
          </a:xfrm>
          <a:prstGeom prst="rect">
            <a:avLst/>
          </a:prstGeom>
        </p:spPr>
      </p:pic>
      <p:pic>
        <p:nvPicPr>
          <p:cNvPr id="4" name="Picture 3" descr="Playdough Drawing Play-doh And Crayon Box Template Coloring Box Digital  File For">
            <a:extLst>
              <a:ext uri="{FF2B5EF4-FFF2-40B4-BE49-F238E27FC236}">
                <a16:creationId xmlns:a16="http://schemas.microsoft.com/office/drawing/2014/main" id="{5428105C-3C07-7922-100D-20EE2724C220}"/>
              </a:ext>
            </a:extLst>
          </p:cNvPr>
          <p:cNvPicPr>
            <a:picLocks noChangeAspect="1"/>
          </p:cNvPicPr>
          <p:nvPr/>
        </p:nvPicPr>
        <p:blipFill>
          <a:blip r:embed="rId17"/>
          <a:stretch>
            <a:fillRect/>
          </a:stretch>
        </p:blipFill>
        <p:spPr>
          <a:xfrm>
            <a:off x="905678" y="1487714"/>
            <a:ext cx="1324063" cy="1765417"/>
          </a:xfrm>
          <a:prstGeom prst="rect">
            <a:avLst/>
          </a:prstGeom>
        </p:spPr>
      </p:pic>
      <p:sp>
        <p:nvSpPr>
          <p:cNvPr id="6" name="TextBox 5">
            <a:extLst>
              <a:ext uri="{FF2B5EF4-FFF2-40B4-BE49-F238E27FC236}">
                <a16:creationId xmlns:a16="http://schemas.microsoft.com/office/drawing/2014/main" id="{9DA26990-FEE6-6208-E9CD-C7382429C662}"/>
              </a:ext>
            </a:extLst>
          </p:cNvPr>
          <p:cNvSpPr txBox="1"/>
          <p:nvPr/>
        </p:nvSpPr>
        <p:spPr>
          <a:xfrm>
            <a:off x="3103024" y="3234636"/>
            <a:ext cx="2734153" cy="584775"/>
          </a:xfrm>
          <a:prstGeom prst="rect">
            <a:avLst/>
          </a:prstGeom>
          <a:noFill/>
        </p:spPr>
        <p:txBody>
          <a:bodyPr wrap="square" rtlCol="0">
            <a:spAutoFit/>
          </a:bodyPr>
          <a:lstStyle/>
          <a:p>
            <a:pPr algn="ctr"/>
            <a:r>
              <a:rPr lang="en-US" sz="3200" dirty="0" err="1">
                <a:latin typeface="Comic Sans MS" panose="030F0902030302020204" pitchFamily="66" charset="0"/>
              </a:rPr>
              <a:t>lliwiau</a:t>
            </a:r>
            <a:r>
              <a:rPr lang="en-US" sz="3200" dirty="0">
                <a:latin typeface="Comic Sans MS" panose="030F0902030302020204" pitchFamily="66" charset="0"/>
              </a:rPr>
              <a:t> </a:t>
            </a:r>
            <a:r>
              <a:rPr lang="en-US" sz="3200" dirty="0" err="1">
                <a:latin typeface="Comic Sans MS" panose="030F0902030302020204" pitchFamily="66" charset="0"/>
              </a:rPr>
              <a:t>cynnes</a:t>
            </a:r>
            <a:endParaRPr lang="en-US" sz="3200" dirty="0">
              <a:latin typeface="Comic Sans MS" panose="030F0902030302020204" pitchFamily="66" charset="0"/>
            </a:endParaRPr>
          </a:p>
        </p:txBody>
      </p:sp>
      <p:pic>
        <p:nvPicPr>
          <p:cNvPr id="1026" name="Picture 2" descr="Understanding Color Theory | EntheosWeb">
            <a:extLst>
              <a:ext uri="{FF2B5EF4-FFF2-40B4-BE49-F238E27FC236}">
                <a16:creationId xmlns:a16="http://schemas.microsoft.com/office/drawing/2014/main" id="{104FBDDA-4C69-29D6-6B13-4C168ECE9701}"/>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l="9905" t="35416" r="72307" b="50000"/>
          <a:stretch>
            <a:fillRect/>
          </a:stretch>
        </p:blipFill>
        <p:spPr bwMode="auto">
          <a:xfrm>
            <a:off x="3200694" y="2176417"/>
            <a:ext cx="2436945" cy="104544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derstanding Color Theory | EntheosWeb">
            <a:extLst>
              <a:ext uri="{FF2B5EF4-FFF2-40B4-BE49-F238E27FC236}">
                <a16:creationId xmlns:a16="http://schemas.microsoft.com/office/drawing/2014/main" id="{A12A89C7-08CA-16B6-2FB7-4121C59E2F6B}"/>
              </a:ext>
            </a:extLst>
          </p:cNvPr>
          <p:cNvPicPr>
            <a:picLocks noChangeAspect="1" noChangeArrowheads="1"/>
          </p:cNvPicPr>
          <p:nvPr/>
        </p:nvPicPr>
        <p:blipFill rotWithShape="1">
          <a:blip r:embed="rId18">
            <a:extLst>
              <a:ext uri="{28A0092B-C50C-407E-A947-70E740481C1C}">
                <a14:useLocalDpi xmlns:a14="http://schemas.microsoft.com/office/drawing/2010/main" val="0"/>
              </a:ext>
            </a:extLst>
          </a:blip>
          <a:srcRect l="28000" t="64918" r="54359" b="21516"/>
          <a:stretch>
            <a:fillRect/>
          </a:stretch>
        </p:blipFill>
        <p:spPr bwMode="auto">
          <a:xfrm>
            <a:off x="5963686" y="2398610"/>
            <a:ext cx="2266035" cy="911843"/>
          </a:xfrm>
          <a:prstGeom prst="rect">
            <a:avLst/>
          </a:prstGeom>
          <a:noFill/>
          <a:extLst>
            <a:ext uri="{909E8E84-426E-40DD-AFC4-6F175D3DCCD1}">
              <a14:hiddenFill xmlns:a14="http://schemas.microsoft.com/office/drawing/2010/main">
                <a:solidFill>
                  <a:srgbClr val="FFFFFF"/>
                </a:solidFill>
              </a14:hiddenFill>
            </a:ext>
          </a:extLst>
        </p:spPr>
      </p:pic>
      <p:sp>
        <p:nvSpPr>
          <p:cNvPr id="10" name="Freeform 3">
            <a:extLst>
              <a:ext uri="{FF2B5EF4-FFF2-40B4-BE49-F238E27FC236}">
                <a16:creationId xmlns:a16="http://schemas.microsoft.com/office/drawing/2014/main" id="{9BA4BF5C-A019-3200-7094-CB4454534968}"/>
              </a:ext>
            </a:extLst>
          </p:cNvPr>
          <p:cNvSpPr/>
          <p:nvPr/>
        </p:nvSpPr>
        <p:spPr>
          <a:xfrm>
            <a:off x="8074855" y="1397001"/>
            <a:ext cx="429031" cy="1309233"/>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19"/>
            <a:stretch>
              <a:fillRect l="-48757" r="-372001" b="-5016"/>
            </a:stretch>
          </a:blipFill>
        </p:spPr>
        <p:txBody>
          <a:bodyPr/>
          <a:lstStyle/>
          <a:p>
            <a:endParaRPr lang="en-US"/>
          </a:p>
        </p:txBody>
      </p:sp>
      <p:sp>
        <p:nvSpPr>
          <p:cNvPr id="11" name="Freeform 3">
            <a:extLst>
              <a:ext uri="{FF2B5EF4-FFF2-40B4-BE49-F238E27FC236}">
                <a16:creationId xmlns:a16="http://schemas.microsoft.com/office/drawing/2014/main" id="{7FEECEBD-FD80-AD9F-9E86-C736AA0D8FE9}"/>
              </a:ext>
            </a:extLst>
          </p:cNvPr>
          <p:cNvSpPr/>
          <p:nvPr/>
        </p:nvSpPr>
        <p:spPr>
          <a:xfrm>
            <a:off x="5218067" y="1455722"/>
            <a:ext cx="531129" cy="1045996"/>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19"/>
            <a:stretch>
              <a:fillRect l="-175481" t="-7003" r="-171129" b="-8849"/>
            </a:stretch>
          </a:blipFill>
        </p:spPr>
        <p:txBody>
          <a:bodyPr/>
          <a:lstStyle/>
          <a:p>
            <a:endParaRPr lang="en-US"/>
          </a:p>
        </p:txBody>
      </p:sp>
    </p:spTree>
    <p:extLst>
      <p:ext uri="{BB962C8B-B14F-4D97-AF65-F5344CB8AC3E}">
        <p14:creationId xmlns:p14="http://schemas.microsoft.com/office/powerpoint/2010/main" val="2802297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603A3B-BA27-D991-5DC5-3DC2DF04B8D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BAED49E-6F54-17EB-1DED-0CA77C003665}"/>
              </a:ext>
            </a:extLst>
          </p:cNvPr>
          <p:cNvSpPr txBox="1"/>
          <p:nvPr/>
        </p:nvSpPr>
        <p:spPr>
          <a:xfrm>
            <a:off x="2278250" y="4868844"/>
            <a:ext cx="4054434" cy="1323439"/>
          </a:xfrm>
          <a:prstGeom prst="rect">
            <a:avLst/>
          </a:prstGeom>
          <a:noFill/>
        </p:spPr>
        <p:txBody>
          <a:bodyPr wrap="square" rtlCol="0">
            <a:spAutoFit/>
          </a:bodyPr>
          <a:lstStyle/>
          <a:p>
            <a:pPr algn="ctr"/>
            <a:r>
              <a:rPr lang="en-US" sz="8000" dirty="0">
                <a:solidFill>
                  <a:srgbClr val="00B0F0"/>
                </a:solidFill>
                <a:latin typeface="Comic Sans MS" panose="030F0902030302020204" pitchFamily="66" charset="0"/>
              </a:rPr>
              <a:t>toes</a:t>
            </a:r>
          </a:p>
        </p:txBody>
      </p:sp>
      <p:pic>
        <p:nvPicPr>
          <p:cNvPr id="4" name="Picture 3" descr="Playdough Drawing Play-doh And Crayon Box Template Coloring Box Digital  File For">
            <a:extLst>
              <a:ext uri="{FF2B5EF4-FFF2-40B4-BE49-F238E27FC236}">
                <a16:creationId xmlns:a16="http://schemas.microsoft.com/office/drawing/2014/main" id="{A9915B0D-6045-B882-2086-8B5519F85968}"/>
              </a:ext>
            </a:extLst>
          </p:cNvPr>
          <p:cNvPicPr>
            <a:picLocks noChangeAspect="1"/>
          </p:cNvPicPr>
          <p:nvPr/>
        </p:nvPicPr>
        <p:blipFill>
          <a:blip r:embed="rId2"/>
          <a:stretch>
            <a:fillRect/>
          </a:stretch>
        </p:blipFill>
        <p:spPr>
          <a:xfrm>
            <a:off x="3115685" y="1598684"/>
            <a:ext cx="2171868" cy="2895824"/>
          </a:xfrm>
          <a:prstGeom prst="rect">
            <a:avLst/>
          </a:prstGeom>
        </p:spPr>
      </p:pic>
    </p:spTree>
    <p:extLst>
      <p:ext uri="{BB962C8B-B14F-4D97-AF65-F5344CB8AC3E}">
        <p14:creationId xmlns:p14="http://schemas.microsoft.com/office/powerpoint/2010/main" val="49669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5C802-2C73-5A0C-FFF9-DFD58154D60D}"/>
            </a:ext>
          </a:extLst>
        </p:cNvPr>
        <p:cNvGrpSpPr/>
        <p:nvPr/>
      </p:nvGrpSpPr>
      <p:grpSpPr>
        <a:xfrm>
          <a:off x="0" y="0"/>
          <a:ext cx="0" cy="0"/>
          <a:chOff x="0" y="0"/>
          <a:chExt cx="0" cy="0"/>
        </a:xfrm>
      </p:grpSpPr>
      <p:grpSp>
        <p:nvGrpSpPr>
          <p:cNvPr id="4" name="Group 40">
            <a:extLst>
              <a:ext uri="{FF2B5EF4-FFF2-40B4-BE49-F238E27FC236}">
                <a16:creationId xmlns:a16="http://schemas.microsoft.com/office/drawing/2014/main" id="{A8340026-BA53-B84A-1EF2-9536B6943EEC}"/>
              </a:ext>
            </a:extLst>
          </p:cNvPr>
          <p:cNvGrpSpPr/>
          <p:nvPr/>
        </p:nvGrpSpPr>
        <p:grpSpPr>
          <a:xfrm>
            <a:off x="690604" y="1459320"/>
            <a:ext cx="7940799" cy="2243650"/>
            <a:chOff x="0" y="0"/>
            <a:chExt cx="5727378" cy="1511595"/>
          </a:xfrm>
        </p:grpSpPr>
        <p:sp>
          <p:nvSpPr>
            <p:cNvPr id="5" name="Freeform 41">
              <a:extLst>
                <a:ext uri="{FF2B5EF4-FFF2-40B4-BE49-F238E27FC236}">
                  <a16:creationId xmlns:a16="http://schemas.microsoft.com/office/drawing/2014/main" id="{1E2DA2C4-2399-B0E9-81A7-95DB3199E41B}"/>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42">
              <a:extLst>
                <a:ext uri="{FF2B5EF4-FFF2-40B4-BE49-F238E27FC236}">
                  <a16:creationId xmlns:a16="http://schemas.microsoft.com/office/drawing/2014/main" id="{9654D20A-8015-8DB5-FFFE-A89F96B03C15}"/>
                </a:ext>
              </a:extLst>
            </p:cNvPr>
            <p:cNvSpPr/>
            <p:nvPr/>
          </p:nvSpPr>
          <p:spPr>
            <a:xfrm>
              <a:off x="2032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43">
              <a:extLst>
                <a:ext uri="{FF2B5EF4-FFF2-40B4-BE49-F238E27FC236}">
                  <a16:creationId xmlns:a16="http://schemas.microsoft.com/office/drawing/2014/main" id="{656D51BD-0F9B-C5E7-5915-84D541F25EF0}"/>
                </a:ext>
              </a:extLst>
            </p:cNvPr>
            <p:cNvSpPr/>
            <p:nvPr/>
          </p:nvSpPr>
          <p:spPr>
            <a:xfrm>
              <a:off x="4064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dirty="0"/>
            </a:p>
          </p:txBody>
        </p:sp>
      </p:grpSp>
      <p:sp>
        <p:nvSpPr>
          <p:cNvPr id="2" name="TextBox 1">
            <a:extLst>
              <a:ext uri="{FF2B5EF4-FFF2-40B4-BE49-F238E27FC236}">
                <a16:creationId xmlns:a16="http://schemas.microsoft.com/office/drawing/2014/main" id="{233F998B-9E11-38C7-1947-E7AE42D946C3}"/>
              </a:ext>
            </a:extLst>
          </p:cNvPr>
          <p:cNvSpPr txBox="1"/>
          <p:nvPr/>
        </p:nvSpPr>
        <p:spPr>
          <a:xfrm>
            <a:off x="999744" y="5365543"/>
            <a:ext cx="7534656" cy="1200329"/>
          </a:xfrm>
          <a:prstGeom prst="rect">
            <a:avLst/>
          </a:prstGeom>
          <a:noFill/>
        </p:spPr>
        <p:txBody>
          <a:bodyPr wrap="square" rtlCol="0">
            <a:spAutoFit/>
          </a:bodyPr>
          <a:lstStyle/>
          <a:p>
            <a:pPr algn="ctr"/>
            <a:r>
              <a:rPr lang="en-US" sz="7200" dirty="0" err="1">
                <a:latin typeface="Comic Sans MS" panose="030F0902030302020204" pitchFamily="66" charset="0"/>
              </a:rPr>
              <a:t>lliwiau</a:t>
            </a:r>
            <a:r>
              <a:rPr lang="en-US" sz="7200" dirty="0">
                <a:latin typeface="Comic Sans MS" panose="030F0902030302020204" pitchFamily="66" charset="0"/>
              </a:rPr>
              <a:t> </a:t>
            </a:r>
            <a:r>
              <a:rPr lang="en-US" sz="7200" dirty="0" err="1">
                <a:latin typeface="Comic Sans MS" panose="030F0902030302020204" pitchFamily="66" charset="0"/>
              </a:rPr>
              <a:t>sylfaenol</a:t>
            </a:r>
            <a:endParaRPr lang="en-US" sz="7200" dirty="0">
              <a:latin typeface="Comic Sans MS" panose="030F0902030302020204" pitchFamily="66" charset="0"/>
            </a:endParaRPr>
          </a:p>
        </p:txBody>
      </p:sp>
    </p:spTree>
    <p:extLst>
      <p:ext uri="{BB962C8B-B14F-4D97-AF65-F5344CB8AC3E}">
        <p14:creationId xmlns:p14="http://schemas.microsoft.com/office/powerpoint/2010/main" val="215593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741A3-9944-76D2-2C23-746B0EC7D2B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00F98AC-4D9C-6677-61A4-BC9BC7205DDC}"/>
              </a:ext>
            </a:extLst>
          </p:cNvPr>
          <p:cNvSpPr txBox="1"/>
          <p:nvPr/>
        </p:nvSpPr>
        <p:spPr>
          <a:xfrm>
            <a:off x="999744" y="5365543"/>
            <a:ext cx="7534656" cy="1200329"/>
          </a:xfrm>
          <a:prstGeom prst="rect">
            <a:avLst/>
          </a:prstGeom>
          <a:noFill/>
        </p:spPr>
        <p:txBody>
          <a:bodyPr wrap="square" rtlCol="0">
            <a:spAutoFit/>
          </a:bodyPr>
          <a:lstStyle/>
          <a:p>
            <a:pPr algn="ctr"/>
            <a:r>
              <a:rPr lang="en-US" sz="7200" dirty="0" err="1">
                <a:latin typeface="Comic Sans MS" panose="030F0902030302020204" pitchFamily="66" charset="0"/>
              </a:rPr>
              <a:t>lliwiau</a:t>
            </a:r>
            <a:r>
              <a:rPr lang="en-US" sz="7200" dirty="0">
                <a:latin typeface="Comic Sans MS" panose="030F0902030302020204" pitchFamily="66" charset="0"/>
              </a:rPr>
              <a:t> </a:t>
            </a:r>
            <a:r>
              <a:rPr lang="en-US" sz="7200" dirty="0" err="1">
                <a:latin typeface="Comic Sans MS" panose="030F0902030302020204" pitchFamily="66" charset="0"/>
              </a:rPr>
              <a:t>eilaidd</a:t>
            </a:r>
            <a:endParaRPr lang="en-US" sz="7200" dirty="0">
              <a:latin typeface="Comic Sans MS" panose="030F0902030302020204" pitchFamily="66" charset="0"/>
            </a:endParaRPr>
          </a:p>
        </p:txBody>
      </p:sp>
      <p:pic>
        <p:nvPicPr>
          <p:cNvPr id="3" name="Picture 2" descr="A circle of orange paint&#10;&#10;AI-generated content may be incorrect.">
            <a:extLst>
              <a:ext uri="{FF2B5EF4-FFF2-40B4-BE49-F238E27FC236}">
                <a16:creationId xmlns:a16="http://schemas.microsoft.com/office/drawing/2014/main" id="{8E620CC6-5AAB-C44C-A804-455EE8CD59ED}"/>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rcRect b="9542"/>
          <a:stretch>
            <a:fillRect/>
          </a:stretch>
        </p:blipFill>
        <p:spPr>
          <a:xfrm rot="5400000">
            <a:off x="3342247" y="-856758"/>
            <a:ext cx="2787010" cy="7597296"/>
          </a:xfrm>
          <a:prstGeom prst="rect">
            <a:avLst/>
          </a:prstGeom>
        </p:spPr>
      </p:pic>
    </p:spTree>
    <p:extLst>
      <p:ext uri="{BB962C8B-B14F-4D97-AF65-F5344CB8AC3E}">
        <p14:creationId xmlns:p14="http://schemas.microsoft.com/office/powerpoint/2010/main" val="2477246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D7D4B-8875-62F3-6626-6E0812DB2B5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3E1E76B-538F-100E-444D-47977E2AEBB0}"/>
              </a:ext>
            </a:extLst>
          </p:cNvPr>
          <p:cNvSpPr txBox="1"/>
          <p:nvPr/>
        </p:nvSpPr>
        <p:spPr>
          <a:xfrm>
            <a:off x="1448972" y="4247510"/>
            <a:ext cx="6246055" cy="923330"/>
          </a:xfrm>
          <a:prstGeom prst="rect">
            <a:avLst/>
          </a:prstGeom>
          <a:noFill/>
        </p:spPr>
        <p:txBody>
          <a:bodyPr wrap="square" rtlCol="0">
            <a:spAutoFit/>
          </a:bodyPr>
          <a:lstStyle/>
          <a:p>
            <a:pPr algn="ctr"/>
            <a:r>
              <a:rPr lang="en-US" sz="5400" dirty="0" err="1">
                <a:latin typeface="Comic Sans MS" panose="030F0902030302020204" pitchFamily="66" charset="0"/>
              </a:rPr>
              <a:t>lliwiau</a:t>
            </a:r>
            <a:r>
              <a:rPr lang="en-US" sz="5400" dirty="0">
                <a:latin typeface="Comic Sans MS" panose="030F0902030302020204" pitchFamily="66" charset="0"/>
              </a:rPr>
              <a:t> </a:t>
            </a:r>
            <a:r>
              <a:rPr lang="en-US" sz="5400" dirty="0" err="1">
                <a:latin typeface="Comic Sans MS" panose="030F0902030302020204" pitchFamily="66" charset="0"/>
              </a:rPr>
              <a:t>cynnes</a:t>
            </a:r>
            <a:endParaRPr lang="en-US" sz="5400" dirty="0">
              <a:latin typeface="Comic Sans MS" panose="030F0902030302020204" pitchFamily="66" charset="0"/>
            </a:endParaRPr>
          </a:p>
        </p:txBody>
      </p:sp>
      <p:pic>
        <p:nvPicPr>
          <p:cNvPr id="5" name="Picture 2" descr="Understanding Color Theory | EntheosWeb">
            <a:extLst>
              <a:ext uri="{FF2B5EF4-FFF2-40B4-BE49-F238E27FC236}">
                <a16:creationId xmlns:a16="http://schemas.microsoft.com/office/drawing/2014/main" id="{FBD64C75-8AE2-102C-AD31-8BB8BE464D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05" t="35416" r="72307" b="50000"/>
          <a:stretch>
            <a:fillRect/>
          </a:stretch>
        </p:blipFill>
        <p:spPr bwMode="auto">
          <a:xfrm>
            <a:off x="1927650" y="1424362"/>
            <a:ext cx="5288697" cy="2372256"/>
          </a:xfrm>
          <a:prstGeom prst="rect">
            <a:avLst/>
          </a:prstGeom>
          <a:noFill/>
          <a:extLst>
            <a:ext uri="{909E8E84-426E-40DD-AFC4-6F175D3DCCD1}">
              <a14:hiddenFill xmlns:a14="http://schemas.microsoft.com/office/drawing/2010/main">
                <a:solidFill>
                  <a:srgbClr val="FFFFFF"/>
                </a:solidFill>
              </a14:hiddenFill>
            </a:ext>
          </a:extLst>
        </p:spPr>
      </p:pic>
      <p:sp>
        <p:nvSpPr>
          <p:cNvPr id="6" name="Freeform 3">
            <a:extLst>
              <a:ext uri="{FF2B5EF4-FFF2-40B4-BE49-F238E27FC236}">
                <a16:creationId xmlns:a16="http://schemas.microsoft.com/office/drawing/2014/main" id="{4564EB67-F12C-767C-5FD7-131D033AA802}"/>
              </a:ext>
            </a:extLst>
          </p:cNvPr>
          <p:cNvSpPr/>
          <p:nvPr/>
        </p:nvSpPr>
        <p:spPr>
          <a:xfrm>
            <a:off x="7512149" y="682532"/>
            <a:ext cx="1316594" cy="2372256"/>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3"/>
            <a:stretch>
              <a:fillRect l="-175481" t="-7003" r="-171129" b="-8849"/>
            </a:stretch>
          </a:blipFill>
        </p:spPr>
        <p:txBody>
          <a:bodyPr/>
          <a:lstStyle/>
          <a:p>
            <a:endParaRPr lang="en-US" sz="1600"/>
          </a:p>
        </p:txBody>
      </p:sp>
    </p:spTree>
    <p:extLst>
      <p:ext uri="{BB962C8B-B14F-4D97-AF65-F5344CB8AC3E}">
        <p14:creationId xmlns:p14="http://schemas.microsoft.com/office/powerpoint/2010/main" val="3590590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C81AF-67F2-B48F-0AE7-1EE1830B0E3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AFAFE78-96E0-A85B-5163-B81644A76AE0}"/>
              </a:ext>
            </a:extLst>
          </p:cNvPr>
          <p:cNvSpPr txBox="1"/>
          <p:nvPr/>
        </p:nvSpPr>
        <p:spPr>
          <a:xfrm>
            <a:off x="1448972" y="4247510"/>
            <a:ext cx="6246055" cy="1107996"/>
          </a:xfrm>
          <a:prstGeom prst="rect">
            <a:avLst/>
          </a:prstGeom>
          <a:noFill/>
        </p:spPr>
        <p:txBody>
          <a:bodyPr wrap="square" rtlCol="0">
            <a:spAutoFit/>
          </a:bodyPr>
          <a:lstStyle/>
          <a:p>
            <a:pPr algn="ctr"/>
            <a:r>
              <a:rPr lang="en-US" sz="6600" dirty="0" err="1">
                <a:latin typeface="Comic Sans MS" panose="030F0902030302020204" pitchFamily="66" charset="0"/>
              </a:rPr>
              <a:t>lliwiau</a:t>
            </a:r>
            <a:r>
              <a:rPr lang="en-US" sz="5400" dirty="0">
                <a:latin typeface="Comic Sans MS" panose="030F0902030302020204" pitchFamily="66" charset="0"/>
              </a:rPr>
              <a:t> </a:t>
            </a:r>
            <a:r>
              <a:rPr lang="en-US" sz="6600" dirty="0" err="1">
                <a:latin typeface="Comic Sans MS" panose="030F0902030302020204" pitchFamily="66" charset="0"/>
              </a:rPr>
              <a:t>oer</a:t>
            </a:r>
            <a:endParaRPr lang="en-US" sz="5400" dirty="0">
              <a:latin typeface="Comic Sans MS" panose="030F0902030302020204" pitchFamily="66" charset="0"/>
            </a:endParaRPr>
          </a:p>
        </p:txBody>
      </p:sp>
      <p:pic>
        <p:nvPicPr>
          <p:cNvPr id="2" name="Picture 4" descr="Understanding Color Theory | EntheosWeb">
            <a:extLst>
              <a:ext uri="{FF2B5EF4-FFF2-40B4-BE49-F238E27FC236}">
                <a16:creationId xmlns:a16="http://schemas.microsoft.com/office/drawing/2014/main" id="{10E2ACCE-93FE-B50C-1DFD-B647F67158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000" t="64918" r="54359" b="21516"/>
          <a:stretch>
            <a:fillRect/>
          </a:stretch>
        </p:blipFill>
        <p:spPr bwMode="auto">
          <a:xfrm>
            <a:off x="1335464" y="1110736"/>
            <a:ext cx="5761153" cy="2318264"/>
          </a:xfrm>
          <a:prstGeom prst="rect">
            <a:avLst/>
          </a:prstGeom>
          <a:noFill/>
          <a:extLst>
            <a:ext uri="{909E8E84-426E-40DD-AFC4-6F175D3DCCD1}">
              <a14:hiddenFill xmlns:a14="http://schemas.microsoft.com/office/drawing/2010/main">
                <a:solidFill>
                  <a:srgbClr val="FFFFFF"/>
                </a:solidFill>
              </a14:hiddenFill>
            </a:ext>
          </a:extLst>
        </p:spPr>
      </p:pic>
      <p:sp>
        <p:nvSpPr>
          <p:cNvPr id="4" name="Freeform 3">
            <a:extLst>
              <a:ext uri="{FF2B5EF4-FFF2-40B4-BE49-F238E27FC236}">
                <a16:creationId xmlns:a16="http://schemas.microsoft.com/office/drawing/2014/main" id="{8CD9031A-245B-4383-7CA5-03863F7D798D}"/>
              </a:ext>
            </a:extLst>
          </p:cNvPr>
          <p:cNvSpPr/>
          <p:nvPr/>
        </p:nvSpPr>
        <p:spPr>
          <a:xfrm>
            <a:off x="7371471" y="211015"/>
            <a:ext cx="1132415" cy="2495219"/>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3"/>
            <a:stretch>
              <a:fillRect l="-48757" r="-372001" b="-5016"/>
            </a:stretch>
          </a:blipFill>
        </p:spPr>
        <p:txBody>
          <a:bodyPr/>
          <a:lstStyle/>
          <a:p>
            <a:endParaRPr lang="en-US"/>
          </a:p>
        </p:txBody>
      </p:sp>
    </p:spTree>
    <p:extLst>
      <p:ext uri="{BB962C8B-B14F-4D97-AF65-F5344CB8AC3E}">
        <p14:creationId xmlns:p14="http://schemas.microsoft.com/office/powerpoint/2010/main" val="4158389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8A891D-DD8C-ABF9-614D-456B206C4AE6}"/>
              </a:ext>
            </a:extLst>
          </p:cNvPr>
          <p:cNvSpPr txBox="1"/>
          <p:nvPr/>
        </p:nvSpPr>
        <p:spPr>
          <a:xfrm>
            <a:off x="1906291" y="4813774"/>
            <a:ext cx="5253925" cy="1569660"/>
          </a:xfrm>
          <a:prstGeom prst="rect">
            <a:avLst/>
          </a:prstGeom>
          <a:noFill/>
        </p:spPr>
        <p:txBody>
          <a:bodyPr wrap="square" rtlCol="0">
            <a:spAutoFit/>
          </a:bodyPr>
          <a:lstStyle/>
          <a:p>
            <a:pPr algn="ctr"/>
            <a:r>
              <a:rPr lang="en-US" sz="9600" dirty="0" err="1">
                <a:latin typeface="Comic Sans MS" panose="030F0902030302020204" pitchFamily="66" charset="0"/>
              </a:rPr>
              <a:t>cymysgu</a:t>
            </a:r>
            <a:endParaRPr lang="en-US" sz="9600" dirty="0">
              <a:latin typeface="Comic Sans MS" panose="030F0902030302020204" pitchFamily="66" charset="0"/>
            </a:endParaRPr>
          </a:p>
        </p:txBody>
      </p:sp>
      <p:pic>
        <p:nvPicPr>
          <p:cNvPr id="5" name="Drawing 3">
            <a:extLst>
              <a:ext uri="{FF2B5EF4-FFF2-40B4-BE49-F238E27FC236}">
                <a16:creationId xmlns:a16="http://schemas.microsoft.com/office/drawing/2014/main" id="{C206FE8D-D23E-CC53-5A37-A0843094DAF6}"/>
              </a:ext>
            </a:extLst>
          </p:cNvPr>
          <p:cNvPicPr>
            <a:picLocks noChangeAspect="1"/>
          </p:cNvPicPr>
          <p:nvPr/>
        </p:nvPicPr>
        <p:blipFill>
          <a:blip r:embed="rId2"/>
          <a:stretch>
            <a:fillRect/>
          </a:stretch>
        </p:blipFill>
        <p:spPr>
          <a:xfrm>
            <a:off x="2579297" y="783846"/>
            <a:ext cx="4160314" cy="4029928"/>
          </a:xfrm>
          <a:prstGeom prst="rect">
            <a:avLst/>
          </a:prstGeom>
        </p:spPr>
      </p:pic>
    </p:spTree>
    <p:extLst>
      <p:ext uri="{BB962C8B-B14F-4D97-AF65-F5344CB8AC3E}">
        <p14:creationId xmlns:p14="http://schemas.microsoft.com/office/powerpoint/2010/main" val="363469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FC2AA-16B2-61B3-1C92-86658C23148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F7CFE2D-CF7A-579F-FCA3-D818D79D2E48}"/>
              </a:ext>
            </a:extLst>
          </p:cNvPr>
          <p:cNvSpPr txBox="1"/>
          <p:nvPr/>
        </p:nvSpPr>
        <p:spPr>
          <a:xfrm>
            <a:off x="2278250" y="4868844"/>
            <a:ext cx="4054434" cy="1323439"/>
          </a:xfrm>
          <a:prstGeom prst="rect">
            <a:avLst/>
          </a:prstGeom>
          <a:noFill/>
        </p:spPr>
        <p:txBody>
          <a:bodyPr wrap="square" rtlCol="0">
            <a:spAutoFit/>
          </a:bodyPr>
          <a:lstStyle/>
          <a:p>
            <a:pPr algn="ctr"/>
            <a:r>
              <a:rPr lang="en-US" sz="8000" dirty="0">
                <a:solidFill>
                  <a:srgbClr val="00B0F0"/>
                </a:solidFill>
                <a:latin typeface="Comic Sans MS" panose="030F0902030302020204" pitchFamily="66" charset="0"/>
              </a:rPr>
              <a:t>toes</a:t>
            </a:r>
          </a:p>
        </p:txBody>
      </p:sp>
      <p:pic>
        <p:nvPicPr>
          <p:cNvPr id="4" name="Picture 3" descr="Playdough Drawing Play-doh And Crayon Box Template Coloring Box Digital  File For">
            <a:extLst>
              <a:ext uri="{FF2B5EF4-FFF2-40B4-BE49-F238E27FC236}">
                <a16:creationId xmlns:a16="http://schemas.microsoft.com/office/drawing/2014/main" id="{2EB733CC-FA76-E54B-F56E-9A686BB7FC0A}"/>
              </a:ext>
            </a:extLst>
          </p:cNvPr>
          <p:cNvPicPr>
            <a:picLocks noChangeAspect="1"/>
          </p:cNvPicPr>
          <p:nvPr/>
        </p:nvPicPr>
        <p:blipFill>
          <a:blip r:embed="rId2"/>
          <a:stretch>
            <a:fillRect/>
          </a:stretch>
        </p:blipFill>
        <p:spPr>
          <a:xfrm>
            <a:off x="3115684" y="1598684"/>
            <a:ext cx="2479203" cy="3305604"/>
          </a:xfrm>
          <a:prstGeom prst="rect">
            <a:avLst/>
          </a:prstGeom>
        </p:spPr>
      </p:pic>
      <p:sp>
        <p:nvSpPr>
          <p:cNvPr id="3" name="TextBox 2">
            <a:extLst>
              <a:ext uri="{FF2B5EF4-FFF2-40B4-BE49-F238E27FC236}">
                <a16:creationId xmlns:a16="http://schemas.microsoft.com/office/drawing/2014/main" id="{7622949C-6B7C-EB1E-3ECB-2455A5914103}"/>
              </a:ext>
            </a:extLst>
          </p:cNvPr>
          <p:cNvSpPr txBox="1"/>
          <p:nvPr/>
        </p:nvSpPr>
        <p:spPr>
          <a:xfrm>
            <a:off x="358256" y="-22292"/>
            <a:ext cx="3890187" cy="1323439"/>
          </a:xfrm>
          <a:prstGeom prst="rect">
            <a:avLst/>
          </a:prstGeom>
          <a:noFill/>
        </p:spPr>
        <p:txBody>
          <a:bodyPr wrap="square" rtlCol="0">
            <a:spAutoFit/>
          </a:bodyPr>
          <a:lstStyle/>
          <a:p>
            <a:pPr algn="ctr"/>
            <a:r>
              <a:rPr lang="en-US" sz="8000" dirty="0">
                <a:latin typeface="Comic Sans MS" panose="030F0902030302020204" pitchFamily="66" charset="0"/>
              </a:rPr>
              <a:t>Ac </a:t>
            </a:r>
            <a:r>
              <a:rPr lang="en-US" sz="8000" dirty="0" err="1">
                <a:latin typeface="Comic Sans MS" panose="030F0902030302020204" pitchFamily="66" charset="0"/>
              </a:rPr>
              <a:t>eto</a:t>
            </a:r>
            <a:r>
              <a:rPr lang="en-US" sz="8000" dirty="0">
                <a:latin typeface="Comic Sans MS" panose="030F0902030302020204" pitchFamily="66" charset="0"/>
              </a:rPr>
              <a:t>!</a:t>
            </a:r>
          </a:p>
        </p:txBody>
      </p:sp>
    </p:spTree>
    <p:extLst>
      <p:ext uri="{BB962C8B-B14F-4D97-AF65-F5344CB8AC3E}">
        <p14:creationId xmlns:p14="http://schemas.microsoft.com/office/powerpoint/2010/main" val="16994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65C64-5BFB-073C-B0D5-949A26BA04C0}"/>
            </a:ext>
          </a:extLst>
        </p:cNvPr>
        <p:cNvGrpSpPr/>
        <p:nvPr/>
      </p:nvGrpSpPr>
      <p:grpSpPr>
        <a:xfrm>
          <a:off x="0" y="0"/>
          <a:ext cx="0" cy="0"/>
          <a:chOff x="0" y="0"/>
          <a:chExt cx="0" cy="0"/>
        </a:xfrm>
      </p:grpSpPr>
      <p:grpSp>
        <p:nvGrpSpPr>
          <p:cNvPr id="4" name="Group 40">
            <a:extLst>
              <a:ext uri="{FF2B5EF4-FFF2-40B4-BE49-F238E27FC236}">
                <a16:creationId xmlns:a16="http://schemas.microsoft.com/office/drawing/2014/main" id="{4999D1D0-CE04-D66F-8E94-46E2822F317C}"/>
              </a:ext>
            </a:extLst>
          </p:cNvPr>
          <p:cNvGrpSpPr/>
          <p:nvPr/>
        </p:nvGrpSpPr>
        <p:grpSpPr>
          <a:xfrm>
            <a:off x="690604" y="1459320"/>
            <a:ext cx="7940799" cy="2243650"/>
            <a:chOff x="0" y="0"/>
            <a:chExt cx="5727378" cy="1511595"/>
          </a:xfrm>
        </p:grpSpPr>
        <p:sp>
          <p:nvSpPr>
            <p:cNvPr id="5" name="Freeform 41">
              <a:extLst>
                <a:ext uri="{FF2B5EF4-FFF2-40B4-BE49-F238E27FC236}">
                  <a16:creationId xmlns:a16="http://schemas.microsoft.com/office/drawing/2014/main" id="{32255A01-B420-1589-804B-FA25730005FA}"/>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42">
              <a:extLst>
                <a:ext uri="{FF2B5EF4-FFF2-40B4-BE49-F238E27FC236}">
                  <a16:creationId xmlns:a16="http://schemas.microsoft.com/office/drawing/2014/main" id="{9FAAC53B-15D1-B9B2-1557-9A9EAD04D2FF}"/>
                </a:ext>
              </a:extLst>
            </p:cNvPr>
            <p:cNvSpPr/>
            <p:nvPr/>
          </p:nvSpPr>
          <p:spPr>
            <a:xfrm>
              <a:off x="2032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43">
              <a:extLst>
                <a:ext uri="{FF2B5EF4-FFF2-40B4-BE49-F238E27FC236}">
                  <a16:creationId xmlns:a16="http://schemas.microsoft.com/office/drawing/2014/main" id="{FF6406EF-FA70-C4B8-043F-769C8E6B74D5}"/>
                </a:ext>
              </a:extLst>
            </p:cNvPr>
            <p:cNvSpPr/>
            <p:nvPr/>
          </p:nvSpPr>
          <p:spPr>
            <a:xfrm>
              <a:off x="4064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dirty="0"/>
            </a:p>
          </p:txBody>
        </p:sp>
      </p:grpSp>
      <p:sp>
        <p:nvSpPr>
          <p:cNvPr id="2" name="TextBox 1">
            <a:extLst>
              <a:ext uri="{FF2B5EF4-FFF2-40B4-BE49-F238E27FC236}">
                <a16:creationId xmlns:a16="http://schemas.microsoft.com/office/drawing/2014/main" id="{B957F2D7-9464-1A7D-2B2F-A1E239955F3D}"/>
              </a:ext>
            </a:extLst>
          </p:cNvPr>
          <p:cNvSpPr txBox="1"/>
          <p:nvPr/>
        </p:nvSpPr>
        <p:spPr>
          <a:xfrm>
            <a:off x="999744" y="5365543"/>
            <a:ext cx="7534656" cy="1200329"/>
          </a:xfrm>
          <a:prstGeom prst="rect">
            <a:avLst/>
          </a:prstGeom>
          <a:noFill/>
        </p:spPr>
        <p:txBody>
          <a:bodyPr wrap="square" rtlCol="0">
            <a:spAutoFit/>
          </a:bodyPr>
          <a:lstStyle/>
          <a:p>
            <a:pPr algn="ctr"/>
            <a:r>
              <a:rPr lang="en-US" sz="7200" dirty="0" err="1">
                <a:latin typeface="Comic Sans MS" panose="030F0902030302020204" pitchFamily="66" charset="0"/>
              </a:rPr>
              <a:t>lliwiau</a:t>
            </a:r>
            <a:r>
              <a:rPr lang="en-US" sz="7200" dirty="0">
                <a:latin typeface="Comic Sans MS" panose="030F0902030302020204" pitchFamily="66" charset="0"/>
              </a:rPr>
              <a:t> </a:t>
            </a:r>
            <a:r>
              <a:rPr lang="en-US" sz="7200" dirty="0" err="1">
                <a:latin typeface="Comic Sans MS" panose="030F0902030302020204" pitchFamily="66" charset="0"/>
              </a:rPr>
              <a:t>sylfaenol</a:t>
            </a:r>
            <a:endParaRPr lang="en-US" sz="7200" dirty="0">
              <a:latin typeface="Comic Sans MS" panose="030F0902030302020204" pitchFamily="66" charset="0"/>
            </a:endParaRPr>
          </a:p>
        </p:txBody>
      </p:sp>
    </p:spTree>
    <p:extLst>
      <p:ext uri="{BB962C8B-B14F-4D97-AF65-F5344CB8AC3E}">
        <p14:creationId xmlns:p14="http://schemas.microsoft.com/office/powerpoint/2010/main" val="274113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5F85B0-8378-789D-42D5-469BA55F8A5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B94A013-0ACD-F8E8-EBB8-95E89CC165BA}"/>
              </a:ext>
            </a:extLst>
          </p:cNvPr>
          <p:cNvSpPr txBox="1"/>
          <p:nvPr/>
        </p:nvSpPr>
        <p:spPr>
          <a:xfrm>
            <a:off x="999744" y="5365543"/>
            <a:ext cx="7534656" cy="1200329"/>
          </a:xfrm>
          <a:prstGeom prst="rect">
            <a:avLst/>
          </a:prstGeom>
          <a:noFill/>
        </p:spPr>
        <p:txBody>
          <a:bodyPr wrap="square" rtlCol="0">
            <a:spAutoFit/>
          </a:bodyPr>
          <a:lstStyle/>
          <a:p>
            <a:pPr algn="ctr"/>
            <a:r>
              <a:rPr lang="en-US" sz="7200" dirty="0" err="1">
                <a:latin typeface="Comic Sans MS" panose="030F0902030302020204" pitchFamily="66" charset="0"/>
              </a:rPr>
              <a:t>lliwiau</a:t>
            </a:r>
            <a:r>
              <a:rPr lang="en-US" sz="7200" dirty="0">
                <a:latin typeface="Comic Sans MS" panose="030F0902030302020204" pitchFamily="66" charset="0"/>
              </a:rPr>
              <a:t> </a:t>
            </a:r>
            <a:r>
              <a:rPr lang="en-US" sz="7200" dirty="0" err="1">
                <a:latin typeface="Comic Sans MS" panose="030F0902030302020204" pitchFamily="66" charset="0"/>
              </a:rPr>
              <a:t>eilaidd</a:t>
            </a:r>
            <a:endParaRPr lang="en-US" sz="7200" dirty="0">
              <a:latin typeface="Comic Sans MS" panose="030F0902030302020204" pitchFamily="66" charset="0"/>
            </a:endParaRPr>
          </a:p>
        </p:txBody>
      </p:sp>
      <p:pic>
        <p:nvPicPr>
          <p:cNvPr id="3" name="Picture 2" descr="A circle of orange paint&#10;&#10;AI-generated content may be incorrect.">
            <a:extLst>
              <a:ext uri="{FF2B5EF4-FFF2-40B4-BE49-F238E27FC236}">
                <a16:creationId xmlns:a16="http://schemas.microsoft.com/office/drawing/2014/main" id="{732C85E6-D356-29B7-3202-54034543B67E}"/>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rcRect b="9542"/>
          <a:stretch>
            <a:fillRect/>
          </a:stretch>
        </p:blipFill>
        <p:spPr>
          <a:xfrm rot="5400000">
            <a:off x="3342247" y="-856758"/>
            <a:ext cx="2787010" cy="7597296"/>
          </a:xfrm>
          <a:prstGeom prst="rect">
            <a:avLst/>
          </a:prstGeom>
        </p:spPr>
      </p:pic>
    </p:spTree>
    <p:extLst>
      <p:ext uri="{BB962C8B-B14F-4D97-AF65-F5344CB8AC3E}">
        <p14:creationId xmlns:p14="http://schemas.microsoft.com/office/powerpoint/2010/main" val="119105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89771-9474-AF0F-2676-688C1E616E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F69EC93-67FD-5126-ECCA-B197EF0A9480}"/>
              </a:ext>
            </a:extLst>
          </p:cNvPr>
          <p:cNvSpPr txBox="1"/>
          <p:nvPr/>
        </p:nvSpPr>
        <p:spPr>
          <a:xfrm>
            <a:off x="1448972" y="4247510"/>
            <a:ext cx="6246055" cy="923330"/>
          </a:xfrm>
          <a:prstGeom prst="rect">
            <a:avLst/>
          </a:prstGeom>
          <a:noFill/>
        </p:spPr>
        <p:txBody>
          <a:bodyPr wrap="square" rtlCol="0">
            <a:spAutoFit/>
          </a:bodyPr>
          <a:lstStyle/>
          <a:p>
            <a:pPr algn="ctr"/>
            <a:r>
              <a:rPr lang="en-US" sz="5400" dirty="0" err="1">
                <a:latin typeface="Comic Sans MS" panose="030F0902030302020204" pitchFamily="66" charset="0"/>
              </a:rPr>
              <a:t>lliwiau</a:t>
            </a:r>
            <a:r>
              <a:rPr lang="en-US" sz="5400" dirty="0">
                <a:latin typeface="Comic Sans MS" panose="030F0902030302020204" pitchFamily="66" charset="0"/>
              </a:rPr>
              <a:t> </a:t>
            </a:r>
            <a:r>
              <a:rPr lang="en-US" sz="5400" dirty="0" err="1">
                <a:latin typeface="Comic Sans MS" panose="030F0902030302020204" pitchFamily="66" charset="0"/>
              </a:rPr>
              <a:t>cynnes</a:t>
            </a:r>
            <a:endParaRPr lang="en-US" sz="5400" dirty="0">
              <a:latin typeface="Comic Sans MS" panose="030F0902030302020204" pitchFamily="66" charset="0"/>
            </a:endParaRPr>
          </a:p>
        </p:txBody>
      </p:sp>
      <p:pic>
        <p:nvPicPr>
          <p:cNvPr id="5" name="Picture 2" descr="Understanding Color Theory | EntheosWeb">
            <a:extLst>
              <a:ext uri="{FF2B5EF4-FFF2-40B4-BE49-F238E27FC236}">
                <a16:creationId xmlns:a16="http://schemas.microsoft.com/office/drawing/2014/main" id="{C90950B5-FF35-E218-52CE-D9D806841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05" t="35416" r="72307" b="50000"/>
          <a:stretch>
            <a:fillRect/>
          </a:stretch>
        </p:blipFill>
        <p:spPr bwMode="auto">
          <a:xfrm>
            <a:off x="1927650" y="1424362"/>
            <a:ext cx="5288697" cy="2372256"/>
          </a:xfrm>
          <a:prstGeom prst="rect">
            <a:avLst/>
          </a:prstGeom>
          <a:noFill/>
          <a:extLst>
            <a:ext uri="{909E8E84-426E-40DD-AFC4-6F175D3DCCD1}">
              <a14:hiddenFill xmlns:a14="http://schemas.microsoft.com/office/drawing/2010/main">
                <a:solidFill>
                  <a:srgbClr val="FFFFFF"/>
                </a:solidFill>
              </a14:hiddenFill>
            </a:ext>
          </a:extLst>
        </p:spPr>
      </p:pic>
      <p:sp>
        <p:nvSpPr>
          <p:cNvPr id="6" name="Freeform 3">
            <a:extLst>
              <a:ext uri="{FF2B5EF4-FFF2-40B4-BE49-F238E27FC236}">
                <a16:creationId xmlns:a16="http://schemas.microsoft.com/office/drawing/2014/main" id="{CE910A10-5400-53F4-423E-B8D2F84CE026}"/>
              </a:ext>
            </a:extLst>
          </p:cNvPr>
          <p:cNvSpPr/>
          <p:nvPr/>
        </p:nvSpPr>
        <p:spPr>
          <a:xfrm>
            <a:off x="7512149" y="682532"/>
            <a:ext cx="1316594" cy="2372256"/>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3"/>
            <a:stretch>
              <a:fillRect l="-175481" t="-7003" r="-171129" b="-8849"/>
            </a:stretch>
          </a:blipFill>
        </p:spPr>
        <p:txBody>
          <a:bodyPr/>
          <a:lstStyle/>
          <a:p>
            <a:endParaRPr lang="en-US" sz="1600"/>
          </a:p>
        </p:txBody>
      </p:sp>
    </p:spTree>
    <p:extLst>
      <p:ext uri="{BB962C8B-B14F-4D97-AF65-F5344CB8AC3E}">
        <p14:creationId xmlns:p14="http://schemas.microsoft.com/office/powerpoint/2010/main" val="1764003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0E39A-2814-D14F-A2A5-E07A410FF99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551DE4B-66EB-A465-6B24-6658226B60F8}"/>
              </a:ext>
            </a:extLst>
          </p:cNvPr>
          <p:cNvSpPr txBox="1"/>
          <p:nvPr/>
        </p:nvSpPr>
        <p:spPr>
          <a:xfrm>
            <a:off x="1448972" y="4247510"/>
            <a:ext cx="6246055" cy="1107996"/>
          </a:xfrm>
          <a:prstGeom prst="rect">
            <a:avLst/>
          </a:prstGeom>
          <a:noFill/>
        </p:spPr>
        <p:txBody>
          <a:bodyPr wrap="square" rtlCol="0">
            <a:spAutoFit/>
          </a:bodyPr>
          <a:lstStyle/>
          <a:p>
            <a:pPr algn="ctr"/>
            <a:r>
              <a:rPr lang="en-US" sz="6600" dirty="0" err="1">
                <a:latin typeface="Comic Sans MS" panose="030F0902030302020204" pitchFamily="66" charset="0"/>
              </a:rPr>
              <a:t>lliwiau</a:t>
            </a:r>
            <a:r>
              <a:rPr lang="en-US" sz="5400" dirty="0">
                <a:latin typeface="Comic Sans MS" panose="030F0902030302020204" pitchFamily="66" charset="0"/>
              </a:rPr>
              <a:t> </a:t>
            </a:r>
            <a:r>
              <a:rPr lang="en-US" sz="6600" dirty="0" err="1">
                <a:latin typeface="Comic Sans MS" panose="030F0902030302020204" pitchFamily="66" charset="0"/>
              </a:rPr>
              <a:t>oer</a:t>
            </a:r>
            <a:endParaRPr lang="en-US" sz="5400" dirty="0">
              <a:latin typeface="Comic Sans MS" panose="030F0902030302020204" pitchFamily="66" charset="0"/>
            </a:endParaRPr>
          </a:p>
        </p:txBody>
      </p:sp>
      <p:pic>
        <p:nvPicPr>
          <p:cNvPr id="2" name="Picture 4" descr="Understanding Color Theory | EntheosWeb">
            <a:extLst>
              <a:ext uri="{FF2B5EF4-FFF2-40B4-BE49-F238E27FC236}">
                <a16:creationId xmlns:a16="http://schemas.microsoft.com/office/drawing/2014/main" id="{9BEA5D9E-484B-89F7-47E4-85D8451795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000" t="64918" r="54359" b="21516"/>
          <a:stretch>
            <a:fillRect/>
          </a:stretch>
        </p:blipFill>
        <p:spPr bwMode="auto">
          <a:xfrm>
            <a:off x="1335464" y="1110736"/>
            <a:ext cx="5761153" cy="2318264"/>
          </a:xfrm>
          <a:prstGeom prst="rect">
            <a:avLst/>
          </a:prstGeom>
          <a:noFill/>
          <a:extLst>
            <a:ext uri="{909E8E84-426E-40DD-AFC4-6F175D3DCCD1}">
              <a14:hiddenFill xmlns:a14="http://schemas.microsoft.com/office/drawing/2010/main">
                <a:solidFill>
                  <a:srgbClr val="FFFFFF"/>
                </a:solidFill>
              </a14:hiddenFill>
            </a:ext>
          </a:extLst>
        </p:spPr>
      </p:pic>
      <p:sp>
        <p:nvSpPr>
          <p:cNvPr id="4" name="Freeform 3">
            <a:extLst>
              <a:ext uri="{FF2B5EF4-FFF2-40B4-BE49-F238E27FC236}">
                <a16:creationId xmlns:a16="http://schemas.microsoft.com/office/drawing/2014/main" id="{118A0B92-1149-C579-738D-7B44AAD39105}"/>
              </a:ext>
            </a:extLst>
          </p:cNvPr>
          <p:cNvSpPr/>
          <p:nvPr/>
        </p:nvSpPr>
        <p:spPr>
          <a:xfrm>
            <a:off x="7371471" y="211015"/>
            <a:ext cx="1132415" cy="2495219"/>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3"/>
            <a:stretch>
              <a:fillRect l="-48757" r="-372001" b="-5016"/>
            </a:stretch>
          </a:blipFill>
        </p:spPr>
        <p:txBody>
          <a:bodyPr/>
          <a:lstStyle/>
          <a:p>
            <a:endParaRPr lang="en-US"/>
          </a:p>
        </p:txBody>
      </p:sp>
    </p:spTree>
    <p:extLst>
      <p:ext uri="{BB962C8B-B14F-4D97-AF65-F5344CB8AC3E}">
        <p14:creationId xmlns:p14="http://schemas.microsoft.com/office/powerpoint/2010/main" val="3482786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495A2-5C08-C763-C93F-DB64F01B74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5504869-4D5F-20E9-ADEF-FBCE2429388B}"/>
              </a:ext>
            </a:extLst>
          </p:cNvPr>
          <p:cNvSpPr txBox="1"/>
          <p:nvPr/>
        </p:nvSpPr>
        <p:spPr>
          <a:xfrm>
            <a:off x="1906291" y="4813774"/>
            <a:ext cx="5253925" cy="1569660"/>
          </a:xfrm>
          <a:prstGeom prst="rect">
            <a:avLst/>
          </a:prstGeom>
          <a:noFill/>
        </p:spPr>
        <p:txBody>
          <a:bodyPr wrap="square" rtlCol="0">
            <a:spAutoFit/>
          </a:bodyPr>
          <a:lstStyle/>
          <a:p>
            <a:pPr algn="ctr"/>
            <a:r>
              <a:rPr lang="en-US" sz="9600" dirty="0" err="1">
                <a:latin typeface="Comic Sans MS" panose="030F0902030302020204" pitchFamily="66" charset="0"/>
              </a:rPr>
              <a:t>cymysgu</a:t>
            </a:r>
            <a:endParaRPr lang="en-US" sz="9600" dirty="0">
              <a:latin typeface="Comic Sans MS" panose="030F0902030302020204" pitchFamily="66" charset="0"/>
            </a:endParaRPr>
          </a:p>
        </p:txBody>
      </p:sp>
      <p:pic>
        <p:nvPicPr>
          <p:cNvPr id="5" name="Drawing 3">
            <a:extLst>
              <a:ext uri="{FF2B5EF4-FFF2-40B4-BE49-F238E27FC236}">
                <a16:creationId xmlns:a16="http://schemas.microsoft.com/office/drawing/2014/main" id="{C52C7555-0CAF-F847-3AA4-98804082E044}"/>
              </a:ext>
            </a:extLst>
          </p:cNvPr>
          <p:cNvPicPr>
            <a:picLocks noChangeAspect="1"/>
          </p:cNvPicPr>
          <p:nvPr/>
        </p:nvPicPr>
        <p:blipFill>
          <a:blip r:embed="rId2"/>
          <a:stretch>
            <a:fillRect/>
          </a:stretch>
        </p:blipFill>
        <p:spPr>
          <a:xfrm>
            <a:off x="2579297" y="783846"/>
            <a:ext cx="4160314" cy="4029928"/>
          </a:xfrm>
          <a:prstGeom prst="rect">
            <a:avLst/>
          </a:prstGeom>
        </p:spPr>
      </p:pic>
    </p:spTree>
    <p:extLst>
      <p:ext uri="{BB962C8B-B14F-4D97-AF65-F5344CB8AC3E}">
        <p14:creationId xmlns:p14="http://schemas.microsoft.com/office/powerpoint/2010/main" val="570113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84E674E-BC81-2494-7D2F-80B58047D17B}"/>
              </a:ext>
            </a:extLst>
          </p:cNvPr>
          <p:cNvSpPr txBox="1"/>
          <p:nvPr/>
        </p:nvSpPr>
        <p:spPr>
          <a:xfrm>
            <a:off x="897491" y="70615"/>
            <a:ext cx="7346729" cy="1114380"/>
          </a:xfrm>
          <a:prstGeom prst="rect">
            <a:avLst/>
          </a:prstGeom>
        </p:spPr>
        <p:txBody>
          <a:bodyPr vert="horz" lIns="91440" tIns="45720" rIns="91440" bIns="45720" rtlCol="0" anchor="b">
            <a:normAutofit fontScale="70000" lnSpcReduction="20000"/>
          </a:bodyPr>
          <a:lstStyle/>
          <a:p>
            <a:pPr algn="ctr" defTabSz="914400">
              <a:lnSpc>
                <a:spcPct val="90000"/>
              </a:lnSpc>
              <a:spcBef>
                <a:spcPct val="0"/>
              </a:spcBef>
              <a:spcAft>
                <a:spcPts val="600"/>
              </a:spcAft>
            </a:pPr>
            <a:r>
              <a:rPr lang="en-US" sz="4500" u="sng" dirty="0">
                <a:latin typeface="Comic Sans MS" panose="030F0902030302020204" pitchFamily="66" charset="0"/>
                <a:ea typeface="+mj-ea"/>
                <a:cs typeface="+mj-cs"/>
              </a:rPr>
              <a:t>Gwaith </a:t>
            </a:r>
            <a:r>
              <a:rPr lang="en-US" sz="4500" u="sng" dirty="0" err="1">
                <a:latin typeface="Comic Sans MS" panose="030F0902030302020204" pitchFamily="66" charset="0"/>
                <a:ea typeface="+mj-ea"/>
                <a:cs typeface="+mj-cs"/>
              </a:rPr>
              <a:t>annibynnol-Parwch</a:t>
            </a:r>
            <a:r>
              <a:rPr lang="en-US" sz="4500" u="sng" dirty="0">
                <a:latin typeface="Comic Sans MS" panose="030F0902030302020204" pitchFamily="66" charset="0"/>
                <a:ea typeface="+mj-ea"/>
                <a:cs typeface="+mj-cs"/>
              </a:rPr>
              <a:t> y </a:t>
            </a:r>
            <a:r>
              <a:rPr lang="en-US" sz="4500" u="sng" dirty="0" err="1">
                <a:latin typeface="Comic Sans MS" panose="030F0902030302020204" pitchFamily="66" charset="0"/>
                <a:ea typeface="+mj-ea"/>
                <a:cs typeface="+mj-cs"/>
              </a:rPr>
              <a:t>Cardiau</a:t>
            </a:r>
            <a:endParaRPr lang="en-US" sz="4500" u="sng" dirty="0">
              <a:latin typeface="Comic Sans MS" panose="030F0902030302020204" pitchFamily="66" charset="0"/>
              <a:ea typeface="+mj-ea"/>
              <a:cs typeface="+mj-cs"/>
            </a:endParaRPr>
          </a:p>
          <a:p>
            <a:pPr algn="ctr" defTabSz="914400">
              <a:lnSpc>
                <a:spcPct val="90000"/>
              </a:lnSpc>
              <a:spcBef>
                <a:spcPct val="0"/>
              </a:spcBef>
              <a:spcAft>
                <a:spcPts val="600"/>
              </a:spcAft>
            </a:pPr>
            <a:r>
              <a:rPr lang="en-US" sz="4500" dirty="0" err="1">
                <a:latin typeface="Comic Sans MS" panose="030F0902030302020204" pitchFamily="66" charset="0"/>
                <a:ea typeface="+mj-ea"/>
                <a:cs typeface="+mj-cs"/>
              </a:rPr>
              <a:t>Rhowch</a:t>
            </a:r>
            <a:r>
              <a:rPr lang="en-US" sz="4500" dirty="0">
                <a:latin typeface="Comic Sans MS" panose="030F0902030302020204" pitchFamily="66" charset="0"/>
                <a:ea typeface="+mj-ea"/>
                <a:cs typeface="+mj-cs"/>
              </a:rPr>
              <a:t> y </a:t>
            </a:r>
            <a:r>
              <a:rPr lang="en-US" sz="4500" dirty="0" err="1">
                <a:latin typeface="Comic Sans MS" panose="030F0902030302020204" pitchFamily="66" charset="0"/>
                <a:ea typeface="+mj-ea"/>
                <a:cs typeface="+mj-cs"/>
              </a:rPr>
              <a:t>lluniau</a:t>
            </a:r>
            <a:r>
              <a:rPr lang="en-US" sz="4500" dirty="0">
                <a:latin typeface="Comic Sans MS" panose="030F0902030302020204" pitchFamily="66" charset="0"/>
                <a:ea typeface="+mj-ea"/>
                <a:cs typeface="+mj-cs"/>
              </a:rPr>
              <a:t> </a:t>
            </a:r>
            <a:r>
              <a:rPr lang="en-US" sz="4500" dirty="0" err="1">
                <a:latin typeface="Comic Sans MS" panose="030F0902030302020204" pitchFamily="66" charset="0"/>
                <a:ea typeface="+mj-ea"/>
                <a:cs typeface="+mj-cs"/>
              </a:rPr>
              <a:t>ar</a:t>
            </a:r>
            <a:r>
              <a:rPr lang="en-US" sz="4500" dirty="0">
                <a:latin typeface="Comic Sans MS" panose="030F0902030302020204" pitchFamily="66" charset="0"/>
                <a:ea typeface="+mj-ea"/>
                <a:cs typeface="+mj-cs"/>
              </a:rPr>
              <a:t> ben yr air</a:t>
            </a:r>
          </a:p>
        </p:txBody>
      </p:sp>
      <p:pic>
        <p:nvPicPr>
          <p:cNvPr id="10" name="Picture 9">
            <a:extLst>
              <a:ext uri="{FF2B5EF4-FFF2-40B4-BE49-F238E27FC236}">
                <a16:creationId xmlns:a16="http://schemas.microsoft.com/office/drawing/2014/main" id="{9A2A31DD-AEE8-6322-452F-C8C23D2685E4}"/>
              </a:ext>
            </a:extLst>
          </p:cNvPr>
          <p:cNvPicPr>
            <a:picLocks noChangeAspect="1"/>
          </p:cNvPicPr>
          <p:nvPr/>
        </p:nvPicPr>
        <p:blipFill>
          <a:blip r:embed="rId3"/>
          <a:srcRect/>
          <a:stretch/>
        </p:blipFill>
        <p:spPr>
          <a:xfrm rot="20761257">
            <a:off x="476115" y="2129836"/>
            <a:ext cx="4342766" cy="28631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2" name="Picture 11">
            <a:extLst>
              <a:ext uri="{FF2B5EF4-FFF2-40B4-BE49-F238E27FC236}">
                <a16:creationId xmlns:a16="http://schemas.microsoft.com/office/drawing/2014/main" id="{0CE7442A-A90E-76CC-C680-6AD7FB1407C9}"/>
              </a:ext>
            </a:extLst>
          </p:cNvPr>
          <p:cNvPicPr>
            <a:picLocks noChangeAspect="1"/>
          </p:cNvPicPr>
          <p:nvPr/>
        </p:nvPicPr>
        <p:blipFill>
          <a:blip r:embed="rId4"/>
          <a:srcRect/>
          <a:stretch/>
        </p:blipFill>
        <p:spPr>
          <a:xfrm rot="999919">
            <a:off x="4425662" y="3399929"/>
            <a:ext cx="4121206" cy="267194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6532885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585A987-D8AA-67ED-3E65-5C8BC0F0B33E}"/>
              </a:ext>
            </a:extLst>
          </p:cNvPr>
          <p:cNvPicPr>
            <a:picLocks noChangeAspect="1"/>
          </p:cNvPicPr>
          <p:nvPr/>
        </p:nvPicPr>
        <p:blipFill>
          <a:blip r:embed="rId2"/>
          <a:srcRect l="1736" r="1736"/>
          <a:stretch/>
        </p:blipFill>
        <p:spPr>
          <a:xfrm>
            <a:off x="1337151" y="201478"/>
            <a:ext cx="6469698" cy="6455044"/>
          </a:xfrm>
          <a:prstGeom prst="ellipse">
            <a:avLst/>
          </a:prstGeom>
          <a:ln>
            <a:noFill/>
          </a:ln>
          <a:effectLst>
            <a:softEdge rad="112500"/>
          </a:effectLst>
        </p:spPr>
      </p:pic>
      <p:sp>
        <p:nvSpPr>
          <p:cNvPr id="3" name="Oval 2">
            <a:extLst>
              <a:ext uri="{FF2B5EF4-FFF2-40B4-BE49-F238E27FC236}">
                <a16:creationId xmlns:a16="http://schemas.microsoft.com/office/drawing/2014/main" id="{EFF42DC4-2CFF-DC4D-B5E8-AE6DC984F366}"/>
              </a:ext>
            </a:extLst>
          </p:cNvPr>
          <p:cNvSpPr/>
          <p:nvPr/>
        </p:nvSpPr>
        <p:spPr>
          <a:xfrm>
            <a:off x="4091553" y="3120971"/>
            <a:ext cx="883403" cy="83109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riangle 3">
            <a:extLst>
              <a:ext uri="{FF2B5EF4-FFF2-40B4-BE49-F238E27FC236}">
                <a16:creationId xmlns:a16="http://schemas.microsoft.com/office/drawing/2014/main" id="{190BC28D-C455-2C35-F36A-4FFA43D7196D}"/>
              </a:ext>
            </a:extLst>
          </p:cNvPr>
          <p:cNvSpPr/>
          <p:nvPr/>
        </p:nvSpPr>
        <p:spPr>
          <a:xfrm rot="16200000">
            <a:off x="7665008" y="2780095"/>
            <a:ext cx="833033" cy="1588404"/>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1718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8" presetClass="emph" presetSubtype="0" repeatCount="indefinite" fill="hold" nodeType="clickEffect">
                                  <p:stCondLst>
                                    <p:cond delay="0"/>
                                  </p:stCondLst>
                                  <p:endCondLst>
                                    <p:cond evt="onNext" delay="0">
                                      <p:tgtEl>
                                        <p:sldTgt/>
                                      </p:tgtEl>
                                    </p:cond>
                                  </p:endCondLst>
                                  <p:childTnLst>
                                    <p:animRot by="21600000">
                                      <p:cBhvr>
                                        <p:cTn id="6" dur="1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90093-1B66-43E6-9178-160507BA4C3C}"/>
            </a:ext>
          </a:extLst>
        </p:cNvPr>
        <p:cNvGrpSpPr/>
        <p:nvPr/>
      </p:nvGrpSpPr>
      <p:grpSpPr>
        <a:xfrm>
          <a:off x="0" y="0"/>
          <a:ext cx="0" cy="0"/>
          <a:chOff x="0" y="0"/>
          <a:chExt cx="0" cy="0"/>
        </a:xfrm>
      </p:grpSpPr>
      <p:grpSp>
        <p:nvGrpSpPr>
          <p:cNvPr id="4" name="Group 40">
            <a:extLst>
              <a:ext uri="{FF2B5EF4-FFF2-40B4-BE49-F238E27FC236}">
                <a16:creationId xmlns:a16="http://schemas.microsoft.com/office/drawing/2014/main" id="{E14B2CFF-8B52-61D6-38E3-90C9CC6C65A0}"/>
              </a:ext>
            </a:extLst>
          </p:cNvPr>
          <p:cNvGrpSpPr/>
          <p:nvPr/>
        </p:nvGrpSpPr>
        <p:grpSpPr>
          <a:xfrm>
            <a:off x="1463316" y="1872595"/>
            <a:ext cx="6868436" cy="1820328"/>
            <a:chOff x="0" y="0"/>
            <a:chExt cx="5727378" cy="1511595"/>
          </a:xfrm>
        </p:grpSpPr>
        <p:sp>
          <p:nvSpPr>
            <p:cNvPr id="5" name="Freeform 41">
              <a:extLst>
                <a:ext uri="{FF2B5EF4-FFF2-40B4-BE49-F238E27FC236}">
                  <a16:creationId xmlns:a16="http://schemas.microsoft.com/office/drawing/2014/main" id="{CF77CB1F-E933-80DE-2205-8119273AD404}"/>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42">
              <a:extLst>
                <a:ext uri="{FF2B5EF4-FFF2-40B4-BE49-F238E27FC236}">
                  <a16:creationId xmlns:a16="http://schemas.microsoft.com/office/drawing/2014/main" id="{A9E2789F-32A7-7683-C09D-C63F73910B08}"/>
                </a:ext>
              </a:extLst>
            </p:cNvPr>
            <p:cNvSpPr/>
            <p:nvPr/>
          </p:nvSpPr>
          <p:spPr>
            <a:xfrm>
              <a:off x="2032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43">
              <a:extLst>
                <a:ext uri="{FF2B5EF4-FFF2-40B4-BE49-F238E27FC236}">
                  <a16:creationId xmlns:a16="http://schemas.microsoft.com/office/drawing/2014/main" id="{A87C6CE8-F88C-158E-9780-161253AAE66D}"/>
                </a:ext>
              </a:extLst>
            </p:cNvPr>
            <p:cNvSpPr/>
            <p:nvPr/>
          </p:nvSpPr>
          <p:spPr>
            <a:xfrm>
              <a:off x="4064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dirty="0"/>
            </a:p>
          </p:txBody>
        </p:sp>
      </p:grpSp>
      <p:sp>
        <p:nvSpPr>
          <p:cNvPr id="2" name="TextBox 1">
            <a:extLst>
              <a:ext uri="{FF2B5EF4-FFF2-40B4-BE49-F238E27FC236}">
                <a16:creationId xmlns:a16="http://schemas.microsoft.com/office/drawing/2014/main" id="{75D3B0FE-9F5A-8A61-A0AB-C1138C21DF0B}"/>
              </a:ext>
            </a:extLst>
          </p:cNvPr>
          <p:cNvSpPr txBox="1"/>
          <p:nvPr/>
        </p:nvSpPr>
        <p:spPr>
          <a:xfrm>
            <a:off x="690604" y="0"/>
            <a:ext cx="7534656" cy="1323439"/>
          </a:xfrm>
          <a:prstGeom prst="rect">
            <a:avLst/>
          </a:prstGeom>
          <a:noFill/>
        </p:spPr>
        <p:txBody>
          <a:bodyPr wrap="square" rtlCol="0">
            <a:spAutoFit/>
          </a:bodyPr>
          <a:lstStyle/>
          <a:p>
            <a:pPr algn="ctr"/>
            <a:r>
              <a:rPr lang="en-US" sz="4000" dirty="0" err="1">
                <a:latin typeface="Comic Sans MS" panose="030F0902030302020204" pitchFamily="66" charset="0"/>
              </a:rPr>
              <a:t>Gallwn</a:t>
            </a:r>
            <a:r>
              <a:rPr lang="en-US" sz="4000" dirty="0">
                <a:latin typeface="Comic Sans MS" panose="030F0902030302020204" pitchFamily="66" charset="0"/>
              </a:rPr>
              <a:t> </a:t>
            </a:r>
            <a:r>
              <a:rPr lang="en-US" sz="4000" dirty="0" err="1">
                <a:latin typeface="Comic Sans MS" panose="030F0902030302020204" pitchFamily="66" charset="0"/>
              </a:rPr>
              <a:t>ni</a:t>
            </a:r>
            <a:r>
              <a:rPr lang="en-US" sz="4000" dirty="0">
                <a:latin typeface="Comic Sans MS" panose="030F0902030302020204" pitchFamily="66" charset="0"/>
              </a:rPr>
              <a:t> </a:t>
            </a:r>
            <a:r>
              <a:rPr lang="en-US" sz="4000" dirty="0" err="1">
                <a:latin typeface="Comic Sans MS" panose="030F0902030302020204" pitchFamily="66" charset="0"/>
              </a:rPr>
              <a:t>ddefnyddio’r</a:t>
            </a:r>
            <a:r>
              <a:rPr lang="en-US" sz="4000" dirty="0">
                <a:latin typeface="Comic Sans MS" panose="030F0902030302020204" pitchFamily="66" charset="0"/>
              </a:rPr>
              <a:t> </a:t>
            </a:r>
            <a:r>
              <a:rPr lang="en-US" sz="4000" dirty="0" err="1">
                <a:latin typeface="Comic Sans MS" panose="030F0902030302020204" pitchFamily="66" charset="0"/>
              </a:rPr>
              <a:t>lliwiau</a:t>
            </a:r>
            <a:r>
              <a:rPr lang="en-US" sz="4000" dirty="0">
                <a:latin typeface="Comic Sans MS" panose="030F0902030302020204" pitchFamily="66" charset="0"/>
              </a:rPr>
              <a:t> </a:t>
            </a:r>
            <a:r>
              <a:rPr lang="en-US" sz="4000" dirty="0" err="1">
                <a:latin typeface="Comic Sans MS" panose="030F0902030302020204" pitchFamily="66" charset="0"/>
              </a:rPr>
              <a:t>sylfaenol</a:t>
            </a:r>
            <a:r>
              <a:rPr lang="en-US" sz="4000" dirty="0">
                <a:latin typeface="Comic Sans MS" panose="030F0902030302020204" pitchFamily="66" charset="0"/>
              </a:rPr>
              <a:t> </a:t>
            </a:r>
            <a:r>
              <a:rPr lang="en-US" sz="4000" dirty="0" err="1">
                <a:latin typeface="Comic Sans MS" panose="030F0902030302020204" pitchFamily="66" charset="0"/>
              </a:rPr>
              <a:t>i</a:t>
            </a:r>
            <a:r>
              <a:rPr lang="en-US" sz="4000" dirty="0">
                <a:latin typeface="Comic Sans MS" panose="030F0902030302020204" pitchFamily="66" charset="0"/>
              </a:rPr>
              <a:t> </a:t>
            </a:r>
            <a:r>
              <a:rPr lang="en-US" sz="4000" dirty="0" err="1">
                <a:latin typeface="Comic Sans MS" panose="030F0902030302020204" pitchFamily="66" charset="0"/>
              </a:rPr>
              <a:t>wneud</a:t>
            </a:r>
            <a:r>
              <a:rPr lang="en-US" sz="4000" dirty="0">
                <a:latin typeface="Comic Sans MS" panose="030F0902030302020204" pitchFamily="66" charset="0"/>
              </a:rPr>
              <a:t> </a:t>
            </a:r>
            <a:r>
              <a:rPr lang="en-US" sz="4000" dirty="0" err="1">
                <a:latin typeface="Comic Sans MS" panose="030F0902030302020204" pitchFamily="66" charset="0"/>
              </a:rPr>
              <a:t>lliwiau</a:t>
            </a:r>
            <a:r>
              <a:rPr lang="en-US" sz="4000" dirty="0">
                <a:latin typeface="Comic Sans MS" panose="030F0902030302020204" pitchFamily="66" charset="0"/>
              </a:rPr>
              <a:t> </a:t>
            </a:r>
            <a:r>
              <a:rPr lang="en-US" sz="4000" dirty="0" err="1">
                <a:latin typeface="Comic Sans MS" panose="030F0902030302020204" pitchFamily="66" charset="0"/>
              </a:rPr>
              <a:t>eilaidd</a:t>
            </a:r>
            <a:endParaRPr lang="en-US" sz="4000" dirty="0">
              <a:latin typeface="Comic Sans MS" panose="030F0902030302020204" pitchFamily="66" charset="0"/>
            </a:endParaRPr>
          </a:p>
        </p:txBody>
      </p:sp>
      <p:pic>
        <p:nvPicPr>
          <p:cNvPr id="3" name="Picture 2" descr="A circle of orange paint&#10;&#10;AI-generated content may be incorrect.">
            <a:extLst>
              <a:ext uri="{FF2B5EF4-FFF2-40B4-BE49-F238E27FC236}">
                <a16:creationId xmlns:a16="http://schemas.microsoft.com/office/drawing/2014/main" id="{1DC41BE5-B4EA-30E6-6154-2B9CE9C2835F}"/>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Lst>
          </a:blip>
          <a:srcRect b="9542"/>
          <a:stretch>
            <a:fillRect/>
          </a:stretch>
        </p:blipFill>
        <p:spPr>
          <a:xfrm rot="5400000">
            <a:off x="3504029" y="1645332"/>
            <a:ext cx="2787010" cy="7980504"/>
          </a:xfrm>
          <a:prstGeom prst="rect">
            <a:avLst/>
          </a:prstGeom>
        </p:spPr>
      </p:pic>
      <p:sp>
        <p:nvSpPr>
          <p:cNvPr id="7" name="Curved Right Arrow 6">
            <a:extLst>
              <a:ext uri="{FF2B5EF4-FFF2-40B4-BE49-F238E27FC236}">
                <a16:creationId xmlns:a16="http://schemas.microsoft.com/office/drawing/2014/main" id="{84615E4B-BD57-2259-0C63-C636C8EDC944}"/>
              </a:ext>
            </a:extLst>
          </p:cNvPr>
          <p:cNvSpPr/>
          <p:nvPr/>
        </p:nvSpPr>
        <p:spPr>
          <a:xfrm>
            <a:off x="256214" y="2962656"/>
            <a:ext cx="1036320" cy="2279904"/>
          </a:xfrm>
          <a:prstGeom prst="curved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2675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extBox 2">
            <a:extLst>
              <a:ext uri="{FF2B5EF4-FFF2-40B4-BE49-F238E27FC236}">
                <a16:creationId xmlns:a16="http://schemas.microsoft.com/office/drawing/2014/main" id="{4F6BF659-00AF-9C5B-FA56-A514FD3D9B46}"/>
              </a:ext>
            </a:extLst>
          </p:cNvPr>
          <p:cNvGraphicFramePr/>
          <p:nvPr>
            <p:extLst>
              <p:ext uri="{D42A27DB-BD31-4B8C-83A1-F6EECF244321}">
                <p14:modId xmlns:p14="http://schemas.microsoft.com/office/powerpoint/2010/main" val="2616656421"/>
              </p:ext>
            </p:extLst>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2EFA7A4-DE68-6983-FB71-A46D0BD128EA}"/>
              </a:ext>
            </a:extLst>
          </p:cNvPr>
          <p:cNvSpPr txBox="1"/>
          <p:nvPr/>
        </p:nvSpPr>
        <p:spPr>
          <a:xfrm>
            <a:off x="3031228" y="2182201"/>
            <a:ext cx="5566000" cy="1323439"/>
          </a:xfrm>
          <a:prstGeom prst="rect">
            <a:avLst/>
          </a:prstGeom>
          <a:noFill/>
        </p:spPr>
        <p:txBody>
          <a:bodyPr wrap="square" rtlCol="0">
            <a:spAutoFit/>
          </a:bodyPr>
          <a:lstStyle/>
          <a:p>
            <a:pPr algn="ctr"/>
            <a:r>
              <a:rPr lang="en-US" sz="8000" b="1" dirty="0" err="1">
                <a:latin typeface="Comic Sans MS" panose="030F0902030302020204" pitchFamily="66" charset="0"/>
              </a:rPr>
              <a:t>cymysgu</a:t>
            </a:r>
            <a:endParaRPr lang="en-US" sz="8000" b="1" dirty="0">
              <a:latin typeface="Comic Sans MS" panose="030F0902030302020204" pitchFamily="66" charset="0"/>
            </a:endParaRPr>
          </a:p>
        </p:txBody>
      </p:sp>
      <p:pic>
        <p:nvPicPr>
          <p:cNvPr id="4" name="Drawing 3">
            <a:extLst>
              <a:ext uri="{FF2B5EF4-FFF2-40B4-BE49-F238E27FC236}">
                <a16:creationId xmlns:a16="http://schemas.microsoft.com/office/drawing/2014/main" id="{9CB6BD5E-178C-2BB7-DA36-9F568044A45F}"/>
              </a:ext>
            </a:extLst>
          </p:cNvPr>
          <p:cNvPicPr>
            <a:picLocks noChangeAspect="1"/>
          </p:cNvPicPr>
          <p:nvPr/>
        </p:nvPicPr>
        <p:blipFill>
          <a:blip r:embed="rId7"/>
          <a:stretch>
            <a:fillRect/>
          </a:stretch>
        </p:blipFill>
        <p:spPr>
          <a:xfrm>
            <a:off x="745427" y="1083566"/>
            <a:ext cx="2553560" cy="2473530"/>
          </a:xfrm>
          <a:prstGeom prst="rect">
            <a:avLst/>
          </a:prstGeom>
        </p:spPr>
      </p:pic>
      <p:sp>
        <p:nvSpPr>
          <p:cNvPr id="5" name="TextBox 4">
            <a:extLst>
              <a:ext uri="{FF2B5EF4-FFF2-40B4-BE49-F238E27FC236}">
                <a16:creationId xmlns:a16="http://schemas.microsoft.com/office/drawing/2014/main" id="{23E2F1DC-4CDC-5B6A-00A2-F2C94502BA14}"/>
              </a:ext>
            </a:extLst>
          </p:cNvPr>
          <p:cNvSpPr txBox="1"/>
          <p:nvPr/>
        </p:nvSpPr>
        <p:spPr>
          <a:xfrm>
            <a:off x="3031228" y="979637"/>
            <a:ext cx="5566000" cy="1323439"/>
          </a:xfrm>
          <a:prstGeom prst="rect">
            <a:avLst/>
          </a:prstGeom>
          <a:noFill/>
        </p:spPr>
        <p:txBody>
          <a:bodyPr wrap="square" rtlCol="0">
            <a:spAutoFit/>
          </a:bodyPr>
          <a:lstStyle/>
          <a:p>
            <a:pPr algn="ctr"/>
            <a:r>
              <a:rPr lang="en-US" sz="8000" dirty="0" err="1">
                <a:solidFill>
                  <a:srgbClr val="FF0000"/>
                </a:solidFill>
                <a:latin typeface="Comic Sans MS" panose="030F0902030302020204" pitchFamily="66" charset="0"/>
              </a:rPr>
              <a:t>Berfenw</a:t>
            </a:r>
            <a:r>
              <a:rPr lang="en-US" sz="8000" dirty="0">
                <a:solidFill>
                  <a:srgbClr val="FF0000"/>
                </a:solidFill>
                <a:latin typeface="Comic Sans MS" panose="030F0902030302020204" pitchFamily="66" charset="0"/>
              </a:rPr>
              <a:t>:</a:t>
            </a:r>
          </a:p>
        </p:txBody>
      </p:sp>
      <p:sp>
        <p:nvSpPr>
          <p:cNvPr id="7" name="Freeform 6">
            <a:extLst>
              <a:ext uri="{FF2B5EF4-FFF2-40B4-BE49-F238E27FC236}">
                <a16:creationId xmlns:a16="http://schemas.microsoft.com/office/drawing/2014/main" id="{1C64FCB9-A0D0-B37B-AD01-52C5855494D9}"/>
              </a:ext>
            </a:extLst>
          </p:cNvPr>
          <p:cNvSpPr/>
          <p:nvPr/>
        </p:nvSpPr>
        <p:spPr>
          <a:xfrm>
            <a:off x="290944" y="5411169"/>
            <a:ext cx="1517326" cy="1236788"/>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8" name="Freeform 7">
            <a:extLst>
              <a:ext uri="{FF2B5EF4-FFF2-40B4-BE49-F238E27FC236}">
                <a16:creationId xmlns:a16="http://schemas.microsoft.com/office/drawing/2014/main" id="{B2CBC0F1-2998-9555-6326-C056E74AE374}"/>
              </a:ext>
            </a:extLst>
          </p:cNvPr>
          <p:cNvSpPr/>
          <p:nvPr/>
        </p:nvSpPr>
        <p:spPr>
          <a:xfrm>
            <a:off x="691334" y="3704353"/>
            <a:ext cx="712164" cy="1236785"/>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9" name="TextBox 8">
            <a:extLst>
              <a:ext uri="{FF2B5EF4-FFF2-40B4-BE49-F238E27FC236}">
                <a16:creationId xmlns:a16="http://schemas.microsoft.com/office/drawing/2014/main" id="{BDE5975A-EE39-2E91-276E-8864E207FEE2}"/>
              </a:ext>
            </a:extLst>
          </p:cNvPr>
          <p:cNvSpPr txBox="1"/>
          <p:nvPr/>
        </p:nvSpPr>
        <p:spPr>
          <a:xfrm>
            <a:off x="898838" y="3661025"/>
            <a:ext cx="5566000" cy="1323439"/>
          </a:xfrm>
          <a:prstGeom prst="rect">
            <a:avLst/>
          </a:prstGeom>
          <a:noFill/>
        </p:spPr>
        <p:txBody>
          <a:bodyPr wrap="square" rtlCol="0">
            <a:spAutoFit/>
          </a:bodyPr>
          <a:lstStyle/>
          <a:p>
            <a:pPr algn="ctr"/>
            <a:r>
              <a:rPr lang="en-US" sz="8000" dirty="0" err="1">
                <a:latin typeface="Comic Sans MS" panose="030F0902030302020204" pitchFamily="66" charset="0"/>
              </a:rPr>
              <a:t>cymysgu</a:t>
            </a:r>
            <a:endParaRPr lang="en-US" sz="8000" dirty="0">
              <a:latin typeface="Comic Sans MS" panose="030F0902030302020204" pitchFamily="66" charset="0"/>
            </a:endParaRPr>
          </a:p>
        </p:txBody>
      </p:sp>
      <p:sp>
        <p:nvSpPr>
          <p:cNvPr id="10" name="TextBox 9">
            <a:extLst>
              <a:ext uri="{FF2B5EF4-FFF2-40B4-BE49-F238E27FC236}">
                <a16:creationId xmlns:a16="http://schemas.microsoft.com/office/drawing/2014/main" id="{191BC29B-1FD5-5C8C-B35C-6C82B8A705AC}"/>
              </a:ext>
            </a:extLst>
          </p:cNvPr>
          <p:cNvSpPr txBox="1"/>
          <p:nvPr/>
        </p:nvSpPr>
        <p:spPr>
          <a:xfrm>
            <a:off x="1169720" y="5259971"/>
            <a:ext cx="5566000" cy="1323439"/>
          </a:xfrm>
          <a:prstGeom prst="rect">
            <a:avLst/>
          </a:prstGeom>
          <a:noFill/>
        </p:spPr>
        <p:txBody>
          <a:bodyPr wrap="square" rtlCol="0">
            <a:spAutoFit/>
          </a:bodyPr>
          <a:lstStyle/>
          <a:p>
            <a:pPr algn="ctr"/>
            <a:r>
              <a:rPr lang="en-US" sz="8000" dirty="0" err="1">
                <a:latin typeface="Comic Sans MS" panose="030F0902030302020204" pitchFamily="66" charset="0"/>
              </a:rPr>
              <a:t>cymysgu</a:t>
            </a:r>
            <a:endParaRPr lang="en-US" sz="8000" dirty="0">
              <a:latin typeface="Comic Sans MS" panose="030F0902030302020204" pitchFamily="66" charset="0"/>
            </a:endParaRPr>
          </a:p>
        </p:txBody>
      </p:sp>
      <p:sp>
        <p:nvSpPr>
          <p:cNvPr id="11" name="TextBox 10">
            <a:extLst>
              <a:ext uri="{FF2B5EF4-FFF2-40B4-BE49-F238E27FC236}">
                <a16:creationId xmlns:a16="http://schemas.microsoft.com/office/drawing/2014/main" id="{6C135B0A-4142-129C-230D-6FA5612932FE}"/>
              </a:ext>
            </a:extLst>
          </p:cNvPr>
          <p:cNvSpPr txBox="1"/>
          <p:nvPr/>
        </p:nvSpPr>
        <p:spPr>
          <a:xfrm>
            <a:off x="5049887" y="3537914"/>
            <a:ext cx="1007390" cy="1569660"/>
          </a:xfrm>
          <a:prstGeom prst="rect">
            <a:avLst/>
          </a:prstGeom>
          <a:solidFill>
            <a:schemeClr val="bg1"/>
          </a:solidFill>
        </p:spPr>
        <p:txBody>
          <a:bodyPr wrap="square" rtlCol="0">
            <a:spAutoFit/>
          </a:bodyPr>
          <a:lstStyle/>
          <a:p>
            <a:r>
              <a:rPr lang="en-US" sz="9600" dirty="0">
                <a:solidFill>
                  <a:srgbClr val="00B050"/>
                </a:solidFill>
                <a:latin typeface="Comic Sans MS" panose="030F0902030302020204" pitchFamily="66" charset="0"/>
              </a:rPr>
              <a:t>a</a:t>
            </a:r>
          </a:p>
        </p:txBody>
      </p:sp>
      <p:sp>
        <p:nvSpPr>
          <p:cNvPr id="12" name="TextBox 11">
            <a:extLst>
              <a:ext uri="{FF2B5EF4-FFF2-40B4-BE49-F238E27FC236}">
                <a16:creationId xmlns:a16="http://schemas.microsoft.com/office/drawing/2014/main" id="{9A76A8E8-3FC4-FE0A-9C69-1050A37B4483}"/>
              </a:ext>
            </a:extLst>
          </p:cNvPr>
          <p:cNvSpPr txBox="1"/>
          <p:nvPr/>
        </p:nvSpPr>
        <p:spPr>
          <a:xfrm>
            <a:off x="5326152" y="5324518"/>
            <a:ext cx="2819136" cy="1323439"/>
          </a:xfrm>
          <a:prstGeom prst="rect">
            <a:avLst/>
          </a:prstGeom>
          <a:solidFill>
            <a:schemeClr val="bg1"/>
          </a:solidFill>
        </p:spPr>
        <p:txBody>
          <a:bodyPr wrap="square" rtlCol="0">
            <a:spAutoFit/>
          </a:bodyPr>
          <a:lstStyle/>
          <a:p>
            <a:r>
              <a:rPr lang="en-US" sz="8000" dirty="0" err="1">
                <a:solidFill>
                  <a:srgbClr val="7030A0"/>
                </a:solidFill>
                <a:latin typeface="Comic Sans MS" panose="030F0902030302020204" pitchFamily="66" charset="0"/>
              </a:rPr>
              <a:t>wch</a:t>
            </a:r>
            <a:endParaRPr lang="en-US" sz="8000" dirty="0">
              <a:solidFill>
                <a:srgbClr val="7030A0"/>
              </a:solidFill>
              <a:latin typeface="Comic Sans MS" panose="030F0902030302020204" pitchFamily="66" charset="0"/>
            </a:endParaRPr>
          </a:p>
        </p:txBody>
      </p:sp>
    </p:spTree>
    <p:extLst>
      <p:ext uri="{BB962C8B-B14F-4D97-AF65-F5344CB8AC3E}">
        <p14:creationId xmlns:p14="http://schemas.microsoft.com/office/powerpoint/2010/main" val="1426408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5064B-4B3B-DEDE-1EEF-7EE1E0F00F1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14BC48D-1BAD-9DC4-853C-DD035170BA74}"/>
              </a:ext>
            </a:extLst>
          </p:cNvPr>
          <p:cNvSpPr txBox="1"/>
          <p:nvPr/>
        </p:nvSpPr>
        <p:spPr>
          <a:xfrm>
            <a:off x="85060" y="1936973"/>
            <a:ext cx="9058940" cy="4524315"/>
          </a:xfrm>
          <a:prstGeom prst="rect">
            <a:avLst/>
          </a:prstGeom>
          <a:noFill/>
        </p:spPr>
        <p:txBody>
          <a:bodyPr wrap="square" rtlCol="0">
            <a:spAutoFit/>
          </a:bodyPr>
          <a:lstStyle/>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oren</a:t>
            </a:r>
            <a:r>
              <a:rPr lang="en-US" sz="3200" u="sng" dirty="0">
                <a:latin typeface="Comic Sans MS" panose="030F0902030302020204" pitchFamily="66" charset="0"/>
              </a:rPr>
              <a:t>?</a:t>
            </a:r>
          </a:p>
          <a:p>
            <a:pPr algn="ctr"/>
            <a:r>
              <a:rPr lang="en-US" sz="3200" dirty="0" err="1">
                <a:solidFill>
                  <a:srgbClr val="7030A0"/>
                </a:solidFill>
                <a:latin typeface="Comic Sans MS" panose="030F0902030302020204" pitchFamily="66" charset="0"/>
              </a:rPr>
              <a:t>Cymysgwch</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melyn</a:t>
            </a:r>
            <a:endParaRPr lang="en-US" sz="3200" dirty="0">
              <a:latin typeface="Comic Sans MS" panose="030F0902030302020204" pitchFamily="66" charset="0"/>
            </a:endParaRPr>
          </a:p>
          <a:p>
            <a:pPr algn="ctr"/>
            <a:endParaRPr lang="en-US" sz="3200" dirty="0">
              <a:latin typeface="Comic Sans MS" panose="030F0902030302020204" pitchFamily="66" charset="0"/>
            </a:endParaRPr>
          </a:p>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gwyrdd</a:t>
            </a:r>
            <a:r>
              <a:rPr lang="en-US" sz="3200" u="sng" dirty="0">
                <a:latin typeface="Comic Sans MS" panose="030F0902030302020204" pitchFamily="66" charset="0"/>
              </a:rPr>
              <a:t>?</a:t>
            </a:r>
          </a:p>
          <a:p>
            <a:pPr algn="ctr"/>
            <a:r>
              <a:rPr lang="en-US" sz="3200" dirty="0" err="1">
                <a:solidFill>
                  <a:srgbClr val="7030A0"/>
                </a:solidFill>
                <a:latin typeface="Comic Sans MS" panose="030F0902030302020204" pitchFamily="66" charset="0"/>
              </a:rPr>
              <a:t>Cymysgwch</a:t>
            </a:r>
            <a:r>
              <a:rPr lang="en-US" sz="3200" dirty="0">
                <a:solidFill>
                  <a:srgbClr val="FF0000"/>
                </a:solidFill>
                <a:latin typeface="Comic Sans MS" panose="030F0902030302020204" pitchFamily="66" charset="0"/>
              </a:rPr>
              <a:t> </a:t>
            </a:r>
            <a:r>
              <a:rPr lang="en-US" sz="3200" dirty="0" err="1">
                <a:latin typeface="Comic Sans MS" panose="030F0902030302020204" pitchFamily="66" charset="0"/>
              </a:rPr>
              <a:t>melyn</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endParaRPr lang="en-US" sz="3200" dirty="0">
              <a:latin typeface="Comic Sans MS" panose="030F0902030302020204" pitchFamily="66" charset="0"/>
            </a:endParaRPr>
          </a:p>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porffor</a:t>
            </a:r>
            <a:r>
              <a:rPr lang="en-US" sz="3200" u="sng" dirty="0">
                <a:latin typeface="Comic Sans MS" panose="030F0902030302020204" pitchFamily="66" charset="0"/>
              </a:rPr>
              <a:t>?</a:t>
            </a:r>
          </a:p>
          <a:p>
            <a:pPr algn="ctr"/>
            <a:r>
              <a:rPr lang="en-US" sz="3200" dirty="0" err="1">
                <a:solidFill>
                  <a:srgbClr val="7030A0"/>
                </a:solidFill>
                <a:latin typeface="Comic Sans MS" panose="030F0902030302020204" pitchFamily="66" charset="0"/>
              </a:rPr>
              <a:t>Cymysgwch</a:t>
            </a:r>
            <a:r>
              <a:rPr lang="en-US" sz="3200" dirty="0">
                <a:solidFill>
                  <a:srgbClr val="FF0000"/>
                </a:solidFill>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r>
              <a:rPr lang="en-US" sz="3200" dirty="0">
                <a:latin typeface="Comic Sans MS" panose="030F0902030302020204" pitchFamily="66" charset="0"/>
              </a:rPr>
              <a:t> </a:t>
            </a:r>
          </a:p>
        </p:txBody>
      </p:sp>
      <p:graphicFrame>
        <p:nvGraphicFramePr>
          <p:cNvPr id="12" name="TextBox 2">
            <a:extLst>
              <a:ext uri="{FF2B5EF4-FFF2-40B4-BE49-F238E27FC236}">
                <a16:creationId xmlns:a16="http://schemas.microsoft.com/office/drawing/2014/main" id="{BBC6C2AB-858D-53BA-4628-CD230DDA2B75}"/>
              </a:ext>
            </a:extLst>
          </p:cNvPr>
          <p:cNvGraphicFramePr/>
          <p:nvPr>
            <p:extLst>
              <p:ext uri="{D42A27DB-BD31-4B8C-83A1-F6EECF244321}">
                <p14:modId xmlns:p14="http://schemas.microsoft.com/office/powerpoint/2010/main" val="3459372088"/>
              </p:ext>
            </p:extLst>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reeform 3">
            <a:extLst>
              <a:ext uri="{FF2B5EF4-FFF2-40B4-BE49-F238E27FC236}">
                <a16:creationId xmlns:a16="http://schemas.microsoft.com/office/drawing/2014/main" id="{2ADA7CF3-EC98-0627-BC89-F7BF8204AF7E}"/>
              </a:ext>
            </a:extLst>
          </p:cNvPr>
          <p:cNvSpPr/>
          <p:nvPr/>
        </p:nvSpPr>
        <p:spPr>
          <a:xfrm>
            <a:off x="607125" y="3687554"/>
            <a:ext cx="1019311" cy="92927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9" name="Freeform 8">
            <a:extLst>
              <a:ext uri="{FF2B5EF4-FFF2-40B4-BE49-F238E27FC236}">
                <a16:creationId xmlns:a16="http://schemas.microsoft.com/office/drawing/2014/main" id="{65D4EFE3-6008-120B-5002-8DF2046C59B6}"/>
              </a:ext>
            </a:extLst>
          </p:cNvPr>
          <p:cNvSpPr/>
          <p:nvPr/>
        </p:nvSpPr>
        <p:spPr>
          <a:xfrm>
            <a:off x="691382" y="5238597"/>
            <a:ext cx="1019312" cy="92927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3" name="Freeform 2">
            <a:extLst>
              <a:ext uri="{FF2B5EF4-FFF2-40B4-BE49-F238E27FC236}">
                <a16:creationId xmlns:a16="http://schemas.microsoft.com/office/drawing/2014/main" id="{FA5E5271-2C80-CA11-7C4F-1F503D8918B6}"/>
              </a:ext>
            </a:extLst>
          </p:cNvPr>
          <p:cNvSpPr/>
          <p:nvPr/>
        </p:nvSpPr>
        <p:spPr>
          <a:xfrm>
            <a:off x="708669" y="1936973"/>
            <a:ext cx="1019312" cy="92927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Freeform 5">
            <a:extLst>
              <a:ext uri="{FF2B5EF4-FFF2-40B4-BE49-F238E27FC236}">
                <a16:creationId xmlns:a16="http://schemas.microsoft.com/office/drawing/2014/main" id="{2FF48CCA-0013-CF5C-B94F-5E7735233A5E}"/>
              </a:ext>
            </a:extLst>
          </p:cNvPr>
          <p:cNvSpPr/>
          <p:nvPr/>
        </p:nvSpPr>
        <p:spPr>
          <a:xfrm>
            <a:off x="6600688" y="186392"/>
            <a:ext cx="1019312" cy="76518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18924567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CD3C3B-F868-FA75-7F40-E4F19936A0CD}"/>
              </a:ext>
            </a:extLst>
          </p:cNvPr>
          <p:cNvSpPr txBox="1"/>
          <p:nvPr/>
        </p:nvSpPr>
        <p:spPr>
          <a:xfrm>
            <a:off x="449705" y="793912"/>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oren</a:t>
            </a:r>
            <a:r>
              <a:rPr lang="en-US" sz="3600" u="sng" dirty="0">
                <a:latin typeface="Comic Sans MS" panose="030F0902030302020204" pitchFamily="66" charset="0"/>
              </a:rPr>
              <a:t>?</a:t>
            </a:r>
          </a:p>
        </p:txBody>
      </p:sp>
      <p:sp>
        <p:nvSpPr>
          <p:cNvPr id="6" name="TextBox 5">
            <a:extLst>
              <a:ext uri="{FF2B5EF4-FFF2-40B4-BE49-F238E27FC236}">
                <a16:creationId xmlns:a16="http://schemas.microsoft.com/office/drawing/2014/main" id="{FEE09AE1-4BB6-9F9D-4C09-3365CDD526D8}"/>
              </a:ext>
            </a:extLst>
          </p:cNvPr>
          <p:cNvSpPr txBox="1"/>
          <p:nvPr/>
        </p:nvSpPr>
        <p:spPr>
          <a:xfrm>
            <a:off x="329783" y="5230408"/>
            <a:ext cx="8244590" cy="646331"/>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solidFill>
                  <a:srgbClr val="FF0000"/>
                </a:solidFill>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melyn</a:t>
            </a:r>
            <a:endParaRPr lang="en-US" sz="3600" dirty="0">
              <a:latin typeface="Comic Sans MS" panose="030F0902030302020204" pitchFamily="66" charset="0"/>
            </a:endParaRPr>
          </a:p>
        </p:txBody>
      </p:sp>
      <p:grpSp>
        <p:nvGrpSpPr>
          <p:cNvPr id="7" name="Group 8">
            <a:extLst>
              <a:ext uri="{FF2B5EF4-FFF2-40B4-BE49-F238E27FC236}">
                <a16:creationId xmlns:a16="http://schemas.microsoft.com/office/drawing/2014/main" id="{70C86786-B420-A4AD-3B80-B2367CE64F52}"/>
              </a:ext>
            </a:extLst>
          </p:cNvPr>
          <p:cNvGrpSpPr/>
          <p:nvPr/>
        </p:nvGrpSpPr>
        <p:grpSpPr>
          <a:xfrm>
            <a:off x="449705" y="2484924"/>
            <a:ext cx="8244590" cy="1742301"/>
            <a:chOff x="0" y="0"/>
            <a:chExt cx="8128000" cy="1511595"/>
          </a:xfrm>
        </p:grpSpPr>
        <p:sp>
          <p:nvSpPr>
            <p:cNvPr id="8" name="Freeform 9">
              <a:extLst>
                <a:ext uri="{FF2B5EF4-FFF2-40B4-BE49-F238E27FC236}">
                  <a16:creationId xmlns:a16="http://schemas.microsoft.com/office/drawing/2014/main" id="{0F18BF62-5FA5-8326-B789-100CF34DD579}"/>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10">
              <a:extLst>
                <a:ext uri="{FF2B5EF4-FFF2-40B4-BE49-F238E27FC236}">
                  <a16:creationId xmlns:a16="http://schemas.microsoft.com/office/drawing/2014/main" id="{EF22EE31-9095-9C3A-8CE8-7DCF625BF558}"/>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11">
              <a:extLst>
                <a:ext uri="{FF2B5EF4-FFF2-40B4-BE49-F238E27FC236}">
                  <a16:creationId xmlns:a16="http://schemas.microsoft.com/office/drawing/2014/main" id="{15D8083D-0D8B-8C05-6AFC-62776CF87028}"/>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Freeform 12">
              <a:extLst>
                <a:ext uri="{FF2B5EF4-FFF2-40B4-BE49-F238E27FC236}">
                  <a16:creationId xmlns:a16="http://schemas.microsoft.com/office/drawing/2014/main" id="{603250A7-3B16-C312-A7CC-35F9B549735F}"/>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Freeform 13">
              <a:extLst>
                <a:ext uri="{FF2B5EF4-FFF2-40B4-BE49-F238E27FC236}">
                  <a16:creationId xmlns:a16="http://schemas.microsoft.com/office/drawing/2014/main" id="{38D54583-F5B6-BB13-B486-77E1810296C3}"/>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sp>
        <p:nvSpPr>
          <p:cNvPr id="2" name="Freeform 1">
            <a:extLst>
              <a:ext uri="{FF2B5EF4-FFF2-40B4-BE49-F238E27FC236}">
                <a16:creationId xmlns:a16="http://schemas.microsoft.com/office/drawing/2014/main" id="{26635C75-932A-5D9C-464F-AD7654748094}"/>
              </a:ext>
            </a:extLst>
          </p:cNvPr>
          <p:cNvSpPr/>
          <p:nvPr/>
        </p:nvSpPr>
        <p:spPr>
          <a:xfrm>
            <a:off x="134112" y="4994877"/>
            <a:ext cx="1288110" cy="1117391"/>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pic>
        <p:nvPicPr>
          <p:cNvPr id="4098" name="Picture 2" descr="Book clip art - vector clip | Clipart Panda - Free Clipart ...">
            <a:extLst>
              <a:ext uri="{FF2B5EF4-FFF2-40B4-BE49-F238E27FC236}">
                <a16:creationId xmlns:a16="http://schemas.microsoft.com/office/drawing/2014/main" id="{7F9D9717-E3EF-4C71-5B9D-EED714E20D2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182523" y="167465"/>
            <a:ext cx="798802" cy="1149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540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40287-827A-552E-7795-691DED978D0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7F0098B-0E76-63F6-62C7-7FC4EBF48F9A}"/>
              </a:ext>
            </a:extLst>
          </p:cNvPr>
          <p:cNvSpPr txBox="1"/>
          <p:nvPr/>
        </p:nvSpPr>
        <p:spPr>
          <a:xfrm>
            <a:off x="449705" y="407764"/>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gwyrdd</a:t>
            </a:r>
            <a:r>
              <a:rPr lang="en-US" sz="3600" u="sng" dirty="0">
                <a:latin typeface="Comic Sans MS" panose="030F0902030302020204" pitchFamily="66" charset="0"/>
              </a:rPr>
              <a:t>?</a:t>
            </a:r>
          </a:p>
        </p:txBody>
      </p:sp>
      <p:sp>
        <p:nvSpPr>
          <p:cNvPr id="6" name="TextBox 5">
            <a:extLst>
              <a:ext uri="{FF2B5EF4-FFF2-40B4-BE49-F238E27FC236}">
                <a16:creationId xmlns:a16="http://schemas.microsoft.com/office/drawing/2014/main" id="{C9C6C3AE-67FE-93AF-9623-5D98E5184BE5}"/>
              </a:ext>
            </a:extLst>
          </p:cNvPr>
          <p:cNvSpPr txBox="1"/>
          <p:nvPr/>
        </p:nvSpPr>
        <p:spPr>
          <a:xfrm>
            <a:off x="329783" y="5230408"/>
            <a:ext cx="8244590" cy="646331"/>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solidFill>
                  <a:srgbClr val="FF0000"/>
                </a:solidFill>
                <a:latin typeface="Comic Sans MS" panose="030F0902030302020204" pitchFamily="66" charset="0"/>
              </a:rPr>
              <a:t> </a:t>
            </a:r>
            <a:r>
              <a:rPr lang="en-US" sz="3600" dirty="0" err="1">
                <a:latin typeface="Comic Sans MS" panose="030F0902030302020204" pitchFamily="66" charset="0"/>
              </a:rPr>
              <a:t>glas</a:t>
            </a:r>
            <a:r>
              <a:rPr lang="en-US" sz="3600" dirty="0">
                <a:latin typeface="Comic Sans MS" panose="030F0902030302020204" pitchFamily="66" charset="0"/>
              </a:rPr>
              <a:t> a </a:t>
            </a:r>
            <a:r>
              <a:rPr lang="en-US" sz="3600" dirty="0" err="1">
                <a:latin typeface="Comic Sans MS" panose="030F0902030302020204" pitchFamily="66" charset="0"/>
              </a:rPr>
              <a:t>melyn</a:t>
            </a:r>
            <a:endParaRPr lang="en-US" sz="3600" dirty="0">
              <a:latin typeface="Comic Sans MS" panose="030F0902030302020204" pitchFamily="66" charset="0"/>
            </a:endParaRPr>
          </a:p>
        </p:txBody>
      </p:sp>
      <p:grpSp>
        <p:nvGrpSpPr>
          <p:cNvPr id="2" name="Group 14">
            <a:extLst>
              <a:ext uri="{FF2B5EF4-FFF2-40B4-BE49-F238E27FC236}">
                <a16:creationId xmlns:a16="http://schemas.microsoft.com/office/drawing/2014/main" id="{DB6FC3C3-F39D-CD3B-8012-610BDA7A1F27}"/>
              </a:ext>
            </a:extLst>
          </p:cNvPr>
          <p:cNvGrpSpPr/>
          <p:nvPr/>
        </p:nvGrpSpPr>
        <p:grpSpPr>
          <a:xfrm>
            <a:off x="329783" y="2508751"/>
            <a:ext cx="8544393" cy="1840498"/>
            <a:chOff x="0" y="0"/>
            <a:chExt cx="8128000" cy="1511595"/>
          </a:xfrm>
        </p:grpSpPr>
        <p:sp>
          <p:nvSpPr>
            <p:cNvPr id="4" name="Freeform 15">
              <a:extLst>
                <a:ext uri="{FF2B5EF4-FFF2-40B4-BE49-F238E27FC236}">
                  <a16:creationId xmlns:a16="http://schemas.microsoft.com/office/drawing/2014/main" id="{0DBD0FF4-CD4B-84AF-AA42-8EF1C4BF222E}"/>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16">
              <a:extLst>
                <a:ext uri="{FF2B5EF4-FFF2-40B4-BE49-F238E27FC236}">
                  <a16:creationId xmlns:a16="http://schemas.microsoft.com/office/drawing/2014/main" id="{7E88154B-C470-8FAC-ABC3-F34E994519A4}"/>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3" name="Freeform 17">
              <a:extLst>
                <a:ext uri="{FF2B5EF4-FFF2-40B4-BE49-F238E27FC236}">
                  <a16:creationId xmlns:a16="http://schemas.microsoft.com/office/drawing/2014/main" id="{CDDF6835-2DD8-5622-4231-D0D5D866C5B1}"/>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4" name="Freeform 18">
              <a:extLst>
                <a:ext uri="{FF2B5EF4-FFF2-40B4-BE49-F238E27FC236}">
                  <a16:creationId xmlns:a16="http://schemas.microsoft.com/office/drawing/2014/main" id="{FD6667BC-7A04-B3EF-13AC-F61F839AEEBC}"/>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5" name="Freeform 19">
              <a:extLst>
                <a:ext uri="{FF2B5EF4-FFF2-40B4-BE49-F238E27FC236}">
                  <a16:creationId xmlns:a16="http://schemas.microsoft.com/office/drawing/2014/main" id="{53040FE4-47E9-E2F9-D4D3-3293B111A95C}"/>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sp>
        <p:nvSpPr>
          <p:cNvPr id="7" name="Freeform 6">
            <a:extLst>
              <a:ext uri="{FF2B5EF4-FFF2-40B4-BE49-F238E27FC236}">
                <a16:creationId xmlns:a16="http://schemas.microsoft.com/office/drawing/2014/main" id="{EB490280-3378-AC6F-037F-F1B518ECC67A}"/>
              </a:ext>
            </a:extLst>
          </p:cNvPr>
          <p:cNvSpPr/>
          <p:nvPr/>
        </p:nvSpPr>
        <p:spPr>
          <a:xfrm>
            <a:off x="329783" y="5158724"/>
            <a:ext cx="1377097" cy="998236"/>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pic>
        <p:nvPicPr>
          <p:cNvPr id="8" name="Picture 2" descr="Book clip art - vector clip | Clipart Panda - Free Clipart ...">
            <a:extLst>
              <a:ext uri="{FF2B5EF4-FFF2-40B4-BE49-F238E27FC236}">
                <a16:creationId xmlns:a16="http://schemas.microsoft.com/office/drawing/2014/main" id="{21C84682-4AEA-B75C-E24B-0F1F031E73D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229600" y="167465"/>
            <a:ext cx="751725" cy="1082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686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592AD-DD91-F5C0-7B97-678288D2648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DD6EB42-4BD4-33EE-8734-0F286B460C41}"/>
              </a:ext>
            </a:extLst>
          </p:cNvPr>
          <p:cNvSpPr txBox="1"/>
          <p:nvPr/>
        </p:nvSpPr>
        <p:spPr>
          <a:xfrm>
            <a:off x="449705" y="407764"/>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porffor</a:t>
            </a:r>
            <a:r>
              <a:rPr lang="en-US" sz="3600" u="sng" dirty="0">
                <a:latin typeface="Comic Sans MS" panose="030F0902030302020204" pitchFamily="66" charset="0"/>
              </a:rPr>
              <a:t>?</a:t>
            </a:r>
          </a:p>
        </p:txBody>
      </p:sp>
      <p:sp>
        <p:nvSpPr>
          <p:cNvPr id="6" name="TextBox 5">
            <a:extLst>
              <a:ext uri="{FF2B5EF4-FFF2-40B4-BE49-F238E27FC236}">
                <a16:creationId xmlns:a16="http://schemas.microsoft.com/office/drawing/2014/main" id="{44679198-26A0-DC21-160E-3B972C8CF9E0}"/>
              </a:ext>
            </a:extLst>
          </p:cNvPr>
          <p:cNvSpPr txBox="1"/>
          <p:nvPr/>
        </p:nvSpPr>
        <p:spPr>
          <a:xfrm>
            <a:off x="329783" y="5230408"/>
            <a:ext cx="8244590" cy="646331"/>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glas</a:t>
            </a:r>
            <a:endParaRPr lang="en-US" sz="3600" dirty="0">
              <a:latin typeface="Comic Sans MS" panose="030F0902030302020204" pitchFamily="66" charset="0"/>
            </a:endParaRPr>
          </a:p>
        </p:txBody>
      </p:sp>
      <p:grpSp>
        <p:nvGrpSpPr>
          <p:cNvPr id="7" name="Group 2">
            <a:extLst>
              <a:ext uri="{FF2B5EF4-FFF2-40B4-BE49-F238E27FC236}">
                <a16:creationId xmlns:a16="http://schemas.microsoft.com/office/drawing/2014/main" id="{030FBAC2-81E4-D899-5AD9-5D71A6819AAA}"/>
              </a:ext>
            </a:extLst>
          </p:cNvPr>
          <p:cNvGrpSpPr/>
          <p:nvPr/>
        </p:nvGrpSpPr>
        <p:grpSpPr>
          <a:xfrm>
            <a:off x="449704" y="2008555"/>
            <a:ext cx="8349521" cy="1709006"/>
            <a:chOff x="0" y="0"/>
            <a:chExt cx="8128000" cy="1511595"/>
          </a:xfrm>
        </p:grpSpPr>
        <p:sp>
          <p:nvSpPr>
            <p:cNvPr id="8" name="Freeform 3">
              <a:extLst>
                <a:ext uri="{FF2B5EF4-FFF2-40B4-BE49-F238E27FC236}">
                  <a16:creationId xmlns:a16="http://schemas.microsoft.com/office/drawing/2014/main" id="{37E435EF-6190-5390-AFC9-34E7F9730C16}"/>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4">
              <a:extLst>
                <a:ext uri="{FF2B5EF4-FFF2-40B4-BE49-F238E27FC236}">
                  <a16:creationId xmlns:a16="http://schemas.microsoft.com/office/drawing/2014/main" id="{4D617854-583A-7037-B71B-BC4C18FE8251}"/>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5">
              <a:extLst>
                <a:ext uri="{FF2B5EF4-FFF2-40B4-BE49-F238E27FC236}">
                  <a16:creationId xmlns:a16="http://schemas.microsoft.com/office/drawing/2014/main" id="{024D2FB4-E289-1005-3896-5BFF59BBEEF3}"/>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Freeform 6">
              <a:extLst>
                <a:ext uri="{FF2B5EF4-FFF2-40B4-BE49-F238E27FC236}">
                  <a16:creationId xmlns:a16="http://schemas.microsoft.com/office/drawing/2014/main" id="{8C288CBB-527B-4CB9-E540-551F67C37209}"/>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Freeform 7">
              <a:extLst>
                <a:ext uri="{FF2B5EF4-FFF2-40B4-BE49-F238E27FC236}">
                  <a16:creationId xmlns:a16="http://schemas.microsoft.com/office/drawing/2014/main" id="{8E14EE83-2BA7-585D-DC72-B7BDE7EDDDB6}"/>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sp>
        <p:nvSpPr>
          <p:cNvPr id="2" name="Freeform 1">
            <a:extLst>
              <a:ext uri="{FF2B5EF4-FFF2-40B4-BE49-F238E27FC236}">
                <a16:creationId xmlns:a16="http://schemas.microsoft.com/office/drawing/2014/main" id="{56D2657B-0D55-253F-6B22-80C752C989E6}"/>
              </a:ext>
            </a:extLst>
          </p:cNvPr>
          <p:cNvSpPr/>
          <p:nvPr/>
        </p:nvSpPr>
        <p:spPr>
          <a:xfrm>
            <a:off x="569627" y="5267002"/>
            <a:ext cx="1168649" cy="79242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pic>
        <p:nvPicPr>
          <p:cNvPr id="4" name="Picture 2" descr="Book clip art - vector clip | Clipart Panda - Free Clipart ...">
            <a:extLst>
              <a:ext uri="{FF2B5EF4-FFF2-40B4-BE49-F238E27FC236}">
                <a16:creationId xmlns:a16="http://schemas.microsoft.com/office/drawing/2014/main" id="{766C40BE-C981-9582-A94E-B7154B37244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171757" y="167465"/>
            <a:ext cx="809568" cy="1165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90408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laydough Drawing Play-doh And Crayon Box Template Coloring Box Digital  File For">
            <a:extLst>
              <a:ext uri="{FF2B5EF4-FFF2-40B4-BE49-F238E27FC236}">
                <a16:creationId xmlns:a16="http://schemas.microsoft.com/office/drawing/2014/main" id="{5A3AE0FB-9AF5-CEA8-CFB7-DCB46B0A5F88}"/>
              </a:ext>
            </a:extLst>
          </p:cNvPr>
          <p:cNvPicPr>
            <a:picLocks noChangeAspect="1"/>
          </p:cNvPicPr>
          <p:nvPr/>
        </p:nvPicPr>
        <p:blipFill>
          <a:blip r:embed="rId2"/>
          <a:srcRect t="29041"/>
          <a:stretch>
            <a:fillRect/>
          </a:stretch>
        </p:blipFill>
        <p:spPr>
          <a:xfrm rot="19949753">
            <a:off x="1947282" y="597503"/>
            <a:ext cx="1096657" cy="1037576"/>
          </a:xfrm>
          <a:prstGeom prst="rect">
            <a:avLst/>
          </a:prstGeom>
        </p:spPr>
      </p:pic>
      <p:sp>
        <p:nvSpPr>
          <p:cNvPr id="4" name="TextBox 3">
            <a:extLst>
              <a:ext uri="{FF2B5EF4-FFF2-40B4-BE49-F238E27FC236}">
                <a16:creationId xmlns:a16="http://schemas.microsoft.com/office/drawing/2014/main" id="{0C62EB59-88AE-C9E6-F0FE-FDF8868CEB63}"/>
              </a:ext>
            </a:extLst>
          </p:cNvPr>
          <p:cNvSpPr txBox="1"/>
          <p:nvPr/>
        </p:nvSpPr>
        <p:spPr>
          <a:xfrm>
            <a:off x="3119465" y="565237"/>
            <a:ext cx="5605975" cy="646331"/>
          </a:xfrm>
          <a:prstGeom prst="rect">
            <a:avLst/>
          </a:prstGeom>
          <a:noFill/>
        </p:spPr>
        <p:txBody>
          <a:bodyPr wrap="square">
            <a:spAutoFit/>
          </a:bodyPr>
          <a:lstStyle/>
          <a:p>
            <a:r>
              <a:rPr lang="en-US" sz="3600" dirty="0" err="1">
                <a:solidFill>
                  <a:srgbClr val="FF0000"/>
                </a:solidFill>
                <a:latin typeface="Comic Sans MS" panose="030F0902030302020204" pitchFamily="66" charset="0"/>
              </a:rPr>
              <a:t>Gadewch</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i</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ni</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gymysgu</a:t>
            </a:r>
            <a:r>
              <a:rPr lang="en-US" sz="3600" dirty="0">
                <a:solidFill>
                  <a:srgbClr val="FF0000"/>
                </a:solidFill>
              </a:rPr>
              <a:t>!</a:t>
            </a:r>
          </a:p>
        </p:txBody>
      </p:sp>
      <p:sp>
        <p:nvSpPr>
          <p:cNvPr id="3" name="Freeform 2">
            <a:extLst>
              <a:ext uri="{FF2B5EF4-FFF2-40B4-BE49-F238E27FC236}">
                <a16:creationId xmlns:a16="http://schemas.microsoft.com/office/drawing/2014/main" id="{5D85CEE3-CC51-41AB-9598-E94142D841CC}"/>
              </a:ext>
            </a:extLst>
          </p:cNvPr>
          <p:cNvSpPr/>
          <p:nvPr/>
        </p:nvSpPr>
        <p:spPr>
          <a:xfrm>
            <a:off x="1467278" y="2059664"/>
            <a:ext cx="1019312" cy="76518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7" name="TextBox 16">
            <a:extLst>
              <a:ext uri="{FF2B5EF4-FFF2-40B4-BE49-F238E27FC236}">
                <a16:creationId xmlns:a16="http://schemas.microsoft.com/office/drawing/2014/main" id="{24FCB493-1BF8-4793-5B8F-B460B434E225}"/>
              </a:ext>
            </a:extLst>
          </p:cNvPr>
          <p:cNvSpPr txBox="1"/>
          <p:nvPr/>
        </p:nvSpPr>
        <p:spPr>
          <a:xfrm>
            <a:off x="1364105" y="2135726"/>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gwyrdd</a:t>
            </a:r>
            <a:r>
              <a:rPr lang="en-US" sz="3600" u="sng" dirty="0">
                <a:latin typeface="Comic Sans MS" panose="030F0902030302020204" pitchFamily="66" charset="0"/>
              </a:rPr>
              <a:t>?</a:t>
            </a:r>
          </a:p>
        </p:txBody>
      </p:sp>
      <p:sp>
        <p:nvSpPr>
          <p:cNvPr id="18" name="TextBox 17">
            <a:extLst>
              <a:ext uri="{FF2B5EF4-FFF2-40B4-BE49-F238E27FC236}">
                <a16:creationId xmlns:a16="http://schemas.microsoft.com/office/drawing/2014/main" id="{4D0DAC07-94EA-7907-EF04-ACE4CF2F63B6}"/>
              </a:ext>
            </a:extLst>
          </p:cNvPr>
          <p:cNvSpPr txBox="1"/>
          <p:nvPr/>
        </p:nvSpPr>
        <p:spPr>
          <a:xfrm>
            <a:off x="1056388" y="5319493"/>
            <a:ext cx="8244590" cy="646331"/>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solidFill>
                  <a:srgbClr val="FF0000"/>
                </a:solidFill>
                <a:latin typeface="Comic Sans MS" panose="030F0902030302020204" pitchFamily="66" charset="0"/>
              </a:rPr>
              <a:t> </a:t>
            </a:r>
            <a:r>
              <a:rPr lang="en-US" sz="3600" dirty="0" err="1">
                <a:latin typeface="Comic Sans MS" panose="030F0902030302020204" pitchFamily="66" charset="0"/>
              </a:rPr>
              <a:t>glas</a:t>
            </a:r>
            <a:r>
              <a:rPr lang="en-US" sz="3600" dirty="0">
                <a:latin typeface="Comic Sans MS" panose="030F0902030302020204" pitchFamily="66" charset="0"/>
              </a:rPr>
              <a:t> a </a:t>
            </a:r>
            <a:r>
              <a:rPr lang="en-US" sz="3600" dirty="0" err="1">
                <a:latin typeface="Comic Sans MS" panose="030F0902030302020204" pitchFamily="66" charset="0"/>
              </a:rPr>
              <a:t>melyn</a:t>
            </a:r>
            <a:endParaRPr lang="en-US" sz="3600" dirty="0">
              <a:latin typeface="Comic Sans MS" panose="030F0902030302020204" pitchFamily="66" charset="0"/>
            </a:endParaRPr>
          </a:p>
        </p:txBody>
      </p:sp>
      <p:pic>
        <p:nvPicPr>
          <p:cNvPr id="1026" name="Picture 2" descr="7 Lies the Teacher Emoji Tells the World - We Are Teachers">
            <a:extLst>
              <a:ext uri="{FF2B5EF4-FFF2-40B4-BE49-F238E27FC236}">
                <a16:creationId xmlns:a16="http://schemas.microsoft.com/office/drawing/2014/main" id="{856EE220-868C-B08C-2AA4-B0E906466E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7198" y="5089496"/>
            <a:ext cx="1966797" cy="1106323"/>
          </a:xfrm>
          <a:prstGeom prst="rect">
            <a:avLst/>
          </a:prstGeom>
          <a:noFill/>
          <a:extLst>
            <a:ext uri="{909E8E84-426E-40DD-AFC4-6F175D3DCCD1}">
              <a14:hiddenFill xmlns:a14="http://schemas.microsoft.com/office/drawing/2010/main">
                <a:solidFill>
                  <a:srgbClr val="FFFFFF"/>
                </a:solidFill>
              </a14:hiddenFill>
            </a:ext>
          </a:extLst>
        </p:spPr>
      </p:pic>
      <p:grpSp>
        <p:nvGrpSpPr>
          <p:cNvPr id="26" name="Group 14">
            <a:extLst>
              <a:ext uri="{FF2B5EF4-FFF2-40B4-BE49-F238E27FC236}">
                <a16:creationId xmlns:a16="http://schemas.microsoft.com/office/drawing/2014/main" id="{577654FC-5BF7-D5D4-DF8B-689A46331123}"/>
              </a:ext>
            </a:extLst>
          </p:cNvPr>
          <p:cNvGrpSpPr/>
          <p:nvPr/>
        </p:nvGrpSpPr>
        <p:grpSpPr>
          <a:xfrm>
            <a:off x="299803" y="2930959"/>
            <a:ext cx="8544393" cy="1840498"/>
            <a:chOff x="0" y="0"/>
            <a:chExt cx="8128000" cy="1511595"/>
          </a:xfrm>
        </p:grpSpPr>
        <p:sp>
          <p:nvSpPr>
            <p:cNvPr id="27" name="Freeform 15">
              <a:extLst>
                <a:ext uri="{FF2B5EF4-FFF2-40B4-BE49-F238E27FC236}">
                  <a16:creationId xmlns:a16="http://schemas.microsoft.com/office/drawing/2014/main" id="{2F12F1A9-1922-43DC-D945-E5C0B102637B}"/>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8" name="Freeform 16">
              <a:extLst>
                <a:ext uri="{FF2B5EF4-FFF2-40B4-BE49-F238E27FC236}">
                  <a16:creationId xmlns:a16="http://schemas.microsoft.com/office/drawing/2014/main" id="{550DD643-43AD-E4A1-351A-CD59E774CA91}"/>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9" name="Freeform 17">
              <a:extLst>
                <a:ext uri="{FF2B5EF4-FFF2-40B4-BE49-F238E27FC236}">
                  <a16:creationId xmlns:a16="http://schemas.microsoft.com/office/drawing/2014/main" id="{45CCF3D0-F863-0B8E-3052-0BE9DAB47D31}"/>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30" name="Freeform 18">
              <a:extLst>
                <a:ext uri="{FF2B5EF4-FFF2-40B4-BE49-F238E27FC236}">
                  <a16:creationId xmlns:a16="http://schemas.microsoft.com/office/drawing/2014/main" id="{4B800BAD-6FBA-38A0-C604-D4882DA574BC}"/>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31" name="Freeform 19">
              <a:extLst>
                <a:ext uri="{FF2B5EF4-FFF2-40B4-BE49-F238E27FC236}">
                  <a16:creationId xmlns:a16="http://schemas.microsoft.com/office/drawing/2014/main" id="{88272AEA-4F0E-0082-0D2A-40954DB88F7B}"/>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a:p>
          </p:txBody>
        </p:sp>
      </p:grpSp>
    </p:spTree>
    <p:extLst>
      <p:ext uri="{BB962C8B-B14F-4D97-AF65-F5344CB8AC3E}">
        <p14:creationId xmlns:p14="http://schemas.microsoft.com/office/powerpoint/2010/main" val="2287094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6F468-4568-329F-FA88-C8935A65BE7F}"/>
            </a:ext>
          </a:extLst>
        </p:cNvPr>
        <p:cNvGrpSpPr/>
        <p:nvPr/>
      </p:nvGrpSpPr>
      <p:grpSpPr>
        <a:xfrm>
          <a:off x="0" y="0"/>
          <a:ext cx="0" cy="0"/>
          <a:chOff x="0" y="0"/>
          <a:chExt cx="0" cy="0"/>
        </a:xfrm>
      </p:grpSpPr>
      <p:pic>
        <p:nvPicPr>
          <p:cNvPr id="2" name="Picture 1" descr="Playdough Drawing Play-doh And Crayon Box Template Coloring Box Digital  File For">
            <a:extLst>
              <a:ext uri="{FF2B5EF4-FFF2-40B4-BE49-F238E27FC236}">
                <a16:creationId xmlns:a16="http://schemas.microsoft.com/office/drawing/2014/main" id="{3818E681-07CE-A6E6-54A2-5C78D04E5BAD}"/>
              </a:ext>
            </a:extLst>
          </p:cNvPr>
          <p:cNvPicPr>
            <a:picLocks noChangeAspect="1"/>
          </p:cNvPicPr>
          <p:nvPr/>
        </p:nvPicPr>
        <p:blipFill>
          <a:blip r:embed="rId2"/>
          <a:srcRect t="29041"/>
          <a:stretch>
            <a:fillRect/>
          </a:stretch>
        </p:blipFill>
        <p:spPr>
          <a:xfrm rot="19949753">
            <a:off x="1947282" y="597503"/>
            <a:ext cx="1096657" cy="1037576"/>
          </a:xfrm>
          <a:prstGeom prst="rect">
            <a:avLst/>
          </a:prstGeom>
        </p:spPr>
      </p:pic>
      <p:sp>
        <p:nvSpPr>
          <p:cNvPr id="4" name="TextBox 3">
            <a:extLst>
              <a:ext uri="{FF2B5EF4-FFF2-40B4-BE49-F238E27FC236}">
                <a16:creationId xmlns:a16="http://schemas.microsoft.com/office/drawing/2014/main" id="{E0646DBB-3891-127A-23E8-3C0C4920BB36}"/>
              </a:ext>
            </a:extLst>
          </p:cNvPr>
          <p:cNvSpPr txBox="1"/>
          <p:nvPr/>
        </p:nvSpPr>
        <p:spPr>
          <a:xfrm>
            <a:off x="3119465" y="565237"/>
            <a:ext cx="5605975" cy="646331"/>
          </a:xfrm>
          <a:prstGeom prst="rect">
            <a:avLst/>
          </a:prstGeom>
          <a:noFill/>
        </p:spPr>
        <p:txBody>
          <a:bodyPr wrap="square">
            <a:spAutoFit/>
          </a:bodyPr>
          <a:lstStyle/>
          <a:p>
            <a:r>
              <a:rPr lang="en-US" sz="3600" dirty="0" err="1">
                <a:solidFill>
                  <a:srgbClr val="FF0000"/>
                </a:solidFill>
                <a:latin typeface="Comic Sans MS" panose="030F0902030302020204" pitchFamily="66" charset="0"/>
              </a:rPr>
              <a:t>Gadewch</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i</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ni</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gymysgu</a:t>
            </a:r>
            <a:r>
              <a:rPr lang="en-US" sz="3600" dirty="0">
                <a:solidFill>
                  <a:srgbClr val="FF0000"/>
                </a:solidFill>
              </a:rPr>
              <a:t>!</a:t>
            </a:r>
          </a:p>
        </p:txBody>
      </p:sp>
      <p:sp>
        <p:nvSpPr>
          <p:cNvPr id="3" name="Freeform 2">
            <a:extLst>
              <a:ext uri="{FF2B5EF4-FFF2-40B4-BE49-F238E27FC236}">
                <a16:creationId xmlns:a16="http://schemas.microsoft.com/office/drawing/2014/main" id="{663001D2-9FA6-D590-17B7-F39003808CB3}"/>
              </a:ext>
            </a:extLst>
          </p:cNvPr>
          <p:cNvSpPr/>
          <p:nvPr/>
        </p:nvSpPr>
        <p:spPr>
          <a:xfrm>
            <a:off x="1467278" y="2059664"/>
            <a:ext cx="1019312" cy="76518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7" name="TextBox 16">
            <a:extLst>
              <a:ext uri="{FF2B5EF4-FFF2-40B4-BE49-F238E27FC236}">
                <a16:creationId xmlns:a16="http://schemas.microsoft.com/office/drawing/2014/main" id="{FDB637C2-F348-7C35-B73A-201C21C27336}"/>
              </a:ext>
            </a:extLst>
          </p:cNvPr>
          <p:cNvSpPr txBox="1"/>
          <p:nvPr/>
        </p:nvSpPr>
        <p:spPr>
          <a:xfrm>
            <a:off x="1364105" y="2135726"/>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porffor</a:t>
            </a:r>
            <a:r>
              <a:rPr lang="en-US" sz="3600" u="sng" dirty="0">
                <a:latin typeface="Comic Sans MS" panose="030F0902030302020204" pitchFamily="66" charset="0"/>
              </a:rPr>
              <a:t>?</a:t>
            </a:r>
          </a:p>
        </p:txBody>
      </p:sp>
      <p:sp>
        <p:nvSpPr>
          <p:cNvPr id="18" name="TextBox 17">
            <a:extLst>
              <a:ext uri="{FF2B5EF4-FFF2-40B4-BE49-F238E27FC236}">
                <a16:creationId xmlns:a16="http://schemas.microsoft.com/office/drawing/2014/main" id="{D0D7A233-79DD-7121-2E06-B187E2EE6F9B}"/>
              </a:ext>
            </a:extLst>
          </p:cNvPr>
          <p:cNvSpPr txBox="1"/>
          <p:nvPr/>
        </p:nvSpPr>
        <p:spPr>
          <a:xfrm>
            <a:off x="1056388" y="5319493"/>
            <a:ext cx="8244590" cy="646331"/>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solidFill>
                  <a:srgbClr val="FF0000"/>
                </a:solidFill>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glas</a:t>
            </a:r>
            <a:endParaRPr lang="en-US" sz="3600" dirty="0">
              <a:latin typeface="Comic Sans MS" panose="030F0902030302020204" pitchFamily="66" charset="0"/>
            </a:endParaRPr>
          </a:p>
        </p:txBody>
      </p:sp>
      <p:pic>
        <p:nvPicPr>
          <p:cNvPr id="1026" name="Picture 2" descr="7 Lies the Teacher Emoji Tells the World - We Are Teachers">
            <a:extLst>
              <a:ext uri="{FF2B5EF4-FFF2-40B4-BE49-F238E27FC236}">
                <a16:creationId xmlns:a16="http://schemas.microsoft.com/office/drawing/2014/main" id="{B187DF4D-AEEE-11A0-0EBD-FE852197F4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7198" y="5089496"/>
            <a:ext cx="1966797" cy="1106323"/>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2">
            <a:extLst>
              <a:ext uri="{FF2B5EF4-FFF2-40B4-BE49-F238E27FC236}">
                <a16:creationId xmlns:a16="http://schemas.microsoft.com/office/drawing/2014/main" id="{EC1FA9B7-0CD9-3BC5-793C-EB0D6C1C1726}"/>
              </a:ext>
            </a:extLst>
          </p:cNvPr>
          <p:cNvGrpSpPr/>
          <p:nvPr/>
        </p:nvGrpSpPr>
        <p:grpSpPr>
          <a:xfrm>
            <a:off x="397239" y="2909740"/>
            <a:ext cx="8349521" cy="1709006"/>
            <a:chOff x="0" y="0"/>
            <a:chExt cx="8128000" cy="1511595"/>
          </a:xfrm>
        </p:grpSpPr>
        <p:sp>
          <p:nvSpPr>
            <p:cNvPr id="13" name="Freeform 3">
              <a:extLst>
                <a:ext uri="{FF2B5EF4-FFF2-40B4-BE49-F238E27FC236}">
                  <a16:creationId xmlns:a16="http://schemas.microsoft.com/office/drawing/2014/main" id="{0E0F6AC1-8DCD-76A7-84C7-1F957F0FC7A1}"/>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4" name="Freeform 4">
              <a:extLst>
                <a:ext uri="{FF2B5EF4-FFF2-40B4-BE49-F238E27FC236}">
                  <a16:creationId xmlns:a16="http://schemas.microsoft.com/office/drawing/2014/main" id="{3521936F-1D30-661E-7BE6-578BEA3DE096}"/>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5" name="Freeform 5">
              <a:extLst>
                <a:ext uri="{FF2B5EF4-FFF2-40B4-BE49-F238E27FC236}">
                  <a16:creationId xmlns:a16="http://schemas.microsoft.com/office/drawing/2014/main" id="{D46E8750-B806-8D97-CAD0-7EA7802176D6}"/>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6" name="Freeform 6">
              <a:extLst>
                <a:ext uri="{FF2B5EF4-FFF2-40B4-BE49-F238E27FC236}">
                  <a16:creationId xmlns:a16="http://schemas.microsoft.com/office/drawing/2014/main" id="{444EB6F2-68D8-A5CB-DC9B-0AA2C2AD2F91}"/>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9" name="Freeform 7">
              <a:extLst>
                <a:ext uri="{FF2B5EF4-FFF2-40B4-BE49-F238E27FC236}">
                  <a16:creationId xmlns:a16="http://schemas.microsoft.com/office/drawing/2014/main" id="{407EA1C3-C1B0-2206-1232-819FE9662519}"/>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a:p>
          </p:txBody>
        </p:sp>
      </p:grpSp>
    </p:spTree>
    <p:extLst>
      <p:ext uri="{BB962C8B-B14F-4D97-AF65-F5344CB8AC3E}">
        <p14:creationId xmlns:p14="http://schemas.microsoft.com/office/powerpoint/2010/main" val="39023680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825399-0F4D-D614-BA61-321079A60A4D}"/>
            </a:ext>
          </a:extLst>
        </p:cNvPr>
        <p:cNvGrpSpPr/>
        <p:nvPr/>
      </p:nvGrpSpPr>
      <p:grpSpPr>
        <a:xfrm>
          <a:off x="0" y="0"/>
          <a:ext cx="0" cy="0"/>
          <a:chOff x="0" y="0"/>
          <a:chExt cx="0" cy="0"/>
        </a:xfrm>
      </p:grpSpPr>
      <p:pic>
        <p:nvPicPr>
          <p:cNvPr id="2" name="Picture 1" descr="Playdough Drawing Play-doh And Crayon Box Template Coloring Box Digital  File For">
            <a:extLst>
              <a:ext uri="{FF2B5EF4-FFF2-40B4-BE49-F238E27FC236}">
                <a16:creationId xmlns:a16="http://schemas.microsoft.com/office/drawing/2014/main" id="{2F1A9AD0-9B6B-91E8-B723-E7F35029C653}"/>
              </a:ext>
            </a:extLst>
          </p:cNvPr>
          <p:cNvPicPr>
            <a:picLocks noChangeAspect="1"/>
          </p:cNvPicPr>
          <p:nvPr/>
        </p:nvPicPr>
        <p:blipFill>
          <a:blip r:embed="rId2"/>
          <a:srcRect t="29041"/>
          <a:stretch>
            <a:fillRect/>
          </a:stretch>
        </p:blipFill>
        <p:spPr>
          <a:xfrm rot="19949753">
            <a:off x="1947282" y="597503"/>
            <a:ext cx="1096657" cy="1037576"/>
          </a:xfrm>
          <a:prstGeom prst="rect">
            <a:avLst/>
          </a:prstGeom>
        </p:spPr>
      </p:pic>
      <p:sp>
        <p:nvSpPr>
          <p:cNvPr id="4" name="TextBox 3">
            <a:extLst>
              <a:ext uri="{FF2B5EF4-FFF2-40B4-BE49-F238E27FC236}">
                <a16:creationId xmlns:a16="http://schemas.microsoft.com/office/drawing/2014/main" id="{4640753C-59A5-382D-0BC4-09CBC7440CD9}"/>
              </a:ext>
            </a:extLst>
          </p:cNvPr>
          <p:cNvSpPr txBox="1"/>
          <p:nvPr/>
        </p:nvSpPr>
        <p:spPr>
          <a:xfrm>
            <a:off x="3119465" y="565237"/>
            <a:ext cx="5605975" cy="646331"/>
          </a:xfrm>
          <a:prstGeom prst="rect">
            <a:avLst/>
          </a:prstGeom>
          <a:noFill/>
        </p:spPr>
        <p:txBody>
          <a:bodyPr wrap="square">
            <a:spAutoFit/>
          </a:bodyPr>
          <a:lstStyle/>
          <a:p>
            <a:r>
              <a:rPr lang="en-US" sz="3600" dirty="0" err="1">
                <a:solidFill>
                  <a:srgbClr val="FF0000"/>
                </a:solidFill>
                <a:latin typeface="Comic Sans MS" panose="030F0902030302020204" pitchFamily="66" charset="0"/>
              </a:rPr>
              <a:t>Gadewch</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i</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ni</a:t>
            </a:r>
            <a:r>
              <a:rPr lang="en-US" sz="3600" dirty="0">
                <a:solidFill>
                  <a:srgbClr val="FF0000"/>
                </a:solidFill>
                <a:latin typeface="Comic Sans MS" panose="030F0902030302020204" pitchFamily="66" charset="0"/>
              </a:rPr>
              <a:t> </a:t>
            </a:r>
            <a:r>
              <a:rPr lang="en-US" sz="3600" dirty="0" err="1">
                <a:solidFill>
                  <a:srgbClr val="FF0000"/>
                </a:solidFill>
                <a:latin typeface="Comic Sans MS" panose="030F0902030302020204" pitchFamily="66" charset="0"/>
              </a:rPr>
              <a:t>gymysgu</a:t>
            </a:r>
            <a:r>
              <a:rPr lang="en-US" sz="3600" dirty="0">
                <a:solidFill>
                  <a:srgbClr val="FF0000"/>
                </a:solidFill>
              </a:rPr>
              <a:t>!</a:t>
            </a:r>
          </a:p>
        </p:txBody>
      </p:sp>
      <p:sp>
        <p:nvSpPr>
          <p:cNvPr id="3" name="Freeform 2">
            <a:extLst>
              <a:ext uri="{FF2B5EF4-FFF2-40B4-BE49-F238E27FC236}">
                <a16:creationId xmlns:a16="http://schemas.microsoft.com/office/drawing/2014/main" id="{8C85692C-A5C4-F857-1446-6AA31AD9523F}"/>
              </a:ext>
            </a:extLst>
          </p:cNvPr>
          <p:cNvSpPr/>
          <p:nvPr/>
        </p:nvSpPr>
        <p:spPr>
          <a:xfrm>
            <a:off x="1467278" y="2059664"/>
            <a:ext cx="1019312" cy="765182"/>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7" name="TextBox 16">
            <a:extLst>
              <a:ext uri="{FF2B5EF4-FFF2-40B4-BE49-F238E27FC236}">
                <a16:creationId xmlns:a16="http://schemas.microsoft.com/office/drawing/2014/main" id="{1327B5B2-E78F-1340-4514-69E747920B83}"/>
              </a:ext>
            </a:extLst>
          </p:cNvPr>
          <p:cNvSpPr txBox="1"/>
          <p:nvPr/>
        </p:nvSpPr>
        <p:spPr>
          <a:xfrm>
            <a:off x="1364105" y="2135726"/>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oren</a:t>
            </a:r>
            <a:r>
              <a:rPr lang="en-US" sz="3600" u="sng" dirty="0">
                <a:latin typeface="Comic Sans MS" panose="030F0902030302020204" pitchFamily="66" charset="0"/>
              </a:rPr>
              <a:t>?</a:t>
            </a:r>
          </a:p>
        </p:txBody>
      </p:sp>
      <p:sp>
        <p:nvSpPr>
          <p:cNvPr id="18" name="TextBox 17">
            <a:extLst>
              <a:ext uri="{FF2B5EF4-FFF2-40B4-BE49-F238E27FC236}">
                <a16:creationId xmlns:a16="http://schemas.microsoft.com/office/drawing/2014/main" id="{C283F3BE-FDFD-4A84-CF8C-2A131026AD7A}"/>
              </a:ext>
            </a:extLst>
          </p:cNvPr>
          <p:cNvSpPr txBox="1"/>
          <p:nvPr/>
        </p:nvSpPr>
        <p:spPr>
          <a:xfrm>
            <a:off x="1056388" y="5319493"/>
            <a:ext cx="8244590" cy="646331"/>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solidFill>
                  <a:srgbClr val="FF0000"/>
                </a:solidFill>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melyn</a:t>
            </a:r>
            <a:endParaRPr lang="en-US" sz="3600" dirty="0">
              <a:latin typeface="Comic Sans MS" panose="030F0902030302020204" pitchFamily="66" charset="0"/>
            </a:endParaRPr>
          </a:p>
        </p:txBody>
      </p:sp>
      <p:pic>
        <p:nvPicPr>
          <p:cNvPr id="1026" name="Picture 2" descr="7 Lies the Teacher Emoji Tells the World - We Are Teachers">
            <a:extLst>
              <a:ext uri="{FF2B5EF4-FFF2-40B4-BE49-F238E27FC236}">
                <a16:creationId xmlns:a16="http://schemas.microsoft.com/office/drawing/2014/main" id="{BAFB8344-9877-118A-545C-F30C93865AD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7198" y="5089496"/>
            <a:ext cx="1966797" cy="1106323"/>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8">
            <a:extLst>
              <a:ext uri="{FF2B5EF4-FFF2-40B4-BE49-F238E27FC236}">
                <a16:creationId xmlns:a16="http://schemas.microsoft.com/office/drawing/2014/main" id="{2C1BF585-0D90-A7DB-13CD-9066B02A09CE}"/>
              </a:ext>
            </a:extLst>
          </p:cNvPr>
          <p:cNvGrpSpPr/>
          <p:nvPr/>
        </p:nvGrpSpPr>
        <p:grpSpPr>
          <a:xfrm>
            <a:off x="449705" y="2971022"/>
            <a:ext cx="8244590" cy="1742301"/>
            <a:chOff x="0" y="0"/>
            <a:chExt cx="8128000" cy="1511595"/>
          </a:xfrm>
        </p:grpSpPr>
        <p:sp>
          <p:nvSpPr>
            <p:cNvPr id="6" name="Freeform 9">
              <a:extLst>
                <a:ext uri="{FF2B5EF4-FFF2-40B4-BE49-F238E27FC236}">
                  <a16:creationId xmlns:a16="http://schemas.microsoft.com/office/drawing/2014/main" id="{1F365322-9DB5-1E31-FBFF-B86DC71EBF7E}"/>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8" name="Freeform 10">
              <a:extLst>
                <a:ext uri="{FF2B5EF4-FFF2-40B4-BE49-F238E27FC236}">
                  <a16:creationId xmlns:a16="http://schemas.microsoft.com/office/drawing/2014/main" id="{FCE0B9E7-5A2F-949D-D482-E09A31875446}"/>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9" name="Freeform 11">
              <a:extLst>
                <a:ext uri="{FF2B5EF4-FFF2-40B4-BE49-F238E27FC236}">
                  <a16:creationId xmlns:a16="http://schemas.microsoft.com/office/drawing/2014/main" id="{ACA588C1-0A0A-1951-6B68-DC5F2EC5F59F}"/>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0" name="Freeform 12">
              <a:extLst>
                <a:ext uri="{FF2B5EF4-FFF2-40B4-BE49-F238E27FC236}">
                  <a16:creationId xmlns:a16="http://schemas.microsoft.com/office/drawing/2014/main" id="{1F3EF80E-4C19-09FF-D6B5-612F7EEB0847}"/>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1" name="Freeform 13">
              <a:extLst>
                <a:ext uri="{FF2B5EF4-FFF2-40B4-BE49-F238E27FC236}">
                  <a16:creationId xmlns:a16="http://schemas.microsoft.com/office/drawing/2014/main" id="{A949B687-7BF9-7FFC-7123-ACE446AD1C28}"/>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a:p>
          </p:txBody>
        </p:sp>
      </p:grpSp>
    </p:spTree>
    <p:extLst>
      <p:ext uri="{BB962C8B-B14F-4D97-AF65-F5344CB8AC3E}">
        <p14:creationId xmlns:p14="http://schemas.microsoft.com/office/powerpoint/2010/main" val="2600806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FCA34-3D8E-1DF1-72D8-7C8D87B6F79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45FAF71-AB03-CE6A-026B-93A27C40242B}"/>
              </a:ext>
            </a:extLst>
          </p:cNvPr>
          <p:cNvSpPr txBox="1"/>
          <p:nvPr/>
        </p:nvSpPr>
        <p:spPr>
          <a:xfrm>
            <a:off x="290944" y="1936973"/>
            <a:ext cx="8660586" cy="4524315"/>
          </a:xfrm>
          <a:prstGeom prst="rect">
            <a:avLst/>
          </a:prstGeom>
          <a:noFill/>
        </p:spPr>
        <p:txBody>
          <a:bodyPr wrap="square" rtlCol="0">
            <a:spAutoFit/>
          </a:bodyPr>
          <a:lstStyle/>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oren</a:t>
            </a:r>
            <a:r>
              <a:rPr lang="en-US" sz="3200" u="sng" dirty="0">
                <a:latin typeface="Comic Sans MS" panose="030F0902030302020204" pitchFamily="66" charset="0"/>
              </a:rPr>
              <a:t>?</a:t>
            </a:r>
          </a:p>
          <a:p>
            <a:pPr algn="ctr"/>
            <a:r>
              <a:rPr lang="en-US" sz="3200" dirty="0" err="1">
                <a:solidFill>
                  <a:srgbClr val="00B050"/>
                </a:solidFill>
                <a:latin typeface="Comic Sans MS" panose="030F0902030302020204" pitchFamily="66" charset="0"/>
              </a:rPr>
              <a:t>Cymysga</a:t>
            </a:r>
            <a:r>
              <a:rPr lang="en-US" sz="3200" dirty="0">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melyn</a:t>
            </a:r>
            <a:endParaRPr lang="en-US" sz="3200" dirty="0">
              <a:latin typeface="Comic Sans MS" panose="030F0902030302020204" pitchFamily="66" charset="0"/>
            </a:endParaRPr>
          </a:p>
          <a:p>
            <a:pPr algn="ctr"/>
            <a:endParaRPr lang="en-US" sz="3200" dirty="0">
              <a:latin typeface="Comic Sans MS" panose="030F0902030302020204" pitchFamily="66" charset="0"/>
            </a:endParaRPr>
          </a:p>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gwyrdd</a:t>
            </a:r>
            <a:r>
              <a:rPr lang="en-US" sz="3200" u="sng" dirty="0">
                <a:latin typeface="Comic Sans MS" panose="030F0902030302020204" pitchFamily="66" charset="0"/>
              </a:rPr>
              <a:t>?</a:t>
            </a:r>
          </a:p>
          <a:p>
            <a:pPr algn="ctr"/>
            <a:r>
              <a:rPr lang="en-US" sz="3200" dirty="0" err="1">
                <a:solidFill>
                  <a:srgbClr val="00B050"/>
                </a:solidFill>
                <a:latin typeface="Comic Sans MS" panose="030F0902030302020204" pitchFamily="66" charset="0"/>
              </a:rPr>
              <a:t>Cymysga</a:t>
            </a:r>
            <a:r>
              <a:rPr lang="en-US" sz="3200" dirty="0">
                <a:solidFill>
                  <a:srgbClr val="FF0000"/>
                </a:solidFill>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melyn</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endParaRPr lang="en-US" sz="3200" dirty="0">
              <a:latin typeface="Comic Sans MS" panose="030F0902030302020204" pitchFamily="66" charset="0"/>
            </a:endParaRPr>
          </a:p>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porffor</a:t>
            </a:r>
            <a:r>
              <a:rPr lang="en-US" sz="3200" u="sng" dirty="0">
                <a:latin typeface="Comic Sans MS" panose="030F0902030302020204" pitchFamily="66" charset="0"/>
              </a:rPr>
              <a:t>?</a:t>
            </a:r>
          </a:p>
          <a:p>
            <a:pPr algn="ctr"/>
            <a:r>
              <a:rPr lang="en-US" sz="3200" dirty="0" err="1">
                <a:solidFill>
                  <a:srgbClr val="00B050"/>
                </a:solidFill>
                <a:latin typeface="Comic Sans MS" panose="030F0902030302020204" pitchFamily="66" charset="0"/>
              </a:rPr>
              <a:t>Cymysga</a:t>
            </a:r>
            <a:r>
              <a:rPr lang="en-US" sz="3200" dirty="0">
                <a:solidFill>
                  <a:srgbClr val="00B050"/>
                </a:solidFill>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r>
              <a:rPr lang="en-US" sz="3200" dirty="0">
                <a:latin typeface="Comic Sans MS" panose="030F0902030302020204" pitchFamily="66" charset="0"/>
              </a:rPr>
              <a:t> </a:t>
            </a:r>
          </a:p>
        </p:txBody>
      </p:sp>
      <p:graphicFrame>
        <p:nvGraphicFramePr>
          <p:cNvPr id="12" name="TextBox 2">
            <a:extLst>
              <a:ext uri="{FF2B5EF4-FFF2-40B4-BE49-F238E27FC236}">
                <a16:creationId xmlns:a16="http://schemas.microsoft.com/office/drawing/2014/main" id="{140A86D0-ED25-A90D-AD76-81003A1FF553}"/>
              </a:ext>
            </a:extLst>
          </p:cNvPr>
          <p:cNvGraphicFramePr/>
          <p:nvPr>
            <p:extLst>
              <p:ext uri="{D42A27DB-BD31-4B8C-83A1-F6EECF244321}">
                <p14:modId xmlns:p14="http://schemas.microsoft.com/office/powerpoint/2010/main" val="2037872447"/>
              </p:ext>
            </p:extLst>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reeform 4">
            <a:extLst>
              <a:ext uri="{FF2B5EF4-FFF2-40B4-BE49-F238E27FC236}">
                <a16:creationId xmlns:a16="http://schemas.microsoft.com/office/drawing/2014/main" id="{760C6337-C8E3-7302-FE88-90365628E6F4}"/>
              </a:ext>
            </a:extLst>
          </p:cNvPr>
          <p:cNvSpPr/>
          <p:nvPr/>
        </p:nvSpPr>
        <p:spPr>
          <a:xfrm>
            <a:off x="1257928" y="3766462"/>
            <a:ext cx="288900" cy="394848"/>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7">
            <a:extLst>
              <a:ext uri="{FF2B5EF4-FFF2-40B4-BE49-F238E27FC236}">
                <a16:creationId xmlns:a16="http://schemas.microsoft.com/office/drawing/2014/main" id="{296659BA-23F9-08BB-9B88-E6775C33FA67}"/>
              </a:ext>
            </a:extLst>
          </p:cNvPr>
          <p:cNvSpPr/>
          <p:nvPr/>
        </p:nvSpPr>
        <p:spPr>
          <a:xfrm>
            <a:off x="1257928" y="5398527"/>
            <a:ext cx="288900" cy="394848"/>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Freeform 9">
            <a:extLst>
              <a:ext uri="{FF2B5EF4-FFF2-40B4-BE49-F238E27FC236}">
                <a16:creationId xmlns:a16="http://schemas.microsoft.com/office/drawing/2014/main" id="{550F2950-FE47-DE7F-8E8F-7F57A3B91160}"/>
              </a:ext>
            </a:extLst>
          </p:cNvPr>
          <p:cNvSpPr/>
          <p:nvPr/>
        </p:nvSpPr>
        <p:spPr>
          <a:xfrm>
            <a:off x="1257928" y="2134397"/>
            <a:ext cx="288900" cy="394848"/>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3" name="Freeform 2">
            <a:extLst>
              <a:ext uri="{FF2B5EF4-FFF2-40B4-BE49-F238E27FC236}">
                <a16:creationId xmlns:a16="http://schemas.microsoft.com/office/drawing/2014/main" id="{CF92FF42-6D87-F8A4-B7BF-9AA84FEAD64C}"/>
              </a:ext>
            </a:extLst>
          </p:cNvPr>
          <p:cNvSpPr/>
          <p:nvPr/>
        </p:nvSpPr>
        <p:spPr>
          <a:xfrm>
            <a:off x="6207412" y="199288"/>
            <a:ext cx="288900" cy="394848"/>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Tree>
    <p:extLst>
      <p:ext uri="{BB962C8B-B14F-4D97-AF65-F5344CB8AC3E}">
        <p14:creationId xmlns:p14="http://schemas.microsoft.com/office/powerpoint/2010/main" val="6733143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4C632-30B1-ACF9-31AE-FBB2BA477EA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55CFC76-CA0B-C92A-F784-07C9F096D6DE}"/>
              </a:ext>
            </a:extLst>
          </p:cNvPr>
          <p:cNvSpPr txBox="1"/>
          <p:nvPr/>
        </p:nvSpPr>
        <p:spPr>
          <a:xfrm>
            <a:off x="85060" y="1127915"/>
            <a:ext cx="9058940" cy="2554545"/>
          </a:xfrm>
          <a:prstGeom prst="rect">
            <a:avLst/>
          </a:prstGeom>
          <a:noFill/>
        </p:spPr>
        <p:txBody>
          <a:bodyPr wrap="square" rtlCol="0">
            <a:spAutoFit/>
          </a:bodyPr>
          <a:lstStyle/>
          <a:p>
            <a:pPr algn="ctr"/>
            <a:endParaRPr lang="en-US" sz="3200" u="sng" dirty="0">
              <a:latin typeface="Comic Sans MS" panose="030F0902030302020204" pitchFamily="66" charset="0"/>
            </a:endParaRPr>
          </a:p>
          <a:p>
            <a:pPr algn="ctr"/>
            <a:r>
              <a:rPr lang="en-US" sz="3200" dirty="0" err="1">
                <a:solidFill>
                  <a:srgbClr val="00B050"/>
                </a:solidFill>
                <a:latin typeface="Comic Sans MS" panose="030F0902030302020204" pitchFamily="66" charset="0"/>
              </a:rPr>
              <a:t>Cymysga</a:t>
            </a:r>
            <a:r>
              <a:rPr lang="en-US" sz="3200" dirty="0">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melyn</a:t>
            </a:r>
            <a:endParaRPr lang="en-US" sz="3200" dirty="0">
              <a:latin typeface="Comic Sans MS" panose="030F0902030302020204" pitchFamily="66" charset="0"/>
            </a:endParaRPr>
          </a:p>
          <a:p>
            <a:pPr algn="ctr"/>
            <a:r>
              <a:rPr lang="en-US" sz="3200" dirty="0" err="1">
                <a:solidFill>
                  <a:srgbClr val="7030A0"/>
                </a:solidFill>
                <a:latin typeface="Comic Sans MS" panose="030F0902030302020204" pitchFamily="66" charset="0"/>
              </a:rPr>
              <a:t>Cymysgwch</a:t>
            </a:r>
            <a:r>
              <a:rPr lang="en-US" sz="3200" dirty="0">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melyn</a:t>
            </a:r>
            <a:endParaRPr lang="en-US" sz="3200" dirty="0">
              <a:latin typeface="Comic Sans MS" panose="030F0902030302020204" pitchFamily="66" charset="0"/>
            </a:endParaRPr>
          </a:p>
          <a:p>
            <a:pPr algn="ctr"/>
            <a:endParaRPr lang="en-US" sz="3200" dirty="0">
              <a:latin typeface="Comic Sans MS" panose="030F0902030302020204" pitchFamily="66" charset="0"/>
            </a:endParaRPr>
          </a:p>
          <a:p>
            <a:pPr algn="ctr"/>
            <a:r>
              <a:rPr lang="en-US" sz="3200" dirty="0">
                <a:latin typeface="Comic Sans MS" panose="030F0902030302020204" pitchFamily="66" charset="0"/>
              </a:rPr>
              <a:t> </a:t>
            </a:r>
          </a:p>
        </p:txBody>
      </p:sp>
      <p:graphicFrame>
        <p:nvGraphicFramePr>
          <p:cNvPr id="12" name="TextBox 2">
            <a:extLst>
              <a:ext uri="{FF2B5EF4-FFF2-40B4-BE49-F238E27FC236}">
                <a16:creationId xmlns:a16="http://schemas.microsoft.com/office/drawing/2014/main" id="{270676B4-5541-360E-4CEA-1F2E81BC390E}"/>
              </a:ext>
            </a:extLst>
          </p:cNvPr>
          <p:cNvGraphicFramePr/>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Table 2">
            <a:extLst>
              <a:ext uri="{FF2B5EF4-FFF2-40B4-BE49-F238E27FC236}">
                <a16:creationId xmlns:a16="http://schemas.microsoft.com/office/drawing/2014/main" id="{88065A84-AAAC-DD5B-EB3D-5A9B45387597}"/>
              </a:ext>
            </a:extLst>
          </p:cNvPr>
          <p:cNvGraphicFramePr>
            <a:graphicFrameLocks noGrp="1"/>
          </p:cNvGraphicFramePr>
          <p:nvPr>
            <p:extLst>
              <p:ext uri="{D42A27DB-BD31-4B8C-83A1-F6EECF244321}">
                <p14:modId xmlns:p14="http://schemas.microsoft.com/office/powerpoint/2010/main" val="1262720423"/>
              </p:ext>
            </p:extLst>
          </p:nvPr>
        </p:nvGraphicFramePr>
        <p:xfrm>
          <a:off x="3584164" y="5579612"/>
          <a:ext cx="1801233" cy="924945"/>
        </p:xfrm>
        <a:graphic>
          <a:graphicData uri="http://schemas.openxmlformats.org/drawingml/2006/table">
            <a:tbl>
              <a:tblPr firstRow="1" bandRow="1">
                <a:tableStyleId>{5C22544A-7EE6-4342-B048-85BDC9FD1C3A}</a:tableStyleId>
              </a:tblPr>
              <a:tblGrid>
                <a:gridCol w="870358">
                  <a:extLst>
                    <a:ext uri="{9D8B030D-6E8A-4147-A177-3AD203B41FA5}">
                      <a16:colId xmlns:a16="http://schemas.microsoft.com/office/drawing/2014/main" val="715407537"/>
                    </a:ext>
                  </a:extLst>
                </a:gridCol>
                <a:gridCol w="930875">
                  <a:extLst>
                    <a:ext uri="{9D8B030D-6E8A-4147-A177-3AD203B41FA5}">
                      <a16:colId xmlns:a16="http://schemas.microsoft.com/office/drawing/2014/main" val="482589898"/>
                    </a:ext>
                  </a:extLst>
                </a:gridCol>
              </a:tblGrid>
              <a:tr h="924945">
                <a:tc>
                  <a:txBody>
                    <a:bodyPr/>
                    <a:lstStyle/>
                    <a:p>
                      <a:r>
                        <a:rPr lang="en-US" sz="4400" b="1" dirty="0">
                          <a:solidFill>
                            <a:schemeClr val="bg1"/>
                          </a:solidFill>
                          <a:latin typeface="Comic Sans MS" panose="030F0902030302020204" pitchFamily="66" charset="0"/>
                        </a:rPr>
                        <a:t>p</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0000"/>
                    </a:solidFill>
                  </a:tcPr>
                </a:tc>
                <a:tc>
                  <a:txBody>
                    <a:bodyPr/>
                    <a:lstStyle/>
                    <a:p>
                      <a:r>
                        <a:rPr lang="en-US" sz="4400" b="1" dirty="0">
                          <a:solidFill>
                            <a:schemeClr val="bg1"/>
                          </a:solidFill>
                          <a:latin typeface="Comic Sans MS" panose="030F0902030302020204" pitchFamily="66" charset="0"/>
                        </a:rPr>
                        <a:t>b</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rgbClr val="FF0000"/>
                    </a:solidFill>
                  </a:tcPr>
                </a:tc>
                <a:extLst>
                  <a:ext uri="{0D108BD9-81ED-4DB2-BD59-A6C34878D82A}">
                    <a16:rowId xmlns:a16="http://schemas.microsoft.com/office/drawing/2014/main" val="1473035266"/>
                  </a:ext>
                </a:extLst>
              </a:tr>
            </a:tbl>
          </a:graphicData>
        </a:graphic>
      </p:graphicFrame>
      <p:sp>
        <p:nvSpPr>
          <p:cNvPr id="6" name="TextBox 5">
            <a:extLst>
              <a:ext uri="{FF2B5EF4-FFF2-40B4-BE49-F238E27FC236}">
                <a16:creationId xmlns:a16="http://schemas.microsoft.com/office/drawing/2014/main" id="{8876C0F1-44C2-C316-1F44-D0754D054D9F}"/>
              </a:ext>
            </a:extLst>
          </p:cNvPr>
          <p:cNvSpPr txBox="1"/>
          <p:nvPr/>
        </p:nvSpPr>
        <p:spPr>
          <a:xfrm>
            <a:off x="1886334" y="4908553"/>
            <a:ext cx="1993905" cy="584775"/>
          </a:xfrm>
          <a:prstGeom prst="rect">
            <a:avLst/>
          </a:prstGeom>
          <a:noFill/>
        </p:spPr>
        <p:txBody>
          <a:bodyPr wrap="square" rtlCol="0">
            <a:spAutoFit/>
          </a:bodyPr>
          <a:lstStyle/>
          <a:p>
            <a:pPr algn="ctr"/>
            <a:r>
              <a:rPr lang="en-US" sz="3200" dirty="0" err="1">
                <a:latin typeface="Comic Sans MS" panose="030F0902030302020204" pitchFamily="66" charset="0"/>
              </a:rPr>
              <a:t>paent</a:t>
            </a:r>
            <a:endParaRPr lang="en-US" sz="3200" dirty="0">
              <a:latin typeface="Comic Sans MS" panose="030F0902030302020204" pitchFamily="66" charset="0"/>
            </a:endParaRPr>
          </a:p>
        </p:txBody>
      </p:sp>
      <p:sp>
        <p:nvSpPr>
          <p:cNvPr id="11" name="Freeform 37">
            <a:extLst>
              <a:ext uri="{FF2B5EF4-FFF2-40B4-BE49-F238E27FC236}">
                <a16:creationId xmlns:a16="http://schemas.microsoft.com/office/drawing/2014/main" id="{88FC0B5C-2621-3ED8-876D-730BCF61D06A}"/>
              </a:ext>
            </a:extLst>
          </p:cNvPr>
          <p:cNvSpPr/>
          <p:nvPr/>
        </p:nvSpPr>
        <p:spPr>
          <a:xfrm>
            <a:off x="3049224" y="3167284"/>
            <a:ext cx="2299597" cy="1648709"/>
          </a:xfrm>
          <a:custGeom>
            <a:avLst/>
            <a:gdLst/>
            <a:ahLst/>
            <a:cxnLst/>
            <a:rect l="l" t="t" r="r" b="b"/>
            <a:pathLst>
              <a:path w="2107234" h="1888608">
                <a:moveTo>
                  <a:pt x="0" y="0"/>
                </a:moveTo>
                <a:lnTo>
                  <a:pt x="2107233" y="0"/>
                </a:lnTo>
                <a:lnTo>
                  <a:pt x="2107233" y="1888608"/>
                </a:lnTo>
                <a:lnTo>
                  <a:pt x="0" y="188860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700">
              <a:latin typeface="Comic Sans MS" panose="030F0902030302020204" pitchFamily="66" charset="0"/>
            </a:endParaRPr>
          </a:p>
        </p:txBody>
      </p:sp>
      <p:sp>
        <p:nvSpPr>
          <p:cNvPr id="13" name="TextBox 12">
            <a:extLst>
              <a:ext uri="{FF2B5EF4-FFF2-40B4-BE49-F238E27FC236}">
                <a16:creationId xmlns:a16="http://schemas.microsoft.com/office/drawing/2014/main" id="{DCFC91AB-5C71-D238-AE88-674E26FA368D}"/>
              </a:ext>
            </a:extLst>
          </p:cNvPr>
          <p:cNvSpPr txBox="1"/>
          <p:nvPr/>
        </p:nvSpPr>
        <p:spPr>
          <a:xfrm>
            <a:off x="4614530" y="4908552"/>
            <a:ext cx="1993905" cy="584775"/>
          </a:xfrm>
          <a:prstGeom prst="rect">
            <a:avLst/>
          </a:prstGeom>
          <a:noFill/>
        </p:spPr>
        <p:txBody>
          <a:bodyPr wrap="square" rtlCol="0">
            <a:spAutoFit/>
          </a:bodyPr>
          <a:lstStyle/>
          <a:p>
            <a:pPr algn="ct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endParaRPr lang="en-US" sz="3200" dirty="0">
              <a:latin typeface="Comic Sans MS" panose="030F0902030302020204" pitchFamily="66" charset="0"/>
            </a:endParaRPr>
          </a:p>
        </p:txBody>
      </p:sp>
      <p:sp>
        <p:nvSpPr>
          <p:cNvPr id="14" name="Right Arrow 13">
            <a:extLst>
              <a:ext uri="{FF2B5EF4-FFF2-40B4-BE49-F238E27FC236}">
                <a16:creationId xmlns:a16="http://schemas.microsoft.com/office/drawing/2014/main" id="{3A6E5541-126A-308C-3AA3-465A4679A6EA}"/>
              </a:ext>
            </a:extLst>
          </p:cNvPr>
          <p:cNvSpPr/>
          <p:nvPr/>
        </p:nvSpPr>
        <p:spPr>
          <a:xfrm>
            <a:off x="3621024" y="5010912"/>
            <a:ext cx="1146048" cy="40999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Arrow 3">
            <a:extLst>
              <a:ext uri="{FF2B5EF4-FFF2-40B4-BE49-F238E27FC236}">
                <a16:creationId xmlns:a16="http://schemas.microsoft.com/office/drawing/2014/main" id="{E37433DA-49F5-522A-3EA6-C284B9814308}"/>
              </a:ext>
            </a:extLst>
          </p:cNvPr>
          <p:cNvSpPr/>
          <p:nvPr/>
        </p:nvSpPr>
        <p:spPr>
          <a:xfrm>
            <a:off x="4125258" y="5919700"/>
            <a:ext cx="359522" cy="244768"/>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8629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F09C2-01CC-02CF-C537-E8264B65061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55C638D-CB54-FF5C-CB43-B98DF424603E}"/>
              </a:ext>
            </a:extLst>
          </p:cNvPr>
          <p:cNvSpPr txBox="1"/>
          <p:nvPr/>
        </p:nvSpPr>
        <p:spPr>
          <a:xfrm>
            <a:off x="460353" y="1168915"/>
            <a:ext cx="8486764" cy="4524315"/>
          </a:xfrm>
          <a:prstGeom prst="rect">
            <a:avLst/>
          </a:prstGeom>
          <a:noFill/>
        </p:spPr>
        <p:txBody>
          <a:bodyPr wrap="square" rtlCol="0">
            <a:spAutoFit/>
          </a:bodyPr>
          <a:lstStyle/>
          <a:p>
            <a:pPr marL="514350" indent="-514350">
              <a:buAutoNum type="arabicPeriod"/>
            </a:pPr>
            <a:r>
              <a:rPr lang="en-US" sz="2400" dirty="0">
                <a:latin typeface="Comic Sans MS" panose="030F0902030302020204" pitchFamily="66" charset="0"/>
              </a:rPr>
              <a:t>Yn </a:t>
            </a:r>
            <a:r>
              <a:rPr lang="en-US" sz="2400" dirty="0" err="1">
                <a:latin typeface="Comic Sans MS" panose="030F0902030302020204" pitchFamily="66" charset="0"/>
              </a:rPr>
              <a:t>gyntaf</a:t>
            </a:r>
            <a:r>
              <a:rPr lang="en-US" sz="2400" dirty="0">
                <a:latin typeface="Comic Sans MS" panose="030F0902030302020204" pitchFamily="66" charset="0"/>
              </a:rPr>
              <a:t>, </a:t>
            </a:r>
            <a:r>
              <a:rPr lang="en-GB" sz="2400" dirty="0" err="1">
                <a:latin typeface="Comic Sans MS" panose="030F0902030302020204" pitchFamily="66" charset="0"/>
              </a:rPr>
              <a:t>torchwch</a:t>
            </a:r>
            <a:r>
              <a:rPr lang="en-GB" sz="2400" dirty="0">
                <a:latin typeface="Comic Sans MS" panose="030F0902030302020204" pitchFamily="66" charset="0"/>
              </a:rPr>
              <a:t> </a:t>
            </a:r>
            <a:r>
              <a:rPr lang="en-GB" sz="2400" dirty="0" err="1">
                <a:latin typeface="Comic Sans MS" panose="030F0902030302020204" pitchFamily="66" charset="0"/>
              </a:rPr>
              <a:t>eich</a:t>
            </a:r>
            <a:r>
              <a:rPr lang="en-GB" sz="2400" dirty="0">
                <a:latin typeface="Comic Sans MS" panose="030F0902030302020204" pitchFamily="66" charset="0"/>
              </a:rPr>
              <a:t> </a:t>
            </a:r>
            <a:r>
              <a:rPr lang="en-GB" sz="2400" dirty="0" err="1">
                <a:latin typeface="Comic Sans MS" panose="030F0902030302020204" pitchFamily="66" charset="0"/>
              </a:rPr>
              <a:t>llewys</a:t>
            </a:r>
            <a:endParaRPr lang="en-GB" sz="2400" dirty="0">
              <a:latin typeface="Comic Sans MS" panose="030F0902030302020204" pitchFamily="66" charset="0"/>
            </a:endParaRPr>
          </a:p>
          <a:p>
            <a:pPr marL="514350" indent="-514350">
              <a:buFontTx/>
              <a:buAutoNum type="arabicPeriod"/>
            </a:pPr>
            <a:r>
              <a:rPr lang="cy-GB" sz="2400" dirty="0">
                <a:latin typeface="Comic Sans MS" panose="030F0902030302020204" pitchFamily="66" charset="0"/>
              </a:rPr>
              <a:t>Byddwch chi angen tair potel ddŵr</a:t>
            </a:r>
            <a:r>
              <a:rPr lang="en-US" sz="2400" dirty="0">
                <a:latin typeface="Comic Sans MS" panose="030F0902030302020204" pitchFamily="66" charset="0"/>
              </a:rPr>
              <a:t> a </a:t>
            </a:r>
            <a:r>
              <a:rPr lang="en-US" sz="2400" dirty="0" err="1">
                <a:latin typeface="Comic Sans MS" panose="030F0902030302020204" pitchFamily="66" charset="0"/>
              </a:rPr>
              <a:t>phaent</a:t>
            </a:r>
            <a:r>
              <a:rPr lang="en-US" sz="2400" dirty="0">
                <a:latin typeface="Comic Sans MS" panose="030F0902030302020204" pitchFamily="66" charset="0"/>
              </a:rPr>
              <a:t> </a:t>
            </a:r>
            <a:r>
              <a:rPr lang="en-US" sz="2400" dirty="0" err="1">
                <a:latin typeface="Comic Sans MS" panose="030F0902030302020204" pitchFamily="66" charset="0"/>
              </a:rPr>
              <a:t>melyn</a:t>
            </a:r>
            <a:r>
              <a:rPr lang="en-US" sz="2400" dirty="0">
                <a:latin typeface="Comic Sans MS" panose="030F0902030302020204" pitchFamily="66" charset="0"/>
              </a:rPr>
              <a:t>, </a:t>
            </a:r>
            <a:r>
              <a:rPr lang="en-US" sz="2400" dirty="0" err="1">
                <a:latin typeface="Comic Sans MS" panose="030F0902030302020204" pitchFamily="66" charset="0"/>
              </a:rPr>
              <a:t>glas</a:t>
            </a:r>
            <a:r>
              <a:rPr lang="en-US" sz="2400" dirty="0">
                <a:latin typeface="Comic Sans MS" panose="030F0902030302020204" pitchFamily="66" charset="0"/>
              </a:rPr>
              <a:t> a </a:t>
            </a:r>
            <a:r>
              <a:rPr lang="en-US" sz="2400" dirty="0" err="1">
                <a:latin typeface="Comic Sans MS" panose="030F0902030302020204" pitchFamily="66" charset="0"/>
              </a:rPr>
              <a:t>choch</a:t>
            </a:r>
            <a:r>
              <a:rPr lang="en-US" sz="2400" dirty="0">
                <a:latin typeface="Comic Sans MS" panose="030F0902030302020204" pitchFamily="66" charset="0"/>
              </a:rPr>
              <a:t>.</a:t>
            </a:r>
          </a:p>
          <a:p>
            <a:pPr marL="514350" indent="-514350">
              <a:buFontTx/>
              <a:buAutoNum type="arabicPeriod"/>
            </a:pPr>
            <a:r>
              <a:rPr lang="en-US" sz="2400" dirty="0">
                <a:latin typeface="Comic Sans MS" panose="030F0902030302020204" pitchFamily="66" charset="0"/>
              </a:rPr>
              <a:t> </a:t>
            </a:r>
            <a:r>
              <a:rPr lang="en-US" sz="2400" dirty="0" err="1">
                <a:latin typeface="Comic Sans MS" panose="030F0902030302020204" pitchFamily="66" charset="0"/>
              </a:rPr>
              <a:t>Nesaf</a:t>
            </a:r>
            <a:r>
              <a:rPr lang="en-US" sz="2400" dirty="0">
                <a:latin typeface="Comic Sans MS" panose="030F0902030302020204" pitchFamily="66" charset="0"/>
              </a:rPr>
              <a:t>, </a:t>
            </a:r>
            <a:r>
              <a:rPr lang="en-US" sz="2400" dirty="0" err="1">
                <a:latin typeface="Comic Sans MS" panose="030F0902030302020204" pitchFamily="66" charset="0"/>
              </a:rPr>
              <a:t>bydd</a:t>
            </a:r>
            <a:r>
              <a:rPr lang="en-US" sz="2400" dirty="0">
                <a:latin typeface="Comic Sans MS" panose="030F0902030302020204" pitchFamily="66" charset="0"/>
              </a:rPr>
              <a:t> Partner A </a:t>
            </a:r>
            <a:r>
              <a:rPr lang="en-US" sz="2400" dirty="0" err="1">
                <a:latin typeface="Comic Sans MS" panose="030F0902030302020204" pitchFamily="66" charset="0"/>
              </a:rPr>
              <a:t>yn</a:t>
            </a:r>
            <a:r>
              <a:rPr lang="en-US" sz="2400" dirty="0">
                <a:latin typeface="Comic Sans MS" panose="030F0902030302020204" pitchFamily="66" charset="0"/>
              </a:rPr>
              <a:t> </a:t>
            </a:r>
            <a:r>
              <a:rPr lang="en-US" sz="2400" dirty="0" err="1">
                <a:latin typeface="Comic Sans MS" panose="030F0902030302020204" pitchFamily="66" charset="0"/>
              </a:rPr>
              <a:t>gofyn</a:t>
            </a:r>
            <a:r>
              <a:rPr lang="en-US" sz="2400" dirty="0">
                <a:latin typeface="Comic Sans MS" panose="030F0902030302020204" pitchFamily="66" charset="0"/>
              </a:rPr>
              <a:t> y </a:t>
            </a:r>
            <a:r>
              <a:rPr lang="en-US" sz="2400" dirty="0" err="1">
                <a:latin typeface="Comic Sans MS" panose="030F0902030302020204" pitchFamily="66" charset="0"/>
              </a:rPr>
              <a:t>cwestiwn</a:t>
            </a:r>
            <a:r>
              <a:rPr lang="en-US" sz="2400" dirty="0">
                <a:latin typeface="Comic Sans MS" panose="030F0902030302020204" pitchFamily="66" charset="0"/>
              </a:rPr>
              <a:t> </a:t>
            </a:r>
            <a:r>
              <a:rPr lang="en-US" sz="2400" dirty="0" err="1">
                <a:latin typeface="Comic Sans MS" panose="030F0902030302020204" pitchFamily="66" charset="0"/>
              </a:rPr>
              <a:t>sut</a:t>
            </a:r>
            <a:r>
              <a:rPr lang="en-US" sz="2400" dirty="0">
                <a:latin typeface="Comic Sans MS" panose="030F0902030302020204" pitchFamily="66" charset="0"/>
              </a:rPr>
              <a:t> </a:t>
            </a:r>
            <a:r>
              <a:rPr lang="en-US" sz="2400" dirty="0" err="1">
                <a:latin typeface="Comic Sans MS" panose="030F0902030302020204" pitchFamily="66" charset="0"/>
              </a:rPr>
              <a:t>mae</a:t>
            </a:r>
            <a:r>
              <a:rPr lang="en-US" sz="2400" dirty="0">
                <a:latin typeface="Comic Sans MS" panose="030F0902030302020204" pitchFamily="66" charset="0"/>
              </a:rPr>
              <a:t> </a:t>
            </a:r>
            <a:r>
              <a:rPr lang="en-US" sz="2400" dirty="0" err="1">
                <a:latin typeface="Comic Sans MS" panose="030F0902030302020204" pitchFamily="66" charset="0"/>
              </a:rPr>
              <a:t>gwneud</a:t>
            </a:r>
            <a:r>
              <a:rPr lang="en-US" sz="2400" dirty="0">
                <a:latin typeface="Comic Sans MS" panose="030F0902030302020204" pitchFamily="66" charset="0"/>
              </a:rPr>
              <a:t> ___? </a:t>
            </a:r>
            <a:r>
              <a:rPr lang="en-US" sz="2400" dirty="0" err="1">
                <a:latin typeface="Comic Sans MS" panose="030F0902030302020204" pitchFamily="66" charset="0"/>
              </a:rPr>
              <a:t>i</a:t>
            </a:r>
            <a:r>
              <a:rPr lang="en-US" sz="2400" dirty="0">
                <a:latin typeface="Comic Sans MS" panose="030F0902030302020204" pitchFamily="66" charset="0"/>
              </a:rPr>
              <a:t> Bartner B.</a:t>
            </a:r>
          </a:p>
          <a:p>
            <a:pPr marL="514350" indent="-514350">
              <a:buAutoNum type="arabicPeriod"/>
            </a:pPr>
            <a:r>
              <a:rPr lang="en-US" sz="2400" dirty="0" err="1">
                <a:latin typeface="Comic Sans MS" panose="030F0902030302020204" pitchFamily="66" charset="0"/>
              </a:rPr>
              <a:t>Bydd</a:t>
            </a:r>
            <a:r>
              <a:rPr lang="en-US" sz="2400" dirty="0">
                <a:latin typeface="Comic Sans MS" panose="030F0902030302020204" pitchFamily="66" charset="0"/>
              </a:rPr>
              <a:t> Partner B </a:t>
            </a:r>
            <a:r>
              <a:rPr lang="en-US" sz="2400" dirty="0" err="1">
                <a:latin typeface="Comic Sans MS" panose="030F0902030302020204" pitchFamily="66" charset="0"/>
              </a:rPr>
              <a:t>yn</a:t>
            </a:r>
            <a:r>
              <a:rPr lang="en-US" sz="2400" dirty="0">
                <a:latin typeface="Comic Sans MS" panose="030F0902030302020204" pitchFamily="66" charset="0"/>
              </a:rPr>
              <a:t> </a:t>
            </a:r>
            <a:r>
              <a:rPr lang="en-US" sz="2400" dirty="0" err="1">
                <a:latin typeface="Comic Sans MS" panose="030F0902030302020204" pitchFamily="66" charset="0"/>
              </a:rPr>
              <a:t>rhoi</a:t>
            </a:r>
            <a:r>
              <a:rPr lang="en-US" sz="2400" dirty="0">
                <a:latin typeface="Comic Sans MS" panose="030F0902030302020204" pitchFamily="66" charset="0"/>
              </a:rPr>
              <a:t> </a:t>
            </a:r>
            <a:r>
              <a:rPr lang="en-US" sz="2400" dirty="0" err="1">
                <a:latin typeface="Comic Sans MS" panose="030F0902030302020204" pitchFamily="66" charset="0"/>
              </a:rPr>
              <a:t>gorchymyn</a:t>
            </a:r>
            <a:r>
              <a:rPr lang="en-US" sz="2400" dirty="0">
                <a:latin typeface="Comic Sans MS" panose="030F0902030302020204" pitchFamily="66" charset="0"/>
              </a:rPr>
              <a:t> (</a:t>
            </a:r>
            <a:r>
              <a:rPr lang="en-US" sz="2400" dirty="0" err="1">
                <a:latin typeface="Comic Sans MS" panose="030F0902030302020204" pitchFamily="66" charset="0"/>
              </a:rPr>
              <a:t>unigol</a:t>
            </a:r>
            <a:r>
              <a:rPr lang="en-US" sz="2400" dirty="0">
                <a:latin typeface="Comic Sans MS" panose="030F0902030302020204" pitchFamily="66" charset="0"/>
              </a:rPr>
              <a:t>) </a:t>
            </a:r>
            <a:r>
              <a:rPr lang="en-US" sz="2400" dirty="0" err="1">
                <a:latin typeface="Comic Sans MS" panose="030F0902030302020204" pitchFamily="66" charset="0"/>
              </a:rPr>
              <a:t>i</a:t>
            </a:r>
            <a:r>
              <a:rPr lang="en-US" sz="2400" dirty="0">
                <a:latin typeface="Comic Sans MS" panose="030F0902030302020204" pitchFamily="66" charset="0"/>
              </a:rPr>
              <a:t> </a:t>
            </a:r>
            <a:r>
              <a:rPr lang="en-US" sz="2400" dirty="0" err="1">
                <a:latin typeface="Comic Sans MS" panose="030F0902030302020204" pitchFamily="66" charset="0"/>
              </a:rPr>
              <a:t>wneud</a:t>
            </a:r>
            <a:r>
              <a:rPr lang="en-US" sz="2400" dirty="0">
                <a:latin typeface="Comic Sans MS" panose="030F0902030302020204" pitchFamily="66" charset="0"/>
              </a:rPr>
              <a:t> y </a:t>
            </a:r>
            <a:r>
              <a:rPr lang="en-US" sz="2400" dirty="0" err="1">
                <a:latin typeface="Comic Sans MS" panose="030F0902030302020204" pitchFamily="66" charset="0"/>
              </a:rPr>
              <a:t>lliw</a:t>
            </a:r>
            <a:r>
              <a:rPr lang="en-US" sz="2400" dirty="0">
                <a:latin typeface="Comic Sans MS" panose="030F0902030302020204" pitchFamily="66" charset="0"/>
              </a:rPr>
              <a:t> </a:t>
            </a:r>
            <a:r>
              <a:rPr lang="en-US" sz="2400" dirty="0" err="1">
                <a:latin typeface="Comic Sans MS" panose="030F0902030302020204" pitchFamily="66" charset="0"/>
              </a:rPr>
              <a:t>gyda’r</a:t>
            </a:r>
            <a:r>
              <a:rPr lang="en-US" sz="2400" dirty="0">
                <a:latin typeface="Comic Sans MS" panose="030F0902030302020204" pitchFamily="66" charset="0"/>
              </a:rPr>
              <a:t> </a:t>
            </a:r>
            <a:r>
              <a:rPr lang="en-US" sz="2400" dirty="0" err="1">
                <a:latin typeface="Comic Sans MS" panose="030F0902030302020204" pitchFamily="66" charset="0"/>
              </a:rPr>
              <a:t>paent</a:t>
            </a:r>
            <a:r>
              <a:rPr lang="en-US" sz="2400" dirty="0">
                <a:latin typeface="Comic Sans MS" panose="030F0902030302020204" pitchFamily="66" charset="0"/>
              </a:rPr>
              <a:t> </a:t>
            </a:r>
            <a:r>
              <a:rPr lang="en-US" sz="2400" dirty="0" err="1">
                <a:latin typeface="Comic Sans MS" panose="030F0902030302020204" pitchFamily="66" charset="0"/>
              </a:rPr>
              <a:t>mewn</a:t>
            </a:r>
            <a:r>
              <a:rPr lang="en-US" sz="2400" dirty="0">
                <a:latin typeface="Comic Sans MS" panose="030F0902030302020204" pitchFamily="66" charset="0"/>
              </a:rPr>
              <a:t> </a:t>
            </a:r>
            <a:r>
              <a:rPr lang="en-US" sz="2400" dirty="0" err="1">
                <a:latin typeface="Comic Sans MS" panose="030F0902030302020204" pitchFamily="66" charset="0"/>
              </a:rPr>
              <a:t>poteli</a:t>
            </a:r>
            <a:r>
              <a:rPr lang="en-US" sz="2400" dirty="0">
                <a:latin typeface="Comic Sans MS" panose="030F0902030302020204" pitchFamily="66" charset="0"/>
              </a:rPr>
              <a:t>.</a:t>
            </a:r>
          </a:p>
          <a:p>
            <a:pPr marL="514350" indent="-514350">
              <a:buAutoNum type="arabicPeriod"/>
            </a:pPr>
            <a:r>
              <a:rPr lang="en-US" sz="2400" dirty="0" err="1">
                <a:latin typeface="Comic Sans MS" panose="030F0902030302020204" pitchFamily="66" charset="0"/>
              </a:rPr>
              <a:t>Gwrandewch</a:t>
            </a:r>
            <a:r>
              <a:rPr lang="en-US" sz="2400" dirty="0">
                <a:latin typeface="Comic Sans MS" panose="030F0902030302020204" pitchFamily="66" charset="0"/>
              </a:rPr>
              <a:t> </a:t>
            </a:r>
            <a:r>
              <a:rPr lang="en-US" sz="2400" dirty="0" err="1">
                <a:latin typeface="Comic Sans MS" panose="030F0902030302020204" pitchFamily="66" charset="0"/>
              </a:rPr>
              <a:t>ar</a:t>
            </a:r>
            <a:r>
              <a:rPr lang="en-US" sz="2400" dirty="0">
                <a:latin typeface="Comic Sans MS" panose="030F0902030302020204" pitchFamily="66" charset="0"/>
              </a:rPr>
              <a:t> </a:t>
            </a:r>
            <a:r>
              <a:rPr lang="en-GB" sz="2400" dirty="0" err="1">
                <a:latin typeface="Comic Sans MS" panose="030F0902030302020204" pitchFamily="66" charset="0"/>
              </a:rPr>
              <a:t>eich</a:t>
            </a:r>
            <a:r>
              <a:rPr lang="en-GB" sz="2400" dirty="0">
                <a:latin typeface="Comic Sans MS" panose="030F0902030302020204" pitchFamily="66" charset="0"/>
              </a:rPr>
              <a:t> </a:t>
            </a:r>
            <a:r>
              <a:rPr lang="en-GB" sz="2400" dirty="0" err="1">
                <a:latin typeface="Comic Sans MS" panose="030F0902030302020204" pitchFamily="66" charset="0"/>
              </a:rPr>
              <a:t>partne</a:t>
            </a:r>
            <a:r>
              <a:rPr lang="en-US" sz="2400" dirty="0">
                <a:latin typeface="Comic Sans MS" panose="030F0902030302020204" pitchFamily="66" charset="0"/>
              </a:rPr>
              <a:t>r chi </a:t>
            </a:r>
            <a:r>
              <a:rPr lang="en-US" sz="2400" dirty="0" err="1">
                <a:latin typeface="Comic Sans MS" panose="030F0902030302020204" pitchFamily="66" charset="0"/>
              </a:rPr>
              <a:t>yn</a:t>
            </a:r>
            <a:r>
              <a:rPr lang="en-US" sz="2400" dirty="0">
                <a:latin typeface="Comic Sans MS" panose="030F0902030302020204" pitchFamily="66" charset="0"/>
              </a:rPr>
              <a:t> </a:t>
            </a:r>
            <a:r>
              <a:rPr lang="en-US" sz="2400" dirty="0" err="1">
                <a:latin typeface="Comic Sans MS" panose="030F0902030302020204" pitchFamily="66" charset="0"/>
              </a:rPr>
              <a:t>ofalus</a:t>
            </a:r>
            <a:endParaRPr lang="en-US" sz="2400" dirty="0">
              <a:latin typeface="Comic Sans MS" panose="030F0902030302020204" pitchFamily="66" charset="0"/>
            </a:endParaRPr>
          </a:p>
          <a:p>
            <a:pPr marL="514350" indent="-514350">
              <a:buFontTx/>
              <a:buAutoNum type="arabicPeriod"/>
            </a:pPr>
            <a:r>
              <a:rPr lang="en-US" sz="2400" dirty="0" err="1">
                <a:latin typeface="Comic Sans MS" panose="030F0902030302020204" pitchFamily="66" charset="0"/>
              </a:rPr>
              <a:t>Cymysgwch</a:t>
            </a:r>
            <a:r>
              <a:rPr lang="en-US" sz="2400" dirty="0">
                <a:latin typeface="Comic Sans MS" panose="030F0902030302020204" pitchFamily="66" charset="0"/>
              </a:rPr>
              <a:t> </a:t>
            </a:r>
            <a:r>
              <a:rPr lang="en-US" sz="2400" dirty="0" err="1">
                <a:latin typeface="Comic Sans MS" panose="030F0902030302020204" pitchFamily="66" charset="0"/>
              </a:rPr>
              <a:t>baent</a:t>
            </a:r>
            <a:r>
              <a:rPr lang="en-US" sz="2400" dirty="0">
                <a:latin typeface="Comic Sans MS" panose="030F0902030302020204" pitchFamily="66" charset="0"/>
              </a:rPr>
              <a:t> </a:t>
            </a:r>
            <a:r>
              <a:rPr lang="en-US" sz="2400" dirty="0" err="1">
                <a:latin typeface="Comic Sans MS" panose="030F0902030302020204" pitchFamily="66" charset="0"/>
              </a:rPr>
              <a:t>mewn</a:t>
            </a:r>
            <a:r>
              <a:rPr lang="en-US" sz="2400" dirty="0">
                <a:latin typeface="Comic Sans MS" panose="030F0902030302020204" pitchFamily="66" charset="0"/>
              </a:rPr>
              <a:t> </a:t>
            </a:r>
            <a:r>
              <a:rPr lang="en-US" sz="2400" dirty="0" err="1">
                <a:latin typeface="Comic Sans MS" panose="030F0902030302020204" pitchFamily="66" charset="0"/>
              </a:rPr>
              <a:t>potel</a:t>
            </a:r>
            <a:r>
              <a:rPr lang="en-US" sz="2400" dirty="0">
                <a:latin typeface="Comic Sans MS" panose="030F0902030302020204" pitchFamily="66" charset="0"/>
              </a:rPr>
              <a:t> </a:t>
            </a:r>
            <a:r>
              <a:rPr lang="cy-GB" sz="2400" dirty="0">
                <a:latin typeface="Comic Sans MS" panose="030F0902030302020204" pitchFamily="66" charset="0"/>
              </a:rPr>
              <a:t>ddŵr</a:t>
            </a:r>
            <a:r>
              <a:rPr lang="en-US" sz="2400" dirty="0">
                <a:latin typeface="Comic Sans MS" panose="030F0902030302020204" pitchFamily="66" charset="0"/>
              </a:rPr>
              <a:t> </a:t>
            </a:r>
            <a:r>
              <a:rPr lang="en-US" sz="2400" dirty="0" err="1">
                <a:latin typeface="Comic Sans MS" panose="030F0902030302020204" pitchFamily="66" charset="0"/>
              </a:rPr>
              <a:t>i</a:t>
            </a:r>
            <a:r>
              <a:rPr lang="en-US" sz="2400" dirty="0">
                <a:latin typeface="Comic Sans MS" panose="030F0902030302020204" pitchFamily="66" charset="0"/>
              </a:rPr>
              <a:t> </a:t>
            </a:r>
            <a:r>
              <a:rPr lang="en-US" sz="2400" dirty="0" err="1">
                <a:latin typeface="Comic Sans MS" panose="030F0902030302020204" pitchFamily="66" charset="0"/>
              </a:rPr>
              <a:t>wneud</a:t>
            </a:r>
            <a:r>
              <a:rPr lang="en-US" sz="2400" dirty="0">
                <a:latin typeface="Comic Sans MS" panose="030F0902030302020204" pitchFamily="66" charset="0"/>
              </a:rPr>
              <a:t> y </a:t>
            </a:r>
            <a:r>
              <a:rPr lang="en-US" sz="2400" dirty="0" err="1">
                <a:latin typeface="Comic Sans MS" panose="030F0902030302020204" pitchFamily="66" charset="0"/>
              </a:rPr>
              <a:t>lliwiau</a:t>
            </a:r>
            <a:r>
              <a:rPr lang="en-US" sz="2400" dirty="0">
                <a:latin typeface="Comic Sans MS" panose="030F0902030302020204" pitchFamily="66" charset="0"/>
              </a:rPr>
              <a:t> </a:t>
            </a:r>
            <a:r>
              <a:rPr lang="en-US" sz="2400" dirty="0" err="1">
                <a:latin typeface="Comic Sans MS" panose="030F0902030302020204" pitchFamily="66" charset="0"/>
              </a:rPr>
              <a:t>eilaidd</a:t>
            </a:r>
            <a:r>
              <a:rPr lang="en-US" sz="2400" dirty="0">
                <a:latin typeface="Comic Sans MS" panose="030F0902030302020204" pitchFamily="66" charset="0"/>
              </a:rPr>
              <a:t> a </a:t>
            </a:r>
            <a:r>
              <a:rPr lang="en-US" sz="2400" dirty="0" err="1">
                <a:latin typeface="Comic Sans MS" panose="030F0902030302020204" pitchFamily="66" charset="0"/>
              </a:rPr>
              <a:t>siglwch</a:t>
            </a:r>
            <a:r>
              <a:rPr lang="en-US" sz="2400" dirty="0">
                <a:latin typeface="Comic Sans MS" panose="030F0902030302020204" pitchFamily="66" charset="0"/>
              </a:rPr>
              <a:t>!</a:t>
            </a:r>
          </a:p>
          <a:p>
            <a:pPr marL="514350" indent="-514350">
              <a:buAutoNum type="arabicPeriod"/>
            </a:pPr>
            <a:r>
              <a:rPr lang="en-US" sz="2400" dirty="0" err="1">
                <a:latin typeface="Comic Sans MS" panose="030F0902030302020204" pitchFamily="66" charset="0"/>
              </a:rPr>
              <a:t>Peidiwch</a:t>
            </a:r>
            <a:r>
              <a:rPr lang="en-US" sz="2400" dirty="0">
                <a:latin typeface="Comic Sans MS" panose="030F0902030302020204" pitchFamily="66" charset="0"/>
              </a:rPr>
              <a:t>  </a:t>
            </a:r>
            <a:r>
              <a:rPr lang="en-US" sz="2400" dirty="0" err="1">
                <a:latin typeface="Comic Sans MS" panose="030F0902030302020204" pitchFamily="66" charset="0"/>
              </a:rPr>
              <a:t>â</a:t>
            </a:r>
            <a:r>
              <a:rPr lang="en-US" sz="2400" dirty="0">
                <a:latin typeface="Comic Sans MS" panose="030F0902030302020204" pitchFamily="66" charset="0"/>
              </a:rPr>
              <a:t> </a:t>
            </a:r>
            <a:r>
              <a:rPr lang="en-US" sz="2400" dirty="0" err="1">
                <a:latin typeface="Comic Sans MS" panose="030F0902030302020204" pitchFamily="66" charset="0"/>
              </a:rPr>
              <a:t>gwneud</a:t>
            </a:r>
            <a:r>
              <a:rPr lang="en-US" sz="2400" dirty="0">
                <a:latin typeface="Comic Sans MS" panose="030F0902030302020204" pitchFamily="66" charset="0"/>
              </a:rPr>
              <a:t>  </a:t>
            </a:r>
            <a:r>
              <a:rPr lang="en-US" sz="2400" dirty="0" err="1">
                <a:latin typeface="Comic Sans MS" panose="030F0902030302020204" pitchFamily="66" charset="0"/>
              </a:rPr>
              <a:t>llanast</a:t>
            </a:r>
            <a:r>
              <a:rPr lang="en-US" sz="2400" dirty="0">
                <a:latin typeface="Comic Sans MS" panose="030F0902030302020204" pitchFamily="66" charset="0"/>
              </a:rPr>
              <a:t>!</a:t>
            </a:r>
          </a:p>
          <a:p>
            <a:pPr algn="ctr"/>
            <a:r>
              <a:rPr lang="en-US" sz="2400" dirty="0">
                <a:latin typeface="Comic Sans MS" panose="030F0902030302020204" pitchFamily="66" charset="0"/>
              </a:rPr>
              <a:t> </a:t>
            </a:r>
          </a:p>
        </p:txBody>
      </p:sp>
      <p:graphicFrame>
        <p:nvGraphicFramePr>
          <p:cNvPr id="12" name="TextBox 2">
            <a:extLst>
              <a:ext uri="{FF2B5EF4-FFF2-40B4-BE49-F238E27FC236}">
                <a16:creationId xmlns:a16="http://schemas.microsoft.com/office/drawing/2014/main" id="{C618CDAC-8096-3713-47E5-87640FE0E5C1}"/>
              </a:ext>
            </a:extLst>
          </p:cNvPr>
          <p:cNvGraphicFramePr/>
          <p:nvPr>
            <p:extLst>
              <p:ext uri="{D42A27DB-BD31-4B8C-83A1-F6EECF244321}">
                <p14:modId xmlns:p14="http://schemas.microsoft.com/office/powerpoint/2010/main" val="2977800976"/>
              </p:ext>
            </p:extLst>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4198EA24-0BA2-8B90-60A2-B557D965ED46}"/>
              </a:ext>
            </a:extLst>
          </p:cNvPr>
          <p:cNvSpPr txBox="1"/>
          <p:nvPr/>
        </p:nvSpPr>
        <p:spPr>
          <a:xfrm>
            <a:off x="986675" y="5689085"/>
            <a:ext cx="7330699" cy="461665"/>
          </a:xfrm>
          <a:prstGeom prst="rect">
            <a:avLst/>
          </a:prstGeom>
          <a:noFill/>
        </p:spPr>
        <p:txBody>
          <a:bodyPr wrap="square">
            <a:spAutoFit/>
          </a:bodyPr>
          <a:lstStyle/>
          <a:p>
            <a:pPr algn="ctr"/>
            <a:r>
              <a:rPr lang="en-US" sz="2400" dirty="0">
                <a:latin typeface="Comic Sans MS" panose="030F0902030302020204" pitchFamily="66" charset="0"/>
              </a:rPr>
              <a:t>Sut </a:t>
            </a:r>
            <a:r>
              <a:rPr lang="en-US" sz="2400" dirty="0" err="1">
                <a:latin typeface="Comic Sans MS" panose="030F0902030302020204" pitchFamily="66" charset="0"/>
              </a:rPr>
              <a:t>mae</a:t>
            </a:r>
            <a:r>
              <a:rPr lang="en-US" sz="2400" dirty="0">
                <a:latin typeface="Comic Sans MS" panose="030F0902030302020204" pitchFamily="66" charset="0"/>
              </a:rPr>
              <a:t> </a:t>
            </a:r>
            <a:r>
              <a:rPr lang="en-US" sz="2400" dirty="0" err="1">
                <a:latin typeface="Comic Sans MS" panose="030F0902030302020204" pitchFamily="66" charset="0"/>
              </a:rPr>
              <a:t>gwneud</a:t>
            </a:r>
            <a:r>
              <a:rPr lang="en-US" sz="2400" dirty="0">
                <a:latin typeface="Comic Sans MS" panose="030F0902030302020204" pitchFamily="66" charset="0"/>
              </a:rPr>
              <a:t> </a:t>
            </a:r>
            <a:r>
              <a:rPr lang="en-US" sz="2400" u="sng" dirty="0" err="1">
                <a:latin typeface="Comic Sans MS" panose="030F0902030302020204" pitchFamily="66" charset="0"/>
              </a:rPr>
              <a:t>porffor</a:t>
            </a:r>
            <a:r>
              <a:rPr lang="en-US" sz="2400" u="sng" dirty="0">
                <a:latin typeface="Comic Sans MS" panose="030F0902030302020204" pitchFamily="66" charset="0"/>
              </a:rPr>
              <a:t>?</a:t>
            </a:r>
          </a:p>
        </p:txBody>
      </p:sp>
      <p:sp>
        <p:nvSpPr>
          <p:cNvPr id="4" name="TextBox 3">
            <a:extLst>
              <a:ext uri="{FF2B5EF4-FFF2-40B4-BE49-F238E27FC236}">
                <a16:creationId xmlns:a16="http://schemas.microsoft.com/office/drawing/2014/main" id="{2B753626-C0C6-4B52-8CA7-D782DEE1670E}"/>
              </a:ext>
            </a:extLst>
          </p:cNvPr>
          <p:cNvSpPr txBox="1"/>
          <p:nvPr/>
        </p:nvSpPr>
        <p:spPr>
          <a:xfrm>
            <a:off x="460353" y="6335416"/>
            <a:ext cx="7857021" cy="461665"/>
          </a:xfrm>
          <a:prstGeom prst="rect">
            <a:avLst/>
          </a:prstGeom>
          <a:noFill/>
        </p:spPr>
        <p:txBody>
          <a:bodyPr wrap="square">
            <a:spAutoFit/>
          </a:bodyPr>
          <a:lstStyle/>
          <a:p>
            <a:pPr algn="ctr"/>
            <a:r>
              <a:rPr lang="en-US" sz="2400" dirty="0" err="1">
                <a:solidFill>
                  <a:srgbClr val="00B050"/>
                </a:solidFill>
                <a:latin typeface="Comic Sans MS" panose="030F0902030302020204" pitchFamily="66" charset="0"/>
              </a:rPr>
              <a:t>Cymysga</a:t>
            </a:r>
            <a:r>
              <a:rPr lang="en-US" sz="2400" dirty="0">
                <a:solidFill>
                  <a:srgbClr val="FF0000"/>
                </a:solidFill>
                <a:latin typeface="Comic Sans MS" panose="030F0902030302020204" pitchFamily="66" charset="0"/>
              </a:rPr>
              <a:t> </a:t>
            </a:r>
            <a:r>
              <a:rPr lang="en-US" sz="2400" dirty="0" err="1">
                <a:solidFill>
                  <a:srgbClr val="FF0000"/>
                </a:solidFill>
                <a:latin typeface="Comic Sans MS" panose="030F0902030302020204" pitchFamily="66" charset="0"/>
              </a:rPr>
              <a:t>b</a:t>
            </a:r>
            <a:r>
              <a:rPr lang="en-US" sz="2400" dirty="0" err="1">
                <a:latin typeface="Comic Sans MS" panose="030F0902030302020204" pitchFamily="66" charset="0"/>
              </a:rPr>
              <a:t>aent</a:t>
            </a:r>
            <a:r>
              <a:rPr lang="en-US" sz="2400" dirty="0">
                <a:latin typeface="Comic Sans MS" panose="030F0902030302020204" pitchFamily="66" charset="0"/>
              </a:rPr>
              <a:t> </a:t>
            </a:r>
            <a:r>
              <a:rPr lang="en-US" sz="2400" dirty="0" err="1">
                <a:latin typeface="Comic Sans MS" panose="030F0902030302020204" pitchFamily="66" charset="0"/>
              </a:rPr>
              <a:t>coch</a:t>
            </a:r>
            <a:r>
              <a:rPr lang="en-US" sz="2400" dirty="0">
                <a:latin typeface="Comic Sans MS" panose="030F0902030302020204" pitchFamily="66" charset="0"/>
              </a:rPr>
              <a:t> a </a:t>
            </a:r>
            <a:r>
              <a:rPr lang="en-US" sz="2400" dirty="0" err="1">
                <a:latin typeface="Comic Sans MS" panose="030F0902030302020204" pitchFamily="66" charset="0"/>
              </a:rPr>
              <a:t>glas</a:t>
            </a:r>
            <a:endParaRPr lang="en-US" sz="2400" dirty="0">
              <a:latin typeface="Comic Sans MS" panose="030F0902030302020204" pitchFamily="66" charset="0"/>
            </a:endParaRPr>
          </a:p>
        </p:txBody>
      </p:sp>
      <p:pic>
        <p:nvPicPr>
          <p:cNvPr id="5" name="Picture 4" descr="A circle of orange paint&#10;&#10;AI-generated content may be incorrect.">
            <a:extLst>
              <a:ext uri="{FF2B5EF4-FFF2-40B4-BE49-F238E27FC236}">
                <a16:creationId xmlns:a16="http://schemas.microsoft.com/office/drawing/2014/main" id="{9CB19155-A982-8FC5-F732-AC342731255F}"/>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Lst>
          </a:blip>
          <a:srcRect b="9542"/>
          <a:stretch>
            <a:fillRect/>
          </a:stretch>
        </p:blipFill>
        <p:spPr>
          <a:xfrm rot="5400000">
            <a:off x="7494868" y="196737"/>
            <a:ext cx="779528" cy="2124968"/>
          </a:xfrm>
          <a:prstGeom prst="rect">
            <a:avLst/>
          </a:prstGeom>
        </p:spPr>
      </p:pic>
      <p:sp>
        <p:nvSpPr>
          <p:cNvPr id="8" name="Freeform 7">
            <a:extLst>
              <a:ext uri="{FF2B5EF4-FFF2-40B4-BE49-F238E27FC236}">
                <a16:creationId xmlns:a16="http://schemas.microsoft.com/office/drawing/2014/main" id="{07BCE459-90F9-42AE-F0EE-B7CF37901902}"/>
              </a:ext>
            </a:extLst>
          </p:cNvPr>
          <p:cNvSpPr/>
          <p:nvPr/>
        </p:nvSpPr>
        <p:spPr>
          <a:xfrm>
            <a:off x="1907363" y="5704863"/>
            <a:ext cx="477683" cy="736964"/>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Tree>
    <p:extLst>
      <p:ext uri="{BB962C8B-B14F-4D97-AF65-F5344CB8AC3E}">
        <p14:creationId xmlns:p14="http://schemas.microsoft.com/office/powerpoint/2010/main" val="30776025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893CF4-9826-3DC7-DB9C-1303E7F8E59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5ECD966-2719-CF08-67D0-5B3D91FFD22D}"/>
              </a:ext>
            </a:extLst>
          </p:cNvPr>
          <p:cNvSpPr txBox="1"/>
          <p:nvPr/>
        </p:nvSpPr>
        <p:spPr>
          <a:xfrm>
            <a:off x="-205884" y="1089061"/>
            <a:ext cx="9058940" cy="6001643"/>
          </a:xfrm>
          <a:prstGeom prst="rect">
            <a:avLst/>
          </a:prstGeom>
          <a:noFill/>
        </p:spPr>
        <p:txBody>
          <a:bodyPr wrap="square" rtlCol="0">
            <a:spAutoFit/>
          </a:bodyPr>
          <a:lstStyle/>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oren</a:t>
            </a:r>
            <a:r>
              <a:rPr lang="en-US" sz="3200" u="sng" dirty="0">
                <a:latin typeface="Comic Sans MS" panose="030F0902030302020204" pitchFamily="66" charset="0"/>
              </a:rPr>
              <a:t>?</a:t>
            </a:r>
          </a:p>
          <a:p>
            <a:pPr algn="ctr"/>
            <a:r>
              <a:rPr lang="en-US" sz="3200" dirty="0" err="1">
                <a:solidFill>
                  <a:srgbClr val="00B050"/>
                </a:solidFill>
                <a:latin typeface="Comic Sans MS" panose="030F0902030302020204" pitchFamily="66" charset="0"/>
              </a:rPr>
              <a:t>Cymysga</a:t>
            </a:r>
            <a:r>
              <a:rPr lang="en-US" sz="3200" dirty="0">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melyn</a:t>
            </a:r>
            <a:endParaRPr lang="en-US" sz="3200" dirty="0">
              <a:latin typeface="Comic Sans MS" panose="030F0902030302020204" pitchFamily="66" charset="0"/>
            </a:endParaRPr>
          </a:p>
          <a:p>
            <a:pPr algn="ctr"/>
            <a:r>
              <a:rPr lang="en-US" sz="3200" dirty="0" err="1">
                <a:solidFill>
                  <a:srgbClr val="7030A0"/>
                </a:solidFill>
                <a:latin typeface="Comic Sans MS" panose="030F0902030302020204" pitchFamily="66" charset="0"/>
              </a:rPr>
              <a:t>Cymysgwch</a:t>
            </a:r>
            <a:r>
              <a:rPr lang="en-US" sz="3200" dirty="0">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melyn</a:t>
            </a:r>
            <a:endParaRPr lang="en-US" sz="3200" dirty="0">
              <a:latin typeface="Comic Sans MS" panose="030F0902030302020204" pitchFamily="66" charset="0"/>
            </a:endParaRPr>
          </a:p>
          <a:p>
            <a:pPr algn="ctr"/>
            <a:endParaRPr lang="en-US" sz="3200" dirty="0">
              <a:latin typeface="Comic Sans MS" panose="030F0902030302020204" pitchFamily="66" charset="0"/>
            </a:endParaRPr>
          </a:p>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gwyrdd</a:t>
            </a:r>
            <a:r>
              <a:rPr lang="en-US" sz="3200" u="sng" dirty="0">
                <a:latin typeface="Comic Sans MS" panose="030F0902030302020204" pitchFamily="66" charset="0"/>
              </a:rPr>
              <a:t>?</a:t>
            </a:r>
          </a:p>
          <a:p>
            <a:pPr algn="ctr"/>
            <a:r>
              <a:rPr lang="en-US" sz="3200" dirty="0" err="1">
                <a:solidFill>
                  <a:srgbClr val="00B050"/>
                </a:solidFill>
                <a:latin typeface="Comic Sans MS" panose="030F0902030302020204" pitchFamily="66" charset="0"/>
              </a:rPr>
              <a:t>Cymysga</a:t>
            </a:r>
            <a:r>
              <a:rPr lang="en-US" sz="3200" dirty="0">
                <a:solidFill>
                  <a:srgbClr val="00B050"/>
                </a:solidFill>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melyn</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r>
              <a:rPr lang="en-US" sz="3200" dirty="0" err="1">
                <a:solidFill>
                  <a:srgbClr val="7030A0"/>
                </a:solidFill>
                <a:latin typeface="Comic Sans MS" panose="030F0902030302020204" pitchFamily="66" charset="0"/>
              </a:rPr>
              <a:t>Cymysgwch</a:t>
            </a:r>
            <a:r>
              <a:rPr lang="en-US" sz="3200" dirty="0">
                <a:solidFill>
                  <a:srgbClr val="FF0000"/>
                </a:solidFill>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melyn</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endParaRPr lang="en-US" sz="3200" dirty="0">
              <a:latin typeface="Comic Sans MS" panose="030F0902030302020204" pitchFamily="66" charset="0"/>
            </a:endParaRPr>
          </a:p>
          <a:p>
            <a:pPr algn="ctr"/>
            <a:r>
              <a:rPr lang="en-US" sz="3200" dirty="0">
                <a:latin typeface="Comic Sans MS" panose="030F0902030302020204" pitchFamily="66" charset="0"/>
              </a:rPr>
              <a:t>Sut </a:t>
            </a:r>
            <a:r>
              <a:rPr lang="en-US" sz="3200" dirty="0" err="1">
                <a:latin typeface="Comic Sans MS" panose="030F0902030302020204" pitchFamily="66" charset="0"/>
              </a:rPr>
              <a:t>mae</a:t>
            </a:r>
            <a:r>
              <a:rPr lang="en-US" sz="3200" dirty="0">
                <a:latin typeface="Comic Sans MS" panose="030F0902030302020204" pitchFamily="66" charset="0"/>
              </a:rPr>
              <a:t> </a:t>
            </a:r>
            <a:r>
              <a:rPr lang="en-US" sz="3200" dirty="0" err="1">
                <a:latin typeface="Comic Sans MS" panose="030F0902030302020204" pitchFamily="66" charset="0"/>
              </a:rPr>
              <a:t>gwneud</a:t>
            </a:r>
            <a:r>
              <a:rPr lang="en-US" sz="3200" dirty="0">
                <a:latin typeface="Comic Sans MS" panose="030F0902030302020204" pitchFamily="66" charset="0"/>
              </a:rPr>
              <a:t> </a:t>
            </a:r>
            <a:r>
              <a:rPr lang="en-US" sz="3200" u="sng" dirty="0" err="1">
                <a:latin typeface="Comic Sans MS" panose="030F0902030302020204" pitchFamily="66" charset="0"/>
              </a:rPr>
              <a:t>porffor</a:t>
            </a:r>
            <a:r>
              <a:rPr lang="en-US" sz="3200" u="sng" dirty="0">
                <a:latin typeface="Comic Sans MS" panose="030F0902030302020204" pitchFamily="66" charset="0"/>
              </a:rPr>
              <a:t>?</a:t>
            </a:r>
          </a:p>
          <a:p>
            <a:pPr algn="ctr"/>
            <a:r>
              <a:rPr lang="en-US" sz="3200" dirty="0" err="1">
                <a:solidFill>
                  <a:srgbClr val="7030A0"/>
                </a:solidFill>
                <a:latin typeface="Comic Sans MS" panose="030F0902030302020204" pitchFamily="66" charset="0"/>
              </a:rPr>
              <a:t>Cymysgwch</a:t>
            </a:r>
            <a:r>
              <a:rPr lang="en-US" sz="3200" dirty="0">
                <a:solidFill>
                  <a:srgbClr val="FF0000"/>
                </a:solidFill>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r>
              <a:rPr lang="en-US" sz="3200" dirty="0" err="1">
                <a:solidFill>
                  <a:srgbClr val="00B050"/>
                </a:solidFill>
                <a:latin typeface="Comic Sans MS" panose="030F0902030302020204" pitchFamily="66" charset="0"/>
              </a:rPr>
              <a:t>Cymysga</a:t>
            </a:r>
            <a:r>
              <a:rPr lang="en-US" sz="3200" dirty="0">
                <a:solidFill>
                  <a:srgbClr val="00B050"/>
                </a:solidFill>
                <a:latin typeface="Comic Sans MS" panose="030F0902030302020204" pitchFamily="66" charset="0"/>
              </a:rPr>
              <a:t> </a:t>
            </a:r>
            <a:r>
              <a:rPr lang="en-US" sz="3200" dirty="0" err="1">
                <a:solidFill>
                  <a:srgbClr val="FF0000"/>
                </a:solidFill>
                <a:latin typeface="Comic Sans MS" panose="030F0902030302020204" pitchFamily="66" charset="0"/>
              </a:rPr>
              <a:t>b</a:t>
            </a:r>
            <a:r>
              <a:rPr lang="en-US" sz="3200" dirty="0" err="1">
                <a:latin typeface="Comic Sans MS" panose="030F0902030302020204" pitchFamily="66" charset="0"/>
              </a:rPr>
              <a:t>aent</a:t>
            </a:r>
            <a:r>
              <a:rPr lang="en-US" sz="3200" dirty="0">
                <a:latin typeface="Comic Sans MS" panose="030F0902030302020204" pitchFamily="66" charset="0"/>
              </a:rPr>
              <a:t> </a:t>
            </a:r>
            <a:r>
              <a:rPr lang="en-US" sz="3200" dirty="0" err="1">
                <a:latin typeface="Comic Sans MS" panose="030F0902030302020204" pitchFamily="66" charset="0"/>
              </a:rPr>
              <a:t>coch</a:t>
            </a:r>
            <a:r>
              <a:rPr lang="en-US" sz="3200" dirty="0">
                <a:latin typeface="Comic Sans MS" panose="030F0902030302020204" pitchFamily="66" charset="0"/>
              </a:rPr>
              <a:t> a </a:t>
            </a:r>
            <a:r>
              <a:rPr lang="en-US" sz="3200" dirty="0" err="1">
                <a:latin typeface="Comic Sans MS" panose="030F0902030302020204" pitchFamily="66" charset="0"/>
              </a:rPr>
              <a:t>glas</a:t>
            </a:r>
            <a:endParaRPr lang="en-US" sz="3200" dirty="0">
              <a:latin typeface="Comic Sans MS" panose="030F0902030302020204" pitchFamily="66" charset="0"/>
            </a:endParaRPr>
          </a:p>
          <a:p>
            <a:pPr algn="ctr"/>
            <a:r>
              <a:rPr lang="en-US" sz="3200" dirty="0">
                <a:latin typeface="Comic Sans MS" panose="030F0902030302020204" pitchFamily="66" charset="0"/>
              </a:rPr>
              <a:t> </a:t>
            </a:r>
          </a:p>
        </p:txBody>
      </p:sp>
      <p:graphicFrame>
        <p:nvGraphicFramePr>
          <p:cNvPr id="12" name="TextBox 2">
            <a:extLst>
              <a:ext uri="{FF2B5EF4-FFF2-40B4-BE49-F238E27FC236}">
                <a16:creationId xmlns:a16="http://schemas.microsoft.com/office/drawing/2014/main" id="{CB84A964-C10F-3EDE-34C6-E7F1D02BB18C}"/>
              </a:ext>
            </a:extLst>
          </p:cNvPr>
          <p:cNvGraphicFramePr/>
          <p:nvPr/>
        </p:nvGraphicFramePr>
        <p:xfrm>
          <a:off x="290944" y="22302"/>
          <a:ext cx="8486763"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reeform 3">
            <a:extLst>
              <a:ext uri="{FF2B5EF4-FFF2-40B4-BE49-F238E27FC236}">
                <a16:creationId xmlns:a16="http://schemas.microsoft.com/office/drawing/2014/main" id="{55C49B55-13D5-0EC0-BBCB-5806D3672DD3}"/>
              </a:ext>
            </a:extLst>
          </p:cNvPr>
          <p:cNvSpPr/>
          <p:nvPr/>
        </p:nvSpPr>
        <p:spPr>
          <a:xfrm>
            <a:off x="672584" y="4056936"/>
            <a:ext cx="615526" cy="394849"/>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Freeform 4">
            <a:extLst>
              <a:ext uri="{FF2B5EF4-FFF2-40B4-BE49-F238E27FC236}">
                <a16:creationId xmlns:a16="http://schemas.microsoft.com/office/drawing/2014/main" id="{6797D08C-42B8-ECD7-A7E0-6C90D6F5189B}"/>
              </a:ext>
            </a:extLst>
          </p:cNvPr>
          <p:cNvSpPr/>
          <p:nvPr/>
        </p:nvSpPr>
        <p:spPr>
          <a:xfrm>
            <a:off x="835897" y="3569038"/>
            <a:ext cx="288900" cy="394848"/>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7" name="Freeform 6">
            <a:extLst>
              <a:ext uri="{FF2B5EF4-FFF2-40B4-BE49-F238E27FC236}">
                <a16:creationId xmlns:a16="http://schemas.microsoft.com/office/drawing/2014/main" id="{7B236166-971A-34C0-8C87-3530EA8E7477}"/>
              </a:ext>
            </a:extLst>
          </p:cNvPr>
          <p:cNvSpPr/>
          <p:nvPr/>
        </p:nvSpPr>
        <p:spPr>
          <a:xfrm>
            <a:off x="672584" y="6170953"/>
            <a:ext cx="615526" cy="394849"/>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7">
            <a:extLst>
              <a:ext uri="{FF2B5EF4-FFF2-40B4-BE49-F238E27FC236}">
                <a16:creationId xmlns:a16="http://schemas.microsoft.com/office/drawing/2014/main" id="{6E6DD28D-A4D3-EA48-314F-7506665B2F3C}"/>
              </a:ext>
            </a:extLst>
          </p:cNvPr>
          <p:cNvSpPr/>
          <p:nvPr/>
        </p:nvSpPr>
        <p:spPr>
          <a:xfrm>
            <a:off x="835897" y="5683055"/>
            <a:ext cx="288900" cy="394848"/>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8">
            <a:extLst>
              <a:ext uri="{FF2B5EF4-FFF2-40B4-BE49-F238E27FC236}">
                <a16:creationId xmlns:a16="http://schemas.microsoft.com/office/drawing/2014/main" id="{96EFD030-5A03-9711-6165-B36E58E8CA22}"/>
              </a:ext>
            </a:extLst>
          </p:cNvPr>
          <p:cNvSpPr/>
          <p:nvPr/>
        </p:nvSpPr>
        <p:spPr>
          <a:xfrm>
            <a:off x="672584" y="2204283"/>
            <a:ext cx="615526" cy="394849"/>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Freeform 9">
            <a:extLst>
              <a:ext uri="{FF2B5EF4-FFF2-40B4-BE49-F238E27FC236}">
                <a16:creationId xmlns:a16="http://schemas.microsoft.com/office/drawing/2014/main" id="{0B45DF41-10B9-AF8A-5ED8-7CC23951A5BB}"/>
              </a:ext>
            </a:extLst>
          </p:cNvPr>
          <p:cNvSpPr/>
          <p:nvPr/>
        </p:nvSpPr>
        <p:spPr>
          <a:xfrm>
            <a:off x="835897" y="1739549"/>
            <a:ext cx="288900" cy="394848"/>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Tree>
    <p:extLst>
      <p:ext uri="{BB962C8B-B14F-4D97-AF65-F5344CB8AC3E}">
        <p14:creationId xmlns:p14="http://schemas.microsoft.com/office/powerpoint/2010/main" val="2086136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01928E-B17F-1719-D762-88870790563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FD5ED01-1534-FFF7-0C01-B2B167099FA2}"/>
              </a:ext>
            </a:extLst>
          </p:cNvPr>
          <p:cNvSpPr txBox="1"/>
          <p:nvPr/>
        </p:nvSpPr>
        <p:spPr>
          <a:xfrm>
            <a:off x="449705" y="407764"/>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porffor</a:t>
            </a:r>
            <a:r>
              <a:rPr lang="en-US" sz="3600" u="sng" dirty="0">
                <a:latin typeface="Comic Sans MS" panose="030F0902030302020204" pitchFamily="66" charset="0"/>
              </a:rPr>
              <a:t>?</a:t>
            </a:r>
          </a:p>
        </p:txBody>
      </p:sp>
      <p:sp>
        <p:nvSpPr>
          <p:cNvPr id="6" name="TextBox 5">
            <a:extLst>
              <a:ext uri="{FF2B5EF4-FFF2-40B4-BE49-F238E27FC236}">
                <a16:creationId xmlns:a16="http://schemas.microsoft.com/office/drawing/2014/main" id="{3F1773DC-B88D-D7A3-F016-D9CA39EAE9B8}"/>
              </a:ext>
            </a:extLst>
          </p:cNvPr>
          <p:cNvSpPr txBox="1"/>
          <p:nvPr/>
        </p:nvSpPr>
        <p:spPr>
          <a:xfrm>
            <a:off x="449704" y="4241079"/>
            <a:ext cx="8244590" cy="2862322"/>
          </a:xfrm>
          <a:prstGeom prst="rect">
            <a:avLst/>
          </a:prstGeom>
          <a:noFill/>
        </p:spPr>
        <p:txBody>
          <a:bodyPr wrap="square">
            <a:spAutoFit/>
          </a:bodyPr>
          <a:lstStyle/>
          <a:p>
            <a:pPr algn="ctr"/>
            <a:r>
              <a:rPr lang="en-US" sz="3600" dirty="0" err="1">
                <a:solidFill>
                  <a:srgbClr val="00B050"/>
                </a:solidFill>
                <a:latin typeface="Comic Sans MS" panose="030F0902030302020204" pitchFamily="66" charset="0"/>
              </a:rPr>
              <a:t>Cymysga</a:t>
            </a:r>
            <a:r>
              <a:rPr lang="en-US" sz="3600" dirty="0">
                <a:latin typeface="Comic Sans MS" panose="030F0902030302020204" pitchFamily="66" charset="0"/>
              </a:rPr>
              <a:t> </a:t>
            </a:r>
            <a:r>
              <a:rPr lang="en-US" sz="3600" dirty="0" err="1">
                <a:latin typeface="Comic Sans MS" panose="030F0902030302020204" pitchFamily="66" charset="0"/>
              </a:rPr>
              <a:t>paent</a:t>
            </a:r>
            <a:r>
              <a:rPr lang="en-US" sz="3600" dirty="0">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glas</a:t>
            </a:r>
            <a:endParaRPr lang="en-US" sz="3600" dirty="0">
              <a:latin typeface="Comic Sans MS" panose="030F0902030302020204" pitchFamily="66" charset="0"/>
            </a:endParaRPr>
          </a:p>
          <a:p>
            <a:pPr algn="ctr"/>
            <a:r>
              <a:rPr lang="en-US" sz="3600" dirty="0" err="1">
                <a:solidFill>
                  <a:srgbClr val="7030A0"/>
                </a:solidFill>
                <a:latin typeface="Comic Sans MS" panose="030F0902030302020204" pitchFamily="66" charset="0"/>
              </a:rPr>
              <a:t>Cymysgwch</a:t>
            </a:r>
            <a:r>
              <a:rPr lang="en-US" sz="3600" dirty="0">
                <a:latin typeface="Comic Sans MS" panose="030F0902030302020204" pitchFamily="66" charset="0"/>
              </a:rPr>
              <a:t> </a:t>
            </a:r>
            <a:r>
              <a:rPr lang="en-US" sz="3600" dirty="0" err="1">
                <a:latin typeface="Comic Sans MS" panose="030F0902030302020204" pitchFamily="66" charset="0"/>
              </a:rPr>
              <a:t>paent</a:t>
            </a:r>
            <a:r>
              <a:rPr lang="en-US" sz="3600" dirty="0">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glas</a:t>
            </a:r>
            <a:endParaRPr lang="en-US" sz="3600" dirty="0">
              <a:latin typeface="Comic Sans MS" panose="030F0902030302020204" pitchFamily="66" charset="0"/>
            </a:endParaRPr>
          </a:p>
          <a:p>
            <a:pPr algn="ctr"/>
            <a:endParaRPr lang="en-US" sz="3600" dirty="0">
              <a:latin typeface="Comic Sans MS" panose="030F0902030302020204" pitchFamily="66" charset="0"/>
            </a:endParaRPr>
          </a:p>
          <a:p>
            <a:pPr algn="ctr"/>
            <a:r>
              <a:rPr lang="en-US" sz="3600" dirty="0" err="1">
                <a:latin typeface="Comic Sans MS" panose="030F0902030302020204" pitchFamily="66" charset="0"/>
              </a:rPr>
              <a:t>Cywir</a:t>
            </a:r>
            <a:r>
              <a:rPr lang="en-US" sz="3600" dirty="0">
                <a:latin typeface="Comic Sans MS" panose="030F0902030302020204" pitchFamily="66" charset="0"/>
              </a:rPr>
              <a:t>/</a:t>
            </a:r>
            <a:r>
              <a:rPr lang="en-US" sz="3600" dirty="0" err="1">
                <a:latin typeface="Comic Sans MS" panose="030F0902030302020204" pitchFamily="66" charset="0"/>
              </a:rPr>
              <a:t>anghywir</a:t>
            </a:r>
            <a:r>
              <a:rPr lang="en-US" sz="3600" dirty="0">
                <a:latin typeface="Comic Sans MS" panose="030F0902030302020204" pitchFamily="66" charset="0"/>
              </a:rPr>
              <a:t>?</a:t>
            </a:r>
          </a:p>
          <a:p>
            <a:pPr algn="ctr"/>
            <a:endParaRPr lang="en-US" sz="3600" dirty="0">
              <a:latin typeface="Comic Sans MS" panose="030F0902030302020204" pitchFamily="66" charset="0"/>
            </a:endParaRPr>
          </a:p>
        </p:txBody>
      </p:sp>
      <p:grpSp>
        <p:nvGrpSpPr>
          <p:cNvPr id="7" name="Group 2">
            <a:extLst>
              <a:ext uri="{FF2B5EF4-FFF2-40B4-BE49-F238E27FC236}">
                <a16:creationId xmlns:a16="http://schemas.microsoft.com/office/drawing/2014/main" id="{21A158BE-7B38-C9F0-63DF-D2B1D6F03231}"/>
              </a:ext>
            </a:extLst>
          </p:cNvPr>
          <p:cNvGrpSpPr/>
          <p:nvPr/>
        </p:nvGrpSpPr>
        <p:grpSpPr>
          <a:xfrm>
            <a:off x="449704" y="2008555"/>
            <a:ext cx="8349521" cy="1709006"/>
            <a:chOff x="0" y="0"/>
            <a:chExt cx="8128000" cy="1511595"/>
          </a:xfrm>
        </p:grpSpPr>
        <p:sp>
          <p:nvSpPr>
            <p:cNvPr id="8" name="Freeform 3">
              <a:extLst>
                <a:ext uri="{FF2B5EF4-FFF2-40B4-BE49-F238E27FC236}">
                  <a16:creationId xmlns:a16="http://schemas.microsoft.com/office/drawing/2014/main" id="{180411AD-C789-A2B3-13BC-902A2E2D501A}"/>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4">
              <a:extLst>
                <a:ext uri="{FF2B5EF4-FFF2-40B4-BE49-F238E27FC236}">
                  <a16:creationId xmlns:a16="http://schemas.microsoft.com/office/drawing/2014/main" id="{23A48528-5D26-2D50-7163-48CAB61D9719}"/>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5">
              <a:extLst>
                <a:ext uri="{FF2B5EF4-FFF2-40B4-BE49-F238E27FC236}">
                  <a16:creationId xmlns:a16="http://schemas.microsoft.com/office/drawing/2014/main" id="{9772AA7A-E304-2F46-10AA-382C8459101A}"/>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Freeform 6">
              <a:extLst>
                <a:ext uri="{FF2B5EF4-FFF2-40B4-BE49-F238E27FC236}">
                  <a16:creationId xmlns:a16="http://schemas.microsoft.com/office/drawing/2014/main" id="{B14282DD-A0C0-1B09-4DB3-362E172EE435}"/>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Freeform 7">
              <a:extLst>
                <a:ext uri="{FF2B5EF4-FFF2-40B4-BE49-F238E27FC236}">
                  <a16:creationId xmlns:a16="http://schemas.microsoft.com/office/drawing/2014/main" id="{AD35F483-6911-3E1D-CE47-2C857257C485}"/>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pic>
        <p:nvPicPr>
          <p:cNvPr id="2" name="Drawing 1">
            <a:extLst>
              <a:ext uri="{FF2B5EF4-FFF2-40B4-BE49-F238E27FC236}">
                <a16:creationId xmlns:a16="http://schemas.microsoft.com/office/drawing/2014/main" id="{5A578E0D-9CDC-4487-CB67-3FC1FE98F682}"/>
              </a:ext>
            </a:extLst>
          </p:cNvPr>
          <p:cNvPicPr>
            <a:picLocks noChangeAspect="1"/>
          </p:cNvPicPr>
          <p:nvPr/>
        </p:nvPicPr>
        <p:blipFill>
          <a:blip r:embed="rId12"/>
          <a:stretch>
            <a:fillRect/>
          </a:stretch>
        </p:blipFill>
        <p:spPr>
          <a:xfrm>
            <a:off x="636398" y="376402"/>
            <a:ext cx="814449" cy="814449"/>
          </a:xfrm>
          <a:prstGeom prst="rect">
            <a:avLst/>
          </a:prstGeom>
        </p:spPr>
      </p:pic>
      <p:pic>
        <p:nvPicPr>
          <p:cNvPr id="4" name="Drawing 2">
            <a:extLst>
              <a:ext uri="{FF2B5EF4-FFF2-40B4-BE49-F238E27FC236}">
                <a16:creationId xmlns:a16="http://schemas.microsoft.com/office/drawing/2014/main" id="{79399173-A25C-2E3A-4EE9-63CDF665FB9F}"/>
              </a:ext>
            </a:extLst>
          </p:cNvPr>
          <p:cNvPicPr>
            <a:picLocks noChangeAspect="1"/>
          </p:cNvPicPr>
          <p:nvPr/>
        </p:nvPicPr>
        <p:blipFill>
          <a:blip r:embed="rId13"/>
          <a:stretch>
            <a:fillRect/>
          </a:stretch>
        </p:blipFill>
        <p:spPr>
          <a:xfrm>
            <a:off x="7254754" y="376401"/>
            <a:ext cx="814449" cy="814449"/>
          </a:xfrm>
          <a:prstGeom prst="rect">
            <a:avLst/>
          </a:prstGeom>
        </p:spPr>
      </p:pic>
    </p:spTree>
    <p:extLst>
      <p:ext uri="{BB962C8B-B14F-4D97-AF65-F5344CB8AC3E}">
        <p14:creationId xmlns:p14="http://schemas.microsoft.com/office/powerpoint/2010/main" val="20309070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DBEB9-E5E4-FC1D-A23F-8ACE6A155EF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4220633-F513-28A1-BABE-0463318EB1B9}"/>
              </a:ext>
            </a:extLst>
          </p:cNvPr>
          <p:cNvSpPr txBox="1"/>
          <p:nvPr/>
        </p:nvSpPr>
        <p:spPr>
          <a:xfrm>
            <a:off x="478283" y="111550"/>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oren</a:t>
            </a:r>
            <a:r>
              <a:rPr lang="en-US" sz="3600" u="sng" dirty="0">
                <a:latin typeface="Comic Sans MS" panose="030F0902030302020204" pitchFamily="66" charset="0"/>
              </a:rPr>
              <a:t>?</a:t>
            </a:r>
          </a:p>
        </p:txBody>
      </p:sp>
      <p:sp>
        <p:nvSpPr>
          <p:cNvPr id="6" name="TextBox 5">
            <a:extLst>
              <a:ext uri="{FF2B5EF4-FFF2-40B4-BE49-F238E27FC236}">
                <a16:creationId xmlns:a16="http://schemas.microsoft.com/office/drawing/2014/main" id="{B4150395-B230-DE0A-6B8C-EF0167CC8A66}"/>
              </a:ext>
            </a:extLst>
          </p:cNvPr>
          <p:cNvSpPr txBox="1"/>
          <p:nvPr/>
        </p:nvSpPr>
        <p:spPr>
          <a:xfrm>
            <a:off x="449705" y="4776824"/>
            <a:ext cx="8244590" cy="1754326"/>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latin typeface="Comic Sans MS" panose="030F0902030302020204" pitchFamily="66" charset="0"/>
              </a:rPr>
              <a:t> </a:t>
            </a:r>
            <a:r>
              <a:rPr lang="en-US" sz="3600" dirty="0" err="1">
                <a:solidFill>
                  <a:srgbClr val="FF0000"/>
                </a:solidFill>
                <a:latin typeface="Comic Sans MS" panose="030F0902030302020204" pitchFamily="66" charset="0"/>
              </a:rPr>
              <a:t>b</a:t>
            </a:r>
            <a:r>
              <a:rPr lang="en-US" sz="3600" dirty="0" err="1">
                <a:latin typeface="Comic Sans MS" panose="030F0902030302020204" pitchFamily="66" charset="0"/>
              </a:rPr>
              <a:t>aent</a:t>
            </a:r>
            <a:r>
              <a:rPr lang="en-US" sz="3600" dirty="0">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melyn</a:t>
            </a:r>
            <a:endParaRPr lang="en-US" sz="3600" dirty="0">
              <a:latin typeface="Comic Sans MS" panose="030F0902030302020204" pitchFamily="66" charset="0"/>
            </a:endParaRPr>
          </a:p>
          <a:p>
            <a:pPr algn="ctr"/>
            <a:endParaRPr lang="en-US" sz="3600" dirty="0">
              <a:latin typeface="Comic Sans MS" panose="030F0902030302020204" pitchFamily="66" charset="0"/>
            </a:endParaRPr>
          </a:p>
          <a:p>
            <a:pPr algn="ctr"/>
            <a:r>
              <a:rPr lang="en-US" sz="3600" dirty="0" err="1">
                <a:latin typeface="Comic Sans MS" panose="030F0902030302020204" pitchFamily="66" charset="0"/>
              </a:rPr>
              <a:t>Cywir</a:t>
            </a:r>
            <a:r>
              <a:rPr lang="en-US" sz="3600" dirty="0">
                <a:latin typeface="Comic Sans MS" panose="030F0902030302020204" pitchFamily="66" charset="0"/>
              </a:rPr>
              <a:t>/</a:t>
            </a:r>
            <a:r>
              <a:rPr lang="en-US" sz="3600" dirty="0" err="1">
                <a:latin typeface="Comic Sans MS" panose="030F0902030302020204" pitchFamily="66" charset="0"/>
              </a:rPr>
              <a:t>anghywir</a:t>
            </a:r>
            <a:r>
              <a:rPr lang="en-US" sz="3600" dirty="0">
                <a:latin typeface="Comic Sans MS" panose="030F0902030302020204" pitchFamily="66" charset="0"/>
              </a:rPr>
              <a:t>?</a:t>
            </a:r>
          </a:p>
        </p:txBody>
      </p:sp>
      <p:grpSp>
        <p:nvGrpSpPr>
          <p:cNvPr id="7" name="Group 8">
            <a:extLst>
              <a:ext uri="{FF2B5EF4-FFF2-40B4-BE49-F238E27FC236}">
                <a16:creationId xmlns:a16="http://schemas.microsoft.com/office/drawing/2014/main" id="{D1D3D758-B0B7-D16B-D0CC-22A2D0C3BF04}"/>
              </a:ext>
            </a:extLst>
          </p:cNvPr>
          <p:cNvGrpSpPr/>
          <p:nvPr/>
        </p:nvGrpSpPr>
        <p:grpSpPr>
          <a:xfrm>
            <a:off x="449705" y="2484924"/>
            <a:ext cx="8244590" cy="1742301"/>
            <a:chOff x="0" y="0"/>
            <a:chExt cx="8128000" cy="1511595"/>
          </a:xfrm>
        </p:grpSpPr>
        <p:sp>
          <p:nvSpPr>
            <p:cNvPr id="8" name="Freeform 9">
              <a:extLst>
                <a:ext uri="{FF2B5EF4-FFF2-40B4-BE49-F238E27FC236}">
                  <a16:creationId xmlns:a16="http://schemas.microsoft.com/office/drawing/2014/main" id="{095C3156-D3ED-BE8F-B2B6-94BFCD62844A}"/>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10">
              <a:extLst>
                <a:ext uri="{FF2B5EF4-FFF2-40B4-BE49-F238E27FC236}">
                  <a16:creationId xmlns:a16="http://schemas.microsoft.com/office/drawing/2014/main" id="{F5EC0C8E-3702-71A3-E60D-FC69D9A6DCB9}"/>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11">
              <a:extLst>
                <a:ext uri="{FF2B5EF4-FFF2-40B4-BE49-F238E27FC236}">
                  <a16:creationId xmlns:a16="http://schemas.microsoft.com/office/drawing/2014/main" id="{DF90CE20-7561-B643-7E96-E90F7AFFB2E2}"/>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Freeform 12">
              <a:extLst>
                <a:ext uri="{FF2B5EF4-FFF2-40B4-BE49-F238E27FC236}">
                  <a16:creationId xmlns:a16="http://schemas.microsoft.com/office/drawing/2014/main" id="{50748505-124F-4143-7F5B-1E7077CDE3D7}"/>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Freeform 13">
              <a:extLst>
                <a:ext uri="{FF2B5EF4-FFF2-40B4-BE49-F238E27FC236}">
                  <a16:creationId xmlns:a16="http://schemas.microsoft.com/office/drawing/2014/main" id="{77917C1F-3DEC-C785-1B9A-73BF50A74853}"/>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sp>
        <p:nvSpPr>
          <p:cNvPr id="2" name="Freeform 1">
            <a:extLst>
              <a:ext uri="{FF2B5EF4-FFF2-40B4-BE49-F238E27FC236}">
                <a16:creationId xmlns:a16="http://schemas.microsoft.com/office/drawing/2014/main" id="{C1E66E8F-C787-0B23-C999-F03B086C7647}"/>
              </a:ext>
            </a:extLst>
          </p:cNvPr>
          <p:cNvSpPr/>
          <p:nvPr/>
        </p:nvSpPr>
        <p:spPr>
          <a:xfrm>
            <a:off x="3847310" y="940897"/>
            <a:ext cx="1449379" cy="1217637"/>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pic>
        <p:nvPicPr>
          <p:cNvPr id="4" name="Drawing 1">
            <a:extLst>
              <a:ext uri="{FF2B5EF4-FFF2-40B4-BE49-F238E27FC236}">
                <a16:creationId xmlns:a16="http://schemas.microsoft.com/office/drawing/2014/main" id="{E5EFBA5B-6B3B-77B1-B272-71DE387AAFC8}"/>
              </a:ext>
            </a:extLst>
          </p:cNvPr>
          <p:cNvPicPr>
            <a:picLocks noChangeAspect="1"/>
          </p:cNvPicPr>
          <p:nvPr/>
        </p:nvPicPr>
        <p:blipFill>
          <a:blip r:embed="rId14"/>
          <a:stretch>
            <a:fillRect/>
          </a:stretch>
        </p:blipFill>
        <p:spPr>
          <a:xfrm>
            <a:off x="636398" y="376402"/>
            <a:ext cx="814449" cy="814449"/>
          </a:xfrm>
          <a:prstGeom prst="rect">
            <a:avLst/>
          </a:prstGeom>
        </p:spPr>
      </p:pic>
      <p:pic>
        <p:nvPicPr>
          <p:cNvPr id="5" name="Drawing 2">
            <a:extLst>
              <a:ext uri="{FF2B5EF4-FFF2-40B4-BE49-F238E27FC236}">
                <a16:creationId xmlns:a16="http://schemas.microsoft.com/office/drawing/2014/main" id="{66D4EC0F-F859-184A-E1C5-D45A94D729CC}"/>
              </a:ext>
            </a:extLst>
          </p:cNvPr>
          <p:cNvPicPr>
            <a:picLocks noChangeAspect="1"/>
          </p:cNvPicPr>
          <p:nvPr/>
        </p:nvPicPr>
        <p:blipFill>
          <a:blip r:embed="rId15"/>
          <a:stretch>
            <a:fillRect/>
          </a:stretch>
        </p:blipFill>
        <p:spPr>
          <a:xfrm>
            <a:off x="7254754" y="376401"/>
            <a:ext cx="814449" cy="814449"/>
          </a:xfrm>
          <a:prstGeom prst="rect">
            <a:avLst/>
          </a:prstGeom>
        </p:spPr>
      </p:pic>
    </p:spTree>
    <p:extLst>
      <p:ext uri="{BB962C8B-B14F-4D97-AF65-F5344CB8AC3E}">
        <p14:creationId xmlns:p14="http://schemas.microsoft.com/office/powerpoint/2010/main" val="33860252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126C4-4EE8-C89E-E141-5A8F6BDC0D3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04C15DA-5BC1-8CB3-F599-1951515C43FC}"/>
              </a:ext>
            </a:extLst>
          </p:cNvPr>
          <p:cNvSpPr txBox="1"/>
          <p:nvPr/>
        </p:nvSpPr>
        <p:spPr>
          <a:xfrm>
            <a:off x="329783" y="251442"/>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gwyrdd</a:t>
            </a:r>
            <a:r>
              <a:rPr lang="en-US" sz="3600" u="sng" dirty="0">
                <a:latin typeface="Comic Sans MS" panose="030F0902030302020204" pitchFamily="66" charset="0"/>
              </a:rPr>
              <a:t>?</a:t>
            </a:r>
          </a:p>
        </p:txBody>
      </p:sp>
      <p:sp>
        <p:nvSpPr>
          <p:cNvPr id="6" name="TextBox 5">
            <a:extLst>
              <a:ext uri="{FF2B5EF4-FFF2-40B4-BE49-F238E27FC236}">
                <a16:creationId xmlns:a16="http://schemas.microsoft.com/office/drawing/2014/main" id="{8B25E56D-C681-5180-F4CD-9F59EADE4B5B}"/>
              </a:ext>
            </a:extLst>
          </p:cNvPr>
          <p:cNvSpPr txBox="1"/>
          <p:nvPr/>
        </p:nvSpPr>
        <p:spPr>
          <a:xfrm>
            <a:off x="329783" y="4474504"/>
            <a:ext cx="8244590" cy="646331"/>
          </a:xfrm>
          <a:prstGeom prst="rect">
            <a:avLst/>
          </a:prstGeom>
          <a:noFill/>
        </p:spPr>
        <p:txBody>
          <a:bodyPr wrap="square">
            <a:spAutoFit/>
          </a:bodyPr>
          <a:lstStyle/>
          <a:p>
            <a:pPr algn="ctr"/>
            <a:r>
              <a:rPr lang="en-US" sz="3600" dirty="0" err="1">
                <a:latin typeface="Comic Sans MS" panose="030F0902030302020204" pitchFamily="66" charset="0"/>
              </a:rPr>
              <a:t>Cymysgwch</a:t>
            </a:r>
            <a:r>
              <a:rPr lang="en-US" sz="3600" dirty="0">
                <a:latin typeface="Comic Sans MS" panose="030F0902030302020204" pitchFamily="66" charset="0"/>
              </a:rPr>
              <a:t> </a:t>
            </a:r>
            <a:r>
              <a:rPr lang="en-US" sz="3600" dirty="0" err="1">
                <a:solidFill>
                  <a:srgbClr val="FF0000"/>
                </a:solidFill>
                <a:latin typeface="Comic Sans MS" panose="030F0902030302020204" pitchFamily="66" charset="0"/>
              </a:rPr>
              <a:t>b</a:t>
            </a:r>
            <a:r>
              <a:rPr lang="en-US" sz="3600" dirty="0" err="1">
                <a:latin typeface="Comic Sans MS" panose="030F0902030302020204" pitchFamily="66" charset="0"/>
              </a:rPr>
              <a:t>aent</a:t>
            </a:r>
            <a:r>
              <a:rPr lang="en-US" sz="3600" dirty="0">
                <a:latin typeface="Comic Sans MS" panose="030F0902030302020204" pitchFamily="66" charset="0"/>
              </a:rPr>
              <a:t> </a:t>
            </a:r>
            <a:r>
              <a:rPr lang="en-US" sz="3600" dirty="0" err="1">
                <a:latin typeface="Comic Sans MS" panose="030F0902030302020204" pitchFamily="66" charset="0"/>
              </a:rPr>
              <a:t>glas</a:t>
            </a:r>
            <a:r>
              <a:rPr lang="en-US" sz="3600" dirty="0">
                <a:latin typeface="Comic Sans MS" panose="030F0902030302020204" pitchFamily="66" charset="0"/>
              </a:rPr>
              <a:t> a </a:t>
            </a:r>
            <a:r>
              <a:rPr lang="en-US" sz="3600" dirty="0" err="1">
                <a:latin typeface="Comic Sans MS" panose="030F0902030302020204" pitchFamily="66" charset="0"/>
              </a:rPr>
              <a:t>melyn</a:t>
            </a:r>
            <a:endParaRPr lang="en-US" sz="3600" dirty="0">
              <a:latin typeface="Comic Sans MS" panose="030F0902030302020204" pitchFamily="66" charset="0"/>
            </a:endParaRPr>
          </a:p>
        </p:txBody>
      </p:sp>
      <p:grpSp>
        <p:nvGrpSpPr>
          <p:cNvPr id="2" name="Group 14">
            <a:extLst>
              <a:ext uri="{FF2B5EF4-FFF2-40B4-BE49-F238E27FC236}">
                <a16:creationId xmlns:a16="http://schemas.microsoft.com/office/drawing/2014/main" id="{C6438D3F-66B3-A39C-6CD6-BB8A247A35CD}"/>
              </a:ext>
            </a:extLst>
          </p:cNvPr>
          <p:cNvGrpSpPr/>
          <p:nvPr/>
        </p:nvGrpSpPr>
        <p:grpSpPr>
          <a:xfrm>
            <a:off x="329783" y="2508751"/>
            <a:ext cx="8544393" cy="1840498"/>
            <a:chOff x="0" y="0"/>
            <a:chExt cx="8128000" cy="1511595"/>
          </a:xfrm>
        </p:grpSpPr>
        <p:sp>
          <p:nvSpPr>
            <p:cNvPr id="4" name="Freeform 15">
              <a:extLst>
                <a:ext uri="{FF2B5EF4-FFF2-40B4-BE49-F238E27FC236}">
                  <a16:creationId xmlns:a16="http://schemas.microsoft.com/office/drawing/2014/main" id="{D6B3048B-3B6E-327B-DAC5-D0C85C44325A}"/>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16">
              <a:extLst>
                <a:ext uri="{FF2B5EF4-FFF2-40B4-BE49-F238E27FC236}">
                  <a16:creationId xmlns:a16="http://schemas.microsoft.com/office/drawing/2014/main" id="{7A201F50-6C6C-C0AE-341D-39A5D4CA57A9}"/>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3" name="Freeform 17">
              <a:extLst>
                <a:ext uri="{FF2B5EF4-FFF2-40B4-BE49-F238E27FC236}">
                  <a16:creationId xmlns:a16="http://schemas.microsoft.com/office/drawing/2014/main" id="{03F829DE-2E71-588B-5FF7-898D2A7B1779}"/>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4" name="Freeform 18">
              <a:extLst>
                <a:ext uri="{FF2B5EF4-FFF2-40B4-BE49-F238E27FC236}">
                  <a16:creationId xmlns:a16="http://schemas.microsoft.com/office/drawing/2014/main" id="{0A947771-7B81-6801-C0DF-D291585BC33C}"/>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5" name="Freeform 19">
              <a:extLst>
                <a:ext uri="{FF2B5EF4-FFF2-40B4-BE49-F238E27FC236}">
                  <a16:creationId xmlns:a16="http://schemas.microsoft.com/office/drawing/2014/main" id="{47237EFD-0006-6FA2-3DAA-FB4D30EF6612}"/>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sp>
        <p:nvSpPr>
          <p:cNvPr id="7" name="Freeform 6">
            <a:extLst>
              <a:ext uri="{FF2B5EF4-FFF2-40B4-BE49-F238E27FC236}">
                <a16:creationId xmlns:a16="http://schemas.microsoft.com/office/drawing/2014/main" id="{7B1BFCB7-4A37-8EA7-9200-0F70D0224276}"/>
              </a:ext>
            </a:extLst>
          </p:cNvPr>
          <p:cNvSpPr/>
          <p:nvPr/>
        </p:nvSpPr>
        <p:spPr>
          <a:xfrm>
            <a:off x="4010644" y="1043209"/>
            <a:ext cx="882867" cy="1253403"/>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pic>
        <p:nvPicPr>
          <p:cNvPr id="8" name="Drawing 1">
            <a:extLst>
              <a:ext uri="{FF2B5EF4-FFF2-40B4-BE49-F238E27FC236}">
                <a16:creationId xmlns:a16="http://schemas.microsoft.com/office/drawing/2014/main" id="{336A1586-A4F5-E152-7096-E80069EB81C5}"/>
              </a:ext>
            </a:extLst>
          </p:cNvPr>
          <p:cNvPicPr>
            <a:picLocks noChangeAspect="1"/>
          </p:cNvPicPr>
          <p:nvPr/>
        </p:nvPicPr>
        <p:blipFill>
          <a:blip r:embed="rId14"/>
          <a:stretch>
            <a:fillRect/>
          </a:stretch>
        </p:blipFill>
        <p:spPr>
          <a:xfrm>
            <a:off x="636398" y="376402"/>
            <a:ext cx="814449" cy="814449"/>
          </a:xfrm>
          <a:prstGeom prst="rect">
            <a:avLst/>
          </a:prstGeom>
        </p:spPr>
      </p:pic>
      <p:pic>
        <p:nvPicPr>
          <p:cNvPr id="9" name="Drawing 2">
            <a:extLst>
              <a:ext uri="{FF2B5EF4-FFF2-40B4-BE49-F238E27FC236}">
                <a16:creationId xmlns:a16="http://schemas.microsoft.com/office/drawing/2014/main" id="{7F0647F5-FB49-48AB-3E97-BC9E501D0085}"/>
              </a:ext>
            </a:extLst>
          </p:cNvPr>
          <p:cNvPicPr>
            <a:picLocks noChangeAspect="1"/>
          </p:cNvPicPr>
          <p:nvPr/>
        </p:nvPicPr>
        <p:blipFill>
          <a:blip r:embed="rId15"/>
          <a:stretch>
            <a:fillRect/>
          </a:stretch>
        </p:blipFill>
        <p:spPr>
          <a:xfrm>
            <a:off x="7125584" y="313161"/>
            <a:ext cx="814449" cy="814449"/>
          </a:xfrm>
          <a:prstGeom prst="rect">
            <a:avLst/>
          </a:prstGeom>
        </p:spPr>
      </p:pic>
    </p:spTree>
    <p:extLst>
      <p:ext uri="{BB962C8B-B14F-4D97-AF65-F5344CB8AC3E}">
        <p14:creationId xmlns:p14="http://schemas.microsoft.com/office/powerpoint/2010/main" val="16345354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6D3D5-3EF5-C4B1-C303-C14A3861368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69EDE97-0A39-3A97-2B56-5107D3F790B3}"/>
              </a:ext>
            </a:extLst>
          </p:cNvPr>
          <p:cNvSpPr txBox="1"/>
          <p:nvPr/>
        </p:nvSpPr>
        <p:spPr>
          <a:xfrm>
            <a:off x="478283" y="111550"/>
            <a:ext cx="7779895" cy="646331"/>
          </a:xfrm>
          <a:prstGeom prst="rect">
            <a:avLst/>
          </a:prstGeom>
          <a:noFill/>
        </p:spPr>
        <p:txBody>
          <a:bodyPr wrap="square">
            <a:spAutoFit/>
          </a:bodyPr>
          <a:lstStyle/>
          <a:p>
            <a:pPr algn="ctr"/>
            <a:r>
              <a:rPr lang="en-US" sz="3600" dirty="0">
                <a:latin typeface="Comic Sans MS" panose="030F0902030302020204" pitchFamily="66" charset="0"/>
              </a:rPr>
              <a:t>Sut </a:t>
            </a:r>
            <a:r>
              <a:rPr lang="en-US" sz="3600" dirty="0" err="1">
                <a:latin typeface="Comic Sans MS" panose="030F0902030302020204" pitchFamily="66" charset="0"/>
              </a:rPr>
              <a:t>mae</a:t>
            </a:r>
            <a:r>
              <a:rPr lang="en-US" sz="3600" dirty="0">
                <a:latin typeface="Comic Sans MS" panose="030F0902030302020204" pitchFamily="66" charset="0"/>
              </a:rPr>
              <a:t> </a:t>
            </a:r>
            <a:r>
              <a:rPr lang="en-US" sz="3600" dirty="0" err="1">
                <a:latin typeface="Comic Sans MS" panose="030F0902030302020204" pitchFamily="66" charset="0"/>
              </a:rPr>
              <a:t>gwneud</a:t>
            </a:r>
            <a:r>
              <a:rPr lang="en-US" sz="3600" dirty="0">
                <a:latin typeface="Comic Sans MS" panose="030F0902030302020204" pitchFamily="66" charset="0"/>
              </a:rPr>
              <a:t> </a:t>
            </a:r>
            <a:r>
              <a:rPr lang="en-US" sz="3600" u="sng" dirty="0" err="1">
                <a:latin typeface="Comic Sans MS" panose="030F0902030302020204" pitchFamily="66" charset="0"/>
              </a:rPr>
              <a:t>oren</a:t>
            </a:r>
            <a:r>
              <a:rPr lang="en-US" sz="3600" u="sng" dirty="0">
                <a:latin typeface="Comic Sans MS" panose="030F0902030302020204" pitchFamily="66" charset="0"/>
              </a:rPr>
              <a:t>?</a:t>
            </a:r>
          </a:p>
        </p:txBody>
      </p:sp>
      <p:sp>
        <p:nvSpPr>
          <p:cNvPr id="6" name="TextBox 5">
            <a:extLst>
              <a:ext uri="{FF2B5EF4-FFF2-40B4-BE49-F238E27FC236}">
                <a16:creationId xmlns:a16="http://schemas.microsoft.com/office/drawing/2014/main" id="{44800D25-1A61-0D69-66C0-648FE4125961}"/>
              </a:ext>
            </a:extLst>
          </p:cNvPr>
          <p:cNvSpPr txBox="1"/>
          <p:nvPr/>
        </p:nvSpPr>
        <p:spPr>
          <a:xfrm>
            <a:off x="449705" y="4776824"/>
            <a:ext cx="8244590" cy="1754326"/>
          </a:xfrm>
          <a:prstGeom prst="rect">
            <a:avLst/>
          </a:prstGeom>
          <a:noFill/>
        </p:spPr>
        <p:txBody>
          <a:bodyPr wrap="square">
            <a:spAutoFit/>
          </a:bodyPr>
          <a:lstStyle/>
          <a:p>
            <a:pPr algn="ctr"/>
            <a:r>
              <a:rPr lang="en-US" sz="3600" dirty="0" err="1">
                <a:solidFill>
                  <a:srgbClr val="7030A0"/>
                </a:solidFill>
                <a:latin typeface="Comic Sans MS" panose="030F0902030302020204" pitchFamily="66" charset="0"/>
              </a:rPr>
              <a:t>Cymysgwch</a:t>
            </a:r>
            <a:r>
              <a:rPr lang="en-US" sz="3600" dirty="0">
                <a:latin typeface="Comic Sans MS" panose="030F0902030302020204" pitchFamily="66" charset="0"/>
              </a:rPr>
              <a:t> </a:t>
            </a:r>
            <a:r>
              <a:rPr lang="en-US" sz="3600" dirty="0" err="1">
                <a:latin typeface="Comic Sans MS" panose="030F0902030302020204" pitchFamily="66" charset="0"/>
              </a:rPr>
              <a:t>paent</a:t>
            </a:r>
            <a:r>
              <a:rPr lang="en-US" sz="3600" dirty="0">
                <a:latin typeface="Comic Sans MS" panose="030F0902030302020204" pitchFamily="66" charset="0"/>
              </a:rPr>
              <a:t> </a:t>
            </a:r>
            <a:r>
              <a:rPr lang="en-US" sz="3600" dirty="0" err="1">
                <a:latin typeface="Comic Sans MS" panose="030F0902030302020204" pitchFamily="66" charset="0"/>
              </a:rPr>
              <a:t>coch</a:t>
            </a:r>
            <a:r>
              <a:rPr lang="en-US" sz="3600" dirty="0">
                <a:latin typeface="Comic Sans MS" panose="030F0902030302020204" pitchFamily="66" charset="0"/>
              </a:rPr>
              <a:t> a </a:t>
            </a:r>
            <a:r>
              <a:rPr lang="en-US" sz="3600" dirty="0" err="1">
                <a:latin typeface="Comic Sans MS" panose="030F0902030302020204" pitchFamily="66" charset="0"/>
              </a:rPr>
              <a:t>melyn</a:t>
            </a:r>
            <a:endParaRPr lang="en-US" sz="3600" dirty="0">
              <a:latin typeface="Comic Sans MS" panose="030F0902030302020204" pitchFamily="66" charset="0"/>
            </a:endParaRPr>
          </a:p>
          <a:p>
            <a:pPr algn="ctr"/>
            <a:endParaRPr lang="en-US" sz="3600" dirty="0">
              <a:latin typeface="Comic Sans MS" panose="030F0902030302020204" pitchFamily="66" charset="0"/>
            </a:endParaRPr>
          </a:p>
          <a:p>
            <a:pPr algn="ctr"/>
            <a:r>
              <a:rPr lang="en-US" sz="3600" dirty="0" err="1">
                <a:latin typeface="Comic Sans MS" panose="030F0902030302020204" pitchFamily="66" charset="0"/>
              </a:rPr>
              <a:t>Cywir</a:t>
            </a:r>
            <a:r>
              <a:rPr lang="en-US" sz="3600" dirty="0">
                <a:latin typeface="Comic Sans MS" panose="030F0902030302020204" pitchFamily="66" charset="0"/>
              </a:rPr>
              <a:t>/</a:t>
            </a:r>
            <a:r>
              <a:rPr lang="en-US" sz="3600" dirty="0" err="1">
                <a:latin typeface="Comic Sans MS" panose="030F0902030302020204" pitchFamily="66" charset="0"/>
              </a:rPr>
              <a:t>anghywir</a:t>
            </a:r>
            <a:r>
              <a:rPr lang="en-US" sz="3600" dirty="0">
                <a:latin typeface="Comic Sans MS" panose="030F0902030302020204" pitchFamily="66" charset="0"/>
              </a:rPr>
              <a:t>?</a:t>
            </a:r>
          </a:p>
        </p:txBody>
      </p:sp>
      <p:grpSp>
        <p:nvGrpSpPr>
          <p:cNvPr id="7" name="Group 8">
            <a:extLst>
              <a:ext uri="{FF2B5EF4-FFF2-40B4-BE49-F238E27FC236}">
                <a16:creationId xmlns:a16="http://schemas.microsoft.com/office/drawing/2014/main" id="{8392BA32-D563-C8E3-2DC9-CCF79F0341EB}"/>
              </a:ext>
            </a:extLst>
          </p:cNvPr>
          <p:cNvGrpSpPr/>
          <p:nvPr/>
        </p:nvGrpSpPr>
        <p:grpSpPr>
          <a:xfrm>
            <a:off x="449705" y="2484924"/>
            <a:ext cx="8244590" cy="1742301"/>
            <a:chOff x="0" y="0"/>
            <a:chExt cx="8128000" cy="1511595"/>
          </a:xfrm>
        </p:grpSpPr>
        <p:sp>
          <p:nvSpPr>
            <p:cNvPr id="8" name="Freeform 9">
              <a:extLst>
                <a:ext uri="{FF2B5EF4-FFF2-40B4-BE49-F238E27FC236}">
                  <a16:creationId xmlns:a16="http://schemas.microsoft.com/office/drawing/2014/main" id="{2DE6652B-E03D-63EF-43C1-C8A5594965D1}"/>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10">
              <a:extLst>
                <a:ext uri="{FF2B5EF4-FFF2-40B4-BE49-F238E27FC236}">
                  <a16:creationId xmlns:a16="http://schemas.microsoft.com/office/drawing/2014/main" id="{18C2654A-049D-5406-86BA-9D9412A27383}"/>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11">
              <a:extLst>
                <a:ext uri="{FF2B5EF4-FFF2-40B4-BE49-F238E27FC236}">
                  <a16:creationId xmlns:a16="http://schemas.microsoft.com/office/drawing/2014/main" id="{A066380E-E8DD-6A72-837E-3D19F07BE59A}"/>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Freeform 12">
              <a:extLst>
                <a:ext uri="{FF2B5EF4-FFF2-40B4-BE49-F238E27FC236}">
                  <a16:creationId xmlns:a16="http://schemas.microsoft.com/office/drawing/2014/main" id="{6BE1CE41-571A-698F-2C95-E01CE3DC853F}"/>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Freeform 13">
              <a:extLst>
                <a:ext uri="{FF2B5EF4-FFF2-40B4-BE49-F238E27FC236}">
                  <a16:creationId xmlns:a16="http://schemas.microsoft.com/office/drawing/2014/main" id="{E26F6820-B343-E1C2-EF99-AC548847355D}"/>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sp>
        <p:nvSpPr>
          <p:cNvPr id="2" name="Freeform 1">
            <a:extLst>
              <a:ext uri="{FF2B5EF4-FFF2-40B4-BE49-F238E27FC236}">
                <a16:creationId xmlns:a16="http://schemas.microsoft.com/office/drawing/2014/main" id="{3C02EC98-0C55-90BF-5962-CC2A793AC9AF}"/>
              </a:ext>
            </a:extLst>
          </p:cNvPr>
          <p:cNvSpPr/>
          <p:nvPr/>
        </p:nvSpPr>
        <p:spPr>
          <a:xfrm>
            <a:off x="3847310" y="940897"/>
            <a:ext cx="1449379" cy="1217637"/>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pic>
        <p:nvPicPr>
          <p:cNvPr id="4" name="Drawing 1">
            <a:extLst>
              <a:ext uri="{FF2B5EF4-FFF2-40B4-BE49-F238E27FC236}">
                <a16:creationId xmlns:a16="http://schemas.microsoft.com/office/drawing/2014/main" id="{43760ECF-0DF8-FBFF-F377-D9CC30141CDA}"/>
              </a:ext>
            </a:extLst>
          </p:cNvPr>
          <p:cNvPicPr>
            <a:picLocks noChangeAspect="1"/>
          </p:cNvPicPr>
          <p:nvPr/>
        </p:nvPicPr>
        <p:blipFill>
          <a:blip r:embed="rId14"/>
          <a:stretch>
            <a:fillRect/>
          </a:stretch>
        </p:blipFill>
        <p:spPr>
          <a:xfrm>
            <a:off x="636398" y="376402"/>
            <a:ext cx="814449" cy="814449"/>
          </a:xfrm>
          <a:prstGeom prst="rect">
            <a:avLst/>
          </a:prstGeom>
        </p:spPr>
      </p:pic>
      <p:pic>
        <p:nvPicPr>
          <p:cNvPr id="5" name="Drawing 2">
            <a:extLst>
              <a:ext uri="{FF2B5EF4-FFF2-40B4-BE49-F238E27FC236}">
                <a16:creationId xmlns:a16="http://schemas.microsoft.com/office/drawing/2014/main" id="{DBD5292C-70F7-3816-AC9F-BCB0AC68AFE1}"/>
              </a:ext>
            </a:extLst>
          </p:cNvPr>
          <p:cNvPicPr>
            <a:picLocks noChangeAspect="1"/>
          </p:cNvPicPr>
          <p:nvPr/>
        </p:nvPicPr>
        <p:blipFill>
          <a:blip r:embed="rId15"/>
          <a:stretch>
            <a:fillRect/>
          </a:stretch>
        </p:blipFill>
        <p:spPr>
          <a:xfrm>
            <a:off x="7254754" y="376401"/>
            <a:ext cx="814449" cy="814449"/>
          </a:xfrm>
          <a:prstGeom prst="rect">
            <a:avLst/>
          </a:prstGeom>
        </p:spPr>
      </p:pic>
    </p:spTree>
    <p:extLst>
      <p:ext uri="{BB962C8B-B14F-4D97-AF65-F5344CB8AC3E}">
        <p14:creationId xmlns:p14="http://schemas.microsoft.com/office/powerpoint/2010/main" val="25252704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2DBF54-D788-3381-5034-31CD7080C39B}"/>
            </a:ext>
          </a:extLst>
        </p:cNvPr>
        <p:cNvGrpSpPr/>
        <p:nvPr/>
      </p:nvGrpSpPr>
      <p:grpSpPr>
        <a:xfrm>
          <a:off x="0" y="0"/>
          <a:ext cx="0" cy="0"/>
          <a:chOff x="0" y="0"/>
          <a:chExt cx="0" cy="0"/>
        </a:xfrm>
      </p:grpSpPr>
      <p:graphicFrame>
        <p:nvGraphicFramePr>
          <p:cNvPr id="12" name="TextBox 2">
            <a:extLst>
              <a:ext uri="{FF2B5EF4-FFF2-40B4-BE49-F238E27FC236}">
                <a16:creationId xmlns:a16="http://schemas.microsoft.com/office/drawing/2014/main" id="{46FEF7E2-44F6-F722-4839-50246EEA59A2}"/>
              </a:ext>
            </a:extLst>
          </p:cNvPr>
          <p:cNvGraphicFramePr/>
          <p:nvPr>
            <p:extLst>
              <p:ext uri="{D42A27DB-BD31-4B8C-83A1-F6EECF244321}">
                <p14:modId xmlns:p14="http://schemas.microsoft.com/office/powerpoint/2010/main" val="1626457793"/>
              </p:ext>
            </p:extLst>
          </p:nvPr>
        </p:nvGraphicFramePr>
        <p:xfrm>
          <a:off x="0" y="22302"/>
          <a:ext cx="9144000"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41CFA73-0043-DF8C-C8AD-DD42AC56AB8A}"/>
              </a:ext>
            </a:extLst>
          </p:cNvPr>
          <p:cNvSpPr txBox="1"/>
          <p:nvPr/>
        </p:nvSpPr>
        <p:spPr>
          <a:xfrm>
            <a:off x="-135012" y="2923710"/>
            <a:ext cx="8937636" cy="2123658"/>
          </a:xfrm>
          <a:prstGeom prst="rect">
            <a:avLst/>
          </a:prstGeom>
          <a:noFill/>
        </p:spPr>
        <p:txBody>
          <a:bodyPr wrap="square" rtlCol="0">
            <a:spAutoFit/>
          </a:bodyPr>
          <a:lstStyle/>
          <a:p>
            <a:pPr algn="ctr"/>
            <a:r>
              <a:rPr lang="en-US" sz="4000" dirty="0" err="1">
                <a:latin typeface="Comic Sans MS" panose="030F0902030302020204" pitchFamily="66" charset="0"/>
              </a:rPr>
              <a:t>Rydw</a:t>
            </a:r>
            <a:r>
              <a:rPr lang="en-US" sz="4000" dirty="0">
                <a:latin typeface="Comic Sans MS" panose="030F0902030302020204" pitchFamily="66" charset="0"/>
              </a:rPr>
              <a:t> </a:t>
            </a:r>
            <a:r>
              <a:rPr lang="en-US" sz="4000" dirty="0" err="1">
                <a:latin typeface="Comic Sans MS" panose="030F0902030302020204" pitchFamily="66" charset="0"/>
              </a:rPr>
              <a:t>i’n</a:t>
            </a:r>
            <a:r>
              <a:rPr lang="en-US" sz="4000" dirty="0">
                <a:latin typeface="Comic Sans MS" panose="030F0902030302020204" pitchFamily="66" charset="0"/>
              </a:rPr>
              <a:t> </a:t>
            </a:r>
            <a:r>
              <a:rPr lang="en-US" sz="4000" dirty="0" err="1">
                <a:latin typeface="Comic Sans MS" panose="030F0902030302020204" pitchFamily="66" charset="0"/>
              </a:rPr>
              <a:t>meddwl</a:t>
            </a:r>
            <a:r>
              <a:rPr lang="en-US" sz="4000" dirty="0">
                <a:latin typeface="Comic Sans MS" panose="030F0902030302020204" pitchFamily="66" charset="0"/>
              </a:rPr>
              <a:t> bod y </a:t>
            </a:r>
            <a:r>
              <a:rPr lang="en-US" sz="4000" dirty="0" err="1">
                <a:latin typeface="Comic Sans MS" panose="030F0902030302020204" pitchFamily="66" charset="0"/>
              </a:rPr>
              <a:t>wers</a:t>
            </a:r>
            <a:r>
              <a:rPr lang="en-US" sz="4000" dirty="0">
                <a:latin typeface="Comic Sans MS" panose="030F0902030302020204" pitchFamily="66" charset="0"/>
              </a:rPr>
              <a:t> </a:t>
            </a:r>
            <a:r>
              <a:rPr lang="en-US" sz="4000" dirty="0" err="1">
                <a:latin typeface="Comic Sans MS" panose="030F0902030302020204" pitchFamily="66" charset="0"/>
              </a:rPr>
              <a:t>yn</a:t>
            </a:r>
            <a:r>
              <a:rPr lang="en-US" sz="4000" dirty="0">
                <a:latin typeface="Comic Sans MS" panose="030F0902030302020204" pitchFamily="66" charset="0"/>
              </a:rPr>
              <a:t> ….</a:t>
            </a:r>
          </a:p>
          <a:p>
            <a:pPr algn="ctr"/>
            <a:endParaRPr lang="en-US" sz="3200" dirty="0">
              <a:latin typeface="Comic Sans MS" panose="030F0902030302020204" pitchFamily="66" charset="0"/>
            </a:endParaRPr>
          </a:p>
          <a:p>
            <a:pPr algn="ctr"/>
            <a:endParaRPr lang="en-US" sz="2800" dirty="0">
              <a:latin typeface="Comic Sans MS" panose="030F0902030302020204" pitchFamily="66" charset="0"/>
            </a:endParaRPr>
          </a:p>
          <a:p>
            <a:pPr algn="ctr"/>
            <a:endParaRPr lang="en-US" sz="3200" dirty="0">
              <a:latin typeface="Comic Sans MS" panose="030F0902030302020204" pitchFamily="66" charset="0"/>
            </a:endParaRPr>
          </a:p>
        </p:txBody>
      </p:sp>
      <p:sp>
        <p:nvSpPr>
          <p:cNvPr id="3" name="TextBox 2">
            <a:extLst>
              <a:ext uri="{FF2B5EF4-FFF2-40B4-BE49-F238E27FC236}">
                <a16:creationId xmlns:a16="http://schemas.microsoft.com/office/drawing/2014/main" id="{D0078332-3137-D0D9-2455-EC26B4224328}"/>
              </a:ext>
            </a:extLst>
          </p:cNvPr>
          <p:cNvSpPr txBox="1"/>
          <p:nvPr/>
        </p:nvSpPr>
        <p:spPr>
          <a:xfrm rot="819952">
            <a:off x="1183869" y="4706990"/>
            <a:ext cx="1326844" cy="1200329"/>
          </a:xfrm>
          <a:prstGeom prst="rect">
            <a:avLst/>
          </a:prstGeom>
          <a:solidFill>
            <a:schemeClr val="bg1"/>
          </a:solidFill>
        </p:spPr>
        <p:txBody>
          <a:bodyPr wrap="square" rtlCol="0">
            <a:spAutoFit/>
          </a:bodyPr>
          <a:lstStyle/>
          <a:p>
            <a:r>
              <a:rPr lang="en-US" sz="3600" dirty="0" err="1">
                <a:solidFill>
                  <a:srgbClr val="FF0000"/>
                </a:solidFill>
                <a:latin typeface="Comic Sans MS" panose="030F0902030302020204" pitchFamily="66" charset="0"/>
              </a:rPr>
              <a:t>d</a:t>
            </a:r>
            <a:r>
              <a:rPr lang="en-US" sz="3600" dirty="0" err="1">
                <a:latin typeface="Comic Sans MS" panose="030F0902030302020204" pitchFamily="66" charset="0"/>
              </a:rPr>
              <a:t>da</a:t>
            </a:r>
            <a:endParaRPr lang="en-US" sz="3600" dirty="0">
              <a:latin typeface="Comic Sans MS" panose="030F0902030302020204" pitchFamily="66" charset="0"/>
            </a:endParaRPr>
          </a:p>
          <a:p>
            <a:endParaRPr lang="en-US" sz="2000" dirty="0">
              <a:latin typeface="Comic Sans MS" panose="030F0902030302020204" pitchFamily="66" charset="0"/>
            </a:endParaRPr>
          </a:p>
          <a:p>
            <a:endParaRPr lang="en-US" sz="1600" dirty="0">
              <a:latin typeface="Comic Sans MS" panose="030F0902030302020204" pitchFamily="66" charset="0"/>
            </a:endParaRPr>
          </a:p>
        </p:txBody>
      </p:sp>
      <p:sp>
        <p:nvSpPr>
          <p:cNvPr id="6" name="TextBox 5">
            <a:extLst>
              <a:ext uri="{FF2B5EF4-FFF2-40B4-BE49-F238E27FC236}">
                <a16:creationId xmlns:a16="http://schemas.microsoft.com/office/drawing/2014/main" id="{D860AE49-F935-6449-61E7-CDEDBC13B26F}"/>
              </a:ext>
            </a:extLst>
          </p:cNvPr>
          <p:cNvSpPr txBox="1"/>
          <p:nvPr/>
        </p:nvSpPr>
        <p:spPr>
          <a:xfrm rot="21065772">
            <a:off x="3299851" y="5154244"/>
            <a:ext cx="1965817" cy="523220"/>
          </a:xfrm>
          <a:prstGeom prst="rect">
            <a:avLst/>
          </a:prstGeom>
          <a:noFill/>
        </p:spPr>
        <p:txBody>
          <a:bodyPr wrap="square">
            <a:spAutoFit/>
          </a:bodyPr>
          <a:lstStyle/>
          <a:p>
            <a:r>
              <a:rPr lang="en-US" sz="2800" dirty="0" err="1">
                <a:solidFill>
                  <a:srgbClr val="FF0000"/>
                </a:solidFill>
                <a:latin typeface="Comic Sans MS" panose="030F0902030302020204" pitchFamily="66" charset="0"/>
              </a:rPr>
              <a:t>dd</a:t>
            </a:r>
            <a:r>
              <a:rPr lang="en-US" sz="2800" dirty="0" err="1">
                <a:latin typeface="Comic Sans MS" panose="030F0902030302020204" pitchFamily="66" charset="0"/>
              </a:rPr>
              <a:t>iddorol</a:t>
            </a:r>
            <a:endParaRPr lang="en-US" sz="2800" dirty="0">
              <a:latin typeface="Comic Sans MS" panose="030F0902030302020204" pitchFamily="66" charset="0"/>
            </a:endParaRPr>
          </a:p>
        </p:txBody>
      </p:sp>
      <p:sp>
        <p:nvSpPr>
          <p:cNvPr id="8" name="TextBox 7">
            <a:extLst>
              <a:ext uri="{FF2B5EF4-FFF2-40B4-BE49-F238E27FC236}">
                <a16:creationId xmlns:a16="http://schemas.microsoft.com/office/drawing/2014/main" id="{FD8141E7-2671-DE5D-AEF3-6EA63054FC7E}"/>
              </a:ext>
            </a:extLst>
          </p:cNvPr>
          <p:cNvSpPr txBox="1"/>
          <p:nvPr/>
        </p:nvSpPr>
        <p:spPr>
          <a:xfrm rot="747823">
            <a:off x="2473622" y="4471312"/>
            <a:ext cx="4578926" cy="707886"/>
          </a:xfrm>
          <a:prstGeom prst="rect">
            <a:avLst/>
          </a:prstGeom>
          <a:noFill/>
        </p:spPr>
        <p:txBody>
          <a:bodyPr wrap="square">
            <a:spAutoFit/>
          </a:bodyPr>
          <a:lstStyle/>
          <a:p>
            <a:r>
              <a:rPr lang="en-US" sz="4000" dirty="0" err="1">
                <a:latin typeface="Comic Sans MS" panose="030F0902030302020204" pitchFamily="66" charset="0"/>
              </a:rPr>
              <a:t>wych</a:t>
            </a:r>
            <a:endParaRPr lang="en-US" sz="4000" dirty="0">
              <a:latin typeface="Comic Sans MS" panose="030F0902030302020204" pitchFamily="66" charset="0"/>
            </a:endParaRPr>
          </a:p>
        </p:txBody>
      </p:sp>
      <p:sp>
        <p:nvSpPr>
          <p:cNvPr id="10" name="TextBox 9">
            <a:extLst>
              <a:ext uri="{FF2B5EF4-FFF2-40B4-BE49-F238E27FC236}">
                <a16:creationId xmlns:a16="http://schemas.microsoft.com/office/drawing/2014/main" id="{AD02B0D6-1AA4-D043-A685-4DF1E76EFB3E}"/>
              </a:ext>
            </a:extLst>
          </p:cNvPr>
          <p:cNvSpPr txBox="1"/>
          <p:nvPr/>
        </p:nvSpPr>
        <p:spPr>
          <a:xfrm rot="20910789">
            <a:off x="787333" y="5562894"/>
            <a:ext cx="3012881" cy="646331"/>
          </a:xfrm>
          <a:prstGeom prst="rect">
            <a:avLst/>
          </a:prstGeom>
          <a:noFill/>
        </p:spPr>
        <p:txBody>
          <a:bodyPr wrap="square">
            <a:spAutoFit/>
          </a:bodyPr>
          <a:lstStyle/>
          <a:p>
            <a:r>
              <a:rPr lang="en-US" sz="3600" dirty="0" err="1">
                <a:solidFill>
                  <a:srgbClr val="FF0000"/>
                </a:solidFill>
                <a:latin typeface="Comic Sans MS" panose="030F0902030302020204" pitchFamily="66" charset="0"/>
              </a:rPr>
              <a:t>f</a:t>
            </a:r>
            <a:r>
              <a:rPr lang="en-US" sz="3600" dirty="0" err="1">
                <a:latin typeface="Comic Sans MS" panose="030F0902030302020204" pitchFamily="66" charset="0"/>
              </a:rPr>
              <a:t>endigedig</a:t>
            </a:r>
            <a:endParaRPr lang="en-US" sz="3600" dirty="0">
              <a:latin typeface="Comic Sans MS" panose="030F0902030302020204" pitchFamily="66" charset="0"/>
            </a:endParaRPr>
          </a:p>
        </p:txBody>
      </p:sp>
      <p:sp>
        <p:nvSpPr>
          <p:cNvPr id="2" name="TextBox 1">
            <a:extLst>
              <a:ext uri="{FF2B5EF4-FFF2-40B4-BE49-F238E27FC236}">
                <a16:creationId xmlns:a16="http://schemas.microsoft.com/office/drawing/2014/main" id="{180E2AAD-7774-6A48-25CA-98FCAAB74CD5}"/>
              </a:ext>
            </a:extLst>
          </p:cNvPr>
          <p:cNvSpPr txBox="1"/>
          <p:nvPr/>
        </p:nvSpPr>
        <p:spPr>
          <a:xfrm rot="21065772">
            <a:off x="5527367" y="3973046"/>
            <a:ext cx="1965817" cy="523220"/>
          </a:xfrm>
          <a:prstGeom prst="rect">
            <a:avLst/>
          </a:prstGeom>
          <a:noFill/>
        </p:spPr>
        <p:txBody>
          <a:bodyPr wrap="square">
            <a:spAutoFit/>
          </a:bodyPr>
          <a:lstStyle/>
          <a:p>
            <a:r>
              <a:rPr lang="en-US" sz="2800" dirty="0" err="1">
                <a:latin typeface="Comic Sans MS" panose="030F0902030302020204" pitchFamily="66" charset="0"/>
              </a:rPr>
              <a:t>ofnadwy</a:t>
            </a:r>
            <a:endParaRPr lang="en-US" sz="2800" dirty="0">
              <a:latin typeface="Comic Sans MS" panose="030F0902030302020204" pitchFamily="66" charset="0"/>
            </a:endParaRPr>
          </a:p>
        </p:txBody>
      </p:sp>
      <p:sp>
        <p:nvSpPr>
          <p:cNvPr id="5" name="TextBox 4">
            <a:extLst>
              <a:ext uri="{FF2B5EF4-FFF2-40B4-BE49-F238E27FC236}">
                <a16:creationId xmlns:a16="http://schemas.microsoft.com/office/drawing/2014/main" id="{821847F4-1478-331A-24DA-A3AD233E1D81}"/>
              </a:ext>
            </a:extLst>
          </p:cNvPr>
          <p:cNvSpPr txBox="1"/>
          <p:nvPr/>
        </p:nvSpPr>
        <p:spPr>
          <a:xfrm rot="1019141">
            <a:off x="6315497" y="5075341"/>
            <a:ext cx="1965817" cy="523220"/>
          </a:xfrm>
          <a:prstGeom prst="rect">
            <a:avLst/>
          </a:prstGeom>
          <a:noFill/>
        </p:spPr>
        <p:txBody>
          <a:bodyPr wrap="square">
            <a:spAutoFit/>
          </a:bodyPr>
          <a:lstStyle/>
          <a:p>
            <a:r>
              <a:rPr lang="en-US" sz="2800" dirty="0" err="1">
                <a:solidFill>
                  <a:srgbClr val="FF0000"/>
                </a:solidFill>
                <a:latin typeface="Comic Sans MS" panose="030F0902030302020204" pitchFamily="66" charset="0"/>
              </a:rPr>
              <a:t>dd</a:t>
            </a:r>
            <a:r>
              <a:rPr lang="en-US" sz="2800" dirty="0" err="1">
                <a:latin typeface="Comic Sans MS" panose="030F0902030302020204" pitchFamily="66" charset="0"/>
              </a:rPr>
              <a:t>iflas</a:t>
            </a:r>
            <a:endParaRPr lang="en-US" sz="2800" dirty="0">
              <a:latin typeface="Comic Sans MS" panose="030F0902030302020204" pitchFamily="66" charset="0"/>
            </a:endParaRPr>
          </a:p>
        </p:txBody>
      </p:sp>
    </p:spTree>
    <p:extLst>
      <p:ext uri="{BB962C8B-B14F-4D97-AF65-F5344CB8AC3E}">
        <p14:creationId xmlns:p14="http://schemas.microsoft.com/office/powerpoint/2010/main" val="29017561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0F3F7-EF2D-E3C8-74D7-5466C76B6ADB}"/>
            </a:ext>
          </a:extLst>
        </p:cNvPr>
        <p:cNvGrpSpPr/>
        <p:nvPr/>
      </p:nvGrpSpPr>
      <p:grpSpPr>
        <a:xfrm>
          <a:off x="0" y="0"/>
          <a:ext cx="0" cy="0"/>
          <a:chOff x="0" y="0"/>
          <a:chExt cx="0" cy="0"/>
        </a:xfrm>
      </p:grpSpPr>
      <p:graphicFrame>
        <p:nvGraphicFramePr>
          <p:cNvPr id="12" name="TextBox 2">
            <a:extLst>
              <a:ext uri="{FF2B5EF4-FFF2-40B4-BE49-F238E27FC236}">
                <a16:creationId xmlns:a16="http://schemas.microsoft.com/office/drawing/2014/main" id="{9041E911-0155-A0D2-63EA-C5F70BCF04C0}"/>
              </a:ext>
            </a:extLst>
          </p:cNvPr>
          <p:cNvGraphicFramePr/>
          <p:nvPr>
            <p:extLst>
              <p:ext uri="{D42A27DB-BD31-4B8C-83A1-F6EECF244321}">
                <p14:modId xmlns:p14="http://schemas.microsoft.com/office/powerpoint/2010/main" val="2847040804"/>
              </p:ext>
            </p:extLst>
          </p:nvPr>
        </p:nvGraphicFramePr>
        <p:xfrm>
          <a:off x="0" y="22302"/>
          <a:ext cx="9144000" cy="19146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C066000-85D4-E791-A752-F5DE637F4925}"/>
              </a:ext>
            </a:extLst>
          </p:cNvPr>
          <p:cNvSpPr txBox="1"/>
          <p:nvPr/>
        </p:nvSpPr>
        <p:spPr>
          <a:xfrm>
            <a:off x="110024" y="2174692"/>
            <a:ext cx="8948632" cy="2739211"/>
          </a:xfrm>
          <a:prstGeom prst="rect">
            <a:avLst/>
          </a:prstGeom>
          <a:noFill/>
        </p:spPr>
        <p:txBody>
          <a:bodyPr wrap="square" rtlCol="0">
            <a:spAutoFit/>
          </a:bodyPr>
          <a:lstStyle/>
          <a:p>
            <a:pPr algn="ctr"/>
            <a:r>
              <a:rPr lang="en-US" sz="4000" dirty="0" err="1">
                <a:latin typeface="Comic Sans MS" panose="030F0902030302020204" pitchFamily="66" charset="0"/>
              </a:rPr>
              <a:t>Byddwn</a:t>
            </a:r>
            <a:r>
              <a:rPr lang="en-US" sz="4000" dirty="0">
                <a:latin typeface="Comic Sans MS" panose="030F0902030302020204" pitchFamily="66" charset="0"/>
              </a:rPr>
              <a:t> </a:t>
            </a:r>
            <a:r>
              <a:rPr lang="en-US" sz="4000" dirty="0" err="1">
                <a:latin typeface="Comic Sans MS" panose="030F0902030302020204" pitchFamily="66" charset="0"/>
              </a:rPr>
              <a:t>ni’n</a:t>
            </a:r>
            <a:r>
              <a:rPr lang="en-US" sz="4000" dirty="0">
                <a:latin typeface="Comic Sans MS" panose="030F0902030302020204" pitchFamily="66" charset="0"/>
              </a:rPr>
              <a:t> </a:t>
            </a:r>
            <a:r>
              <a:rPr lang="en-US" sz="4000" dirty="0" err="1">
                <a:latin typeface="Comic Sans MS" panose="030F0902030302020204" pitchFamily="66" charset="0"/>
              </a:rPr>
              <a:t>dysgu</a:t>
            </a:r>
            <a:r>
              <a:rPr lang="en-US" sz="4000" dirty="0">
                <a:latin typeface="Comic Sans MS" panose="030F0902030302020204" pitchFamily="66" charset="0"/>
              </a:rPr>
              <a:t> am </a:t>
            </a:r>
            <a:r>
              <a:rPr lang="en-US" sz="4000" dirty="0" err="1">
                <a:latin typeface="Comic Sans MS" panose="030F0902030302020204" pitchFamily="66" charset="0"/>
              </a:rPr>
              <a:t>lliwiau</a:t>
            </a:r>
            <a:r>
              <a:rPr lang="en-US" sz="4000" dirty="0">
                <a:latin typeface="Comic Sans MS" panose="030F0902030302020204" pitchFamily="66" charset="0"/>
              </a:rPr>
              <a:t> </a:t>
            </a:r>
            <a:r>
              <a:rPr lang="en-US" sz="4000" dirty="0" err="1">
                <a:latin typeface="Comic Sans MS" panose="030F0902030302020204" pitchFamily="66" charset="0"/>
              </a:rPr>
              <a:t>trydyddol</a:t>
            </a:r>
            <a:r>
              <a:rPr lang="en-US" sz="4000" dirty="0">
                <a:latin typeface="Comic Sans MS" panose="030F0902030302020204" pitchFamily="66" charset="0"/>
              </a:rPr>
              <a:t>!</a:t>
            </a:r>
          </a:p>
          <a:p>
            <a:pPr algn="ctr"/>
            <a:endParaRPr lang="en-US" sz="3200" dirty="0">
              <a:latin typeface="Comic Sans MS" panose="030F0902030302020204" pitchFamily="66" charset="0"/>
            </a:endParaRPr>
          </a:p>
          <a:p>
            <a:pPr algn="ctr"/>
            <a:endParaRPr lang="en-US" sz="2800" dirty="0">
              <a:latin typeface="Comic Sans MS" panose="030F0902030302020204" pitchFamily="66" charset="0"/>
            </a:endParaRPr>
          </a:p>
          <a:p>
            <a:pPr algn="ctr"/>
            <a:endParaRPr lang="en-US" sz="3200" dirty="0">
              <a:latin typeface="Comic Sans MS" panose="030F0902030302020204" pitchFamily="66" charset="0"/>
            </a:endParaRPr>
          </a:p>
        </p:txBody>
      </p:sp>
      <p:pic>
        <p:nvPicPr>
          <p:cNvPr id="2" name="Drawing 0">
            <a:extLst>
              <a:ext uri="{FF2B5EF4-FFF2-40B4-BE49-F238E27FC236}">
                <a16:creationId xmlns:a16="http://schemas.microsoft.com/office/drawing/2014/main" id="{E4B70D78-D098-C761-4180-89DDC158617C}"/>
              </a:ext>
            </a:extLst>
          </p:cNvPr>
          <p:cNvPicPr>
            <a:picLocks noChangeAspect="1"/>
          </p:cNvPicPr>
          <p:nvPr/>
        </p:nvPicPr>
        <p:blipFill>
          <a:blip r:embed="rId7"/>
          <a:stretch>
            <a:fillRect/>
          </a:stretch>
        </p:blipFill>
        <p:spPr>
          <a:xfrm>
            <a:off x="2887955" y="3506387"/>
            <a:ext cx="3280370" cy="3275938"/>
          </a:xfrm>
          <a:prstGeom prst="rect">
            <a:avLst/>
          </a:prstGeom>
        </p:spPr>
      </p:pic>
    </p:spTree>
    <p:extLst>
      <p:ext uri="{BB962C8B-B14F-4D97-AF65-F5344CB8AC3E}">
        <p14:creationId xmlns:p14="http://schemas.microsoft.com/office/powerpoint/2010/main" val="40112194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55E645-95B9-2996-62E4-23AAFE3164C3}"/>
            </a:ext>
          </a:extLst>
        </p:cNvPr>
        <p:cNvGrpSpPr/>
        <p:nvPr/>
      </p:nvGrpSpPr>
      <p:grpSpPr>
        <a:xfrm>
          <a:off x="0" y="0"/>
          <a:ext cx="0" cy="0"/>
          <a:chOff x="0" y="0"/>
          <a:chExt cx="0" cy="0"/>
        </a:xfrm>
      </p:grpSpPr>
      <p:sp>
        <p:nvSpPr>
          <p:cNvPr id="19" name="TextBox 19">
            <a:extLst>
              <a:ext uri="{FF2B5EF4-FFF2-40B4-BE49-F238E27FC236}">
                <a16:creationId xmlns:a16="http://schemas.microsoft.com/office/drawing/2014/main" id="{3C04CF53-3F45-9571-CA8C-96169479A09B}"/>
              </a:ext>
            </a:extLst>
          </p:cNvPr>
          <p:cNvSpPr txBox="1"/>
          <p:nvPr/>
        </p:nvSpPr>
        <p:spPr>
          <a:xfrm>
            <a:off x="1579078" y="218849"/>
            <a:ext cx="6022976" cy="357605"/>
          </a:xfrm>
          <a:prstGeom prst="rect">
            <a:avLst/>
          </a:prstGeom>
        </p:spPr>
        <p:txBody>
          <a:bodyPr lIns="0" tIns="0" rIns="0" bIns="0" rtlCol="0" anchor="t">
            <a:spAutoFit/>
          </a:bodyPr>
          <a:lstStyle/>
          <a:p>
            <a:pPr algn="ctr">
              <a:lnSpc>
                <a:spcPts val="3112"/>
              </a:lnSpc>
              <a:spcBef>
                <a:spcPct val="0"/>
              </a:spcBef>
            </a:pPr>
            <a:r>
              <a:rPr lang="en-US" sz="2222" dirty="0">
                <a:solidFill>
                  <a:srgbClr val="000000"/>
                </a:solidFill>
                <a:latin typeface="Chalkboard" panose="03050602040202020205" pitchFamily="66" charset="77"/>
                <a:ea typeface="League Spartan"/>
                <a:cs typeface="League Spartan"/>
                <a:sym typeface="League Spartan"/>
              </a:rPr>
              <a:t>Mat Iaith</a:t>
            </a:r>
          </a:p>
        </p:txBody>
      </p:sp>
      <p:grpSp>
        <p:nvGrpSpPr>
          <p:cNvPr id="85" name="Group 84">
            <a:extLst>
              <a:ext uri="{FF2B5EF4-FFF2-40B4-BE49-F238E27FC236}">
                <a16:creationId xmlns:a16="http://schemas.microsoft.com/office/drawing/2014/main" id="{44FADBB2-B904-5128-3A0D-B8F53936601B}"/>
              </a:ext>
            </a:extLst>
          </p:cNvPr>
          <p:cNvGrpSpPr/>
          <p:nvPr/>
        </p:nvGrpSpPr>
        <p:grpSpPr>
          <a:xfrm>
            <a:off x="201569" y="627505"/>
            <a:ext cx="4115698" cy="2653209"/>
            <a:chOff x="-2" y="401608"/>
            <a:chExt cx="4779270" cy="2803967"/>
          </a:xfrm>
        </p:grpSpPr>
        <p:grpSp>
          <p:nvGrpSpPr>
            <p:cNvPr id="13" name="Group 13">
              <a:extLst>
                <a:ext uri="{FF2B5EF4-FFF2-40B4-BE49-F238E27FC236}">
                  <a16:creationId xmlns:a16="http://schemas.microsoft.com/office/drawing/2014/main" id="{5684D5D2-C9DC-A6E2-B7A2-28EDACA01CD8}"/>
                </a:ext>
              </a:extLst>
            </p:cNvPr>
            <p:cNvGrpSpPr/>
            <p:nvPr/>
          </p:nvGrpSpPr>
          <p:grpSpPr>
            <a:xfrm rot="-5400000">
              <a:off x="1054358" y="-519334"/>
              <a:ext cx="2803967" cy="4645851"/>
              <a:chOff x="-147817" y="-28575"/>
              <a:chExt cx="509840" cy="943814"/>
            </a:xfrm>
            <a:solidFill>
              <a:schemeClr val="bg1"/>
            </a:solidFill>
          </p:grpSpPr>
          <p:sp>
            <p:nvSpPr>
              <p:cNvPr id="14" name="Freeform 14">
                <a:extLst>
                  <a:ext uri="{FF2B5EF4-FFF2-40B4-BE49-F238E27FC236}">
                    <a16:creationId xmlns:a16="http://schemas.microsoft.com/office/drawing/2014/main" id="{0052F0C4-CA9B-FC2E-3B6A-B0D9FD738E86}"/>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57150" cap="sq">
                <a:solidFill>
                  <a:schemeClr val="tx1"/>
                </a:solidFill>
                <a:prstDash val="solid"/>
                <a:miter/>
              </a:ln>
            </p:spPr>
            <p:txBody>
              <a:bodyPr/>
              <a:lstStyle/>
              <a:p>
                <a:endParaRPr lang="en-US" sz="1200">
                  <a:latin typeface="Chalkboard" panose="03050602040202020205" pitchFamily="66" charset="77"/>
                </a:endParaRPr>
              </a:p>
            </p:txBody>
          </p:sp>
          <p:sp>
            <p:nvSpPr>
              <p:cNvPr id="15" name="TextBox 15">
                <a:extLst>
                  <a:ext uri="{FF2B5EF4-FFF2-40B4-BE49-F238E27FC236}">
                    <a16:creationId xmlns:a16="http://schemas.microsoft.com/office/drawing/2014/main" id="{E21571F7-4E7B-EB73-56ED-828080AEDD9F}"/>
                  </a:ext>
                </a:extLst>
              </p:cNvPr>
              <p:cNvSpPr txBox="1"/>
              <p:nvPr/>
            </p:nvSpPr>
            <p:spPr>
              <a:xfrm>
                <a:off x="-147817" y="-28575"/>
                <a:ext cx="509840" cy="943814"/>
              </a:xfrm>
              <a:prstGeom prst="rect">
                <a:avLst/>
              </a:prstGeom>
              <a:grpFill/>
              <a:ln w="57150">
                <a:solidFill>
                  <a:schemeClr val="tx1"/>
                </a:solidFill>
              </a:ln>
            </p:spPr>
            <p:txBody>
              <a:bodyPr lIns="43439" tIns="43439" rIns="43439" bIns="43439" rtlCol="0" anchor="ctr"/>
              <a:lstStyle/>
              <a:p>
                <a:pPr algn="ctr">
                  <a:lnSpc>
                    <a:spcPts val="1676"/>
                  </a:lnSpc>
                </a:pPr>
                <a:endParaRPr sz="1200">
                  <a:latin typeface="Chalkboard" panose="03050602040202020205" pitchFamily="66" charset="77"/>
                </a:endParaRPr>
              </a:p>
            </p:txBody>
          </p:sp>
        </p:grpSp>
        <p:sp>
          <p:nvSpPr>
            <p:cNvPr id="28" name="TextBox 27">
              <a:extLst>
                <a:ext uri="{FF2B5EF4-FFF2-40B4-BE49-F238E27FC236}">
                  <a16:creationId xmlns:a16="http://schemas.microsoft.com/office/drawing/2014/main" id="{64D497EC-DB70-49D1-94CD-4E8A693ADF1D}"/>
                </a:ext>
              </a:extLst>
            </p:cNvPr>
            <p:cNvSpPr txBox="1"/>
            <p:nvPr/>
          </p:nvSpPr>
          <p:spPr>
            <a:xfrm>
              <a:off x="-2" y="401608"/>
              <a:ext cx="4779270" cy="1200329"/>
            </a:xfrm>
            <a:prstGeom prst="rect">
              <a:avLst/>
            </a:prstGeom>
            <a:noFill/>
          </p:spPr>
          <p:txBody>
            <a:bodyPr wrap="square">
              <a:spAutoFit/>
            </a:bodyPr>
            <a:lstStyle/>
            <a:p>
              <a:pPr algn="ctr"/>
              <a:r>
                <a:rPr lang="en-US" dirty="0">
                  <a:latin typeface="Comic Sans MS" panose="030F0902030302020204" pitchFamily="66" charset="0"/>
                </a:rPr>
                <a:t>Sut </a:t>
              </a:r>
              <a:r>
                <a:rPr lang="en-US" dirty="0" err="1">
                  <a:latin typeface="Comic Sans MS" panose="030F0902030302020204" pitchFamily="66" charset="0"/>
                </a:rPr>
                <a:t>mae</a:t>
              </a:r>
              <a:r>
                <a:rPr lang="en-US" dirty="0">
                  <a:latin typeface="Comic Sans MS" panose="030F0902030302020204" pitchFamily="66" charset="0"/>
                </a:rPr>
                <a:t> </a:t>
              </a:r>
              <a:r>
                <a:rPr lang="en-US" dirty="0" err="1">
                  <a:latin typeface="Comic Sans MS" panose="030F0902030302020204" pitchFamily="66" charset="0"/>
                </a:rPr>
                <a:t>gwneud</a:t>
              </a:r>
              <a:r>
                <a:rPr lang="en-US" dirty="0">
                  <a:latin typeface="Comic Sans MS" panose="030F0902030302020204" pitchFamily="66" charset="0"/>
                </a:rPr>
                <a:t> </a:t>
              </a:r>
              <a:r>
                <a:rPr lang="en-US" u="sng" dirty="0" err="1">
                  <a:latin typeface="Comic Sans MS" panose="030F0902030302020204" pitchFamily="66" charset="0"/>
                </a:rPr>
                <a:t>oren</a:t>
              </a:r>
              <a:r>
                <a:rPr lang="en-US" u="sng" dirty="0">
                  <a:latin typeface="Comic Sans MS" panose="030F0902030302020204" pitchFamily="66" charset="0"/>
                </a:rPr>
                <a:t>?</a:t>
              </a:r>
            </a:p>
            <a:p>
              <a:pPr algn="ctr"/>
              <a:r>
                <a:rPr lang="en-US" dirty="0" err="1">
                  <a:solidFill>
                    <a:srgbClr val="00B050"/>
                  </a:solidFill>
                  <a:latin typeface="Comic Sans MS" panose="030F0902030302020204" pitchFamily="66" charset="0"/>
                </a:rPr>
                <a:t>Cymysga</a:t>
              </a:r>
              <a:r>
                <a:rPr lang="en-US" dirty="0">
                  <a:solidFill>
                    <a:srgbClr val="00B050"/>
                  </a:solidFill>
                  <a:latin typeface="Comic Sans MS" panose="030F0902030302020204" pitchFamily="66" charset="0"/>
                </a:rPr>
                <a:t> </a:t>
              </a:r>
              <a:r>
                <a:rPr lang="en-US" dirty="0" err="1">
                  <a:latin typeface="Comic Sans MS" panose="030F0902030302020204" pitchFamily="66" charset="0"/>
                </a:rPr>
                <a:t>coch</a:t>
              </a:r>
              <a:r>
                <a:rPr lang="en-US" dirty="0">
                  <a:latin typeface="Comic Sans MS" panose="030F0902030302020204" pitchFamily="66" charset="0"/>
                </a:rPr>
                <a:t> a </a:t>
              </a:r>
              <a:r>
                <a:rPr lang="en-US" dirty="0" err="1">
                  <a:latin typeface="Comic Sans MS" panose="030F0902030302020204" pitchFamily="66" charset="0"/>
                </a:rPr>
                <a:t>melyn</a:t>
              </a:r>
              <a:endParaRPr lang="en-US" dirty="0">
                <a:latin typeface="Comic Sans MS" panose="030F0902030302020204" pitchFamily="66" charset="0"/>
              </a:endParaRPr>
            </a:p>
            <a:p>
              <a:pPr algn="ctr"/>
              <a:r>
                <a:rPr lang="en-US" dirty="0" err="1">
                  <a:solidFill>
                    <a:srgbClr val="7030A0"/>
                  </a:solidFill>
                  <a:latin typeface="Comic Sans MS" panose="030F0902030302020204" pitchFamily="66" charset="0"/>
                </a:rPr>
                <a:t>Cymysgwch</a:t>
              </a:r>
              <a:r>
                <a:rPr lang="en-US" dirty="0">
                  <a:latin typeface="Comic Sans MS" panose="030F0902030302020204" pitchFamily="66" charset="0"/>
                </a:rPr>
                <a:t> </a:t>
              </a:r>
              <a:r>
                <a:rPr lang="en-US" dirty="0" err="1">
                  <a:latin typeface="Comic Sans MS" panose="030F0902030302020204" pitchFamily="66" charset="0"/>
                </a:rPr>
                <a:t>coch</a:t>
              </a:r>
              <a:r>
                <a:rPr lang="en-US" dirty="0">
                  <a:latin typeface="Comic Sans MS" panose="030F0902030302020204" pitchFamily="66" charset="0"/>
                </a:rPr>
                <a:t> a </a:t>
              </a:r>
              <a:r>
                <a:rPr lang="en-US" dirty="0" err="1">
                  <a:latin typeface="Comic Sans MS" panose="030F0902030302020204" pitchFamily="66" charset="0"/>
                </a:rPr>
                <a:t>melyn</a:t>
              </a:r>
              <a:endParaRPr lang="en-US" dirty="0">
                <a:latin typeface="Comic Sans MS" panose="030F0902030302020204" pitchFamily="66" charset="0"/>
              </a:endParaRPr>
            </a:p>
            <a:p>
              <a:endParaRPr lang="en-US" dirty="0">
                <a:latin typeface="Chalkboard" panose="03050602040202020205" pitchFamily="66" charset="77"/>
              </a:endParaRPr>
            </a:p>
          </p:txBody>
        </p:sp>
        <p:grpSp>
          <p:nvGrpSpPr>
            <p:cNvPr id="32" name="Group 8">
              <a:extLst>
                <a:ext uri="{FF2B5EF4-FFF2-40B4-BE49-F238E27FC236}">
                  <a16:creationId xmlns:a16="http://schemas.microsoft.com/office/drawing/2014/main" id="{1EE51AB0-035C-7FDD-BBA6-FA0F1D11FA82}"/>
                </a:ext>
              </a:extLst>
            </p:cNvPr>
            <p:cNvGrpSpPr/>
            <p:nvPr/>
          </p:nvGrpSpPr>
          <p:grpSpPr>
            <a:xfrm>
              <a:off x="933960" y="1454190"/>
              <a:ext cx="3530397" cy="716353"/>
              <a:chOff x="0" y="0"/>
              <a:chExt cx="8128000" cy="1511595"/>
            </a:xfrm>
          </p:grpSpPr>
          <p:sp>
            <p:nvSpPr>
              <p:cNvPr id="34" name="Freeform 9">
                <a:extLst>
                  <a:ext uri="{FF2B5EF4-FFF2-40B4-BE49-F238E27FC236}">
                    <a16:creationId xmlns:a16="http://schemas.microsoft.com/office/drawing/2014/main" id="{A6AE3EEA-EC42-AD40-DFC5-5AF87F0E19C7}"/>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400"/>
              </a:p>
            </p:txBody>
          </p:sp>
          <p:sp>
            <p:nvSpPr>
              <p:cNvPr id="35" name="Freeform 10">
                <a:extLst>
                  <a:ext uri="{FF2B5EF4-FFF2-40B4-BE49-F238E27FC236}">
                    <a16:creationId xmlns:a16="http://schemas.microsoft.com/office/drawing/2014/main" id="{5210F395-B015-8C00-47A0-C265F552D81C}"/>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400"/>
              </a:p>
            </p:txBody>
          </p:sp>
          <p:sp>
            <p:nvSpPr>
              <p:cNvPr id="36" name="Freeform 11">
                <a:extLst>
                  <a:ext uri="{FF2B5EF4-FFF2-40B4-BE49-F238E27FC236}">
                    <a16:creationId xmlns:a16="http://schemas.microsoft.com/office/drawing/2014/main" id="{04209B85-3BC1-2FF0-6338-4720E0AE9DD1}"/>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400"/>
              </a:p>
            </p:txBody>
          </p:sp>
          <p:sp>
            <p:nvSpPr>
              <p:cNvPr id="37" name="Freeform 12">
                <a:extLst>
                  <a:ext uri="{FF2B5EF4-FFF2-40B4-BE49-F238E27FC236}">
                    <a16:creationId xmlns:a16="http://schemas.microsoft.com/office/drawing/2014/main" id="{9428EE86-C310-BAF9-940B-5A77344B511A}"/>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sz="1400"/>
              </a:p>
            </p:txBody>
          </p:sp>
          <p:sp>
            <p:nvSpPr>
              <p:cNvPr id="38" name="Freeform 13">
                <a:extLst>
                  <a:ext uri="{FF2B5EF4-FFF2-40B4-BE49-F238E27FC236}">
                    <a16:creationId xmlns:a16="http://schemas.microsoft.com/office/drawing/2014/main" id="{FA9D59A5-5945-DE39-87E9-3964BF6A1C05}"/>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sz="1400"/>
              </a:p>
            </p:txBody>
          </p:sp>
        </p:grpSp>
      </p:grpSp>
      <p:grpSp>
        <p:nvGrpSpPr>
          <p:cNvPr id="83" name="Group 82">
            <a:extLst>
              <a:ext uri="{FF2B5EF4-FFF2-40B4-BE49-F238E27FC236}">
                <a16:creationId xmlns:a16="http://schemas.microsoft.com/office/drawing/2014/main" id="{2A2C014A-4B39-53EF-D898-B6558EF18464}"/>
              </a:ext>
            </a:extLst>
          </p:cNvPr>
          <p:cNvGrpSpPr/>
          <p:nvPr/>
        </p:nvGrpSpPr>
        <p:grpSpPr>
          <a:xfrm>
            <a:off x="4423865" y="642015"/>
            <a:ext cx="4115701" cy="2638699"/>
            <a:chOff x="-2" y="2522315"/>
            <a:chExt cx="4779273" cy="2788634"/>
          </a:xfrm>
        </p:grpSpPr>
        <p:grpSp>
          <p:nvGrpSpPr>
            <p:cNvPr id="39" name="Group 13">
              <a:extLst>
                <a:ext uri="{FF2B5EF4-FFF2-40B4-BE49-F238E27FC236}">
                  <a16:creationId xmlns:a16="http://schemas.microsoft.com/office/drawing/2014/main" id="{4A623D9A-46BA-8ACB-417F-5E626139416A}"/>
                </a:ext>
              </a:extLst>
            </p:cNvPr>
            <p:cNvGrpSpPr/>
            <p:nvPr/>
          </p:nvGrpSpPr>
          <p:grpSpPr>
            <a:xfrm rot="-5400000">
              <a:off x="1062027" y="1593705"/>
              <a:ext cx="2788634" cy="4645854"/>
              <a:chOff x="-145029" y="-28575"/>
              <a:chExt cx="507052" cy="943814"/>
            </a:xfrm>
            <a:solidFill>
              <a:schemeClr val="bg1"/>
            </a:solidFill>
          </p:grpSpPr>
          <p:sp>
            <p:nvSpPr>
              <p:cNvPr id="41" name="Freeform 14">
                <a:extLst>
                  <a:ext uri="{FF2B5EF4-FFF2-40B4-BE49-F238E27FC236}">
                    <a16:creationId xmlns:a16="http://schemas.microsoft.com/office/drawing/2014/main" id="{4F2C2FA8-86AB-1B14-E0DB-50C93EB2E84E}"/>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57150" cap="sq">
                <a:solidFill>
                  <a:schemeClr val="tx1"/>
                </a:solidFill>
                <a:prstDash val="solid"/>
                <a:miter/>
              </a:ln>
            </p:spPr>
            <p:txBody>
              <a:bodyPr/>
              <a:lstStyle/>
              <a:p>
                <a:endParaRPr lang="en-US" sz="1200">
                  <a:latin typeface="Chalkboard" panose="03050602040202020205" pitchFamily="66" charset="77"/>
                </a:endParaRPr>
              </a:p>
            </p:txBody>
          </p:sp>
          <p:sp>
            <p:nvSpPr>
              <p:cNvPr id="42" name="TextBox 15">
                <a:extLst>
                  <a:ext uri="{FF2B5EF4-FFF2-40B4-BE49-F238E27FC236}">
                    <a16:creationId xmlns:a16="http://schemas.microsoft.com/office/drawing/2014/main" id="{76FFAAC1-97C4-1098-B11F-1606724E95B9}"/>
                  </a:ext>
                </a:extLst>
              </p:cNvPr>
              <p:cNvSpPr txBox="1"/>
              <p:nvPr/>
            </p:nvSpPr>
            <p:spPr>
              <a:xfrm>
                <a:off x="-145029" y="-28575"/>
                <a:ext cx="507052" cy="943814"/>
              </a:xfrm>
              <a:prstGeom prst="rect">
                <a:avLst/>
              </a:prstGeom>
              <a:grpFill/>
              <a:ln w="57150">
                <a:solidFill>
                  <a:schemeClr val="tx1"/>
                </a:solidFill>
              </a:ln>
            </p:spPr>
            <p:txBody>
              <a:bodyPr lIns="43439" tIns="43439" rIns="43439" bIns="43439" rtlCol="0" anchor="ctr"/>
              <a:lstStyle/>
              <a:p>
                <a:pPr algn="ctr">
                  <a:lnSpc>
                    <a:spcPts val="1676"/>
                  </a:lnSpc>
                </a:pPr>
                <a:endParaRPr sz="1200">
                  <a:latin typeface="Chalkboard" panose="03050602040202020205" pitchFamily="66" charset="77"/>
                </a:endParaRPr>
              </a:p>
            </p:txBody>
          </p:sp>
        </p:grpSp>
        <p:grpSp>
          <p:nvGrpSpPr>
            <p:cNvPr id="12" name="Group 14">
              <a:extLst>
                <a:ext uri="{FF2B5EF4-FFF2-40B4-BE49-F238E27FC236}">
                  <a16:creationId xmlns:a16="http://schemas.microsoft.com/office/drawing/2014/main" id="{00264BF1-321E-E2E3-0C3D-35D2059CAE9F}"/>
                </a:ext>
              </a:extLst>
            </p:cNvPr>
            <p:cNvGrpSpPr/>
            <p:nvPr/>
          </p:nvGrpSpPr>
          <p:grpSpPr>
            <a:xfrm>
              <a:off x="881028" y="3606455"/>
              <a:ext cx="3390707" cy="696088"/>
              <a:chOff x="0" y="0"/>
              <a:chExt cx="8128000" cy="1511595"/>
            </a:xfrm>
          </p:grpSpPr>
          <p:sp>
            <p:nvSpPr>
              <p:cNvPr id="20" name="Freeform 15">
                <a:extLst>
                  <a:ext uri="{FF2B5EF4-FFF2-40B4-BE49-F238E27FC236}">
                    <a16:creationId xmlns:a16="http://schemas.microsoft.com/office/drawing/2014/main" id="{25B8BDD0-8640-FA93-6FD4-7E3FEC07A3C4}"/>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400"/>
              </a:p>
            </p:txBody>
          </p:sp>
          <p:sp>
            <p:nvSpPr>
              <p:cNvPr id="21" name="Freeform 16">
                <a:extLst>
                  <a:ext uri="{FF2B5EF4-FFF2-40B4-BE49-F238E27FC236}">
                    <a16:creationId xmlns:a16="http://schemas.microsoft.com/office/drawing/2014/main" id="{8030405B-A941-5FDF-68E9-6B54810AB792}"/>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400"/>
              </a:p>
            </p:txBody>
          </p:sp>
          <p:sp>
            <p:nvSpPr>
              <p:cNvPr id="22" name="Freeform 17">
                <a:extLst>
                  <a:ext uri="{FF2B5EF4-FFF2-40B4-BE49-F238E27FC236}">
                    <a16:creationId xmlns:a16="http://schemas.microsoft.com/office/drawing/2014/main" id="{2567EB39-D66B-88F4-9B28-340B8B4658AD}"/>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sz="1400"/>
              </a:p>
            </p:txBody>
          </p:sp>
          <p:sp>
            <p:nvSpPr>
              <p:cNvPr id="23" name="Freeform 18">
                <a:extLst>
                  <a:ext uri="{FF2B5EF4-FFF2-40B4-BE49-F238E27FC236}">
                    <a16:creationId xmlns:a16="http://schemas.microsoft.com/office/drawing/2014/main" id="{6FBD877B-835D-4986-E736-C01BA32F5019}"/>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sz="1400"/>
              </a:p>
            </p:txBody>
          </p:sp>
          <p:sp>
            <p:nvSpPr>
              <p:cNvPr id="24" name="Freeform 19">
                <a:extLst>
                  <a:ext uri="{FF2B5EF4-FFF2-40B4-BE49-F238E27FC236}">
                    <a16:creationId xmlns:a16="http://schemas.microsoft.com/office/drawing/2014/main" id="{471996D1-FB70-E59C-0D10-B1342CF4DF04}"/>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sz="1400"/>
              </a:p>
            </p:txBody>
          </p:sp>
        </p:grpSp>
        <p:sp>
          <p:nvSpPr>
            <p:cNvPr id="43" name="TextBox 42">
              <a:extLst>
                <a:ext uri="{FF2B5EF4-FFF2-40B4-BE49-F238E27FC236}">
                  <a16:creationId xmlns:a16="http://schemas.microsoft.com/office/drawing/2014/main" id="{A7BEB903-C48B-FD6C-A788-35F4AC53920B}"/>
                </a:ext>
              </a:extLst>
            </p:cNvPr>
            <p:cNvSpPr txBox="1"/>
            <p:nvPr/>
          </p:nvSpPr>
          <p:spPr>
            <a:xfrm>
              <a:off x="-2" y="2522315"/>
              <a:ext cx="4779270" cy="1200329"/>
            </a:xfrm>
            <a:prstGeom prst="rect">
              <a:avLst/>
            </a:prstGeom>
            <a:noFill/>
          </p:spPr>
          <p:txBody>
            <a:bodyPr wrap="square">
              <a:spAutoFit/>
            </a:bodyPr>
            <a:lstStyle/>
            <a:p>
              <a:pPr algn="ctr"/>
              <a:r>
                <a:rPr lang="en-US" dirty="0">
                  <a:latin typeface="Comic Sans MS" panose="030F0902030302020204" pitchFamily="66" charset="0"/>
                </a:rPr>
                <a:t>Sut </a:t>
              </a:r>
              <a:r>
                <a:rPr lang="en-US" dirty="0" err="1">
                  <a:latin typeface="Comic Sans MS" panose="030F0902030302020204" pitchFamily="66" charset="0"/>
                </a:rPr>
                <a:t>mae</a:t>
              </a:r>
              <a:r>
                <a:rPr lang="en-US" dirty="0">
                  <a:latin typeface="Comic Sans MS" panose="030F0902030302020204" pitchFamily="66" charset="0"/>
                </a:rPr>
                <a:t> </a:t>
              </a:r>
              <a:r>
                <a:rPr lang="en-US" dirty="0" err="1">
                  <a:latin typeface="Comic Sans MS" panose="030F0902030302020204" pitchFamily="66" charset="0"/>
                </a:rPr>
                <a:t>gwneud</a:t>
              </a:r>
              <a:r>
                <a:rPr lang="en-US" dirty="0">
                  <a:latin typeface="Comic Sans MS" panose="030F0902030302020204" pitchFamily="66" charset="0"/>
                </a:rPr>
                <a:t> </a:t>
              </a:r>
              <a:r>
                <a:rPr lang="en-US" u="sng" dirty="0" err="1">
                  <a:latin typeface="Comic Sans MS" panose="030F0902030302020204" pitchFamily="66" charset="0"/>
                </a:rPr>
                <a:t>gwyrdd</a:t>
              </a:r>
              <a:r>
                <a:rPr lang="en-US" u="sng" dirty="0">
                  <a:latin typeface="Comic Sans MS" panose="030F0902030302020204" pitchFamily="66" charset="0"/>
                </a:rPr>
                <a:t>?</a:t>
              </a:r>
            </a:p>
            <a:p>
              <a:pPr algn="ctr"/>
              <a:r>
                <a:rPr lang="en-US" dirty="0" err="1">
                  <a:solidFill>
                    <a:srgbClr val="00B050"/>
                  </a:solidFill>
                  <a:latin typeface="Comic Sans MS" panose="030F0902030302020204" pitchFamily="66" charset="0"/>
                </a:rPr>
                <a:t>Cymysga</a:t>
              </a:r>
              <a:r>
                <a:rPr lang="en-US" dirty="0">
                  <a:solidFill>
                    <a:srgbClr val="00B050"/>
                  </a:solidFill>
                  <a:latin typeface="Comic Sans MS" panose="030F0902030302020204" pitchFamily="66" charset="0"/>
                </a:rPr>
                <a:t> </a:t>
              </a:r>
              <a:r>
                <a:rPr lang="en-US" dirty="0" err="1">
                  <a:latin typeface="Comic Sans MS" panose="030F0902030302020204" pitchFamily="66" charset="0"/>
                </a:rPr>
                <a:t>glas</a:t>
              </a:r>
              <a:r>
                <a:rPr lang="en-US" dirty="0">
                  <a:latin typeface="Comic Sans MS" panose="030F0902030302020204" pitchFamily="66" charset="0"/>
                </a:rPr>
                <a:t> a </a:t>
              </a:r>
              <a:r>
                <a:rPr lang="en-US" dirty="0" err="1">
                  <a:latin typeface="Comic Sans MS" panose="030F0902030302020204" pitchFamily="66" charset="0"/>
                </a:rPr>
                <a:t>melyn</a:t>
              </a:r>
              <a:endParaRPr lang="en-US" dirty="0">
                <a:latin typeface="Comic Sans MS" panose="030F0902030302020204" pitchFamily="66" charset="0"/>
              </a:endParaRPr>
            </a:p>
            <a:p>
              <a:pPr algn="ctr"/>
              <a:r>
                <a:rPr lang="en-US" dirty="0" err="1">
                  <a:solidFill>
                    <a:srgbClr val="7030A0"/>
                  </a:solidFill>
                  <a:latin typeface="Comic Sans MS" panose="030F0902030302020204" pitchFamily="66" charset="0"/>
                </a:rPr>
                <a:t>Cymysgwch</a:t>
              </a:r>
              <a:r>
                <a:rPr lang="en-US" dirty="0">
                  <a:latin typeface="Comic Sans MS" panose="030F0902030302020204" pitchFamily="66" charset="0"/>
                </a:rPr>
                <a:t> </a:t>
              </a:r>
              <a:r>
                <a:rPr lang="en-US" dirty="0" err="1">
                  <a:latin typeface="Comic Sans MS" panose="030F0902030302020204" pitchFamily="66" charset="0"/>
                </a:rPr>
                <a:t>glas</a:t>
              </a:r>
              <a:r>
                <a:rPr lang="en-US" dirty="0">
                  <a:latin typeface="Comic Sans MS" panose="030F0902030302020204" pitchFamily="66" charset="0"/>
                </a:rPr>
                <a:t> a </a:t>
              </a:r>
              <a:r>
                <a:rPr lang="en-US" dirty="0" err="1">
                  <a:latin typeface="Comic Sans MS" panose="030F0902030302020204" pitchFamily="66" charset="0"/>
                </a:rPr>
                <a:t>melyn</a:t>
              </a:r>
              <a:endParaRPr lang="en-US" dirty="0">
                <a:latin typeface="Comic Sans MS" panose="030F0902030302020204" pitchFamily="66" charset="0"/>
              </a:endParaRPr>
            </a:p>
            <a:p>
              <a:endParaRPr lang="en-US" dirty="0">
                <a:latin typeface="Chalkboard" panose="03050602040202020205" pitchFamily="66" charset="77"/>
              </a:endParaRPr>
            </a:p>
          </p:txBody>
        </p:sp>
      </p:grpSp>
      <p:grpSp>
        <p:nvGrpSpPr>
          <p:cNvPr id="84" name="Group 83">
            <a:extLst>
              <a:ext uri="{FF2B5EF4-FFF2-40B4-BE49-F238E27FC236}">
                <a16:creationId xmlns:a16="http://schemas.microsoft.com/office/drawing/2014/main" id="{B2E16DE4-3017-5847-9F26-BBDF97005B03}"/>
              </a:ext>
            </a:extLst>
          </p:cNvPr>
          <p:cNvGrpSpPr/>
          <p:nvPr/>
        </p:nvGrpSpPr>
        <p:grpSpPr>
          <a:xfrm>
            <a:off x="4403265" y="3636888"/>
            <a:ext cx="4115699" cy="2367062"/>
            <a:chOff x="-24013" y="4666123"/>
            <a:chExt cx="4803284" cy="2501561"/>
          </a:xfrm>
        </p:grpSpPr>
        <p:grpSp>
          <p:nvGrpSpPr>
            <p:cNvPr id="56" name="Group 13">
              <a:extLst>
                <a:ext uri="{FF2B5EF4-FFF2-40B4-BE49-F238E27FC236}">
                  <a16:creationId xmlns:a16="http://schemas.microsoft.com/office/drawing/2014/main" id="{9BA807F7-6440-C655-D571-25F416BFEBA9}"/>
                </a:ext>
              </a:extLst>
            </p:cNvPr>
            <p:cNvGrpSpPr/>
            <p:nvPr/>
          </p:nvGrpSpPr>
          <p:grpSpPr>
            <a:xfrm rot="-5400000">
              <a:off x="1193183" y="3581596"/>
              <a:ext cx="2501561" cy="4670615"/>
              <a:chOff x="-92831" y="-28575"/>
              <a:chExt cx="454854" cy="943814"/>
            </a:xfrm>
            <a:solidFill>
              <a:schemeClr val="bg1"/>
            </a:solidFill>
          </p:grpSpPr>
          <p:sp>
            <p:nvSpPr>
              <p:cNvPr id="57" name="Freeform 14">
                <a:extLst>
                  <a:ext uri="{FF2B5EF4-FFF2-40B4-BE49-F238E27FC236}">
                    <a16:creationId xmlns:a16="http://schemas.microsoft.com/office/drawing/2014/main" id="{696C6B6B-BD77-DE76-6CE1-E329490297D4}"/>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57150" cap="sq">
                <a:solidFill>
                  <a:schemeClr val="tx1"/>
                </a:solidFill>
                <a:prstDash val="solid"/>
                <a:miter/>
              </a:ln>
            </p:spPr>
            <p:txBody>
              <a:bodyPr/>
              <a:lstStyle/>
              <a:p>
                <a:endParaRPr lang="en-US" sz="1200">
                  <a:latin typeface="Chalkboard" panose="03050602040202020205" pitchFamily="66" charset="77"/>
                </a:endParaRPr>
              </a:p>
            </p:txBody>
          </p:sp>
          <p:sp>
            <p:nvSpPr>
              <p:cNvPr id="58" name="TextBox 15">
                <a:extLst>
                  <a:ext uri="{FF2B5EF4-FFF2-40B4-BE49-F238E27FC236}">
                    <a16:creationId xmlns:a16="http://schemas.microsoft.com/office/drawing/2014/main" id="{09376B8F-2ECF-C613-5464-1B3E073E3F29}"/>
                  </a:ext>
                </a:extLst>
              </p:cNvPr>
              <p:cNvSpPr txBox="1"/>
              <p:nvPr/>
            </p:nvSpPr>
            <p:spPr>
              <a:xfrm>
                <a:off x="-92831" y="-28575"/>
                <a:ext cx="454854" cy="943814"/>
              </a:xfrm>
              <a:prstGeom prst="rect">
                <a:avLst/>
              </a:prstGeom>
              <a:grpFill/>
              <a:ln w="57150">
                <a:solidFill>
                  <a:schemeClr val="tx1"/>
                </a:solidFill>
              </a:ln>
            </p:spPr>
            <p:txBody>
              <a:bodyPr lIns="43439" tIns="43439" rIns="43439" bIns="43439" rtlCol="0" anchor="ctr"/>
              <a:lstStyle/>
              <a:p>
                <a:pPr algn="ctr">
                  <a:lnSpc>
                    <a:spcPts val="1676"/>
                  </a:lnSpc>
                </a:pPr>
                <a:endParaRPr sz="1200">
                  <a:latin typeface="Chalkboard" panose="03050602040202020205" pitchFamily="66" charset="77"/>
                </a:endParaRPr>
              </a:p>
            </p:txBody>
          </p:sp>
        </p:grpSp>
        <p:sp>
          <p:nvSpPr>
            <p:cNvPr id="59" name="TextBox 58">
              <a:extLst>
                <a:ext uri="{FF2B5EF4-FFF2-40B4-BE49-F238E27FC236}">
                  <a16:creationId xmlns:a16="http://schemas.microsoft.com/office/drawing/2014/main" id="{B2A7BABC-FD0B-1019-F4F5-86D607D29F2C}"/>
                </a:ext>
              </a:extLst>
            </p:cNvPr>
            <p:cNvSpPr txBox="1"/>
            <p:nvPr/>
          </p:nvSpPr>
          <p:spPr>
            <a:xfrm>
              <a:off x="-24013" y="4666124"/>
              <a:ext cx="4596013" cy="1200329"/>
            </a:xfrm>
            <a:prstGeom prst="rect">
              <a:avLst/>
            </a:prstGeom>
            <a:noFill/>
          </p:spPr>
          <p:txBody>
            <a:bodyPr wrap="square">
              <a:spAutoFit/>
            </a:bodyPr>
            <a:lstStyle/>
            <a:p>
              <a:pPr algn="ctr"/>
              <a:r>
                <a:rPr lang="en-US" dirty="0">
                  <a:latin typeface="Comic Sans MS" panose="030F0902030302020204" pitchFamily="66" charset="0"/>
                </a:rPr>
                <a:t>Sut </a:t>
              </a:r>
              <a:r>
                <a:rPr lang="en-US" dirty="0" err="1">
                  <a:latin typeface="Comic Sans MS" panose="030F0902030302020204" pitchFamily="66" charset="0"/>
                </a:rPr>
                <a:t>mae</a:t>
              </a:r>
              <a:r>
                <a:rPr lang="en-US" dirty="0">
                  <a:latin typeface="Comic Sans MS" panose="030F0902030302020204" pitchFamily="66" charset="0"/>
                </a:rPr>
                <a:t> </a:t>
              </a:r>
              <a:r>
                <a:rPr lang="en-US" dirty="0" err="1">
                  <a:latin typeface="Comic Sans MS" panose="030F0902030302020204" pitchFamily="66" charset="0"/>
                </a:rPr>
                <a:t>gwneud</a:t>
              </a:r>
              <a:r>
                <a:rPr lang="en-US" dirty="0">
                  <a:latin typeface="Comic Sans MS" panose="030F0902030302020204" pitchFamily="66" charset="0"/>
                </a:rPr>
                <a:t> </a:t>
              </a:r>
              <a:r>
                <a:rPr lang="en-US" u="sng" dirty="0" err="1">
                  <a:latin typeface="Comic Sans MS" panose="030F0902030302020204" pitchFamily="66" charset="0"/>
                </a:rPr>
                <a:t>porffor</a:t>
              </a:r>
              <a:r>
                <a:rPr lang="en-US" u="sng" dirty="0">
                  <a:latin typeface="Comic Sans MS" panose="030F0902030302020204" pitchFamily="66" charset="0"/>
                </a:rPr>
                <a:t>?</a:t>
              </a:r>
            </a:p>
            <a:p>
              <a:pPr algn="ctr"/>
              <a:r>
                <a:rPr lang="en-US" dirty="0" err="1">
                  <a:solidFill>
                    <a:srgbClr val="00B050"/>
                  </a:solidFill>
                  <a:latin typeface="Comic Sans MS" panose="030F0902030302020204" pitchFamily="66" charset="0"/>
                </a:rPr>
                <a:t>Cymysga</a:t>
              </a:r>
              <a:r>
                <a:rPr lang="en-US" dirty="0">
                  <a:solidFill>
                    <a:srgbClr val="00B050"/>
                  </a:solidFill>
                  <a:latin typeface="Comic Sans MS" panose="030F0902030302020204" pitchFamily="66" charset="0"/>
                </a:rPr>
                <a:t> </a:t>
              </a:r>
              <a:r>
                <a:rPr lang="en-US" dirty="0" err="1">
                  <a:latin typeface="Comic Sans MS" panose="030F0902030302020204" pitchFamily="66" charset="0"/>
                </a:rPr>
                <a:t>coch</a:t>
              </a:r>
              <a:r>
                <a:rPr lang="en-US" dirty="0">
                  <a:latin typeface="Comic Sans MS" panose="030F0902030302020204" pitchFamily="66" charset="0"/>
                </a:rPr>
                <a:t> a </a:t>
              </a:r>
              <a:r>
                <a:rPr lang="en-US" dirty="0" err="1">
                  <a:latin typeface="Comic Sans MS" panose="030F0902030302020204" pitchFamily="66" charset="0"/>
                </a:rPr>
                <a:t>glas</a:t>
              </a:r>
              <a:endParaRPr lang="en-US" dirty="0">
                <a:latin typeface="Comic Sans MS" panose="030F0902030302020204" pitchFamily="66" charset="0"/>
              </a:endParaRPr>
            </a:p>
            <a:p>
              <a:pPr algn="ctr"/>
              <a:r>
                <a:rPr lang="en-US" dirty="0" err="1">
                  <a:solidFill>
                    <a:srgbClr val="7030A0"/>
                  </a:solidFill>
                  <a:latin typeface="Comic Sans MS" panose="030F0902030302020204" pitchFamily="66" charset="0"/>
                </a:rPr>
                <a:t>Cymysgwch</a:t>
              </a:r>
              <a:r>
                <a:rPr lang="en-US" dirty="0">
                  <a:latin typeface="Comic Sans MS" panose="030F0902030302020204" pitchFamily="66" charset="0"/>
                </a:rPr>
                <a:t> </a:t>
              </a:r>
              <a:r>
                <a:rPr lang="en-US" dirty="0" err="1">
                  <a:latin typeface="Comic Sans MS" panose="030F0902030302020204" pitchFamily="66" charset="0"/>
                </a:rPr>
                <a:t>coch</a:t>
              </a:r>
              <a:r>
                <a:rPr lang="en-US" dirty="0">
                  <a:latin typeface="Comic Sans MS" panose="030F0902030302020204" pitchFamily="66" charset="0"/>
                </a:rPr>
                <a:t> a </a:t>
              </a:r>
              <a:r>
                <a:rPr lang="en-US" dirty="0" err="1">
                  <a:latin typeface="Comic Sans MS" panose="030F0902030302020204" pitchFamily="66" charset="0"/>
                </a:rPr>
                <a:t>glas</a:t>
              </a:r>
              <a:endParaRPr lang="en-US" dirty="0">
                <a:latin typeface="Comic Sans MS" panose="030F0902030302020204" pitchFamily="66" charset="0"/>
              </a:endParaRPr>
            </a:p>
            <a:p>
              <a:endParaRPr lang="en-US" dirty="0">
                <a:latin typeface="Chalkboard" panose="03050602040202020205" pitchFamily="66" charset="77"/>
              </a:endParaRPr>
            </a:p>
          </p:txBody>
        </p:sp>
        <p:grpSp>
          <p:nvGrpSpPr>
            <p:cNvPr id="25" name="Group 2">
              <a:extLst>
                <a:ext uri="{FF2B5EF4-FFF2-40B4-BE49-F238E27FC236}">
                  <a16:creationId xmlns:a16="http://schemas.microsoft.com/office/drawing/2014/main" id="{F7164B05-67F4-3F44-D03E-F625216B8CCB}"/>
                </a:ext>
              </a:extLst>
            </p:cNvPr>
            <p:cNvGrpSpPr/>
            <p:nvPr/>
          </p:nvGrpSpPr>
          <p:grpSpPr>
            <a:xfrm>
              <a:off x="561754" y="5774921"/>
              <a:ext cx="3552320" cy="681471"/>
              <a:chOff x="0" y="0"/>
              <a:chExt cx="8128000" cy="1511595"/>
            </a:xfrm>
          </p:grpSpPr>
          <p:sp>
            <p:nvSpPr>
              <p:cNvPr id="26" name="Freeform 3">
                <a:extLst>
                  <a:ext uri="{FF2B5EF4-FFF2-40B4-BE49-F238E27FC236}">
                    <a16:creationId xmlns:a16="http://schemas.microsoft.com/office/drawing/2014/main" id="{866440BF-7E89-DAE1-AEEE-BE81C7204F37}"/>
                  </a:ext>
                </a:extLst>
              </p:cNvPr>
              <p:cNvSpPr/>
              <p:nvPr/>
            </p:nvSpPr>
            <p:spPr>
              <a:xfrm>
                <a:off x="2073653" y="381606"/>
                <a:ext cx="748383" cy="748383"/>
              </a:xfrm>
              <a:custGeom>
                <a:avLst/>
                <a:gdLst/>
                <a:ahLst/>
                <a:cxnLst/>
                <a:rect l="l" t="t" r="r" b="b"/>
                <a:pathLst>
                  <a:path w="748383" h="748383">
                    <a:moveTo>
                      <a:pt x="0" y="0"/>
                    </a:moveTo>
                    <a:lnTo>
                      <a:pt x="748383" y="0"/>
                    </a:lnTo>
                    <a:lnTo>
                      <a:pt x="748383" y="748383"/>
                    </a:lnTo>
                    <a:lnTo>
                      <a:pt x="0" y="74838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400"/>
              </a:p>
            </p:txBody>
          </p:sp>
          <p:sp>
            <p:nvSpPr>
              <p:cNvPr id="27" name="Freeform 4">
                <a:extLst>
                  <a:ext uri="{FF2B5EF4-FFF2-40B4-BE49-F238E27FC236}">
                    <a16:creationId xmlns:a16="http://schemas.microsoft.com/office/drawing/2014/main" id="{BACCC740-A605-CBC9-DF98-B2930668F54A}"/>
                  </a:ext>
                </a:extLst>
              </p:cNvPr>
              <p:cNvSpPr/>
              <p:nvPr/>
            </p:nvSpPr>
            <p:spPr>
              <a:xfrm>
                <a:off x="5305964" y="531282"/>
                <a:ext cx="748383" cy="449030"/>
              </a:xfrm>
              <a:custGeom>
                <a:avLst/>
                <a:gdLst/>
                <a:ahLst/>
                <a:cxnLst/>
                <a:rect l="l" t="t" r="r" b="b"/>
                <a:pathLst>
                  <a:path w="748383" h="449030">
                    <a:moveTo>
                      <a:pt x="0" y="0"/>
                    </a:moveTo>
                    <a:lnTo>
                      <a:pt x="748383" y="0"/>
                    </a:lnTo>
                    <a:lnTo>
                      <a:pt x="748383" y="449030"/>
                    </a:lnTo>
                    <a:lnTo>
                      <a:pt x="0" y="44903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400"/>
              </a:p>
            </p:txBody>
          </p:sp>
          <p:sp>
            <p:nvSpPr>
              <p:cNvPr id="29" name="Freeform 5">
                <a:extLst>
                  <a:ext uri="{FF2B5EF4-FFF2-40B4-BE49-F238E27FC236}">
                    <a16:creationId xmlns:a16="http://schemas.microsoft.com/office/drawing/2014/main" id="{7413598D-A7C0-C842-F21B-F87AD34E1556}"/>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sz="1400"/>
              </a:p>
            </p:txBody>
          </p:sp>
          <p:sp>
            <p:nvSpPr>
              <p:cNvPr id="30" name="Freeform 6">
                <a:extLst>
                  <a:ext uri="{FF2B5EF4-FFF2-40B4-BE49-F238E27FC236}">
                    <a16:creationId xmlns:a16="http://schemas.microsoft.com/office/drawing/2014/main" id="{B650D7E0-0B0C-FCCA-F15A-8E56CD968A6E}"/>
                  </a:ext>
                </a:extLst>
              </p:cNvPr>
              <p:cNvSpPr/>
              <p:nvPr/>
            </p:nvSpPr>
            <p:spPr>
              <a:xfrm>
                <a:off x="3232311"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sz="1400"/>
              </a:p>
            </p:txBody>
          </p:sp>
          <p:sp>
            <p:nvSpPr>
              <p:cNvPr id="31" name="Freeform 7">
                <a:extLst>
                  <a:ext uri="{FF2B5EF4-FFF2-40B4-BE49-F238E27FC236}">
                    <a16:creationId xmlns:a16="http://schemas.microsoft.com/office/drawing/2014/main" id="{D7BF47B0-8674-7B9E-375E-FB9C7052A35A}"/>
                  </a:ext>
                </a:extLst>
              </p:cNvPr>
              <p:cNvSpPr/>
              <p:nvPr/>
            </p:nvSpPr>
            <p:spPr>
              <a:xfrm>
                <a:off x="6464622"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sz="1400"/>
              </a:p>
            </p:txBody>
          </p:sp>
        </p:grpSp>
      </p:grpSp>
      <p:sp>
        <p:nvSpPr>
          <p:cNvPr id="2" name="Freeform 1">
            <a:extLst>
              <a:ext uri="{FF2B5EF4-FFF2-40B4-BE49-F238E27FC236}">
                <a16:creationId xmlns:a16="http://schemas.microsoft.com/office/drawing/2014/main" id="{7B938572-D77B-0502-39B4-66BD8EEF5BA0}"/>
              </a:ext>
            </a:extLst>
          </p:cNvPr>
          <p:cNvSpPr/>
          <p:nvPr/>
        </p:nvSpPr>
        <p:spPr>
          <a:xfrm>
            <a:off x="504403" y="1217310"/>
            <a:ext cx="346882" cy="246370"/>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3" name="Freeform 2">
            <a:extLst>
              <a:ext uri="{FF2B5EF4-FFF2-40B4-BE49-F238E27FC236}">
                <a16:creationId xmlns:a16="http://schemas.microsoft.com/office/drawing/2014/main" id="{AD213674-4E86-C8F2-4436-49604FA7A98C}"/>
              </a:ext>
            </a:extLst>
          </p:cNvPr>
          <p:cNvSpPr/>
          <p:nvPr/>
        </p:nvSpPr>
        <p:spPr>
          <a:xfrm>
            <a:off x="596439" y="917694"/>
            <a:ext cx="162810" cy="246369"/>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a:p>
        </p:txBody>
      </p:sp>
      <p:sp>
        <p:nvSpPr>
          <p:cNvPr id="6" name="Freeform 5">
            <a:extLst>
              <a:ext uri="{FF2B5EF4-FFF2-40B4-BE49-F238E27FC236}">
                <a16:creationId xmlns:a16="http://schemas.microsoft.com/office/drawing/2014/main" id="{96397E24-4584-1208-E2C1-2722CE744733}"/>
              </a:ext>
            </a:extLst>
          </p:cNvPr>
          <p:cNvSpPr/>
          <p:nvPr/>
        </p:nvSpPr>
        <p:spPr>
          <a:xfrm>
            <a:off x="4835688" y="1258445"/>
            <a:ext cx="346882" cy="246370"/>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7" name="Freeform 6">
            <a:extLst>
              <a:ext uri="{FF2B5EF4-FFF2-40B4-BE49-F238E27FC236}">
                <a16:creationId xmlns:a16="http://schemas.microsoft.com/office/drawing/2014/main" id="{09390235-D761-D827-F540-1F9F998EF8B9}"/>
              </a:ext>
            </a:extLst>
          </p:cNvPr>
          <p:cNvSpPr/>
          <p:nvPr/>
        </p:nvSpPr>
        <p:spPr>
          <a:xfrm>
            <a:off x="4927723" y="958829"/>
            <a:ext cx="162810" cy="246369"/>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a:p>
        </p:txBody>
      </p:sp>
      <p:sp>
        <p:nvSpPr>
          <p:cNvPr id="8" name="Freeform 7">
            <a:extLst>
              <a:ext uri="{FF2B5EF4-FFF2-40B4-BE49-F238E27FC236}">
                <a16:creationId xmlns:a16="http://schemas.microsoft.com/office/drawing/2014/main" id="{EABF2796-2A37-DE32-150B-DF167C47175D}"/>
              </a:ext>
            </a:extLst>
          </p:cNvPr>
          <p:cNvSpPr/>
          <p:nvPr/>
        </p:nvSpPr>
        <p:spPr>
          <a:xfrm>
            <a:off x="4757807" y="4260134"/>
            <a:ext cx="346882" cy="246370"/>
          </a:xfrm>
          <a:custGeom>
            <a:avLst/>
            <a:gdLst/>
            <a:ahLst/>
            <a:cxnLst/>
            <a:rect l="l" t="t" r="r" b="b"/>
            <a:pathLst>
              <a:path w="5933931" h="4168587">
                <a:moveTo>
                  <a:pt x="0" y="0"/>
                </a:moveTo>
                <a:lnTo>
                  <a:pt x="5933931" y="0"/>
                </a:lnTo>
                <a:lnTo>
                  <a:pt x="5933931" y="4168587"/>
                </a:lnTo>
                <a:lnTo>
                  <a:pt x="0" y="4168587"/>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9" name="Freeform 8">
            <a:extLst>
              <a:ext uri="{FF2B5EF4-FFF2-40B4-BE49-F238E27FC236}">
                <a16:creationId xmlns:a16="http://schemas.microsoft.com/office/drawing/2014/main" id="{AEC098AB-C0B9-00F1-678F-7D3221481621}"/>
              </a:ext>
            </a:extLst>
          </p:cNvPr>
          <p:cNvSpPr/>
          <p:nvPr/>
        </p:nvSpPr>
        <p:spPr>
          <a:xfrm>
            <a:off x="4849842" y="3960519"/>
            <a:ext cx="162810" cy="246369"/>
          </a:xfrm>
          <a:custGeom>
            <a:avLst/>
            <a:gdLst/>
            <a:ahLst/>
            <a:cxnLst/>
            <a:rect l="l" t="t" r="r" b="b"/>
            <a:pathLst>
              <a:path w="2781037" h="4114800">
                <a:moveTo>
                  <a:pt x="0" y="0"/>
                </a:moveTo>
                <a:lnTo>
                  <a:pt x="2781037" y="0"/>
                </a:lnTo>
                <a:lnTo>
                  <a:pt x="2781037" y="4114800"/>
                </a:lnTo>
                <a:lnTo>
                  <a:pt x="0" y="4114800"/>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a:p>
        </p:txBody>
      </p:sp>
      <p:sp>
        <p:nvSpPr>
          <p:cNvPr id="47" name="TextBox 46">
            <a:extLst>
              <a:ext uri="{FF2B5EF4-FFF2-40B4-BE49-F238E27FC236}">
                <a16:creationId xmlns:a16="http://schemas.microsoft.com/office/drawing/2014/main" id="{A3256B90-CEDC-D9EE-6340-BE6F6A0CE120}"/>
              </a:ext>
            </a:extLst>
          </p:cNvPr>
          <p:cNvSpPr txBox="1"/>
          <p:nvPr/>
        </p:nvSpPr>
        <p:spPr>
          <a:xfrm>
            <a:off x="-34459" y="2538386"/>
            <a:ext cx="4572000" cy="646331"/>
          </a:xfrm>
          <a:prstGeom prst="rect">
            <a:avLst/>
          </a:prstGeom>
          <a:noFill/>
        </p:spPr>
        <p:txBody>
          <a:bodyPr wrap="square">
            <a:spAutoFit/>
          </a:bodyPr>
          <a:lstStyle/>
          <a:p>
            <a:pPr algn="ctr"/>
            <a:r>
              <a:rPr lang="en-US" sz="1800" dirty="0" err="1">
                <a:solidFill>
                  <a:srgbClr val="00B050"/>
                </a:solidFill>
                <a:latin typeface="Comic Sans MS" panose="030F0902030302020204" pitchFamily="66" charset="0"/>
              </a:rPr>
              <a:t>Cymysga</a:t>
            </a:r>
            <a:r>
              <a:rPr lang="en-US" sz="1800" dirty="0">
                <a:latin typeface="Comic Sans MS" panose="030F0902030302020204" pitchFamily="66" charset="0"/>
              </a:rPr>
              <a:t> </a:t>
            </a:r>
            <a:r>
              <a:rPr lang="en-US" sz="1800" dirty="0" err="1">
                <a:solidFill>
                  <a:srgbClr val="FF0000"/>
                </a:solidFill>
                <a:latin typeface="Comic Sans MS" panose="030F0902030302020204" pitchFamily="66" charset="0"/>
              </a:rPr>
              <a:t>b</a:t>
            </a:r>
            <a:r>
              <a:rPr lang="en-US" sz="1800" dirty="0" err="1">
                <a:latin typeface="Comic Sans MS" panose="030F0902030302020204" pitchFamily="66" charset="0"/>
              </a:rPr>
              <a:t>aent</a:t>
            </a:r>
            <a:r>
              <a:rPr lang="en-US" sz="1800" dirty="0">
                <a:latin typeface="Comic Sans MS" panose="030F0902030302020204" pitchFamily="66" charset="0"/>
              </a:rPr>
              <a:t> </a:t>
            </a:r>
            <a:r>
              <a:rPr lang="en-US" sz="1800" dirty="0" err="1">
                <a:latin typeface="Comic Sans MS" panose="030F0902030302020204" pitchFamily="66" charset="0"/>
              </a:rPr>
              <a:t>coch</a:t>
            </a:r>
            <a:r>
              <a:rPr lang="en-US" sz="1800" dirty="0">
                <a:latin typeface="Comic Sans MS" panose="030F0902030302020204" pitchFamily="66" charset="0"/>
              </a:rPr>
              <a:t> a </a:t>
            </a:r>
            <a:r>
              <a:rPr lang="en-US" sz="1800" dirty="0" err="1">
                <a:latin typeface="Comic Sans MS" panose="030F0902030302020204" pitchFamily="66" charset="0"/>
              </a:rPr>
              <a:t>melyn</a:t>
            </a:r>
            <a:endParaRPr lang="en-US" sz="1800" dirty="0">
              <a:latin typeface="Comic Sans MS" panose="030F0902030302020204" pitchFamily="66" charset="0"/>
            </a:endParaRPr>
          </a:p>
          <a:p>
            <a:pPr algn="ctr"/>
            <a:r>
              <a:rPr lang="en-US" sz="1800" dirty="0" err="1">
                <a:solidFill>
                  <a:srgbClr val="7030A0"/>
                </a:solidFill>
                <a:latin typeface="Comic Sans MS" panose="030F0902030302020204" pitchFamily="66" charset="0"/>
              </a:rPr>
              <a:t>Cymysgwch</a:t>
            </a:r>
            <a:r>
              <a:rPr lang="en-US" sz="1800" dirty="0">
                <a:latin typeface="Comic Sans MS" panose="030F0902030302020204" pitchFamily="66" charset="0"/>
              </a:rPr>
              <a:t> </a:t>
            </a:r>
            <a:r>
              <a:rPr lang="en-US" sz="1800" dirty="0" err="1">
                <a:solidFill>
                  <a:srgbClr val="FF0000"/>
                </a:solidFill>
                <a:latin typeface="Comic Sans MS" panose="030F0902030302020204" pitchFamily="66" charset="0"/>
              </a:rPr>
              <a:t>b</a:t>
            </a:r>
            <a:r>
              <a:rPr lang="en-US" sz="1800" dirty="0" err="1">
                <a:latin typeface="Comic Sans MS" panose="030F0902030302020204" pitchFamily="66" charset="0"/>
              </a:rPr>
              <a:t>aent</a:t>
            </a:r>
            <a:r>
              <a:rPr lang="en-US" sz="1800" dirty="0">
                <a:latin typeface="Comic Sans MS" panose="030F0902030302020204" pitchFamily="66" charset="0"/>
              </a:rPr>
              <a:t> </a:t>
            </a:r>
            <a:r>
              <a:rPr lang="en-US" sz="1800" dirty="0" err="1">
                <a:latin typeface="Comic Sans MS" panose="030F0902030302020204" pitchFamily="66" charset="0"/>
              </a:rPr>
              <a:t>coch</a:t>
            </a:r>
            <a:r>
              <a:rPr lang="en-US" sz="1800" dirty="0">
                <a:latin typeface="Comic Sans MS" panose="030F0902030302020204" pitchFamily="66" charset="0"/>
              </a:rPr>
              <a:t> a </a:t>
            </a:r>
            <a:r>
              <a:rPr lang="en-US" sz="1800" dirty="0" err="1">
                <a:latin typeface="Comic Sans MS" panose="030F0902030302020204" pitchFamily="66" charset="0"/>
              </a:rPr>
              <a:t>melyn</a:t>
            </a:r>
            <a:endParaRPr lang="en-US" sz="1800" dirty="0">
              <a:latin typeface="Comic Sans MS" panose="030F0902030302020204" pitchFamily="66" charset="0"/>
            </a:endParaRPr>
          </a:p>
        </p:txBody>
      </p:sp>
      <p:sp>
        <p:nvSpPr>
          <p:cNvPr id="48" name="TextBox 47">
            <a:extLst>
              <a:ext uri="{FF2B5EF4-FFF2-40B4-BE49-F238E27FC236}">
                <a16:creationId xmlns:a16="http://schemas.microsoft.com/office/drawing/2014/main" id="{1203F825-94EE-08CD-534E-3534670DAF97}"/>
              </a:ext>
            </a:extLst>
          </p:cNvPr>
          <p:cNvSpPr txBox="1"/>
          <p:nvPr/>
        </p:nvSpPr>
        <p:spPr>
          <a:xfrm>
            <a:off x="4141084" y="5357618"/>
            <a:ext cx="4572000" cy="646331"/>
          </a:xfrm>
          <a:prstGeom prst="rect">
            <a:avLst/>
          </a:prstGeom>
          <a:noFill/>
        </p:spPr>
        <p:txBody>
          <a:bodyPr wrap="square">
            <a:spAutoFit/>
          </a:bodyPr>
          <a:lstStyle/>
          <a:p>
            <a:pPr algn="ctr"/>
            <a:r>
              <a:rPr lang="en-US" sz="1800" dirty="0" err="1">
                <a:solidFill>
                  <a:srgbClr val="00B050"/>
                </a:solidFill>
                <a:latin typeface="Comic Sans MS" panose="030F0902030302020204" pitchFamily="66" charset="0"/>
              </a:rPr>
              <a:t>Cymysga</a:t>
            </a:r>
            <a:r>
              <a:rPr lang="en-US" sz="1800" dirty="0">
                <a:latin typeface="Comic Sans MS" panose="030F0902030302020204" pitchFamily="66" charset="0"/>
              </a:rPr>
              <a:t> </a:t>
            </a:r>
            <a:r>
              <a:rPr lang="en-US" sz="1800" dirty="0" err="1">
                <a:solidFill>
                  <a:srgbClr val="FF0000"/>
                </a:solidFill>
                <a:latin typeface="Comic Sans MS" panose="030F0902030302020204" pitchFamily="66" charset="0"/>
              </a:rPr>
              <a:t>b</a:t>
            </a:r>
            <a:r>
              <a:rPr lang="en-US" sz="1800" dirty="0" err="1">
                <a:latin typeface="Comic Sans MS" panose="030F0902030302020204" pitchFamily="66" charset="0"/>
              </a:rPr>
              <a:t>aent</a:t>
            </a:r>
            <a:r>
              <a:rPr lang="en-US" sz="1800" dirty="0">
                <a:latin typeface="Comic Sans MS" panose="030F0902030302020204" pitchFamily="66" charset="0"/>
              </a:rPr>
              <a:t> </a:t>
            </a:r>
            <a:r>
              <a:rPr lang="en-US" sz="1800" dirty="0" err="1">
                <a:latin typeface="Comic Sans MS" panose="030F0902030302020204" pitchFamily="66" charset="0"/>
              </a:rPr>
              <a:t>coch</a:t>
            </a:r>
            <a:r>
              <a:rPr lang="en-US" sz="1800" dirty="0">
                <a:latin typeface="Comic Sans MS" panose="030F0902030302020204" pitchFamily="66" charset="0"/>
              </a:rPr>
              <a:t> a </a:t>
            </a:r>
            <a:r>
              <a:rPr lang="en-US" sz="1800" dirty="0" err="1">
                <a:latin typeface="Comic Sans MS" panose="030F0902030302020204" pitchFamily="66" charset="0"/>
              </a:rPr>
              <a:t>glas</a:t>
            </a:r>
            <a:endParaRPr lang="en-US" sz="1800" dirty="0">
              <a:latin typeface="Comic Sans MS" panose="030F0902030302020204" pitchFamily="66" charset="0"/>
            </a:endParaRPr>
          </a:p>
          <a:p>
            <a:pPr algn="ctr"/>
            <a:r>
              <a:rPr lang="en-US" sz="1800" dirty="0" err="1">
                <a:solidFill>
                  <a:srgbClr val="7030A0"/>
                </a:solidFill>
                <a:latin typeface="Comic Sans MS" panose="030F0902030302020204" pitchFamily="66" charset="0"/>
              </a:rPr>
              <a:t>Cymysgwch</a:t>
            </a:r>
            <a:r>
              <a:rPr lang="en-US" sz="1800" dirty="0">
                <a:latin typeface="Comic Sans MS" panose="030F0902030302020204" pitchFamily="66" charset="0"/>
              </a:rPr>
              <a:t> </a:t>
            </a:r>
            <a:r>
              <a:rPr lang="en-US" sz="1800" dirty="0" err="1">
                <a:solidFill>
                  <a:srgbClr val="FF0000"/>
                </a:solidFill>
                <a:latin typeface="Comic Sans MS" panose="030F0902030302020204" pitchFamily="66" charset="0"/>
              </a:rPr>
              <a:t>b</a:t>
            </a:r>
            <a:r>
              <a:rPr lang="en-US" sz="1800" dirty="0" err="1">
                <a:latin typeface="Comic Sans MS" panose="030F0902030302020204" pitchFamily="66" charset="0"/>
              </a:rPr>
              <a:t>aent</a:t>
            </a:r>
            <a:r>
              <a:rPr lang="en-US" sz="1800" dirty="0">
                <a:latin typeface="Comic Sans MS" panose="030F0902030302020204" pitchFamily="66" charset="0"/>
              </a:rPr>
              <a:t> </a:t>
            </a:r>
            <a:r>
              <a:rPr lang="en-US" sz="1800" dirty="0" err="1">
                <a:latin typeface="Comic Sans MS" panose="030F0902030302020204" pitchFamily="66" charset="0"/>
              </a:rPr>
              <a:t>coch</a:t>
            </a:r>
            <a:r>
              <a:rPr lang="en-US" sz="1800" dirty="0">
                <a:latin typeface="Comic Sans MS" panose="030F0902030302020204" pitchFamily="66" charset="0"/>
              </a:rPr>
              <a:t> a </a:t>
            </a:r>
            <a:r>
              <a:rPr lang="en-US" sz="1800" dirty="0" err="1">
                <a:latin typeface="Comic Sans MS" panose="030F0902030302020204" pitchFamily="66" charset="0"/>
              </a:rPr>
              <a:t>glas</a:t>
            </a:r>
            <a:endParaRPr lang="en-US" sz="1800" dirty="0">
              <a:latin typeface="Comic Sans MS" panose="030F0902030302020204" pitchFamily="66" charset="0"/>
            </a:endParaRPr>
          </a:p>
        </p:txBody>
      </p:sp>
      <p:sp>
        <p:nvSpPr>
          <p:cNvPr id="49" name="TextBox 48">
            <a:extLst>
              <a:ext uri="{FF2B5EF4-FFF2-40B4-BE49-F238E27FC236}">
                <a16:creationId xmlns:a16="http://schemas.microsoft.com/office/drawing/2014/main" id="{53E1E3E7-946C-64B5-61D6-B9246CFFC76A}"/>
              </a:ext>
            </a:extLst>
          </p:cNvPr>
          <p:cNvSpPr txBox="1"/>
          <p:nvPr/>
        </p:nvSpPr>
        <p:spPr>
          <a:xfrm>
            <a:off x="4134409" y="2506093"/>
            <a:ext cx="4572000" cy="646331"/>
          </a:xfrm>
          <a:prstGeom prst="rect">
            <a:avLst/>
          </a:prstGeom>
          <a:noFill/>
        </p:spPr>
        <p:txBody>
          <a:bodyPr wrap="square">
            <a:spAutoFit/>
          </a:bodyPr>
          <a:lstStyle/>
          <a:p>
            <a:pPr algn="ctr"/>
            <a:r>
              <a:rPr lang="en-US" sz="1800" dirty="0" err="1">
                <a:solidFill>
                  <a:srgbClr val="00B050"/>
                </a:solidFill>
                <a:latin typeface="Comic Sans MS" panose="030F0902030302020204" pitchFamily="66" charset="0"/>
              </a:rPr>
              <a:t>Cymysga</a:t>
            </a:r>
            <a:r>
              <a:rPr lang="en-US" sz="1800" dirty="0">
                <a:latin typeface="Comic Sans MS" panose="030F0902030302020204" pitchFamily="66" charset="0"/>
              </a:rPr>
              <a:t> </a:t>
            </a:r>
            <a:r>
              <a:rPr lang="en-US" sz="1800" dirty="0" err="1">
                <a:solidFill>
                  <a:srgbClr val="FF0000"/>
                </a:solidFill>
                <a:latin typeface="Comic Sans MS" panose="030F0902030302020204" pitchFamily="66" charset="0"/>
              </a:rPr>
              <a:t>b</a:t>
            </a:r>
            <a:r>
              <a:rPr lang="en-US" sz="1800" dirty="0" err="1">
                <a:latin typeface="Comic Sans MS" panose="030F0902030302020204" pitchFamily="66" charset="0"/>
              </a:rPr>
              <a:t>aent</a:t>
            </a:r>
            <a:r>
              <a:rPr lang="en-US" sz="1800" dirty="0">
                <a:latin typeface="Comic Sans MS" panose="030F0902030302020204" pitchFamily="66" charset="0"/>
              </a:rPr>
              <a:t> </a:t>
            </a:r>
            <a:r>
              <a:rPr lang="en-US" sz="1800" dirty="0" err="1">
                <a:latin typeface="Comic Sans MS" panose="030F0902030302020204" pitchFamily="66" charset="0"/>
              </a:rPr>
              <a:t>glas</a:t>
            </a:r>
            <a:r>
              <a:rPr lang="en-US" sz="1800" dirty="0">
                <a:latin typeface="Comic Sans MS" panose="030F0902030302020204" pitchFamily="66" charset="0"/>
              </a:rPr>
              <a:t> a </a:t>
            </a:r>
            <a:r>
              <a:rPr lang="en-US" sz="1800" dirty="0" err="1">
                <a:latin typeface="Comic Sans MS" panose="030F0902030302020204" pitchFamily="66" charset="0"/>
              </a:rPr>
              <a:t>melyn</a:t>
            </a:r>
            <a:endParaRPr lang="en-US" sz="1800" dirty="0">
              <a:latin typeface="Comic Sans MS" panose="030F0902030302020204" pitchFamily="66" charset="0"/>
            </a:endParaRPr>
          </a:p>
          <a:p>
            <a:pPr algn="ctr"/>
            <a:r>
              <a:rPr lang="en-US" sz="1800" dirty="0" err="1">
                <a:solidFill>
                  <a:srgbClr val="7030A0"/>
                </a:solidFill>
                <a:latin typeface="Comic Sans MS" panose="030F0902030302020204" pitchFamily="66" charset="0"/>
              </a:rPr>
              <a:t>Cymysgwch</a:t>
            </a:r>
            <a:r>
              <a:rPr lang="en-US" sz="1800" dirty="0">
                <a:latin typeface="Comic Sans MS" panose="030F0902030302020204" pitchFamily="66" charset="0"/>
              </a:rPr>
              <a:t> </a:t>
            </a:r>
            <a:r>
              <a:rPr lang="en-US" sz="1800" dirty="0" err="1">
                <a:solidFill>
                  <a:srgbClr val="FF0000"/>
                </a:solidFill>
                <a:latin typeface="Comic Sans MS" panose="030F0902030302020204" pitchFamily="66" charset="0"/>
              </a:rPr>
              <a:t>b</a:t>
            </a:r>
            <a:r>
              <a:rPr lang="en-US" sz="1800" dirty="0" err="1">
                <a:latin typeface="Comic Sans MS" panose="030F0902030302020204" pitchFamily="66" charset="0"/>
              </a:rPr>
              <a:t>aent</a:t>
            </a:r>
            <a:r>
              <a:rPr lang="en-US" sz="1800" dirty="0">
                <a:latin typeface="Comic Sans MS" panose="030F0902030302020204" pitchFamily="66" charset="0"/>
              </a:rPr>
              <a:t> </a:t>
            </a:r>
            <a:r>
              <a:rPr lang="en-US" sz="1800" dirty="0" err="1">
                <a:latin typeface="Comic Sans MS" panose="030F0902030302020204" pitchFamily="66" charset="0"/>
              </a:rPr>
              <a:t>glas</a:t>
            </a:r>
            <a:r>
              <a:rPr lang="en-US" sz="1800" dirty="0">
                <a:latin typeface="Comic Sans MS" panose="030F0902030302020204" pitchFamily="66" charset="0"/>
              </a:rPr>
              <a:t> a </a:t>
            </a:r>
            <a:r>
              <a:rPr lang="en-US" sz="1800" dirty="0" err="1">
                <a:latin typeface="Comic Sans MS" panose="030F0902030302020204" pitchFamily="66" charset="0"/>
              </a:rPr>
              <a:t>melyn</a:t>
            </a:r>
            <a:endParaRPr lang="en-US" sz="1800" dirty="0">
              <a:latin typeface="Comic Sans MS" panose="030F0902030302020204" pitchFamily="66" charset="0"/>
            </a:endParaRPr>
          </a:p>
        </p:txBody>
      </p:sp>
      <p:pic>
        <p:nvPicPr>
          <p:cNvPr id="5" name="Picture 4" descr="A close-up of different colors&#10;&#10;AI-generated content may be incorrect.">
            <a:extLst>
              <a:ext uri="{FF2B5EF4-FFF2-40B4-BE49-F238E27FC236}">
                <a16:creationId xmlns:a16="http://schemas.microsoft.com/office/drawing/2014/main" id="{C9708321-5C62-2406-A4B6-EB28757FB01B}"/>
              </a:ext>
            </a:extLst>
          </p:cNvPr>
          <p:cNvPicPr>
            <a:picLocks noChangeAspect="1"/>
          </p:cNvPicPr>
          <p:nvPr/>
        </p:nvPicPr>
        <p:blipFill>
          <a:blip r:embed="rId22"/>
          <a:stretch>
            <a:fillRect/>
          </a:stretch>
        </p:blipFill>
        <p:spPr>
          <a:xfrm>
            <a:off x="159630" y="3468213"/>
            <a:ext cx="4264235" cy="2608936"/>
          </a:xfrm>
          <a:prstGeom prst="rect">
            <a:avLst/>
          </a:prstGeom>
        </p:spPr>
      </p:pic>
    </p:spTree>
    <p:extLst>
      <p:ext uri="{BB962C8B-B14F-4D97-AF65-F5344CB8AC3E}">
        <p14:creationId xmlns:p14="http://schemas.microsoft.com/office/powerpoint/2010/main" val="16961428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DB46D9-77C6-477B-4568-C50A18407C9C}"/>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AA595BB-A553-9BDD-C553-E1D10FC380AB}"/>
              </a:ext>
            </a:extLst>
          </p:cNvPr>
          <p:cNvGraphicFramePr>
            <a:graphicFrameLocks noGrp="1"/>
          </p:cNvGraphicFramePr>
          <p:nvPr/>
        </p:nvGraphicFramePr>
        <p:xfrm>
          <a:off x="502709" y="1458992"/>
          <a:ext cx="7816814" cy="5158784"/>
        </p:xfrm>
        <a:graphic>
          <a:graphicData uri="http://schemas.openxmlformats.org/drawingml/2006/table">
            <a:tbl>
              <a:tblPr firstRow="1" bandRow="1">
                <a:tableStyleId>{5C22544A-7EE6-4342-B048-85BDC9FD1C3A}</a:tableStyleId>
              </a:tblPr>
              <a:tblGrid>
                <a:gridCol w="2627362">
                  <a:extLst>
                    <a:ext uri="{9D8B030D-6E8A-4147-A177-3AD203B41FA5}">
                      <a16:colId xmlns:a16="http://schemas.microsoft.com/office/drawing/2014/main" val="3011496197"/>
                    </a:ext>
                  </a:extLst>
                </a:gridCol>
                <a:gridCol w="2594726">
                  <a:extLst>
                    <a:ext uri="{9D8B030D-6E8A-4147-A177-3AD203B41FA5}">
                      <a16:colId xmlns:a16="http://schemas.microsoft.com/office/drawing/2014/main" val="4247226877"/>
                    </a:ext>
                  </a:extLst>
                </a:gridCol>
                <a:gridCol w="2594726">
                  <a:extLst>
                    <a:ext uri="{9D8B030D-6E8A-4147-A177-3AD203B41FA5}">
                      <a16:colId xmlns:a16="http://schemas.microsoft.com/office/drawing/2014/main" val="1899012046"/>
                    </a:ext>
                  </a:extLst>
                </a:gridCol>
              </a:tblGrid>
              <a:tr h="2579392">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893360786"/>
                  </a:ext>
                </a:extLst>
              </a:tr>
              <a:tr h="2579392">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3627805"/>
                  </a:ext>
                </a:extLst>
              </a:tr>
            </a:tbl>
          </a:graphicData>
        </a:graphic>
      </p:graphicFrame>
      <p:sp>
        <p:nvSpPr>
          <p:cNvPr id="3" name="TextBox 2">
            <a:extLst>
              <a:ext uri="{FF2B5EF4-FFF2-40B4-BE49-F238E27FC236}">
                <a16:creationId xmlns:a16="http://schemas.microsoft.com/office/drawing/2014/main" id="{AC696570-D5A3-E07F-DC94-63B941CA0C78}"/>
              </a:ext>
            </a:extLst>
          </p:cNvPr>
          <p:cNvSpPr txBox="1"/>
          <p:nvPr/>
        </p:nvSpPr>
        <p:spPr>
          <a:xfrm>
            <a:off x="3110362" y="5032169"/>
            <a:ext cx="2328672" cy="584775"/>
          </a:xfrm>
          <a:prstGeom prst="rect">
            <a:avLst/>
          </a:prstGeom>
          <a:noFill/>
        </p:spPr>
        <p:txBody>
          <a:bodyPr wrap="square" rtlCol="0">
            <a:spAutoFit/>
          </a:bodyPr>
          <a:lstStyle/>
          <a:p>
            <a:pPr algn="ctr"/>
            <a:r>
              <a:rPr lang="en-US" sz="3200" dirty="0" err="1">
                <a:latin typeface="Comic Sans MS" panose="030F0902030302020204" pitchFamily="66" charset="0"/>
              </a:rPr>
              <a:t>lliwiau</a:t>
            </a:r>
            <a:r>
              <a:rPr lang="en-US" sz="3200" dirty="0">
                <a:latin typeface="Comic Sans MS" panose="030F0902030302020204" pitchFamily="66" charset="0"/>
              </a:rPr>
              <a:t> </a:t>
            </a:r>
            <a:r>
              <a:rPr lang="en-US" sz="3200" dirty="0" err="1">
                <a:latin typeface="Comic Sans MS" panose="030F0902030302020204" pitchFamily="66" charset="0"/>
              </a:rPr>
              <a:t>oer</a:t>
            </a:r>
            <a:endParaRPr lang="en-US" sz="3200" dirty="0">
              <a:latin typeface="Comic Sans MS" panose="030F0902030302020204" pitchFamily="66" charset="0"/>
            </a:endParaRPr>
          </a:p>
        </p:txBody>
      </p:sp>
      <p:sp>
        <p:nvSpPr>
          <p:cNvPr id="4" name="TextBox 3">
            <a:extLst>
              <a:ext uri="{FF2B5EF4-FFF2-40B4-BE49-F238E27FC236}">
                <a16:creationId xmlns:a16="http://schemas.microsoft.com/office/drawing/2014/main" id="{E14EB01B-32A8-C4FB-8391-AFEC87674AA9}"/>
              </a:ext>
            </a:extLst>
          </p:cNvPr>
          <p:cNvSpPr txBox="1"/>
          <p:nvPr/>
        </p:nvSpPr>
        <p:spPr>
          <a:xfrm>
            <a:off x="502709" y="2354283"/>
            <a:ext cx="2771440" cy="523220"/>
          </a:xfrm>
          <a:prstGeom prst="rect">
            <a:avLst/>
          </a:prstGeom>
          <a:noFill/>
        </p:spPr>
        <p:txBody>
          <a:bodyPr wrap="square" rtlCol="0">
            <a:spAutoFit/>
          </a:bodyPr>
          <a:lstStyle/>
          <a:p>
            <a:pPr algn="ctr"/>
            <a:r>
              <a:rPr lang="en-US" sz="2800" dirty="0" err="1">
                <a:latin typeface="Comic Sans MS" panose="030F0902030302020204" pitchFamily="66" charset="0"/>
              </a:rPr>
              <a:t>lliwiau</a:t>
            </a:r>
            <a:r>
              <a:rPr lang="en-US" sz="2800" dirty="0">
                <a:latin typeface="Comic Sans MS" panose="030F0902030302020204" pitchFamily="66" charset="0"/>
              </a:rPr>
              <a:t> </a:t>
            </a:r>
            <a:r>
              <a:rPr lang="en-US" sz="2800" dirty="0" err="1">
                <a:latin typeface="Comic Sans MS" panose="030F0902030302020204" pitchFamily="66" charset="0"/>
              </a:rPr>
              <a:t>cynnes</a:t>
            </a:r>
            <a:endParaRPr lang="en-US" sz="2800" dirty="0">
              <a:latin typeface="Comic Sans MS" panose="030F0902030302020204" pitchFamily="66" charset="0"/>
            </a:endParaRPr>
          </a:p>
        </p:txBody>
      </p:sp>
      <p:sp>
        <p:nvSpPr>
          <p:cNvPr id="5" name="TextBox 4">
            <a:extLst>
              <a:ext uri="{FF2B5EF4-FFF2-40B4-BE49-F238E27FC236}">
                <a16:creationId xmlns:a16="http://schemas.microsoft.com/office/drawing/2014/main" id="{215E64E4-BA06-FB04-4C61-9431FD7C101C}"/>
              </a:ext>
            </a:extLst>
          </p:cNvPr>
          <p:cNvSpPr txBox="1"/>
          <p:nvPr/>
        </p:nvSpPr>
        <p:spPr>
          <a:xfrm>
            <a:off x="502709" y="5032169"/>
            <a:ext cx="2328672" cy="584775"/>
          </a:xfrm>
          <a:prstGeom prst="rect">
            <a:avLst/>
          </a:prstGeom>
          <a:noFill/>
        </p:spPr>
        <p:txBody>
          <a:bodyPr wrap="square" rtlCol="0">
            <a:spAutoFit/>
          </a:bodyPr>
          <a:lstStyle/>
          <a:p>
            <a:pPr algn="ctr"/>
            <a:r>
              <a:rPr lang="en-US" sz="3200" dirty="0" err="1">
                <a:latin typeface="Comic Sans MS" panose="030F0902030302020204" pitchFamily="66" charset="0"/>
              </a:rPr>
              <a:t>cymysgu</a:t>
            </a:r>
            <a:endParaRPr lang="en-US" sz="3200" dirty="0">
              <a:latin typeface="Comic Sans MS" panose="030F0902030302020204" pitchFamily="66" charset="0"/>
            </a:endParaRPr>
          </a:p>
        </p:txBody>
      </p:sp>
      <p:sp>
        <p:nvSpPr>
          <p:cNvPr id="6" name="TextBox 5">
            <a:extLst>
              <a:ext uri="{FF2B5EF4-FFF2-40B4-BE49-F238E27FC236}">
                <a16:creationId xmlns:a16="http://schemas.microsoft.com/office/drawing/2014/main" id="{232394DD-6605-BAFA-9441-FB70CBB1A164}"/>
              </a:ext>
            </a:extLst>
          </p:cNvPr>
          <p:cNvSpPr txBox="1"/>
          <p:nvPr/>
        </p:nvSpPr>
        <p:spPr>
          <a:xfrm>
            <a:off x="3110362" y="2292727"/>
            <a:ext cx="2328672" cy="584775"/>
          </a:xfrm>
          <a:prstGeom prst="rect">
            <a:avLst/>
          </a:prstGeom>
          <a:noFill/>
        </p:spPr>
        <p:txBody>
          <a:bodyPr wrap="square" rtlCol="0">
            <a:spAutoFit/>
          </a:bodyPr>
          <a:lstStyle/>
          <a:p>
            <a:pPr algn="ctr"/>
            <a:r>
              <a:rPr lang="en-US" sz="3200" dirty="0">
                <a:latin typeface="Comic Sans MS" panose="030F0902030302020204" pitchFamily="66" charset="0"/>
              </a:rPr>
              <a:t>toes</a:t>
            </a:r>
          </a:p>
        </p:txBody>
      </p:sp>
      <p:sp>
        <p:nvSpPr>
          <p:cNvPr id="8" name="TextBox 7">
            <a:extLst>
              <a:ext uri="{FF2B5EF4-FFF2-40B4-BE49-F238E27FC236}">
                <a16:creationId xmlns:a16="http://schemas.microsoft.com/office/drawing/2014/main" id="{6232DCA3-9DD2-45DF-7D53-ABE9B205D5D6}"/>
              </a:ext>
            </a:extLst>
          </p:cNvPr>
          <p:cNvSpPr txBox="1"/>
          <p:nvPr/>
        </p:nvSpPr>
        <p:spPr>
          <a:xfrm>
            <a:off x="4970423" y="5033853"/>
            <a:ext cx="4173577" cy="461665"/>
          </a:xfrm>
          <a:prstGeom prst="rect">
            <a:avLst/>
          </a:prstGeom>
          <a:noFill/>
        </p:spPr>
        <p:txBody>
          <a:bodyPr wrap="square" rtlCol="0">
            <a:spAutoFit/>
          </a:bodyPr>
          <a:lstStyle/>
          <a:p>
            <a:pPr algn="ctr"/>
            <a:r>
              <a:rPr lang="en-US" sz="2400" dirty="0" err="1">
                <a:latin typeface="Comic Sans MS" panose="030F0902030302020204" pitchFamily="66" charset="0"/>
              </a:rPr>
              <a:t>lliwiau</a:t>
            </a:r>
            <a:r>
              <a:rPr lang="en-US" sz="2400" dirty="0">
                <a:latin typeface="Comic Sans MS" panose="030F0902030302020204" pitchFamily="66" charset="0"/>
              </a:rPr>
              <a:t> </a:t>
            </a:r>
            <a:r>
              <a:rPr lang="en-US" sz="2400" dirty="0" err="1">
                <a:latin typeface="Comic Sans MS" panose="030F0902030302020204" pitchFamily="66" charset="0"/>
              </a:rPr>
              <a:t>sylfaenol</a:t>
            </a:r>
            <a:endParaRPr lang="en-US" sz="2400" dirty="0">
              <a:latin typeface="Comic Sans MS" panose="030F0902030302020204" pitchFamily="66" charset="0"/>
            </a:endParaRPr>
          </a:p>
        </p:txBody>
      </p:sp>
      <p:sp>
        <p:nvSpPr>
          <p:cNvPr id="21" name="TextBox 20">
            <a:extLst>
              <a:ext uri="{FF2B5EF4-FFF2-40B4-BE49-F238E27FC236}">
                <a16:creationId xmlns:a16="http://schemas.microsoft.com/office/drawing/2014/main" id="{0A94CDC3-764A-218D-22D6-A6A1C6C07630}"/>
              </a:ext>
            </a:extLst>
          </p:cNvPr>
          <p:cNvSpPr txBox="1"/>
          <p:nvPr/>
        </p:nvSpPr>
        <p:spPr>
          <a:xfrm>
            <a:off x="5087734" y="2385061"/>
            <a:ext cx="3938954" cy="461665"/>
          </a:xfrm>
          <a:prstGeom prst="rect">
            <a:avLst/>
          </a:prstGeom>
          <a:noFill/>
        </p:spPr>
        <p:txBody>
          <a:bodyPr wrap="square" rtlCol="0">
            <a:spAutoFit/>
          </a:bodyPr>
          <a:lstStyle/>
          <a:p>
            <a:pPr algn="ctr"/>
            <a:r>
              <a:rPr lang="en-US" sz="2400" dirty="0" err="1">
                <a:latin typeface="Comic Sans MS" panose="030F0902030302020204" pitchFamily="66" charset="0"/>
              </a:rPr>
              <a:t>lliwiau</a:t>
            </a:r>
            <a:r>
              <a:rPr lang="en-US" sz="2400" dirty="0">
                <a:latin typeface="Comic Sans MS" panose="030F0902030302020204" pitchFamily="66" charset="0"/>
              </a:rPr>
              <a:t> </a:t>
            </a:r>
            <a:r>
              <a:rPr lang="en-US" sz="2400" dirty="0" err="1">
                <a:latin typeface="Comic Sans MS" panose="030F0902030302020204" pitchFamily="66" charset="0"/>
              </a:rPr>
              <a:t>eilaidd</a:t>
            </a:r>
            <a:endParaRPr lang="en-US" sz="2400" dirty="0">
              <a:latin typeface="Comic Sans MS" panose="030F0902030302020204" pitchFamily="66" charset="0"/>
            </a:endParaRPr>
          </a:p>
        </p:txBody>
      </p:sp>
    </p:spTree>
    <p:extLst>
      <p:ext uri="{BB962C8B-B14F-4D97-AF65-F5344CB8AC3E}">
        <p14:creationId xmlns:p14="http://schemas.microsoft.com/office/powerpoint/2010/main" val="1085682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C6F569-DEF5-5487-B5C2-D12E84515F70}"/>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5DDCFA4-5AA8-9A92-F4E8-2674BDF1348D}"/>
              </a:ext>
            </a:extLst>
          </p:cNvPr>
          <p:cNvGraphicFramePr>
            <a:graphicFrameLocks noGrp="1"/>
          </p:cNvGraphicFramePr>
          <p:nvPr/>
        </p:nvGraphicFramePr>
        <p:xfrm>
          <a:off x="366291" y="1396999"/>
          <a:ext cx="7925301" cy="5143286"/>
        </p:xfrm>
        <a:graphic>
          <a:graphicData uri="http://schemas.openxmlformats.org/drawingml/2006/table">
            <a:tbl>
              <a:tblPr firstRow="1" bandRow="1">
                <a:tableStyleId>{5C22544A-7EE6-4342-B048-85BDC9FD1C3A}</a:tableStyleId>
              </a:tblPr>
              <a:tblGrid>
                <a:gridCol w="2663827">
                  <a:extLst>
                    <a:ext uri="{9D8B030D-6E8A-4147-A177-3AD203B41FA5}">
                      <a16:colId xmlns:a16="http://schemas.microsoft.com/office/drawing/2014/main" val="3011496197"/>
                    </a:ext>
                  </a:extLst>
                </a:gridCol>
                <a:gridCol w="2630737">
                  <a:extLst>
                    <a:ext uri="{9D8B030D-6E8A-4147-A177-3AD203B41FA5}">
                      <a16:colId xmlns:a16="http://schemas.microsoft.com/office/drawing/2014/main" val="4247226877"/>
                    </a:ext>
                  </a:extLst>
                </a:gridCol>
                <a:gridCol w="2630737">
                  <a:extLst>
                    <a:ext uri="{9D8B030D-6E8A-4147-A177-3AD203B41FA5}">
                      <a16:colId xmlns:a16="http://schemas.microsoft.com/office/drawing/2014/main" val="1899012046"/>
                    </a:ext>
                  </a:extLst>
                </a:gridCol>
              </a:tblGrid>
              <a:tr h="2571643">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893360786"/>
                  </a:ext>
                </a:extLst>
              </a:tr>
              <a:tr h="2571643">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3627805"/>
                  </a:ext>
                </a:extLst>
              </a:tr>
            </a:tbl>
          </a:graphicData>
        </a:graphic>
      </p:graphicFrame>
      <p:grpSp>
        <p:nvGrpSpPr>
          <p:cNvPr id="12" name="Group 40">
            <a:extLst>
              <a:ext uri="{FF2B5EF4-FFF2-40B4-BE49-F238E27FC236}">
                <a16:creationId xmlns:a16="http://schemas.microsoft.com/office/drawing/2014/main" id="{E9B74F7E-2013-69DF-B5F0-A2DCD30866E6}"/>
              </a:ext>
            </a:extLst>
          </p:cNvPr>
          <p:cNvGrpSpPr/>
          <p:nvPr/>
        </p:nvGrpSpPr>
        <p:grpSpPr>
          <a:xfrm>
            <a:off x="6011006" y="2199541"/>
            <a:ext cx="1877036" cy="584775"/>
            <a:chOff x="0" y="0"/>
            <a:chExt cx="5727378" cy="1511595"/>
          </a:xfrm>
        </p:grpSpPr>
        <p:sp>
          <p:nvSpPr>
            <p:cNvPr id="13" name="Freeform 41">
              <a:extLst>
                <a:ext uri="{FF2B5EF4-FFF2-40B4-BE49-F238E27FC236}">
                  <a16:creationId xmlns:a16="http://schemas.microsoft.com/office/drawing/2014/main" id="{73098EFF-5989-3EF5-D1A7-887D4CB34BFD}"/>
                </a:ext>
              </a:extLst>
            </p:cNvPr>
            <p:cNvSpPr/>
            <p:nvPr/>
          </p:nvSpPr>
          <p:spPr>
            <a:xfrm>
              <a:off x="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4" name="Freeform 42">
              <a:extLst>
                <a:ext uri="{FF2B5EF4-FFF2-40B4-BE49-F238E27FC236}">
                  <a16:creationId xmlns:a16="http://schemas.microsoft.com/office/drawing/2014/main" id="{7F5D5D33-ACE8-25F4-11B2-57021B0D0E04}"/>
                </a:ext>
              </a:extLst>
            </p:cNvPr>
            <p:cNvSpPr/>
            <p:nvPr/>
          </p:nvSpPr>
          <p:spPr>
            <a:xfrm>
              <a:off x="2032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5" name="Freeform 43">
              <a:extLst>
                <a:ext uri="{FF2B5EF4-FFF2-40B4-BE49-F238E27FC236}">
                  <a16:creationId xmlns:a16="http://schemas.microsoft.com/office/drawing/2014/main" id="{5C5437B8-88E7-198E-D5A5-9EA51A8CD2FA}"/>
                </a:ext>
              </a:extLst>
            </p:cNvPr>
            <p:cNvSpPr/>
            <p:nvPr/>
          </p:nvSpPr>
          <p:spPr>
            <a:xfrm>
              <a:off x="4064000" y="0"/>
              <a:ext cx="1663378" cy="1511595"/>
            </a:xfrm>
            <a:custGeom>
              <a:avLst/>
              <a:gdLst/>
              <a:ahLst/>
              <a:cxnLst/>
              <a:rect l="l" t="t" r="r" b="b"/>
              <a:pathLst>
                <a:path w="1663378" h="1511595">
                  <a:moveTo>
                    <a:pt x="0" y="0"/>
                  </a:moveTo>
                  <a:lnTo>
                    <a:pt x="1663378" y="0"/>
                  </a:lnTo>
                  <a:lnTo>
                    <a:pt x="1663378" y="1511595"/>
                  </a:lnTo>
                  <a:lnTo>
                    <a:pt x="0" y="15115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grpSp>
      <p:pic>
        <p:nvPicPr>
          <p:cNvPr id="16" name="Picture 15" descr="A circle of orange paint&#10;&#10;AI-generated content may be incorrect.">
            <a:extLst>
              <a:ext uri="{FF2B5EF4-FFF2-40B4-BE49-F238E27FC236}">
                <a16:creationId xmlns:a16="http://schemas.microsoft.com/office/drawing/2014/main" id="{754BF12E-966A-F778-F8B1-07656237B68C}"/>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Lst>
          </a:blip>
          <a:srcRect b="9542"/>
          <a:stretch>
            <a:fillRect/>
          </a:stretch>
        </p:blipFill>
        <p:spPr>
          <a:xfrm rot="5400000">
            <a:off x="1226327" y="1449696"/>
            <a:ext cx="764669" cy="2084462"/>
          </a:xfrm>
          <a:prstGeom prst="rect">
            <a:avLst/>
          </a:prstGeom>
        </p:spPr>
      </p:pic>
      <p:pic>
        <p:nvPicPr>
          <p:cNvPr id="20" name="Drawing 3">
            <a:extLst>
              <a:ext uri="{FF2B5EF4-FFF2-40B4-BE49-F238E27FC236}">
                <a16:creationId xmlns:a16="http://schemas.microsoft.com/office/drawing/2014/main" id="{A1B8D1EB-4642-87BE-4590-87D1411B59F9}"/>
              </a:ext>
            </a:extLst>
          </p:cNvPr>
          <p:cNvPicPr>
            <a:picLocks noChangeAspect="1"/>
          </p:cNvPicPr>
          <p:nvPr/>
        </p:nvPicPr>
        <p:blipFill>
          <a:blip r:embed="rId10"/>
          <a:stretch>
            <a:fillRect/>
          </a:stretch>
        </p:blipFill>
        <p:spPr>
          <a:xfrm>
            <a:off x="566431" y="4211761"/>
            <a:ext cx="1789804" cy="1733711"/>
          </a:xfrm>
          <a:prstGeom prst="rect">
            <a:avLst/>
          </a:prstGeom>
        </p:spPr>
      </p:pic>
      <p:pic>
        <p:nvPicPr>
          <p:cNvPr id="3" name="Picture 2" descr="Playdough Drawing Play-doh And Crayon Box Template Coloring Box Digital  File For">
            <a:extLst>
              <a:ext uri="{FF2B5EF4-FFF2-40B4-BE49-F238E27FC236}">
                <a16:creationId xmlns:a16="http://schemas.microsoft.com/office/drawing/2014/main" id="{5AA7C756-DD5B-3A0D-6C6A-B6A272CF1015}"/>
              </a:ext>
            </a:extLst>
          </p:cNvPr>
          <p:cNvPicPr>
            <a:picLocks noChangeAspect="1"/>
          </p:cNvPicPr>
          <p:nvPr/>
        </p:nvPicPr>
        <p:blipFill>
          <a:blip r:embed="rId11"/>
          <a:srcRect t="29041"/>
          <a:stretch>
            <a:fillRect/>
          </a:stretch>
        </p:blipFill>
        <p:spPr>
          <a:xfrm>
            <a:off x="3475481" y="1976835"/>
            <a:ext cx="1706919" cy="1614962"/>
          </a:xfrm>
          <a:prstGeom prst="rect">
            <a:avLst/>
          </a:prstGeom>
        </p:spPr>
      </p:pic>
      <p:pic>
        <p:nvPicPr>
          <p:cNvPr id="6" name="Picture 2" descr="Understanding Color Theory | EntheosWeb">
            <a:extLst>
              <a:ext uri="{FF2B5EF4-FFF2-40B4-BE49-F238E27FC236}">
                <a16:creationId xmlns:a16="http://schemas.microsoft.com/office/drawing/2014/main" id="{946C3B70-0670-1D63-BF1C-14AE217C8FEC}"/>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9905" t="35416" r="72307" b="50000"/>
          <a:stretch>
            <a:fillRect/>
          </a:stretch>
        </p:blipFill>
        <p:spPr bwMode="auto">
          <a:xfrm>
            <a:off x="3299826" y="4945105"/>
            <a:ext cx="2125519" cy="91184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Understanding Color Theory | EntheosWeb">
            <a:extLst>
              <a:ext uri="{FF2B5EF4-FFF2-40B4-BE49-F238E27FC236}">
                <a16:creationId xmlns:a16="http://schemas.microsoft.com/office/drawing/2014/main" id="{0B8E8477-BAF0-A9A6-9B94-AAD88A8F6577}"/>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28000" t="64918" r="54359" b="21516"/>
          <a:stretch>
            <a:fillRect/>
          </a:stretch>
        </p:blipFill>
        <p:spPr bwMode="auto">
          <a:xfrm>
            <a:off x="5751392" y="5033698"/>
            <a:ext cx="2266035" cy="911843"/>
          </a:xfrm>
          <a:prstGeom prst="rect">
            <a:avLst/>
          </a:prstGeom>
          <a:noFill/>
          <a:extLst>
            <a:ext uri="{909E8E84-426E-40DD-AFC4-6F175D3DCCD1}">
              <a14:hiddenFill xmlns:a14="http://schemas.microsoft.com/office/drawing/2010/main">
                <a:solidFill>
                  <a:srgbClr val="FFFFFF"/>
                </a:solidFill>
              </a14:hiddenFill>
            </a:ext>
          </a:extLst>
        </p:spPr>
      </p:pic>
      <p:sp>
        <p:nvSpPr>
          <p:cNvPr id="8" name="Freeform 3">
            <a:extLst>
              <a:ext uri="{FF2B5EF4-FFF2-40B4-BE49-F238E27FC236}">
                <a16:creationId xmlns:a16="http://schemas.microsoft.com/office/drawing/2014/main" id="{455A145A-C2EB-6994-F987-6AB02A0E70A6}"/>
              </a:ext>
            </a:extLst>
          </p:cNvPr>
          <p:cNvSpPr/>
          <p:nvPr/>
        </p:nvSpPr>
        <p:spPr>
          <a:xfrm>
            <a:off x="7731030" y="4012469"/>
            <a:ext cx="429031" cy="1309233"/>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13"/>
            <a:stretch>
              <a:fillRect l="-48757" r="-372001" b="-5016"/>
            </a:stretch>
          </a:blipFill>
        </p:spPr>
        <p:txBody>
          <a:bodyPr/>
          <a:lstStyle/>
          <a:p>
            <a:endParaRPr lang="en-US" sz="1600"/>
          </a:p>
        </p:txBody>
      </p:sp>
      <p:sp>
        <p:nvSpPr>
          <p:cNvPr id="10" name="Freeform 3">
            <a:extLst>
              <a:ext uri="{FF2B5EF4-FFF2-40B4-BE49-F238E27FC236}">
                <a16:creationId xmlns:a16="http://schemas.microsoft.com/office/drawing/2014/main" id="{20B8E17A-A8AE-7A21-BE3E-80B28FCAD689}"/>
              </a:ext>
            </a:extLst>
          </p:cNvPr>
          <p:cNvSpPr/>
          <p:nvPr/>
        </p:nvSpPr>
        <p:spPr>
          <a:xfrm>
            <a:off x="5005773" y="4090810"/>
            <a:ext cx="531129" cy="1045996"/>
          </a:xfrm>
          <a:custGeom>
            <a:avLst/>
            <a:gdLst/>
            <a:ahLst/>
            <a:cxnLst/>
            <a:rect l="l" t="t" r="r" b="b"/>
            <a:pathLst>
              <a:path w="6765641" h="5539369">
                <a:moveTo>
                  <a:pt x="0" y="0"/>
                </a:moveTo>
                <a:lnTo>
                  <a:pt x="6765641" y="0"/>
                </a:lnTo>
                <a:lnTo>
                  <a:pt x="6765641" y="5539369"/>
                </a:lnTo>
                <a:lnTo>
                  <a:pt x="0" y="5539369"/>
                </a:lnTo>
                <a:lnTo>
                  <a:pt x="0" y="0"/>
                </a:lnTo>
                <a:close/>
              </a:path>
            </a:pathLst>
          </a:custGeom>
          <a:blipFill>
            <a:blip r:embed="rId13"/>
            <a:stretch>
              <a:fillRect l="-175481" t="-7003" r="-171129" b="-8849"/>
            </a:stretch>
          </a:blipFill>
        </p:spPr>
        <p:txBody>
          <a:bodyPr/>
          <a:lstStyle/>
          <a:p>
            <a:endParaRPr lang="en-US" sz="1600"/>
          </a:p>
        </p:txBody>
      </p:sp>
    </p:spTree>
    <p:extLst>
      <p:ext uri="{BB962C8B-B14F-4D97-AF65-F5344CB8AC3E}">
        <p14:creationId xmlns:p14="http://schemas.microsoft.com/office/powerpoint/2010/main" val="319083239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3091</TotalTime>
  <Words>903</Words>
  <Application>Microsoft Macintosh PowerPoint</Application>
  <PresentationFormat>On-screen Show (4:3)</PresentationFormat>
  <Paragraphs>197</Paragraphs>
  <Slides>40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Arial</vt:lpstr>
      <vt:lpstr>Calibri</vt:lpstr>
      <vt:lpstr>Calibri Light</vt:lpstr>
      <vt:lpstr>Chalkboard</vt:lpstr>
      <vt:lpstr>Comic Sans MS</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Olivia Davies (0900375)</dc:creator>
  <cp:lastModifiedBy>Olivia Davies (0900375)</cp:lastModifiedBy>
  <cp:revision>250</cp:revision>
  <cp:lastPrinted>2026-01-28T12:18:04Z</cp:lastPrinted>
  <dcterms:created xsi:type="dcterms:W3CDTF">2025-11-12T09:17:41Z</dcterms:created>
  <dcterms:modified xsi:type="dcterms:W3CDTF">2026-01-28T16:26:47Z</dcterms:modified>
</cp:coreProperties>
</file>