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70" r:id="rId1"/>
  </p:sldMasterIdLst>
  <p:sldIdLst>
    <p:sldId id="257" r:id="rId2"/>
    <p:sldId id="261" r:id="rId3"/>
    <p:sldId id="258" r:id="rId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3F87C11-3CCE-50FA-1B6B-E3644EB0E43A}" v="781" dt="2023-03-20T20:13:36.214"/>
    <p1510:client id="{4B6C4D72-6F81-6269-0F62-960CFB0A3619}" v="33" dt="2023-03-14T12:46:08.491"/>
    <p1510:client id="{7B241331-A41B-3FCB-924D-1C03DEEBEB20}" v="3502" dt="2023-03-20T02:58:36.719"/>
    <p1510:client id="{A9467C8D-D259-4E81-9534-57DC44732620}" v="2051" dt="2023-03-14T12:06:51.866"/>
    <p1510:client id="{C5A922B9-84BF-B459-ECD1-018A60386760}" v="628" dt="2023-03-19T03:38:27.094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Medium Style 2 –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F5AB1C69-6EDB-4FF4-983F-18BD219EF322}" styleName="Medium Style 2 –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D27102A9-8310-4765-A935-A1911B00CA55}" styleName="Light Style 1 – Accent 4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4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4"/>
              </a:solidFill>
            </a:ln>
          </a:bottom>
        </a:tcBdr>
        <a:fill>
          <a:noFill/>
        </a:fill>
      </a:tcStyle>
    </a:firstRow>
  </a:tblStyle>
  <a:tblStyle styleId="{8FD4443E-F989-4FC4-A0C8-D5A2AF1F390B}" styleName="Dark Style 1 – Accent 5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/>
          </a:solidFill>
        </a:fill>
      </a:tcStyle>
    </a:wholeTbl>
    <a:band1H>
      <a:tcStyle>
        <a:tcBdr/>
        <a:fill>
          <a:solidFill>
            <a:schemeClr val="accent5">
              <a:shade val="60000"/>
            </a:schemeClr>
          </a:solidFill>
        </a:fill>
      </a:tcStyle>
    </a:band1H>
    <a:band1V>
      <a:tcStyle>
        <a:tcBdr/>
        <a:fill>
          <a:solidFill>
            <a:schemeClr val="accent5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5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5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5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D113A9D2-9D6B-4929-AA2D-F23B5EE8CBE7}" styleName="Themed Style 2 – Accent 1">
    <a:tblBg>
      <a:fillRef idx="3">
        <a:schemeClr val="accent1"/>
      </a:fillRef>
      <a:effectRef idx="3">
        <a:schemeClr val="accent1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1">
                <a:tint val="50000"/>
              </a:schemeClr>
            </a:lnRef>
          </a:left>
          <a:right>
            <a:lnRef idx="1">
              <a:schemeClr val="accent1">
                <a:tint val="50000"/>
              </a:schemeClr>
            </a:lnRef>
          </a:right>
          <a:top>
            <a:lnRef idx="1">
              <a:schemeClr val="accent1">
                <a:tint val="50000"/>
              </a:schemeClr>
            </a:lnRef>
          </a:top>
          <a:bottom>
            <a:lnRef idx="1">
              <a:schemeClr val="accent1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18603FDC-E32A-4AB5-989C-0864C3EAD2B8}" styleName="Themed Style 2 – Accent 2">
    <a:tblBg>
      <a:fillRef idx="3">
        <a:schemeClr val="accent2"/>
      </a:fillRef>
      <a:effectRef idx="3">
        <a:schemeClr val="accent2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2">
                <a:tint val="50000"/>
              </a:schemeClr>
            </a:lnRef>
          </a:left>
          <a:right>
            <a:lnRef idx="1">
              <a:schemeClr val="accent2">
                <a:tint val="50000"/>
              </a:schemeClr>
            </a:lnRef>
          </a:right>
          <a:top>
            <a:lnRef idx="1">
              <a:schemeClr val="accent2">
                <a:tint val="50000"/>
              </a:schemeClr>
            </a:lnRef>
          </a:top>
          <a:bottom>
            <a:lnRef idx="1">
              <a:schemeClr val="accent2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638B1855-1B75-4FBE-930C-398BA8C253C6}" styleName="Themed Style 2 – Accent 6">
    <a:tblBg>
      <a:fillRef idx="3">
        <a:schemeClr val="accent6"/>
      </a:fillRef>
      <a:effectRef idx="3">
        <a:schemeClr val="accent6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6">
                <a:tint val="50000"/>
              </a:schemeClr>
            </a:lnRef>
          </a:left>
          <a:right>
            <a:lnRef idx="1">
              <a:schemeClr val="accent6">
                <a:tint val="50000"/>
              </a:schemeClr>
            </a:lnRef>
          </a:right>
          <a:top>
            <a:lnRef idx="1">
              <a:schemeClr val="accent6">
                <a:tint val="50000"/>
              </a:schemeClr>
            </a:lnRef>
          </a:top>
          <a:bottom>
            <a:lnRef idx="1">
              <a:schemeClr val="accent6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327F97BB-C833-4FB7-BDE5-3F7075034690}" styleName="Themed Style 2 – Accent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E269D01E-BC32-4049-B463-5C60D7B0CCD2}" styleName="Themed Style 2 – Accent 4">
    <a:tblBg>
      <a:fillRef idx="3">
        <a:schemeClr val="accent4"/>
      </a:fillRef>
      <a:effectRef idx="3">
        <a:schemeClr val="accent4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4">
                <a:tint val="50000"/>
              </a:schemeClr>
            </a:lnRef>
          </a:left>
          <a:right>
            <a:lnRef idx="1">
              <a:schemeClr val="accent4">
                <a:tint val="50000"/>
              </a:schemeClr>
            </a:lnRef>
          </a:right>
          <a:top>
            <a:lnRef idx="1">
              <a:schemeClr val="accent4">
                <a:tint val="50000"/>
              </a:schemeClr>
            </a:lnRef>
          </a:top>
          <a:bottom>
            <a:lnRef idx="1">
              <a:schemeClr val="accent4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93296810-A885-4BE3-A3E7-6D5BEEA58F35}" styleName="Medium Style 2 –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7DF18680-E054-41AD-8BC1-D1AEF772440D}" styleName="Medium Style 2 – Accent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10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Wasim Saleem (2221253)" userId="S::2221253@student.uwtsd.ac.uk::353f1976-0f28-449c-a282-38236551ff5e" providerId="AD" clId="Web-{7B241331-A41B-3FCB-924D-1C03DEEBEB20}"/>
    <pc:docChg chg="addSld delSld modSld sldOrd addMainMaster delMainMaster">
      <pc:chgData name="Wasim Saleem (2221253)" userId="S::2221253@student.uwtsd.ac.uk::353f1976-0f28-449c-a282-38236551ff5e" providerId="AD" clId="Web-{7B241331-A41B-3FCB-924D-1C03DEEBEB20}" dt="2023-03-20T02:58:36.719" v="3361"/>
      <pc:docMkLst>
        <pc:docMk/>
      </pc:docMkLst>
      <pc:sldChg chg="addSp delSp modSp del mod ord setBg modClrScheme delDesignElem chgLayout">
        <pc:chgData name="Wasim Saleem (2221253)" userId="S::2221253@student.uwtsd.ac.uk::353f1976-0f28-449c-a282-38236551ff5e" providerId="AD" clId="Web-{7B241331-A41B-3FCB-924D-1C03DEEBEB20}" dt="2023-03-20T00:28:08.973" v="3234"/>
        <pc:sldMkLst>
          <pc:docMk/>
          <pc:sldMk cId="109857222" sldId="256"/>
        </pc:sldMkLst>
        <pc:spChg chg="add del">
          <ac:chgData name="Wasim Saleem (2221253)" userId="S::2221253@student.uwtsd.ac.uk::353f1976-0f28-449c-a282-38236551ff5e" providerId="AD" clId="Web-{7B241331-A41B-3FCB-924D-1C03DEEBEB20}" dt="2023-03-20T00:06:35.010" v="3190"/>
          <ac:spMkLst>
            <pc:docMk/>
            <pc:sldMk cId="109857222" sldId="256"/>
            <ac:spMk id="13" creationId="{355E0F90-3FFF-4E04-B3C8-3C969A415D9C}"/>
          </ac:spMkLst>
        </pc:spChg>
        <pc:spChg chg="add del">
          <ac:chgData name="Wasim Saleem (2221253)" userId="S::2221253@student.uwtsd.ac.uk::353f1976-0f28-449c-a282-38236551ff5e" providerId="AD" clId="Web-{7B241331-A41B-3FCB-924D-1C03DEEBEB20}" dt="2023-03-20T00:06:35.010" v="3190"/>
          <ac:spMkLst>
            <pc:docMk/>
            <pc:sldMk cId="109857222" sldId="256"/>
            <ac:spMk id="15" creationId="{EC63A4EF-A033-4ED0-9EB6-6E1A8D264FE7}"/>
          </ac:spMkLst>
        </pc:spChg>
        <pc:spChg chg="add del">
          <ac:chgData name="Wasim Saleem (2221253)" userId="S::2221253@student.uwtsd.ac.uk::353f1976-0f28-449c-a282-38236551ff5e" providerId="AD" clId="Web-{7B241331-A41B-3FCB-924D-1C03DEEBEB20}" dt="2023-03-20T00:06:35.010" v="3190"/>
          <ac:spMkLst>
            <pc:docMk/>
            <pc:sldMk cId="109857222" sldId="256"/>
            <ac:spMk id="17" creationId="{964965EE-80F2-417F-9652-5BFF14DA7CDD}"/>
          </ac:spMkLst>
        </pc:spChg>
        <pc:spChg chg="add del">
          <ac:chgData name="Wasim Saleem (2221253)" userId="S::2221253@student.uwtsd.ac.uk::353f1976-0f28-449c-a282-38236551ff5e" providerId="AD" clId="Web-{7B241331-A41B-3FCB-924D-1C03DEEBEB20}" dt="2023-03-20T00:06:35.010" v="3190"/>
          <ac:spMkLst>
            <pc:docMk/>
            <pc:sldMk cId="109857222" sldId="256"/>
            <ac:spMk id="19" creationId="{AA3C9611-CFD7-4C23-A8F2-00E7865A5D02}"/>
          </ac:spMkLst>
        </pc:spChg>
        <pc:spChg chg="add del">
          <ac:chgData name="Wasim Saleem (2221253)" userId="S::2221253@student.uwtsd.ac.uk::353f1976-0f28-449c-a282-38236551ff5e" providerId="AD" clId="Web-{7B241331-A41B-3FCB-924D-1C03DEEBEB20}" dt="2023-03-20T00:06:35.010" v="3190"/>
          <ac:spMkLst>
            <pc:docMk/>
            <pc:sldMk cId="109857222" sldId="256"/>
            <ac:spMk id="21" creationId="{9A926BDB-98EF-43B0-A66B-1A6EF8FB2835}"/>
          </ac:spMkLst>
        </pc:spChg>
        <pc:spChg chg="add del">
          <ac:chgData name="Wasim Saleem (2221253)" userId="S::2221253@student.uwtsd.ac.uk::353f1976-0f28-449c-a282-38236551ff5e" providerId="AD" clId="Web-{7B241331-A41B-3FCB-924D-1C03DEEBEB20}" dt="2023-03-20T00:06:35.010" v="3190"/>
          <ac:spMkLst>
            <pc:docMk/>
            <pc:sldMk cId="109857222" sldId="256"/>
            <ac:spMk id="25" creationId="{90FADDEF-2C10-4B0B-868E-6A655B671DAC}"/>
          </ac:spMkLst>
        </pc:spChg>
        <pc:spChg chg="add del">
          <ac:chgData name="Wasim Saleem (2221253)" userId="S::2221253@student.uwtsd.ac.uk::353f1976-0f28-449c-a282-38236551ff5e" providerId="AD" clId="Web-{7B241331-A41B-3FCB-924D-1C03DEEBEB20}" dt="2023-03-20T00:16:41.996" v="3224"/>
          <ac:spMkLst>
            <pc:docMk/>
            <pc:sldMk cId="109857222" sldId="256"/>
            <ac:spMk id="29" creationId="{355E0F90-3FFF-4E04-B3C8-3C969A415D9C}"/>
          </ac:spMkLst>
        </pc:spChg>
        <pc:spChg chg="add del">
          <ac:chgData name="Wasim Saleem (2221253)" userId="S::2221253@student.uwtsd.ac.uk::353f1976-0f28-449c-a282-38236551ff5e" providerId="AD" clId="Web-{7B241331-A41B-3FCB-924D-1C03DEEBEB20}" dt="2023-03-20T00:16:41.996" v="3224"/>
          <ac:spMkLst>
            <pc:docMk/>
            <pc:sldMk cId="109857222" sldId="256"/>
            <ac:spMk id="30" creationId="{EC63A4EF-A033-4ED0-9EB6-6E1A8D264FE7}"/>
          </ac:spMkLst>
        </pc:spChg>
        <pc:spChg chg="add del">
          <ac:chgData name="Wasim Saleem (2221253)" userId="S::2221253@student.uwtsd.ac.uk::353f1976-0f28-449c-a282-38236551ff5e" providerId="AD" clId="Web-{7B241331-A41B-3FCB-924D-1C03DEEBEB20}" dt="2023-03-20T00:16:41.996" v="3224"/>
          <ac:spMkLst>
            <pc:docMk/>
            <pc:sldMk cId="109857222" sldId="256"/>
            <ac:spMk id="31" creationId="{964965EE-80F2-417F-9652-5BFF14DA7CDD}"/>
          </ac:spMkLst>
        </pc:spChg>
        <pc:spChg chg="add del">
          <ac:chgData name="Wasim Saleem (2221253)" userId="S::2221253@student.uwtsd.ac.uk::353f1976-0f28-449c-a282-38236551ff5e" providerId="AD" clId="Web-{7B241331-A41B-3FCB-924D-1C03DEEBEB20}" dt="2023-03-20T00:16:41.996" v="3224"/>
          <ac:spMkLst>
            <pc:docMk/>
            <pc:sldMk cId="109857222" sldId="256"/>
            <ac:spMk id="32" creationId="{AA3C9611-CFD7-4C23-A8F2-00E7865A5D02}"/>
          </ac:spMkLst>
        </pc:spChg>
        <pc:spChg chg="add del">
          <ac:chgData name="Wasim Saleem (2221253)" userId="S::2221253@student.uwtsd.ac.uk::353f1976-0f28-449c-a282-38236551ff5e" providerId="AD" clId="Web-{7B241331-A41B-3FCB-924D-1C03DEEBEB20}" dt="2023-03-20T00:16:41.996" v="3224"/>
          <ac:spMkLst>
            <pc:docMk/>
            <pc:sldMk cId="109857222" sldId="256"/>
            <ac:spMk id="33" creationId="{9A926BDB-98EF-43B0-A66B-1A6EF8FB2835}"/>
          </ac:spMkLst>
        </pc:spChg>
        <pc:graphicFrameChg chg="mod modGraphic">
          <ac:chgData name="Wasim Saleem (2221253)" userId="S::2221253@student.uwtsd.ac.uk::353f1976-0f28-449c-a282-38236551ff5e" providerId="AD" clId="Web-{7B241331-A41B-3FCB-924D-1C03DEEBEB20}" dt="2023-03-20T00:16:41.996" v="3224"/>
          <ac:graphicFrameMkLst>
            <pc:docMk/>
            <pc:sldMk cId="109857222" sldId="256"/>
            <ac:graphicFrameMk id="4" creationId="{50737DF3-04ED-DE9A-0D19-A033EFFDE7A8}"/>
          </ac:graphicFrameMkLst>
        </pc:graphicFrameChg>
        <pc:picChg chg="add del">
          <ac:chgData name="Wasim Saleem (2221253)" userId="S::2221253@student.uwtsd.ac.uk::353f1976-0f28-449c-a282-38236551ff5e" providerId="AD" clId="Web-{7B241331-A41B-3FCB-924D-1C03DEEBEB20}" dt="2023-03-20T00:06:35.010" v="3190"/>
          <ac:picMkLst>
            <pc:docMk/>
            <pc:sldMk cId="109857222" sldId="256"/>
            <ac:picMk id="9" creationId="{722F0272-3878-4604-AA91-01CA8F08DEF5}"/>
          </ac:picMkLst>
        </pc:picChg>
        <pc:picChg chg="add del">
          <ac:chgData name="Wasim Saleem (2221253)" userId="S::2221253@student.uwtsd.ac.uk::353f1976-0f28-449c-a282-38236551ff5e" providerId="AD" clId="Web-{7B241331-A41B-3FCB-924D-1C03DEEBEB20}" dt="2023-03-20T00:06:35.010" v="3190"/>
          <ac:picMkLst>
            <pc:docMk/>
            <pc:sldMk cId="109857222" sldId="256"/>
            <ac:picMk id="11" creationId="{1F60EAEC-22E3-4448-8F0A-9ADAA793A95E}"/>
          </ac:picMkLst>
        </pc:picChg>
        <pc:picChg chg="add del">
          <ac:chgData name="Wasim Saleem (2221253)" userId="S::2221253@student.uwtsd.ac.uk::353f1976-0f28-449c-a282-38236551ff5e" providerId="AD" clId="Web-{7B241331-A41B-3FCB-924D-1C03DEEBEB20}" dt="2023-03-20T00:06:35.010" v="3190"/>
          <ac:picMkLst>
            <pc:docMk/>
            <pc:sldMk cId="109857222" sldId="256"/>
            <ac:picMk id="23" creationId="{A722A754-56A5-43DA-ADE3-C2704FABA2DC}"/>
          </ac:picMkLst>
        </pc:picChg>
        <pc:picChg chg="add del">
          <ac:chgData name="Wasim Saleem (2221253)" userId="S::2221253@student.uwtsd.ac.uk::353f1976-0f28-449c-a282-38236551ff5e" providerId="AD" clId="Web-{7B241331-A41B-3FCB-924D-1C03DEEBEB20}" dt="2023-03-20T00:16:41.996" v="3224"/>
          <ac:picMkLst>
            <pc:docMk/>
            <pc:sldMk cId="109857222" sldId="256"/>
            <ac:picMk id="27" creationId="{722F0272-3878-4604-AA91-01CA8F08DEF5}"/>
          </ac:picMkLst>
        </pc:picChg>
        <pc:picChg chg="add del">
          <ac:chgData name="Wasim Saleem (2221253)" userId="S::2221253@student.uwtsd.ac.uk::353f1976-0f28-449c-a282-38236551ff5e" providerId="AD" clId="Web-{7B241331-A41B-3FCB-924D-1C03DEEBEB20}" dt="2023-03-20T00:16:41.996" v="3224"/>
          <ac:picMkLst>
            <pc:docMk/>
            <pc:sldMk cId="109857222" sldId="256"/>
            <ac:picMk id="28" creationId="{1F60EAEC-22E3-4448-8F0A-9ADAA793A95E}"/>
          </ac:picMkLst>
        </pc:picChg>
        <pc:picChg chg="add del">
          <ac:chgData name="Wasim Saleem (2221253)" userId="S::2221253@student.uwtsd.ac.uk::353f1976-0f28-449c-a282-38236551ff5e" providerId="AD" clId="Web-{7B241331-A41B-3FCB-924D-1C03DEEBEB20}" dt="2023-03-20T00:16:41.996" v="3224"/>
          <ac:picMkLst>
            <pc:docMk/>
            <pc:sldMk cId="109857222" sldId="256"/>
            <ac:picMk id="34" creationId="{A722A754-56A5-43DA-ADE3-C2704FABA2DC}"/>
          </ac:picMkLst>
        </pc:picChg>
      </pc:sldChg>
      <pc:sldChg chg="modSp mod modTransition modClrScheme addAnim delAnim modAnim chgLayout">
        <pc:chgData name="Wasim Saleem (2221253)" userId="S::2221253@student.uwtsd.ac.uk::353f1976-0f28-449c-a282-38236551ff5e" providerId="AD" clId="Web-{7B241331-A41B-3FCB-924D-1C03DEEBEB20}" dt="2023-03-20T02:57:00.139" v="3358"/>
        <pc:sldMkLst>
          <pc:docMk/>
          <pc:sldMk cId="39542739" sldId="257"/>
        </pc:sldMkLst>
        <pc:spChg chg="mod ord">
          <ac:chgData name="Wasim Saleem (2221253)" userId="S::2221253@student.uwtsd.ac.uk::353f1976-0f28-449c-a282-38236551ff5e" providerId="AD" clId="Web-{7B241331-A41B-3FCB-924D-1C03DEEBEB20}" dt="2023-03-20T00:18:01.951" v="3229"/>
          <ac:spMkLst>
            <pc:docMk/>
            <pc:sldMk cId="39542739" sldId="257"/>
            <ac:spMk id="2" creationId="{D5C0F84E-917F-0365-7A7A-970A65BFDA56}"/>
          </ac:spMkLst>
        </pc:spChg>
      </pc:sldChg>
      <pc:sldChg chg="addSp delSp modSp mod modTransition modClrScheme chgLayout">
        <pc:chgData name="Wasim Saleem (2221253)" userId="S::2221253@student.uwtsd.ac.uk::353f1976-0f28-449c-a282-38236551ff5e" providerId="AD" clId="Web-{7B241331-A41B-3FCB-924D-1C03DEEBEB20}" dt="2023-03-20T02:51:30.553" v="3349"/>
        <pc:sldMkLst>
          <pc:docMk/>
          <pc:sldMk cId="4021294192" sldId="258"/>
        </pc:sldMkLst>
        <pc:spChg chg="mod ord">
          <ac:chgData name="Wasim Saleem (2221253)" userId="S::2221253@student.uwtsd.ac.uk::353f1976-0f28-449c-a282-38236551ff5e" providerId="AD" clId="Web-{7B241331-A41B-3FCB-924D-1C03DEEBEB20}" dt="2023-03-20T00:18:01.951" v="3229"/>
          <ac:spMkLst>
            <pc:docMk/>
            <pc:sldMk cId="4021294192" sldId="258"/>
            <ac:spMk id="2" creationId="{17EFB019-79E3-2F3B-0751-3F098EAC31DD}"/>
          </ac:spMkLst>
        </pc:spChg>
        <pc:spChg chg="add mod">
          <ac:chgData name="Wasim Saleem (2221253)" userId="S::2221253@student.uwtsd.ac.uk::353f1976-0f28-449c-a282-38236551ff5e" providerId="AD" clId="Web-{7B241331-A41B-3FCB-924D-1C03DEEBEB20}" dt="2023-03-20T00:43:35.637" v="3300" actId="20577"/>
          <ac:spMkLst>
            <pc:docMk/>
            <pc:sldMk cId="4021294192" sldId="258"/>
            <ac:spMk id="3" creationId="{47BC9E3F-17B7-6982-B336-BD911F12ED56}"/>
          </ac:spMkLst>
        </pc:spChg>
        <pc:spChg chg="mod">
          <ac:chgData name="Wasim Saleem (2221253)" userId="S::2221253@student.uwtsd.ac.uk::353f1976-0f28-449c-a282-38236551ff5e" providerId="AD" clId="Web-{7B241331-A41B-3FCB-924D-1C03DEEBEB20}" dt="2023-03-19T22:19:04.814" v="3131" actId="1076"/>
          <ac:spMkLst>
            <pc:docMk/>
            <pc:sldMk cId="4021294192" sldId="258"/>
            <ac:spMk id="4" creationId="{A600063C-A48F-F173-D17B-B5C35437EA48}"/>
          </ac:spMkLst>
        </pc:spChg>
        <pc:spChg chg="mod">
          <ac:chgData name="Wasim Saleem (2221253)" userId="S::2221253@student.uwtsd.ac.uk::353f1976-0f28-449c-a282-38236551ff5e" providerId="AD" clId="Web-{7B241331-A41B-3FCB-924D-1C03DEEBEB20}" dt="2023-03-19T22:20:01.847" v="3136" actId="20577"/>
          <ac:spMkLst>
            <pc:docMk/>
            <pc:sldMk cId="4021294192" sldId="258"/>
            <ac:spMk id="6" creationId="{F3F59794-6F54-BFE3-9B55-C466108EF7C9}"/>
          </ac:spMkLst>
        </pc:spChg>
        <pc:spChg chg="add del">
          <ac:chgData name="Wasim Saleem (2221253)" userId="S::2221253@student.uwtsd.ac.uk::353f1976-0f28-449c-a282-38236551ff5e" providerId="AD" clId="Web-{7B241331-A41B-3FCB-924D-1C03DEEBEB20}" dt="2023-03-20T00:42:29.198" v="3283"/>
          <ac:spMkLst>
            <pc:docMk/>
            <pc:sldMk cId="4021294192" sldId="258"/>
            <ac:spMk id="7" creationId="{008FEAC3-364F-B54F-BBD2-D0F270DF7D1C}"/>
          </ac:spMkLst>
        </pc:spChg>
      </pc:sldChg>
      <pc:sldChg chg="addSp delSp modSp add del mod ord modTransition setBg modClrScheme addAnim delAnim modAnim chgLayout">
        <pc:chgData name="Wasim Saleem (2221253)" userId="S::2221253@student.uwtsd.ac.uk::353f1976-0f28-449c-a282-38236551ff5e" providerId="AD" clId="Web-{7B241331-A41B-3FCB-924D-1C03DEEBEB20}" dt="2023-03-20T02:58:36.719" v="3361"/>
        <pc:sldMkLst>
          <pc:docMk/>
          <pc:sldMk cId="4279925266" sldId="259"/>
        </pc:sldMkLst>
        <pc:spChg chg="add del mod">
          <ac:chgData name="Wasim Saleem (2221253)" userId="S::2221253@student.uwtsd.ac.uk::353f1976-0f28-449c-a282-38236551ff5e" providerId="AD" clId="Web-{7B241331-A41B-3FCB-924D-1C03DEEBEB20}" dt="2023-03-19T17:47:12.294" v="624"/>
          <ac:spMkLst>
            <pc:docMk/>
            <pc:sldMk cId="4279925266" sldId="259"/>
            <ac:spMk id="2" creationId="{93478558-7836-84F4-034B-7701F53DC86A}"/>
          </ac:spMkLst>
        </pc:spChg>
        <pc:spChg chg="add del mod">
          <ac:chgData name="Wasim Saleem (2221253)" userId="S::2221253@student.uwtsd.ac.uk::353f1976-0f28-449c-a282-38236551ff5e" providerId="AD" clId="Web-{7B241331-A41B-3FCB-924D-1C03DEEBEB20}" dt="2023-03-19T21:16:18.966" v="1721"/>
          <ac:spMkLst>
            <pc:docMk/>
            <pc:sldMk cId="4279925266" sldId="259"/>
            <ac:spMk id="3" creationId="{783413C9-1F50-5E5F-A687-86726C0E0F1A}"/>
          </ac:spMkLst>
        </pc:spChg>
        <pc:graphicFrameChg chg="mod modGraphic">
          <ac:chgData name="Wasim Saleem (2221253)" userId="S::2221253@student.uwtsd.ac.uk::353f1976-0f28-449c-a282-38236551ff5e" providerId="AD" clId="Web-{7B241331-A41B-3FCB-924D-1C03DEEBEB20}" dt="2023-03-20T02:32:30.450" v="3304"/>
          <ac:graphicFrameMkLst>
            <pc:docMk/>
            <pc:sldMk cId="4279925266" sldId="259"/>
            <ac:graphicFrameMk id="194" creationId="{4881C7D8-8466-CA65-6605-3850351522F2}"/>
          </ac:graphicFrameMkLst>
        </pc:graphicFrameChg>
      </pc:sldChg>
      <pc:sldChg chg="addSp delSp modSp new del ord">
        <pc:chgData name="Wasim Saleem (2221253)" userId="S::2221253@student.uwtsd.ac.uk::353f1976-0f28-449c-a282-38236551ff5e" providerId="AD" clId="Web-{7B241331-A41B-3FCB-924D-1C03DEEBEB20}" dt="2023-03-19T17:57:52.270" v="734"/>
        <pc:sldMkLst>
          <pc:docMk/>
          <pc:sldMk cId="1750585344" sldId="260"/>
        </pc:sldMkLst>
        <pc:spChg chg="add del">
          <ac:chgData name="Wasim Saleem (2221253)" userId="S::2221253@student.uwtsd.ac.uk::353f1976-0f28-449c-a282-38236551ff5e" providerId="AD" clId="Web-{7B241331-A41B-3FCB-924D-1C03DEEBEB20}" dt="2023-03-19T17:57:44.348" v="732"/>
          <ac:spMkLst>
            <pc:docMk/>
            <pc:sldMk cId="1750585344" sldId="260"/>
            <ac:spMk id="3" creationId="{868B2033-8D86-A9D4-9F52-67AB2642CEF1}"/>
          </ac:spMkLst>
        </pc:spChg>
        <pc:graphicFrameChg chg="add del mod ord modGraphic">
          <ac:chgData name="Wasim Saleem (2221253)" userId="S::2221253@student.uwtsd.ac.uk::353f1976-0f28-449c-a282-38236551ff5e" providerId="AD" clId="Web-{7B241331-A41B-3FCB-924D-1C03DEEBEB20}" dt="2023-03-19T17:57:44.348" v="732"/>
          <ac:graphicFrameMkLst>
            <pc:docMk/>
            <pc:sldMk cId="1750585344" sldId="260"/>
            <ac:graphicFrameMk id="5" creationId="{5DD16EF5-D0F3-F1A3-BAE6-C05AB0539963}"/>
          </ac:graphicFrameMkLst>
        </pc:graphicFrameChg>
      </pc:sldChg>
      <pc:sldChg chg="new del">
        <pc:chgData name="Wasim Saleem (2221253)" userId="S::2221253@student.uwtsd.ac.uk::353f1976-0f28-449c-a282-38236551ff5e" providerId="AD" clId="Web-{7B241331-A41B-3FCB-924D-1C03DEEBEB20}" dt="2023-03-20T02:57:45.593" v="3359"/>
        <pc:sldMkLst>
          <pc:docMk/>
          <pc:sldMk cId="2437727910" sldId="260"/>
        </pc:sldMkLst>
      </pc:sldChg>
      <pc:sldChg chg="new del">
        <pc:chgData name="Wasim Saleem (2221253)" userId="S::2221253@student.uwtsd.ac.uk::353f1976-0f28-449c-a282-38236551ff5e" providerId="AD" clId="Web-{7B241331-A41B-3FCB-924D-1C03DEEBEB20}" dt="2023-03-19T17:50:22.191" v="662"/>
        <pc:sldMkLst>
          <pc:docMk/>
          <pc:sldMk cId="3030007295" sldId="260"/>
        </pc:sldMkLst>
      </pc:sldChg>
      <pc:sldChg chg="add del replId">
        <pc:chgData name="Wasim Saleem (2221253)" userId="S::2221253@student.uwtsd.ac.uk::353f1976-0f28-449c-a282-38236551ff5e" providerId="AD" clId="Web-{7B241331-A41B-3FCB-924D-1C03DEEBEB20}" dt="2023-03-20T02:57:50.234" v="3360"/>
        <pc:sldMkLst>
          <pc:docMk/>
          <pc:sldMk cId="4228404" sldId="261"/>
        </pc:sldMkLst>
      </pc:sldChg>
      <pc:sldChg chg="new del ord">
        <pc:chgData name="Wasim Saleem (2221253)" userId="S::2221253@student.uwtsd.ac.uk::353f1976-0f28-449c-a282-38236551ff5e" providerId="AD" clId="Web-{7B241331-A41B-3FCB-924D-1C03DEEBEB20}" dt="2023-03-19T17:57:33.988" v="729"/>
        <pc:sldMkLst>
          <pc:docMk/>
          <pc:sldMk cId="3033764411" sldId="261"/>
        </pc:sldMkLst>
      </pc:sldChg>
      <pc:sldChg chg="new del ord">
        <pc:chgData name="Wasim Saleem (2221253)" userId="S::2221253@student.uwtsd.ac.uk::353f1976-0f28-449c-a282-38236551ff5e" providerId="AD" clId="Web-{7B241331-A41B-3FCB-924D-1C03DEEBEB20}" dt="2023-03-19T17:57:31.879" v="728"/>
        <pc:sldMkLst>
          <pc:docMk/>
          <pc:sldMk cId="1046340038" sldId="262"/>
        </pc:sldMkLst>
      </pc:sldChg>
      <pc:sldMasterChg chg="add del addSldLayout delSldLayout">
        <pc:chgData name="Wasim Saleem (2221253)" userId="S::2221253@student.uwtsd.ac.uk::353f1976-0f28-449c-a282-38236551ff5e" providerId="AD" clId="Web-{7B241331-A41B-3FCB-924D-1C03DEEBEB20}" dt="2023-03-20T00:18:01.951" v="3229"/>
        <pc:sldMasterMkLst>
          <pc:docMk/>
          <pc:sldMasterMk cId="1056938736" sldId="2147483858"/>
        </pc:sldMasterMkLst>
        <pc:sldLayoutChg chg="add del">
          <pc:chgData name="Wasim Saleem (2221253)" userId="S::2221253@student.uwtsd.ac.uk::353f1976-0f28-449c-a282-38236551ff5e" providerId="AD" clId="Web-{7B241331-A41B-3FCB-924D-1C03DEEBEB20}" dt="2023-03-20T00:18:01.951" v="3229"/>
          <pc:sldLayoutMkLst>
            <pc:docMk/>
            <pc:sldMasterMk cId="1056938736" sldId="2147483858"/>
            <pc:sldLayoutMk cId="743859311" sldId="2147483859"/>
          </pc:sldLayoutMkLst>
        </pc:sldLayoutChg>
        <pc:sldLayoutChg chg="add del">
          <pc:chgData name="Wasim Saleem (2221253)" userId="S::2221253@student.uwtsd.ac.uk::353f1976-0f28-449c-a282-38236551ff5e" providerId="AD" clId="Web-{7B241331-A41B-3FCB-924D-1C03DEEBEB20}" dt="2023-03-20T00:18:01.951" v="3229"/>
          <pc:sldLayoutMkLst>
            <pc:docMk/>
            <pc:sldMasterMk cId="1056938736" sldId="2147483858"/>
            <pc:sldLayoutMk cId="3079743378" sldId="2147483860"/>
          </pc:sldLayoutMkLst>
        </pc:sldLayoutChg>
        <pc:sldLayoutChg chg="add del">
          <pc:chgData name="Wasim Saleem (2221253)" userId="S::2221253@student.uwtsd.ac.uk::353f1976-0f28-449c-a282-38236551ff5e" providerId="AD" clId="Web-{7B241331-A41B-3FCB-924D-1C03DEEBEB20}" dt="2023-03-20T00:18:01.951" v="3229"/>
          <pc:sldLayoutMkLst>
            <pc:docMk/>
            <pc:sldMasterMk cId="1056938736" sldId="2147483858"/>
            <pc:sldLayoutMk cId="4014769491" sldId="2147483861"/>
          </pc:sldLayoutMkLst>
        </pc:sldLayoutChg>
        <pc:sldLayoutChg chg="add del">
          <pc:chgData name="Wasim Saleem (2221253)" userId="S::2221253@student.uwtsd.ac.uk::353f1976-0f28-449c-a282-38236551ff5e" providerId="AD" clId="Web-{7B241331-A41B-3FCB-924D-1C03DEEBEB20}" dt="2023-03-20T00:18:01.951" v="3229"/>
          <pc:sldLayoutMkLst>
            <pc:docMk/>
            <pc:sldMasterMk cId="1056938736" sldId="2147483858"/>
            <pc:sldLayoutMk cId="2643988455" sldId="2147483862"/>
          </pc:sldLayoutMkLst>
        </pc:sldLayoutChg>
        <pc:sldLayoutChg chg="add del">
          <pc:chgData name="Wasim Saleem (2221253)" userId="S::2221253@student.uwtsd.ac.uk::353f1976-0f28-449c-a282-38236551ff5e" providerId="AD" clId="Web-{7B241331-A41B-3FCB-924D-1C03DEEBEB20}" dt="2023-03-20T00:18:01.951" v="3229"/>
          <pc:sldLayoutMkLst>
            <pc:docMk/>
            <pc:sldMasterMk cId="1056938736" sldId="2147483858"/>
            <pc:sldLayoutMk cId="3445297610" sldId="2147483863"/>
          </pc:sldLayoutMkLst>
        </pc:sldLayoutChg>
        <pc:sldLayoutChg chg="add del">
          <pc:chgData name="Wasim Saleem (2221253)" userId="S::2221253@student.uwtsd.ac.uk::353f1976-0f28-449c-a282-38236551ff5e" providerId="AD" clId="Web-{7B241331-A41B-3FCB-924D-1C03DEEBEB20}" dt="2023-03-20T00:18:01.951" v="3229"/>
          <pc:sldLayoutMkLst>
            <pc:docMk/>
            <pc:sldMasterMk cId="1056938736" sldId="2147483858"/>
            <pc:sldLayoutMk cId="855944106" sldId="2147483864"/>
          </pc:sldLayoutMkLst>
        </pc:sldLayoutChg>
        <pc:sldLayoutChg chg="add del">
          <pc:chgData name="Wasim Saleem (2221253)" userId="S::2221253@student.uwtsd.ac.uk::353f1976-0f28-449c-a282-38236551ff5e" providerId="AD" clId="Web-{7B241331-A41B-3FCB-924D-1C03DEEBEB20}" dt="2023-03-20T00:18:01.951" v="3229"/>
          <pc:sldLayoutMkLst>
            <pc:docMk/>
            <pc:sldMasterMk cId="1056938736" sldId="2147483858"/>
            <pc:sldLayoutMk cId="4259932171" sldId="2147483865"/>
          </pc:sldLayoutMkLst>
        </pc:sldLayoutChg>
        <pc:sldLayoutChg chg="add del">
          <pc:chgData name="Wasim Saleem (2221253)" userId="S::2221253@student.uwtsd.ac.uk::353f1976-0f28-449c-a282-38236551ff5e" providerId="AD" clId="Web-{7B241331-A41B-3FCB-924D-1C03DEEBEB20}" dt="2023-03-20T00:18:01.951" v="3229"/>
          <pc:sldLayoutMkLst>
            <pc:docMk/>
            <pc:sldMasterMk cId="1056938736" sldId="2147483858"/>
            <pc:sldLayoutMk cId="1679825778" sldId="2147483866"/>
          </pc:sldLayoutMkLst>
        </pc:sldLayoutChg>
        <pc:sldLayoutChg chg="add del">
          <pc:chgData name="Wasim Saleem (2221253)" userId="S::2221253@student.uwtsd.ac.uk::353f1976-0f28-449c-a282-38236551ff5e" providerId="AD" clId="Web-{7B241331-A41B-3FCB-924D-1C03DEEBEB20}" dt="2023-03-20T00:18:01.951" v="3229"/>
          <pc:sldLayoutMkLst>
            <pc:docMk/>
            <pc:sldMasterMk cId="1056938736" sldId="2147483858"/>
            <pc:sldLayoutMk cId="3726332535" sldId="2147483867"/>
          </pc:sldLayoutMkLst>
        </pc:sldLayoutChg>
        <pc:sldLayoutChg chg="add del">
          <pc:chgData name="Wasim Saleem (2221253)" userId="S::2221253@student.uwtsd.ac.uk::353f1976-0f28-449c-a282-38236551ff5e" providerId="AD" clId="Web-{7B241331-A41B-3FCB-924D-1C03DEEBEB20}" dt="2023-03-20T00:18:01.951" v="3229"/>
          <pc:sldLayoutMkLst>
            <pc:docMk/>
            <pc:sldMasterMk cId="1056938736" sldId="2147483858"/>
            <pc:sldLayoutMk cId="714565283" sldId="2147483868"/>
          </pc:sldLayoutMkLst>
        </pc:sldLayoutChg>
        <pc:sldLayoutChg chg="add del">
          <pc:chgData name="Wasim Saleem (2221253)" userId="S::2221253@student.uwtsd.ac.uk::353f1976-0f28-449c-a282-38236551ff5e" providerId="AD" clId="Web-{7B241331-A41B-3FCB-924D-1C03DEEBEB20}" dt="2023-03-20T00:18:01.951" v="3229"/>
          <pc:sldLayoutMkLst>
            <pc:docMk/>
            <pc:sldMasterMk cId="1056938736" sldId="2147483858"/>
            <pc:sldLayoutMk cId="2165227868" sldId="2147483869"/>
          </pc:sldLayoutMkLst>
        </pc:sldLayoutChg>
      </pc:sldMasterChg>
      <pc:sldMasterChg chg="add del addSldLayout delSldLayout modSldLayout">
        <pc:chgData name="Wasim Saleem (2221253)" userId="S::2221253@student.uwtsd.ac.uk::353f1976-0f28-449c-a282-38236551ff5e" providerId="AD" clId="Web-{7B241331-A41B-3FCB-924D-1C03DEEBEB20}" dt="2023-03-20T00:16:33.136" v="3222"/>
        <pc:sldMasterMkLst>
          <pc:docMk/>
          <pc:sldMasterMk cId="2813927471" sldId="2147483870"/>
        </pc:sldMasterMkLst>
        <pc:sldLayoutChg chg="add del mod replId">
          <pc:chgData name="Wasim Saleem (2221253)" userId="S::2221253@student.uwtsd.ac.uk::353f1976-0f28-449c-a282-38236551ff5e" providerId="AD" clId="Web-{7B241331-A41B-3FCB-924D-1C03DEEBEB20}" dt="2023-03-20T00:16:33.136" v="3222"/>
          <pc:sldLayoutMkLst>
            <pc:docMk/>
            <pc:sldMasterMk cId="2813927471" sldId="2147483870"/>
            <pc:sldLayoutMk cId="2228973862" sldId="2147483871"/>
          </pc:sldLayoutMkLst>
        </pc:sldLayoutChg>
        <pc:sldLayoutChg chg="add del mod replId">
          <pc:chgData name="Wasim Saleem (2221253)" userId="S::2221253@student.uwtsd.ac.uk::353f1976-0f28-449c-a282-38236551ff5e" providerId="AD" clId="Web-{7B241331-A41B-3FCB-924D-1C03DEEBEB20}" dt="2023-03-20T00:16:33.136" v="3222"/>
          <pc:sldLayoutMkLst>
            <pc:docMk/>
            <pc:sldMasterMk cId="2813927471" sldId="2147483870"/>
            <pc:sldLayoutMk cId="71115279" sldId="2147483872"/>
          </pc:sldLayoutMkLst>
        </pc:sldLayoutChg>
        <pc:sldLayoutChg chg="add del mod replId">
          <pc:chgData name="Wasim Saleem (2221253)" userId="S::2221253@student.uwtsd.ac.uk::353f1976-0f28-449c-a282-38236551ff5e" providerId="AD" clId="Web-{7B241331-A41B-3FCB-924D-1C03DEEBEB20}" dt="2023-03-20T00:16:33.136" v="3222"/>
          <pc:sldLayoutMkLst>
            <pc:docMk/>
            <pc:sldMasterMk cId="2813927471" sldId="2147483870"/>
            <pc:sldLayoutMk cId="1587395365" sldId="2147483873"/>
          </pc:sldLayoutMkLst>
        </pc:sldLayoutChg>
        <pc:sldLayoutChg chg="add del mod replId">
          <pc:chgData name="Wasim Saleem (2221253)" userId="S::2221253@student.uwtsd.ac.uk::353f1976-0f28-449c-a282-38236551ff5e" providerId="AD" clId="Web-{7B241331-A41B-3FCB-924D-1C03DEEBEB20}" dt="2023-03-20T00:16:33.136" v="3222"/>
          <pc:sldLayoutMkLst>
            <pc:docMk/>
            <pc:sldMasterMk cId="2813927471" sldId="2147483870"/>
            <pc:sldLayoutMk cId="44876777" sldId="2147483874"/>
          </pc:sldLayoutMkLst>
        </pc:sldLayoutChg>
        <pc:sldLayoutChg chg="add del mod replId">
          <pc:chgData name="Wasim Saleem (2221253)" userId="S::2221253@student.uwtsd.ac.uk::353f1976-0f28-449c-a282-38236551ff5e" providerId="AD" clId="Web-{7B241331-A41B-3FCB-924D-1C03DEEBEB20}" dt="2023-03-20T00:16:33.136" v="3222"/>
          <pc:sldLayoutMkLst>
            <pc:docMk/>
            <pc:sldMasterMk cId="2813927471" sldId="2147483870"/>
            <pc:sldLayoutMk cId="440176924" sldId="2147483875"/>
          </pc:sldLayoutMkLst>
        </pc:sldLayoutChg>
        <pc:sldLayoutChg chg="add del mod replId">
          <pc:chgData name="Wasim Saleem (2221253)" userId="S::2221253@student.uwtsd.ac.uk::353f1976-0f28-449c-a282-38236551ff5e" providerId="AD" clId="Web-{7B241331-A41B-3FCB-924D-1C03DEEBEB20}" dt="2023-03-20T00:16:33.136" v="3222"/>
          <pc:sldLayoutMkLst>
            <pc:docMk/>
            <pc:sldMasterMk cId="2813927471" sldId="2147483870"/>
            <pc:sldLayoutMk cId="48680225" sldId="2147483876"/>
          </pc:sldLayoutMkLst>
        </pc:sldLayoutChg>
        <pc:sldLayoutChg chg="add del mod replId">
          <pc:chgData name="Wasim Saleem (2221253)" userId="S::2221253@student.uwtsd.ac.uk::353f1976-0f28-449c-a282-38236551ff5e" providerId="AD" clId="Web-{7B241331-A41B-3FCB-924D-1C03DEEBEB20}" dt="2023-03-20T00:16:33.136" v="3222"/>
          <pc:sldLayoutMkLst>
            <pc:docMk/>
            <pc:sldMasterMk cId="2813927471" sldId="2147483870"/>
            <pc:sldLayoutMk cId="1300405482" sldId="2147483877"/>
          </pc:sldLayoutMkLst>
        </pc:sldLayoutChg>
        <pc:sldLayoutChg chg="add del mod replId">
          <pc:chgData name="Wasim Saleem (2221253)" userId="S::2221253@student.uwtsd.ac.uk::353f1976-0f28-449c-a282-38236551ff5e" providerId="AD" clId="Web-{7B241331-A41B-3FCB-924D-1C03DEEBEB20}" dt="2023-03-20T00:16:33.136" v="3222"/>
          <pc:sldLayoutMkLst>
            <pc:docMk/>
            <pc:sldMasterMk cId="2813927471" sldId="2147483870"/>
            <pc:sldLayoutMk cId="1701150510" sldId="2147483878"/>
          </pc:sldLayoutMkLst>
        </pc:sldLayoutChg>
        <pc:sldLayoutChg chg="add del mod replId">
          <pc:chgData name="Wasim Saleem (2221253)" userId="S::2221253@student.uwtsd.ac.uk::353f1976-0f28-449c-a282-38236551ff5e" providerId="AD" clId="Web-{7B241331-A41B-3FCB-924D-1C03DEEBEB20}" dt="2023-03-20T00:16:33.136" v="3222"/>
          <pc:sldLayoutMkLst>
            <pc:docMk/>
            <pc:sldMasterMk cId="2813927471" sldId="2147483870"/>
            <pc:sldLayoutMk cId="748151870" sldId="2147483879"/>
          </pc:sldLayoutMkLst>
        </pc:sldLayoutChg>
        <pc:sldLayoutChg chg="add del mod replId">
          <pc:chgData name="Wasim Saleem (2221253)" userId="S::2221253@student.uwtsd.ac.uk::353f1976-0f28-449c-a282-38236551ff5e" providerId="AD" clId="Web-{7B241331-A41B-3FCB-924D-1C03DEEBEB20}" dt="2023-03-20T00:16:33.136" v="3222"/>
          <pc:sldLayoutMkLst>
            <pc:docMk/>
            <pc:sldMasterMk cId="2813927471" sldId="2147483870"/>
            <pc:sldLayoutMk cId="703571406" sldId="2147483880"/>
          </pc:sldLayoutMkLst>
        </pc:sldLayoutChg>
        <pc:sldLayoutChg chg="add del mod replId">
          <pc:chgData name="Wasim Saleem (2221253)" userId="S::2221253@student.uwtsd.ac.uk::353f1976-0f28-449c-a282-38236551ff5e" providerId="AD" clId="Web-{7B241331-A41B-3FCB-924D-1C03DEEBEB20}" dt="2023-03-20T00:16:33.136" v="3222"/>
          <pc:sldLayoutMkLst>
            <pc:docMk/>
            <pc:sldMasterMk cId="2813927471" sldId="2147483870"/>
            <pc:sldLayoutMk cId="1504764561" sldId="2147483881"/>
          </pc:sldLayoutMkLst>
        </pc:sldLayoutChg>
      </pc:sldMasterChg>
      <pc:sldMasterChg chg="add addSldLayout modSldLayout">
        <pc:chgData name="Wasim Saleem (2221253)" userId="S::2221253@student.uwtsd.ac.uk::353f1976-0f28-449c-a282-38236551ff5e" providerId="AD" clId="Web-{7B241331-A41B-3FCB-924D-1C03DEEBEB20}" dt="2023-03-20T00:18:01.951" v="3229"/>
        <pc:sldMasterMkLst>
          <pc:docMk/>
          <pc:sldMasterMk cId="4251090459" sldId="2147483870"/>
        </pc:sldMasterMkLst>
        <pc:sldLayoutChg chg="add mod replId">
          <pc:chgData name="Wasim Saleem (2221253)" userId="S::2221253@student.uwtsd.ac.uk::353f1976-0f28-449c-a282-38236551ff5e" providerId="AD" clId="Web-{7B241331-A41B-3FCB-924D-1C03DEEBEB20}" dt="2023-03-20T00:18:01.951" v="3229"/>
          <pc:sldLayoutMkLst>
            <pc:docMk/>
            <pc:sldMasterMk cId="4251090459" sldId="2147483870"/>
            <pc:sldLayoutMk cId="2789625223" sldId="2147483871"/>
          </pc:sldLayoutMkLst>
        </pc:sldLayoutChg>
        <pc:sldLayoutChg chg="add mod replId">
          <pc:chgData name="Wasim Saleem (2221253)" userId="S::2221253@student.uwtsd.ac.uk::353f1976-0f28-449c-a282-38236551ff5e" providerId="AD" clId="Web-{7B241331-A41B-3FCB-924D-1C03DEEBEB20}" dt="2023-03-20T00:18:01.951" v="3229"/>
          <pc:sldLayoutMkLst>
            <pc:docMk/>
            <pc:sldMasterMk cId="4251090459" sldId="2147483870"/>
            <pc:sldLayoutMk cId="2888755659" sldId="2147483872"/>
          </pc:sldLayoutMkLst>
        </pc:sldLayoutChg>
        <pc:sldLayoutChg chg="add mod replId">
          <pc:chgData name="Wasim Saleem (2221253)" userId="S::2221253@student.uwtsd.ac.uk::353f1976-0f28-449c-a282-38236551ff5e" providerId="AD" clId="Web-{7B241331-A41B-3FCB-924D-1C03DEEBEB20}" dt="2023-03-20T00:18:01.951" v="3229"/>
          <pc:sldLayoutMkLst>
            <pc:docMk/>
            <pc:sldMasterMk cId="4251090459" sldId="2147483870"/>
            <pc:sldLayoutMk cId="3484357803" sldId="2147483873"/>
          </pc:sldLayoutMkLst>
        </pc:sldLayoutChg>
        <pc:sldLayoutChg chg="add mod replId">
          <pc:chgData name="Wasim Saleem (2221253)" userId="S::2221253@student.uwtsd.ac.uk::353f1976-0f28-449c-a282-38236551ff5e" providerId="AD" clId="Web-{7B241331-A41B-3FCB-924D-1C03DEEBEB20}" dt="2023-03-20T00:18:01.951" v="3229"/>
          <pc:sldLayoutMkLst>
            <pc:docMk/>
            <pc:sldMasterMk cId="4251090459" sldId="2147483870"/>
            <pc:sldLayoutMk cId="984777067" sldId="2147483874"/>
          </pc:sldLayoutMkLst>
        </pc:sldLayoutChg>
        <pc:sldLayoutChg chg="add mod replId">
          <pc:chgData name="Wasim Saleem (2221253)" userId="S::2221253@student.uwtsd.ac.uk::353f1976-0f28-449c-a282-38236551ff5e" providerId="AD" clId="Web-{7B241331-A41B-3FCB-924D-1C03DEEBEB20}" dt="2023-03-20T00:18:01.951" v="3229"/>
          <pc:sldLayoutMkLst>
            <pc:docMk/>
            <pc:sldMasterMk cId="4251090459" sldId="2147483870"/>
            <pc:sldLayoutMk cId="4224775699" sldId="2147483875"/>
          </pc:sldLayoutMkLst>
        </pc:sldLayoutChg>
        <pc:sldLayoutChg chg="add mod replId">
          <pc:chgData name="Wasim Saleem (2221253)" userId="S::2221253@student.uwtsd.ac.uk::353f1976-0f28-449c-a282-38236551ff5e" providerId="AD" clId="Web-{7B241331-A41B-3FCB-924D-1C03DEEBEB20}" dt="2023-03-20T00:18:01.951" v="3229"/>
          <pc:sldLayoutMkLst>
            <pc:docMk/>
            <pc:sldMasterMk cId="4251090459" sldId="2147483870"/>
            <pc:sldLayoutMk cId="3779959489" sldId="2147483876"/>
          </pc:sldLayoutMkLst>
        </pc:sldLayoutChg>
        <pc:sldLayoutChg chg="add mod replId">
          <pc:chgData name="Wasim Saleem (2221253)" userId="S::2221253@student.uwtsd.ac.uk::353f1976-0f28-449c-a282-38236551ff5e" providerId="AD" clId="Web-{7B241331-A41B-3FCB-924D-1C03DEEBEB20}" dt="2023-03-20T00:18:01.951" v="3229"/>
          <pc:sldLayoutMkLst>
            <pc:docMk/>
            <pc:sldMasterMk cId="4251090459" sldId="2147483870"/>
            <pc:sldLayoutMk cId="4086212866" sldId="2147483877"/>
          </pc:sldLayoutMkLst>
        </pc:sldLayoutChg>
        <pc:sldLayoutChg chg="add mod replId">
          <pc:chgData name="Wasim Saleem (2221253)" userId="S::2221253@student.uwtsd.ac.uk::353f1976-0f28-449c-a282-38236551ff5e" providerId="AD" clId="Web-{7B241331-A41B-3FCB-924D-1C03DEEBEB20}" dt="2023-03-20T00:18:01.951" v="3229"/>
          <pc:sldLayoutMkLst>
            <pc:docMk/>
            <pc:sldMasterMk cId="4251090459" sldId="2147483870"/>
            <pc:sldLayoutMk cId="3168315716" sldId="2147483878"/>
          </pc:sldLayoutMkLst>
        </pc:sldLayoutChg>
        <pc:sldLayoutChg chg="add mod replId">
          <pc:chgData name="Wasim Saleem (2221253)" userId="S::2221253@student.uwtsd.ac.uk::353f1976-0f28-449c-a282-38236551ff5e" providerId="AD" clId="Web-{7B241331-A41B-3FCB-924D-1C03DEEBEB20}" dt="2023-03-20T00:18:01.951" v="3229"/>
          <pc:sldLayoutMkLst>
            <pc:docMk/>
            <pc:sldMasterMk cId="4251090459" sldId="2147483870"/>
            <pc:sldLayoutMk cId="799806025" sldId="2147483879"/>
          </pc:sldLayoutMkLst>
        </pc:sldLayoutChg>
        <pc:sldLayoutChg chg="add mod replId">
          <pc:chgData name="Wasim Saleem (2221253)" userId="S::2221253@student.uwtsd.ac.uk::353f1976-0f28-449c-a282-38236551ff5e" providerId="AD" clId="Web-{7B241331-A41B-3FCB-924D-1C03DEEBEB20}" dt="2023-03-20T00:18:01.951" v="3229"/>
          <pc:sldLayoutMkLst>
            <pc:docMk/>
            <pc:sldMasterMk cId="4251090459" sldId="2147483870"/>
            <pc:sldLayoutMk cId="3243139964" sldId="2147483880"/>
          </pc:sldLayoutMkLst>
        </pc:sldLayoutChg>
        <pc:sldLayoutChg chg="add mod replId">
          <pc:chgData name="Wasim Saleem (2221253)" userId="S::2221253@student.uwtsd.ac.uk::353f1976-0f28-449c-a282-38236551ff5e" providerId="AD" clId="Web-{7B241331-A41B-3FCB-924D-1C03DEEBEB20}" dt="2023-03-20T00:18:01.951" v="3229"/>
          <pc:sldLayoutMkLst>
            <pc:docMk/>
            <pc:sldMasterMk cId="4251090459" sldId="2147483870"/>
            <pc:sldLayoutMk cId="3361230973" sldId="2147483881"/>
          </pc:sldLayoutMkLst>
        </pc:sldLayoutChg>
        <pc:sldLayoutChg chg="add mod replId">
          <pc:chgData name="Wasim Saleem (2221253)" userId="S::2221253@student.uwtsd.ac.uk::353f1976-0f28-449c-a282-38236551ff5e" providerId="AD" clId="Web-{7B241331-A41B-3FCB-924D-1C03DEEBEB20}" dt="2023-03-20T00:18:01.951" v="3229"/>
          <pc:sldLayoutMkLst>
            <pc:docMk/>
            <pc:sldMasterMk cId="4251090459" sldId="2147483870"/>
            <pc:sldLayoutMk cId="3753888632" sldId="2147483882"/>
          </pc:sldLayoutMkLst>
        </pc:sldLayoutChg>
        <pc:sldLayoutChg chg="add mod replId">
          <pc:chgData name="Wasim Saleem (2221253)" userId="S::2221253@student.uwtsd.ac.uk::353f1976-0f28-449c-a282-38236551ff5e" providerId="AD" clId="Web-{7B241331-A41B-3FCB-924D-1C03DEEBEB20}" dt="2023-03-20T00:18:01.951" v="3229"/>
          <pc:sldLayoutMkLst>
            <pc:docMk/>
            <pc:sldMasterMk cId="4251090459" sldId="2147483870"/>
            <pc:sldLayoutMk cId="559071485" sldId="2147483883"/>
          </pc:sldLayoutMkLst>
        </pc:sldLayoutChg>
        <pc:sldLayoutChg chg="add mod replId">
          <pc:chgData name="Wasim Saleem (2221253)" userId="S::2221253@student.uwtsd.ac.uk::353f1976-0f28-449c-a282-38236551ff5e" providerId="AD" clId="Web-{7B241331-A41B-3FCB-924D-1C03DEEBEB20}" dt="2023-03-20T00:18:01.951" v="3229"/>
          <pc:sldLayoutMkLst>
            <pc:docMk/>
            <pc:sldMasterMk cId="4251090459" sldId="2147483870"/>
            <pc:sldLayoutMk cId="2112025445" sldId="2147483884"/>
          </pc:sldLayoutMkLst>
        </pc:sldLayoutChg>
        <pc:sldLayoutChg chg="add mod replId">
          <pc:chgData name="Wasim Saleem (2221253)" userId="S::2221253@student.uwtsd.ac.uk::353f1976-0f28-449c-a282-38236551ff5e" providerId="AD" clId="Web-{7B241331-A41B-3FCB-924D-1C03DEEBEB20}" dt="2023-03-20T00:18:01.951" v="3229"/>
          <pc:sldLayoutMkLst>
            <pc:docMk/>
            <pc:sldMasterMk cId="4251090459" sldId="2147483870"/>
            <pc:sldLayoutMk cId="4194758513" sldId="2147483885"/>
          </pc:sldLayoutMkLst>
        </pc:sldLayoutChg>
        <pc:sldLayoutChg chg="add mod replId">
          <pc:chgData name="Wasim Saleem (2221253)" userId="S::2221253@student.uwtsd.ac.uk::353f1976-0f28-449c-a282-38236551ff5e" providerId="AD" clId="Web-{7B241331-A41B-3FCB-924D-1C03DEEBEB20}" dt="2023-03-20T00:18:01.951" v="3229"/>
          <pc:sldLayoutMkLst>
            <pc:docMk/>
            <pc:sldMasterMk cId="4251090459" sldId="2147483870"/>
            <pc:sldLayoutMk cId="1771646385" sldId="2147483886"/>
          </pc:sldLayoutMkLst>
        </pc:sldLayoutChg>
        <pc:sldLayoutChg chg="add mod replId">
          <pc:chgData name="Wasim Saleem (2221253)" userId="S::2221253@student.uwtsd.ac.uk::353f1976-0f28-449c-a282-38236551ff5e" providerId="AD" clId="Web-{7B241331-A41B-3FCB-924D-1C03DEEBEB20}" dt="2023-03-20T00:18:01.951" v="3229"/>
          <pc:sldLayoutMkLst>
            <pc:docMk/>
            <pc:sldMasterMk cId="4251090459" sldId="2147483870"/>
            <pc:sldLayoutMk cId="469227928" sldId="2147483887"/>
          </pc:sldLayoutMkLst>
        </pc:sldLayoutChg>
      </pc:sldMasterChg>
      <pc:sldMasterChg chg="add del addSldLayout delSldLayout modSldLayout">
        <pc:chgData name="Wasim Saleem (2221253)" userId="S::2221253@student.uwtsd.ac.uk::353f1976-0f28-449c-a282-38236551ff5e" providerId="AD" clId="Web-{7B241331-A41B-3FCB-924D-1C03DEEBEB20}" dt="2023-03-20T00:16:28.527" v="3221"/>
        <pc:sldMasterMkLst>
          <pc:docMk/>
          <pc:sldMasterMk cId="1755392715" sldId="2147483882"/>
        </pc:sldMasterMkLst>
        <pc:sldLayoutChg chg="add del mod replId">
          <pc:chgData name="Wasim Saleem (2221253)" userId="S::2221253@student.uwtsd.ac.uk::353f1976-0f28-449c-a282-38236551ff5e" providerId="AD" clId="Web-{7B241331-A41B-3FCB-924D-1C03DEEBEB20}" dt="2023-03-20T00:16:28.527" v="3221"/>
          <pc:sldLayoutMkLst>
            <pc:docMk/>
            <pc:sldMasterMk cId="1755392715" sldId="2147483882"/>
            <pc:sldLayoutMk cId="1508150169" sldId="2147483883"/>
          </pc:sldLayoutMkLst>
        </pc:sldLayoutChg>
        <pc:sldLayoutChg chg="add del mod replId">
          <pc:chgData name="Wasim Saleem (2221253)" userId="S::2221253@student.uwtsd.ac.uk::353f1976-0f28-449c-a282-38236551ff5e" providerId="AD" clId="Web-{7B241331-A41B-3FCB-924D-1C03DEEBEB20}" dt="2023-03-20T00:16:28.527" v="3221"/>
          <pc:sldLayoutMkLst>
            <pc:docMk/>
            <pc:sldMasterMk cId="1755392715" sldId="2147483882"/>
            <pc:sldLayoutMk cId="482364894" sldId="2147483884"/>
          </pc:sldLayoutMkLst>
        </pc:sldLayoutChg>
        <pc:sldLayoutChg chg="add del mod replId">
          <pc:chgData name="Wasim Saleem (2221253)" userId="S::2221253@student.uwtsd.ac.uk::353f1976-0f28-449c-a282-38236551ff5e" providerId="AD" clId="Web-{7B241331-A41B-3FCB-924D-1C03DEEBEB20}" dt="2023-03-20T00:16:28.527" v="3221"/>
          <pc:sldLayoutMkLst>
            <pc:docMk/>
            <pc:sldMasterMk cId="1755392715" sldId="2147483882"/>
            <pc:sldLayoutMk cId="470296295" sldId="2147483885"/>
          </pc:sldLayoutMkLst>
        </pc:sldLayoutChg>
        <pc:sldLayoutChg chg="add del mod replId">
          <pc:chgData name="Wasim Saleem (2221253)" userId="S::2221253@student.uwtsd.ac.uk::353f1976-0f28-449c-a282-38236551ff5e" providerId="AD" clId="Web-{7B241331-A41B-3FCB-924D-1C03DEEBEB20}" dt="2023-03-20T00:16:28.527" v="3221"/>
          <pc:sldLayoutMkLst>
            <pc:docMk/>
            <pc:sldMasterMk cId="1755392715" sldId="2147483882"/>
            <pc:sldLayoutMk cId="1787652962" sldId="2147483886"/>
          </pc:sldLayoutMkLst>
        </pc:sldLayoutChg>
        <pc:sldLayoutChg chg="add del mod replId">
          <pc:chgData name="Wasim Saleem (2221253)" userId="S::2221253@student.uwtsd.ac.uk::353f1976-0f28-449c-a282-38236551ff5e" providerId="AD" clId="Web-{7B241331-A41B-3FCB-924D-1C03DEEBEB20}" dt="2023-03-20T00:16:28.527" v="3221"/>
          <pc:sldLayoutMkLst>
            <pc:docMk/>
            <pc:sldMasterMk cId="1755392715" sldId="2147483882"/>
            <pc:sldLayoutMk cId="1606161412" sldId="2147483887"/>
          </pc:sldLayoutMkLst>
        </pc:sldLayoutChg>
        <pc:sldLayoutChg chg="add del mod replId">
          <pc:chgData name="Wasim Saleem (2221253)" userId="S::2221253@student.uwtsd.ac.uk::353f1976-0f28-449c-a282-38236551ff5e" providerId="AD" clId="Web-{7B241331-A41B-3FCB-924D-1C03DEEBEB20}" dt="2023-03-20T00:16:28.527" v="3221"/>
          <pc:sldLayoutMkLst>
            <pc:docMk/>
            <pc:sldMasterMk cId="1755392715" sldId="2147483882"/>
            <pc:sldLayoutMk cId="3702089344" sldId="2147483888"/>
          </pc:sldLayoutMkLst>
        </pc:sldLayoutChg>
        <pc:sldLayoutChg chg="add del mod replId">
          <pc:chgData name="Wasim Saleem (2221253)" userId="S::2221253@student.uwtsd.ac.uk::353f1976-0f28-449c-a282-38236551ff5e" providerId="AD" clId="Web-{7B241331-A41B-3FCB-924D-1C03DEEBEB20}" dt="2023-03-20T00:16:28.527" v="3221"/>
          <pc:sldLayoutMkLst>
            <pc:docMk/>
            <pc:sldMasterMk cId="1755392715" sldId="2147483882"/>
            <pc:sldLayoutMk cId="3198324906" sldId="2147483889"/>
          </pc:sldLayoutMkLst>
        </pc:sldLayoutChg>
        <pc:sldLayoutChg chg="add del mod replId">
          <pc:chgData name="Wasim Saleem (2221253)" userId="S::2221253@student.uwtsd.ac.uk::353f1976-0f28-449c-a282-38236551ff5e" providerId="AD" clId="Web-{7B241331-A41B-3FCB-924D-1C03DEEBEB20}" dt="2023-03-20T00:16:28.527" v="3221"/>
          <pc:sldLayoutMkLst>
            <pc:docMk/>
            <pc:sldMasterMk cId="1755392715" sldId="2147483882"/>
            <pc:sldLayoutMk cId="318918773" sldId="2147483890"/>
          </pc:sldLayoutMkLst>
        </pc:sldLayoutChg>
        <pc:sldLayoutChg chg="add del mod replId">
          <pc:chgData name="Wasim Saleem (2221253)" userId="S::2221253@student.uwtsd.ac.uk::353f1976-0f28-449c-a282-38236551ff5e" providerId="AD" clId="Web-{7B241331-A41B-3FCB-924D-1C03DEEBEB20}" dt="2023-03-20T00:16:28.527" v="3221"/>
          <pc:sldLayoutMkLst>
            <pc:docMk/>
            <pc:sldMasterMk cId="1755392715" sldId="2147483882"/>
            <pc:sldLayoutMk cId="2433647134" sldId="2147483891"/>
          </pc:sldLayoutMkLst>
        </pc:sldLayoutChg>
        <pc:sldLayoutChg chg="add del mod replId">
          <pc:chgData name="Wasim Saleem (2221253)" userId="S::2221253@student.uwtsd.ac.uk::353f1976-0f28-449c-a282-38236551ff5e" providerId="AD" clId="Web-{7B241331-A41B-3FCB-924D-1C03DEEBEB20}" dt="2023-03-20T00:16:28.527" v="3221"/>
          <pc:sldLayoutMkLst>
            <pc:docMk/>
            <pc:sldMasterMk cId="1755392715" sldId="2147483882"/>
            <pc:sldLayoutMk cId="1725269813" sldId="2147483892"/>
          </pc:sldLayoutMkLst>
        </pc:sldLayoutChg>
        <pc:sldLayoutChg chg="add del mod replId">
          <pc:chgData name="Wasim Saleem (2221253)" userId="S::2221253@student.uwtsd.ac.uk::353f1976-0f28-449c-a282-38236551ff5e" providerId="AD" clId="Web-{7B241331-A41B-3FCB-924D-1C03DEEBEB20}" dt="2023-03-20T00:16:28.527" v="3221"/>
          <pc:sldLayoutMkLst>
            <pc:docMk/>
            <pc:sldMasterMk cId="1755392715" sldId="2147483882"/>
            <pc:sldLayoutMk cId="1716185323" sldId="2147483893"/>
          </pc:sldLayoutMkLst>
        </pc:sldLayoutChg>
      </pc:sldMasterChg>
      <pc:sldMasterChg chg="add del addSldLayout delSldLayout modSldLayout">
        <pc:chgData name="Wasim Saleem (2221253)" userId="S::2221253@student.uwtsd.ac.uk::353f1976-0f28-449c-a282-38236551ff5e" providerId="AD" clId="Web-{7B241331-A41B-3FCB-924D-1C03DEEBEB20}" dt="2023-03-20T00:16:24.480" v="3220"/>
        <pc:sldMasterMkLst>
          <pc:docMk/>
          <pc:sldMasterMk cId="2225774367" sldId="2147483894"/>
        </pc:sldMasterMkLst>
        <pc:sldLayoutChg chg="add del mod replId">
          <pc:chgData name="Wasim Saleem (2221253)" userId="S::2221253@student.uwtsd.ac.uk::353f1976-0f28-449c-a282-38236551ff5e" providerId="AD" clId="Web-{7B241331-A41B-3FCB-924D-1C03DEEBEB20}" dt="2023-03-20T00:16:24.480" v="3220"/>
          <pc:sldLayoutMkLst>
            <pc:docMk/>
            <pc:sldMasterMk cId="2225774367" sldId="2147483894"/>
            <pc:sldLayoutMk cId="1750425962" sldId="2147483895"/>
          </pc:sldLayoutMkLst>
        </pc:sldLayoutChg>
        <pc:sldLayoutChg chg="add del mod replId">
          <pc:chgData name="Wasim Saleem (2221253)" userId="S::2221253@student.uwtsd.ac.uk::353f1976-0f28-449c-a282-38236551ff5e" providerId="AD" clId="Web-{7B241331-A41B-3FCB-924D-1C03DEEBEB20}" dt="2023-03-20T00:16:24.480" v="3220"/>
          <pc:sldLayoutMkLst>
            <pc:docMk/>
            <pc:sldMasterMk cId="2225774367" sldId="2147483894"/>
            <pc:sldLayoutMk cId="3787962976" sldId="2147483896"/>
          </pc:sldLayoutMkLst>
        </pc:sldLayoutChg>
        <pc:sldLayoutChg chg="add del mod replId">
          <pc:chgData name="Wasim Saleem (2221253)" userId="S::2221253@student.uwtsd.ac.uk::353f1976-0f28-449c-a282-38236551ff5e" providerId="AD" clId="Web-{7B241331-A41B-3FCB-924D-1C03DEEBEB20}" dt="2023-03-20T00:16:24.480" v="3220"/>
          <pc:sldLayoutMkLst>
            <pc:docMk/>
            <pc:sldMasterMk cId="2225774367" sldId="2147483894"/>
            <pc:sldLayoutMk cId="3071427865" sldId="2147483897"/>
          </pc:sldLayoutMkLst>
        </pc:sldLayoutChg>
        <pc:sldLayoutChg chg="add del mod replId">
          <pc:chgData name="Wasim Saleem (2221253)" userId="S::2221253@student.uwtsd.ac.uk::353f1976-0f28-449c-a282-38236551ff5e" providerId="AD" clId="Web-{7B241331-A41B-3FCB-924D-1C03DEEBEB20}" dt="2023-03-20T00:16:24.480" v="3220"/>
          <pc:sldLayoutMkLst>
            <pc:docMk/>
            <pc:sldMasterMk cId="2225774367" sldId="2147483894"/>
            <pc:sldLayoutMk cId="276468145" sldId="2147483898"/>
          </pc:sldLayoutMkLst>
        </pc:sldLayoutChg>
        <pc:sldLayoutChg chg="add del mod replId">
          <pc:chgData name="Wasim Saleem (2221253)" userId="S::2221253@student.uwtsd.ac.uk::353f1976-0f28-449c-a282-38236551ff5e" providerId="AD" clId="Web-{7B241331-A41B-3FCB-924D-1C03DEEBEB20}" dt="2023-03-20T00:16:24.480" v="3220"/>
          <pc:sldLayoutMkLst>
            <pc:docMk/>
            <pc:sldMasterMk cId="2225774367" sldId="2147483894"/>
            <pc:sldLayoutMk cId="2345779537" sldId="2147483899"/>
          </pc:sldLayoutMkLst>
        </pc:sldLayoutChg>
        <pc:sldLayoutChg chg="add del mod replId">
          <pc:chgData name="Wasim Saleem (2221253)" userId="S::2221253@student.uwtsd.ac.uk::353f1976-0f28-449c-a282-38236551ff5e" providerId="AD" clId="Web-{7B241331-A41B-3FCB-924D-1C03DEEBEB20}" dt="2023-03-20T00:16:24.480" v="3220"/>
          <pc:sldLayoutMkLst>
            <pc:docMk/>
            <pc:sldMasterMk cId="2225774367" sldId="2147483894"/>
            <pc:sldLayoutMk cId="3155901595" sldId="2147483900"/>
          </pc:sldLayoutMkLst>
        </pc:sldLayoutChg>
        <pc:sldLayoutChg chg="add del mod replId">
          <pc:chgData name="Wasim Saleem (2221253)" userId="S::2221253@student.uwtsd.ac.uk::353f1976-0f28-449c-a282-38236551ff5e" providerId="AD" clId="Web-{7B241331-A41B-3FCB-924D-1C03DEEBEB20}" dt="2023-03-20T00:16:24.480" v="3220"/>
          <pc:sldLayoutMkLst>
            <pc:docMk/>
            <pc:sldMasterMk cId="2225774367" sldId="2147483894"/>
            <pc:sldLayoutMk cId="1989904203" sldId="2147483901"/>
          </pc:sldLayoutMkLst>
        </pc:sldLayoutChg>
        <pc:sldLayoutChg chg="add del mod replId">
          <pc:chgData name="Wasim Saleem (2221253)" userId="S::2221253@student.uwtsd.ac.uk::353f1976-0f28-449c-a282-38236551ff5e" providerId="AD" clId="Web-{7B241331-A41B-3FCB-924D-1C03DEEBEB20}" dt="2023-03-20T00:16:24.480" v="3220"/>
          <pc:sldLayoutMkLst>
            <pc:docMk/>
            <pc:sldMasterMk cId="2225774367" sldId="2147483894"/>
            <pc:sldLayoutMk cId="3144009400" sldId="2147483902"/>
          </pc:sldLayoutMkLst>
        </pc:sldLayoutChg>
        <pc:sldLayoutChg chg="add del mod replId">
          <pc:chgData name="Wasim Saleem (2221253)" userId="S::2221253@student.uwtsd.ac.uk::353f1976-0f28-449c-a282-38236551ff5e" providerId="AD" clId="Web-{7B241331-A41B-3FCB-924D-1C03DEEBEB20}" dt="2023-03-20T00:16:24.480" v="3220"/>
          <pc:sldLayoutMkLst>
            <pc:docMk/>
            <pc:sldMasterMk cId="2225774367" sldId="2147483894"/>
            <pc:sldLayoutMk cId="2717824057" sldId="2147483903"/>
          </pc:sldLayoutMkLst>
        </pc:sldLayoutChg>
        <pc:sldLayoutChg chg="add del mod replId">
          <pc:chgData name="Wasim Saleem (2221253)" userId="S::2221253@student.uwtsd.ac.uk::353f1976-0f28-449c-a282-38236551ff5e" providerId="AD" clId="Web-{7B241331-A41B-3FCB-924D-1C03DEEBEB20}" dt="2023-03-20T00:16:24.480" v="3220"/>
          <pc:sldLayoutMkLst>
            <pc:docMk/>
            <pc:sldMasterMk cId="2225774367" sldId="2147483894"/>
            <pc:sldLayoutMk cId="1116165588" sldId="2147483904"/>
          </pc:sldLayoutMkLst>
        </pc:sldLayoutChg>
        <pc:sldLayoutChg chg="add del mod replId">
          <pc:chgData name="Wasim Saleem (2221253)" userId="S::2221253@student.uwtsd.ac.uk::353f1976-0f28-449c-a282-38236551ff5e" providerId="AD" clId="Web-{7B241331-A41B-3FCB-924D-1C03DEEBEB20}" dt="2023-03-20T00:16:24.480" v="3220"/>
          <pc:sldLayoutMkLst>
            <pc:docMk/>
            <pc:sldMasterMk cId="2225774367" sldId="2147483894"/>
            <pc:sldLayoutMk cId="242952675" sldId="2147483905"/>
          </pc:sldLayoutMkLst>
        </pc:sldLayoutChg>
        <pc:sldLayoutChg chg="add del mod replId">
          <pc:chgData name="Wasim Saleem (2221253)" userId="S::2221253@student.uwtsd.ac.uk::353f1976-0f28-449c-a282-38236551ff5e" providerId="AD" clId="Web-{7B241331-A41B-3FCB-924D-1C03DEEBEB20}" dt="2023-03-20T00:16:24.480" v="3220"/>
          <pc:sldLayoutMkLst>
            <pc:docMk/>
            <pc:sldMasterMk cId="2225774367" sldId="2147483894"/>
            <pc:sldLayoutMk cId="2698096298" sldId="2147483906"/>
          </pc:sldLayoutMkLst>
        </pc:sldLayoutChg>
        <pc:sldLayoutChg chg="add del mod replId">
          <pc:chgData name="Wasim Saleem (2221253)" userId="S::2221253@student.uwtsd.ac.uk::353f1976-0f28-449c-a282-38236551ff5e" providerId="AD" clId="Web-{7B241331-A41B-3FCB-924D-1C03DEEBEB20}" dt="2023-03-20T00:16:24.480" v="3220"/>
          <pc:sldLayoutMkLst>
            <pc:docMk/>
            <pc:sldMasterMk cId="2225774367" sldId="2147483894"/>
            <pc:sldLayoutMk cId="989189024" sldId="2147483907"/>
          </pc:sldLayoutMkLst>
        </pc:sldLayoutChg>
        <pc:sldLayoutChg chg="add del mod replId">
          <pc:chgData name="Wasim Saleem (2221253)" userId="S::2221253@student.uwtsd.ac.uk::353f1976-0f28-449c-a282-38236551ff5e" providerId="AD" clId="Web-{7B241331-A41B-3FCB-924D-1C03DEEBEB20}" dt="2023-03-20T00:16:24.480" v="3220"/>
          <pc:sldLayoutMkLst>
            <pc:docMk/>
            <pc:sldMasterMk cId="2225774367" sldId="2147483894"/>
            <pc:sldLayoutMk cId="2838549145" sldId="2147483908"/>
          </pc:sldLayoutMkLst>
        </pc:sldLayoutChg>
        <pc:sldLayoutChg chg="add del mod replId">
          <pc:chgData name="Wasim Saleem (2221253)" userId="S::2221253@student.uwtsd.ac.uk::353f1976-0f28-449c-a282-38236551ff5e" providerId="AD" clId="Web-{7B241331-A41B-3FCB-924D-1C03DEEBEB20}" dt="2023-03-20T00:16:24.480" v="3220"/>
          <pc:sldLayoutMkLst>
            <pc:docMk/>
            <pc:sldMasterMk cId="2225774367" sldId="2147483894"/>
            <pc:sldLayoutMk cId="174314479" sldId="2147483909"/>
          </pc:sldLayoutMkLst>
        </pc:sldLayoutChg>
        <pc:sldLayoutChg chg="add del mod replId">
          <pc:chgData name="Wasim Saleem (2221253)" userId="S::2221253@student.uwtsd.ac.uk::353f1976-0f28-449c-a282-38236551ff5e" providerId="AD" clId="Web-{7B241331-A41B-3FCB-924D-1C03DEEBEB20}" dt="2023-03-20T00:16:24.480" v="3220"/>
          <pc:sldLayoutMkLst>
            <pc:docMk/>
            <pc:sldMasterMk cId="2225774367" sldId="2147483894"/>
            <pc:sldLayoutMk cId="3293158431" sldId="2147483910"/>
          </pc:sldLayoutMkLst>
        </pc:sldLayoutChg>
      </pc:sldMasterChg>
      <pc:sldMasterChg chg="add del addSldLayout delSldLayout modSldLayout">
        <pc:chgData name="Wasim Saleem (2221253)" userId="S::2221253@student.uwtsd.ac.uk::353f1976-0f28-449c-a282-38236551ff5e" providerId="AD" clId="Web-{7B241331-A41B-3FCB-924D-1C03DEEBEB20}" dt="2023-03-20T00:16:19.573" v="3219"/>
        <pc:sldMasterMkLst>
          <pc:docMk/>
          <pc:sldMasterMk cId="801498487" sldId="2147483911"/>
        </pc:sldMasterMkLst>
        <pc:sldLayoutChg chg="add del mod replId">
          <pc:chgData name="Wasim Saleem (2221253)" userId="S::2221253@student.uwtsd.ac.uk::353f1976-0f28-449c-a282-38236551ff5e" providerId="AD" clId="Web-{7B241331-A41B-3FCB-924D-1C03DEEBEB20}" dt="2023-03-20T00:16:19.573" v="3219"/>
          <pc:sldLayoutMkLst>
            <pc:docMk/>
            <pc:sldMasterMk cId="801498487" sldId="2147483911"/>
            <pc:sldLayoutMk cId="1218691083" sldId="2147483912"/>
          </pc:sldLayoutMkLst>
        </pc:sldLayoutChg>
        <pc:sldLayoutChg chg="add del mod replId">
          <pc:chgData name="Wasim Saleem (2221253)" userId="S::2221253@student.uwtsd.ac.uk::353f1976-0f28-449c-a282-38236551ff5e" providerId="AD" clId="Web-{7B241331-A41B-3FCB-924D-1C03DEEBEB20}" dt="2023-03-20T00:16:19.573" v="3219"/>
          <pc:sldLayoutMkLst>
            <pc:docMk/>
            <pc:sldMasterMk cId="801498487" sldId="2147483911"/>
            <pc:sldLayoutMk cId="1876136872" sldId="2147483913"/>
          </pc:sldLayoutMkLst>
        </pc:sldLayoutChg>
        <pc:sldLayoutChg chg="add del mod replId">
          <pc:chgData name="Wasim Saleem (2221253)" userId="S::2221253@student.uwtsd.ac.uk::353f1976-0f28-449c-a282-38236551ff5e" providerId="AD" clId="Web-{7B241331-A41B-3FCB-924D-1C03DEEBEB20}" dt="2023-03-20T00:16:19.573" v="3219"/>
          <pc:sldLayoutMkLst>
            <pc:docMk/>
            <pc:sldMasterMk cId="801498487" sldId="2147483911"/>
            <pc:sldLayoutMk cId="3899316106" sldId="2147483914"/>
          </pc:sldLayoutMkLst>
        </pc:sldLayoutChg>
        <pc:sldLayoutChg chg="add del mod replId">
          <pc:chgData name="Wasim Saleem (2221253)" userId="S::2221253@student.uwtsd.ac.uk::353f1976-0f28-449c-a282-38236551ff5e" providerId="AD" clId="Web-{7B241331-A41B-3FCB-924D-1C03DEEBEB20}" dt="2023-03-20T00:16:19.573" v="3219"/>
          <pc:sldLayoutMkLst>
            <pc:docMk/>
            <pc:sldMasterMk cId="801498487" sldId="2147483911"/>
            <pc:sldLayoutMk cId="156445624" sldId="2147483915"/>
          </pc:sldLayoutMkLst>
        </pc:sldLayoutChg>
        <pc:sldLayoutChg chg="add del mod replId">
          <pc:chgData name="Wasim Saleem (2221253)" userId="S::2221253@student.uwtsd.ac.uk::353f1976-0f28-449c-a282-38236551ff5e" providerId="AD" clId="Web-{7B241331-A41B-3FCB-924D-1C03DEEBEB20}" dt="2023-03-20T00:16:19.573" v="3219"/>
          <pc:sldLayoutMkLst>
            <pc:docMk/>
            <pc:sldMasterMk cId="801498487" sldId="2147483911"/>
            <pc:sldLayoutMk cId="3771982604" sldId="2147483916"/>
          </pc:sldLayoutMkLst>
        </pc:sldLayoutChg>
        <pc:sldLayoutChg chg="add del mod replId">
          <pc:chgData name="Wasim Saleem (2221253)" userId="S::2221253@student.uwtsd.ac.uk::353f1976-0f28-449c-a282-38236551ff5e" providerId="AD" clId="Web-{7B241331-A41B-3FCB-924D-1C03DEEBEB20}" dt="2023-03-20T00:16:19.573" v="3219"/>
          <pc:sldLayoutMkLst>
            <pc:docMk/>
            <pc:sldMasterMk cId="801498487" sldId="2147483911"/>
            <pc:sldLayoutMk cId="1115178875" sldId="2147483917"/>
          </pc:sldLayoutMkLst>
        </pc:sldLayoutChg>
        <pc:sldLayoutChg chg="add del mod replId">
          <pc:chgData name="Wasim Saleem (2221253)" userId="S::2221253@student.uwtsd.ac.uk::353f1976-0f28-449c-a282-38236551ff5e" providerId="AD" clId="Web-{7B241331-A41B-3FCB-924D-1C03DEEBEB20}" dt="2023-03-20T00:16:19.573" v="3219"/>
          <pc:sldLayoutMkLst>
            <pc:docMk/>
            <pc:sldMasterMk cId="801498487" sldId="2147483911"/>
            <pc:sldLayoutMk cId="1203955694" sldId="2147483918"/>
          </pc:sldLayoutMkLst>
        </pc:sldLayoutChg>
        <pc:sldLayoutChg chg="add del mod replId">
          <pc:chgData name="Wasim Saleem (2221253)" userId="S::2221253@student.uwtsd.ac.uk::353f1976-0f28-449c-a282-38236551ff5e" providerId="AD" clId="Web-{7B241331-A41B-3FCB-924D-1C03DEEBEB20}" dt="2023-03-20T00:16:19.573" v="3219"/>
          <pc:sldLayoutMkLst>
            <pc:docMk/>
            <pc:sldMasterMk cId="801498487" sldId="2147483911"/>
            <pc:sldLayoutMk cId="2412348085" sldId="2147483919"/>
          </pc:sldLayoutMkLst>
        </pc:sldLayoutChg>
        <pc:sldLayoutChg chg="add del mod replId">
          <pc:chgData name="Wasim Saleem (2221253)" userId="S::2221253@student.uwtsd.ac.uk::353f1976-0f28-449c-a282-38236551ff5e" providerId="AD" clId="Web-{7B241331-A41B-3FCB-924D-1C03DEEBEB20}" dt="2023-03-20T00:16:19.573" v="3219"/>
          <pc:sldLayoutMkLst>
            <pc:docMk/>
            <pc:sldMasterMk cId="801498487" sldId="2147483911"/>
            <pc:sldLayoutMk cId="158616742" sldId="2147483920"/>
          </pc:sldLayoutMkLst>
        </pc:sldLayoutChg>
        <pc:sldLayoutChg chg="add del mod replId">
          <pc:chgData name="Wasim Saleem (2221253)" userId="S::2221253@student.uwtsd.ac.uk::353f1976-0f28-449c-a282-38236551ff5e" providerId="AD" clId="Web-{7B241331-A41B-3FCB-924D-1C03DEEBEB20}" dt="2023-03-20T00:16:19.573" v="3219"/>
          <pc:sldLayoutMkLst>
            <pc:docMk/>
            <pc:sldMasterMk cId="801498487" sldId="2147483911"/>
            <pc:sldLayoutMk cId="2015407672" sldId="2147483921"/>
          </pc:sldLayoutMkLst>
        </pc:sldLayoutChg>
        <pc:sldLayoutChg chg="add del mod replId">
          <pc:chgData name="Wasim Saleem (2221253)" userId="S::2221253@student.uwtsd.ac.uk::353f1976-0f28-449c-a282-38236551ff5e" providerId="AD" clId="Web-{7B241331-A41B-3FCB-924D-1C03DEEBEB20}" dt="2023-03-20T00:16:19.573" v="3219"/>
          <pc:sldLayoutMkLst>
            <pc:docMk/>
            <pc:sldMasterMk cId="801498487" sldId="2147483911"/>
            <pc:sldLayoutMk cId="1168473573" sldId="2147483922"/>
          </pc:sldLayoutMkLst>
        </pc:sldLayoutChg>
        <pc:sldLayoutChg chg="add del mod replId">
          <pc:chgData name="Wasim Saleem (2221253)" userId="S::2221253@student.uwtsd.ac.uk::353f1976-0f28-449c-a282-38236551ff5e" providerId="AD" clId="Web-{7B241331-A41B-3FCB-924D-1C03DEEBEB20}" dt="2023-03-20T00:16:19.573" v="3219"/>
          <pc:sldLayoutMkLst>
            <pc:docMk/>
            <pc:sldMasterMk cId="801498487" sldId="2147483911"/>
            <pc:sldLayoutMk cId="681827174" sldId="2147483923"/>
          </pc:sldLayoutMkLst>
        </pc:sldLayoutChg>
        <pc:sldLayoutChg chg="add del mod replId">
          <pc:chgData name="Wasim Saleem (2221253)" userId="S::2221253@student.uwtsd.ac.uk::353f1976-0f28-449c-a282-38236551ff5e" providerId="AD" clId="Web-{7B241331-A41B-3FCB-924D-1C03DEEBEB20}" dt="2023-03-20T00:16:19.573" v="3219"/>
          <pc:sldLayoutMkLst>
            <pc:docMk/>
            <pc:sldMasterMk cId="801498487" sldId="2147483911"/>
            <pc:sldLayoutMk cId="4130159930" sldId="2147483924"/>
          </pc:sldLayoutMkLst>
        </pc:sldLayoutChg>
        <pc:sldLayoutChg chg="add del mod replId">
          <pc:chgData name="Wasim Saleem (2221253)" userId="S::2221253@student.uwtsd.ac.uk::353f1976-0f28-449c-a282-38236551ff5e" providerId="AD" clId="Web-{7B241331-A41B-3FCB-924D-1C03DEEBEB20}" dt="2023-03-20T00:16:19.573" v="3219"/>
          <pc:sldLayoutMkLst>
            <pc:docMk/>
            <pc:sldMasterMk cId="801498487" sldId="2147483911"/>
            <pc:sldLayoutMk cId="1190772205" sldId="2147483925"/>
          </pc:sldLayoutMkLst>
        </pc:sldLayoutChg>
        <pc:sldLayoutChg chg="add del mod replId">
          <pc:chgData name="Wasim Saleem (2221253)" userId="S::2221253@student.uwtsd.ac.uk::353f1976-0f28-449c-a282-38236551ff5e" providerId="AD" clId="Web-{7B241331-A41B-3FCB-924D-1C03DEEBEB20}" dt="2023-03-20T00:16:19.573" v="3219"/>
          <pc:sldLayoutMkLst>
            <pc:docMk/>
            <pc:sldMasterMk cId="801498487" sldId="2147483911"/>
            <pc:sldLayoutMk cId="4196295591" sldId="2147483926"/>
          </pc:sldLayoutMkLst>
        </pc:sldLayoutChg>
        <pc:sldLayoutChg chg="add del mod replId">
          <pc:chgData name="Wasim Saleem (2221253)" userId="S::2221253@student.uwtsd.ac.uk::353f1976-0f28-449c-a282-38236551ff5e" providerId="AD" clId="Web-{7B241331-A41B-3FCB-924D-1C03DEEBEB20}" dt="2023-03-20T00:16:19.573" v="3219"/>
          <pc:sldLayoutMkLst>
            <pc:docMk/>
            <pc:sldMasterMk cId="801498487" sldId="2147483911"/>
            <pc:sldLayoutMk cId="1936437008" sldId="2147483927"/>
          </pc:sldLayoutMkLst>
        </pc:sldLayoutChg>
      </pc:sldMasterChg>
      <pc:sldMasterChg chg="add del addSldLayout delSldLayout modSldLayout">
        <pc:chgData name="Wasim Saleem (2221253)" userId="S::2221253@student.uwtsd.ac.uk::353f1976-0f28-449c-a282-38236551ff5e" providerId="AD" clId="Web-{7B241331-A41B-3FCB-924D-1C03DEEBEB20}" dt="2023-03-20T00:16:16.089" v="3218"/>
        <pc:sldMasterMkLst>
          <pc:docMk/>
          <pc:sldMasterMk cId="358312907" sldId="2147483928"/>
        </pc:sldMasterMkLst>
        <pc:sldLayoutChg chg="add del mod replId">
          <pc:chgData name="Wasim Saleem (2221253)" userId="S::2221253@student.uwtsd.ac.uk::353f1976-0f28-449c-a282-38236551ff5e" providerId="AD" clId="Web-{7B241331-A41B-3FCB-924D-1C03DEEBEB20}" dt="2023-03-20T00:16:16.089" v="3218"/>
          <pc:sldLayoutMkLst>
            <pc:docMk/>
            <pc:sldMasterMk cId="358312907" sldId="2147483928"/>
            <pc:sldLayoutMk cId="2805352541" sldId="2147483929"/>
          </pc:sldLayoutMkLst>
        </pc:sldLayoutChg>
        <pc:sldLayoutChg chg="add del mod replId">
          <pc:chgData name="Wasim Saleem (2221253)" userId="S::2221253@student.uwtsd.ac.uk::353f1976-0f28-449c-a282-38236551ff5e" providerId="AD" clId="Web-{7B241331-A41B-3FCB-924D-1C03DEEBEB20}" dt="2023-03-20T00:16:16.089" v="3218"/>
          <pc:sldLayoutMkLst>
            <pc:docMk/>
            <pc:sldMasterMk cId="358312907" sldId="2147483928"/>
            <pc:sldLayoutMk cId="306061569" sldId="2147483930"/>
          </pc:sldLayoutMkLst>
        </pc:sldLayoutChg>
        <pc:sldLayoutChg chg="add del mod replId">
          <pc:chgData name="Wasim Saleem (2221253)" userId="S::2221253@student.uwtsd.ac.uk::353f1976-0f28-449c-a282-38236551ff5e" providerId="AD" clId="Web-{7B241331-A41B-3FCB-924D-1C03DEEBEB20}" dt="2023-03-20T00:16:16.089" v="3218"/>
          <pc:sldLayoutMkLst>
            <pc:docMk/>
            <pc:sldMasterMk cId="358312907" sldId="2147483928"/>
            <pc:sldLayoutMk cId="1568101569" sldId="2147483931"/>
          </pc:sldLayoutMkLst>
        </pc:sldLayoutChg>
        <pc:sldLayoutChg chg="add del mod replId">
          <pc:chgData name="Wasim Saleem (2221253)" userId="S::2221253@student.uwtsd.ac.uk::353f1976-0f28-449c-a282-38236551ff5e" providerId="AD" clId="Web-{7B241331-A41B-3FCB-924D-1C03DEEBEB20}" dt="2023-03-20T00:16:16.089" v="3218"/>
          <pc:sldLayoutMkLst>
            <pc:docMk/>
            <pc:sldMasterMk cId="358312907" sldId="2147483928"/>
            <pc:sldLayoutMk cId="400659649" sldId="2147483932"/>
          </pc:sldLayoutMkLst>
        </pc:sldLayoutChg>
        <pc:sldLayoutChg chg="add del mod replId">
          <pc:chgData name="Wasim Saleem (2221253)" userId="S::2221253@student.uwtsd.ac.uk::353f1976-0f28-449c-a282-38236551ff5e" providerId="AD" clId="Web-{7B241331-A41B-3FCB-924D-1C03DEEBEB20}" dt="2023-03-20T00:16:16.089" v="3218"/>
          <pc:sldLayoutMkLst>
            <pc:docMk/>
            <pc:sldMasterMk cId="358312907" sldId="2147483928"/>
            <pc:sldLayoutMk cId="531908881" sldId="2147483933"/>
          </pc:sldLayoutMkLst>
        </pc:sldLayoutChg>
        <pc:sldLayoutChg chg="add del mod replId">
          <pc:chgData name="Wasim Saleem (2221253)" userId="S::2221253@student.uwtsd.ac.uk::353f1976-0f28-449c-a282-38236551ff5e" providerId="AD" clId="Web-{7B241331-A41B-3FCB-924D-1C03DEEBEB20}" dt="2023-03-20T00:16:16.089" v="3218"/>
          <pc:sldLayoutMkLst>
            <pc:docMk/>
            <pc:sldMasterMk cId="358312907" sldId="2147483928"/>
            <pc:sldLayoutMk cId="1288596465" sldId="2147483934"/>
          </pc:sldLayoutMkLst>
        </pc:sldLayoutChg>
        <pc:sldLayoutChg chg="add del mod replId">
          <pc:chgData name="Wasim Saleem (2221253)" userId="S::2221253@student.uwtsd.ac.uk::353f1976-0f28-449c-a282-38236551ff5e" providerId="AD" clId="Web-{7B241331-A41B-3FCB-924D-1C03DEEBEB20}" dt="2023-03-20T00:16:16.089" v="3218"/>
          <pc:sldLayoutMkLst>
            <pc:docMk/>
            <pc:sldMasterMk cId="358312907" sldId="2147483928"/>
            <pc:sldLayoutMk cId="2946350947" sldId="2147483935"/>
          </pc:sldLayoutMkLst>
        </pc:sldLayoutChg>
        <pc:sldLayoutChg chg="add del mod replId">
          <pc:chgData name="Wasim Saleem (2221253)" userId="S::2221253@student.uwtsd.ac.uk::353f1976-0f28-449c-a282-38236551ff5e" providerId="AD" clId="Web-{7B241331-A41B-3FCB-924D-1C03DEEBEB20}" dt="2023-03-20T00:16:16.089" v="3218"/>
          <pc:sldLayoutMkLst>
            <pc:docMk/>
            <pc:sldMasterMk cId="358312907" sldId="2147483928"/>
            <pc:sldLayoutMk cId="3232683330" sldId="2147483936"/>
          </pc:sldLayoutMkLst>
        </pc:sldLayoutChg>
        <pc:sldLayoutChg chg="add del mod replId">
          <pc:chgData name="Wasim Saleem (2221253)" userId="S::2221253@student.uwtsd.ac.uk::353f1976-0f28-449c-a282-38236551ff5e" providerId="AD" clId="Web-{7B241331-A41B-3FCB-924D-1C03DEEBEB20}" dt="2023-03-20T00:16:16.089" v="3218"/>
          <pc:sldLayoutMkLst>
            <pc:docMk/>
            <pc:sldMasterMk cId="358312907" sldId="2147483928"/>
            <pc:sldLayoutMk cId="1572516591" sldId="2147483937"/>
          </pc:sldLayoutMkLst>
        </pc:sldLayoutChg>
        <pc:sldLayoutChg chg="add del mod replId">
          <pc:chgData name="Wasim Saleem (2221253)" userId="S::2221253@student.uwtsd.ac.uk::353f1976-0f28-449c-a282-38236551ff5e" providerId="AD" clId="Web-{7B241331-A41B-3FCB-924D-1C03DEEBEB20}" dt="2023-03-20T00:16:16.089" v="3218"/>
          <pc:sldLayoutMkLst>
            <pc:docMk/>
            <pc:sldMasterMk cId="358312907" sldId="2147483928"/>
            <pc:sldLayoutMk cId="3572920864" sldId="2147483938"/>
          </pc:sldLayoutMkLst>
        </pc:sldLayoutChg>
        <pc:sldLayoutChg chg="add del mod replId">
          <pc:chgData name="Wasim Saleem (2221253)" userId="S::2221253@student.uwtsd.ac.uk::353f1976-0f28-449c-a282-38236551ff5e" providerId="AD" clId="Web-{7B241331-A41B-3FCB-924D-1C03DEEBEB20}" dt="2023-03-20T00:16:16.089" v="3218"/>
          <pc:sldLayoutMkLst>
            <pc:docMk/>
            <pc:sldMasterMk cId="358312907" sldId="2147483928"/>
            <pc:sldLayoutMk cId="3769111638" sldId="2147483939"/>
          </pc:sldLayoutMkLst>
        </pc:sldLayoutChg>
        <pc:sldLayoutChg chg="add del mod replId">
          <pc:chgData name="Wasim Saleem (2221253)" userId="S::2221253@student.uwtsd.ac.uk::353f1976-0f28-449c-a282-38236551ff5e" providerId="AD" clId="Web-{7B241331-A41B-3FCB-924D-1C03DEEBEB20}" dt="2023-03-20T00:16:16.089" v="3218"/>
          <pc:sldLayoutMkLst>
            <pc:docMk/>
            <pc:sldMasterMk cId="358312907" sldId="2147483928"/>
            <pc:sldLayoutMk cId="754976965" sldId="2147483940"/>
          </pc:sldLayoutMkLst>
        </pc:sldLayoutChg>
        <pc:sldLayoutChg chg="add del mod replId">
          <pc:chgData name="Wasim Saleem (2221253)" userId="S::2221253@student.uwtsd.ac.uk::353f1976-0f28-449c-a282-38236551ff5e" providerId="AD" clId="Web-{7B241331-A41B-3FCB-924D-1C03DEEBEB20}" dt="2023-03-20T00:16:16.089" v="3218"/>
          <pc:sldLayoutMkLst>
            <pc:docMk/>
            <pc:sldMasterMk cId="358312907" sldId="2147483928"/>
            <pc:sldLayoutMk cId="2098528918" sldId="2147483941"/>
          </pc:sldLayoutMkLst>
        </pc:sldLayoutChg>
        <pc:sldLayoutChg chg="add del mod replId">
          <pc:chgData name="Wasim Saleem (2221253)" userId="S::2221253@student.uwtsd.ac.uk::353f1976-0f28-449c-a282-38236551ff5e" providerId="AD" clId="Web-{7B241331-A41B-3FCB-924D-1C03DEEBEB20}" dt="2023-03-20T00:16:16.089" v="3218"/>
          <pc:sldLayoutMkLst>
            <pc:docMk/>
            <pc:sldMasterMk cId="358312907" sldId="2147483928"/>
            <pc:sldLayoutMk cId="178950698" sldId="2147483942"/>
          </pc:sldLayoutMkLst>
        </pc:sldLayoutChg>
        <pc:sldLayoutChg chg="add del mod replId">
          <pc:chgData name="Wasim Saleem (2221253)" userId="S::2221253@student.uwtsd.ac.uk::353f1976-0f28-449c-a282-38236551ff5e" providerId="AD" clId="Web-{7B241331-A41B-3FCB-924D-1C03DEEBEB20}" dt="2023-03-20T00:16:16.089" v="3218"/>
          <pc:sldLayoutMkLst>
            <pc:docMk/>
            <pc:sldMasterMk cId="358312907" sldId="2147483928"/>
            <pc:sldLayoutMk cId="2144824133" sldId="2147483943"/>
          </pc:sldLayoutMkLst>
        </pc:sldLayoutChg>
        <pc:sldLayoutChg chg="add del mod replId">
          <pc:chgData name="Wasim Saleem (2221253)" userId="S::2221253@student.uwtsd.ac.uk::353f1976-0f28-449c-a282-38236551ff5e" providerId="AD" clId="Web-{7B241331-A41B-3FCB-924D-1C03DEEBEB20}" dt="2023-03-20T00:16:16.089" v="3218"/>
          <pc:sldLayoutMkLst>
            <pc:docMk/>
            <pc:sldMasterMk cId="358312907" sldId="2147483928"/>
            <pc:sldLayoutMk cId="2901081011" sldId="2147483944"/>
          </pc:sldLayoutMkLst>
        </pc:sldLayoutChg>
        <pc:sldLayoutChg chg="add del mod replId">
          <pc:chgData name="Wasim Saleem (2221253)" userId="S::2221253@student.uwtsd.ac.uk::353f1976-0f28-449c-a282-38236551ff5e" providerId="AD" clId="Web-{7B241331-A41B-3FCB-924D-1C03DEEBEB20}" dt="2023-03-20T00:16:16.089" v="3218"/>
          <pc:sldLayoutMkLst>
            <pc:docMk/>
            <pc:sldMasterMk cId="358312907" sldId="2147483928"/>
            <pc:sldLayoutMk cId="293650664" sldId="2147483945"/>
          </pc:sldLayoutMkLst>
        </pc:sldLayoutChg>
      </pc:sldMasterChg>
      <pc:sldMasterChg chg="add del addSldLayout delSldLayout modSldLayout">
        <pc:chgData name="Wasim Saleem (2221253)" userId="S::2221253@student.uwtsd.ac.uk::353f1976-0f28-449c-a282-38236551ff5e" providerId="AD" clId="Web-{7B241331-A41B-3FCB-924D-1C03DEEBEB20}" dt="2023-03-20T00:16:11.386" v="3217"/>
        <pc:sldMasterMkLst>
          <pc:docMk/>
          <pc:sldMasterMk cId="2004952678" sldId="2147483946"/>
        </pc:sldMasterMkLst>
        <pc:sldLayoutChg chg="add del mod replId">
          <pc:chgData name="Wasim Saleem (2221253)" userId="S::2221253@student.uwtsd.ac.uk::353f1976-0f28-449c-a282-38236551ff5e" providerId="AD" clId="Web-{7B241331-A41B-3FCB-924D-1C03DEEBEB20}" dt="2023-03-20T00:16:11.386" v="3217"/>
          <pc:sldLayoutMkLst>
            <pc:docMk/>
            <pc:sldMasterMk cId="2004952678" sldId="2147483946"/>
            <pc:sldLayoutMk cId="4237235604" sldId="2147483947"/>
          </pc:sldLayoutMkLst>
        </pc:sldLayoutChg>
        <pc:sldLayoutChg chg="add del mod replId">
          <pc:chgData name="Wasim Saleem (2221253)" userId="S::2221253@student.uwtsd.ac.uk::353f1976-0f28-449c-a282-38236551ff5e" providerId="AD" clId="Web-{7B241331-A41B-3FCB-924D-1C03DEEBEB20}" dt="2023-03-20T00:16:11.386" v="3217"/>
          <pc:sldLayoutMkLst>
            <pc:docMk/>
            <pc:sldMasterMk cId="2004952678" sldId="2147483946"/>
            <pc:sldLayoutMk cId="783381260" sldId="2147483948"/>
          </pc:sldLayoutMkLst>
        </pc:sldLayoutChg>
        <pc:sldLayoutChg chg="add del mod replId">
          <pc:chgData name="Wasim Saleem (2221253)" userId="S::2221253@student.uwtsd.ac.uk::353f1976-0f28-449c-a282-38236551ff5e" providerId="AD" clId="Web-{7B241331-A41B-3FCB-924D-1C03DEEBEB20}" dt="2023-03-20T00:16:11.386" v="3217"/>
          <pc:sldLayoutMkLst>
            <pc:docMk/>
            <pc:sldMasterMk cId="2004952678" sldId="2147483946"/>
            <pc:sldLayoutMk cId="3582232076" sldId="2147483949"/>
          </pc:sldLayoutMkLst>
        </pc:sldLayoutChg>
        <pc:sldLayoutChg chg="add del mod replId">
          <pc:chgData name="Wasim Saleem (2221253)" userId="S::2221253@student.uwtsd.ac.uk::353f1976-0f28-449c-a282-38236551ff5e" providerId="AD" clId="Web-{7B241331-A41B-3FCB-924D-1C03DEEBEB20}" dt="2023-03-20T00:16:11.386" v="3217"/>
          <pc:sldLayoutMkLst>
            <pc:docMk/>
            <pc:sldMasterMk cId="2004952678" sldId="2147483946"/>
            <pc:sldLayoutMk cId="3306537861" sldId="2147483950"/>
          </pc:sldLayoutMkLst>
        </pc:sldLayoutChg>
        <pc:sldLayoutChg chg="add del mod replId">
          <pc:chgData name="Wasim Saleem (2221253)" userId="S::2221253@student.uwtsd.ac.uk::353f1976-0f28-449c-a282-38236551ff5e" providerId="AD" clId="Web-{7B241331-A41B-3FCB-924D-1C03DEEBEB20}" dt="2023-03-20T00:16:11.386" v="3217"/>
          <pc:sldLayoutMkLst>
            <pc:docMk/>
            <pc:sldMasterMk cId="2004952678" sldId="2147483946"/>
            <pc:sldLayoutMk cId="2871997954" sldId="2147483951"/>
          </pc:sldLayoutMkLst>
        </pc:sldLayoutChg>
        <pc:sldLayoutChg chg="add del mod replId">
          <pc:chgData name="Wasim Saleem (2221253)" userId="S::2221253@student.uwtsd.ac.uk::353f1976-0f28-449c-a282-38236551ff5e" providerId="AD" clId="Web-{7B241331-A41B-3FCB-924D-1C03DEEBEB20}" dt="2023-03-20T00:16:11.386" v="3217"/>
          <pc:sldLayoutMkLst>
            <pc:docMk/>
            <pc:sldMasterMk cId="2004952678" sldId="2147483946"/>
            <pc:sldLayoutMk cId="366811539" sldId="2147483952"/>
          </pc:sldLayoutMkLst>
        </pc:sldLayoutChg>
        <pc:sldLayoutChg chg="add del mod replId">
          <pc:chgData name="Wasim Saleem (2221253)" userId="S::2221253@student.uwtsd.ac.uk::353f1976-0f28-449c-a282-38236551ff5e" providerId="AD" clId="Web-{7B241331-A41B-3FCB-924D-1C03DEEBEB20}" dt="2023-03-20T00:16:11.386" v="3217"/>
          <pc:sldLayoutMkLst>
            <pc:docMk/>
            <pc:sldMasterMk cId="2004952678" sldId="2147483946"/>
            <pc:sldLayoutMk cId="1946169299" sldId="2147483953"/>
          </pc:sldLayoutMkLst>
        </pc:sldLayoutChg>
        <pc:sldLayoutChg chg="add del mod replId">
          <pc:chgData name="Wasim Saleem (2221253)" userId="S::2221253@student.uwtsd.ac.uk::353f1976-0f28-449c-a282-38236551ff5e" providerId="AD" clId="Web-{7B241331-A41B-3FCB-924D-1C03DEEBEB20}" dt="2023-03-20T00:16:11.386" v="3217"/>
          <pc:sldLayoutMkLst>
            <pc:docMk/>
            <pc:sldMasterMk cId="2004952678" sldId="2147483946"/>
            <pc:sldLayoutMk cId="1202090934" sldId="2147483954"/>
          </pc:sldLayoutMkLst>
        </pc:sldLayoutChg>
        <pc:sldLayoutChg chg="add del mod replId">
          <pc:chgData name="Wasim Saleem (2221253)" userId="S::2221253@student.uwtsd.ac.uk::353f1976-0f28-449c-a282-38236551ff5e" providerId="AD" clId="Web-{7B241331-A41B-3FCB-924D-1C03DEEBEB20}" dt="2023-03-20T00:16:11.386" v="3217"/>
          <pc:sldLayoutMkLst>
            <pc:docMk/>
            <pc:sldMasterMk cId="2004952678" sldId="2147483946"/>
            <pc:sldLayoutMk cId="2295149828" sldId="2147483955"/>
          </pc:sldLayoutMkLst>
        </pc:sldLayoutChg>
        <pc:sldLayoutChg chg="add del mod replId">
          <pc:chgData name="Wasim Saleem (2221253)" userId="S::2221253@student.uwtsd.ac.uk::353f1976-0f28-449c-a282-38236551ff5e" providerId="AD" clId="Web-{7B241331-A41B-3FCB-924D-1C03DEEBEB20}" dt="2023-03-20T00:16:11.386" v="3217"/>
          <pc:sldLayoutMkLst>
            <pc:docMk/>
            <pc:sldMasterMk cId="2004952678" sldId="2147483946"/>
            <pc:sldLayoutMk cId="2866158153" sldId="2147483956"/>
          </pc:sldLayoutMkLst>
        </pc:sldLayoutChg>
        <pc:sldLayoutChg chg="add del mod replId">
          <pc:chgData name="Wasim Saleem (2221253)" userId="S::2221253@student.uwtsd.ac.uk::353f1976-0f28-449c-a282-38236551ff5e" providerId="AD" clId="Web-{7B241331-A41B-3FCB-924D-1C03DEEBEB20}" dt="2023-03-20T00:16:11.386" v="3217"/>
          <pc:sldLayoutMkLst>
            <pc:docMk/>
            <pc:sldMasterMk cId="2004952678" sldId="2147483946"/>
            <pc:sldLayoutMk cId="141412864" sldId="2147483957"/>
          </pc:sldLayoutMkLst>
        </pc:sldLayoutChg>
      </pc:sldMasterChg>
      <pc:sldMasterChg chg="add del addSldLayout delSldLayout modSldLayout">
        <pc:chgData name="Wasim Saleem (2221253)" userId="S::2221253@student.uwtsd.ac.uk::353f1976-0f28-449c-a282-38236551ff5e" providerId="AD" clId="Web-{7B241331-A41B-3FCB-924D-1C03DEEBEB20}" dt="2023-03-20T00:16:07.839" v="3216"/>
        <pc:sldMasterMkLst>
          <pc:docMk/>
          <pc:sldMasterMk cId="4021556544" sldId="2147483958"/>
        </pc:sldMasterMkLst>
        <pc:sldLayoutChg chg="add del mod replId">
          <pc:chgData name="Wasim Saleem (2221253)" userId="S::2221253@student.uwtsd.ac.uk::353f1976-0f28-449c-a282-38236551ff5e" providerId="AD" clId="Web-{7B241331-A41B-3FCB-924D-1C03DEEBEB20}" dt="2023-03-20T00:16:07.839" v="3216"/>
          <pc:sldLayoutMkLst>
            <pc:docMk/>
            <pc:sldMasterMk cId="4021556544" sldId="2147483958"/>
            <pc:sldLayoutMk cId="3908474936" sldId="2147483959"/>
          </pc:sldLayoutMkLst>
        </pc:sldLayoutChg>
        <pc:sldLayoutChg chg="add del mod replId">
          <pc:chgData name="Wasim Saleem (2221253)" userId="S::2221253@student.uwtsd.ac.uk::353f1976-0f28-449c-a282-38236551ff5e" providerId="AD" clId="Web-{7B241331-A41B-3FCB-924D-1C03DEEBEB20}" dt="2023-03-20T00:16:07.839" v="3216"/>
          <pc:sldLayoutMkLst>
            <pc:docMk/>
            <pc:sldMasterMk cId="4021556544" sldId="2147483958"/>
            <pc:sldLayoutMk cId="1587248171" sldId="2147483960"/>
          </pc:sldLayoutMkLst>
        </pc:sldLayoutChg>
        <pc:sldLayoutChg chg="add del mod replId">
          <pc:chgData name="Wasim Saleem (2221253)" userId="S::2221253@student.uwtsd.ac.uk::353f1976-0f28-449c-a282-38236551ff5e" providerId="AD" clId="Web-{7B241331-A41B-3FCB-924D-1C03DEEBEB20}" dt="2023-03-20T00:16:07.839" v="3216"/>
          <pc:sldLayoutMkLst>
            <pc:docMk/>
            <pc:sldMasterMk cId="4021556544" sldId="2147483958"/>
            <pc:sldLayoutMk cId="3155537287" sldId="2147483961"/>
          </pc:sldLayoutMkLst>
        </pc:sldLayoutChg>
        <pc:sldLayoutChg chg="add del mod replId">
          <pc:chgData name="Wasim Saleem (2221253)" userId="S::2221253@student.uwtsd.ac.uk::353f1976-0f28-449c-a282-38236551ff5e" providerId="AD" clId="Web-{7B241331-A41B-3FCB-924D-1C03DEEBEB20}" dt="2023-03-20T00:16:07.839" v="3216"/>
          <pc:sldLayoutMkLst>
            <pc:docMk/>
            <pc:sldMasterMk cId="4021556544" sldId="2147483958"/>
            <pc:sldLayoutMk cId="3162836884" sldId="2147483962"/>
          </pc:sldLayoutMkLst>
        </pc:sldLayoutChg>
        <pc:sldLayoutChg chg="add del mod replId">
          <pc:chgData name="Wasim Saleem (2221253)" userId="S::2221253@student.uwtsd.ac.uk::353f1976-0f28-449c-a282-38236551ff5e" providerId="AD" clId="Web-{7B241331-A41B-3FCB-924D-1C03DEEBEB20}" dt="2023-03-20T00:16:07.839" v="3216"/>
          <pc:sldLayoutMkLst>
            <pc:docMk/>
            <pc:sldMasterMk cId="4021556544" sldId="2147483958"/>
            <pc:sldLayoutMk cId="543781093" sldId="2147483963"/>
          </pc:sldLayoutMkLst>
        </pc:sldLayoutChg>
        <pc:sldLayoutChg chg="add del mod replId">
          <pc:chgData name="Wasim Saleem (2221253)" userId="S::2221253@student.uwtsd.ac.uk::353f1976-0f28-449c-a282-38236551ff5e" providerId="AD" clId="Web-{7B241331-A41B-3FCB-924D-1C03DEEBEB20}" dt="2023-03-20T00:16:07.839" v="3216"/>
          <pc:sldLayoutMkLst>
            <pc:docMk/>
            <pc:sldMasterMk cId="4021556544" sldId="2147483958"/>
            <pc:sldLayoutMk cId="3770337792" sldId="2147483964"/>
          </pc:sldLayoutMkLst>
        </pc:sldLayoutChg>
        <pc:sldLayoutChg chg="add del mod replId">
          <pc:chgData name="Wasim Saleem (2221253)" userId="S::2221253@student.uwtsd.ac.uk::353f1976-0f28-449c-a282-38236551ff5e" providerId="AD" clId="Web-{7B241331-A41B-3FCB-924D-1C03DEEBEB20}" dt="2023-03-20T00:16:07.839" v="3216"/>
          <pc:sldLayoutMkLst>
            <pc:docMk/>
            <pc:sldMasterMk cId="4021556544" sldId="2147483958"/>
            <pc:sldLayoutMk cId="3427084803" sldId="2147483965"/>
          </pc:sldLayoutMkLst>
        </pc:sldLayoutChg>
        <pc:sldLayoutChg chg="add del mod replId">
          <pc:chgData name="Wasim Saleem (2221253)" userId="S::2221253@student.uwtsd.ac.uk::353f1976-0f28-449c-a282-38236551ff5e" providerId="AD" clId="Web-{7B241331-A41B-3FCB-924D-1C03DEEBEB20}" dt="2023-03-20T00:16:07.839" v="3216"/>
          <pc:sldLayoutMkLst>
            <pc:docMk/>
            <pc:sldMasterMk cId="4021556544" sldId="2147483958"/>
            <pc:sldLayoutMk cId="3917011012" sldId="2147483966"/>
          </pc:sldLayoutMkLst>
        </pc:sldLayoutChg>
        <pc:sldLayoutChg chg="add del mod replId">
          <pc:chgData name="Wasim Saleem (2221253)" userId="S::2221253@student.uwtsd.ac.uk::353f1976-0f28-449c-a282-38236551ff5e" providerId="AD" clId="Web-{7B241331-A41B-3FCB-924D-1C03DEEBEB20}" dt="2023-03-20T00:16:07.839" v="3216"/>
          <pc:sldLayoutMkLst>
            <pc:docMk/>
            <pc:sldMasterMk cId="4021556544" sldId="2147483958"/>
            <pc:sldLayoutMk cId="1961498242" sldId="2147483967"/>
          </pc:sldLayoutMkLst>
        </pc:sldLayoutChg>
        <pc:sldLayoutChg chg="add del mod replId">
          <pc:chgData name="Wasim Saleem (2221253)" userId="S::2221253@student.uwtsd.ac.uk::353f1976-0f28-449c-a282-38236551ff5e" providerId="AD" clId="Web-{7B241331-A41B-3FCB-924D-1C03DEEBEB20}" dt="2023-03-20T00:16:07.839" v="3216"/>
          <pc:sldLayoutMkLst>
            <pc:docMk/>
            <pc:sldMasterMk cId="4021556544" sldId="2147483958"/>
            <pc:sldLayoutMk cId="191123419" sldId="2147483968"/>
          </pc:sldLayoutMkLst>
        </pc:sldLayoutChg>
        <pc:sldLayoutChg chg="add del mod replId">
          <pc:chgData name="Wasim Saleem (2221253)" userId="S::2221253@student.uwtsd.ac.uk::353f1976-0f28-449c-a282-38236551ff5e" providerId="AD" clId="Web-{7B241331-A41B-3FCB-924D-1C03DEEBEB20}" dt="2023-03-20T00:16:07.839" v="3216"/>
          <pc:sldLayoutMkLst>
            <pc:docMk/>
            <pc:sldMasterMk cId="4021556544" sldId="2147483958"/>
            <pc:sldLayoutMk cId="179839900" sldId="2147483969"/>
          </pc:sldLayoutMkLst>
        </pc:sldLayoutChg>
        <pc:sldLayoutChg chg="add del mod replId">
          <pc:chgData name="Wasim Saleem (2221253)" userId="S::2221253@student.uwtsd.ac.uk::353f1976-0f28-449c-a282-38236551ff5e" providerId="AD" clId="Web-{7B241331-A41B-3FCB-924D-1C03DEEBEB20}" dt="2023-03-20T00:16:07.839" v="3216"/>
          <pc:sldLayoutMkLst>
            <pc:docMk/>
            <pc:sldMasterMk cId="4021556544" sldId="2147483958"/>
            <pc:sldLayoutMk cId="2075751474" sldId="2147483970"/>
          </pc:sldLayoutMkLst>
        </pc:sldLayoutChg>
        <pc:sldLayoutChg chg="add del mod replId">
          <pc:chgData name="Wasim Saleem (2221253)" userId="S::2221253@student.uwtsd.ac.uk::353f1976-0f28-449c-a282-38236551ff5e" providerId="AD" clId="Web-{7B241331-A41B-3FCB-924D-1C03DEEBEB20}" dt="2023-03-20T00:16:07.839" v="3216"/>
          <pc:sldLayoutMkLst>
            <pc:docMk/>
            <pc:sldMasterMk cId="4021556544" sldId="2147483958"/>
            <pc:sldLayoutMk cId="2588598908" sldId="2147483971"/>
          </pc:sldLayoutMkLst>
        </pc:sldLayoutChg>
        <pc:sldLayoutChg chg="add del mod replId">
          <pc:chgData name="Wasim Saleem (2221253)" userId="S::2221253@student.uwtsd.ac.uk::353f1976-0f28-449c-a282-38236551ff5e" providerId="AD" clId="Web-{7B241331-A41B-3FCB-924D-1C03DEEBEB20}" dt="2023-03-20T00:16:07.839" v="3216"/>
          <pc:sldLayoutMkLst>
            <pc:docMk/>
            <pc:sldMasterMk cId="4021556544" sldId="2147483958"/>
            <pc:sldLayoutMk cId="4001239906" sldId="2147483972"/>
          </pc:sldLayoutMkLst>
        </pc:sldLayoutChg>
        <pc:sldLayoutChg chg="add del mod replId">
          <pc:chgData name="Wasim Saleem (2221253)" userId="S::2221253@student.uwtsd.ac.uk::353f1976-0f28-449c-a282-38236551ff5e" providerId="AD" clId="Web-{7B241331-A41B-3FCB-924D-1C03DEEBEB20}" dt="2023-03-20T00:16:07.839" v="3216"/>
          <pc:sldLayoutMkLst>
            <pc:docMk/>
            <pc:sldMasterMk cId="4021556544" sldId="2147483958"/>
            <pc:sldLayoutMk cId="1416737904" sldId="2147483973"/>
          </pc:sldLayoutMkLst>
        </pc:sldLayoutChg>
        <pc:sldLayoutChg chg="add del mod replId">
          <pc:chgData name="Wasim Saleem (2221253)" userId="S::2221253@student.uwtsd.ac.uk::353f1976-0f28-449c-a282-38236551ff5e" providerId="AD" clId="Web-{7B241331-A41B-3FCB-924D-1C03DEEBEB20}" dt="2023-03-20T00:16:07.839" v="3216"/>
          <pc:sldLayoutMkLst>
            <pc:docMk/>
            <pc:sldMasterMk cId="4021556544" sldId="2147483958"/>
            <pc:sldLayoutMk cId="3570111054" sldId="2147483974"/>
          </pc:sldLayoutMkLst>
        </pc:sldLayoutChg>
        <pc:sldLayoutChg chg="add del mod replId">
          <pc:chgData name="Wasim Saleem (2221253)" userId="S::2221253@student.uwtsd.ac.uk::353f1976-0f28-449c-a282-38236551ff5e" providerId="AD" clId="Web-{7B241331-A41B-3FCB-924D-1C03DEEBEB20}" dt="2023-03-20T00:16:07.839" v="3216"/>
          <pc:sldLayoutMkLst>
            <pc:docMk/>
            <pc:sldMasterMk cId="4021556544" sldId="2147483958"/>
            <pc:sldLayoutMk cId="435027675" sldId="2147483975"/>
          </pc:sldLayoutMkLst>
        </pc:sldLayoutChg>
      </pc:sldMasterChg>
      <pc:sldMasterChg chg="add del addSldLayout delSldLayout modSldLayout">
        <pc:chgData name="Wasim Saleem (2221253)" userId="S::2221253@student.uwtsd.ac.uk::353f1976-0f28-449c-a282-38236551ff5e" providerId="AD" clId="Web-{7B241331-A41B-3FCB-924D-1C03DEEBEB20}" dt="2023-03-20T00:16:03.417" v="3215"/>
        <pc:sldMasterMkLst>
          <pc:docMk/>
          <pc:sldMasterMk cId="3595910011" sldId="2147483976"/>
        </pc:sldMasterMkLst>
        <pc:sldLayoutChg chg="add del mod replId">
          <pc:chgData name="Wasim Saleem (2221253)" userId="S::2221253@student.uwtsd.ac.uk::353f1976-0f28-449c-a282-38236551ff5e" providerId="AD" clId="Web-{7B241331-A41B-3FCB-924D-1C03DEEBEB20}" dt="2023-03-20T00:16:03.417" v="3215"/>
          <pc:sldLayoutMkLst>
            <pc:docMk/>
            <pc:sldMasterMk cId="3595910011" sldId="2147483976"/>
            <pc:sldLayoutMk cId="2803496948" sldId="2147483977"/>
          </pc:sldLayoutMkLst>
        </pc:sldLayoutChg>
        <pc:sldLayoutChg chg="add del mod replId">
          <pc:chgData name="Wasim Saleem (2221253)" userId="S::2221253@student.uwtsd.ac.uk::353f1976-0f28-449c-a282-38236551ff5e" providerId="AD" clId="Web-{7B241331-A41B-3FCB-924D-1C03DEEBEB20}" dt="2023-03-20T00:16:03.417" v="3215"/>
          <pc:sldLayoutMkLst>
            <pc:docMk/>
            <pc:sldMasterMk cId="3595910011" sldId="2147483976"/>
            <pc:sldLayoutMk cId="387220800" sldId="2147483978"/>
          </pc:sldLayoutMkLst>
        </pc:sldLayoutChg>
        <pc:sldLayoutChg chg="add del mod replId">
          <pc:chgData name="Wasim Saleem (2221253)" userId="S::2221253@student.uwtsd.ac.uk::353f1976-0f28-449c-a282-38236551ff5e" providerId="AD" clId="Web-{7B241331-A41B-3FCB-924D-1C03DEEBEB20}" dt="2023-03-20T00:16:03.417" v="3215"/>
          <pc:sldLayoutMkLst>
            <pc:docMk/>
            <pc:sldMasterMk cId="3595910011" sldId="2147483976"/>
            <pc:sldLayoutMk cId="737137303" sldId="2147483979"/>
          </pc:sldLayoutMkLst>
        </pc:sldLayoutChg>
        <pc:sldLayoutChg chg="add del mod replId">
          <pc:chgData name="Wasim Saleem (2221253)" userId="S::2221253@student.uwtsd.ac.uk::353f1976-0f28-449c-a282-38236551ff5e" providerId="AD" clId="Web-{7B241331-A41B-3FCB-924D-1C03DEEBEB20}" dt="2023-03-20T00:16:03.417" v="3215"/>
          <pc:sldLayoutMkLst>
            <pc:docMk/>
            <pc:sldMasterMk cId="3595910011" sldId="2147483976"/>
            <pc:sldLayoutMk cId="935005844" sldId="2147483980"/>
          </pc:sldLayoutMkLst>
        </pc:sldLayoutChg>
        <pc:sldLayoutChg chg="add del mod replId">
          <pc:chgData name="Wasim Saleem (2221253)" userId="S::2221253@student.uwtsd.ac.uk::353f1976-0f28-449c-a282-38236551ff5e" providerId="AD" clId="Web-{7B241331-A41B-3FCB-924D-1C03DEEBEB20}" dt="2023-03-20T00:16:03.417" v="3215"/>
          <pc:sldLayoutMkLst>
            <pc:docMk/>
            <pc:sldMasterMk cId="3595910011" sldId="2147483976"/>
            <pc:sldLayoutMk cId="840748804" sldId="2147483981"/>
          </pc:sldLayoutMkLst>
        </pc:sldLayoutChg>
        <pc:sldLayoutChg chg="add del mod replId">
          <pc:chgData name="Wasim Saleem (2221253)" userId="S::2221253@student.uwtsd.ac.uk::353f1976-0f28-449c-a282-38236551ff5e" providerId="AD" clId="Web-{7B241331-A41B-3FCB-924D-1C03DEEBEB20}" dt="2023-03-20T00:16:03.417" v="3215"/>
          <pc:sldLayoutMkLst>
            <pc:docMk/>
            <pc:sldMasterMk cId="3595910011" sldId="2147483976"/>
            <pc:sldLayoutMk cId="3976715447" sldId="2147483982"/>
          </pc:sldLayoutMkLst>
        </pc:sldLayoutChg>
        <pc:sldLayoutChg chg="add del mod replId">
          <pc:chgData name="Wasim Saleem (2221253)" userId="S::2221253@student.uwtsd.ac.uk::353f1976-0f28-449c-a282-38236551ff5e" providerId="AD" clId="Web-{7B241331-A41B-3FCB-924D-1C03DEEBEB20}" dt="2023-03-20T00:16:03.417" v="3215"/>
          <pc:sldLayoutMkLst>
            <pc:docMk/>
            <pc:sldMasterMk cId="3595910011" sldId="2147483976"/>
            <pc:sldLayoutMk cId="826841621" sldId="2147483983"/>
          </pc:sldLayoutMkLst>
        </pc:sldLayoutChg>
        <pc:sldLayoutChg chg="add del mod replId">
          <pc:chgData name="Wasim Saleem (2221253)" userId="S::2221253@student.uwtsd.ac.uk::353f1976-0f28-449c-a282-38236551ff5e" providerId="AD" clId="Web-{7B241331-A41B-3FCB-924D-1C03DEEBEB20}" dt="2023-03-20T00:16:03.417" v="3215"/>
          <pc:sldLayoutMkLst>
            <pc:docMk/>
            <pc:sldMasterMk cId="3595910011" sldId="2147483976"/>
            <pc:sldLayoutMk cId="381097967" sldId="2147483984"/>
          </pc:sldLayoutMkLst>
        </pc:sldLayoutChg>
        <pc:sldLayoutChg chg="add del mod replId">
          <pc:chgData name="Wasim Saleem (2221253)" userId="S::2221253@student.uwtsd.ac.uk::353f1976-0f28-449c-a282-38236551ff5e" providerId="AD" clId="Web-{7B241331-A41B-3FCB-924D-1C03DEEBEB20}" dt="2023-03-20T00:16:03.417" v="3215"/>
          <pc:sldLayoutMkLst>
            <pc:docMk/>
            <pc:sldMasterMk cId="3595910011" sldId="2147483976"/>
            <pc:sldLayoutMk cId="1456111962" sldId="2147483985"/>
          </pc:sldLayoutMkLst>
        </pc:sldLayoutChg>
        <pc:sldLayoutChg chg="add del mod replId">
          <pc:chgData name="Wasim Saleem (2221253)" userId="S::2221253@student.uwtsd.ac.uk::353f1976-0f28-449c-a282-38236551ff5e" providerId="AD" clId="Web-{7B241331-A41B-3FCB-924D-1C03DEEBEB20}" dt="2023-03-20T00:16:03.417" v="3215"/>
          <pc:sldLayoutMkLst>
            <pc:docMk/>
            <pc:sldMasterMk cId="3595910011" sldId="2147483976"/>
            <pc:sldLayoutMk cId="3863295035" sldId="2147483986"/>
          </pc:sldLayoutMkLst>
        </pc:sldLayoutChg>
        <pc:sldLayoutChg chg="add del mod replId">
          <pc:chgData name="Wasim Saleem (2221253)" userId="S::2221253@student.uwtsd.ac.uk::353f1976-0f28-449c-a282-38236551ff5e" providerId="AD" clId="Web-{7B241331-A41B-3FCB-924D-1C03DEEBEB20}" dt="2023-03-20T00:16:03.417" v="3215"/>
          <pc:sldLayoutMkLst>
            <pc:docMk/>
            <pc:sldMasterMk cId="3595910011" sldId="2147483976"/>
            <pc:sldLayoutMk cId="3512126433" sldId="2147483987"/>
          </pc:sldLayoutMkLst>
        </pc:sldLayoutChg>
        <pc:sldLayoutChg chg="add del mod replId">
          <pc:chgData name="Wasim Saleem (2221253)" userId="S::2221253@student.uwtsd.ac.uk::353f1976-0f28-449c-a282-38236551ff5e" providerId="AD" clId="Web-{7B241331-A41B-3FCB-924D-1C03DEEBEB20}" dt="2023-03-20T00:16:03.417" v="3215"/>
          <pc:sldLayoutMkLst>
            <pc:docMk/>
            <pc:sldMasterMk cId="3595910011" sldId="2147483976"/>
            <pc:sldLayoutMk cId="530317736" sldId="2147483988"/>
          </pc:sldLayoutMkLst>
        </pc:sldLayoutChg>
        <pc:sldLayoutChg chg="add del mod replId">
          <pc:chgData name="Wasim Saleem (2221253)" userId="S::2221253@student.uwtsd.ac.uk::353f1976-0f28-449c-a282-38236551ff5e" providerId="AD" clId="Web-{7B241331-A41B-3FCB-924D-1C03DEEBEB20}" dt="2023-03-20T00:16:03.417" v="3215"/>
          <pc:sldLayoutMkLst>
            <pc:docMk/>
            <pc:sldMasterMk cId="3595910011" sldId="2147483976"/>
            <pc:sldLayoutMk cId="744241308" sldId="2147483989"/>
          </pc:sldLayoutMkLst>
        </pc:sldLayoutChg>
        <pc:sldLayoutChg chg="add del mod replId">
          <pc:chgData name="Wasim Saleem (2221253)" userId="S::2221253@student.uwtsd.ac.uk::353f1976-0f28-449c-a282-38236551ff5e" providerId="AD" clId="Web-{7B241331-A41B-3FCB-924D-1C03DEEBEB20}" dt="2023-03-20T00:16:03.417" v="3215"/>
          <pc:sldLayoutMkLst>
            <pc:docMk/>
            <pc:sldMasterMk cId="3595910011" sldId="2147483976"/>
            <pc:sldLayoutMk cId="2161283023" sldId="2147483990"/>
          </pc:sldLayoutMkLst>
        </pc:sldLayoutChg>
        <pc:sldLayoutChg chg="add del mod replId">
          <pc:chgData name="Wasim Saleem (2221253)" userId="S::2221253@student.uwtsd.ac.uk::353f1976-0f28-449c-a282-38236551ff5e" providerId="AD" clId="Web-{7B241331-A41B-3FCB-924D-1C03DEEBEB20}" dt="2023-03-20T00:16:03.417" v="3215"/>
          <pc:sldLayoutMkLst>
            <pc:docMk/>
            <pc:sldMasterMk cId="3595910011" sldId="2147483976"/>
            <pc:sldLayoutMk cId="99434670" sldId="2147483991"/>
          </pc:sldLayoutMkLst>
        </pc:sldLayoutChg>
        <pc:sldLayoutChg chg="add del mod replId">
          <pc:chgData name="Wasim Saleem (2221253)" userId="S::2221253@student.uwtsd.ac.uk::353f1976-0f28-449c-a282-38236551ff5e" providerId="AD" clId="Web-{7B241331-A41B-3FCB-924D-1C03DEEBEB20}" dt="2023-03-20T00:16:03.417" v="3215"/>
          <pc:sldLayoutMkLst>
            <pc:docMk/>
            <pc:sldMasterMk cId="3595910011" sldId="2147483976"/>
            <pc:sldLayoutMk cId="1082187404" sldId="2147483992"/>
          </pc:sldLayoutMkLst>
        </pc:sldLayoutChg>
        <pc:sldLayoutChg chg="add del mod replId">
          <pc:chgData name="Wasim Saleem (2221253)" userId="S::2221253@student.uwtsd.ac.uk::353f1976-0f28-449c-a282-38236551ff5e" providerId="AD" clId="Web-{7B241331-A41B-3FCB-924D-1C03DEEBEB20}" dt="2023-03-20T00:16:03.417" v="3215"/>
          <pc:sldLayoutMkLst>
            <pc:docMk/>
            <pc:sldMasterMk cId="3595910011" sldId="2147483976"/>
            <pc:sldLayoutMk cId="2817262645" sldId="2147483993"/>
          </pc:sldLayoutMkLst>
        </pc:sldLayoutChg>
      </pc:sldMasterChg>
      <pc:sldMasterChg chg="add del addSldLayout delSldLayout modSldLayout">
        <pc:chgData name="Wasim Saleem (2221253)" userId="S::2221253@student.uwtsd.ac.uk::353f1976-0f28-449c-a282-38236551ff5e" providerId="AD" clId="Web-{7B241331-A41B-3FCB-924D-1C03DEEBEB20}" dt="2023-03-20T00:15:59.776" v="3214"/>
        <pc:sldMasterMkLst>
          <pc:docMk/>
          <pc:sldMasterMk cId="173006133" sldId="2147483994"/>
        </pc:sldMasterMkLst>
        <pc:sldLayoutChg chg="add del mod replId">
          <pc:chgData name="Wasim Saleem (2221253)" userId="S::2221253@student.uwtsd.ac.uk::353f1976-0f28-449c-a282-38236551ff5e" providerId="AD" clId="Web-{7B241331-A41B-3FCB-924D-1C03DEEBEB20}" dt="2023-03-20T00:15:59.776" v="3214"/>
          <pc:sldLayoutMkLst>
            <pc:docMk/>
            <pc:sldMasterMk cId="173006133" sldId="2147483994"/>
            <pc:sldLayoutMk cId="245560685" sldId="2147483995"/>
          </pc:sldLayoutMkLst>
        </pc:sldLayoutChg>
        <pc:sldLayoutChg chg="add del mod replId">
          <pc:chgData name="Wasim Saleem (2221253)" userId="S::2221253@student.uwtsd.ac.uk::353f1976-0f28-449c-a282-38236551ff5e" providerId="AD" clId="Web-{7B241331-A41B-3FCB-924D-1C03DEEBEB20}" dt="2023-03-20T00:15:59.776" v="3214"/>
          <pc:sldLayoutMkLst>
            <pc:docMk/>
            <pc:sldMasterMk cId="173006133" sldId="2147483994"/>
            <pc:sldLayoutMk cId="4213179471" sldId="2147483996"/>
          </pc:sldLayoutMkLst>
        </pc:sldLayoutChg>
        <pc:sldLayoutChg chg="add del mod replId">
          <pc:chgData name="Wasim Saleem (2221253)" userId="S::2221253@student.uwtsd.ac.uk::353f1976-0f28-449c-a282-38236551ff5e" providerId="AD" clId="Web-{7B241331-A41B-3FCB-924D-1C03DEEBEB20}" dt="2023-03-20T00:15:59.776" v="3214"/>
          <pc:sldLayoutMkLst>
            <pc:docMk/>
            <pc:sldMasterMk cId="173006133" sldId="2147483994"/>
            <pc:sldLayoutMk cId="2587363876" sldId="2147483997"/>
          </pc:sldLayoutMkLst>
        </pc:sldLayoutChg>
        <pc:sldLayoutChg chg="add del mod replId">
          <pc:chgData name="Wasim Saleem (2221253)" userId="S::2221253@student.uwtsd.ac.uk::353f1976-0f28-449c-a282-38236551ff5e" providerId="AD" clId="Web-{7B241331-A41B-3FCB-924D-1C03DEEBEB20}" dt="2023-03-20T00:15:59.776" v="3214"/>
          <pc:sldLayoutMkLst>
            <pc:docMk/>
            <pc:sldMasterMk cId="173006133" sldId="2147483994"/>
            <pc:sldLayoutMk cId="2085531270" sldId="2147483998"/>
          </pc:sldLayoutMkLst>
        </pc:sldLayoutChg>
        <pc:sldLayoutChg chg="add del mod replId">
          <pc:chgData name="Wasim Saleem (2221253)" userId="S::2221253@student.uwtsd.ac.uk::353f1976-0f28-449c-a282-38236551ff5e" providerId="AD" clId="Web-{7B241331-A41B-3FCB-924D-1C03DEEBEB20}" dt="2023-03-20T00:15:59.776" v="3214"/>
          <pc:sldLayoutMkLst>
            <pc:docMk/>
            <pc:sldMasterMk cId="173006133" sldId="2147483994"/>
            <pc:sldLayoutMk cId="1309970040" sldId="2147483999"/>
          </pc:sldLayoutMkLst>
        </pc:sldLayoutChg>
        <pc:sldLayoutChg chg="add del mod replId">
          <pc:chgData name="Wasim Saleem (2221253)" userId="S::2221253@student.uwtsd.ac.uk::353f1976-0f28-449c-a282-38236551ff5e" providerId="AD" clId="Web-{7B241331-A41B-3FCB-924D-1C03DEEBEB20}" dt="2023-03-20T00:15:59.776" v="3214"/>
          <pc:sldLayoutMkLst>
            <pc:docMk/>
            <pc:sldMasterMk cId="173006133" sldId="2147483994"/>
            <pc:sldLayoutMk cId="267637775" sldId="2147484000"/>
          </pc:sldLayoutMkLst>
        </pc:sldLayoutChg>
        <pc:sldLayoutChg chg="add del mod replId">
          <pc:chgData name="Wasim Saleem (2221253)" userId="S::2221253@student.uwtsd.ac.uk::353f1976-0f28-449c-a282-38236551ff5e" providerId="AD" clId="Web-{7B241331-A41B-3FCB-924D-1C03DEEBEB20}" dt="2023-03-20T00:15:59.776" v="3214"/>
          <pc:sldLayoutMkLst>
            <pc:docMk/>
            <pc:sldMasterMk cId="173006133" sldId="2147483994"/>
            <pc:sldLayoutMk cId="1409192133" sldId="2147484001"/>
          </pc:sldLayoutMkLst>
        </pc:sldLayoutChg>
        <pc:sldLayoutChg chg="add del mod replId">
          <pc:chgData name="Wasim Saleem (2221253)" userId="S::2221253@student.uwtsd.ac.uk::353f1976-0f28-449c-a282-38236551ff5e" providerId="AD" clId="Web-{7B241331-A41B-3FCB-924D-1C03DEEBEB20}" dt="2023-03-20T00:15:59.776" v="3214"/>
          <pc:sldLayoutMkLst>
            <pc:docMk/>
            <pc:sldMasterMk cId="173006133" sldId="2147483994"/>
            <pc:sldLayoutMk cId="3506902821" sldId="2147484002"/>
          </pc:sldLayoutMkLst>
        </pc:sldLayoutChg>
        <pc:sldLayoutChg chg="add del mod replId">
          <pc:chgData name="Wasim Saleem (2221253)" userId="S::2221253@student.uwtsd.ac.uk::353f1976-0f28-449c-a282-38236551ff5e" providerId="AD" clId="Web-{7B241331-A41B-3FCB-924D-1C03DEEBEB20}" dt="2023-03-20T00:15:59.776" v="3214"/>
          <pc:sldLayoutMkLst>
            <pc:docMk/>
            <pc:sldMasterMk cId="173006133" sldId="2147483994"/>
            <pc:sldLayoutMk cId="1038104687" sldId="2147484003"/>
          </pc:sldLayoutMkLst>
        </pc:sldLayoutChg>
        <pc:sldLayoutChg chg="add del mod replId">
          <pc:chgData name="Wasim Saleem (2221253)" userId="S::2221253@student.uwtsd.ac.uk::353f1976-0f28-449c-a282-38236551ff5e" providerId="AD" clId="Web-{7B241331-A41B-3FCB-924D-1C03DEEBEB20}" dt="2023-03-20T00:15:59.776" v="3214"/>
          <pc:sldLayoutMkLst>
            <pc:docMk/>
            <pc:sldMasterMk cId="173006133" sldId="2147483994"/>
            <pc:sldLayoutMk cId="1311722891" sldId="2147484004"/>
          </pc:sldLayoutMkLst>
        </pc:sldLayoutChg>
        <pc:sldLayoutChg chg="add del mod replId">
          <pc:chgData name="Wasim Saleem (2221253)" userId="S::2221253@student.uwtsd.ac.uk::353f1976-0f28-449c-a282-38236551ff5e" providerId="AD" clId="Web-{7B241331-A41B-3FCB-924D-1C03DEEBEB20}" dt="2023-03-20T00:15:59.776" v="3214"/>
          <pc:sldLayoutMkLst>
            <pc:docMk/>
            <pc:sldMasterMk cId="173006133" sldId="2147483994"/>
            <pc:sldLayoutMk cId="2273509750" sldId="2147484005"/>
          </pc:sldLayoutMkLst>
        </pc:sldLayoutChg>
      </pc:sldMasterChg>
      <pc:sldMasterChg chg="add del addSldLayout delSldLayout modSldLayout">
        <pc:chgData name="Wasim Saleem (2221253)" userId="S::2221253@student.uwtsd.ac.uk::353f1976-0f28-449c-a282-38236551ff5e" providerId="AD" clId="Web-{7B241331-A41B-3FCB-924D-1C03DEEBEB20}" dt="2023-03-20T00:15:54.541" v="3213"/>
        <pc:sldMasterMkLst>
          <pc:docMk/>
          <pc:sldMasterMk cId="2591791158" sldId="2147484006"/>
        </pc:sldMasterMkLst>
        <pc:sldLayoutChg chg="add del mod replId">
          <pc:chgData name="Wasim Saleem (2221253)" userId="S::2221253@student.uwtsd.ac.uk::353f1976-0f28-449c-a282-38236551ff5e" providerId="AD" clId="Web-{7B241331-A41B-3FCB-924D-1C03DEEBEB20}" dt="2023-03-20T00:15:54.541" v="3213"/>
          <pc:sldLayoutMkLst>
            <pc:docMk/>
            <pc:sldMasterMk cId="2591791158" sldId="2147484006"/>
            <pc:sldLayoutMk cId="1750690329" sldId="2147484007"/>
          </pc:sldLayoutMkLst>
        </pc:sldLayoutChg>
        <pc:sldLayoutChg chg="add del mod replId">
          <pc:chgData name="Wasim Saleem (2221253)" userId="S::2221253@student.uwtsd.ac.uk::353f1976-0f28-449c-a282-38236551ff5e" providerId="AD" clId="Web-{7B241331-A41B-3FCB-924D-1C03DEEBEB20}" dt="2023-03-20T00:15:54.541" v="3213"/>
          <pc:sldLayoutMkLst>
            <pc:docMk/>
            <pc:sldMasterMk cId="2591791158" sldId="2147484006"/>
            <pc:sldLayoutMk cId="362868731" sldId="2147484008"/>
          </pc:sldLayoutMkLst>
        </pc:sldLayoutChg>
        <pc:sldLayoutChg chg="add del mod replId">
          <pc:chgData name="Wasim Saleem (2221253)" userId="S::2221253@student.uwtsd.ac.uk::353f1976-0f28-449c-a282-38236551ff5e" providerId="AD" clId="Web-{7B241331-A41B-3FCB-924D-1C03DEEBEB20}" dt="2023-03-20T00:15:54.541" v="3213"/>
          <pc:sldLayoutMkLst>
            <pc:docMk/>
            <pc:sldMasterMk cId="2591791158" sldId="2147484006"/>
            <pc:sldLayoutMk cId="331787677" sldId="2147484009"/>
          </pc:sldLayoutMkLst>
        </pc:sldLayoutChg>
        <pc:sldLayoutChg chg="add del mod replId">
          <pc:chgData name="Wasim Saleem (2221253)" userId="S::2221253@student.uwtsd.ac.uk::353f1976-0f28-449c-a282-38236551ff5e" providerId="AD" clId="Web-{7B241331-A41B-3FCB-924D-1C03DEEBEB20}" dt="2023-03-20T00:15:54.541" v="3213"/>
          <pc:sldLayoutMkLst>
            <pc:docMk/>
            <pc:sldMasterMk cId="2591791158" sldId="2147484006"/>
            <pc:sldLayoutMk cId="3831839407" sldId="2147484010"/>
          </pc:sldLayoutMkLst>
        </pc:sldLayoutChg>
        <pc:sldLayoutChg chg="add del mod replId">
          <pc:chgData name="Wasim Saleem (2221253)" userId="S::2221253@student.uwtsd.ac.uk::353f1976-0f28-449c-a282-38236551ff5e" providerId="AD" clId="Web-{7B241331-A41B-3FCB-924D-1C03DEEBEB20}" dt="2023-03-20T00:15:54.541" v="3213"/>
          <pc:sldLayoutMkLst>
            <pc:docMk/>
            <pc:sldMasterMk cId="2591791158" sldId="2147484006"/>
            <pc:sldLayoutMk cId="3519674329" sldId="2147484011"/>
          </pc:sldLayoutMkLst>
        </pc:sldLayoutChg>
        <pc:sldLayoutChg chg="add del mod replId">
          <pc:chgData name="Wasim Saleem (2221253)" userId="S::2221253@student.uwtsd.ac.uk::353f1976-0f28-449c-a282-38236551ff5e" providerId="AD" clId="Web-{7B241331-A41B-3FCB-924D-1C03DEEBEB20}" dt="2023-03-20T00:15:54.541" v="3213"/>
          <pc:sldLayoutMkLst>
            <pc:docMk/>
            <pc:sldMasterMk cId="2591791158" sldId="2147484006"/>
            <pc:sldLayoutMk cId="2687905280" sldId="2147484012"/>
          </pc:sldLayoutMkLst>
        </pc:sldLayoutChg>
        <pc:sldLayoutChg chg="add del mod replId">
          <pc:chgData name="Wasim Saleem (2221253)" userId="S::2221253@student.uwtsd.ac.uk::353f1976-0f28-449c-a282-38236551ff5e" providerId="AD" clId="Web-{7B241331-A41B-3FCB-924D-1C03DEEBEB20}" dt="2023-03-20T00:15:54.541" v="3213"/>
          <pc:sldLayoutMkLst>
            <pc:docMk/>
            <pc:sldMasterMk cId="2591791158" sldId="2147484006"/>
            <pc:sldLayoutMk cId="335700018" sldId="2147484013"/>
          </pc:sldLayoutMkLst>
        </pc:sldLayoutChg>
        <pc:sldLayoutChg chg="add del mod replId">
          <pc:chgData name="Wasim Saleem (2221253)" userId="S::2221253@student.uwtsd.ac.uk::353f1976-0f28-449c-a282-38236551ff5e" providerId="AD" clId="Web-{7B241331-A41B-3FCB-924D-1C03DEEBEB20}" dt="2023-03-20T00:15:54.541" v="3213"/>
          <pc:sldLayoutMkLst>
            <pc:docMk/>
            <pc:sldMasterMk cId="2591791158" sldId="2147484006"/>
            <pc:sldLayoutMk cId="877819172" sldId="2147484014"/>
          </pc:sldLayoutMkLst>
        </pc:sldLayoutChg>
        <pc:sldLayoutChg chg="add del mod replId">
          <pc:chgData name="Wasim Saleem (2221253)" userId="S::2221253@student.uwtsd.ac.uk::353f1976-0f28-449c-a282-38236551ff5e" providerId="AD" clId="Web-{7B241331-A41B-3FCB-924D-1C03DEEBEB20}" dt="2023-03-20T00:15:54.541" v="3213"/>
          <pc:sldLayoutMkLst>
            <pc:docMk/>
            <pc:sldMasterMk cId="2591791158" sldId="2147484006"/>
            <pc:sldLayoutMk cId="1774249253" sldId="2147484015"/>
          </pc:sldLayoutMkLst>
        </pc:sldLayoutChg>
        <pc:sldLayoutChg chg="add del mod replId">
          <pc:chgData name="Wasim Saleem (2221253)" userId="S::2221253@student.uwtsd.ac.uk::353f1976-0f28-449c-a282-38236551ff5e" providerId="AD" clId="Web-{7B241331-A41B-3FCB-924D-1C03DEEBEB20}" dt="2023-03-20T00:15:54.541" v="3213"/>
          <pc:sldLayoutMkLst>
            <pc:docMk/>
            <pc:sldMasterMk cId="2591791158" sldId="2147484006"/>
            <pc:sldLayoutMk cId="2503033418" sldId="2147484016"/>
          </pc:sldLayoutMkLst>
        </pc:sldLayoutChg>
        <pc:sldLayoutChg chg="add del mod replId">
          <pc:chgData name="Wasim Saleem (2221253)" userId="S::2221253@student.uwtsd.ac.uk::353f1976-0f28-449c-a282-38236551ff5e" providerId="AD" clId="Web-{7B241331-A41B-3FCB-924D-1C03DEEBEB20}" dt="2023-03-20T00:15:54.541" v="3213"/>
          <pc:sldLayoutMkLst>
            <pc:docMk/>
            <pc:sldMasterMk cId="2591791158" sldId="2147484006"/>
            <pc:sldLayoutMk cId="4243269027" sldId="2147484017"/>
          </pc:sldLayoutMkLst>
        </pc:sldLayoutChg>
        <pc:sldLayoutChg chg="add del mod replId">
          <pc:chgData name="Wasim Saleem (2221253)" userId="S::2221253@student.uwtsd.ac.uk::353f1976-0f28-449c-a282-38236551ff5e" providerId="AD" clId="Web-{7B241331-A41B-3FCB-924D-1C03DEEBEB20}" dt="2023-03-20T00:15:54.541" v="3213"/>
          <pc:sldLayoutMkLst>
            <pc:docMk/>
            <pc:sldMasterMk cId="2591791158" sldId="2147484006"/>
            <pc:sldLayoutMk cId="350919614" sldId="2147484018"/>
          </pc:sldLayoutMkLst>
        </pc:sldLayoutChg>
        <pc:sldLayoutChg chg="add del mod replId">
          <pc:chgData name="Wasim Saleem (2221253)" userId="S::2221253@student.uwtsd.ac.uk::353f1976-0f28-449c-a282-38236551ff5e" providerId="AD" clId="Web-{7B241331-A41B-3FCB-924D-1C03DEEBEB20}" dt="2023-03-20T00:15:54.541" v="3213"/>
          <pc:sldLayoutMkLst>
            <pc:docMk/>
            <pc:sldMasterMk cId="2591791158" sldId="2147484006"/>
            <pc:sldLayoutMk cId="801655843" sldId="2147484019"/>
          </pc:sldLayoutMkLst>
        </pc:sldLayoutChg>
        <pc:sldLayoutChg chg="add del mod replId">
          <pc:chgData name="Wasim Saleem (2221253)" userId="S::2221253@student.uwtsd.ac.uk::353f1976-0f28-449c-a282-38236551ff5e" providerId="AD" clId="Web-{7B241331-A41B-3FCB-924D-1C03DEEBEB20}" dt="2023-03-20T00:15:54.541" v="3213"/>
          <pc:sldLayoutMkLst>
            <pc:docMk/>
            <pc:sldMasterMk cId="2591791158" sldId="2147484006"/>
            <pc:sldLayoutMk cId="3090139595" sldId="2147484020"/>
          </pc:sldLayoutMkLst>
        </pc:sldLayoutChg>
        <pc:sldLayoutChg chg="add del mod replId">
          <pc:chgData name="Wasim Saleem (2221253)" userId="S::2221253@student.uwtsd.ac.uk::353f1976-0f28-449c-a282-38236551ff5e" providerId="AD" clId="Web-{7B241331-A41B-3FCB-924D-1C03DEEBEB20}" dt="2023-03-20T00:15:54.541" v="3213"/>
          <pc:sldLayoutMkLst>
            <pc:docMk/>
            <pc:sldMasterMk cId="2591791158" sldId="2147484006"/>
            <pc:sldLayoutMk cId="1905985559" sldId="2147484021"/>
          </pc:sldLayoutMkLst>
        </pc:sldLayoutChg>
        <pc:sldLayoutChg chg="add del mod replId">
          <pc:chgData name="Wasim Saleem (2221253)" userId="S::2221253@student.uwtsd.ac.uk::353f1976-0f28-449c-a282-38236551ff5e" providerId="AD" clId="Web-{7B241331-A41B-3FCB-924D-1C03DEEBEB20}" dt="2023-03-20T00:15:54.541" v="3213"/>
          <pc:sldLayoutMkLst>
            <pc:docMk/>
            <pc:sldMasterMk cId="2591791158" sldId="2147484006"/>
            <pc:sldLayoutMk cId="1820126171" sldId="2147484022"/>
          </pc:sldLayoutMkLst>
        </pc:sldLayoutChg>
        <pc:sldLayoutChg chg="add del mod replId">
          <pc:chgData name="Wasim Saleem (2221253)" userId="S::2221253@student.uwtsd.ac.uk::353f1976-0f28-449c-a282-38236551ff5e" providerId="AD" clId="Web-{7B241331-A41B-3FCB-924D-1C03DEEBEB20}" dt="2023-03-20T00:15:54.541" v="3213"/>
          <pc:sldLayoutMkLst>
            <pc:docMk/>
            <pc:sldMasterMk cId="2591791158" sldId="2147484006"/>
            <pc:sldLayoutMk cId="1731569370" sldId="2147484023"/>
          </pc:sldLayoutMkLst>
        </pc:sldLayoutChg>
      </pc:sldMasterChg>
    </pc:docChg>
  </pc:docChgLst>
  <pc:docChgLst>
    <pc:chgData name="Wasim Saleem (2221253)" userId="S::2221253@student.uwtsd.ac.uk::353f1976-0f28-449c-a282-38236551ff5e" providerId="AD" clId="Web-{C5A922B9-84BF-B459-ECD1-018A60386760}"/>
    <pc:docChg chg="addSld modSld addMainMaster delMainMaster">
      <pc:chgData name="Wasim Saleem (2221253)" userId="S::2221253@student.uwtsd.ac.uk::353f1976-0f28-449c-a282-38236551ff5e" providerId="AD" clId="Web-{C5A922B9-84BF-B459-ECD1-018A60386760}" dt="2023-03-19T03:32:27.220" v="673"/>
      <pc:docMkLst>
        <pc:docMk/>
      </pc:docMkLst>
      <pc:sldChg chg="addSp delSp modSp mod modClrScheme chgLayout">
        <pc:chgData name="Wasim Saleem (2221253)" userId="S::2221253@student.uwtsd.ac.uk::353f1976-0f28-449c-a282-38236551ff5e" providerId="AD" clId="Web-{C5A922B9-84BF-B459-ECD1-018A60386760}" dt="2023-03-19T03:05:30.192" v="423"/>
        <pc:sldMkLst>
          <pc:docMk/>
          <pc:sldMk cId="109857222" sldId="256"/>
        </pc:sldMkLst>
        <pc:graphicFrameChg chg="add del mod modGraphic">
          <ac:chgData name="Wasim Saleem (2221253)" userId="S::2221253@student.uwtsd.ac.uk::353f1976-0f28-449c-a282-38236551ff5e" providerId="AD" clId="Web-{C5A922B9-84BF-B459-ECD1-018A60386760}" dt="2023-03-19T02:40:25.457" v="304"/>
          <ac:graphicFrameMkLst>
            <pc:docMk/>
            <pc:sldMk cId="109857222" sldId="256"/>
            <ac:graphicFrameMk id="2" creationId="{D1460EE6-10A5-A21B-7EB8-BDC041643907}"/>
          </ac:graphicFrameMkLst>
        </pc:graphicFrameChg>
        <pc:graphicFrameChg chg="mod modGraphic">
          <ac:chgData name="Wasim Saleem (2221253)" userId="S::2221253@student.uwtsd.ac.uk::353f1976-0f28-449c-a282-38236551ff5e" providerId="AD" clId="Web-{C5A922B9-84BF-B459-ECD1-018A60386760}" dt="2023-03-19T02:38:33.952" v="302"/>
          <ac:graphicFrameMkLst>
            <pc:docMk/>
            <pc:sldMk cId="109857222" sldId="256"/>
            <ac:graphicFrameMk id="4" creationId="{50737DF3-04ED-DE9A-0D19-A033EFFDE7A8}"/>
          </ac:graphicFrameMkLst>
        </pc:graphicFrameChg>
      </pc:sldChg>
      <pc:sldChg chg="addSp delSp modSp mod modClrScheme setClrOvrMap delDesignElem chgLayout">
        <pc:chgData name="Wasim Saleem (2221253)" userId="S::2221253@student.uwtsd.ac.uk::353f1976-0f28-449c-a282-38236551ff5e" providerId="AD" clId="Web-{C5A922B9-84BF-B459-ECD1-018A60386760}" dt="2023-03-19T03:05:30.192" v="423"/>
        <pc:sldMkLst>
          <pc:docMk/>
          <pc:sldMk cId="39542739" sldId="257"/>
        </pc:sldMkLst>
        <pc:spChg chg="mod ord">
          <ac:chgData name="Wasim Saleem (2221253)" userId="S::2221253@student.uwtsd.ac.uk::353f1976-0f28-449c-a282-38236551ff5e" providerId="AD" clId="Web-{C5A922B9-84BF-B459-ECD1-018A60386760}" dt="2023-03-19T03:05:30.192" v="423"/>
          <ac:spMkLst>
            <pc:docMk/>
            <pc:sldMk cId="39542739" sldId="257"/>
            <ac:spMk id="2" creationId="{D5C0F84E-917F-0365-7A7A-970A65BFDA56}"/>
          </ac:spMkLst>
        </pc:spChg>
        <pc:spChg chg="mod">
          <ac:chgData name="Wasim Saleem (2221253)" userId="S::2221253@student.uwtsd.ac.uk::353f1976-0f28-449c-a282-38236551ff5e" providerId="AD" clId="Web-{C5A922B9-84BF-B459-ECD1-018A60386760}" dt="2023-03-19T02:32:03.823" v="292" actId="20577"/>
          <ac:spMkLst>
            <pc:docMk/>
            <pc:sldMk cId="39542739" sldId="257"/>
            <ac:spMk id="4" creationId="{341FFBFD-EC4F-03C6-DCCE-D780F21E590B}"/>
          </ac:spMkLst>
        </pc:spChg>
        <pc:spChg chg="add del">
          <ac:chgData name="Wasim Saleem (2221253)" userId="S::2221253@student.uwtsd.ac.uk::353f1976-0f28-449c-a282-38236551ff5e" providerId="AD" clId="Web-{C5A922B9-84BF-B459-ECD1-018A60386760}" dt="2023-03-19T02:05:32.444" v="67"/>
          <ac:spMkLst>
            <pc:docMk/>
            <pc:sldMk cId="39542739" sldId="257"/>
            <ac:spMk id="8" creationId="{787F4F1C-8D3D-4EC1-B72D-A0470A5A08B8}"/>
          </ac:spMkLst>
        </pc:spChg>
        <pc:spChg chg="add del">
          <ac:chgData name="Wasim Saleem (2221253)" userId="S::2221253@student.uwtsd.ac.uk::353f1976-0f28-449c-a282-38236551ff5e" providerId="AD" clId="Web-{C5A922B9-84BF-B459-ECD1-018A60386760}" dt="2023-03-19T02:04:34.581" v="58"/>
          <ac:spMkLst>
            <pc:docMk/>
            <pc:sldMk cId="39542739" sldId="257"/>
            <ac:spMk id="21" creationId="{907EF6B7-1338-4443-8C46-6A318D952DFD}"/>
          </ac:spMkLst>
        </pc:spChg>
        <pc:spChg chg="add del">
          <ac:chgData name="Wasim Saleem (2221253)" userId="S::2221253@student.uwtsd.ac.uk::353f1976-0f28-449c-a282-38236551ff5e" providerId="AD" clId="Web-{C5A922B9-84BF-B459-ECD1-018A60386760}" dt="2023-03-19T02:04:26.081" v="52"/>
          <ac:spMkLst>
            <pc:docMk/>
            <pc:sldMk cId="39542739" sldId="257"/>
            <ac:spMk id="22" creationId="{F13C74B1-5B17-4795-BED0-7140497B445A}"/>
          </ac:spMkLst>
        </pc:spChg>
        <pc:spChg chg="add del">
          <ac:chgData name="Wasim Saleem (2221253)" userId="S::2221253@student.uwtsd.ac.uk::353f1976-0f28-449c-a282-38236551ff5e" providerId="AD" clId="Web-{C5A922B9-84BF-B459-ECD1-018A60386760}" dt="2023-03-19T02:04:34.581" v="58"/>
          <ac:spMkLst>
            <pc:docMk/>
            <pc:sldMk cId="39542739" sldId="257"/>
            <ac:spMk id="23" creationId="{DAAE4CDD-124C-4DCF-9584-B6033B545DD5}"/>
          </ac:spMkLst>
        </pc:spChg>
        <pc:spChg chg="add del">
          <ac:chgData name="Wasim Saleem (2221253)" userId="S::2221253@student.uwtsd.ac.uk::353f1976-0f28-449c-a282-38236551ff5e" providerId="AD" clId="Web-{C5A922B9-84BF-B459-ECD1-018A60386760}" dt="2023-03-19T02:04:26.081" v="52"/>
          <ac:spMkLst>
            <pc:docMk/>
            <pc:sldMk cId="39542739" sldId="257"/>
            <ac:spMk id="24" creationId="{D4974D33-8DC5-464E-8C6D-BE58F0669C17}"/>
          </ac:spMkLst>
        </pc:spChg>
        <pc:spChg chg="add del">
          <ac:chgData name="Wasim Saleem (2221253)" userId="S::2221253@student.uwtsd.ac.uk::353f1976-0f28-449c-a282-38236551ff5e" providerId="AD" clId="Web-{C5A922B9-84BF-B459-ECD1-018A60386760}" dt="2023-03-19T02:04:34.581" v="58"/>
          <ac:spMkLst>
            <pc:docMk/>
            <pc:sldMk cId="39542739" sldId="257"/>
            <ac:spMk id="25" creationId="{081E4A58-353D-44AE-B2FC-2A74E2E400F7}"/>
          </ac:spMkLst>
        </pc:spChg>
        <pc:spChg chg="add del">
          <ac:chgData name="Wasim Saleem (2221253)" userId="S::2221253@student.uwtsd.ac.uk::353f1976-0f28-449c-a282-38236551ff5e" providerId="AD" clId="Web-{C5A922B9-84BF-B459-ECD1-018A60386760}" dt="2023-03-19T02:04:29.238" v="54"/>
          <ac:spMkLst>
            <pc:docMk/>
            <pc:sldMk cId="39542739" sldId="257"/>
            <ac:spMk id="26" creationId="{55D4142C-5077-457F-A6AD-3FECFDB39685}"/>
          </ac:spMkLst>
        </pc:spChg>
        <pc:spChg chg="add del">
          <ac:chgData name="Wasim Saleem (2221253)" userId="S::2221253@student.uwtsd.ac.uk::353f1976-0f28-449c-a282-38236551ff5e" providerId="AD" clId="Web-{C5A922B9-84BF-B459-ECD1-018A60386760}" dt="2023-03-19T02:04:29.238" v="54"/>
          <ac:spMkLst>
            <pc:docMk/>
            <pc:sldMk cId="39542739" sldId="257"/>
            <ac:spMk id="27" creationId="{9AA72BD9-2C5A-4EDC-931F-5AA08EACA0F3}"/>
          </ac:spMkLst>
        </pc:spChg>
        <pc:spChg chg="add del">
          <ac:chgData name="Wasim Saleem (2221253)" userId="S::2221253@student.uwtsd.ac.uk::353f1976-0f28-449c-a282-38236551ff5e" providerId="AD" clId="Web-{C5A922B9-84BF-B459-ECD1-018A60386760}" dt="2023-03-19T02:04:29.238" v="54"/>
          <ac:spMkLst>
            <pc:docMk/>
            <pc:sldMk cId="39542739" sldId="257"/>
            <ac:spMk id="28" creationId="{7A5F0580-5EE9-419F-96EE-B6529EF6E7D0}"/>
          </ac:spMkLst>
        </pc:spChg>
        <pc:spChg chg="add del">
          <ac:chgData name="Wasim Saleem (2221253)" userId="S::2221253@student.uwtsd.ac.uk::353f1976-0f28-449c-a282-38236551ff5e" providerId="AD" clId="Web-{C5A922B9-84BF-B459-ECD1-018A60386760}" dt="2023-03-19T02:04:29.238" v="54"/>
          <ac:spMkLst>
            <pc:docMk/>
            <pc:sldMk cId="39542739" sldId="257"/>
            <ac:spMk id="30" creationId="{DD3981AC-7B61-4947-BCF3-F7AA7FA385B9}"/>
          </ac:spMkLst>
        </pc:spChg>
        <pc:spChg chg="add del">
          <ac:chgData name="Wasim Saleem (2221253)" userId="S::2221253@student.uwtsd.ac.uk::353f1976-0f28-449c-a282-38236551ff5e" providerId="AD" clId="Web-{C5A922B9-84BF-B459-ECD1-018A60386760}" dt="2023-03-19T02:04:39.222" v="60"/>
          <ac:spMkLst>
            <pc:docMk/>
            <pc:sldMk cId="39542739" sldId="257"/>
            <ac:spMk id="31" creationId="{100EDD19-6802-4EC3-95CE-CFFAB042CFD6}"/>
          </ac:spMkLst>
        </pc:spChg>
        <pc:spChg chg="add del">
          <ac:chgData name="Wasim Saleem (2221253)" userId="S::2221253@student.uwtsd.ac.uk::353f1976-0f28-449c-a282-38236551ff5e" providerId="AD" clId="Web-{C5A922B9-84BF-B459-ECD1-018A60386760}" dt="2023-03-19T02:04:31.941" v="56"/>
          <ac:spMkLst>
            <pc:docMk/>
            <pc:sldMk cId="39542739" sldId="257"/>
            <ac:spMk id="32" creationId="{8FC9BE17-9A7B-462D-AE50-3D8777387304}"/>
          </ac:spMkLst>
        </pc:spChg>
        <pc:spChg chg="add del">
          <ac:chgData name="Wasim Saleem (2221253)" userId="S::2221253@student.uwtsd.ac.uk::353f1976-0f28-449c-a282-38236551ff5e" providerId="AD" clId="Web-{C5A922B9-84BF-B459-ECD1-018A60386760}" dt="2023-03-19T02:04:31.941" v="56"/>
          <ac:spMkLst>
            <pc:docMk/>
            <pc:sldMk cId="39542739" sldId="257"/>
            <ac:spMk id="34" creationId="{3EBE8569-6AEC-4B8C-8D53-2DE337CDBA65}"/>
          </ac:spMkLst>
        </pc:spChg>
        <pc:spChg chg="add del">
          <ac:chgData name="Wasim Saleem (2221253)" userId="S::2221253@student.uwtsd.ac.uk::353f1976-0f28-449c-a282-38236551ff5e" providerId="AD" clId="Web-{C5A922B9-84BF-B459-ECD1-018A60386760}" dt="2023-03-19T02:04:31.941" v="56"/>
          <ac:spMkLst>
            <pc:docMk/>
            <pc:sldMk cId="39542739" sldId="257"/>
            <ac:spMk id="35" creationId="{55D4142C-5077-457F-A6AD-3FECFDB39685}"/>
          </ac:spMkLst>
        </pc:spChg>
        <pc:spChg chg="add del">
          <ac:chgData name="Wasim Saleem (2221253)" userId="S::2221253@student.uwtsd.ac.uk::353f1976-0f28-449c-a282-38236551ff5e" providerId="AD" clId="Web-{C5A922B9-84BF-B459-ECD1-018A60386760}" dt="2023-03-19T02:04:31.941" v="56"/>
          <ac:spMkLst>
            <pc:docMk/>
            <pc:sldMk cId="39542739" sldId="257"/>
            <ac:spMk id="36" creationId="{7A5F0580-5EE9-419F-96EE-B6529EF6E7D0}"/>
          </ac:spMkLst>
        </pc:spChg>
        <pc:spChg chg="add del">
          <ac:chgData name="Wasim Saleem (2221253)" userId="S::2221253@student.uwtsd.ac.uk::353f1976-0f28-449c-a282-38236551ff5e" providerId="AD" clId="Web-{C5A922B9-84BF-B459-ECD1-018A60386760}" dt="2023-03-19T02:04:39.222" v="60"/>
          <ac:spMkLst>
            <pc:docMk/>
            <pc:sldMk cId="39542739" sldId="257"/>
            <ac:spMk id="37" creationId="{DB17E863-922E-4C26-BD64-E8FD41D28661}"/>
          </ac:spMkLst>
        </pc:spChg>
        <pc:spChg chg="add del">
          <ac:chgData name="Wasim Saleem (2221253)" userId="S::2221253@student.uwtsd.ac.uk::353f1976-0f28-449c-a282-38236551ff5e" providerId="AD" clId="Web-{C5A922B9-84BF-B459-ECD1-018A60386760}" dt="2023-03-19T02:04:57.067" v="62"/>
          <ac:spMkLst>
            <pc:docMk/>
            <pc:sldMk cId="39542739" sldId="257"/>
            <ac:spMk id="39" creationId="{EDDBB197-D710-4A4F-A9CA-FD2177498BE8}"/>
          </ac:spMkLst>
        </pc:spChg>
        <pc:spChg chg="add del">
          <ac:chgData name="Wasim Saleem (2221253)" userId="S::2221253@student.uwtsd.ac.uk::353f1976-0f28-449c-a282-38236551ff5e" providerId="AD" clId="Web-{C5A922B9-84BF-B459-ECD1-018A60386760}" dt="2023-03-19T02:04:57.067" v="62"/>
          <ac:spMkLst>
            <pc:docMk/>
            <pc:sldMk cId="39542739" sldId="257"/>
            <ac:spMk id="40" creationId="{975D1CFA-2CDB-4B64-BD9F-85744E8DA12F}"/>
          </ac:spMkLst>
        </pc:spChg>
        <pc:spChg chg="add del">
          <ac:chgData name="Wasim Saleem (2221253)" userId="S::2221253@student.uwtsd.ac.uk::353f1976-0f28-449c-a282-38236551ff5e" providerId="AD" clId="Web-{C5A922B9-84BF-B459-ECD1-018A60386760}" dt="2023-03-19T02:05:07.693" v="64"/>
          <ac:spMkLst>
            <pc:docMk/>
            <pc:sldMk cId="39542739" sldId="257"/>
            <ac:spMk id="47" creationId="{C2554CA6-288E-4202-BC52-2E5A8F0C0AED}"/>
          </ac:spMkLst>
        </pc:spChg>
        <pc:spChg chg="add del">
          <ac:chgData name="Wasim Saleem (2221253)" userId="S::2221253@student.uwtsd.ac.uk::353f1976-0f28-449c-a282-38236551ff5e" providerId="AD" clId="Web-{C5A922B9-84BF-B459-ECD1-018A60386760}" dt="2023-03-19T02:05:07.693" v="64"/>
          <ac:spMkLst>
            <pc:docMk/>
            <pc:sldMk cId="39542739" sldId="257"/>
            <ac:spMk id="48" creationId="{B10BB131-AC8E-4A8E-A5D1-36260F720C3B}"/>
          </ac:spMkLst>
        </pc:spChg>
        <pc:spChg chg="add del">
          <ac:chgData name="Wasim Saleem (2221253)" userId="S::2221253@student.uwtsd.ac.uk::353f1976-0f28-449c-a282-38236551ff5e" providerId="AD" clId="Web-{C5A922B9-84BF-B459-ECD1-018A60386760}" dt="2023-03-19T02:05:07.693" v="64"/>
          <ac:spMkLst>
            <pc:docMk/>
            <pc:sldMk cId="39542739" sldId="257"/>
            <ac:spMk id="49" creationId="{5B7778FC-632E-4DCA-A7CB-0D7731CCF970}"/>
          </ac:spMkLst>
        </pc:spChg>
        <pc:spChg chg="add del">
          <ac:chgData name="Wasim Saleem (2221253)" userId="S::2221253@student.uwtsd.ac.uk::353f1976-0f28-449c-a282-38236551ff5e" providerId="AD" clId="Web-{C5A922B9-84BF-B459-ECD1-018A60386760}" dt="2023-03-19T02:05:07.693" v="64"/>
          <ac:spMkLst>
            <pc:docMk/>
            <pc:sldMk cId="39542739" sldId="257"/>
            <ac:spMk id="50" creationId="{FA23A907-97FB-4A8F-880A-DD77401C4296}"/>
          </ac:spMkLst>
        </pc:spChg>
        <pc:spChg chg="add del">
          <ac:chgData name="Wasim Saleem (2221253)" userId="S::2221253@student.uwtsd.ac.uk::353f1976-0f28-449c-a282-38236551ff5e" providerId="AD" clId="Web-{C5A922B9-84BF-B459-ECD1-018A60386760}" dt="2023-03-19T02:05:32.413" v="66"/>
          <ac:spMkLst>
            <pc:docMk/>
            <pc:sldMk cId="39542739" sldId="257"/>
            <ac:spMk id="52" creationId="{B3623F37-A8C4-480F-BCB1-CF9E49F0CF84}"/>
          </ac:spMkLst>
        </pc:spChg>
        <pc:spChg chg="add del">
          <ac:chgData name="Wasim Saleem (2221253)" userId="S::2221253@student.uwtsd.ac.uk::353f1976-0f28-449c-a282-38236551ff5e" providerId="AD" clId="Web-{C5A922B9-84BF-B459-ECD1-018A60386760}" dt="2023-03-19T02:05:32.413" v="66"/>
          <ac:spMkLst>
            <pc:docMk/>
            <pc:sldMk cId="39542739" sldId="257"/>
            <ac:spMk id="53" creationId="{FEA3E6C2-0820-41EE-816A-5D9A9CB330C8}"/>
          </ac:spMkLst>
        </pc:spChg>
        <pc:spChg chg="add del">
          <ac:chgData name="Wasim Saleem (2221253)" userId="S::2221253@student.uwtsd.ac.uk::353f1976-0f28-449c-a282-38236551ff5e" providerId="AD" clId="Web-{C5A922B9-84BF-B459-ECD1-018A60386760}" dt="2023-03-19T02:13:41.017" v="133"/>
          <ac:spMkLst>
            <pc:docMk/>
            <pc:sldMk cId="39542739" sldId="257"/>
            <ac:spMk id="60" creationId="{0D7B6173-1D58-48E2-83CF-37350F315F75}"/>
          </ac:spMkLst>
        </pc:spChg>
        <pc:spChg chg="add del">
          <ac:chgData name="Wasim Saleem (2221253)" userId="S::2221253@student.uwtsd.ac.uk::353f1976-0f28-449c-a282-38236551ff5e" providerId="AD" clId="Web-{C5A922B9-84BF-B459-ECD1-018A60386760}" dt="2023-03-19T02:13:41.017" v="133"/>
          <ac:spMkLst>
            <pc:docMk/>
            <pc:sldMk cId="39542739" sldId="257"/>
            <ac:spMk id="61" creationId="{C7465CB2-E160-4D8E-B8B3-B7AFCAFC5BC1}"/>
          </ac:spMkLst>
        </pc:spChg>
        <pc:spChg chg="add del">
          <ac:chgData name="Wasim Saleem (2221253)" userId="S::2221253@student.uwtsd.ac.uk::353f1976-0f28-449c-a282-38236551ff5e" providerId="AD" clId="Web-{C5A922B9-84BF-B459-ECD1-018A60386760}" dt="2023-03-19T02:13:41.017" v="133"/>
          <ac:spMkLst>
            <pc:docMk/>
            <pc:sldMk cId="39542739" sldId="257"/>
            <ac:spMk id="63" creationId="{1A8FFABF-F1A6-4C80-A0A6-29F3162FEFFE}"/>
          </ac:spMkLst>
        </pc:spChg>
        <pc:spChg chg="add del">
          <ac:chgData name="Wasim Saleem (2221253)" userId="S::2221253@student.uwtsd.ac.uk::353f1976-0f28-449c-a282-38236551ff5e" providerId="AD" clId="Web-{C5A922B9-84BF-B459-ECD1-018A60386760}" dt="2023-03-19T02:13:41.017" v="133"/>
          <ac:spMkLst>
            <pc:docMk/>
            <pc:sldMk cId="39542739" sldId="257"/>
            <ac:spMk id="64" creationId="{ED4C1E4B-EA97-41D4-855C-680107905C03}"/>
          </ac:spMkLst>
        </pc:spChg>
        <pc:spChg chg="add del">
          <ac:chgData name="Wasim Saleem (2221253)" userId="S::2221253@student.uwtsd.ac.uk::353f1976-0f28-449c-a282-38236551ff5e" providerId="AD" clId="Web-{C5A922B9-84BF-B459-ECD1-018A60386760}" dt="2023-03-19T02:13:13.782" v="126"/>
          <ac:spMkLst>
            <pc:docMk/>
            <pc:sldMk cId="39542739" sldId="257"/>
            <ac:spMk id="69" creationId="{09588DA8-065E-4F6F-8EFD-43104AB2E0CF}"/>
          </ac:spMkLst>
        </pc:spChg>
        <pc:spChg chg="add del">
          <ac:chgData name="Wasim Saleem (2221253)" userId="S::2221253@student.uwtsd.ac.uk::353f1976-0f28-449c-a282-38236551ff5e" providerId="AD" clId="Web-{C5A922B9-84BF-B459-ECD1-018A60386760}" dt="2023-03-19T02:13:13.782" v="126"/>
          <ac:spMkLst>
            <pc:docMk/>
            <pc:sldMk cId="39542739" sldId="257"/>
            <ac:spMk id="71" creationId="{C4285719-470E-454C-AF62-8323075F1F5B}"/>
          </ac:spMkLst>
        </pc:spChg>
        <pc:spChg chg="add del">
          <ac:chgData name="Wasim Saleem (2221253)" userId="S::2221253@student.uwtsd.ac.uk::353f1976-0f28-449c-a282-38236551ff5e" providerId="AD" clId="Web-{C5A922B9-84BF-B459-ECD1-018A60386760}" dt="2023-03-19T02:13:13.782" v="126"/>
          <ac:spMkLst>
            <pc:docMk/>
            <pc:sldMk cId="39542739" sldId="257"/>
            <ac:spMk id="73" creationId="{CD9FE4EF-C4D8-49A0-B2FF-81D8DB7D8A24}"/>
          </ac:spMkLst>
        </pc:spChg>
        <pc:spChg chg="add del">
          <ac:chgData name="Wasim Saleem (2221253)" userId="S::2221253@student.uwtsd.ac.uk::353f1976-0f28-449c-a282-38236551ff5e" providerId="AD" clId="Web-{C5A922B9-84BF-B459-ECD1-018A60386760}" dt="2023-03-19T02:13:13.782" v="126"/>
          <ac:spMkLst>
            <pc:docMk/>
            <pc:sldMk cId="39542739" sldId="257"/>
            <ac:spMk id="75" creationId="{4300840D-0A0B-4512-BACA-B439D5B9C57C}"/>
          </ac:spMkLst>
        </pc:spChg>
        <pc:spChg chg="add del">
          <ac:chgData name="Wasim Saleem (2221253)" userId="S::2221253@student.uwtsd.ac.uk::353f1976-0f28-449c-a282-38236551ff5e" providerId="AD" clId="Web-{C5A922B9-84BF-B459-ECD1-018A60386760}" dt="2023-03-19T02:13:13.782" v="126"/>
          <ac:spMkLst>
            <pc:docMk/>
            <pc:sldMk cId="39542739" sldId="257"/>
            <ac:spMk id="77" creationId="{D2B78728-A580-49A7-84F9-6EF6F583ADE0}"/>
          </ac:spMkLst>
        </pc:spChg>
        <pc:spChg chg="add del">
          <ac:chgData name="Wasim Saleem (2221253)" userId="S::2221253@student.uwtsd.ac.uk::353f1976-0f28-449c-a282-38236551ff5e" providerId="AD" clId="Web-{C5A922B9-84BF-B459-ECD1-018A60386760}" dt="2023-03-19T02:13:13.782" v="126"/>
          <ac:spMkLst>
            <pc:docMk/>
            <pc:sldMk cId="39542739" sldId="257"/>
            <ac:spMk id="79" creationId="{38FAA1A1-D861-433F-88FA-1E9D6FD31D11}"/>
          </ac:spMkLst>
        </pc:spChg>
        <pc:spChg chg="add del">
          <ac:chgData name="Wasim Saleem (2221253)" userId="S::2221253@student.uwtsd.ac.uk::353f1976-0f28-449c-a282-38236551ff5e" providerId="AD" clId="Web-{C5A922B9-84BF-B459-ECD1-018A60386760}" dt="2023-03-19T02:13:13.782" v="126"/>
          <ac:spMkLst>
            <pc:docMk/>
            <pc:sldMk cId="39542739" sldId="257"/>
            <ac:spMk id="81" creationId="{8D71EDA1-87BF-4D5D-AB79-F346FD19278A}"/>
          </ac:spMkLst>
        </pc:spChg>
        <pc:spChg chg="add del">
          <ac:chgData name="Wasim Saleem (2221253)" userId="S::2221253@student.uwtsd.ac.uk::353f1976-0f28-449c-a282-38236551ff5e" providerId="AD" clId="Web-{C5A922B9-84BF-B459-ECD1-018A60386760}" dt="2023-03-19T02:13:19.688" v="128"/>
          <ac:spMkLst>
            <pc:docMk/>
            <pc:sldMk cId="39542739" sldId="257"/>
            <ac:spMk id="83" creationId="{1B15ED52-F352-441B-82BF-E0EA34836D08}"/>
          </ac:spMkLst>
        </pc:spChg>
        <pc:spChg chg="add del">
          <ac:chgData name="Wasim Saleem (2221253)" userId="S::2221253@student.uwtsd.ac.uk::353f1976-0f28-449c-a282-38236551ff5e" providerId="AD" clId="Web-{C5A922B9-84BF-B459-ECD1-018A60386760}" dt="2023-03-19T02:13:19.688" v="128"/>
          <ac:spMkLst>
            <pc:docMk/>
            <pc:sldMk cId="39542739" sldId="257"/>
            <ac:spMk id="84" creationId="{3B2E3793-BFE6-45A2-9B7B-E18844431C99}"/>
          </ac:spMkLst>
        </pc:spChg>
        <pc:spChg chg="add del">
          <ac:chgData name="Wasim Saleem (2221253)" userId="S::2221253@student.uwtsd.ac.uk::353f1976-0f28-449c-a282-38236551ff5e" providerId="AD" clId="Web-{C5A922B9-84BF-B459-ECD1-018A60386760}" dt="2023-03-19T02:13:19.688" v="128"/>
          <ac:spMkLst>
            <pc:docMk/>
            <pc:sldMk cId="39542739" sldId="257"/>
            <ac:spMk id="85" creationId="{BC4C4868-CB8F-4AF9-9CDB-8108F2C19B67}"/>
          </ac:spMkLst>
        </pc:spChg>
        <pc:spChg chg="add del">
          <ac:chgData name="Wasim Saleem (2221253)" userId="S::2221253@student.uwtsd.ac.uk::353f1976-0f28-449c-a282-38236551ff5e" providerId="AD" clId="Web-{C5A922B9-84BF-B459-ECD1-018A60386760}" dt="2023-03-19T02:13:19.688" v="128"/>
          <ac:spMkLst>
            <pc:docMk/>
            <pc:sldMk cId="39542739" sldId="257"/>
            <ac:spMk id="86" creationId="{375E0459-6403-40CD-989D-56A4407CA12E}"/>
          </ac:spMkLst>
        </pc:spChg>
        <pc:spChg chg="add del">
          <ac:chgData name="Wasim Saleem (2221253)" userId="S::2221253@student.uwtsd.ac.uk::353f1976-0f28-449c-a282-38236551ff5e" providerId="AD" clId="Web-{C5A922B9-84BF-B459-ECD1-018A60386760}" dt="2023-03-19T02:13:19.688" v="128"/>
          <ac:spMkLst>
            <pc:docMk/>
            <pc:sldMk cId="39542739" sldId="257"/>
            <ac:spMk id="87" creationId="{53E5B1A8-3AC9-4BD1-9BBC-78CA94F2D1BA}"/>
          </ac:spMkLst>
        </pc:spChg>
        <pc:spChg chg="add del">
          <ac:chgData name="Wasim Saleem (2221253)" userId="S::2221253@student.uwtsd.ac.uk::353f1976-0f28-449c-a282-38236551ff5e" providerId="AD" clId="Web-{C5A922B9-84BF-B459-ECD1-018A60386760}" dt="2023-03-19T02:13:26.360" v="130"/>
          <ac:spMkLst>
            <pc:docMk/>
            <pc:sldMk cId="39542739" sldId="257"/>
            <ac:spMk id="95" creationId="{5A0118C5-4F8D-4CF4-BADD-53FEACC6C42A}"/>
          </ac:spMkLst>
        </pc:spChg>
        <pc:spChg chg="add del">
          <ac:chgData name="Wasim Saleem (2221253)" userId="S::2221253@student.uwtsd.ac.uk::353f1976-0f28-449c-a282-38236551ff5e" providerId="AD" clId="Web-{C5A922B9-84BF-B459-ECD1-018A60386760}" dt="2023-03-19T02:13:26.360" v="130"/>
          <ac:spMkLst>
            <pc:docMk/>
            <pc:sldMk cId="39542739" sldId="257"/>
            <ac:spMk id="96" creationId="{4E0A5C5C-2A95-428E-9F6A-0D29EBD57C9F}"/>
          </ac:spMkLst>
        </pc:spChg>
        <pc:spChg chg="add del">
          <ac:chgData name="Wasim Saleem (2221253)" userId="S::2221253@student.uwtsd.ac.uk::353f1976-0f28-449c-a282-38236551ff5e" providerId="AD" clId="Web-{C5A922B9-84BF-B459-ECD1-018A60386760}" dt="2023-03-19T02:13:26.360" v="130"/>
          <ac:spMkLst>
            <pc:docMk/>
            <pc:sldMk cId="39542739" sldId="257"/>
            <ac:spMk id="97" creationId="{1056F38F-7C4E-461D-8709-7D0024AE1F79}"/>
          </ac:spMkLst>
        </pc:spChg>
        <pc:spChg chg="add del">
          <ac:chgData name="Wasim Saleem (2221253)" userId="S::2221253@student.uwtsd.ac.uk::353f1976-0f28-449c-a282-38236551ff5e" providerId="AD" clId="Web-{C5A922B9-84BF-B459-ECD1-018A60386760}" dt="2023-03-19T02:13:26.360" v="130"/>
          <ac:spMkLst>
            <pc:docMk/>
            <pc:sldMk cId="39542739" sldId="257"/>
            <ac:spMk id="98" creationId="{C7278469-3C3C-49CE-AEEE-E176A4900B78}"/>
          </ac:spMkLst>
        </pc:spChg>
        <pc:spChg chg="add del">
          <ac:chgData name="Wasim Saleem (2221253)" userId="S::2221253@student.uwtsd.ac.uk::353f1976-0f28-449c-a282-38236551ff5e" providerId="AD" clId="Web-{C5A922B9-84BF-B459-ECD1-018A60386760}" dt="2023-03-19T02:13:26.360" v="130"/>
          <ac:spMkLst>
            <pc:docMk/>
            <pc:sldMk cId="39542739" sldId="257"/>
            <ac:spMk id="101" creationId="{4C6598AB-1C17-4D54-951C-A082D94ACB7A}"/>
          </ac:spMkLst>
        </pc:spChg>
        <pc:spChg chg="add del">
          <ac:chgData name="Wasim Saleem (2221253)" userId="S::2221253@student.uwtsd.ac.uk::353f1976-0f28-449c-a282-38236551ff5e" providerId="AD" clId="Web-{C5A922B9-84BF-B459-ECD1-018A60386760}" dt="2023-03-19T02:13:26.360" v="130"/>
          <ac:spMkLst>
            <pc:docMk/>
            <pc:sldMk cId="39542739" sldId="257"/>
            <ac:spMk id="102" creationId="{C83B66D7-137D-4AC1-B172-53D60F08BEB5}"/>
          </ac:spMkLst>
        </pc:spChg>
        <pc:spChg chg="add del">
          <ac:chgData name="Wasim Saleem (2221253)" userId="S::2221253@student.uwtsd.ac.uk::353f1976-0f28-449c-a282-38236551ff5e" providerId="AD" clId="Web-{C5A922B9-84BF-B459-ECD1-018A60386760}" dt="2023-03-19T02:13:26.360" v="130"/>
          <ac:spMkLst>
            <pc:docMk/>
            <pc:sldMk cId="39542739" sldId="257"/>
            <ac:spMk id="103" creationId="{F6B92503-6984-4D15-8B98-8718709B785D}"/>
          </ac:spMkLst>
        </pc:spChg>
        <pc:spChg chg="add del">
          <ac:chgData name="Wasim Saleem (2221253)" userId="S::2221253@student.uwtsd.ac.uk::353f1976-0f28-449c-a282-38236551ff5e" providerId="AD" clId="Web-{C5A922B9-84BF-B459-ECD1-018A60386760}" dt="2023-03-19T02:13:26.360" v="130"/>
          <ac:spMkLst>
            <pc:docMk/>
            <pc:sldMk cId="39542739" sldId="257"/>
            <ac:spMk id="104" creationId="{08DDF938-524E-4C18-A47D-C00627832366}"/>
          </ac:spMkLst>
        </pc:spChg>
        <pc:spChg chg="add del">
          <ac:chgData name="Wasim Saleem (2221253)" userId="S::2221253@student.uwtsd.ac.uk::353f1976-0f28-449c-a282-38236551ff5e" providerId="AD" clId="Web-{C5A922B9-84BF-B459-ECD1-018A60386760}" dt="2023-03-19T02:13:41.001" v="132"/>
          <ac:spMkLst>
            <pc:docMk/>
            <pc:sldMk cId="39542739" sldId="257"/>
            <ac:spMk id="106" creationId="{5A0118C5-4F8D-4CF4-BADD-53FEACC6C42A}"/>
          </ac:spMkLst>
        </pc:spChg>
        <pc:spChg chg="add del">
          <ac:chgData name="Wasim Saleem (2221253)" userId="S::2221253@student.uwtsd.ac.uk::353f1976-0f28-449c-a282-38236551ff5e" providerId="AD" clId="Web-{C5A922B9-84BF-B459-ECD1-018A60386760}" dt="2023-03-19T02:13:41.001" v="132"/>
          <ac:spMkLst>
            <pc:docMk/>
            <pc:sldMk cId="39542739" sldId="257"/>
            <ac:spMk id="107" creationId="{F98F79A4-A6C7-4101-B1E9-27E05CB7CFA0}"/>
          </ac:spMkLst>
        </pc:spChg>
        <pc:spChg chg="add del">
          <ac:chgData name="Wasim Saleem (2221253)" userId="S::2221253@student.uwtsd.ac.uk::353f1976-0f28-449c-a282-38236551ff5e" providerId="AD" clId="Web-{C5A922B9-84BF-B459-ECD1-018A60386760}" dt="2023-03-19T02:13:41.001" v="132"/>
          <ac:spMkLst>
            <pc:docMk/>
            <pc:sldMk cId="39542739" sldId="257"/>
            <ac:spMk id="108" creationId="{31CE7A08-2184-4B99-ABC0-B40CD1D3F281}"/>
          </ac:spMkLst>
        </pc:spChg>
        <pc:spChg chg="add del">
          <ac:chgData name="Wasim Saleem (2221253)" userId="S::2221253@student.uwtsd.ac.uk::353f1976-0f28-449c-a282-38236551ff5e" providerId="AD" clId="Web-{C5A922B9-84BF-B459-ECD1-018A60386760}" dt="2023-03-19T02:13:41.001" v="132"/>
          <ac:spMkLst>
            <pc:docMk/>
            <pc:sldMk cId="39542739" sldId="257"/>
            <ac:spMk id="109" creationId="{79AFCB35-9C04-4524-A0B1-57FF6865D013}"/>
          </ac:spMkLst>
        </pc:spChg>
        <pc:spChg chg="add del">
          <ac:chgData name="Wasim Saleem (2221253)" userId="S::2221253@student.uwtsd.ac.uk::353f1976-0f28-449c-a282-38236551ff5e" providerId="AD" clId="Web-{C5A922B9-84BF-B459-ECD1-018A60386760}" dt="2023-03-19T02:13:41.001" v="132"/>
          <ac:spMkLst>
            <pc:docMk/>
            <pc:sldMk cId="39542739" sldId="257"/>
            <ac:spMk id="110" creationId="{D11AD2AD-0BA0-4DD3-8EEA-84686A0E718C}"/>
          </ac:spMkLst>
        </pc:spChg>
        <pc:spChg chg="add del">
          <ac:chgData name="Wasim Saleem (2221253)" userId="S::2221253@student.uwtsd.ac.uk::353f1976-0f28-449c-a282-38236551ff5e" providerId="AD" clId="Web-{C5A922B9-84BF-B459-ECD1-018A60386760}" dt="2023-03-19T02:13:41.001" v="132"/>
          <ac:spMkLst>
            <pc:docMk/>
            <pc:sldMk cId="39542739" sldId="257"/>
            <ac:spMk id="111" creationId="{9E5C5460-229E-46C8-A712-CC317985420F}"/>
          </ac:spMkLst>
        </pc:spChg>
        <pc:spChg chg="add del">
          <ac:chgData name="Wasim Saleem (2221253)" userId="S::2221253@student.uwtsd.ac.uk::353f1976-0f28-449c-a282-38236551ff5e" providerId="AD" clId="Web-{C5A922B9-84BF-B459-ECD1-018A60386760}" dt="2023-03-19T02:13:41.001" v="132"/>
          <ac:spMkLst>
            <pc:docMk/>
            <pc:sldMk cId="39542739" sldId="257"/>
            <ac:spMk id="112" creationId="{2552FC29-9118-466F-940E-80C84EFDF07B}"/>
          </ac:spMkLst>
        </pc:spChg>
        <pc:spChg chg="add del">
          <ac:chgData name="Wasim Saleem (2221253)" userId="S::2221253@student.uwtsd.ac.uk::353f1976-0f28-449c-a282-38236551ff5e" providerId="AD" clId="Web-{C5A922B9-84BF-B459-ECD1-018A60386760}" dt="2023-03-19T02:22:14.855" v="198"/>
          <ac:spMkLst>
            <pc:docMk/>
            <pc:sldMk cId="39542739" sldId="257"/>
            <ac:spMk id="119" creationId="{5112AC23-F046-4DC5-9B92-07CA6CC7C580}"/>
          </ac:spMkLst>
        </pc:spChg>
        <pc:spChg chg="add del">
          <ac:chgData name="Wasim Saleem (2221253)" userId="S::2221253@student.uwtsd.ac.uk::353f1976-0f28-449c-a282-38236551ff5e" providerId="AD" clId="Web-{C5A922B9-84BF-B459-ECD1-018A60386760}" dt="2023-03-19T02:22:14.855" v="198"/>
          <ac:spMkLst>
            <pc:docMk/>
            <pc:sldMk cId="39542739" sldId="257"/>
            <ac:spMk id="120" creationId="{175AAFE7-143D-45AC-B616-09521E0F5597}"/>
          </ac:spMkLst>
        </pc:spChg>
        <pc:spChg chg="add del">
          <ac:chgData name="Wasim Saleem (2221253)" userId="S::2221253@student.uwtsd.ac.uk::353f1976-0f28-449c-a282-38236551ff5e" providerId="AD" clId="Web-{C5A922B9-84BF-B459-ECD1-018A60386760}" dt="2023-03-19T02:22:14.855" v="198"/>
          <ac:spMkLst>
            <pc:docMk/>
            <pc:sldMk cId="39542739" sldId="257"/>
            <ac:spMk id="121" creationId="{0BA5DB72-E109-4D37-B6DD-C328D539705B}"/>
          </ac:spMkLst>
        </pc:spChg>
        <pc:spChg chg="add del">
          <ac:chgData name="Wasim Saleem (2221253)" userId="S::2221253@student.uwtsd.ac.uk::353f1976-0f28-449c-a282-38236551ff5e" providerId="AD" clId="Web-{C5A922B9-84BF-B459-ECD1-018A60386760}" dt="2023-03-19T02:22:14.855" v="198"/>
          <ac:spMkLst>
            <pc:docMk/>
            <pc:sldMk cId="39542739" sldId="257"/>
            <ac:spMk id="126" creationId="{EB2D1A1F-B200-4444-AE01-EFC97AF7B51F}"/>
          </ac:spMkLst>
        </pc:spChg>
        <pc:spChg chg="add del">
          <ac:chgData name="Wasim Saleem (2221253)" userId="S::2221253@student.uwtsd.ac.uk::353f1976-0f28-449c-a282-38236551ff5e" providerId="AD" clId="Web-{C5A922B9-84BF-B459-ECD1-018A60386760}" dt="2023-03-19T02:22:14.855" v="198"/>
          <ac:spMkLst>
            <pc:docMk/>
            <pc:sldMk cId="39542739" sldId="257"/>
            <ac:spMk id="132" creationId="{C8D9C5DD-B8B3-46A0-8FBC-EE462F96C4E5}"/>
          </ac:spMkLst>
        </pc:spChg>
        <pc:spChg chg="add del">
          <ac:chgData name="Wasim Saleem (2221253)" userId="S::2221253@student.uwtsd.ac.uk::353f1976-0f28-449c-a282-38236551ff5e" providerId="AD" clId="Web-{C5A922B9-84BF-B459-ECD1-018A60386760}" dt="2023-03-19T02:22:57.263" v="203"/>
          <ac:spMkLst>
            <pc:docMk/>
            <pc:sldMk cId="39542739" sldId="257"/>
            <ac:spMk id="135" creationId="{8108D317-7CBD-4897-BD1F-959436D2A3BE}"/>
          </ac:spMkLst>
        </pc:spChg>
        <pc:spChg chg="add del">
          <ac:chgData name="Wasim Saleem (2221253)" userId="S::2221253@student.uwtsd.ac.uk::353f1976-0f28-449c-a282-38236551ff5e" providerId="AD" clId="Web-{C5A922B9-84BF-B459-ECD1-018A60386760}" dt="2023-03-19T02:22:57.263" v="203"/>
          <ac:spMkLst>
            <pc:docMk/>
            <pc:sldMk cId="39542739" sldId="257"/>
            <ac:spMk id="137" creationId="{D6297641-8B9F-4767-9606-8A11313227BF}"/>
          </ac:spMkLst>
        </pc:spChg>
        <pc:spChg chg="add del">
          <ac:chgData name="Wasim Saleem (2221253)" userId="S::2221253@student.uwtsd.ac.uk::353f1976-0f28-449c-a282-38236551ff5e" providerId="AD" clId="Web-{C5A922B9-84BF-B459-ECD1-018A60386760}" dt="2023-03-19T02:14:24.614" v="135"/>
          <ac:spMkLst>
            <pc:docMk/>
            <pc:sldMk cId="39542739" sldId="257"/>
            <ac:spMk id="138" creationId="{04812C46-200A-4DEB-A05E-3ED6C68C2387}"/>
          </ac:spMkLst>
        </pc:spChg>
        <pc:spChg chg="add del">
          <ac:chgData name="Wasim Saleem (2221253)" userId="S::2221253@student.uwtsd.ac.uk::353f1976-0f28-449c-a282-38236551ff5e" providerId="AD" clId="Web-{C5A922B9-84BF-B459-ECD1-018A60386760}" dt="2023-03-19T02:14:24.614" v="135"/>
          <ac:spMkLst>
            <pc:docMk/>
            <pc:sldMk cId="39542739" sldId="257"/>
            <ac:spMk id="140" creationId="{D1EA859B-E555-4109-94F3-6700E046E008}"/>
          </ac:spMkLst>
        </pc:spChg>
        <pc:spChg chg="add del">
          <ac:chgData name="Wasim Saleem (2221253)" userId="S::2221253@student.uwtsd.ac.uk::353f1976-0f28-449c-a282-38236551ff5e" providerId="AD" clId="Web-{C5A922B9-84BF-B459-ECD1-018A60386760}" dt="2023-03-19T02:22:57.263" v="203"/>
          <ac:spMkLst>
            <pc:docMk/>
            <pc:sldMk cId="39542739" sldId="257"/>
            <ac:spMk id="142" creationId="{D8F3CA65-EA00-46B4-9616-39E6853F7BED}"/>
          </ac:spMkLst>
        </pc:spChg>
        <pc:spChg chg="add del">
          <ac:chgData name="Wasim Saleem (2221253)" userId="S::2221253@student.uwtsd.ac.uk::353f1976-0f28-449c-a282-38236551ff5e" providerId="AD" clId="Web-{C5A922B9-84BF-B459-ECD1-018A60386760}" dt="2023-03-19T02:14:31.692" v="137"/>
          <ac:spMkLst>
            <pc:docMk/>
            <pc:sldMk cId="39542739" sldId="257"/>
            <ac:spMk id="143" creationId="{C3D6EC93-F369-413E-AA67-5D4104161046}"/>
          </ac:spMkLst>
        </pc:spChg>
        <pc:spChg chg="add del">
          <ac:chgData name="Wasim Saleem (2221253)" userId="S::2221253@student.uwtsd.ac.uk::353f1976-0f28-449c-a282-38236551ff5e" providerId="AD" clId="Web-{C5A922B9-84BF-B459-ECD1-018A60386760}" dt="2023-03-19T02:22:54.154" v="200"/>
          <ac:spMkLst>
            <pc:docMk/>
            <pc:sldMk cId="39542739" sldId="257"/>
            <ac:spMk id="146" creationId="{94E4D846-3AFC-4F86-8C35-24B0542A269D}"/>
          </ac:spMkLst>
        </pc:spChg>
        <pc:spChg chg="add del">
          <ac:chgData name="Wasim Saleem (2221253)" userId="S::2221253@student.uwtsd.ac.uk::353f1976-0f28-449c-a282-38236551ff5e" providerId="AD" clId="Web-{C5A922B9-84BF-B459-ECD1-018A60386760}" dt="2023-03-19T02:21:46.354" v="197"/>
          <ac:spMkLst>
            <pc:docMk/>
            <pc:sldMk cId="39542739" sldId="257"/>
            <ac:spMk id="147" creationId="{04812C46-200A-4DEB-A05E-3ED6C68C2387}"/>
          </ac:spMkLst>
        </pc:spChg>
        <pc:spChg chg="add del">
          <ac:chgData name="Wasim Saleem (2221253)" userId="S::2221253@student.uwtsd.ac.uk::353f1976-0f28-449c-a282-38236551ff5e" providerId="AD" clId="Web-{C5A922B9-84BF-B459-ECD1-018A60386760}" dt="2023-03-19T02:21:46.354" v="197"/>
          <ac:spMkLst>
            <pc:docMk/>
            <pc:sldMk cId="39542739" sldId="257"/>
            <ac:spMk id="149" creationId="{D1EA859B-E555-4109-94F3-6700E046E008}"/>
          </ac:spMkLst>
        </pc:spChg>
        <pc:spChg chg="add del">
          <ac:chgData name="Wasim Saleem (2221253)" userId="S::2221253@student.uwtsd.ac.uk::353f1976-0f28-449c-a282-38236551ff5e" providerId="AD" clId="Web-{C5A922B9-84BF-B459-ECD1-018A60386760}" dt="2023-03-19T02:22:54.154" v="200"/>
          <ac:spMkLst>
            <pc:docMk/>
            <pc:sldMk cId="39542739" sldId="257"/>
            <ac:spMk id="150" creationId="{284781B9-12CB-45C3-907A-9ED93FF72C65}"/>
          </ac:spMkLst>
        </pc:spChg>
        <pc:spChg chg="add del">
          <ac:chgData name="Wasim Saleem (2221253)" userId="S::2221253@student.uwtsd.ac.uk::353f1976-0f28-449c-a282-38236551ff5e" providerId="AD" clId="Web-{C5A922B9-84BF-B459-ECD1-018A60386760}" dt="2023-03-19T02:22:54.154" v="200"/>
          <ac:spMkLst>
            <pc:docMk/>
            <pc:sldMk cId="39542739" sldId="257"/>
            <ac:spMk id="151" creationId="{55D4142C-5077-457F-A6AD-3FECFDB39685}"/>
          </ac:spMkLst>
        </pc:spChg>
        <pc:spChg chg="add del">
          <ac:chgData name="Wasim Saleem (2221253)" userId="S::2221253@student.uwtsd.ac.uk::353f1976-0f28-449c-a282-38236551ff5e" providerId="AD" clId="Web-{C5A922B9-84BF-B459-ECD1-018A60386760}" dt="2023-03-19T02:22:54.154" v="200"/>
          <ac:spMkLst>
            <pc:docMk/>
            <pc:sldMk cId="39542739" sldId="257"/>
            <ac:spMk id="153" creationId="{7A5F0580-5EE9-419F-96EE-B6529EF6E7D0}"/>
          </ac:spMkLst>
        </pc:spChg>
        <pc:spChg chg="add del">
          <ac:chgData name="Wasim Saleem (2221253)" userId="S::2221253@student.uwtsd.ac.uk::353f1976-0f28-449c-a282-38236551ff5e" providerId="AD" clId="Web-{C5A922B9-84BF-B459-ECD1-018A60386760}" dt="2023-03-19T02:17:13.417" v="157"/>
          <ac:spMkLst>
            <pc:docMk/>
            <pc:sldMk cId="39542739" sldId="257"/>
            <ac:spMk id="154" creationId="{9AA72BD9-2C5A-4EDC-931F-5AA08EACA0F3}"/>
          </ac:spMkLst>
        </pc:spChg>
        <pc:spChg chg="add del">
          <ac:chgData name="Wasim Saleem (2221253)" userId="S::2221253@student.uwtsd.ac.uk::353f1976-0f28-449c-a282-38236551ff5e" providerId="AD" clId="Web-{C5A922B9-84BF-B459-ECD1-018A60386760}" dt="2023-03-19T02:22:57.232" v="202"/>
          <ac:spMkLst>
            <pc:docMk/>
            <pc:sldMk cId="39542739" sldId="257"/>
            <ac:spMk id="155" creationId="{8108D317-7CBD-4897-BD1F-959436D2A3BE}"/>
          </ac:spMkLst>
        </pc:spChg>
        <pc:spChg chg="add del">
          <ac:chgData name="Wasim Saleem (2221253)" userId="S::2221253@student.uwtsd.ac.uk::353f1976-0f28-449c-a282-38236551ff5e" providerId="AD" clId="Web-{C5A922B9-84BF-B459-ECD1-018A60386760}" dt="2023-03-19T02:17:13.417" v="157"/>
          <ac:spMkLst>
            <pc:docMk/>
            <pc:sldMk cId="39542739" sldId="257"/>
            <ac:spMk id="156" creationId="{DD3981AC-7B61-4947-BCF3-F7AA7FA385B9}"/>
          </ac:spMkLst>
        </pc:spChg>
        <pc:spChg chg="add del">
          <ac:chgData name="Wasim Saleem (2221253)" userId="S::2221253@student.uwtsd.ac.uk::353f1976-0f28-449c-a282-38236551ff5e" providerId="AD" clId="Web-{C5A922B9-84BF-B459-ECD1-018A60386760}" dt="2023-03-19T02:22:57.232" v="202"/>
          <ac:spMkLst>
            <pc:docMk/>
            <pc:sldMk cId="39542739" sldId="257"/>
            <ac:spMk id="157" creationId="{D6297641-8B9F-4767-9606-8A11313227BF}"/>
          </ac:spMkLst>
        </pc:spChg>
        <pc:spChg chg="add del">
          <ac:chgData name="Wasim Saleem (2221253)" userId="S::2221253@student.uwtsd.ac.uk::353f1976-0f28-449c-a282-38236551ff5e" providerId="AD" clId="Web-{C5A922B9-84BF-B459-ECD1-018A60386760}" dt="2023-03-19T02:17:13.417" v="157"/>
          <ac:spMkLst>
            <pc:docMk/>
            <pc:sldMk cId="39542739" sldId="257"/>
            <ac:spMk id="158" creationId="{55D4142C-5077-457F-A6AD-3FECFDB39685}"/>
          </ac:spMkLst>
        </pc:spChg>
        <pc:spChg chg="add del">
          <ac:chgData name="Wasim Saleem (2221253)" userId="S::2221253@student.uwtsd.ac.uk::353f1976-0f28-449c-a282-38236551ff5e" providerId="AD" clId="Web-{C5A922B9-84BF-B459-ECD1-018A60386760}" dt="2023-03-19T02:22:57.232" v="202"/>
          <ac:spMkLst>
            <pc:docMk/>
            <pc:sldMk cId="39542739" sldId="257"/>
            <ac:spMk id="159" creationId="{D8F3CA65-EA00-46B4-9616-39E6853F7BED}"/>
          </ac:spMkLst>
        </pc:spChg>
        <pc:spChg chg="add del">
          <ac:chgData name="Wasim Saleem (2221253)" userId="S::2221253@student.uwtsd.ac.uk::353f1976-0f28-449c-a282-38236551ff5e" providerId="AD" clId="Web-{C5A922B9-84BF-B459-ECD1-018A60386760}" dt="2023-03-19T02:17:13.417" v="157"/>
          <ac:spMkLst>
            <pc:docMk/>
            <pc:sldMk cId="39542739" sldId="257"/>
            <ac:spMk id="160" creationId="{7A5F0580-5EE9-419F-96EE-B6529EF6E7D0}"/>
          </ac:spMkLst>
        </pc:spChg>
        <pc:spChg chg="add del">
          <ac:chgData name="Wasim Saleem (2221253)" userId="S::2221253@student.uwtsd.ac.uk::353f1976-0f28-449c-a282-38236551ff5e" providerId="AD" clId="Web-{C5A922B9-84BF-B459-ECD1-018A60386760}" dt="2023-03-19T03:03:14.249" v="407"/>
          <ac:spMkLst>
            <pc:docMk/>
            <pc:sldMk cId="39542739" sldId="257"/>
            <ac:spMk id="161" creationId="{C5E6CFF1-2F42-4E10-9A97-F116F46F53FE}"/>
          </ac:spMkLst>
        </pc:spChg>
        <pc:spChg chg="add del">
          <ac:chgData name="Wasim Saleem (2221253)" userId="S::2221253@student.uwtsd.ac.uk::353f1976-0f28-449c-a282-38236551ff5e" providerId="AD" clId="Web-{C5A922B9-84BF-B459-ECD1-018A60386760}" dt="2023-03-19T02:17:34.215" v="161"/>
          <ac:spMkLst>
            <pc:docMk/>
            <pc:sldMk cId="39542739" sldId="257"/>
            <ac:spMk id="166" creationId="{FF0BDB76-BCEC-498E-BA26-C763CD9FA3E7}"/>
          </ac:spMkLst>
        </pc:spChg>
        <pc:spChg chg="add del">
          <ac:chgData name="Wasim Saleem (2221253)" userId="S::2221253@student.uwtsd.ac.uk::353f1976-0f28-449c-a282-38236551ff5e" providerId="AD" clId="Web-{C5A922B9-84BF-B459-ECD1-018A60386760}" dt="2023-03-19T02:17:34.215" v="161"/>
          <ac:spMkLst>
            <pc:docMk/>
            <pc:sldMk cId="39542739" sldId="257"/>
            <ac:spMk id="174" creationId="{1452CEF2-C9EC-4C15-99E4-C781AB08AB91}"/>
          </ac:spMkLst>
        </pc:spChg>
        <pc:spChg chg="add del">
          <ac:chgData name="Wasim Saleem (2221253)" userId="S::2221253@student.uwtsd.ac.uk::353f1976-0f28-449c-a282-38236551ff5e" providerId="AD" clId="Web-{C5A922B9-84BF-B459-ECD1-018A60386760}" dt="2023-03-19T02:17:19.464" v="159"/>
          <ac:spMkLst>
            <pc:docMk/>
            <pc:sldMk cId="39542739" sldId="257"/>
            <ac:spMk id="176" creationId="{5A0118C5-4F8D-4CF4-BADD-53FEACC6C42A}"/>
          </ac:spMkLst>
        </pc:spChg>
        <pc:spChg chg="add del">
          <ac:chgData name="Wasim Saleem (2221253)" userId="S::2221253@student.uwtsd.ac.uk::353f1976-0f28-449c-a282-38236551ff5e" providerId="AD" clId="Web-{C5A922B9-84BF-B459-ECD1-018A60386760}" dt="2023-03-19T02:17:19.464" v="159"/>
          <ac:spMkLst>
            <pc:docMk/>
            <pc:sldMk cId="39542739" sldId="257"/>
            <ac:spMk id="193" creationId="{CAEBFCD5-5356-4326-8D39-8235A46CD7B2}"/>
          </ac:spMkLst>
        </pc:spChg>
        <pc:spChg chg="add del">
          <ac:chgData name="Wasim Saleem (2221253)" userId="S::2221253@student.uwtsd.ac.uk::353f1976-0f28-449c-a282-38236551ff5e" providerId="AD" clId="Web-{C5A922B9-84BF-B459-ECD1-018A60386760}" dt="2023-03-19T02:17:34.215" v="161"/>
          <ac:spMkLst>
            <pc:docMk/>
            <pc:sldMk cId="39542739" sldId="257"/>
            <ac:spMk id="195" creationId="{7A976E23-29EC-4E20-9EF6-B7CC4A8210C3}"/>
          </ac:spMkLst>
        </pc:spChg>
        <pc:spChg chg="add del">
          <ac:chgData name="Wasim Saleem (2221253)" userId="S::2221253@student.uwtsd.ac.uk::353f1976-0f28-449c-a282-38236551ff5e" providerId="AD" clId="Web-{C5A922B9-84BF-B459-ECD1-018A60386760}" dt="2023-03-19T02:17:34.215" v="161"/>
          <ac:spMkLst>
            <pc:docMk/>
            <pc:sldMk cId="39542739" sldId="257"/>
            <ac:spMk id="196" creationId="{DF5FCEC6-E657-46F1-925F-13ED192124CE}"/>
          </ac:spMkLst>
        </pc:spChg>
        <pc:spChg chg="add del">
          <ac:chgData name="Wasim Saleem (2221253)" userId="S::2221253@student.uwtsd.ac.uk::353f1976-0f28-449c-a282-38236551ff5e" providerId="AD" clId="Web-{C5A922B9-84BF-B459-ECD1-018A60386760}" dt="2023-03-19T02:21:35.354" v="179"/>
          <ac:spMkLst>
            <pc:docMk/>
            <pc:sldMk cId="39542739" sldId="257"/>
            <ac:spMk id="203" creationId="{362810D9-2C5A-477D-949C-C191895477F3}"/>
          </ac:spMkLst>
        </pc:spChg>
        <pc:spChg chg="add del">
          <ac:chgData name="Wasim Saleem (2221253)" userId="S::2221253@student.uwtsd.ac.uk::353f1976-0f28-449c-a282-38236551ff5e" providerId="AD" clId="Web-{C5A922B9-84BF-B459-ECD1-018A60386760}" dt="2023-03-19T02:21:35.354" v="179"/>
          <ac:spMkLst>
            <pc:docMk/>
            <pc:sldMk cId="39542739" sldId="257"/>
            <ac:spMk id="204" creationId="{081E4A58-353D-44AE-B2FC-2A74E2E400F7}"/>
          </ac:spMkLst>
        </pc:spChg>
        <pc:spChg chg="add del">
          <ac:chgData name="Wasim Saleem (2221253)" userId="S::2221253@student.uwtsd.ac.uk::353f1976-0f28-449c-a282-38236551ff5e" providerId="AD" clId="Web-{C5A922B9-84BF-B459-ECD1-018A60386760}" dt="2023-03-19T02:19:35.818" v="166"/>
          <ac:spMkLst>
            <pc:docMk/>
            <pc:sldMk cId="39542739" sldId="257"/>
            <ac:spMk id="209" creationId="{21A75659-5A6F-4F77-9679-678A00B9D8DC}"/>
          </ac:spMkLst>
        </pc:spChg>
        <pc:spChg chg="add del">
          <ac:chgData name="Wasim Saleem (2221253)" userId="S::2221253@student.uwtsd.ac.uk::353f1976-0f28-449c-a282-38236551ff5e" providerId="AD" clId="Web-{C5A922B9-84BF-B459-ECD1-018A60386760}" dt="2023-03-19T02:19:35.818" v="166"/>
          <ac:spMkLst>
            <pc:docMk/>
            <pc:sldMk cId="39542739" sldId="257"/>
            <ac:spMk id="211" creationId="{E30A3A45-140E-431E-AED0-07EF836310B3}"/>
          </ac:spMkLst>
        </pc:spChg>
        <pc:spChg chg="add del">
          <ac:chgData name="Wasim Saleem (2221253)" userId="S::2221253@student.uwtsd.ac.uk::353f1976-0f28-449c-a282-38236551ff5e" providerId="AD" clId="Web-{C5A922B9-84BF-B459-ECD1-018A60386760}" dt="2023-03-19T02:19:35.818" v="166"/>
          <ac:spMkLst>
            <pc:docMk/>
            <pc:sldMk cId="39542739" sldId="257"/>
            <ac:spMk id="213" creationId="{55D4142C-5077-457F-A6AD-3FECFDB39685}"/>
          </ac:spMkLst>
        </pc:spChg>
        <pc:spChg chg="add del">
          <ac:chgData name="Wasim Saleem (2221253)" userId="S::2221253@student.uwtsd.ac.uk::353f1976-0f28-449c-a282-38236551ff5e" providerId="AD" clId="Web-{C5A922B9-84BF-B459-ECD1-018A60386760}" dt="2023-03-19T02:19:35.818" v="166"/>
          <ac:spMkLst>
            <pc:docMk/>
            <pc:sldMk cId="39542739" sldId="257"/>
            <ac:spMk id="215" creationId="{7A5F0580-5EE9-419F-96EE-B6529EF6E7D0}"/>
          </ac:spMkLst>
        </pc:spChg>
        <pc:spChg chg="add del">
          <ac:chgData name="Wasim Saleem (2221253)" userId="S::2221253@student.uwtsd.ac.uk::353f1976-0f28-449c-a282-38236551ff5e" providerId="AD" clId="Web-{C5A922B9-84BF-B459-ECD1-018A60386760}" dt="2023-03-19T02:19:46.787" v="168"/>
          <ac:spMkLst>
            <pc:docMk/>
            <pc:sldMk cId="39542739" sldId="257"/>
            <ac:spMk id="217" creationId="{94E4D846-3AFC-4F86-8C35-24B0542A269D}"/>
          </ac:spMkLst>
        </pc:spChg>
        <pc:spChg chg="add del">
          <ac:chgData name="Wasim Saleem (2221253)" userId="S::2221253@student.uwtsd.ac.uk::353f1976-0f28-449c-a282-38236551ff5e" providerId="AD" clId="Web-{C5A922B9-84BF-B459-ECD1-018A60386760}" dt="2023-03-19T02:19:46.787" v="168"/>
          <ac:spMkLst>
            <pc:docMk/>
            <pc:sldMk cId="39542739" sldId="257"/>
            <ac:spMk id="218" creationId="{284781B9-12CB-45C3-907A-9ED93FF72C65}"/>
          </ac:spMkLst>
        </pc:spChg>
        <pc:spChg chg="add del">
          <ac:chgData name="Wasim Saleem (2221253)" userId="S::2221253@student.uwtsd.ac.uk::353f1976-0f28-449c-a282-38236551ff5e" providerId="AD" clId="Web-{C5A922B9-84BF-B459-ECD1-018A60386760}" dt="2023-03-19T02:19:46.787" v="168"/>
          <ac:spMkLst>
            <pc:docMk/>
            <pc:sldMk cId="39542739" sldId="257"/>
            <ac:spMk id="219" creationId="{55D4142C-5077-457F-A6AD-3FECFDB39685}"/>
          </ac:spMkLst>
        </pc:spChg>
        <pc:spChg chg="add del">
          <ac:chgData name="Wasim Saleem (2221253)" userId="S::2221253@student.uwtsd.ac.uk::353f1976-0f28-449c-a282-38236551ff5e" providerId="AD" clId="Web-{C5A922B9-84BF-B459-ECD1-018A60386760}" dt="2023-03-19T02:19:46.787" v="168"/>
          <ac:spMkLst>
            <pc:docMk/>
            <pc:sldMk cId="39542739" sldId="257"/>
            <ac:spMk id="220" creationId="{7A5F0580-5EE9-419F-96EE-B6529EF6E7D0}"/>
          </ac:spMkLst>
        </pc:spChg>
        <pc:spChg chg="add del">
          <ac:chgData name="Wasim Saleem (2221253)" userId="S::2221253@student.uwtsd.ac.uk::353f1976-0f28-449c-a282-38236551ff5e" providerId="AD" clId="Web-{C5A922B9-84BF-B459-ECD1-018A60386760}" dt="2023-03-19T02:19:51.068" v="170"/>
          <ac:spMkLst>
            <pc:docMk/>
            <pc:sldMk cId="39542739" sldId="257"/>
            <ac:spMk id="221" creationId="{59E7F326-090A-45F0-9F6C-D98AF5160A77}"/>
          </ac:spMkLst>
        </pc:spChg>
        <pc:spChg chg="add del">
          <ac:chgData name="Wasim Saleem (2221253)" userId="S::2221253@student.uwtsd.ac.uk::353f1976-0f28-449c-a282-38236551ff5e" providerId="AD" clId="Web-{C5A922B9-84BF-B459-ECD1-018A60386760}" dt="2023-03-19T02:19:51.068" v="170"/>
          <ac:spMkLst>
            <pc:docMk/>
            <pc:sldMk cId="39542739" sldId="257"/>
            <ac:spMk id="222" creationId="{3DC28794-3B89-462C-BE95-927A51D7D219}"/>
          </ac:spMkLst>
        </pc:spChg>
        <pc:spChg chg="add del">
          <ac:chgData name="Wasim Saleem (2221253)" userId="S::2221253@student.uwtsd.ac.uk::353f1976-0f28-449c-a282-38236551ff5e" providerId="AD" clId="Web-{C5A922B9-84BF-B459-ECD1-018A60386760}" dt="2023-03-19T02:19:51.068" v="170"/>
          <ac:spMkLst>
            <pc:docMk/>
            <pc:sldMk cId="39542739" sldId="257"/>
            <ac:spMk id="223" creationId="{DF20FE9C-08B6-451E-BEDA-401A81BD4F2F}"/>
          </ac:spMkLst>
        </pc:spChg>
        <pc:spChg chg="add del">
          <ac:chgData name="Wasim Saleem (2221253)" userId="S::2221253@student.uwtsd.ac.uk::353f1976-0f28-449c-a282-38236551ff5e" providerId="AD" clId="Web-{C5A922B9-84BF-B459-ECD1-018A60386760}" dt="2023-03-19T02:19:51.068" v="170"/>
          <ac:spMkLst>
            <pc:docMk/>
            <pc:sldMk cId="39542739" sldId="257"/>
            <ac:spMk id="224" creationId="{8BF1BF76-D9C8-49D3-9A7F-D43C497C3A82}"/>
          </ac:spMkLst>
        </pc:spChg>
        <pc:spChg chg="add del">
          <ac:chgData name="Wasim Saleem (2221253)" userId="S::2221253@student.uwtsd.ac.uk::353f1976-0f28-449c-a282-38236551ff5e" providerId="AD" clId="Web-{C5A922B9-84BF-B459-ECD1-018A60386760}" dt="2023-03-19T02:19:57.334" v="172"/>
          <ac:spMkLst>
            <pc:docMk/>
            <pc:sldMk cId="39542739" sldId="257"/>
            <ac:spMk id="241" creationId="{A419ADC7-DE7C-464E-9F88-6CAB6F61BC3F}"/>
          </ac:spMkLst>
        </pc:spChg>
        <pc:spChg chg="add del">
          <ac:chgData name="Wasim Saleem (2221253)" userId="S::2221253@student.uwtsd.ac.uk::353f1976-0f28-449c-a282-38236551ff5e" providerId="AD" clId="Web-{C5A922B9-84BF-B459-ECD1-018A60386760}" dt="2023-03-19T02:20:27.179" v="174"/>
          <ac:spMkLst>
            <pc:docMk/>
            <pc:sldMk cId="39542739" sldId="257"/>
            <ac:spMk id="243" creationId="{327D73B4-9F5C-4A64-A179-51B9500CB8B5}"/>
          </ac:spMkLst>
        </pc:spChg>
        <pc:spChg chg="add del">
          <ac:chgData name="Wasim Saleem (2221253)" userId="S::2221253@student.uwtsd.ac.uk::353f1976-0f28-449c-a282-38236551ff5e" providerId="AD" clId="Web-{C5A922B9-84BF-B459-ECD1-018A60386760}" dt="2023-03-19T02:20:27.179" v="174"/>
          <ac:spMkLst>
            <pc:docMk/>
            <pc:sldMk cId="39542739" sldId="257"/>
            <ac:spMk id="244" creationId="{C1F06963-6374-4B48-844F-071A9BAAAE02}"/>
          </ac:spMkLst>
        </pc:spChg>
        <pc:spChg chg="add del">
          <ac:chgData name="Wasim Saleem (2221253)" userId="S::2221253@student.uwtsd.ac.uk::353f1976-0f28-449c-a282-38236551ff5e" providerId="AD" clId="Web-{C5A922B9-84BF-B459-ECD1-018A60386760}" dt="2023-03-19T02:20:27.179" v="174"/>
          <ac:spMkLst>
            <pc:docMk/>
            <pc:sldMk cId="39542739" sldId="257"/>
            <ac:spMk id="245" creationId="{6CB927A4-E432-4310-9CD5-E89FF5063179}"/>
          </ac:spMkLst>
        </pc:spChg>
        <pc:spChg chg="add del">
          <ac:chgData name="Wasim Saleem (2221253)" userId="S::2221253@student.uwtsd.ac.uk::353f1976-0f28-449c-a282-38236551ff5e" providerId="AD" clId="Web-{C5A922B9-84BF-B459-ECD1-018A60386760}" dt="2023-03-19T02:20:27.179" v="174"/>
          <ac:spMkLst>
            <pc:docMk/>
            <pc:sldMk cId="39542739" sldId="257"/>
            <ac:spMk id="246" creationId="{1453BF6C-B012-48B7-B4E8-6D7AC7C27D02}"/>
          </ac:spMkLst>
        </pc:spChg>
        <pc:spChg chg="add del">
          <ac:chgData name="Wasim Saleem (2221253)" userId="S::2221253@student.uwtsd.ac.uk::353f1976-0f28-449c-a282-38236551ff5e" providerId="AD" clId="Web-{C5A922B9-84BF-B459-ECD1-018A60386760}" dt="2023-03-19T02:20:27.179" v="174"/>
          <ac:spMkLst>
            <pc:docMk/>
            <pc:sldMk cId="39542739" sldId="257"/>
            <ac:spMk id="247" creationId="{E3020543-B24B-4EC4-8FFC-8DD88EEA91A8}"/>
          </ac:spMkLst>
        </pc:spChg>
        <pc:spChg chg="add del">
          <ac:chgData name="Wasim Saleem (2221253)" userId="S::2221253@student.uwtsd.ac.uk::353f1976-0f28-449c-a282-38236551ff5e" providerId="AD" clId="Web-{C5A922B9-84BF-B459-ECD1-018A60386760}" dt="2023-03-19T02:21:27.666" v="176"/>
          <ac:spMkLst>
            <pc:docMk/>
            <pc:sldMk cId="39542739" sldId="257"/>
            <ac:spMk id="250" creationId="{09CFCDAF-46CE-4056-866C-5EE9122FDCAB}"/>
          </ac:spMkLst>
        </pc:spChg>
        <pc:spChg chg="add del">
          <ac:chgData name="Wasim Saleem (2221253)" userId="S::2221253@student.uwtsd.ac.uk::353f1976-0f28-449c-a282-38236551ff5e" providerId="AD" clId="Web-{C5A922B9-84BF-B459-ECD1-018A60386760}" dt="2023-03-19T02:21:27.666" v="176"/>
          <ac:spMkLst>
            <pc:docMk/>
            <pc:sldMk cId="39542739" sldId="257"/>
            <ac:spMk id="251" creationId="{9F587EB1-1674-4B8B-88AD-2A81FFFB5F36}"/>
          </ac:spMkLst>
        </pc:spChg>
        <pc:spChg chg="add del">
          <ac:chgData name="Wasim Saleem (2221253)" userId="S::2221253@student.uwtsd.ac.uk::353f1976-0f28-449c-a282-38236551ff5e" providerId="AD" clId="Web-{C5A922B9-84BF-B459-ECD1-018A60386760}" dt="2023-03-19T02:21:27.666" v="176"/>
          <ac:spMkLst>
            <pc:docMk/>
            <pc:sldMk cId="39542739" sldId="257"/>
            <ac:spMk id="253" creationId="{6CB927A4-E432-4310-9CD5-E89FF5063179}"/>
          </ac:spMkLst>
        </pc:spChg>
        <pc:spChg chg="add del">
          <ac:chgData name="Wasim Saleem (2221253)" userId="S::2221253@student.uwtsd.ac.uk::353f1976-0f28-449c-a282-38236551ff5e" providerId="AD" clId="Web-{C5A922B9-84BF-B459-ECD1-018A60386760}" dt="2023-03-19T02:21:27.666" v="176"/>
          <ac:spMkLst>
            <pc:docMk/>
            <pc:sldMk cId="39542739" sldId="257"/>
            <ac:spMk id="254" creationId="{E3020543-B24B-4EC4-8FFC-8DD88EEA91A8}"/>
          </ac:spMkLst>
        </pc:spChg>
        <pc:spChg chg="add del">
          <ac:chgData name="Wasim Saleem (2221253)" userId="S::2221253@student.uwtsd.ac.uk::353f1976-0f28-449c-a282-38236551ff5e" providerId="AD" clId="Web-{C5A922B9-84BF-B459-ECD1-018A60386760}" dt="2023-03-19T02:21:27.666" v="176"/>
          <ac:spMkLst>
            <pc:docMk/>
            <pc:sldMk cId="39542739" sldId="257"/>
            <ac:spMk id="255" creationId="{1453BF6C-B012-48B7-B4E8-6D7AC7C27D02}"/>
          </ac:spMkLst>
        </pc:spChg>
        <pc:grpChg chg="add del">
          <ac:chgData name="Wasim Saleem (2221253)" userId="S::2221253@student.uwtsd.ac.uk::353f1976-0f28-449c-a282-38236551ff5e" providerId="AD" clId="Web-{C5A922B9-84BF-B459-ECD1-018A60386760}" dt="2023-03-19T02:05:32.444" v="67"/>
          <ac:grpSpMkLst>
            <pc:docMk/>
            <pc:sldMk cId="39542739" sldId="257"/>
            <ac:grpSpMk id="10" creationId="{D1E3DD61-64DB-46AD-B249-E273CD86B051}"/>
          </ac:grpSpMkLst>
        </pc:grpChg>
        <pc:grpChg chg="add del">
          <ac:chgData name="Wasim Saleem (2221253)" userId="S::2221253@student.uwtsd.ac.uk::353f1976-0f28-449c-a282-38236551ff5e" providerId="AD" clId="Web-{C5A922B9-84BF-B459-ECD1-018A60386760}" dt="2023-03-19T02:04:57.067" v="62"/>
          <ac:grpSpMkLst>
            <pc:docMk/>
            <pc:sldMk cId="39542739" sldId="257"/>
            <ac:grpSpMk id="41" creationId="{25EE5136-01F1-466C-962D-BA9B4C6757AA}"/>
          </ac:grpSpMkLst>
        </pc:grpChg>
        <pc:grpChg chg="add del">
          <ac:chgData name="Wasim Saleem (2221253)" userId="S::2221253@student.uwtsd.ac.uk::353f1976-0f28-449c-a282-38236551ff5e" providerId="AD" clId="Web-{C5A922B9-84BF-B459-ECD1-018A60386760}" dt="2023-03-19T02:05:32.413" v="66"/>
          <ac:grpSpMkLst>
            <pc:docMk/>
            <pc:sldMk cId="39542739" sldId="257"/>
            <ac:grpSpMk id="56" creationId="{B16AE491-4898-437E-9E32-86A2F192095E}"/>
          </ac:grpSpMkLst>
        </pc:grpChg>
        <pc:grpChg chg="add del">
          <ac:chgData name="Wasim Saleem (2221253)" userId="S::2221253@student.uwtsd.ac.uk::353f1976-0f28-449c-a282-38236551ff5e" providerId="AD" clId="Web-{C5A922B9-84BF-B459-ECD1-018A60386760}" dt="2023-03-19T02:13:26.360" v="130"/>
          <ac:grpSpMkLst>
            <pc:docMk/>
            <pc:sldMk cId="39542739" sldId="257"/>
            <ac:grpSpMk id="89" creationId="{3773FAF5-C452-4455-9411-D6AF5EBD4CA9}"/>
          </ac:grpSpMkLst>
        </pc:grpChg>
        <pc:grpChg chg="add del">
          <ac:chgData name="Wasim Saleem (2221253)" userId="S::2221253@student.uwtsd.ac.uk::353f1976-0f28-449c-a282-38236551ff5e" providerId="AD" clId="Web-{C5A922B9-84BF-B459-ECD1-018A60386760}" dt="2023-03-19T02:22:14.855" v="198"/>
          <ac:grpSpMkLst>
            <pc:docMk/>
            <pc:sldMk cId="39542739" sldId="257"/>
            <ac:grpSpMk id="91" creationId="{568E6F37-AE05-46BF-A77F-5505926E92C6}"/>
          </ac:grpSpMkLst>
        </pc:grpChg>
        <pc:grpChg chg="add del">
          <ac:chgData name="Wasim Saleem (2221253)" userId="S::2221253@student.uwtsd.ac.uk::353f1976-0f28-449c-a282-38236551ff5e" providerId="AD" clId="Web-{C5A922B9-84BF-B459-ECD1-018A60386760}" dt="2023-03-19T02:13:26.360" v="130"/>
          <ac:grpSpMkLst>
            <pc:docMk/>
            <pc:sldMk cId="39542739" sldId="257"/>
            <ac:grpSpMk id="99" creationId="{93DC754C-7E09-422D-A8BB-AF632E90DFA2}"/>
          </ac:grpSpMkLst>
        </pc:grpChg>
        <pc:grpChg chg="add del">
          <ac:chgData name="Wasim Saleem (2221253)" userId="S::2221253@student.uwtsd.ac.uk::353f1976-0f28-449c-a282-38236551ff5e" providerId="AD" clId="Web-{C5A922B9-84BF-B459-ECD1-018A60386760}" dt="2023-03-19T02:13:41.001" v="132"/>
          <ac:grpSpMkLst>
            <pc:docMk/>
            <pc:sldMk cId="39542739" sldId="257"/>
            <ac:grpSpMk id="113" creationId="{0C156BF8-7FF7-440F-BE2B-417DFFE8BFA5}"/>
          </ac:grpSpMkLst>
        </pc:grpChg>
        <pc:grpChg chg="add del">
          <ac:chgData name="Wasim Saleem (2221253)" userId="S::2221253@student.uwtsd.ac.uk::353f1976-0f28-449c-a282-38236551ff5e" providerId="AD" clId="Web-{C5A922B9-84BF-B459-ECD1-018A60386760}" dt="2023-03-19T02:22:14.855" v="198"/>
          <ac:grpSpMkLst>
            <pc:docMk/>
            <pc:sldMk cId="39542739" sldId="257"/>
            <ac:grpSpMk id="122" creationId="{7C34EE77-74D1-42B4-801B-40B35A68C127}"/>
          </ac:grpSpMkLst>
        </pc:grpChg>
        <pc:grpChg chg="add del">
          <ac:chgData name="Wasim Saleem (2221253)" userId="S::2221253@student.uwtsd.ac.uk::353f1976-0f28-449c-a282-38236551ff5e" providerId="AD" clId="Web-{C5A922B9-84BF-B459-ECD1-018A60386760}" dt="2023-03-19T02:22:14.855" v="198"/>
          <ac:grpSpMkLst>
            <pc:docMk/>
            <pc:sldMk cId="39542739" sldId="257"/>
            <ac:grpSpMk id="127" creationId="{70E4CB9D-2256-4786-8DDF-ADFBF3533745}"/>
          </ac:grpSpMkLst>
        </pc:grpChg>
        <pc:grpChg chg="add del">
          <ac:chgData name="Wasim Saleem (2221253)" userId="S::2221253@student.uwtsd.ac.uk::353f1976-0f28-449c-a282-38236551ff5e" providerId="AD" clId="Web-{C5A922B9-84BF-B459-ECD1-018A60386760}" dt="2023-03-19T02:14:31.692" v="137"/>
          <ac:grpSpMkLst>
            <pc:docMk/>
            <pc:sldMk cId="39542739" sldId="257"/>
            <ac:grpSpMk id="145" creationId="{4EA04677-6B2C-40F4-975C-ED9196552771}"/>
          </ac:grpSpMkLst>
        </pc:grpChg>
        <pc:grpChg chg="add del">
          <ac:chgData name="Wasim Saleem (2221253)" userId="S::2221253@student.uwtsd.ac.uk::353f1976-0f28-449c-a282-38236551ff5e" providerId="AD" clId="Web-{C5A922B9-84BF-B459-ECD1-018A60386760}" dt="2023-03-19T02:17:19.464" v="159"/>
          <ac:grpSpMkLst>
            <pc:docMk/>
            <pc:sldMk cId="39542739" sldId="257"/>
            <ac:grpSpMk id="162" creationId="{5F2AA49C-5AC0-41C7-BFAF-74B8D8293C8F}"/>
          </ac:grpSpMkLst>
        </pc:grpChg>
        <pc:grpChg chg="add del">
          <ac:chgData name="Wasim Saleem (2221253)" userId="S::2221253@student.uwtsd.ac.uk::353f1976-0f28-449c-a282-38236551ff5e" providerId="AD" clId="Web-{C5A922B9-84BF-B459-ECD1-018A60386760}" dt="2023-03-19T02:17:34.215" v="161"/>
          <ac:grpSpMkLst>
            <pc:docMk/>
            <pc:sldMk cId="39542739" sldId="257"/>
            <ac:grpSpMk id="168" creationId="{DD8DF5DF-A251-4BC2-8965-4EDDD01FC56E}"/>
          </ac:grpSpMkLst>
        </pc:grpChg>
        <pc:grpChg chg="add del">
          <ac:chgData name="Wasim Saleem (2221253)" userId="S::2221253@student.uwtsd.ac.uk::353f1976-0f28-449c-a282-38236551ff5e" providerId="AD" clId="Web-{C5A922B9-84BF-B459-ECD1-018A60386760}" dt="2023-03-19T02:17:19.464" v="159"/>
          <ac:grpSpMkLst>
            <pc:docMk/>
            <pc:sldMk cId="39542739" sldId="257"/>
            <ac:grpSpMk id="177" creationId="{BB32367D-C4F2-49D5-A586-298C7CA821B0}"/>
          </ac:grpSpMkLst>
        </pc:grpChg>
        <pc:grpChg chg="add del">
          <ac:chgData name="Wasim Saleem (2221253)" userId="S::2221253@student.uwtsd.ac.uk::353f1976-0f28-449c-a282-38236551ff5e" providerId="AD" clId="Web-{C5A922B9-84BF-B459-ECD1-018A60386760}" dt="2023-03-19T02:17:34.215" v="161"/>
          <ac:grpSpMkLst>
            <pc:docMk/>
            <pc:sldMk cId="39542739" sldId="257"/>
            <ac:grpSpMk id="182" creationId="{298B576C-FDA2-46DE-8408-3A76DCF50655}"/>
          </ac:grpSpMkLst>
        </pc:grpChg>
        <pc:grpChg chg="add del">
          <ac:chgData name="Wasim Saleem (2221253)" userId="S::2221253@student.uwtsd.ac.uk::353f1976-0f28-449c-a282-38236551ff5e" providerId="AD" clId="Web-{C5A922B9-84BF-B459-ECD1-018A60386760}" dt="2023-03-19T02:17:19.464" v="159"/>
          <ac:grpSpMkLst>
            <pc:docMk/>
            <pc:sldMk cId="39542739" sldId="257"/>
            <ac:grpSpMk id="191" creationId="{134CC3FF-7AA4-46F4-8B24-2F9383D86DBD}"/>
          </ac:grpSpMkLst>
        </pc:grpChg>
        <pc:grpChg chg="add del">
          <ac:chgData name="Wasim Saleem (2221253)" userId="S::2221253@student.uwtsd.ac.uk::353f1976-0f28-449c-a282-38236551ff5e" providerId="AD" clId="Web-{C5A922B9-84BF-B459-ECD1-018A60386760}" dt="2023-03-19T02:17:34.215" v="161"/>
          <ac:grpSpMkLst>
            <pc:docMk/>
            <pc:sldMk cId="39542739" sldId="257"/>
            <ac:grpSpMk id="197" creationId="{2EEEBBCF-2738-42F5-ABD6-9881760263A7}"/>
          </ac:grpSpMkLst>
        </pc:grpChg>
        <pc:grpChg chg="add del">
          <ac:chgData name="Wasim Saleem (2221253)" userId="S::2221253@student.uwtsd.ac.uk::353f1976-0f28-449c-a282-38236551ff5e" providerId="AD" clId="Web-{C5A922B9-84BF-B459-ECD1-018A60386760}" dt="2023-03-19T02:17:34.215" v="161"/>
          <ac:grpSpMkLst>
            <pc:docMk/>
            <pc:sldMk cId="39542739" sldId="257"/>
            <ac:grpSpMk id="200" creationId="{600459E6-26A3-4EAC-A34C-D0792D88CC26}"/>
          </ac:grpSpMkLst>
        </pc:grpChg>
        <pc:grpChg chg="add del">
          <ac:chgData name="Wasim Saleem (2221253)" userId="S::2221253@student.uwtsd.ac.uk::353f1976-0f28-449c-a282-38236551ff5e" providerId="AD" clId="Web-{C5A922B9-84BF-B459-ECD1-018A60386760}" dt="2023-03-19T02:19:51.068" v="170"/>
          <ac:grpSpMkLst>
            <pc:docMk/>
            <pc:sldMk cId="39542739" sldId="257"/>
            <ac:grpSpMk id="225" creationId="{80864D66-4BEF-4628-B9DC-C382A4BC26FB}"/>
          </ac:grpSpMkLst>
        </pc:grpChg>
        <pc:grpChg chg="add del">
          <ac:chgData name="Wasim Saleem (2221253)" userId="S::2221253@student.uwtsd.ac.uk::353f1976-0f28-449c-a282-38236551ff5e" providerId="AD" clId="Web-{C5A922B9-84BF-B459-ECD1-018A60386760}" dt="2023-03-19T02:19:51.068" v="170"/>
          <ac:grpSpMkLst>
            <pc:docMk/>
            <pc:sldMk cId="39542739" sldId="257"/>
            <ac:grpSpMk id="230" creationId="{A1725E28-0B8D-4475-B982-E917DD914AD2}"/>
          </ac:grpSpMkLst>
        </pc:grpChg>
        <pc:grpChg chg="add del">
          <ac:chgData name="Wasim Saleem (2221253)" userId="S::2221253@student.uwtsd.ac.uk::353f1976-0f28-449c-a282-38236551ff5e" providerId="AD" clId="Web-{C5A922B9-84BF-B459-ECD1-018A60386760}" dt="2023-03-19T02:19:51.068" v="170"/>
          <ac:grpSpMkLst>
            <pc:docMk/>
            <pc:sldMk cId="39542739" sldId="257"/>
            <ac:grpSpMk id="231" creationId="{F67C7EE6-E29C-4D84-B2C6-7B20A0FDAF23}"/>
          </ac:grpSpMkLst>
        </pc:grpChg>
        <pc:picChg chg="add del">
          <ac:chgData name="Wasim Saleem (2221253)" userId="S::2221253@student.uwtsd.ac.uk::353f1976-0f28-449c-a282-38236551ff5e" providerId="AD" clId="Web-{C5A922B9-84BF-B459-ECD1-018A60386760}" dt="2023-03-19T02:04:26.081" v="52"/>
          <ac:picMkLst>
            <pc:docMk/>
            <pc:sldMk cId="39542739" sldId="257"/>
            <ac:picMk id="18" creationId="{589A6D78-718F-0BDF-445C-6BAB6C2004EA}"/>
          </ac:picMkLst>
        </pc:picChg>
        <pc:picChg chg="add del">
          <ac:chgData name="Wasim Saleem (2221253)" userId="S::2221253@student.uwtsd.ac.uk::353f1976-0f28-449c-a282-38236551ff5e" providerId="AD" clId="Web-{C5A922B9-84BF-B459-ECD1-018A60386760}" dt="2023-03-19T02:04:57.067" v="62"/>
          <ac:picMkLst>
            <pc:docMk/>
            <pc:sldMk cId="39542739" sldId="257"/>
            <ac:picMk id="20" creationId="{9DCB2F40-0FE0-29D7-A630-EA3DFAA5011B}"/>
          </ac:picMkLst>
        </pc:picChg>
        <pc:picChg chg="add del">
          <ac:chgData name="Wasim Saleem (2221253)" userId="S::2221253@student.uwtsd.ac.uk::353f1976-0f28-449c-a282-38236551ff5e" providerId="AD" clId="Web-{C5A922B9-84BF-B459-ECD1-018A60386760}" dt="2023-03-19T02:04:29.238" v="54"/>
          <ac:picMkLst>
            <pc:docMk/>
            <pc:sldMk cId="39542739" sldId="257"/>
            <ac:picMk id="29" creationId="{9958ADC9-99CE-BCCA-6477-A502AD47A552}"/>
          </ac:picMkLst>
        </pc:picChg>
        <pc:picChg chg="add del">
          <ac:chgData name="Wasim Saleem (2221253)" userId="S::2221253@student.uwtsd.ac.uk::353f1976-0f28-449c-a282-38236551ff5e" providerId="AD" clId="Web-{C5A922B9-84BF-B459-ECD1-018A60386760}" dt="2023-03-19T02:04:31.941" v="56"/>
          <ac:picMkLst>
            <pc:docMk/>
            <pc:sldMk cId="39542739" sldId="257"/>
            <ac:picMk id="33" creationId="{A4190F9E-D3FA-7EA4-3934-9539C731F2DF}"/>
          </ac:picMkLst>
        </pc:picChg>
        <pc:picChg chg="add del">
          <ac:chgData name="Wasim Saleem (2221253)" userId="S::2221253@student.uwtsd.ac.uk::353f1976-0f28-449c-a282-38236551ff5e" providerId="AD" clId="Web-{C5A922B9-84BF-B459-ECD1-018A60386760}" dt="2023-03-19T02:13:41.017" v="133"/>
          <ac:picMkLst>
            <pc:docMk/>
            <pc:sldMk cId="39542739" sldId="257"/>
            <ac:picMk id="62" creationId="{BF79C704-FD27-4BBA-A751-4A80EDB173B8}"/>
          </ac:picMkLst>
        </pc:picChg>
        <pc:picChg chg="add del">
          <ac:chgData name="Wasim Saleem (2221253)" userId="S::2221253@student.uwtsd.ac.uk::353f1976-0f28-449c-a282-38236551ff5e" providerId="AD" clId="Web-{C5A922B9-84BF-B459-ECD1-018A60386760}" dt="2023-03-19T02:14:24.614" v="135"/>
          <ac:picMkLst>
            <pc:docMk/>
            <pc:sldMk cId="39542739" sldId="257"/>
            <ac:picMk id="134" creationId="{821C8B7C-9FB2-5EF9-B8C4-6AD90D0ABE56}"/>
          </ac:picMkLst>
        </pc:picChg>
        <pc:picChg chg="add mod">
          <ac:chgData name="Wasim Saleem (2221253)" userId="S::2221253@student.uwtsd.ac.uk::353f1976-0f28-449c-a282-38236551ff5e" providerId="AD" clId="Web-{C5A922B9-84BF-B459-ECD1-018A60386760}" dt="2023-03-19T02:32:22.917" v="293" actId="1076"/>
          <ac:picMkLst>
            <pc:docMk/>
            <pc:sldMk cId="39542739" sldId="257"/>
            <ac:picMk id="136" creationId="{188C8DD5-7030-218C-7DE6-2CA501185775}"/>
          </ac:picMkLst>
        </pc:picChg>
        <pc:picChg chg="add del">
          <ac:chgData name="Wasim Saleem (2221253)" userId="S::2221253@student.uwtsd.ac.uk::353f1976-0f28-449c-a282-38236551ff5e" providerId="AD" clId="Web-{C5A922B9-84BF-B459-ECD1-018A60386760}" dt="2023-03-19T02:14:31.692" v="137"/>
          <ac:picMkLst>
            <pc:docMk/>
            <pc:sldMk cId="39542739" sldId="257"/>
            <ac:picMk id="144" creationId="{F246E7BF-72D3-C16E-2E05-55E5A6150E02}"/>
          </ac:picMkLst>
        </pc:picChg>
        <pc:picChg chg="add del mod ord">
          <ac:chgData name="Wasim Saleem (2221253)" userId="S::2221253@student.uwtsd.ac.uk::353f1976-0f28-449c-a282-38236551ff5e" providerId="AD" clId="Web-{C5A922B9-84BF-B459-ECD1-018A60386760}" dt="2023-03-19T02:21:46.354" v="197"/>
          <ac:picMkLst>
            <pc:docMk/>
            <pc:sldMk cId="39542739" sldId="257"/>
            <ac:picMk id="148" creationId="{821C8B7C-9FB2-5EF9-B8C4-6AD90D0ABE56}"/>
          </ac:picMkLst>
        </pc:picChg>
        <pc:cxnChg chg="add del">
          <ac:chgData name="Wasim Saleem (2221253)" userId="S::2221253@student.uwtsd.ac.uk::353f1976-0f28-449c-a282-38236551ff5e" providerId="AD" clId="Web-{C5A922B9-84BF-B459-ECD1-018A60386760}" dt="2023-03-19T02:05:32.413" v="66"/>
          <ac:cxnSpMkLst>
            <pc:docMk/>
            <pc:sldMk cId="39542739" sldId="257"/>
            <ac:cxnSpMk id="54" creationId="{A2CF87F1-3B54-482D-A798-9F4A99449EC9}"/>
          </ac:cxnSpMkLst>
        </pc:cxnChg>
        <pc:cxnChg chg="add del">
          <ac:chgData name="Wasim Saleem (2221253)" userId="S::2221253@student.uwtsd.ac.uk::353f1976-0f28-449c-a282-38236551ff5e" providerId="AD" clId="Web-{C5A922B9-84BF-B459-ECD1-018A60386760}" dt="2023-03-19T02:05:32.413" v="66"/>
          <ac:cxnSpMkLst>
            <pc:docMk/>
            <pc:sldMk cId="39542739" sldId="257"/>
            <ac:cxnSpMk id="55" creationId="{C3994C9B-C550-4E20-89C5-83F12CB5A908}"/>
          </ac:cxnSpMkLst>
        </pc:cxnChg>
        <pc:cxnChg chg="add del">
          <ac:chgData name="Wasim Saleem (2221253)" userId="S::2221253@student.uwtsd.ac.uk::353f1976-0f28-449c-a282-38236551ff5e" providerId="AD" clId="Web-{C5A922B9-84BF-B459-ECD1-018A60386760}" dt="2023-03-19T03:03:14.249" v="407"/>
          <ac:cxnSpMkLst>
            <pc:docMk/>
            <pc:sldMk cId="39542739" sldId="257"/>
            <ac:cxnSpMk id="163" creationId="{96A8629B-8289-498B-939B-1CA0C106182C}"/>
          </ac:cxnSpMkLst>
        </pc:cxnChg>
        <pc:cxnChg chg="add del">
          <ac:chgData name="Wasim Saleem (2221253)" userId="S::2221253@student.uwtsd.ac.uk::353f1976-0f28-449c-a282-38236551ff5e" providerId="AD" clId="Web-{C5A922B9-84BF-B459-ECD1-018A60386760}" dt="2023-03-19T02:20:27.179" v="174"/>
          <ac:cxnSpMkLst>
            <pc:docMk/>
            <pc:sldMk cId="39542739" sldId="257"/>
            <ac:cxnSpMk id="248" creationId="{C49DA8F6-BCC1-4447-B54C-57856834B94B}"/>
          </ac:cxnSpMkLst>
        </pc:cxnChg>
        <pc:cxnChg chg="add del">
          <ac:chgData name="Wasim Saleem (2221253)" userId="S::2221253@student.uwtsd.ac.uk::353f1976-0f28-449c-a282-38236551ff5e" providerId="AD" clId="Web-{C5A922B9-84BF-B459-ECD1-018A60386760}" dt="2023-03-19T02:21:27.666" v="176"/>
          <ac:cxnSpMkLst>
            <pc:docMk/>
            <pc:sldMk cId="39542739" sldId="257"/>
            <ac:cxnSpMk id="252" creationId="{C49DA8F6-BCC1-4447-B54C-57856834B94B}"/>
          </ac:cxnSpMkLst>
        </pc:cxnChg>
      </pc:sldChg>
      <pc:sldChg chg="delSp modSp mod modClrScheme delDesignElem chgLayout">
        <pc:chgData name="Wasim Saleem (2221253)" userId="S::2221253@student.uwtsd.ac.uk::353f1976-0f28-449c-a282-38236551ff5e" providerId="AD" clId="Web-{C5A922B9-84BF-B459-ECD1-018A60386760}" dt="2023-03-19T03:05:30.192" v="423"/>
        <pc:sldMkLst>
          <pc:docMk/>
          <pc:sldMk cId="4021294192" sldId="258"/>
        </pc:sldMkLst>
        <pc:spChg chg="mod ord">
          <ac:chgData name="Wasim Saleem (2221253)" userId="S::2221253@student.uwtsd.ac.uk::353f1976-0f28-449c-a282-38236551ff5e" providerId="AD" clId="Web-{C5A922B9-84BF-B459-ECD1-018A60386760}" dt="2023-03-19T03:05:30.192" v="423"/>
          <ac:spMkLst>
            <pc:docMk/>
            <pc:sldMk cId="4021294192" sldId="258"/>
            <ac:spMk id="2" creationId="{17EFB019-79E3-2F3B-0751-3F098EAC31DD}"/>
          </ac:spMkLst>
        </pc:spChg>
        <pc:spChg chg="del">
          <ac:chgData name="Wasim Saleem (2221253)" userId="S::2221253@student.uwtsd.ac.uk::353f1976-0f28-449c-a282-38236551ff5e" providerId="AD" clId="Web-{C5A922B9-84BF-B459-ECD1-018A60386760}" dt="2023-03-19T03:03:14.249" v="407"/>
          <ac:spMkLst>
            <pc:docMk/>
            <pc:sldMk cId="4021294192" sldId="258"/>
            <ac:spMk id="9" creationId="{5A59F003-E00A-43F9-91DC-CC54E3B87466}"/>
          </ac:spMkLst>
        </pc:spChg>
        <pc:spChg chg="del">
          <ac:chgData name="Wasim Saleem (2221253)" userId="S::2221253@student.uwtsd.ac.uk::353f1976-0f28-449c-a282-38236551ff5e" providerId="AD" clId="Web-{C5A922B9-84BF-B459-ECD1-018A60386760}" dt="2023-03-19T03:03:14.249" v="407"/>
          <ac:spMkLst>
            <pc:docMk/>
            <pc:sldMk cId="4021294192" sldId="258"/>
            <ac:spMk id="11" creationId="{D74A4382-E3AD-430A-9A1F-DFA3E0E77A7D}"/>
          </ac:spMkLst>
        </pc:spChg>
        <pc:spChg chg="del">
          <ac:chgData name="Wasim Saleem (2221253)" userId="S::2221253@student.uwtsd.ac.uk::353f1976-0f28-449c-a282-38236551ff5e" providerId="AD" clId="Web-{C5A922B9-84BF-B459-ECD1-018A60386760}" dt="2023-03-19T03:03:14.249" v="407"/>
          <ac:spMkLst>
            <pc:docMk/>
            <pc:sldMk cId="4021294192" sldId="258"/>
            <ac:spMk id="13" creationId="{79F40191-0F44-4FD1-82CC-ACB507C14BE6}"/>
          </ac:spMkLst>
        </pc:spChg>
      </pc:sldChg>
      <pc:sldChg chg="addSp delSp modSp new mod modClrScheme chgLayout">
        <pc:chgData name="Wasim Saleem (2221253)" userId="S::2221253@student.uwtsd.ac.uk::353f1976-0f28-449c-a282-38236551ff5e" providerId="AD" clId="Web-{C5A922B9-84BF-B459-ECD1-018A60386760}" dt="2023-03-19T03:32:27.220" v="673"/>
        <pc:sldMkLst>
          <pc:docMk/>
          <pc:sldMk cId="4279925266" sldId="259"/>
        </pc:sldMkLst>
        <pc:spChg chg="del">
          <ac:chgData name="Wasim Saleem (2221253)" userId="S::2221253@student.uwtsd.ac.uk::353f1976-0f28-449c-a282-38236551ff5e" providerId="AD" clId="Web-{C5A922B9-84BF-B459-ECD1-018A60386760}" dt="2023-03-19T02:33:50.671" v="296"/>
          <ac:spMkLst>
            <pc:docMk/>
            <pc:sldMk cId="4279925266" sldId="259"/>
            <ac:spMk id="2" creationId="{3E0E2B63-ED9A-DE6A-7C4F-F1D0DD01AFC7}"/>
          </ac:spMkLst>
        </pc:spChg>
        <pc:spChg chg="del">
          <ac:chgData name="Wasim Saleem (2221253)" userId="S::2221253@student.uwtsd.ac.uk::353f1976-0f28-449c-a282-38236551ff5e" providerId="AD" clId="Web-{C5A922B9-84BF-B459-ECD1-018A60386760}" dt="2023-03-19T02:33:26.170" v="295"/>
          <ac:spMkLst>
            <pc:docMk/>
            <pc:sldMk cId="4279925266" sldId="259"/>
            <ac:spMk id="3" creationId="{7FA38164-458E-CE34-4345-AA29DA213CD2}"/>
          </ac:spMkLst>
        </pc:spChg>
        <pc:spChg chg="add del mod">
          <ac:chgData name="Wasim Saleem (2221253)" userId="S::2221253@student.uwtsd.ac.uk::353f1976-0f28-449c-a282-38236551ff5e" providerId="AD" clId="Web-{C5A922B9-84BF-B459-ECD1-018A60386760}" dt="2023-03-19T02:45:58.197" v="310"/>
          <ac:spMkLst>
            <pc:docMk/>
            <pc:sldMk cId="4279925266" sldId="259"/>
            <ac:spMk id="35" creationId="{CD70FE2A-B02A-9AD8-4F65-D8D738F80E17}"/>
          </ac:spMkLst>
        </pc:spChg>
        <pc:spChg chg="add del mod">
          <ac:chgData name="Wasim Saleem (2221253)" userId="S::2221253@student.uwtsd.ac.uk::353f1976-0f28-449c-a282-38236551ff5e" providerId="AD" clId="Web-{C5A922B9-84BF-B459-ECD1-018A60386760}" dt="2023-03-19T02:59:55.230" v="401"/>
          <ac:spMkLst>
            <pc:docMk/>
            <pc:sldMk cId="4279925266" sldId="259"/>
            <ac:spMk id="190" creationId="{F2504FB6-31FE-CE89-2E2E-F2CE7AF8F30A}"/>
          </ac:spMkLst>
        </pc:spChg>
        <pc:spChg chg="add mod">
          <ac:chgData name="Wasim Saleem (2221253)" userId="S::2221253@student.uwtsd.ac.uk::353f1976-0f28-449c-a282-38236551ff5e" providerId="AD" clId="Web-{C5A922B9-84BF-B459-ECD1-018A60386760}" dt="2023-03-19T02:59:37.542" v="400"/>
          <ac:spMkLst>
            <pc:docMk/>
            <pc:sldMk cId="4279925266" sldId="259"/>
            <ac:spMk id="191" creationId="{2ECE9DA8-ED54-C750-0B06-E3F92FEF8CAA}"/>
          </ac:spMkLst>
        </pc:spChg>
        <pc:spChg chg="add mod">
          <ac:chgData name="Wasim Saleem (2221253)" userId="S::2221253@student.uwtsd.ac.uk::353f1976-0f28-449c-a282-38236551ff5e" providerId="AD" clId="Web-{C5A922B9-84BF-B459-ECD1-018A60386760}" dt="2023-03-19T03:00:00.652" v="403"/>
          <ac:spMkLst>
            <pc:docMk/>
            <pc:sldMk cId="4279925266" sldId="259"/>
            <ac:spMk id="192" creationId="{0215DF22-ADED-7F4E-1FC2-8C0D768A26FA}"/>
          </ac:spMkLst>
        </pc:spChg>
        <pc:graphicFrameChg chg="add del mod modGraphic">
          <ac:chgData name="Wasim Saleem (2221253)" userId="S::2221253@student.uwtsd.ac.uk::353f1976-0f28-449c-a282-38236551ff5e" providerId="AD" clId="Web-{C5A922B9-84BF-B459-ECD1-018A60386760}" dt="2023-03-19T02:43:56.129" v="309"/>
          <ac:graphicFrameMkLst>
            <pc:docMk/>
            <pc:sldMk cId="4279925266" sldId="259"/>
            <ac:graphicFrameMk id="5" creationId="{DB42CBA6-F39D-5118-EEA0-4A5F31B7FA70}"/>
          </ac:graphicFrameMkLst>
        </pc:graphicFrameChg>
        <pc:graphicFrameChg chg="add del mod ord modGraphic">
          <ac:chgData name="Wasim Saleem (2221253)" userId="S::2221253@student.uwtsd.ac.uk::353f1976-0f28-449c-a282-38236551ff5e" providerId="AD" clId="Web-{C5A922B9-84BF-B459-ECD1-018A60386760}" dt="2023-03-19T02:59:30.010" v="398"/>
          <ac:graphicFrameMkLst>
            <pc:docMk/>
            <pc:sldMk cId="4279925266" sldId="259"/>
            <ac:graphicFrameMk id="44" creationId="{A864C3D1-178C-2ACD-4B12-186B49CFD660}"/>
          </ac:graphicFrameMkLst>
        </pc:graphicFrameChg>
        <pc:graphicFrameChg chg="add del mod modGraphic">
          <ac:chgData name="Wasim Saleem (2221253)" userId="S::2221253@student.uwtsd.ac.uk::353f1976-0f28-449c-a282-38236551ff5e" providerId="AD" clId="Web-{C5A922B9-84BF-B459-ECD1-018A60386760}" dt="2023-03-19T02:57:18.057" v="396"/>
          <ac:graphicFrameMkLst>
            <pc:docMk/>
            <pc:sldMk cId="4279925266" sldId="259"/>
            <ac:graphicFrameMk id="45" creationId="{539E522D-6F7A-3D86-F6D6-C18DEF1C222B}"/>
          </ac:graphicFrameMkLst>
        </pc:graphicFrameChg>
        <pc:graphicFrameChg chg="add del mod modGraphic">
          <ac:chgData name="Wasim Saleem (2221253)" userId="S::2221253@student.uwtsd.ac.uk::353f1976-0f28-449c-a282-38236551ff5e" providerId="AD" clId="Web-{C5A922B9-84BF-B459-ECD1-018A60386760}" dt="2023-03-19T03:32:27.220" v="673"/>
          <ac:graphicFrameMkLst>
            <pc:docMk/>
            <pc:sldMk cId="4279925266" sldId="259"/>
            <ac:graphicFrameMk id="194" creationId="{4881C7D8-8466-CA65-6605-3850351522F2}"/>
          </ac:graphicFrameMkLst>
        </pc:graphicFrameChg>
        <pc:picChg chg="add del mod ord">
          <ac:chgData name="Wasim Saleem (2221253)" userId="S::2221253@student.uwtsd.ac.uk::353f1976-0f28-449c-a282-38236551ff5e" providerId="AD" clId="Web-{C5A922B9-84BF-B459-ECD1-018A60386760}" dt="2023-03-19T02:43:23.983" v="308"/>
          <ac:picMkLst>
            <pc:docMk/>
            <pc:sldMk cId="4279925266" sldId="259"/>
            <ac:picMk id="4" creationId="{956CDDFA-ECD8-6268-62FE-FCA9207A38D2}"/>
          </ac:picMkLst>
        </pc:picChg>
      </pc:sldChg>
      <pc:sldMasterChg chg="del delSldLayout">
        <pc:chgData name="Wasim Saleem (2221253)" userId="S::2221253@student.uwtsd.ac.uk::353f1976-0f28-449c-a282-38236551ff5e" providerId="AD" clId="Web-{C5A922B9-84BF-B459-ECD1-018A60386760}" dt="2023-03-19T03:03:14.249" v="407"/>
        <pc:sldMasterMkLst>
          <pc:docMk/>
          <pc:sldMasterMk cId="2460954070" sldId="2147483660"/>
        </pc:sldMasterMkLst>
        <pc:sldLayoutChg chg="del">
          <pc:chgData name="Wasim Saleem (2221253)" userId="S::2221253@student.uwtsd.ac.uk::353f1976-0f28-449c-a282-38236551ff5e" providerId="AD" clId="Web-{C5A922B9-84BF-B459-ECD1-018A60386760}" dt="2023-03-19T03:03:14.249" v="407"/>
          <pc:sldLayoutMkLst>
            <pc:docMk/>
            <pc:sldMasterMk cId="2460954070" sldId="2147483660"/>
            <pc:sldLayoutMk cId="2385387890" sldId="2147483661"/>
          </pc:sldLayoutMkLst>
        </pc:sldLayoutChg>
        <pc:sldLayoutChg chg="del">
          <pc:chgData name="Wasim Saleem (2221253)" userId="S::2221253@student.uwtsd.ac.uk::353f1976-0f28-449c-a282-38236551ff5e" providerId="AD" clId="Web-{C5A922B9-84BF-B459-ECD1-018A60386760}" dt="2023-03-19T03:03:14.249" v="407"/>
          <pc:sldLayoutMkLst>
            <pc:docMk/>
            <pc:sldMasterMk cId="2460954070" sldId="2147483660"/>
            <pc:sldLayoutMk cId="949138452" sldId="2147483662"/>
          </pc:sldLayoutMkLst>
        </pc:sldLayoutChg>
        <pc:sldLayoutChg chg="del">
          <pc:chgData name="Wasim Saleem (2221253)" userId="S::2221253@student.uwtsd.ac.uk::353f1976-0f28-449c-a282-38236551ff5e" providerId="AD" clId="Web-{C5A922B9-84BF-B459-ECD1-018A60386760}" dt="2023-03-19T03:03:14.249" v="407"/>
          <pc:sldLayoutMkLst>
            <pc:docMk/>
            <pc:sldMasterMk cId="2460954070" sldId="2147483660"/>
            <pc:sldLayoutMk cId="2591524520" sldId="2147483663"/>
          </pc:sldLayoutMkLst>
        </pc:sldLayoutChg>
        <pc:sldLayoutChg chg="del">
          <pc:chgData name="Wasim Saleem (2221253)" userId="S::2221253@student.uwtsd.ac.uk::353f1976-0f28-449c-a282-38236551ff5e" providerId="AD" clId="Web-{C5A922B9-84BF-B459-ECD1-018A60386760}" dt="2023-03-19T03:03:14.249" v="407"/>
          <pc:sldLayoutMkLst>
            <pc:docMk/>
            <pc:sldMasterMk cId="2460954070" sldId="2147483660"/>
            <pc:sldLayoutMk cId="1203092039" sldId="2147483664"/>
          </pc:sldLayoutMkLst>
        </pc:sldLayoutChg>
        <pc:sldLayoutChg chg="del">
          <pc:chgData name="Wasim Saleem (2221253)" userId="S::2221253@student.uwtsd.ac.uk::353f1976-0f28-449c-a282-38236551ff5e" providerId="AD" clId="Web-{C5A922B9-84BF-B459-ECD1-018A60386760}" dt="2023-03-19T03:03:14.249" v="407"/>
          <pc:sldLayoutMkLst>
            <pc:docMk/>
            <pc:sldMasterMk cId="2460954070" sldId="2147483660"/>
            <pc:sldLayoutMk cId="3733172339" sldId="2147483665"/>
          </pc:sldLayoutMkLst>
        </pc:sldLayoutChg>
        <pc:sldLayoutChg chg="del">
          <pc:chgData name="Wasim Saleem (2221253)" userId="S::2221253@student.uwtsd.ac.uk::353f1976-0f28-449c-a282-38236551ff5e" providerId="AD" clId="Web-{C5A922B9-84BF-B459-ECD1-018A60386760}" dt="2023-03-19T03:03:14.249" v="407"/>
          <pc:sldLayoutMkLst>
            <pc:docMk/>
            <pc:sldMasterMk cId="2460954070" sldId="2147483660"/>
            <pc:sldLayoutMk cId="3210312558" sldId="2147483666"/>
          </pc:sldLayoutMkLst>
        </pc:sldLayoutChg>
        <pc:sldLayoutChg chg="del">
          <pc:chgData name="Wasim Saleem (2221253)" userId="S::2221253@student.uwtsd.ac.uk::353f1976-0f28-449c-a282-38236551ff5e" providerId="AD" clId="Web-{C5A922B9-84BF-B459-ECD1-018A60386760}" dt="2023-03-19T03:03:14.249" v="407"/>
          <pc:sldLayoutMkLst>
            <pc:docMk/>
            <pc:sldMasterMk cId="2460954070" sldId="2147483660"/>
            <pc:sldLayoutMk cId="3146388984" sldId="2147483667"/>
          </pc:sldLayoutMkLst>
        </pc:sldLayoutChg>
        <pc:sldLayoutChg chg="del">
          <pc:chgData name="Wasim Saleem (2221253)" userId="S::2221253@student.uwtsd.ac.uk::353f1976-0f28-449c-a282-38236551ff5e" providerId="AD" clId="Web-{C5A922B9-84BF-B459-ECD1-018A60386760}" dt="2023-03-19T03:03:14.249" v="407"/>
          <pc:sldLayoutMkLst>
            <pc:docMk/>
            <pc:sldMasterMk cId="2460954070" sldId="2147483660"/>
            <pc:sldLayoutMk cId="3171841454" sldId="2147483668"/>
          </pc:sldLayoutMkLst>
        </pc:sldLayoutChg>
        <pc:sldLayoutChg chg="del">
          <pc:chgData name="Wasim Saleem (2221253)" userId="S::2221253@student.uwtsd.ac.uk::353f1976-0f28-449c-a282-38236551ff5e" providerId="AD" clId="Web-{C5A922B9-84BF-B459-ECD1-018A60386760}" dt="2023-03-19T03:03:14.249" v="407"/>
          <pc:sldLayoutMkLst>
            <pc:docMk/>
            <pc:sldMasterMk cId="2460954070" sldId="2147483660"/>
            <pc:sldLayoutMk cId="1718958274" sldId="2147483669"/>
          </pc:sldLayoutMkLst>
        </pc:sldLayoutChg>
        <pc:sldLayoutChg chg="del">
          <pc:chgData name="Wasim Saleem (2221253)" userId="S::2221253@student.uwtsd.ac.uk::353f1976-0f28-449c-a282-38236551ff5e" providerId="AD" clId="Web-{C5A922B9-84BF-B459-ECD1-018A60386760}" dt="2023-03-19T03:03:14.249" v="407"/>
          <pc:sldLayoutMkLst>
            <pc:docMk/>
            <pc:sldMasterMk cId="2460954070" sldId="2147483660"/>
            <pc:sldLayoutMk cId="2202905451" sldId="2147483670"/>
          </pc:sldLayoutMkLst>
        </pc:sldLayoutChg>
        <pc:sldLayoutChg chg="del">
          <pc:chgData name="Wasim Saleem (2221253)" userId="S::2221253@student.uwtsd.ac.uk::353f1976-0f28-449c-a282-38236551ff5e" providerId="AD" clId="Web-{C5A922B9-84BF-B459-ECD1-018A60386760}" dt="2023-03-19T03:03:14.249" v="407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del addSldLayout delSldLayout modSldLayout">
        <pc:chgData name="Wasim Saleem (2221253)" userId="S::2221253@student.uwtsd.ac.uk::353f1976-0f28-449c-a282-38236551ff5e" providerId="AD" clId="Web-{C5A922B9-84BF-B459-ECD1-018A60386760}" dt="2023-03-19T03:03:21.405" v="408"/>
        <pc:sldMasterMkLst>
          <pc:docMk/>
          <pc:sldMasterMk cId="3285303833" sldId="2147483672"/>
        </pc:sldMasterMkLst>
        <pc:sldLayoutChg chg="add del mod replId">
          <pc:chgData name="Wasim Saleem (2221253)" userId="S::2221253@student.uwtsd.ac.uk::353f1976-0f28-449c-a282-38236551ff5e" providerId="AD" clId="Web-{C5A922B9-84BF-B459-ECD1-018A60386760}" dt="2023-03-19T03:03:21.405" v="408"/>
          <pc:sldLayoutMkLst>
            <pc:docMk/>
            <pc:sldMasterMk cId="3285303833" sldId="2147483672"/>
            <pc:sldLayoutMk cId="2835867553" sldId="2147483673"/>
          </pc:sldLayoutMkLst>
        </pc:sldLayoutChg>
        <pc:sldLayoutChg chg="add del mod replId">
          <pc:chgData name="Wasim Saleem (2221253)" userId="S::2221253@student.uwtsd.ac.uk::353f1976-0f28-449c-a282-38236551ff5e" providerId="AD" clId="Web-{C5A922B9-84BF-B459-ECD1-018A60386760}" dt="2023-03-19T03:03:21.405" v="408"/>
          <pc:sldLayoutMkLst>
            <pc:docMk/>
            <pc:sldMasterMk cId="3285303833" sldId="2147483672"/>
            <pc:sldLayoutMk cId="1437693153" sldId="2147483674"/>
          </pc:sldLayoutMkLst>
        </pc:sldLayoutChg>
        <pc:sldLayoutChg chg="add del mod replId">
          <pc:chgData name="Wasim Saleem (2221253)" userId="S::2221253@student.uwtsd.ac.uk::353f1976-0f28-449c-a282-38236551ff5e" providerId="AD" clId="Web-{C5A922B9-84BF-B459-ECD1-018A60386760}" dt="2023-03-19T03:03:21.405" v="408"/>
          <pc:sldLayoutMkLst>
            <pc:docMk/>
            <pc:sldMasterMk cId="3285303833" sldId="2147483672"/>
            <pc:sldLayoutMk cId="581630863" sldId="2147483675"/>
          </pc:sldLayoutMkLst>
        </pc:sldLayoutChg>
        <pc:sldLayoutChg chg="add del mod replId">
          <pc:chgData name="Wasim Saleem (2221253)" userId="S::2221253@student.uwtsd.ac.uk::353f1976-0f28-449c-a282-38236551ff5e" providerId="AD" clId="Web-{C5A922B9-84BF-B459-ECD1-018A60386760}" dt="2023-03-19T03:03:21.405" v="408"/>
          <pc:sldLayoutMkLst>
            <pc:docMk/>
            <pc:sldMasterMk cId="3285303833" sldId="2147483672"/>
            <pc:sldLayoutMk cId="3875585746" sldId="2147483676"/>
          </pc:sldLayoutMkLst>
        </pc:sldLayoutChg>
        <pc:sldLayoutChg chg="add del mod replId">
          <pc:chgData name="Wasim Saleem (2221253)" userId="S::2221253@student.uwtsd.ac.uk::353f1976-0f28-449c-a282-38236551ff5e" providerId="AD" clId="Web-{C5A922B9-84BF-B459-ECD1-018A60386760}" dt="2023-03-19T03:03:21.405" v="408"/>
          <pc:sldLayoutMkLst>
            <pc:docMk/>
            <pc:sldMasterMk cId="3285303833" sldId="2147483672"/>
            <pc:sldLayoutMk cId="3297679847" sldId="2147483677"/>
          </pc:sldLayoutMkLst>
        </pc:sldLayoutChg>
        <pc:sldLayoutChg chg="add del mod replId">
          <pc:chgData name="Wasim Saleem (2221253)" userId="S::2221253@student.uwtsd.ac.uk::353f1976-0f28-449c-a282-38236551ff5e" providerId="AD" clId="Web-{C5A922B9-84BF-B459-ECD1-018A60386760}" dt="2023-03-19T03:03:21.405" v="408"/>
          <pc:sldLayoutMkLst>
            <pc:docMk/>
            <pc:sldMasterMk cId="3285303833" sldId="2147483672"/>
            <pc:sldLayoutMk cId="53546389" sldId="2147483678"/>
          </pc:sldLayoutMkLst>
        </pc:sldLayoutChg>
        <pc:sldLayoutChg chg="add del mod replId">
          <pc:chgData name="Wasim Saleem (2221253)" userId="S::2221253@student.uwtsd.ac.uk::353f1976-0f28-449c-a282-38236551ff5e" providerId="AD" clId="Web-{C5A922B9-84BF-B459-ECD1-018A60386760}" dt="2023-03-19T03:03:21.405" v="408"/>
          <pc:sldLayoutMkLst>
            <pc:docMk/>
            <pc:sldMasterMk cId="3285303833" sldId="2147483672"/>
            <pc:sldLayoutMk cId="4096485550" sldId="2147483679"/>
          </pc:sldLayoutMkLst>
        </pc:sldLayoutChg>
        <pc:sldLayoutChg chg="add del mod replId">
          <pc:chgData name="Wasim Saleem (2221253)" userId="S::2221253@student.uwtsd.ac.uk::353f1976-0f28-449c-a282-38236551ff5e" providerId="AD" clId="Web-{C5A922B9-84BF-B459-ECD1-018A60386760}" dt="2023-03-19T03:03:21.405" v="408"/>
          <pc:sldLayoutMkLst>
            <pc:docMk/>
            <pc:sldMasterMk cId="3285303833" sldId="2147483672"/>
            <pc:sldLayoutMk cId="3545652767" sldId="2147483680"/>
          </pc:sldLayoutMkLst>
        </pc:sldLayoutChg>
        <pc:sldLayoutChg chg="add del mod replId">
          <pc:chgData name="Wasim Saleem (2221253)" userId="S::2221253@student.uwtsd.ac.uk::353f1976-0f28-449c-a282-38236551ff5e" providerId="AD" clId="Web-{C5A922B9-84BF-B459-ECD1-018A60386760}" dt="2023-03-19T03:03:21.405" v="408"/>
          <pc:sldLayoutMkLst>
            <pc:docMk/>
            <pc:sldMasterMk cId="3285303833" sldId="2147483672"/>
            <pc:sldLayoutMk cId="3990913395" sldId="2147483681"/>
          </pc:sldLayoutMkLst>
        </pc:sldLayoutChg>
        <pc:sldLayoutChg chg="add del mod replId">
          <pc:chgData name="Wasim Saleem (2221253)" userId="S::2221253@student.uwtsd.ac.uk::353f1976-0f28-449c-a282-38236551ff5e" providerId="AD" clId="Web-{C5A922B9-84BF-B459-ECD1-018A60386760}" dt="2023-03-19T03:03:21.405" v="408"/>
          <pc:sldLayoutMkLst>
            <pc:docMk/>
            <pc:sldMasterMk cId="3285303833" sldId="2147483672"/>
            <pc:sldLayoutMk cId="395346334" sldId="2147483682"/>
          </pc:sldLayoutMkLst>
        </pc:sldLayoutChg>
        <pc:sldLayoutChg chg="add del mod replId">
          <pc:chgData name="Wasim Saleem (2221253)" userId="S::2221253@student.uwtsd.ac.uk::353f1976-0f28-449c-a282-38236551ff5e" providerId="AD" clId="Web-{C5A922B9-84BF-B459-ECD1-018A60386760}" dt="2023-03-19T03:03:21.405" v="408"/>
          <pc:sldLayoutMkLst>
            <pc:docMk/>
            <pc:sldMasterMk cId="3285303833" sldId="2147483672"/>
            <pc:sldLayoutMk cId="2123002509" sldId="2147483683"/>
          </pc:sldLayoutMkLst>
        </pc:sldLayoutChg>
        <pc:sldLayoutChg chg="add del mod replId">
          <pc:chgData name="Wasim Saleem (2221253)" userId="S::2221253@student.uwtsd.ac.uk::353f1976-0f28-449c-a282-38236551ff5e" providerId="AD" clId="Web-{C5A922B9-84BF-B459-ECD1-018A60386760}" dt="2023-03-19T03:03:21.405" v="408"/>
          <pc:sldLayoutMkLst>
            <pc:docMk/>
            <pc:sldMasterMk cId="3285303833" sldId="2147483672"/>
            <pc:sldLayoutMk cId="2207946016" sldId="2147483684"/>
          </pc:sldLayoutMkLst>
        </pc:sldLayoutChg>
        <pc:sldLayoutChg chg="add del mod replId">
          <pc:chgData name="Wasim Saleem (2221253)" userId="S::2221253@student.uwtsd.ac.uk::353f1976-0f28-449c-a282-38236551ff5e" providerId="AD" clId="Web-{C5A922B9-84BF-B459-ECD1-018A60386760}" dt="2023-03-19T03:03:21.405" v="408"/>
          <pc:sldLayoutMkLst>
            <pc:docMk/>
            <pc:sldMasterMk cId="3285303833" sldId="2147483672"/>
            <pc:sldLayoutMk cId="1331055468" sldId="2147483685"/>
          </pc:sldLayoutMkLst>
        </pc:sldLayoutChg>
        <pc:sldLayoutChg chg="add del mod replId">
          <pc:chgData name="Wasim Saleem (2221253)" userId="S::2221253@student.uwtsd.ac.uk::353f1976-0f28-449c-a282-38236551ff5e" providerId="AD" clId="Web-{C5A922B9-84BF-B459-ECD1-018A60386760}" dt="2023-03-19T03:03:21.405" v="408"/>
          <pc:sldLayoutMkLst>
            <pc:docMk/>
            <pc:sldMasterMk cId="3285303833" sldId="2147483672"/>
            <pc:sldLayoutMk cId="4214233074" sldId="2147483686"/>
          </pc:sldLayoutMkLst>
        </pc:sldLayoutChg>
        <pc:sldLayoutChg chg="add del mod replId">
          <pc:chgData name="Wasim Saleem (2221253)" userId="S::2221253@student.uwtsd.ac.uk::353f1976-0f28-449c-a282-38236551ff5e" providerId="AD" clId="Web-{C5A922B9-84BF-B459-ECD1-018A60386760}" dt="2023-03-19T03:03:21.405" v="408"/>
          <pc:sldLayoutMkLst>
            <pc:docMk/>
            <pc:sldMasterMk cId="3285303833" sldId="2147483672"/>
            <pc:sldLayoutMk cId="2365647632" sldId="2147483687"/>
          </pc:sldLayoutMkLst>
        </pc:sldLayoutChg>
        <pc:sldLayoutChg chg="add del mod replId">
          <pc:chgData name="Wasim Saleem (2221253)" userId="S::2221253@student.uwtsd.ac.uk::353f1976-0f28-449c-a282-38236551ff5e" providerId="AD" clId="Web-{C5A922B9-84BF-B459-ECD1-018A60386760}" dt="2023-03-19T03:03:21.405" v="408"/>
          <pc:sldLayoutMkLst>
            <pc:docMk/>
            <pc:sldMasterMk cId="3285303833" sldId="2147483672"/>
            <pc:sldLayoutMk cId="2329837265" sldId="2147483688"/>
          </pc:sldLayoutMkLst>
        </pc:sldLayoutChg>
        <pc:sldLayoutChg chg="add del mod replId">
          <pc:chgData name="Wasim Saleem (2221253)" userId="S::2221253@student.uwtsd.ac.uk::353f1976-0f28-449c-a282-38236551ff5e" providerId="AD" clId="Web-{C5A922B9-84BF-B459-ECD1-018A60386760}" dt="2023-03-19T03:03:21.405" v="408"/>
          <pc:sldLayoutMkLst>
            <pc:docMk/>
            <pc:sldMasterMk cId="3285303833" sldId="2147483672"/>
            <pc:sldLayoutMk cId="1917762495" sldId="2147483689"/>
          </pc:sldLayoutMkLst>
        </pc:sldLayoutChg>
      </pc:sldMasterChg>
      <pc:sldMasterChg chg="add del addSldLayout delSldLayout modSldLayout">
        <pc:chgData name="Wasim Saleem (2221253)" userId="S::2221253@student.uwtsd.ac.uk::353f1976-0f28-449c-a282-38236551ff5e" providerId="AD" clId="Web-{C5A922B9-84BF-B459-ECD1-018A60386760}" dt="2023-03-19T03:03:25.968" v="409"/>
        <pc:sldMasterMkLst>
          <pc:docMk/>
          <pc:sldMasterMk cId="1605794597" sldId="2147483690"/>
        </pc:sldMasterMkLst>
        <pc:sldLayoutChg chg="add del mod replId">
          <pc:chgData name="Wasim Saleem (2221253)" userId="S::2221253@student.uwtsd.ac.uk::353f1976-0f28-449c-a282-38236551ff5e" providerId="AD" clId="Web-{C5A922B9-84BF-B459-ECD1-018A60386760}" dt="2023-03-19T03:03:25.968" v="409"/>
          <pc:sldLayoutMkLst>
            <pc:docMk/>
            <pc:sldMasterMk cId="1605794597" sldId="2147483690"/>
            <pc:sldLayoutMk cId="898143538" sldId="2147483691"/>
          </pc:sldLayoutMkLst>
        </pc:sldLayoutChg>
        <pc:sldLayoutChg chg="add del mod replId">
          <pc:chgData name="Wasim Saleem (2221253)" userId="S::2221253@student.uwtsd.ac.uk::353f1976-0f28-449c-a282-38236551ff5e" providerId="AD" clId="Web-{C5A922B9-84BF-B459-ECD1-018A60386760}" dt="2023-03-19T03:03:25.968" v="409"/>
          <pc:sldLayoutMkLst>
            <pc:docMk/>
            <pc:sldMasterMk cId="1605794597" sldId="2147483690"/>
            <pc:sldLayoutMk cId="1358583702" sldId="2147483692"/>
          </pc:sldLayoutMkLst>
        </pc:sldLayoutChg>
        <pc:sldLayoutChg chg="add del mod replId">
          <pc:chgData name="Wasim Saleem (2221253)" userId="S::2221253@student.uwtsd.ac.uk::353f1976-0f28-449c-a282-38236551ff5e" providerId="AD" clId="Web-{C5A922B9-84BF-B459-ECD1-018A60386760}" dt="2023-03-19T03:03:25.968" v="409"/>
          <pc:sldLayoutMkLst>
            <pc:docMk/>
            <pc:sldMasterMk cId="1605794597" sldId="2147483690"/>
            <pc:sldLayoutMk cId="1156691486" sldId="2147483693"/>
          </pc:sldLayoutMkLst>
        </pc:sldLayoutChg>
        <pc:sldLayoutChg chg="add del mod replId">
          <pc:chgData name="Wasim Saleem (2221253)" userId="S::2221253@student.uwtsd.ac.uk::353f1976-0f28-449c-a282-38236551ff5e" providerId="AD" clId="Web-{C5A922B9-84BF-B459-ECD1-018A60386760}" dt="2023-03-19T03:03:25.968" v="409"/>
          <pc:sldLayoutMkLst>
            <pc:docMk/>
            <pc:sldMasterMk cId="1605794597" sldId="2147483690"/>
            <pc:sldLayoutMk cId="54741032" sldId="2147483694"/>
          </pc:sldLayoutMkLst>
        </pc:sldLayoutChg>
        <pc:sldLayoutChg chg="add del mod replId">
          <pc:chgData name="Wasim Saleem (2221253)" userId="S::2221253@student.uwtsd.ac.uk::353f1976-0f28-449c-a282-38236551ff5e" providerId="AD" clId="Web-{C5A922B9-84BF-B459-ECD1-018A60386760}" dt="2023-03-19T03:03:25.968" v="409"/>
          <pc:sldLayoutMkLst>
            <pc:docMk/>
            <pc:sldMasterMk cId="1605794597" sldId="2147483690"/>
            <pc:sldLayoutMk cId="1022110942" sldId="2147483695"/>
          </pc:sldLayoutMkLst>
        </pc:sldLayoutChg>
        <pc:sldLayoutChg chg="add del mod replId">
          <pc:chgData name="Wasim Saleem (2221253)" userId="S::2221253@student.uwtsd.ac.uk::353f1976-0f28-449c-a282-38236551ff5e" providerId="AD" clId="Web-{C5A922B9-84BF-B459-ECD1-018A60386760}" dt="2023-03-19T03:03:25.968" v="409"/>
          <pc:sldLayoutMkLst>
            <pc:docMk/>
            <pc:sldMasterMk cId="1605794597" sldId="2147483690"/>
            <pc:sldLayoutMk cId="3767663568" sldId="2147483696"/>
          </pc:sldLayoutMkLst>
        </pc:sldLayoutChg>
        <pc:sldLayoutChg chg="add del mod replId">
          <pc:chgData name="Wasim Saleem (2221253)" userId="S::2221253@student.uwtsd.ac.uk::353f1976-0f28-449c-a282-38236551ff5e" providerId="AD" clId="Web-{C5A922B9-84BF-B459-ECD1-018A60386760}" dt="2023-03-19T03:03:25.968" v="409"/>
          <pc:sldLayoutMkLst>
            <pc:docMk/>
            <pc:sldMasterMk cId="1605794597" sldId="2147483690"/>
            <pc:sldLayoutMk cId="1652323459" sldId="2147483697"/>
          </pc:sldLayoutMkLst>
        </pc:sldLayoutChg>
        <pc:sldLayoutChg chg="add del mod replId">
          <pc:chgData name="Wasim Saleem (2221253)" userId="S::2221253@student.uwtsd.ac.uk::353f1976-0f28-449c-a282-38236551ff5e" providerId="AD" clId="Web-{C5A922B9-84BF-B459-ECD1-018A60386760}" dt="2023-03-19T03:03:25.968" v="409"/>
          <pc:sldLayoutMkLst>
            <pc:docMk/>
            <pc:sldMasterMk cId="1605794597" sldId="2147483690"/>
            <pc:sldLayoutMk cId="3347993522" sldId="2147483698"/>
          </pc:sldLayoutMkLst>
        </pc:sldLayoutChg>
        <pc:sldLayoutChg chg="add del mod replId">
          <pc:chgData name="Wasim Saleem (2221253)" userId="S::2221253@student.uwtsd.ac.uk::353f1976-0f28-449c-a282-38236551ff5e" providerId="AD" clId="Web-{C5A922B9-84BF-B459-ECD1-018A60386760}" dt="2023-03-19T03:03:25.968" v="409"/>
          <pc:sldLayoutMkLst>
            <pc:docMk/>
            <pc:sldMasterMk cId="1605794597" sldId="2147483690"/>
            <pc:sldLayoutMk cId="3676552854" sldId="2147483699"/>
          </pc:sldLayoutMkLst>
        </pc:sldLayoutChg>
        <pc:sldLayoutChg chg="add del mod replId">
          <pc:chgData name="Wasim Saleem (2221253)" userId="S::2221253@student.uwtsd.ac.uk::353f1976-0f28-449c-a282-38236551ff5e" providerId="AD" clId="Web-{C5A922B9-84BF-B459-ECD1-018A60386760}" dt="2023-03-19T03:03:25.968" v="409"/>
          <pc:sldLayoutMkLst>
            <pc:docMk/>
            <pc:sldMasterMk cId="1605794597" sldId="2147483690"/>
            <pc:sldLayoutMk cId="3312381746" sldId="2147483700"/>
          </pc:sldLayoutMkLst>
        </pc:sldLayoutChg>
        <pc:sldLayoutChg chg="add del mod replId">
          <pc:chgData name="Wasim Saleem (2221253)" userId="S::2221253@student.uwtsd.ac.uk::353f1976-0f28-449c-a282-38236551ff5e" providerId="AD" clId="Web-{C5A922B9-84BF-B459-ECD1-018A60386760}" dt="2023-03-19T03:03:25.968" v="409"/>
          <pc:sldLayoutMkLst>
            <pc:docMk/>
            <pc:sldMasterMk cId="1605794597" sldId="2147483690"/>
            <pc:sldLayoutMk cId="1972597353" sldId="2147483701"/>
          </pc:sldLayoutMkLst>
        </pc:sldLayoutChg>
        <pc:sldLayoutChg chg="add del mod replId">
          <pc:chgData name="Wasim Saleem (2221253)" userId="S::2221253@student.uwtsd.ac.uk::353f1976-0f28-449c-a282-38236551ff5e" providerId="AD" clId="Web-{C5A922B9-84BF-B459-ECD1-018A60386760}" dt="2023-03-19T03:03:25.968" v="409"/>
          <pc:sldLayoutMkLst>
            <pc:docMk/>
            <pc:sldMasterMk cId="1605794597" sldId="2147483690"/>
            <pc:sldLayoutMk cId="992513392" sldId="2147483702"/>
          </pc:sldLayoutMkLst>
        </pc:sldLayoutChg>
        <pc:sldLayoutChg chg="add del mod replId">
          <pc:chgData name="Wasim Saleem (2221253)" userId="S::2221253@student.uwtsd.ac.uk::353f1976-0f28-449c-a282-38236551ff5e" providerId="AD" clId="Web-{C5A922B9-84BF-B459-ECD1-018A60386760}" dt="2023-03-19T03:03:25.968" v="409"/>
          <pc:sldLayoutMkLst>
            <pc:docMk/>
            <pc:sldMasterMk cId="1605794597" sldId="2147483690"/>
            <pc:sldLayoutMk cId="1785199101" sldId="2147483703"/>
          </pc:sldLayoutMkLst>
        </pc:sldLayoutChg>
        <pc:sldLayoutChg chg="add del mod replId">
          <pc:chgData name="Wasim Saleem (2221253)" userId="S::2221253@student.uwtsd.ac.uk::353f1976-0f28-449c-a282-38236551ff5e" providerId="AD" clId="Web-{C5A922B9-84BF-B459-ECD1-018A60386760}" dt="2023-03-19T03:03:25.968" v="409"/>
          <pc:sldLayoutMkLst>
            <pc:docMk/>
            <pc:sldMasterMk cId="1605794597" sldId="2147483690"/>
            <pc:sldLayoutMk cId="4000145684" sldId="2147483704"/>
          </pc:sldLayoutMkLst>
        </pc:sldLayoutChg>
        <pc:sldLayoutChg chg="add del mod replId">
          <pc:chgData name="Wasim Saleem (2221253)" userId="S::2221253@student.uwtsd.ac.uk::353f1976-0f28-449c-a282-38236551ff5e" providerId="AD" clId="Web-{C5A922B9-84BF-B459-ECD1-018A60386760}" dt="2023-03-19T03:03:25.968" v="409"/>
          <pc:sldLayoutMkLst>
            <pc:docMk/>
            <pc:sldMasterMk cId="1605794597" sldId="2147483690"/>
            <pc:sldLayoutMk cId="1157674264" sldId="2147483705"/>
          </pc:sldLayoutMkLst>
        </pc:sldLayoutChg>
        <pc:sldLayoutChg chg="add del mod replId">
          <pc:chgData name="Wasim Saleem (2221253)" userId="S::2221253@student.uwtsd.ac.uk::353f1976-0f28-449c-a282-38236551ff5e" providerId="AD" clId="Web-{C5A922B9-84BF-B459-ECD1-018A60386760}" dt="2023-03-19T03:03:25.968" v="409"/>
          <pc:sldLayoutMkLst>
            <pc:docMk/>
            <pc:sldMasterMk cId="1605794597" sldId="2147483690"/>
            <pc:sldLayoutMk cId="1085141546" sldId="2147483706"/>
          </pc:sldLayoutMkLst>
        </pc:sldLayoutChg>
        <pc:sldLayoutChg chg="add del mod replId">
          <pc:chgData name="Wasim Saleem (2221253)" userId="S::2221253@student.uwtsd.ac.uk::353f1976-0f28-449c-a282-38236551ff5e" providerId="AD" clId="Web-{C5A922B9-84BF-B459-ECD1-018A60386760}" dt="2023-03-19T03:03:25.968" v="409"/>
          <pc:sldLayoutMkLst>
            <pc:docMk/>
            <pc:sldMasterMk cId="1605794597" sldId="2147483690"/>
            <pc:sldLayoutMk cId="3095285704" sldId="2147483707"/>
          </pc:sldLayoutMkLst>
        </pc:sldLayoutChg>
      </pc:sldMasterChg>
      <pc:sldMasterChg chg="add del addSldLayout delSldLayout modSldLayout">
        <pc:chgData name="Wasim Saleem (2221253)" userId="S::2221253@student.uwtsd.ac.uk::353f1976-0f28-449c-a282-38236551ff5e" providerId="AD" clId="Web-{C5A922B9-84BF-B459-ECD1-018A60386760}" dt="2023-03-19T03:03:29.874" v="410"/>
        <pc:sldMasterMkLst>
          <pc:docMk/>
          <pc:sldMasterMk cId="3903682580" sldId="2147483708"/>
        </pc:sldMasterMkLst>
        <pc:sldLayoutChg chg="add del mod replId">
          <pc:chgData name="Wasim Saleem (2221253)" userId="S::2221253@student.uwtsd.ac.uk::353f1976-0f28-449c-a282-38236551ff5e" providerId="AD" clId="Web-{C5A922B9-84BF-B459-ECD1-018A60386760}" dt="2023-03-19T03:03:29.874" v="410"/>
          <pc:sldLayoutMkLst>
            <pc:docMk/>
            <pc:sldMasterMk cId="3903682580" sldId="2147483708"/>
            <pc:sldLayoutMk cId="939382347" sldId="2147483709"/>
          </pc:sldLayoutMkLst>
        </pc:sldLayoutChg>
        <pc:sldLayoutChg chg="add del mod replId">
          <pc:chgData name="Wasim Saleem (2221253)" userId="S::2221253@student.uwtsd.ac.uk::353f1976-0f28-449c-a282-38236551ff5e" providerId="AD" clId="Web-{C5A922B9-84BF-B459-ECD1-018A60386760}" dt="2023-03-19T03:03:29.874" v="410"/>
          <pc:sldLayoutMkLst>
            <pc:docMk/>
            <pc:sldMasterMk cId="3903682580" sldId="2147483708"/>
            <pc:sldLayoutMk cId="3102394396" sldId="2147483710"/>
          </pc:sldLayoutMkLst>
        </pc:sldLayoutChg>
        <pc:sldLayoutChg chg="add del mod replId">
          <pc:chgData name="Wasim Saleem (2221253)" userId="S::2221253@student.uwtsd.ac.uk::353f1976-0f28-449c-a282-38236551ff5e" providerId="AD" clId="Web-{C5A922B9-84BF-B459-ECD1-018A60386760}" dt="2023-03-19T03:03:29.874" v="410"/>
          <pc:sldLayoutMkLst>
            <pc:docMk/>
            <pc:sldMasterMk cId="3903682580" sldId="2147483708"/>
            <pc:sldLayoutMk cId="3880697177" sldId="2147483711"/>
          </pc:sldLayoutMkLst>
        </pc:sldLayoutChg>
        <pc:sldLayoutChg chg="add del mod replId">
          <pc:chgData name="Wasim Saleem (2221253)" userId="S::2221253@student.uwtsd.ac.uk::353f1976-0f28-449c-a282-38236551ff5e" providerId="AD" clId="Web-{C5A922B9-84BF-B459-ECD1-018A60386760}" dt="2023-03-19T03:03:29.874" v="410"/>
          <pc:sldLayoutMkLst>
            <pc:docMk/>
            <pc:sldMasterMk cId="3903682580" sldId="2147483708"/>
            <pc:sldLayoutMk cId="1492214254" sldId="2147483712"/>
          </pc:sldLayoutMkLst>
        </pc:sldLayoutChg>
        <pc:sldLayoutChg chg="add del mod replId">
          <pc:chgData name="Wasim Saleem (2221253)" userId="S::2221253@student.uwtsd.ac.uk::353f1976-0f28-449c-a282-38236551ff5e" providerId="AD" clId="Web-{C5A922B9-84BF-B459-ECD1-018A60386760}" dt="2023-03-19T03:03:29.874" v="410"/>
          <pc:sldLayoutMkLst>
            <pc:docMk/>
            <pc:sldMasterMk cId="3903682580" sldId="2147483708"/>
            <pc:sldLayoutMk cId="1798460077" sldId="2147483713"/>
          </pc:sldLayoutMkLst>
        </pc:sldLayoutChg>
        <pc:sldLayoutChg chg="add del mod replId">
          <pc:chgData name="Wasim Saleem (2221253)" userId="S::2221253@student.uwtsd.ac.uk::353f1976-0f28-449c-a282-38236551ff5e" providerId="AD" clId="Web-{C5A922B9-84BF-B459-ECD1-018A60386760}" dt="2023-03-19T03:03:29.874" v="410"/>
          <pc:sldLayoutMkLst>
            <pc:docMk/>
            <pc:sldMasterMk cId="3903682580" sldId="2147483708"/>
            <pc:sldLayoutMk cId="285300814" sldId="2147483714"/>
          </pc:sldLayoutMkLst>
        </pc:sldLayoutChg>
        <pc:sldLayoutChg chg="add del mod replId">
          <pc:chgData name="Wasim Saleem (2221253)" userId="S::2221253@student.uwtsd.ac.uk::353f1976-0f28-449c-a282-38236551ff5e" providerId="AD" clId="Web-{C5A922B9-84BF-B459-ECD1-018A60386760}" dt="2023-03-19T03:03:29.874" v="410"/>
          <pc:sldLayoutMkLst>
            <pc:docMk/>
            <pc:sldMasterMk cId="3903682580" sldId="2147483708"/>
            <pc:sldLayoutMk cId="3680415043" sldId="2147483715"/>
          </pc:sldLayoutMkLst>
        </pc:sldLayoutChg>
        <pc:sldLayoutChg chg="add del mod replId">
          <pc:chgData name="Wasim Saleem (2221253)" userId="S::2221253@student.uwtsd.ac.uk::353f1976-0f28-449c-a282-38236551ff5e" providerId="AD" clId="Web-{C5A922B9-84BF-B459-ECD1-018A60386760}" dt="2023-03-19T03:03:29.874" v="410"/>
          <pc:sldLayoutMkLst>
            <pc:docMk/>
            <pc:sldMasterMk cId="3903682580" sldId="2147483708"/>
            <pc:sldLayoutMk cId="1016614964" sldId="2147483716"/>
          </pc:sldLayoutMkLst>
        </pc:sldLayoutChg>
        <pc:sldLayoutChg chg="add del mod replId">
          <pc:chgData name="Wasim Saleem (2221253)" userId="S::2221253@student.uwtsd.ac.uk::353f1976-0f28-449c-a282-38236551ff5e" providerId="AD" clId="Web-{C5A922B9-84BF-B459-ECD1-018A60386760}" dt="2023-03-19T03:03:29.874" v="410"/>
          <pc:sldLayoutMkLst>
            <pc:docMk/>
            <pc:sldMasterMk cId="3903682580" sldId="2147483708"/>
            <pc:sldLayoutMk cId="1547548865" sldId="2147483717"/>
          </pc:sldLayoutMkLst>
        </pc:sldLayoutChg>
        <pc:sldLayoutChg chg="add del mod replId">
          <pc:chgData name="Wasim Saleem (2221253)" userId="S::2221253@student.uwtsd.ac.uk::353f1976-0f28-449c-a282-38236551ff5e" providerId="AD" clId="Web-{C5A922B9-84BF-B459-ECD1-018A60386760}" dt="2023-03-19T03:03:29.874" v="410"/>
          <pc:sldLayoutMkLst>
            <pc:docMk/>
            <pc:sldMasterMk cId="3903682580" sldId="2147483708"/>
            <pc:sldLayoutMk cId="3701028754" sldId="2147483718"/>
          </pc:sldLayoutMkLst>
        </pc:sldLayoutChg>
        <pc:sldLayoutChg chg="add del mod replId">
          <pc:chgData name="Wasim Saleem (2221253)" userId="S::2221253@student.uwtsd.ac.uk::353f1976-0f28-449c-a282-38236551ff5e" providerId="AD" clId="Web-{C5A922B9-84BF-B459-ECD1-018A60386760}" dt="2023-03-19T03:03:29.874" v="410"/>
          <pc:sldLayoutMkLst>
            <pc:docMk/>
            <pc:sldMasterMk cId="3903682580" sldId="2147483708"/>
            <pc:sldLayoutMk cId="973691114" sldId="2147483719"/>
          </pc:sldLayoutMkLst>
        </pc:sldLayoutChg>
        <pc:sldLayoutChg chg="add del mod replId">
          <pc:chgData name="Wasim Saleem (2221253)" userId="S::2221253@student.uwtsd.ac.uk::353f1976-0f28-449c-a282-38236551ff5e" providerId="AD" clId="Web-{C5A922B9-84BF-B459-ECD1-018A60386760}" dt="2023-03-19T03:03:29.874" v="410"/>
          <pc:sldLayoutMkLst>
            <pc:docMk/>
            <pc:sldMasterMk cId="3903682580" sldId="2147483708"/>
            <pc:sldLayoutMk cId="3599793150" sldId="2147483720"/>
          </pc:sldLayoutMkLst>
        </pc:sldLayoutChg>
        <pc:sldLayoutChg chg="add del mod replId">
          <pc:chgData name="Wasim Saleem (2221253)" userId="S::2221253@student.uwtsd.ac.uk::353f1976-0f28-449c-a282-38236551ff5e" providerId="AD" clId="Web-{C5A922B9-84BF-B459-ECD1-018A60386760}" dt="2023-03-19T03:03:29.874" v="410"/>
          <pc:sldLayoutMkLst>
            <pc:docMk/>
            <pc:sldMasterMk cId="3903682580" sldId="2147483708"/>
            <pc:sldLayoutMk cId="1305749764" sldId="2147483721"/>
          </pc:sldLayoutMkLst>
        </pc:sldLayoutChg>
        <pc:sldLayoutChg chg="add del mod replId">
          <pc:chgData name="Wasim Saleem (2221253)" userId="S::2221253@student.uwtsd.ac.uk::353f1976-0f28-449c-a282-38236551ff5e" providerId="AD" clId="Web-{C5A922B9-84BF-B459-ECD1-018A60386760}" dt="2023-03-19T03:03:29.874" v="410"/>
          <pc:sldLayoutMkLst>
            <pc:docMk/>
            <pc:sldMasterMk cId="3903682580" sldId="2147483708"/>
            <pc:sldLayoutMk cId="3747115113" sldId="2147483722"/>
          </pc:sldLayoutMkLst>
        </pc:sldLayoutChg>
        <pc:sldLayoutChg chg="add del mod replId">
          <pc:chgData name="Wasim Saleem (2221253)" userId="S::2221253@student.uwtsd.ac.uk::353f1976-0f28-449c-a282-38236551ff5e" providerId="AD" clId="Web-{C5A922B9-84BF-B459-ECD1-018A60386760}" dt="2023-03-19T03:03:29.874" v="410"/>
          <pc:sldLayoutMkLst>
            <pc:docMk/>
            <pc:sldMasterMk cId="3903682580" sldId="2147483708"/>
            <pc:sldLayoutMk cId="1822284089" sldId="2147483723"/>
          </pc:sldLayoutMkLst>
        </pc:sldLayoutChg>
        <pc:sldLayoutChg chg="add del mod replId">
          <pc:chgData name="Wasim Saleem (2221253)" userId="S::2221253@student.uwtsd.ac.uk::353f1976-0f28-449c-a282-38236551ff5e" providerId="AD" clId="Web-{C5A922B9-84BF-B459-ECD1-018A60386760}" dt="2023-03-19T03:03:29.874" v="410"/>
          <pc:sldLayoutMkLst>
            <pc:docMk/>
            <pc:sldMasterMk cId="3903682580" sldId="2147483708"/>
            <pc:sldLayoutMk cId="1681551674" sldId="2147483724"/>
          </pc:sldLayoutMkLst>
        </pc:sldLayoutChg>
        <pc:sldLayoutChg chg="add del mod replId">
          <pc:chgData name="Wasim Saleem (2221253)" userId="S::2221253@student.uwtsd.ac.uk::353f1976-0f28-449c-a282-38236551ff5e" providerId="AD" clId="Web-{C5A922B9-84BF-B459-ECD1-018A60386760}" dt="2023-03-19T03:03:29.874" v="410"/>
          <pc:sldLayoutMkLst>
            <pc:docMk/>
            <pc:sldMasterMk cId="3903682580" sldId="2147483708"/>
            <pc:sldLayoutMk cId="1355088897" sldId="2147483725"/>
          </pc:sldLayoutMkLst>
        </pc:sldLayoutChg>
      </pc:sldMasterChg>
      <pc:sldMasterChg chg="add del addSldLayout delSldLayout modSldLayout">
        <pc:chgData name="Wasim Saleem (2221253)" userId="S::2221253@student.uwtsd.ac.uk::353f1976-0f28-449c-a282-38236551ff5e" providerId="AD" clId="Web-{C5A922B9-84BF-B459-ECD1-018A60386760}" dt="2023-03-19T03:03:47.422" v="411"/>
        <pc:sldMasterMkLst>
          <pc:docMk/>
          <pc:sldMasterMk cId="2356088891" sldId="2147483726"/>
        </pc:sldMasterMkLst>
        <pc:sldLayoutChg chg="add del mod replId">
          <pc:chgData name="Wasim Saleem (2221253)" userId="S::2221253@student.uwtsd.ac.uk::353f1976-0f28-449c-a282-38236551ff5e" providerId="AD" clId="Web-{C5A922B9-84BF-B459-ECD1-018A60386760}" dt="2023-03-19T03:03:47.422" v="411"/>
          <pc:sldLayoutMkLst>
            <pc:docMk/>
            <pc:sldMasterMk cId="2356088891" sldId="2147483726"/>
            <pc:sldLayoutMk cId="1212696992" sldId="2147483727"/>
          </pc:sldLayoutMkLst>
        </pc:sldLayoutChg>
        <pc:sldLayoutChg chg="add del mod replId">
          <pc:chgData name="Wasim Saleem (2221253)" userId="S::2221253@student.uwtsd.ac.uk::353f1976-0f28-449c-a282-38236551ff5e" providerId="AD" clId="Web-{C5A922B9-84BF-B459-ECD1-018A60386760}" dt="2023-03-19T03:03:47.422" v="411"/>
          <pc:sldLayoutMkLst>
            <pc:docMk/>
            <pc:sldMasterMk cId="2356088891" sldId="2147483726"/>
            <pc:sldLayoutMk cId="3580349208" sldId="2147483728"/>
          </pc:sldLayoutMkLst>
        </pc:sldLayoutChg>
        <pc:sldLayoutChg chg="add del mod replId">
          <pc:chgData name="Wasim Saleem (2221253)" userId="S::2221253@student.uwtsd.ac.uk::353f1976-0f28-449c-a282-38236551ff5e" providerId="AD" clId="Web-{C5A922B9-84BF-B459-ECD1-018A60386760}" dt="2023-03-19T03:03:47.422" v="411"/>
          <pc:sldLayoutMkLst>
            <pc:docMk/>
            <pc:sldMasterMk cId="2356088891" sldId="2147483726"/>
            <pc:sldLayoutMk cId="3405866098" sldId="2147483729"/>
          </pc:sldLayoutMkLst>
        </pc:sldLayoutChg>
        <pc:sldLayoutChg chg="add del mod replId">
          <pc:chgData name="Wasim Saleem (2221253)" userId="S::2221253@student.uwtsd.ac.uk::353f1976-0f28-449c-a282-38236551ff5e" providerId="AD" clId="Web-{C5A922B9-84BF-B459-ECD1-018A60386760}" dt="2023-03-19T03:03:47.422" v="411"/>
          <pc:sldLayoutMkLst>
            <pc:docMk/>
            <pc:sldMasterMk cId="2356088891" sldId="2147483726"/>
            <pc:sldLayoutMk cId="556915089" sldId="2147483730"/>
          </pc:sldLayoutMkLst>
        </pc:sldLayoutChg>
        <pc:sldLayoutChg chg="add del mod replId">
          <pc:chgData name="Wasim Saleem (2221253)" userId="S::2221253@student.uwtsd.ac.uk::353f1976-0f28-449c-a282-38236551ff5e" providerId="AD" clId="Web-{C5A922B9-84BF-B459-ECD1-018A60386760}" dt="2023-03-19T03:03:47.422" v="411"/>
          <pc:sldLayoutMkLst>
            <pc:docMk/>
            <pc:sldMasterMk cId="2356088891" sldId="2147483726"/>
            <pc:sldLayoutMk cId="2406864568" sldId="2147483731"/>
          </pc:sldLayoutMkLst>
        </pc:sldLayoutChg>
        <pc:sldLayoutChg chg="add del mod replId">
          <pc:chgData name="Wasim Saleem (2221253)" userId="S::2221253@student.uwtsd.ac.uk::353f1976-0f28-449c-a282-38236551ff5e" providerId="AD" clId="Web-{C5A922B9-84BF-B459-ECD1-018A60386760}" dt="2023-03-19T03:03:47.422" v="411"/>
          <pc:sldLayoutMkLst>
            <pc:docMk/>
            <pc:sldMasterMk cId="2356088891" sldId="2147483726"/>
            <pc:sldLayoutMk cId="1235926480" sldId="2147483732"/>
          </pc:sldLayoutMkLst>
        </pc:sldLayoutChg>
        <pc:sldLayoutChg chg="add del mod replId">
          <pc:chgData name="Wasim Saleem (2221253)" userId="S::2221253@student.uwtsd.ac.uk::353f1976-0f28-449c-a282-38236551ff5e" providerId="AD" clId="Web-{C5A922B9-84BF-B459-ECD1-018A60386760}" dt="2023-03-19T03:03:47.422" v="411"/>
          <pc:sldLayoutMkLst>
            <pc:docMk/>
            <pc:sldMasterMk cId="2356088891" sldId="2147483726"/>
            <pc:sldLayoutMk cId="146915468" sldId="2147483733"/>
          </pc:sldLayoutMkLst>
        </pc:sldLayoutChg>
        <pc:sldLayoutChg chg="add del mod replId">
          <pc:chgData name="Wasim Saleem (2221253)" userId="S::2221253@student.uwtsd.ac.uk::353f1976-0f28-449c-a282-38236551ff5e" providerId="AD" clId="Web-{C5A922B9-84BF-B459-ECD1-018A60386760}" dt="2023-03-19T03:03:47.422" v="411"/>
          <pc:sldLayoutMkLst>
            <pc:docMk/>
            <pc:sldMasterMk cId="2356088891" sldId="2147483726"/>
            <pc:sldLayoutMk cId="1063473946" sldId="2147483734"/>
          </pc:sldLayoutMkLst>
        </pc:sldLayoutChg>
        <pc:sldLayoutChg chg="add del mod replId">
          <pc:chgData name="Wasim Saleem (2221253)" userId="S::2221253@student.uwtsd.ac.uk::353f1976-0f28-449c-a282-38236551ff5e" providerId="AD" clId="Web-{C5A922B9-84BF-B459-ECD1-018A60386760}" dt="2023-03-19T03:03:47.422" v="411"/>
          <pc:sldLayoutMkLst>
            <pc:docMk/>
            <pc:sldMasterMk cId="2356088891" sldId="2147483726"/>
            <pc:sldLayoutMk cId="210122225" sldId="2147483735"/>
          </pc:sldLayoutMkLst>
        </pc:sldLayoutChg>
        <pc:sldLayoutChg chg="add del mod replId">
          <pc:chgData name="Wasim Saleem (2221253)" userId="S::2221253@student.uwtsd.ac.uk::353f1976-0f28-449c-a282-38236551ff5e" providerId="AD" clId="Web-{C5A922B9-84BF-B459-ECD1-018A60386760}" dt="2023-03-19T03:03:47.422" v="411"/>
          <pc:sldLayoutMkLst>
            <pc:docMk/>
            <pc:sldMasterMk cId="2356088891" sldId="2147483726"/>
            <pc:sldLayoutMk cId="859385584" sldId="2147483736"/>
          </pc:sldLayoutMkLst>
        </pc:sldLayoutChg>
        <pc:sldLayoutChg chg="add del mod replId">
          <pc:chgData name="Wasim Saleem (2221253)" userId="S::2221253@student.uwtsd.ac.uk::353f1976-0f28-449c-a282-38236551ff5e" providerId="AD" clId="Web-{C5A922B9-84BF-B459-ECD1-018A60386760}" dt="2023-03-19T03:03:47.422" v="411"/>
          <pc:sldLayoutMkLst>
            <pc:docMk/>
            <pc:sldMasterMk cId="2356088891" sldId="2147483726"/>
            <pc:sldLayoutMk cId="1268625486" sldId="2147483737"/>
          </pc:sldLayoutMkLst>
        </pc:sldLayoutChg>
        <pc:sldLayoutChg chg="add del mod replId">
          <pc:chgData name="Wasim Saleem (2221253)" userId="S::2221253@student.uwtsd.ac.uk::353f1976-0f28-449c-a282-38236551ff5e" providerId="AD" clId="Web-{C5A922B9-84BF-B459-ECD1-018A60386760}" dt="2023-03-19T03:03:47.422" v="411"/>
          <pc:sldLayoutMkLst>
            <pc:docMk/>
            <pc:sldMasterMk cId="2356088891" sldId="2147483726"/>
            <pc:sldLayoutMk cId="530400107" sldId="2147483738"/>
          </pc:sldLayoutMkLst>
        </pc:sldLayoutChg>
        <pc:sldLayoutChg chg="add del mod replId">
          <pc:chgData name="Wasim Saleem (2221253)" userId="S::2221253@student.uwtsd.ac.uk::353f1976-0f28-449c-a282-38236551ff5e" providerId="AD" clId="Web-{C5A922B9-84BF-B459-ECD1-018A60386760}" dt="2023-03-19T03:03:47.422" v="411"/>
          <pc:sldLayoutMkLst>
            <pc:docMk/>
            <pc:sldMasterMk cId="2356088891" sldId="2147483726"/>
            <pc:sldLayoutMk cId="3164720049" sldId="2147483739"/>
          </pc:sldLayoutMkLst>
        </pc:sldLayoutChg>
        <pc:sldLayoutChg chg="add del mod replId">
          <pc:chgData name="Wasim Saleem (2221253)" userId="S::2221253@student.uwtsd.ac.uk::353f1976-0f28-449c-a282-38236551ff5e" providerId="AD" clId="Web-{C5A922B9-84BF-B459-ECD1-018A60386760}" dt="2023-03-19T03:03:47.422" v="411"/>
          <pc:sldLayoutMkLst>
            <pc:docMk/>
            <pc:sldMasterMk cId="2356088891" sldId="2147483726"/>
            <pc:sldLayoutMk cId="2835596229" sldId="2147483740"/>
          </pc:sldLayoutMkLst>
        </pc:sldLayoutChg>
        <pc:sldLayoutChg chg="add del mod replId">
          <pc:chgData name="Wasim Saleem (2221253)" userId="S::2221253@student.uwtsd.ac.uk::353f1976-0f28-449c-a282-38236551ff5e" providerId="AD" clId="Web-{C5A922B9-84BF-B459-ECD1-018A60386760}" dt="2023-03-19T03:03:47.422" v="411"/>
          <pc:sldLayoutMkLst>
            <pc:docMk/>
            <pc:sldMasterMk cId="2356088891" sldId="2147483726"/>
            <pc:sldLayoutMk cId="1834327895" sldId="2147483741"/>
          </pc:sldLayoutMkLst>
        </pc:sldLayoutChg>
        <pc:sldLayoutChg chg="add del mod replId">
          <pc:chgData name="Wasim Saleem (2221253)" userId="S::2221253@student.uwtsd.ac.uk::353f1976-0f28-449c-a282-38236551ff5e" providerId="AD" clId="Web-{C5A922B9-84BF-B459-ECD1-018A60386760}" dt="2023-03-19T03:03:47.422" v="411"/>
          <pc:sldLayoutMkLst>
            <pc:docMk/>
            <pc:sldMasterMk cId="2356088891" sldId="2147483726"/>
            <pc:sldLayoutMk cId="3352880640" sldId="2147483742"/>
          </pc:sldLayoutMkLst>
        </pc:sldLayoutChg>
        <pc:sldLayoutChg chg="add del mod replId">
          <pc:chgData name="Wasim Saleem (2221253)" userId="S::2221253@student.uwtsd.ac.uk::353f1976-0f28-449c-a282-38236551ff5e" providerId="AD" clId="Web-{C5A922B9-84BF-B459-ECD1-018A60386760}" dt="2023-03-19T03:03:47.422" v="411"/>
          <pc:sldLayoutMkLst>
            <pc:docMk/>
            <pc:sldMasterMk cId="2356088891" sldId="2147483726"/>
            <pc:sldLayoutMk cId="3106794357" sldId="2147483743"/>
          </pc:sldLayoutMkLst>
        </pc:sldLayoutChg>
      </pc:sldMasterChg>
      <pc:sldMasterChg chg="add del addSldLayout delSldLayout modSldLayout">
        <pc:chgData name="Wasim Saleem (2221253)" userId="S::2221253@student.uwtsd.ac.uk::353f1976-0f28-449c-a282-38236551ff5e" providerId="AD" clId="Web-{C5A922B9-84BF-B459-ECD1-018A60386760}" dt="2023-03-19T03:03:56.203" v="412"/>
        <pc:sldMasterMkLst>
          <pc:docMk/>
          <pc:sldMasterMk cId="1588200799" sldId="2147483744"/>
        </pc:sldMasterMkLst>
        <pc:sldLayoutChg chg="add del mod replId">
          <pc:chgData name="Wasim Saleem (2221253)" userId="S::2221253@student.uwtsd.ac.uk::353f1976-0f28-449c-a282-38236551ff5e" providerId="AD" clId="Web-{C5A922B9-84BF-B459-ECD1-018A60386760}" dt="2023-03-19T03:03:56.203" v="412"/>
          <pc:sldLayoutMkLst>
            <pc:docMk/>
            <pc:sldMasterMk cId="1588200799" sldId="2147483744"/>
            <pc:sldLayoutMk cId="2135771113" sldId="2147483745"/>
          </pc:sldLayoutMkLst>
        </pc:sldLayoutChg>
        <pc:sldLayoutChg chg="add del mod replId">
          <pc:chgData name="Wasim Saleem (2221253)" userId="S::2221253@student.uwtsd.ac.uk::353f1976-0f28-449c-a282-38236551ff5e" providerId="AD" clId="Web-{C5A922B9-84BF-B459-ECD1-018A60386760}" dt="2023-03-19T03:03:56.203" v="412"/>
          <pc:sldLayoutMkLst>
            <pc:docMk/>
            <pc:sldMasterMk cId="1588200799" sldId="2147483744"/>
            <pc:sldLayoutMk cId="502491228" sldId="2147483746"/>
          </pc:sldLayoutMkLst>
        </pc:sldLayoutChg>
        <pc:sldLayoutChg chg="add del mod replId">
          <pc:chgData name="Wasim Saleem (2221253)" userId="S::2221253@student.uwtsd.ac.uk::353f1976-0f28-449c-a282-38236551ff5e" providerId="AD" clId="Web-{C5A922B9-84BF-B459-ECD1-018A60386760}" dt="2023-03-19T03:03:56.203" v="412"/>
          <pc:sldLayoutMkLst>
            <pc:docMk/>
            <pc:sldMasterMk cId="1588200799" sldId="2147483744"/>
            <pc:sldLayoutMk cId="1613978563" sldId="2147483747"/>
          </pc:sldLayoutMkLst>
        </pc:sldLayoutChg>
        <pc:sldLayoutChg chg="add del mod replId">
          <pc:chgData name="Wasim Saleem (2221253)" userId="S::2221253@student.uwtsd.ac.uk::353f1976-0f28-449c-a282-38236551ff5e" providerId="AD" clId="Web-{C5A922B9-84BF-B459-ECD1-018A60386760}" dt="2023-03-19T03:03:56.203" v="412"/>
          <pc:sldLayoutMkLst>
            <pc:docMk/>
            <pc:sldMasterMk cId="1588200799" sldId="2147483744"/>
            <pc:sldLayoutMk cId="2123667729" sldId="2147483748"/>
          </pc:sldLayoutMkLst>
        </pc:sldLayoutChg>
        <pc:sldLayoutChg chg="add del mod replId">
          <pc:chgData name="Wasim Saleem (2221253)" userId="S::2221253@student.uwtsd.ac.uk::353f1976-0f28-449c-a282-38236551ff5e" providerId="AD" clId="Web-{C5A922B9-84BF-B459-ECD1-018A60386760}" dt="2023-03-19T03:03:56.203" v="412"/>
          <pc:sldLayoutMkLst>
            <pc:docMk/>
            <pc:sldMasterMk cId="1588200799" sldId="2147483744"/>
            <pc:sldLayoutMk cId="1838251669" sldId="2147483749"/>
          </pc:sldLayoutMkLst>
        </pc:sldLayoutChg>
        <pc:sldLayoutChg chg="add del mod replId">
          <pc:chgData name="Wasim Saleem (2221253)" userId="S::2221253@student.uwtsd.ac.uk::353f1976-0f28-449c-a282-38236551ff5e" providerId="AD" clId="Web-{C5A922B9-84BF-B459-ECD1-018A60386760}" dt="2023-03-19T03:03:56.203" v="412"/>
          <pc:sldLayoutMkLst>
            <pc:docMk/>
            <pc:sldMasterMk cId="1588200799" sldId="2147483744"/>
            <pc:sldLayoutMk cId="2118472574" sldId="2147483750"/>
          </pc:sldLayoutMkLst>
        </pc:sldLayoutChg>
        <pc:sldLayoutChg chg="add del mod replId">
          <pc:chgData name="Wasim Saleem (2221253)" userId="S::2221253@student.uwtsd.ac.uk::353f1976-0f28-449c-a282-38236551ff5e" providerId="AD" clId="Web-{C5A922B9-84BF-B459-ECD1-018A60386760}" dt="2023-03-19T03:03:56.203" v="412"/>
          <pc:sldLayoutMkLst>
            <pc:docMk/>
            <pc:sldMasterMk cId="1588200799" sldId="2147483744"/>
            <pc:sldLayoutMk cId="2597404641" sldId="2147483751"/>
          </pc:sldLayoutMkLst>
        </pc:sldLayoutChg>
        <pc:sldLayoutChg chg="add del mod replId">
          <pc:chgData name="Wasim Saleem (2221253)" userId="S::2221253@student.uwtsd.ac.uk::353f1976-0f28-449c-a282-38236551ff5e" providerId="AD" clId="Web-{C5A922B9-84BF-B459-ECD1-018A60386760}" dt="2023-03-19T03:03:56.203" v="412"/>
          <pc:sldLayoutMkLst>
            <pc:docMk/>
            <pc:sldMasterMk cId="1588200799" sldId="2147483744"/>
            <pc:sldLayoutMk cId="1874659269" sldId="2147483752"/>
          </pc:sldLayoutMkLst>
        </pc:sldLayoutChg>
        <pc:sldLayoutChg chg="add del mod replId">
          <pc:chgData name="Wasim Saleem (2221253)" userId="S::2221253@student.uwtsd.ac.uk::353f1976-0f28-449c-a282-38236551ff5e" providerId="AD" clId="Web-{C5A922B9-84BF-B459-ECD1-018A60386760}" dt="2023-03-19T03:03:56.203" v="412"/>
          <pc:sldLayoutMkLst>
            <pc:docMk/>
            <pc:sldMasterMk cId="1588200799" sldId="2147483744"/>
            <pc:sldLayoutMk cId="1176322393" sldId="2147483753"/>
          </pc:sldLayoutMkLst>
        </pc:sldLayoutChg>
        <pc:sldLayoutChg chg="add del mod replId">
          <pc:chgData name="Wasim Saleem (2221253)" userId="S::2221253@student.uwtsd.ac.uk::353f1976-0f28-449c-a282-38236551ff5e" providerId="AD" clId="Web-{C5A922B9-84BF-B459-ECD1-018A60386760}" dt="2023-03-19T03:03:56.203" v="412"/>
          <pc:sldLayoutMkLst>
            <pc:docMk/>
            <pc:sldMasterMk cId="1588200799" sldId="2147483744"/>
            <pc:sldLayoutMk cId="4208603269" sldId="2147483754"/>
          </pc:sldLayoutMkLst>
        </pc:sldLayoutChg>
        <pc:sldLayoutChg chg="add del mod replId">
          <pc:chgData name="Wasim Saleem (2221253)" userId="S::2221253@student.uwtsd.ac.uk::353f1976-0f28-449c-a282-38236551ff5e" providerId="AD" clId="Web-{C5A922B9-84BF-B459-ECD1-018A60386760}" dt="2023-03-19T03:03:56.203" v="412"/>
          <pc:sldLayoutMkLst>
            <pc:docMk/>
            <pc:sldMasterMk cId="1588200799" sldId="2147483744"/>
            <pc:sldLayoutMk cId="958195629" sldId="2147483755"/>
          </pc:sldLayoutMkLst>
        </pc:sldLayoutChg>
        <pc:sldLayoutChg chg="add del mod replId">
          <pc:chgData name="Wasim Saleem (2221253)" userId="S::2221253@student.uwtsd.ac.uk::353f1976-0f28-449c-a282-38236551ff5e" providerId="AD" clId="Web-{C5A922B9-84BF-B459-ECD1-018A60386760}" dt="2023-03-19T03:03:56.203" v="412"/>
          <pc:sldLayoutMkLst>
            <pc:docMk/>
            <pc:sldMasterMk cId="1588200799" sldId="2147483744"/>
            <pc:sldLayoutMk cId="418020678" sldId="2147483756"/>
          </pc:sldLayoutMkLst>
        </pc:sldLayoutChg>
        <pc:sldLayoutChg chg="add del mod replId">
          <pc:chgData name="Wasim Saleem (2221253)" userId="S::2221253@student.uwtsd.ac.uk::353f1976-0f28-449c-a282-38236551ff5e" providerId="AD" clId="Web-{C5A922B9-84BF-B459-ECD1-018A60386760}" dt="2023-03-19T03:03:56.203" v="412"/>
          <pc:sldLayoutMkLst>
            <pc:docMk/>
            <pc:sldMasterMk cId="1588200799" sldId="2147483744"/>
            <pc:sldLayoutMk cId="2593949395" sldId="2147483757"/>
          </pc:sldLayoutMkLst>
        </pc:sldLayoutChg>
        <pc:sldLayoutChg chg="add del mod replId">
          <pc:chgData name="Wasim Saleem (2221253)" userId="S::2221253@student.uwtsd.ac.uk::353f1976-0f28-449c-a282-38236551ff5e" providerId="AD" clId="Web-{C5A922B9-84BF-B459-ECD1-018A60386760}" dt="2023-03-19T03:03:56.203" v="412"/>
          <pc:sldLayoutMkLst>
            <pc:docMk/>
            <pc:sldMasterMk cId="1588200799" sldId="2147483744"/>
            <pc:sldLayoutMk cId="4137387035" sldId="2147483758"/>
          </pc:sldLayoutMkLst>
        </pc:sldLayoutChg>
        <pc:sldLayoutChg chg="add del mod replId">
          <pc:chgData name="Wasim Saleem (2221253)" userId="S::2221253@student.uwtsd.ac.uk::353f1976-0f28-449c-a282-38236551ff5e" providerId="AD" clId="Web-{C5A922B9-84BF-B459-ECD1-018A60386760}" dt="2023-03-19T03:03:56.203" v="412"/>
          <pc:sldLayoutMkLst>
            <pc:docMk/>
            <pc:sldMasterMk cId="1588200799" sldId="2147483744"/>
            <pc:sldLayoutMk cId="802491749" sldId="2147483759"/>
          </pc:sldLayoutMkLst>
        </pc:sldLayoutChg>
        <pc:sldLayoutChg chg="add del mod replId">
          <pc:chgData name="Wasim Saleem (2221253)" userId="S::2221253@student.uwtsd.ac.uk::353f1976-0f28-449c-a282-38236551ff5e" providerId="AD" clId="Web-{C5A922B9-84BF-B459-ECD1-018A60386760}" dt="2023-03-19T03:03:56.203" v="412"/>
          <pc:sldLayoutMkLst>
            <pc:docMk/>
            <pc:sldMasterMk cId="1588200799" sldId="2147483744"/>
            <pc:sldLayoutMk cId="3961158743" sldId="2147483760"/>
          </pc:sldLayoutMkLst>
        </pc:sldLayoutChg>
        <pc:sldLayoutChg chg="add del mod replId">
          <pc:chgData name="Wasim Saleem (2221253)" userId="S::2221253@student.uwtsd.ac.uk::353f1976-0f28-449c-a282-38236551ff5e" providerId="AD" clId="Web-{C5A922B9-84BF-B459-ECD1-018A60386760}" dt="2023-03-19T03:03:56.203" v="412"/>
          <pc:sldLayoutMkLst>
            <pc:docMk/>
            <pc:sldMasterMk cId="1588200799" sldId="2147483744"/>
            <pc:sldLayoutMk cId="3278224465" sldId="2147483761"/>
          </pc:sldLayoutMkLst>
        </pc:sldLayoutChg>
      </pc:sldMasterChg>
      <pc:sldMasterChg chg="add del addSldLayout delSldLayout modSldLayout">
        <pc:chgData name="Wasim Saleem (2221253)" userId="S::2221253@student.uwtsd.ac.uk::353f1976-0f28-449c-a282-38236551ff5e" providerId="AD" clId="Web-{C5A922B9-84BF-B459-ECD1-018A60386760}" dt="2023-03-19T03:04:03.563" v="413"/>
        <pc:sldMasterMkLst>
          <pc:docMk/>
          <pc:sldMasterMk cId="4234162188" sldId="2147483762"/>
        </pc:sldMasterMkLst>
        <pc:sldLayoutChg chg="add del mod replId">
          <pc:chgData name="Wasim Saleem (2221253)" userId="S::2221253@student.uwtsd.ac.uk::353f1976-0f28-449c-a282-38236551ff5e" providerId="AD" clId="Web-{C5A922B9-84BF-B459-ECD1-018A60386760}" dt="2023-03-19T03:04:03.563" v="413"/>
          <pc:sldLayoutMkLst>
            <pc:docMk/>
            <pc:sldMasterMk cId="4234162188" sldId="2147483762"/>
            <pc:sldLayoutMk cId="3500160990" sldId="2147483763"/>
          </pc:sldLayoutMkLst>
        </pc:sldLayoutChg>
        <pc:sldLayoutChg chg="add del mod replId">
          <pc:chgData name="Wasim Saleem (2221253)" userId="S::2221253@student.uwtsd.ac.uk::353f1976-0f28-449c-a282-38236551ff5e" providerId="AD" clId="Web-{C5A922B9-84BF-B459-ECD1-018A60386760}" dt="2023-03-19T03:04:03.563" v="413"/>
          <pc:sldLayoutMkLst>
            <pc:docMk/>
            <pc:sldMasterMk cId="4234162188" sldId="2147483762"/>
            <pc:sldLayoutMk cId="1899619095" sldId="2147483764"/>
          </pc:sldLayoutMkLst>
        </pc:sldLayoutChg>
        <pc:sldLayoutChg chg="add del mod replId">
          <pc:chgData name="Wasim Saleem (2221253)" userId="S::2221253@student.uwtsd.ac.uk::353f1976-0f28-449c-a282-38236551ff5e" providerId="AD" clId="Web-{C5A922B9-84BF-B459-ECD1-018A60386760}" dt="2023-03-19T03:04:03.563" v="413"/>
          <pc:sldLayoutMkLst>
            <pc:docMk/>
            <pc:sldMasterMk cId="4234162188" sldId="2147483762"/>
            <pc:sldLayoutMk cId="1937301880" sldId="2147483765"/>
          </pc:sldLayoutMkLst>
        </pc:sldLayoutChg>
        <pc:sldLayoutChg chg="add del mod replId">
          <pc:chgData name="Wasim Saleem (2221253)" userId="S::2221253@student.uwtsd.ac.uk::353f1976-0f28-449c-a282-38236551ff5e" providerId="AD" clId="Web-{C5A922B9-84BF-B459-ECD1-018A60386760}" dt="2023-03-19T03:04:03.563" v="413"/>
          <pc:sldLayoutMkLst>
            <pc:docMk/>
            <pc:sldMasterMk cId="4234162188" sldId="2147483762"/>
            <pc:sldLayoutMk cId="1067830152" sldId="2147483766"/>
          </pc:sldLayoutMkLst>
        </pc:sldLayoutChg>
        <pc:sldLayoutChg chg="add del mod replId">
          <pc:chgData name="Wasim Saleem (2221253)" userId="S::2221253@student.uwtsd.ac.uk::353f1976-0f28-449c-a282-38236551ff5e" providerId="AD" clId="Web-{C5A922B9-84BF-B459-ECD1-018A60386760}" dt="2023-03-19T03:04:03.563" v="413"/>
          <pc:sldLayoutMkLst>
            <pc:docMk/>
            <pc:sldMasterMk cId="4234162188" sldId="2147483762"/>
            <pc:sldLayoutMk cId="3002558265" sldId="2147483767"/>
          </pc:sldLayoutMkLst>
        </pc:sldLayoutChg>
        <pc:sldLayoutChg chg="add del mod replId">
          <pc:chgData name="Wasim Saleem (2221253)" userId="S::2221253@student.uwtsd.ac.uk::353f1976-0f28-449c-a282-38236551ff5e" providerId="AD" clId="Web-{C5A922B9-84BF-B459-ECD1-018A60386760}" dt="2023-03-19T03:04:03.563" v="413"/>
          <pc:sldLayoutMkLst>
            <pc:docMk/>
            <pc:sldMasterMk cId="4234162188" sldId="2147483762"/>
            <pc:sldLayoutMk cId="3974295490" sldId="2147483768"/>
          </pc:sldLayoutMkLst>
        </pc:sldLayoutChg>
        <pc:sldLayoutChg chg="add del mod replId">
          <pc:chgData name="Wasim Saleem (2221253)" userId="S::2221253@student.uwtsd.ac.uk::353f1976-0f28-449c-a282-38236551ff5e" providerId="AD" clId="Web-{C5A922B9-84BF-B459-ECD1-018A60386760}" dt="2023-03-19T03:04:03.563" v="413"/>
          <pc:sldLayoutMkLst>
            <pc:docMk/>
            <pc:sldMasterMk cId="4234162188" sldId="2147483762"/>
            <pc:sldLayoutMk cId="73005378" sldId="2147483769"/>
          </pc:sldLayoutMkLst>
        </pc:sldLayoutChg>
        <pc:sldLayoutChg chg="add del mod replId">
          <pc:chgData name="Wasim Saleem (2221253)" userId="S::2221253@student.uwtsd.ac.uk::353f1976-0f28-449c-a282-38236551ff5e" providerId="AD" clId="Web-{C5A922B9-84BF-B459-ECD1-018A60386760}" dt="2023-03-19T03:04:03.563" v="413"/>
          <pc:sldLayoutMkLst>
            <pc:docMk/>
            <pc:sldMasterMk cId="4234162188" sldId="2147483762"/>
            <pc:sldLayoutMk cId="2175647096" sldId="2147483770"/>
          </pc:sldLayoutMkLst>
        </pc:sldLayoutChg>
        <pc:sldLayoutChg chg="add del mod replId">
          <pc:chgData name="Wasim Saleem (2221253)" userId="S::2221253@student.uwtsd.ac.uk::353f1976-0f28-449c-a282-38236551ff5e" providerId="AD" clId="Web-{C5A922B9-84BF-B459-ECD1-018A60386760}" dt="2023-03-19T03:04:03.563" v="413"/>
          <pc:sldLayoutMkLst>
            <pc:docMk/>
            <pc:sldMasterMk cId="4234162188" sldId="2147483762"/>
            <pc:sldLayoutMk cId="3366868559" sldId="2147483771"/>
          </pc:sldLayoutMkLst>
        </pc:sldLayoutChg>
        <pc:sldLayoutChg chg="add del mod replId">
          <pc:chgData name="Wasim Saleem (2221253)" userId="S::2221253@student.uwtsd.ac.uk::353f1976-0f28-449c-a282-38236551ff5e" providerId="AD" clId="Web-{C5A922B9-84BF-B459-ECD1-018A60386760}" dt="2023-03-19T03:04:03.563" v="413"/>
          <pc:sldLayoutMkLst>
            <pc:docMk/>
            <pc:sldMasterMk cId="4234162188" sldId="2147483762"/>
            <pc:sldLayoutMk cId="3706008450" sldId="2147483772"/>
          </pc:sldLayoutMkLst>
        </pc:sldLayoutChg>
        <pc:sldLayoutChg chg="add del mod replId">
          <pc:chgData name="Wasim Saleem (2221253)" userId="S::2221253@student.uwtsd.ac.uk::353f1976-0f28-449c-a282-38236551ff5e" providerId="AD" clId="Web-{C5A922B9-84BF-B459-ECD1-018A60386760}" dt="2023-03-19T03:04:03.563" v="413"/>
          <pc:sldLayoutMkLst>
            <pc:docMk/>
            <pc:sldMasterMk cId="4234162188" sldId="2147483762"/>
            <pc:sldLayoutMk cId="708280404" sldId="2147483773"/>
          </pc:sldLayoutMkLst>
        </pc:sldLayoutChg>
      </pc:sldMasterChg>
      <pc:sldMasterChg chg="add del addSldLayout delSldLayout modSldLayout">
        <pc:chgData name="Wasim Saleem (2221253)" userId="S::2221253@student.uwtsd.ac.uk::353f1976-0f28-449c-a282-38236551ff5e" providerId="AD" clId="Web-{C5A922B9-84BF-B459-ECD1-018A60386760}" dt="2023-03-19T03:04:16.361" v="414"/>
        <pc:sldMasterMkLst>
          <pc:docMk/>
          <pc:sldMasterMk cId="106938909" sldId="2147483774"/>
        </pc:sldMasterMkLst>
        <pc:sldLayoutChg chg="add del mod replId">
          <pc:chgData name="Wasim Saleem (2221253)" userId="S::2221253@student.uwtsd.ac.uk::353f1976-0f28-449c-a282-38236551ff5e" providerId="AD" clId="Web-{C5A922B9-84BF-B459-ECD1-018A60386760}" dt="2023-03-19T03:04:16.361" v="414"/>
          <pc:sldLayoutMkLst>
            <pc:docMk/>
            <pc:sldMasterMk cId="106938909" sldId="2147483774"/>
            <pc:sldLayoutMk cId="236681625" sldId="2147483775"/>
          </pc:sldLayoutMkLst>
        </pc:sldLayoutChg>
        <pc:sldLayoutChg chg="add del mod replId">
          <pc:chgData name="Wasim Saleem (2221253)" userId="S::2221253@student.uwtsd.ac.uk::353f1976-0f28-449c-a282-38236551ff5e" providerId="AD" clId="Web-{C5A922B9-84BF-B459-ECD1-018A60386760}" dt="2023-03-19T03:04:16.361" v="414"/>
          <pc:sldLayoutMkLst>
            <pc:docMk/>
            <pc:sldMasterMk cId="106938909" sldId="2147483774"/>
            <pc:sldLayoutMk cId="3883890635" sldId="2147483776"/>
          </pc:sldLayoutMkLst>
        </pc:sldLayoutChg>
        <pc:sldLayoutChg chg="add del mod replId">
          <pc:chgData name="Wasim Saleem (2221253)" userId="S::2221253@student.uwtsd.ac.uk::353f1976-0f28-449c-a282-38236551ff5e" providerId="AD" clId="Web-{C5A922B9-84BF-B459-ECD1-018A60386760}" dt="2023-03-19T03:04:16.361" v="414"/>
          <pc:sldLayoutMkLst>
            <pc:docMk/>
            <pc:sldMasterMk cId="106938909" sldId="2147483774"/>
            <pc:sldLayoutMk cId="1506216874" sldId="2147483777"/>
          </pc:sldLayoutMkLst>
        </pc:sldLayoutChg>
        <pc:sldLayoutChg chg="add del mod replId">
          <pc:chgData name="Wasim Saleem (2221253)" userId="S::2221253@student.uwtsd.ac.uk::353f1976-0f28-449c-a282-38236551ff5e" providerId="AD" clId="Web-{C5A922B9-84BF-B459-ECD1-018A60386760}" dt="2023-03-19T03:04:16.361" v="414"/>
          <pc:sldLayoutMkLst>
            <pc:docMk/>
            <pc:sldMasterMk cId="106938909" sldId="2147483774"/>
            <pc:sldLayoutMk cId="2105629345" sldId="2147483778"/>
          </pc:sldLayoutMkLst>
        </pc:sldLayoutChg>
        <pc:sldLayoutChg chg="add del mod replId">
          <pc:chgData name="Wasim Saleem (2221253)" userId="S::2221253@student.uwtsd.ac.uk::353f1976-0f28-449c-a282-38236551ff5e" providerId="AD" clId="Web-{C5A922B9-84BF-B459-ECD1-018A60386760}" dt="2023-03-19T03:04:16.361" v="414"/>
          <pc:sldLayoutMkLst>
            <pc:docMk/>
            <pc:sldMasterMk cId="106938909" sldId="2147483774"/>
            <pc:sldLayoutMk cId="1781076976" sldId="2147483779"/>
          </pc:sldLayoutMkLst>
        </pc:sldLayoutChg>
        <pc:sldLayoutChg chg="add del mod replId">
          <pc:chgData name="Wasim Saleem (2221253)" userId="S::2221253@student.uwtsd.ac.uk::353f1976-0f28-449c-a282-38236551ff5e" providerId="AD" clId="Web-{C5A922B9-84BF-B459-ECD1-018A60386760}" dt="2023-03-19T03:04:16.361" v="414"/>
          <pc:sldLayoutMkLst>
            <pc:docMk/>
            <pc:sldMasterMk cId="106938909" sldId="2147483774"/>
            <pc:sldLayoutMk cId="1153375686" sldId="2147483780"/>
          </pc:sldLayoutMkLst>
        </pc:sldLayoutChg>
        <pc:sldLayoutChg chg="add del mod replId">
          <pc:chgData name="Wasim Saleem (2221253)" userId="S::2221253@student.uwtsd.ac.uk::353f1976-0f28-449c-a282-38236551ff5e" providerId="AD" clId="Web-{C5A922B9-84BF-B459-ECD1-018A60386760}" dt="2023-03-19T03:04:16.361" v="414"/>
          <pc:sldLayoutMkLst>
            <pc:docMk/>
            <pc:sldMasterMk cId="106938909" sldId="2147483774"/>
            <pc:sldLayoutMk cId="1710103316" sldId="2147483781"/>
          </pc:sldLayoutMkLst>
        </pc:sldLayoutChg>
        <pc:sldLayoutChg chg="add del mod replId">
          <pc:chgData name="Wasim Saleem (2221253)" userId="S::2221253@student.uwtsd.ac.uk::353f1976-0f28-449c-a282-38236551ff5e" providerId="AD" clId="Web-{C5A922B9-84BF-B459-ECD1-018A60386760}" dt="2023-03-19T03:04:16.361" v="414"/>
          <pc:sldLayoutMkLst>
            <pc:docMk/>
            <pc:sldMasterMk cId="106938909" sldId="2147483774"/>
            <pc:sldLayoutMk cId="1976425189" sldId="2147483782"/>
          </pc:sldLayoutMkLst>
        </pc:sldLayoutChg>
        <pc:sldLayoutChg chg="add del mod replId">
          <pc:chgData name="Wasim Saleem (2221253)" userId="S::2221253@student.uwtsd.ac.uk::353f1976-0f28-449c-a282-38236551ff5e" providerId="AD" clId="Web-{C5A922B9-84BF-B459-ECD1-018A60386760}" dt="2023-03-19T03:04:16.361" v="414"/>
          <pc:sldLayoutMkLst>
            <pc:docMk/>
            <pc:sldMasterMk cId="106938909" sldId="2147483774"/>
            <pc:sldLayoutMk cId="2240181162" sldId="2147483783"/>
          </pc:sldLayoutMkLst>
        </pc:sldLayoutChg>
        <pc:sldLayoutChg chg="add del mod replId">
          <pc:chgData name="Wasim Saleem (2221253)" userId="S::2221253@student.uwtsd.ac.uk::353f1976-0f28-449c-a282-38236551ff5e" providerId="AD" clId="Web-{C5A922B9-84BF-B459-ECD1-018A60386760}" dt="2023-03-19T03:04:16.361" v="414"/>
          <pc:sldLayoutMkLst>
            <pc:docMk/>
            <pc:sldMasterMk cId="106938909" sldId="2147483774"/>
            <pc:sldLayoutMk cId="3318115156" sldId="2147483784"/>
          </pc:sldLayoutMkLst>
        </pc:sldLayoutChg>
        <pc:sldLayoutChg chg="add del mod replId">
          <pc:chgData name="Wasim Saleem (2221253)" userId="S::2221253@student.uwtsd.ac.uk::353f1976-0f28-449c-a282-38236551ff5e" providerId="AD" clId="Web-{C5A922B9-84BF-B459-ECD1-018A60386760}" dt="2023-03-19T03:04:16.361" v="414"/>
          <pc:sldLayoutMkLst>
            <pc:docMk/>
            <pc:sldMasterMk cId="106938909" sldId="2147483774"/>
            <pc:sldLayoutMk cId="4148377654" sldId="2147483785"/>
          </pc:sldLayoutMkLst>
        </pc:sldLayoutChg>
      </pc:sldMasterChg>
      <pc:sldMasterChg chg="add del addSldLayout delSldLayout modSldLayout">
        <pc:chgData name="Wasim Saleem (2221253)" userId="S::2221253@student.uwtsd.ac.uk::353f1976-0f28-449c-a282-38236551ff5e" providerId="AD" clId="Web-{C5A922B9-84BF-B459-ECD1-018A60386760}" dt="2023-03-19T03:04:24.501" v="415"/>
        <pc:sldMasterMkLst>
          <pc:docMk/>
          <pc:sldMasterMk cId="671881645" sldId="2147483786"/>
        </pc:sldMasterMkLst>
        <pc:sldLayoutChg chg="add del mod replId">
          <pc:chgData name="Wasim Saleem (2221253)" userId="S::2221253@student.uwtsd.ac.uk::353f1976-0f28-449c-a282-38236551ff5e" providerId="AD" clId="Web-{C5A922B9-84BF-B459-ECD1-018A60386760}" dt="2023-03-19T03:04:24.501" v="415"/>
          <pc:sldLayoutMkLst>
            <pc:docMk/>
            <pc:sldMasterMk cId="671881645" sldId="2147483786"/>
            <pc:sldLayoutMk cId="2264230818" sldId="2147483787"/>
          </pc:sldLayoutMkLst>
        </pc:sldLayoutChg>
        <pc:sldLayoutChg chg="add del mod replId">
          <pc:chgData name="Wasim Saleem (2221253)" userId="S::2221253@student.uwtsd.ac.uk::353f1976-0f28-449c-a282-38236551ff5e" providerId="AD" clId="Web-{C5A922B9-84BF-B459-ECD1-018A60386760}" dt="2023-03-19T03:04:24.501" v="415"/>
          <pc:sldLayoutMkLst>
            <pc:docMk/>
            <pc:sldMasterMk cId="671881645" sldId="2147483786"/>
            <pc:sldLayoutMk cId="766816964" sldId="2147483788"/>
          </pc:sldLayoutMkLst>
        </pc:sldLayoutChg>
        <pc:sldLayoutChg chg="add del mod replId">
          <pc:chgData name="Wasim Saleem (2221253)" userId="S::2221253@student.uwtsd.ac.uk::353f1976-0f28-449c-a282-38236551ff5e" providerId="AD" clId="Web-{C5A922B9-84BF-B459-ECD1-018A60386760}" dt="2023-03-19T03:04:24.501" v="415"/>
          <pc:sldLayoutMkLst>
            <pc:docMk/>
            <pc:sldMasterMk cId="671881645" sldId="2147483786"/>
            <pc:sldLayoutMk cId="3925826188" sldId="2147483789"/>
          </pc:sldLayoutMkLst>
        </pc:sldLayoutChg>
        <pc:sldLayoutChg chg="add del mod replId">
          <pc:chgData name="Wasim Saleem (2221253)" userId="S::2221253@student.uwtsd.ac.uk::353f1976-0f28-449c-a282-38236551ff5e" providerId="AD" clId="Web-{C5A922B9-84BF-B459-ECD1-018A60386760}" dt="2023-03-19T03:04:24.501" v="415"/>
          <pc:sldLayoutMkLst>
            <pc:docMk/>
            <pc:sldMasterMk cId="671881645" sldId="2147483786"/>
            <pc:sldLayoutMk cId="3114733284" sldId="2147483790"/>
          </pc:sldLayoutMkLst>
        </pc:sldLayoutChg>
        <pc:sldLayoutChg chg="add del mod replId">
          <pc:chgData name="Wasim Saleem (2221253)" userId="S::2221253@student.uwtsd.ac.uk::353f1976-0f28-449c-a282-38236551ff5e" providerId="AD" clId="Web-{C5A922B9-84BF-B459-ECD1-018A60386760}" dt="2023-03-19T03:04:24.501" v="415"/>
          <pc:sldLayoutMkLst>
            <pc:docMk/>
            <pc:sldMasterMk cId="671881645" sldId="2147483786"/>
            <pc:sldLayoutMk cId="3087009360" sldId="2147483791"/>
          </pc:sldLayoutMkLst>
        </pc:sldLayoutChg>
        <pc:sldLayoutChg chg="add del mod replId">
          <pc:chgData name="Wasim Saleem (2221253)" userId="S::2221253@student.uwtsd.ac.uk::353f1976-0f28-449c-a282-38236551ff5e" providerId="AD" clId="Web-{C5A922B9-84BF-B459-ECD1-018A60386760}" dt="2023-03-19T03:04:24.501" v="415"/>
          <pc:sldLayoutMkLst>
            <pc:docMk/>
            <pc:sldMasterMk cId="671881645" sldId="2147483786"/>
            <pc:sldLayoutMk cId="788849949" sldId="2147483792"/>
          </pc:sldLayoutMkLst>
        </pc:sldLayoutChg>
        <pc:sldLayoutChg chg="add del mod replId">
          <pc:chgData name="Wasim Saleem (2221253)" userId="S::2221253@student.uwtsd.ac.uk::353f1976-0f28-449c-a282-38236551ff5e" providerId="AD" clId="Web-{C5A922B9-84BF-B459-ECD1-018A60386760}" dt="2023-03-19T03:04:24.501" v="415"/>
          <pc:sldLayoutMkLst>
            <pc:docMk/>
            <pc:sldMasterMk cId="671881645" sldId="2147483786"/>
            <pc:sldLayoutMk cId="3542582670" sldId="2147483793"/>
          </pc:sldLayoutMkLst>
        </pc:sldLayoutChg>
        <pc:sldLayoutChg chg="add del mod replId">
          <pc:chgData name="Wasim Saleem (2221253)" userId="S::2221253@student.uwtsd.ac.uk::353f1976-0f28-449c-a282-38236551ff5e" providerId="AD" clId="Web-{C5A922B9-84BF-B459-ECD1-018A60386760}" dt="2023-03-19T03:04:24.501" v="415"/>
          <pc:sldLayoutMkLst>
            <pc:docMk/>
            <pc:sldMasterMk cId="671881645" sldId="2147483786"/>
            <pc:sldLayoutMk cId="3840695163" sldId="2147483794"/>
          </pc:sldLayoutMkLst>
        </pc:sldLayoutChg>
        <pc:sldLayoutChg chg="add del mod replId">
          <pc:chgData name="Wasim Saleem (2221253)" userId="S::2221253@student.uwtsd.ac.uk::353f1976-0f28-449c-a282-38236551ff5e" providerId="AD" clId="Web-{C5A922B9-84BF-B459-ECD1-018A60386760}" dt="2023-03-19T03:04:24.501" v="415"/>
          <pc:sldLayoutMkLst>
            <pc:docMk/>
            <pc:sldMasterMk cId="671881645" sldId="2147483786"/>
            <pc:sldLayoutMk cId="3249377594" sldId="2147483795"/>
          </pc:sldLayoutMkLst>
        </pc:sldLayoutChg>
        <pc:sldLayoutChg chg="add del mod replId">
          <pc:chgData name="Wasim Saleem (2221253)" userId="S::2221253@student.uwtsd.ac.uk::353f1976-0f28-449c-a282-38236551ff5e" providerId="AD" clId="Web-{C5A922B9-84BF-B459-ECD1-018A60386760}" dt="2023-03-19T03:04:24.501" v="415"/>
          <pc:sldLayoutMkLst>
            <pc:docMk/>
            <pc:sldMasterMk cId="671881645" sldId="2147483786"/>
            <pc:sldLayoutMk cId="3694896890" sldId="2147483796"/>
          </pc:sldLayoutMkLst>
        </pc:sldLayoutChg>
        <pc:sldLayoutChg chg="add del mod replId">
          <pc:chgData name="Wasim Saleem (2221253)" userId="S::2221253@student.uwtsd.ac.uk::353f1976-0f28-449c-a282-38236551ff5e" providerId="AD" clId="Web-{C5A922B9-84BF-B459-ECD1-018A60386760}" dt="2023-03-19T03:04:24.501" v="415"/>
          <pc:sldLayoutMkLst>
            <pc:docMk/>
            <pc:sldMasterMk cId="671881645" sldId="2147483786"/>
            <pc:sldLayoutMk cId="1542266845" sldId="2147483797"/>
          </pc:sldLayoutMkLst>
        </pc:sldLayoutChg>
      </pc:sldMasterChg>
      <pc:sldMasterChg chg="add del addSldLayout delSldLayout modSldLayout">
        <pc:chgData name="Wasim Saleem (2221253)" userId="S::2221253@student.uwtsd.ac.uk::353f1976-0f28-449c-a282-38236551ff5e" providerId="AD" clId="Web-{C5A922B9-84BF-B459-ECD1-018A60386760}" dt="2023-03-19T03:04:36.002" v="416"/>
        <pc:sldMasterMkLst>
          <pc:docMk/>
          <pc:sldMasterMk cId="1519947148" sldId="2147483798"/>
        </pc:sldMasterMkLst>
        <pc:sldLayoutChg chg="add del mod replId">
          <pc:chgData name="Wasim Saleem (2221253)" userId="S::2221253@student.uwtsd.ac.uk::353f1976-0f28-449c-a282-38236551ff5e" providerId="AD" clId="Web-{C5A922B9-84BF-B459-ECD1-018A60386760}" dt="2023-03-19T03:04:36.002" v="416"/>
          <pc:sldLayoutMkLst>
            <pc:docMk/>
            <pc:sldMasterMk cId="1519947148" sldId="2147483798"/>
            <pc:sldLayoutMk cId="2714490808" sldId="2147483799"/>
          </pc:sldLayoutMkLst>
        </pc:sldLayoutChg>
        <pc:sldLayoutChg chg="add del mod replId">
          <pc:chgData name="Wasim Saleem (2221253)" userId="S::2221253@student.uwtsd.ac.uk::353f1976-0f28-449c-a282-38236551ff5e" providerId="AD" clId="Web-{C5A922B9-84BF-B459-ECD1-018A60386760}" dt="2023-03-19T03:04:36.002" v="416"/>
          <pc:sldLayoutMkLst>
            <pc:docMk/>
            <pc:sldMasterMk cId="1519947148" sldId="2147483798"/>
            <pc:sldLayoutMk cId="3412343128" sldId="2147483800"/>
          </pc:sldLayoutMkLst>
        </pc:sldLayoutChg>
        <pc:sldLayoutChg chg="add del mod replId">
          <pc:chgData name="Wasim Saleem (2221253)" userId="S::2221253@student.uwtsd.ac.uk::353f1976-0f28-449c-a282-38236551ff5e" providerId="AD" clId="Web-{C5A922B9-84BF-B459-ECD1-018A60386760}" dt="2023-03-19T03:04:36.002" v="416"/>
          <pc:sldLayoutMkLst>
            <pc:docMk/>
            <pc:sldMasterMk cId="1519947148" sldId="2147483798"/>
            <pc:sldLayoutMk cId="4169249876" sldId="2147483801"/>
          </pc:sldLayoutMkLst>
        </pc:sldLayoutChg>
        <pc:sldLayoutChg chg="add del mod replId">
          <pc:chgData name="Wasim Saleem (2221253)" userId="S::2221253@student.uwtsd.ac.uk::353f1976-0f28-449c-a282-38236551ff5e" providerId="AD" clId="Web-{C5A922B9-84BF-B459-ECD1-018A60386760}" dt="2023-03-19T03:04:36.002" v="416"/>
          <pc:sldLayoutMkLst>
            <pc:docMk/>
            <pc:sldMasterMk cId="1519947148" sldId="2147483798"/>
            <pc:sldLayoutMk cId="1124334536" sldId="2147483802"/>
          </pc:sldLayoutMkLst>
        </pc:sldLayoutChg>
        <pc:sldLayoutChg chg="add del mod replId">
          <pc:chgData name="Wasim Saleem (2221253)" userId="S::2221253@student.uwtsd.ac.uk::353f1976-0f28-449c-a282-38236551ff5e" providerId="AD" clId="Web-{C5A922B9-84BF-B459-ECD1-018A60386760}" dt="2023-03-19T03:04:36.002" v="416"/>
          <pc:sldLayoutMkLst>
            <pc:docMk/>
            <pc:sldMasterMk cId="1519947148" sldId="2147483798"/>
            <pc:sldLayoutMk cId="260415550" sldId="2147483803"/>
          </pc:sldLayoutMkLst>
        </pc:sldLayoutChg>
        <pc:sldLayoutChg chg="add del mod replId">
          <pc:chgData name="Wasim Saleem (2221253)" userId="S::2221253@student.uwtsd.ac.uk::353f1976-0f28-449c-a282-38236551ff5e" providerId="AD" clId="Web-{C5A922B9-84BF-B459-ECD1-018A60386760}" dt="2023-03-19T03:04:36.002" v="416"/>
          <pc:sldLayoutMkLst>
            <pc:docMk/>
            <pc:sldMasterMk cId="1519947148" sldId="2147483798"/>
            <pc:sldLayoutMk cId="1432344925" sldId="2147483804"/>
          </pc:sldLayoutMkLst>
        </pc:sldLayoutChg>
        <pc:sldLayoutChg chg="add del mod replId">
          <pc:chgData name="Wasim Saleem (2221253)" userId="S::2221253@student.uwtsd.ac.uk::353f1976-0f28-449c-a282-38236551ff5e" providerId="AD" clId="Web-{C5A922B9-84BF-B459-ECD1-018A60386760}" dt="2023-03-19T03:04:36.002" v="416"/>
          <pc:sldLayoutMkLst>
            <pc:docMk/>
            <pc:sldMasterMk cId="1519947148" sldId="2147483798"/>
            <pc:sldLayoutMk cId="1796878587" sldId="2147483805"/>
          </pc:sldLayoutMkLst>
        </pc:sldLayoutChg>
        <pc:sldLayoutChg chg="add del mod replId">
          <pc:chgData name="Wasim Saleem (2221253)" userId="S::2221253@student.uwtsd.ac.uk::353f1976-0f28-449c-a282-38236551ff5e" providerId="AD" clId="Web-{C5A922B9-84BF-B459-ECD1-018A60386760}" dt="2023-03-19T03:04:36.002" v="416"/>
          <pc:sldLayoutMkLst>
            <pc:docMk/>
            <pc:sldMasterMk cId="1519947148" sldId="2147483798"/>
            <pc:sldLayoutMk cId="723535170" sldId="2147483806"/>
          </pc:sldLayoutMkLst>
        </pc:sldLayoutChg>
        <pc:sldLayoutChg chg="add del mod replId">
          <pc:chgData name="Wasim Saleem (2221253)" userId="S::2221253@student.uwtsd.ac.uk::353f1976-0f28-449c-a282-38236551ff5e" providerId="AD" clId="Web-{C5A922B9-84BF-B459-ECD1-018A60386760}" dt="2023-03-19T03:04:36.002" v="416"/>
          <pc:sldLayoutMkLst>
            <pc:docMk/>
            <pc:sldMasterMk cId="1519947148" sldId="2147483798"/>
            <pc:sldLayoutMk cId="4195220628" sldId="2147483807"/>
          </pc:sldLayoutMkLst>
        </pc:sldLayoutChg>
        <pc:sldLayoutChg chg="add del mod replId">
          <pc:chgData name="Wasim Saleem (2221253)" userId="S::2221253@student.uwtsd.ac.uk::353f1976-0f28-449c-a282-38236551ff5e" providerId="AD" clId="Web-{C5A922B9-84BF-B459-ECD1-018A60386760}" dt="2023-03-19T03:04:36.002" v="416"/>
          <pc:sldLayoutMkLst>
            <pc:docMk/>
            <pc:sldMasterMk cId="1519947148" sldId="2147483798"/>
            <pc:sldLayoutMk cId="594014153" sldId="2147483808"/>
          </pc:sldLayoutMkLst>
        </pc:sldLayoutChg>
        <pc:sldLayoutChg chg="add del mod replId">
          <pc:chgData name="Wasim Saleem (2221253)" userId="S::2221253@student.uwtsd.ac.uk::353f1976-0f28-449c-a282-38236551ff5e" providerId="AD" clId="Web-{C5A922B9-84BF-B459-ECD1-018A60386760}" dt="2023-03-19T03:04:36.002" v="416"/>
          <pc:sldLayoutMkLst>
            <pc:docMk/>
            <pc:sldMasterMk cId="1519947148" sldId="2147483798"/>
            <pc:sldLayoutMk cId="3395484785" sldId="2147483809"/>
          </pc:sldLayoutMkLst>
        </pc:sldLayoutChg>
      </pc:sldMasterChg>
      <pc:sldMasterChg chg="add del addSldLayout delSldLayout modSldLayout">
        <pc:chgData name="Wasim Saleem (2221253)" userId="S::2221253@student.uwtsd.ac.uk::353f1976-0f28-449c-a282-38236551ff5e" providerId="AD" clId="Web-{C5A922B9-84BF-B459-ECD1-018A60386760}" dt="2023-03-19T03:04:42.455" v="417"/>
        <pc:sldMasterMkLst>
          <pc:docMk/>
          <pc:sldMasterMk cId="3792512799" sldId="2147483810"/>
        </pc:sldMasterMkLst>
        <pc:sldLayoutChg chg="add del mod replId">
          <pc:chgData name="Wasim Saleem (2221253)" userId="S::2221253@student.uwtsd.ac.uk::353f1976-0f28-449c-a282-38236551ff5e" providerId="AD" clId="Web-{C5A922B9-84BF-B459-ECD1-018A60386760}" dt="2023-03-19T03:04:42.455" v="417"/>
          <pc:sldLayoutMkLst>
            <pc:docMk/>
            <pc:sldMasterMk cId="3792512799" sldId="2147483810"/>
            <pc:sldLayoutMk cId="3092834659" sldId="2147483811"/>
          </pc:sldLayoutMkLst>
        </pc:sldLayoutChg>
        <pc:sldLayoutChg chg="add del mod replId">
          <pc:chgData name="Wasim Saleem (2221253)" userId="S::2221253@student.uwtsd.ac.uk::353f1976-0f28-449c-a282-38236551ff5e" providerId="AD" clId="Web-{C5A922B9-84BF-B459-ECD1-018A60386760}" dt="2023-03-19T03:04:42.455" v="417"/>
          <pc:sldLayoutMkLst>
            <pc:docMk/>
            <pc:sldMasterMk cId="3792512799" sldId="2147483810"/>
            <pc:sldLayoutMk cId="2087087478" sldId="2147483812"/>
          </pc:sldLayoutMkLst>
        </pc:sldLayoutChg>
        <pc:sldLayoutChg chg="add del mod replId">
          <pc:chgData name="Wasim Saleem (2221253)" userId="S::2221253@student.uwtsd.ac.uk::353f1976-0f28-449c-a282-38236551ff5e" providerId="AD" clId="Web-{C5A922B9-84BF-B459-ECD1-018A60386760}" dt="2023-03-19T03:04:42.455" v="417"/>
          <pc:sldLayoutMkLst>
            <pc:docMk/>
            <pc:sldMasterMk cId="3792512799" sldId="2147483810"/>
            <pc:sldLayoutMk cId="1651807329" sldId="2147483813"/>
          </pc:sldLayoutMkLst>
        </pc:sldLayoutChg>
        <pc:sldLayoutChg chg="add del mod replId">
          <pc:chgData name="Wasim Saleem (2221253)" userId="S::2221253@student.uwtsd.ac.uk::353f1976-0f28-449c-a282-38236551ff5e" providerId="AD" clId="Web-{C5A922B9-84BF-B459-ECD1-018A60386760}" dt="2023-03-19T03:04:42.455" v="417"/>
          <pc:sldLayoutMkLst>
            <pc:docMk/>
            <pc:sldMasterMk cId="3792512799" sldId="2147483810"/>
            <pc:sldLayoutMk cId="843972855" sldId="2147483814"/>
          </pc:sldLayoutMkLst>
        </pc:sldLayoutChg>
        <pc:sldLayoutChg chg="add del mod replId">
          <pc:chgData name="Wasim Saleem (2221253)" userId="S::2221253@student.uwtsd.ac.uk::353f1976-0f28-449c-a282-38236551ff5e" providerId="AD" clId="Web-{C5A922B9-84BF-B459-ECD1-018A60386760}" dt="2023-03-19T03:04:42.455" v="417"/>
          <pc:sldLayoutMkLst>
            <pc:docMk/>
            <pc:sldMasterMk cId="3792512799" sldId="2147483810"/>
            <pc:sldLayoutMk cId="327754496" sldId="2147483815"/>
          </pc:sldLayoutMkLst>
        </pc:sldLayoutChg>
        <pc:sldLayoutChg chg="add del mod replId">
          <pc:chgData name="Wasim Saleem (2221253)" userId="S::2221253@student.uwtsd.ac.uk::353f1976-0f28-449c-a282-38236551ff5e" providerId="AD" clId="Web-{C5A922B9-84BF-B459-ECD1-018A60386760}" dt="2023-03-19T03:04:42.455" v="417"/>
          <pc:sldLayoutMkLst>
            <pc:docMk/>
            <pc:sldMasterMk cId="3792512799" sldId="2147483810"/>
            <pc:sldLayoutMk cId="3426598059" sldId="2147483816"/>
          </pc:sldLayoutMkLst>
        </pc:sldLayoutChg>
        <pc:sldLayoutChg chg="add del mod replId">
          <pc:chgData name="Wasim Saleem (2221253)" userId="S::2221253@student.uwtsd.ac.uk::353f1976-0f28-449c-a282-38236551ff5e" providerId="AD" clId="Web-{C5A922B9-84BF-B459-ECD1-018A60386760}" dt="2023-03-19T03:04:42.455" v="417"/>
          <pc:sldLayoutMkLst>
            <pc:docMk/>
            <pc:sldMasterMk cId="3792512799" sldId="2147483810"/>
            <pc:sldLayoutMk cId="3882563484" sldId="2147483817"/>
          </pc:sldLayoutMkLst>
        </pc:sldLayoutChg>
        <pc:sldLayoutChg chg="add del mod replId">
          <pc:chgData name="Wasim Saleem (2221253)" userId="S::2221253@student.uwtsd.ac.uk::353f1976-0f28-449c-a282-38236551ff5e" providerId="AD" clId="Web-{C5A922B9-84BF-B459-ECD1-018A60386760}" dt="2023-03-19T03:04:42.455" v="417"/>
          <pc:sldLayoutMkLst>
            <pc:docMk/>
            <pc:sldMasterMk cId="3792512799" sldId="2147483810"/>
            <pc:sldLayoutMk cId="4244590697" sldId="2147483818"/>
          </pc:sldLayoutMkLst>
        </pc:sldLayoutChg>
        <pc:sldLayoutChg chg="add del mod replId">
          <pc:chgData name="Wasim Saleem (2221253)" userId="S::2221253@student.uwtsd.ac.uk::353f1976-0f28-449c-a282-38236551ff5e" providerId="AD" clId="Web-{C5A922B9-84BF-B459-ECD1-018A60386760}" dt="2023-03-19T03:04:42.455" v="417"/>
          <pc:sldLayoutMkLst>
            <pc:docMk/>
            <pc:sldMasterMk cId="3792512799" sldId="2147483810"/>
            <pc:sldLayoutMk cId="707182142" sldId="2147483819"/>
          </pc:sldLayoutMkLst>
        </pc:sldLayoutChg>
        <pc:sldLayoutChg chg="add del mod replId">
          <pc:chgData name="Wasim Saleem (2221253)" userId="S::2221253@student.uwtsd.ac.uk::353f1976-0f28-449c-a282-38236551ff5e" providerId="AD" clId="Web-{C5A922B9-84BF-B459-ECD1-018A60386760}" dt="2023-03-19T03:04:42.455" v="417"/>
          <pc:sldLayoutMkLst>
            <pc:docMk/>
            <pc:sldMasterMk cId="3792512799" sldId="2147483810"/>
            <pc:sldLayoutMk cId="3097560114" sldId="2147483820"/>
          </pc:sldLayoutMkLst>
        </pc:sldLayoutChg>
        <pc:sldLayoutChg chg="add del mod replId">
          <pc:chgData name="Wasim Saleem (2221253)" userId="S::2221253@student.uwtsd.ac.uk::353f1976-0f28-449c-a282-38236551ff5e" providerId="AD" clId="Web-{C5A922B9-84BF-B459-ECD1-018A60386760}" dt="2023-03-19T03:04:42.455" v="417"/>
          <pc:sldLayoutMkLst>
            <pc:docMk/>
            <pc:sldMasterMk cId="3792512799" sldId="2147483810"/>
            <pc:sldLayoutMk cId="3124919119" sldId="2147483821"/>
          </pc:sldLayoutMkLst>
        </pc:sldLayoutChg>
      </pc:sldMasterChg>
      <pc:sldMasterChg chg="add del addSldLayout delSldLayout modSldLayout">
        <pc:chgData name="Wasim Saleem (2221253)" userId="S::2221253@student.uwtsd.ac.uk::353f1976-0f28-449c-a282-38236551ff5e" providerId="AD" clId="Web-{C5A922B9-84BF-B459-ECD1-018A60386760}" dt="2023-03-19T03:04:52.456" v="418"/>
        <pc:sldMasterMkLst>
          <pc:docMk/>
          <pc:sldMasterMk cId="1693417183" sldId="2147483822"/>
        </pc:sldMasterMkLst>
        <pc:sldLayoutChg chg="add del mod replId">
          <pc:chgData name="Wasim Saleem (2221253)" userId="S::2221253@student.uwtsd.ac.uk::353f1976-0f28-449c-a282-38236551ff5e" providerId="AD" clId="Web-{C5A922B9-84BF-B459-ECD1-018A60386760}" dt="2023-03-19T03:04:52.456" v="418"/>
          <pc:sldLayoutMkLst>
            <pc:docMk/>
            <pc:sldMasterMk cId="1693417183" sldId="2147483822"/>
            <pc:sldLayoutMk cId="271780133" sldId="2147483823"/>
          </pc:sldLayoutMkLst>
        </pc:sldLayoutChg>
        <pc:sldLayoutChg chg="add del mod replId">
          <pc:chgData name="Wasim Saleem (2221253)" userId="S::2221253@student.uwtsd.ac.uk::353f1976-0f28-449c-a282-38236551ff5e" providerId="AD" clId="Web-{C5A922B9-84BF-B459-ECD1-018A60386760}" dt="2023-03-19T03:04:52.456" v="418"/>
          <pc:sldLayoutMkLst>
            <pc:docMk/>
            <pc:sldMasterMk cId="1693417183" sldId="2147483822"/>
            <pc:sldLayoutMk cId="277396076" sldId="2147483824"/>
          </pc:sldLayoutMkLst>
        </pc:sldLayoutChg>
        <pc:sldLayoutChg chg="add del mod replId">
          <pc:chgData name="Wasim Saleem (2221253)" userId="S::2221253@student.uwtsd.ac.uk::353f1976-0f28-449c-a282-38236551ff5e" providerId="AD" clId="Web-{C5A922B9-84BF-B459-ECD1-018A60386760}" dt="2023-03-19T03:04:52.456" v="418"/>
          <pc:sldLayoutMkLst>
            <pc:docMk/>
            <pc:sldMasterMk cId="1693417183" sldId="2147483822"/>
            <pc:sldLayoutMk cId="1207756225" sldId="2147483825"/>
          </pc:sldLayoutMkLst>
        </pc:sldLayoutChg>
        <pc:sldLayoutChg chg="add del mod replId">
          <pc:chgData name="Wasim Saleem (2221253)" userId="S::2221253@student.uwtsd.ac.uk::353f1976-0f28-449c-a282-38236551ff5e" providerId="AD" clId="Web-{C5A922B9-84BF-B459-ECD1-018A60386760}" dt="2023-03-19T03:04:52.456" v="418"/>
          <pc:sldLayoutMkLst>
            <pc:docMk/>
            <pc:sldMasterMk cId="1693417183" sldId="2147483822"/>
            <pc:sldLayoutMk cId="1695614193" sldId="2147483826"/>
          </pc:sldLayoutMkLst>
        </pc:sldLayoutChg>
        <pc:sldLayoutChg chg="add del mod replId">
          <pc:chgData name="Wasim Saleem (2221253)" userId="S::2221253@student.uwtsd.ac.uk::353f1976-0f28-449c-a282-38236551ff5e" providerId="AD" clId="Web-{C5A922B9-84BF-B459-ECD1-018A60386760}" dt="2023-03-19T03:04:52.456" v="418"/>
          <pc:sldLayoutMkLst>
            <pc:docMk/>
            <pc:sldMasterMk cId="1693417183" sldId="2147483822"/>
            <pc:sldLayoutMk cId="4121527062" sldId="2147483827"/>
          </pc:sldLayoutMkLst>
        </pc:sldLayoutChg>
        <pc:sldLayoutChg chg="add del mod replId">
          <pc:chgData name="Wasim Saleem (2221253)" userId="S::2221253@student.uwtsd.ac.uk::353f1976-0f28-449c-a282-38236551ff5e" providerId="AD" clId="Web-{C5A922B9-84BF-B459-ECD1-018A60386760}" dt="2023-03-19T03:04:52.456" v="418"/>
          <pc:sldLayoutMkLst>
            <pc:docMk/>
            <pc:sldMasterMk cId="1693417183" sldId="2147483822"/>
            <pc:sldLayoutMk cId="3438961471" sldId="2147483828"/>
          </pc:sldLayoutMkLst>
        </pc:sldLayoutChg>
        <pc:sldLayoutChg chg="add del mod replId">
          <pc:chgData name="Wasim Saleem (2221253)" userId="S::2221253@student.uwtsd.ac.uk::353f1976-0f28-449c-a282-38236551ff5e" providerId="AD" clId="Web-{C5A922B9-84BF-B459-ECD1-018A60386760}" dt="2023-03-19T03:04:52.456" v="418"/>
          <pc:sldLayoutMkLst>
            <pc:docMk/>
            <pc:sldMasterMk cId="1693417183" sldId="2147483822"/>
            <pc:sldLayoutMk cId="1821052875" sldId="2147483829"/>
          </pc:sldLayoutMkLst>
        </pc:sldLayoutChg>
        <pc:sldLayoutChg chg="add del mod replId">
          <pc:chgData name="Wasim Saleem (2221253)" userId="S::2221253@student.uwtsd.ac.uk::353f1976-0f28-449c-a282-38236551ff5e" providerId="AD" clId="Web-{C5A922B9-84BF-B459-ECD1-018A60386760}" dt="2023-03-19T03:04:52.456" v="418"/>
          <pc:sldLayoutMkLst>
            <pc:docMk/>
            <pc:sldMasterMk cId="1693417183" sldId="2147483822"/>
            <pc:sldLayoutMk cId="3577462711" sldId="2147483830"/>
          </pc:sldLayoutMkLst>
        </pc:sldLayoutChg>
        <pc:sldLayoutChg chg="add del mod replId">
          <pc:chgData name="Wasim Saleem (2221253)" userId="S::2221253@student.uwtsd.ac.uk::353f1976-0f28-449c-a282-38236551ff5e" providerId="AD" clId="Web-{C5A922B9-84BF-B459-ECD1-018A60386760}" dt="2023-03-19T03:04:52.456" v="418"/>
          <pc:sldLayoutMkLst>
            <pc:docMk/>
            <pc:sldMasterMk cId="1693417183" sldId="2147483822"/>
            <pc:sldLayoutMk cId="3826022914" sldId="2147483831"/>
          </pc:sldLayoutMkLst>
        </pc:sldLayoutChg>
        <pc:sldLayoutChg chg="add del mod replId">
          <pc:chgData name="Wasim Saleem (2221253)" userId="S::2221253@student.uwtsd.ac.uk::353f1976-0f28-449c-a282-38236551ff5e" providerId="AD" clId="Web-{C5A922B9-84BF-B459-ECD1-018A60386760}" dt="2023-03-19T03:04:52.456" v="418"/>
          <pc:sldLayoutMkLst>
            <pc:docMk/>
            <pc:sldMasterMk cId="1693417183" sldId="2147483822"/>
            <pc:sldLayoutMk cId="3826321039" sldId="2147483832"/>
          </pc:sldLayoutMkLst>
        </pc:sldLayoutChg>
        <pc:sldLayoutChg chg="add del mod replId">
          <pc:chgData name="Wasim Saleem (2221253)" userId="S::2221253@student.uwtsd.ac.uk::353f1976-0f28-449c-a282-38236551ff5e" providerId="AD" clId="Web-{C5A922B9-84BF-B459-ECD1-018A60386760}" dt="2023-03-19T03:04:52.456" v="418"/>
          <pc:sldLayoutMkLst>
            <pc:docMk/>
            <pc:sldMasterMk cId="1693417183" sldId="2147483822"/>
            <pc:sldLayoutMk cId="3249709448" sldId="2147483833"/>
          </pc:sldLayoutMkLst>
        </pc:sldLayoutChg>
        <pc:sldLayoutChg chg="add del mod replId">
          <pc:chgData name="Wasim Saleem (2221253)" userId="S::2221253@student.uwtsd.ac.uk::353f1976-0f28-449c-a282-38236551ff5e" providerId="AD" clId="Web-{C5A922B9-84BF-B459-ECD1-018A60386760}" dt="2023-03-19T03:04:52.456" v="418"/>
          <pc:sldLayoutMkLst>
            <pc:docMk/>
            <pc:sldMasterMk cId="1693417183" sldId="2147483822"/>
            <pc:sldLayoutMk cId="4002694093" sldId="2147483834"/>
          </pc:sldLayoutMkLst>
        </pc:sldLayoutChg>
        <pc:sldLayoutChg chg="add del mod replId">
          <pc:chgData name="Wasim Saleem (2221253)" userId="S::2221253@student.uwtsd.ac.uk::353f1976-0f28-449c-a282-38236551ff5e" providerId="AD" clId="Web-{C5A922B9-84BF-B459-ECD1-018A60386760}" dt="2023-03-19T03:04:52.456" v="418"/>
          <pc:sldLayoutMkLst>
            <pc:docMk/>
            <pc:sldMasterMk cId="1693417183" sldId="2147483822"/>
            <pc:sldLayoutMk cId="4280175278" sldId="2147483835"/>
          </pc:sldLayoutMkLst>
        </pc:sldLayoutChg>
        <pc:sldLayoutChg chg="add del mod replId">
          <pc:chgData name="Wasim Saleem (2221253)" userId="S::2221253@student.uwtsd.ac.uk::353f1976-0f28-449c-a282-38236551ff5e" providerId="AD" clId="Web-{C5A922B9-84BF-B459-ECD1-018A60386760}" dt="2023-03-19T03:04:52.456" v="418"/>
          <pc:sldLayoutMkLst>
            <pc:docMk/>
            <pc:sldMasterMk cId="1693417183" sldId="2147483822"/>
            <pc:sldLayoutMk cId="1612930853" sldId="2147483836"/>
          </pc:sldLayoutMkLst>
        </pc:sldLayoutChg>
        <pc:sldLayoutChg chg="add del mod replId">
          <pc:chgData name="Wasim Saleem (2221253)" userId="S::2221253@student.uwtsd.ac.uk::353f1976-0f28-449c-a282-38236551ff5e" providerId="AD" clId="Web-{C5A922B9-84BF-B459-ECD1-018A60386760}" dt="2023-03-19T03:04:52.456" v="418"/>
          <pc:sldLayoutMkLst>
            <pc:docMk/>
            <pc:sldMasterMk cId="1693417183" sldId="2147483822"/>
            <pc:sldLayoutMk cId="1651004470" sldId="2147483837"/>
          </pc:sldLayoutMkLst>
        </pc:sldLayoutChg>
        <pc:sldLayoutChg chg="add del mod replId">
          <pc:chgData name="Wasim Saleem (2221253)" userId="S::2221253@student.uwtsd.ac.uk::353f1976-0f28-449c-a282-38236551ff5e" providerId="AD" clId="Web-{C5A922B9-84BF-B459-ECD1-018A60386760}" dt="2023-03-19T03:04:52.456" v="418"/>
          <pc:sldLayoutMkLst>
            <pc:docMk/>
            <pc:sldMasterMk cId="1693417183" sldId="2147483822"/>
            <pc:sldLayoutMk cId="1568257148" sldId="2147483838"/>
          </pc:sldLayoutMkLst>
        </pc:sldLayoutChg>
        <pc:sldLayoutChg chg="add del mod replId">
          <pc:chgData name="Wasim Saleem (2221253)" userId="S::2221253@student.uwtsd.ac.uk::353f1976-0f28-449c-a282-38236551ff5e" providerId="AD" clId="Web-{C5A922B9-84BF-B459-ECD1-018A60386760}" dt="2023-03-19T03:04:52.456" v="418"/>
          <pc:sldLayoutMkLst>
            <pc:docMk/>
            <pc:sldMasterMk cId="1693417183" sldId="2147483822"/>
            <pc:sldLayoutMk cId="436338678" sldId="2147483839"/>
          </pc:sldLayoutMkLst>
        </pc:sldLayoutChg>
      </pc:sldMasterChg>
      <pc:sldMasterChg chg="add del addSldLayout delSldLayout modSldLayout">
        <pc:chgData name="Wasim Saleem (2221253)" userId="S::2221253@student.uwtsd.ac.uk::353f1976-0f28-449c-a282-38236551ff5e" providerId="AD" clId="Web-{C5A922B9-84BF-B459-ECD1-018A60386760}" dt="2023-03-19T03:04:58.785" v="419"/>
        <pc:sldMasterMkLst>
          <pc:docMk/>
          <pc:sldMasterMk cId="1862485337" sldId="2147483840"/>
        </pc:sldMasterMkLst>
        <pc:sldLayoutChg chg="add del mod replId">
          <pc:chgData name="Wasim Saleem (2221253)" userId="S::2221253@student.uwtsd.ac.uk::353f1976-0f28-449c-a282-38236551ff5e" providerId="AD" clId="Web-{C5A922B9-84BF-B459-ECD1-018A60386760}" dt="2023-03-19T03:04:58.785" v="419"/>
          <pc:sldLayoutMkLst>
            <pc:docMk/>
            <pc:sldMasterMk cId="1862485337" sldId="2147483840"/>
            <pc:sldLayoutMk cId="286431263" sldId="2147483841"/>
          </pc:sldLayoutMkLst>
        </pc:sldLayoutChg>
        <pc:sldLayoutChg chg="add del mod replId">
          <pc:chgData name="Wasim Saleem (2221253)" userId="S::2221253@student.uwtsd.ac.uk::353f1976-0f28-449c-a282-38236551ff5e" providerId="AD" clId="Web-{C5A922B9-84BF-B459-ECD1-018A60386760}" dt="2023-03-19T03:04:58.785" v="419"/>
          <pc:sldLayoutMkLst>
            <pc:docMk/>
            <pc:sldMasterMk cId="1862485337" sldId="2147483840"/>
            <pc:sldLayoutMk cId="1659625260" sldId="2147483842"/>
          </pc:sldLayoutMkLst>
        </pc:sldLayoutChg>
        <pc:sldLayoutChg chg="add del mod replId">
          <pc:chgData name="Wasim Saleem (2221253)" userId="S::2221253@student.uwtsd.ac.uk::353f1976-0f28-449c-a282-38236551ff5e" providerId="AD" clId="Web-{C5A922B9-84BF-B459-ECD1-018A60386760}" dt="2023-03-19T03:04:58.785" v="419"/>
          <pc:sldLayoutMkLst>
            <pc:docMk/>
            <pc:sldMasterMk cId="1862485337" sldId="2147483840"/>
            <pc:sldLayoutMk cId="3406762679" sldId="2147483843"/>
          </pc:sldLayoutMkLst>
        </pc:sldLayoutChg>
        <pc:sldLayoutChg chg="add del mod replId">
          <pc:chgData name="Wasim Saleem (2221253)" userId="S::2221253@student.uwtsd.ac.uk::353f1976-0f28-449c-a282-38236551ff5e" providerId="AD" clId="Web-{C5A922B9-84BF-B459-ECD1-018A60386760}" dt="2023-03-19T03:04:58.785" v="419"/>
          <pc:sldLayoutMkLst>
            <pc:docMk/>
            <pc:sldMasterMk cId="1862485337" sldId="2147483840"/>
            <pc:sldLayoutMk cId="3994579147" sldId="2147483844"/>
          </pc:sldLayoutMkLst>
        </pc:sldLayoutChg>
        <pc:sldLayoutChg chg="add del mod replId">
          <pc:chgData name="Wasim Saleem (2221253)" userId="S::2221253@student.uwtsd.ac.uk::353f1976-0f28-449c-a282-38236551ff5e" providerId="AD" clId="Web-{C5A922B9-84BF-B459-ECD1-018A60386760}" dt="2023-03-19T03:04:58.785" v="419"/>
          <pc:sldLayoutMkLst>
            <pc:docMk/>
            <pc:sldMasterMk cId="1862485337" sldId="2147483840"/>
            <pc:sldLayoutMk cId="3274681486" sldId="2147483845"/>
          </pc:sldLayoutMkLst>
        </pc:sldLayoutChg>
        <pc:sldLayoutChg chg="add del mod replId">
          <pc:chgData name="Wasim Saleem (2221253)" userId="S::2221253@student.uwtsd.ac.uk::353f1976-0f28-449c-a282-38236551ff5e" providerId="AD" clId="Web-{C5A922B9-84BF-B459-ECD1-018A60386760}" dt="2023-03-19T03:04:58.785" v="419"/>
          <pc:sldLayoutMkLst>
            <pc:docMk/>
            <pc:sldMasterMk cId="1862485337" sldId="2147483840"/>
            <pc:sldLayoutMk cId="2849824516" sldId="2147483846"/>
          </pc:sldLayoutMkLst>
        </pc:sldLayoutChg>
        <pc:sldLayoutChg chg="add del mod replId">
          <pc:chgData name="Wasim Saleem (2221253)" userId="S::2221253@student.uwtsd.ac.uk::353f1976-0f28-449c-a282-38236551ff5e" providerId="AD" clId="Web-{C5A922B9-84BF-B459-ECD1-018A60386760}" dt="2023-03-19T03:04:58.785" v="419"/>
          <pc:sldLayoutMkLst>
            <pc:docMk/>
            <pc:sldMasterMk cId="1862485337" sldId="2147483840"/>
            <pc:sldLayoutMk cId="3115522101" sldId="2147483847"/>
          </pc:sldLayoutMkLst>
        </pc:sldLayoutChg>
        <pc:sldLayoutChg chg="add del mod replId">
          <pc:chgData name="Wasim Saleem (2221253)" userId="S::2221253@student.uwtsd.ac.uk::353f1976-0f28-449c-a282-38236551ff5e" providerId="AD" clId="Web-{C5A922B9-84BF-B459-ECD1-018A60386760}" dt="2023-03-19T03:04:58.785" v="419"/>
          <pc:sldLayoutMkLst>
            <pc:docMk/>
            <pc:sldMasterMk cId="1862485337" sldId="2147483840"/>
            <pc:sldLayoutMk cId="2111679238" sldId="2147483848"/>
          </pc:sldLayoutMkLst>
        </pc:sldLayoutChg>
        <pc:sldLayoutChg chg="add del mod replId">
          <pc:chgData name="Wasim Saleem (2221253)" userId="S::2221253@student.uwtsd.ac.uk::353f1976-0f28-449c-a282-38236551ff5e" providerId="AD" clId="Web-{C5A922B9-84BF-B459-ECD1-018A60386760}" dt="2023-03-19T03:04:58.785" v="419"/>
          <pc:sldLayoutMkLst>
            <pc:docMk/>
            <pc:sldMasterMk cId="1862485337" sldId="2147483840"/>
            <pc:sldLayoutMk cId="1375126970" sldId="2147483849"/>
          </pc:sldLayoutMkLst>
        </pc:sldLayoutChg>
        <pc:sldLayoutChg chg="add del mod replId">
          <pc:chgData name="Wasim Saleem (2221253)" userId="S::2221253@student.uwtsd.ac.uk::353f1976-0f28-449c-a282-38236551ff5e" providerId="AD" clId="Web-{C5A922B9-84BF-B459-ECD1-018A60386760}" dt="2023-03-19T03:04:58.785" v="419"/>
          <pc:sldLayoutMkLst>
            <pc:docMk/>
            <pc:sldMasterMk cId="1862485337" sldId="2147483840"/>
            <pc:sldLayoutMk cId="1330386395" sldId="2147483850"/>
          </pc:sldLayoutMkLst>
        </pc:sldLayoutChg>
        <pc:sldLayoutChg chg="add del mod replId">
          <pc:chgData name="Wasim Saleem (2221253)" userId="S::2221253@student.uwtsd.ac.uk::353f1976-0f28-449c-a282-38236551ff5e" providerId="AD" clId="Web-{C5A922B9-84BF-B459-ECD1-018A60386760}" dt="2023-03-19T03:04:58.785" v="419"/>
          <pc:sldLayoutMkLst>
            <pc:docMk/>
            <pc:sldMasterMk cId="1862485337" sldId="2147483840"/>
            <pc:sldLayoutMk cId="3557233110" sldId="2147483851"/>
          </pc:sldLayoutMkLst>
        </pc:sldLayoutChg>
        <pc:sldLayoutChg chg="add del mod replId">
          <pc:chgData name="Wasim Saleem (2221253)" userId="S::2221253@student.uwtsd.ac.uk::353f1976-0f28-449c-a282-38236551ff5e" providerId="AD" clId="Web-{C5A922B9-84BF-B459-ECD1-018A60386760}" dt="2023-03-19T03:04:58.785" v="419"/>
          <pc:sldLayoutMkLst>
            <pc:docMk/>
            <pc:sldMasterMk cId="1862485337" sldId="2147483840"/>
            <pc:sldLayoutMk cId="4048866708" sldId="2147483852"/>
          </pc:sldLayoutMkLst>
        </pc:sldLayoutChg>
        <pc:sldLayoutChg chg="add del mod replId">
          <pc:chgData name="Wasim Saleem (2221253)" userId="S::2221253@student.uwtsd.ac.uk::353f1976-0f28-449c-a282-38236551ff5e" providerId="AD" clId="Web-{C5A922B9-84BF-B459-ECD1-018A60386760}" dt="2023-03-19T03:04:58.785" v="419"/>
          <pc:sldLayoutMkLst>
            <pc:docMk/>
            <pc:sldMasterMk cId="1862485337" sldId="2147483840"/>
            <pc:sldLayoutMk cId="2499909013" sldId="2147483853"/>
          </pc:sldLayoutMkLst>
        </pc:sldLayoutChg>
        <pc:sldLayoutChg chg="add del mod replId">
          <pc:chgData name="Wasim Saleem (2221253)" userId="S::2221253@student.uwtsd.ac.uk::353f1976-0f28-449c-a282-38236551ff5e" providerId="AD" clId="Web-{C5A922B9-84BF-B459-ECD1-018A60386760}" dt="2023-03-19T03:04:58.785" v="419"/>
          <pc:sldLayoutMkLst>
            <pc:docMk/>
            <pc:sldMasterMk cId="1862485337" sldId="2147483840"/>
            <pc:sldLayoutMk cId="2485692718" sldId="2147483854"/>
          </pc:sldLayoutMkLst>
        </pc:sldLayoutChg>
        <pc:sldLayoutChg chg="add del mod replId">
          <pc:chgData name="Wasim Saleem (2221253)" userId="S::2221253@student.uwtsd.ac.uk::353f1976-0f28-449c-a282-38236551ff5e" providerId="AD" clId="Web-{C5A922B9-84BF-B459-ECD1-018A60386760}" dt="2023-03-19T03:04:58.785" v="419"/>
          <pc:sldLayoutMkLst>
            <pc:docMk/>
            <pc:sldMasterMk cId="1862485337" sldId="2147483840"/>
            <pc:sldLayoutMk cId="1782728061" sldId="2147483855"/>
          </pc:sldLayoutMkLst>
        </pc:sldLayoutChg>
        <pc:sldLayoutChg chg="add del mod replId">
          <pc:chgData name="Wasim Saleem (2221253)" userId="S::2221253@student.uwtsd.ac.uk::353f1976-0f28-449c-a282-38236551ff5e" providerId="AD" clId="Web-{C5A922B9-84BF-B459-ECD1-018A60386760}" dt="2023-03-19T03:04:58.785" v="419"/>
          <pc:sldLayoutMkLst>
            <pc:docMk/>
            <pc:sldMasterMk cId="1862485337" sldId="2147483840"/>
            <pc:sldLayoutMk cId="1676221213" sldId="2147483856"/>
          </pc:sldLayoutMkLst>
        </pc:sldLayoutChg>
        <pc:sldLayoutChg chg="add del mod replId">
          <pc:chgData name="Wasim Saleem (2221253)" userId="S::2221253@student.uwtsd.ac.uk::353f1976-0f28-449c-a282-38236551ff5e" providerId="AD" clId="Web-{C5A922B9-84BF-B459-ECD1-018A60386760}" dt="2023-03-19T03:04:58.785" v="419"/>
          <pc:sldLayoutMkLst>
            <pc:docMk/>
            <pc:sldMasterMk cId="1862485337" sldId="2147483840"/>
            <pc:sldLayoutMk cId="4012753312" sldId="2147483857"/>
          </pc:sldLayoutMkLst>
        </pc:sldLayoutChg>
      </pc:sldMasterChg>
      <pc:sldMasterChg chg="add del addSldLayout delSldLayout modSldLayout">
        <pc:chgData name="Wasim Saleem (2221253)" userId="S::2221253@student.uwtsd.ac.uk::353f1976-0f28-449c-a282-38236551ff5e" providerId="AD" clId="Web-{C5A922B9-84BF-B459-ECD1-018A60386760}" dt="2023-03-19T03:05:30.192" v="423"/>
        <pc:sldMasterMkLst>
          <pc:docMk/>
          <pc:sldMasterMk cId="1056938736" sldId="2147483858"/>
        </pc:sldMasterMkLst>
        <pc:sldLayoutChg chg="add del mod replId">
          <pc:chgData name="Wasim Saleem (2221253)" userId="S::2221253@student.uwtsd.ac.uk::353f1976-0f28-449c-a282-38236551ff5e" providerId="AD" clId="Web-{C5A922B9-84BF-B459-ECD1-018A60386760}" dt="2023-03-19T03:05:30.192" v="423"/>
          <pc:sldLayoutMkLst>
            <pc:docMk/>
            <pc:sldMasterMk cId="1056938736" sldId="2147483858"/>
            <pc:sldLayoutMk cId="743859311" sldId="2147483859"/>
          </pc:sldLayoutMkLst>
        </pc:sldLayoutChg>
        <pc:sldLayoutChg chg="add del mod replId">
          <pc:chgData name="Wasim Saleem (2221253)" userId="S::2221253@student.uwtsd.ac.uk::353f1976-0f28-449c-a282-38236551ff5e" providerId="AD" clId="Web-{C5A922B9-84BF-B459-ECD1-018A60386760}" dt="2023-03-19T03:05:30.192" v="423"/>
          <pc:sldLayoutMkLst>
            <pc:docMk/>
            <pc:sldMasterMk cId="1056938736" sldId="2147483858"/>
            <pc:sldLayoutMk cId="3079743378" sldId="2147483860"/>
          </pc:sldLayoutMkLst>
        </pc:sldLayoutChg>
        <pc:sldLayoutChg chg="add del mod replId">
          <pc:chgData name="Wasim Saleem (2221253)" userId="S::2221253@student.uwtsd.ac.uk::353f1976-0f28-449c-a282-38236551ff5e" providerId="AD" clId="Web-{C5A922B9-84BF-B459-ECD1-018A60386760}" dt="2023-03-19T03:05:30.192" v="423"/>
          <pc:sldLayoutMkLst>
            <pc:docMk/>
            <pc:sldMasterMk cId="1056938736" sldId="2147483858"/>
            <pc:sldLayoutMk cId="4014769491" sldId="2147483861"/>
          </pc:sldLayoutMkLst>
        </pc:sldLayoutChg>
        <pc:sldLayoutChg chg="add del mod replId">
          <pc:chgData name="Wasim Saleem (2221253)" userId="S::2221253@student.uwtsd.ac.uk::353f1976-0f28-449c-a282-38236551ff5e" providerId="AD" clId="Web-{C5A922B9-84BF-B459-ECD1-018A60386760}" dt="2023-03-19T03:05:30.192" v="423"/>
          <pc:sldLayoutMkLst>
            <pc:docMk/>
            <pc:sldMasterMk cId="1056938736" sldId="2147483858"/>
            <pc:sldLayoutMk cId="2643988455" sldId="2147483862"/>
          </pc:sldLayoutMkLst>
        </pc:sldLayoutChg>
        <pc:sldLayoutChg chg="add del mod replId">
          <pc:chgData name="Wasim Saleem (2221253)" userId="S::2221253@student.uwtsd.ac.uk::353f1976-0f28-449c-a282-38236551ff5e" providerId="AD" clId="Web-{C5A922B9-84BF-B459-ECD1-018A60386760}" dt="2023-03-19T03:05:30.192" v="423"/>
          <pc:sldLayoutMkLst>
            <pc:docMk/>
            <pc:sldMasterMk cId="1056938736" sldId="2147483858"/>
            <pc:sldLayoutMk cId="3445297610" sldId="2147483863"/>
          </pc:sldLayoutMkLst>
        </pc:sldLayoutChg>
        <pc:sldLayoutChg chg="add del mod replId">
          <pc:chgData name="Wasim Saleem (2221253)" userId="S::2221253@student.uwtsd.ac.uk::353f1976-0f28-449c-a282-38236551ff5e" providerId="AD" clId="Web-{C5A922B9-84BF-B459-ECD1-018A60386760}" dt="2023-03-19T03:05:30.192" v="423"/>
          <pc:sldLayoutMkLst>
            <pc:docMk/>
            <pc:sldMasterMk cId="1056938736" sldId="2147483858"/>
            <pc:sldLayoutMk cId="855944106" sldId="2147483864"/>
          </pc:sldLayoutMkLst>
        </pc:sldLayoutChg>
        <pc:sldLayoutChg chg="add del mod replId">
          <pc:chgData name="Wasim Saleem (2221253)" userId="S::2221253@student.uwtsd.ac.uk::353f1976-0f28-449c-a282-38236551ff5e" providerId="AD" clId="Web-{C5A922B9-84BF-B459-ECD1-018A60386760}" dt="2023-03-19T03:05:30.192" v="423"/>
          <pc:sldLayoutMkLst>
            <pc:docMk/>
            <pc:sldMasterMk cId="1056938736" sldId="2147483858"/>
            <pc:sldLayoutMk cId="4259932171" sldId="2147483865"/>
          </pc:sldLayoutMkLst>
        </pc:sldLayoutChg>
        <pc:sldLayoutChg chg="add del mod replId">
          <pc:chgData name="Wasim Saleem (2221253)" userId="S::2221253@student.uwtsd.ac.uk::353f1976-0f28-449c-a282-38236551ff5e" providerId="AD" clId="Web-{C5A922B9-84BF-B459-ECD1-018A60386760}" dt="2023-03-19T03:05:30.192" v="423"/>
          <pc:sldLayoutMkLst>
            <pc:docMk/>
            <pc:sldMasterMk cId="1056938736" sldId="2147483858"/>
            <pc:sldLayoutMk cId="1679825778" sldId="2147483866"/>
          </pc:sldLayoutMkLst>
        </pc:sldLayoutChg>
        <pc:sldLayoutChg chg="add del mod replId">
          <pc:chgData name="Wasim Saleem (2221253)" userId="S::2221253@student.uwtsd.ac.uk::353f1976-0f28-449c-a282-38236551ff5e" providerId="AD" clId="Web-{C5A922B9-84BF-B459-ECD1-018A60386760}" dt="2023-03-19T03:05:30.192" v="423"/>
          <pc:sldLayoutMkLst>
            <pc:docMk/>
            <pc:sldMasterMk cId="1056938736" sldId="2147483858"/>
            <pc:sldLayoutMk cId="3726332535" sldId="2147483867"/>
          </pc:sldLayoutMkLst>
        </pc:sldLayoutChg>
        <pc:sldLayoutChg chg="add del mod replId">
          <pc:chgData name="Wasim Saleem (2221253)" userId="S::2221253@student.uwtsd.ac.uk::353f1976-0f28-449c-a282-38236551ff5e" providerId="AD" clId="Web-{C5A922B9-84BF-B459-ECD1-018A60386760}" dt="2023-03-19T03:05:30.192" v="423"/>
          <pc:sldLayoutMkLst>
            <pc:docMk/>
            <pc:sldMasterMk cId="1056938736" sldId="2147483858"/>
            <pc:sldLayoutMk cId="714565283" sldId="2147483868"/>
          </pc:sldLayoutMkLst>
        </pc:sldLayoutChg>
        <pc:sldLayoutChg chg="add del mod replId">
          <pc:chgData name="Wasim Saleem (2221253)" userId="S::2221253@student.uwtsd.ac.uk::353f1976-0f28-449c-a282-38236551ff5e" providerId="AD" clId="Web-{C5A922B9-84BF-B459-ECD1-018A60386760}" dt="2023-03-19T03:05:30.192" v="423"/>
          <pc:sldLayoutMkLst>
            <pc:docMk/>
            <pc:sldMasterMk cId="1056938736" sldId="2147483858"/>
            <pc:sldLayoutMk cId="2165227868" sldId="2147483869"/>
          </pc:sldLayoutMkLst>
        </pc:sldLayoutChg>
      </pc:sldMasterChg>
      <pc:sldMasterChg chg="add del addSldLayout delSldLayout modSldLayout">
        <pc:chgData name="Wasim Saleem (2221253)" userId="S::2221253@student.uwtsd.ac.uk::353f1976-0f28-449c-a282-38236551ff5e" providerId="AD" clId="Web-{C5A922B9-84BF-B459-ECD1-018A60386760}" dt="2023-03-19T03:05:30.192" v="423"/>
        <pc:sldMasterMkLst>
          <pc:docMk/>
          <pc:sldMasterMk cId="1071047227" sldId="2147483870"/>
        </pc:sldMasterMkLst>
        <pc:sldLayoutChg chg="add del mod replId">
          <pc:chgData name="Wasim Saleem (2221253)" userId="S::2221253@student.uwtsd.ac.uk::353f1976-0f28-449c-a282-38236551ff5e" providerId="AD" clId="Web-{C5A922B9-84BF-B459-ECD1-018A60386760}" dt="2023-03-19T03:05:30.192" v="423"/>
          <pc:sldLayoutMkLst>
            <pc:docMk/>
            <pc:sldMasterMk cId="1071047227" sldId="2147483870"/>
            <pc:sldLayoutMk cId="2937287954" sldId="2147483871"/>
          </pc:sldLayoutMkLst>
        </pc:sldLayoutChg>
        <pc:sldLayoutChg chg="add del mod replId">
          <pc:chgData name="Wasim Saleem (2221253)" userId="S::2221253@student.uwtsd.ac.uk::353f1976-0f28-449c-a282-38236551ff5e" providerId="AD" clId="Web-{C5A922B9-84BF-B459-ECD1-018A60386760}" dt="2023-03-19T03:05:30.192" v="423"/>
          <pc:sldLayoutMkLst>
            <pc:docMk/>
            <pc:sldMasterMk cId="1071047227" sldId="2147483870"/>
            <pc:sldLayoutMk cId="2904072574" sldId="2147483872"/>
          </pc:sldLayoutMkLst>
        </pc:sldLayoutChg>
        <pc:sldLayoutChg chg="add del mod replId">
          <pc:chgData name="Wasim Saleem (2221253)" userId="S::2221253@student.uwtsd.ac.uk::353f1976-0f28-449c-a282-38236551ff5e" providerId="AD" clId="Web-{C5A922B9-84BF-B459-ECD1-018A60386760}" dt="2023-03-19T03:05:30.192" v="423"/>
          <pc:sldLayoutMkLst>
            <pc:docMk/>
            <pc:sldMasterMk cId="1071047227" sldId="2147483870"/>
            <pc:sldLayoutMk cId="545348746" sldId="2147483873"/>
          </pc:sldLayoutMkLst>
        </pc:sldLayoutChg>
        <pc:sldLayoutChg chg="add del mod replId">
          <pc:chgData name="Wasim Saleem (2221253)" userId="S::2221253@student.uwtsd.ac.uk::353f1976-0f28-449c-a282-38236551ff5e" providerId="AD" clId="Web-{C5A922B9-84BF-B459-ECD1-018A60386760}" dt="2023-03-19T03:05:30.192" v="423"/>
          <pc:sldLayoutMkLst>
            <pc:docMk/>
            <pc:sldMasterMk cId="1071047227" sldId="2147483870"/>
            <pc:sldLayoutMk cId="2501063882" sldId="2147483874"/>
          </pc:sldLayoutMkLst>
        </pc:sldLayoutChg>
        <pc:sldLayoutChg chg="add del mod replId">
          <pc:chgData name="Wasim Saleem (2221253)" userId="S::2221253@student.uwtsd.ac.uk::353f1976-0f28-449c-a282-38236551ff5e" providerId="AD" clId="Web-{C5A922B9-84BF-B459-ECD1-018A60386760}" dt="2023-03-19T03:05:30.192" v="423"/>
          <pc:sldLayoutMkLst>
            <pc:docMk/>
            <pc:sldMasterMk cId="1071047227" sldId="2147483870"/>
            <pc:sldLayoutMk cId="600300843" sldId="2147483875"/>
          </pc:sldLayoutMkLst>
        </pc:sldLayoutChg>
        <pc:sldLayoutChg chg="add del mod replId">
          <pc:chgData name="Wasim Saleem (2221253)" userId="S::2221253@student.uwtsd.ac.uk::353f1976-0f28-449c-a282-38236551ff5e" providerId="AD" clId="Web-{C5A922B9-84BF-B459-ECD1-018A60386760}" dt="2023-03-19T03:05:30.192" v="423"/>
          <pc:sldLayoutMkLst>
            <pc:docMk/>
            <pc:sldMasterMk cId="1071047227" sldId="2147483870"/>
            <pc:sldLayoutMk cId="1694192846" sldId="2147483876"/>
          </pc:sldLayoutMkLst>
        </pc:sldLayoutChg>
        <pc:sldLayoutChg chg="add del mod replId">
          <pc:chgData name="Wasim Saleem (2221253)" userId="S::2221253@student.uwtsd.ac.uk::353f1976-0f28-449c-a282-38236551ff5e" providerId="AD" clId="Web-{C5A922B9-84BF-B459-ECD1-018A60386760}" dt="2023-03-19T03:05:30.192" v="423"/>
          <pc:sldLayoutMkLst>
            <pc:docMk/>
            <pc:sldMasterMk cId="1071047227" sldId="2147483870"/>
            <pc:sldLayoutMk cId="3117223025" sldId="2147483877"/>
          </pc:sldLayoutMkLst>
        </pc:sldLayoutChg>
        <pc:sldLayoutChg chg="add del mod replId">
          <pc:chgData name="Wasim Saleem (2221253)" userId="S::2221253@student.uwtsd.ac.uk::353f1976-0f28-449c-a282-38236551ff5e" providerId="AD" clId="Web-{C5A922B9-84BF-B459-ECD1-018A60386760}" dt="2023-03-19T03:05:30.192" v="423"/>
          <pc:sldLayoutMkLst>
            <pc:docMk/>
            <pc:sldMasterMk cId="1071047227" sldId="2147483870"/>
            <pc:sldLayoutMk cId="1707331135" sldId="2147483878"/>
          </pc:sldLayoutMkLst>
        </pc:sldLayoutChg>
        <pc:sldLayoutChg chg="add del mod replId">
          <pc:chgData name="Wasim Saleem (2221253)" userId="S::2221253@student.uwtsd.ac.uk::353f1976-0f28-449c-a282-38236551ff5e" providerId="AD" clId="Web-{C5A922B9-84BF-B459-ECD1-018A60386760}" dt="2023-03-19T03:05:30.192" v="423"/>
          <pc:sldLayoutMkLst>
            <pc:docMk/>
            <pc:sldMasterMk cId="1071047227" sldId="2147483870"/>
            <pc:sldLayoutMk cId="2450390039" sldId="2147483879"/>
          </pc:sldLayoutMkLst>
        </pc:sldLayoutChg>
        <pc:sldLayoutChg chg="add del mod replId">
          <pc:chgData name="Wasim Saleem (2221253)" userId="S::2221253@student.uwtsd.ac.uk::353f1976-0f28-449c-a282-38236551ff5e" providerId="AD" clId="Web-{C5A922B9-84BF-B459-ECD1-018A60386760}" dt="2023-03-19T03:05:30.192" v="423"/>
          <pc:sldLayoutMkLst>
            <pc:docMk/>
            <pc:sldMasterMk cId="1071047227" sldId="2147483870"/>
            <pc:sldLayoutMk cId="3906529222" sldId="2147483880"/>
          </pc:sldLayoutMkLst>
        </pc:sldLayoutChg>
        <pc:sldLayoutChg chg="add del mod replId">
          <pc:chgData name="Wasim Saleem (2221253)" userId="S::2221253@student.uwtsd.ac.uk::353f1976-0f28-449c-a282-38236551ff5e" providerId="AD" clId="Web-{C5A922B9-84BF-B459-ECD1-018A60386760}" dt="2023-03-19T03:05:30.192" v="423"/>
          <pc:sldLayoutMkLst>
            <pc:docMk/>
            <pc:sldMasterMk cId="1071047227" sldId="2147483870"/>
            <pc:sldLayoutMk cId="2367784257" sldId="2147483881"/>
          </pc:sldLayoutMkLst>
        </pc:sldLayoutChg>
      </pc:sldMasterChg>
      <pc:sldMasterChg chg="add del addSldLayout delSldLayout modSldLayout">
        <pc:chgData name="Wasim Saleem (2221253)" userId="S::2221253@student.uwtsd.ac.uk::353f1976-0f28-449c-a282-38236551ff5e" providerId="AD" clId="Web-{C5A922B9-84BF-B459-ECD1-018A60386760}" dt="2023-03-19T03:05:25.786" v="422"/>
        <pc:sldMasterMkLst>
          <pc:docMk/>
          <pc:sldMasterMk cId="624874816" sldId="2147483882"/>
        </pc:sldMasterMkLst>
        <pc:sldLayoutChg chg="add del mod replId">
          <pc:chgData name="Wasim Saleem (2221253)" userId="S::2221253@student.uwtsd.ac.uk::353f1976-0f28-449c-a282-38236551ff5e" providerId="AD" clId="Web-{C5A922B9-84BF-B459-ECD1-018A60386760}" dt="2023-03-19T03:05:25.786" v="422"/>
          <pc:sldLayoutMkLst>
            <pc:docMk/>
            <pc:sldMasterMk cId="624874816" sldId="2147483882"/>
            <pc:sldLayoutMk cId="3368654190" sldId="2147483883"/>
          </pc:sldLayoutMkLst>
        </pc:sldLayoutChg>
        <pc:sldLayoutChg chg="add del mod replId">
          <pc:chgData name="Wasim Saleem (2221253)" userId="S::2221253@student.uwtsd.ac.uk::353f1976-0f28-449c-a282-38236551ff5e" providerId="AD" clId="Web-{C5A922B9-84BF-B459-ECD1-018A60386760}" dt="2023-03-19T03:05:25.786" v="422"/>
          <pc:sldLayoutMkLst>
            <pc:docMk/>
            <pc:sldMasterMk cId="624874816" sldId="2147483882"/>
            <pc:sldLayoutMk cId="1395893997" sldId="2147483884"/>
          </pc:sldLayoutMkLst>
        </pc:sldLayoutChg>
        <pc:sldLayoutChg chg="add del mod replId">
          <pc:chgData name="Wasim Saleem (2221253)" userId="S::2221253@student.uwtsd.ac.uk::353f1976-0f28-449c-a282-38236551ff5e" providerId="AD" clId="Web-{C5A922B9-84BF-B459-ECD1-018A60386760}" dt="2023-03-19T03:05:25.786" v="422"/>
          <pc:sldLayoutMkLst>
            <pc:docMk/>
            <pc:sldMasterMk cId="624874816" sldId="2147483882"/>
            <pc:sldLayoutMk cId="573108174" sldId="2147483885"/>
          </pc:sldLayoutMkLst>
        </pc:sldLayoutChg>
        <pc:sldLayoutChg chg="add del mod replId">
          <pc:chgData name="Wasim Saleem (2221253)" userId="S::2221253@student.uwtsd.ac.uk::353f1976-0f28-449c-a282-38236551ff5e" providerId="AD" clId="Web-{C5A922B9-84BF-B459-ECD1-018A60386760}" dt="2023-03-19T03:05:25.786" v="422"/>
          <pc:sldLayoutMkLst>
            <pc:docMk/>
            <pc:sldMasterMk cId="624874816" sldId="2147483882"/>
            <pc:sldLayoutMk cId="3256801539" sldId="2147483886"/>
          </pc:sldLayoutMkLst>
        </pc:sldLayoutChg>
        <pc:sldLayoutChg chg="add del mod replId">
          <pc:chgData name="Wasim Saleem (2221253)" userId="S::2221253@student.uwtsd.ac.uk::353f1976-0f28-449c-a282-38236551ff5e" providerId="AD" clId="Web-{C5A922B9-84BF-B459-ECD1-018A60386760}" dt="2023-03-19T03:05:25.786" v="422"/>
          <pc:sldLayoutMkLst>
            <pc:docMk/>
            <pc:sldMasterMk cId="624874816" sldId="2147483882"/>
            <pc:sldLayoutMk cId="4292706929" sldId="2147483887"/>
          </pc:sldLayoutMkLst>
        </pc:sldLayoutChg>
        <pc:sldLayoutChg chg="add del mod replId">
          <pc:chgData name="Wasim Saleem (2221253)" userId="S::2221253@student.uwtsd.ac.uk::353f1976-0f28-449c-a282-38236551ff5e" providerId="AD" clId="Web-{C5A922B9-84BF-B459-ECD1-018A60386760}" dt="2023-03-19T03:05:25.786" v="422"/>
          <pc:sldLayoutMkLst>
            <pc:docMk/>
            <pc:sldMasterMk cId="624874816" sldId="2147483882"/>
            <pc:sldLayoutMk cId="1841323836" sldId="2147483888"/>
          </pc:sldLayoutMkLst>
        </pc:sldLayoutChg>
        <pc:sldLayoutChg chg="add del mod replId">
          <pc:chgData name="Wasim Saleem (2221253)" userId="S::2221253@student.uwtsd.ac.uk::353f1976-0f28-449c-a282-38236551ff5e" providerId="AD" clId="Web-{C5A922B9-84BF-B459-ECD1-018A60386760}" dt="2023-03-19T03:05:25.786" v="422"/>
          <pc:sldLayoutMkLst>
            <pc:docMk/>
            <pc:sldMasterMk cId="624874816" sldId="2147483882"/>
            <pc:sldLayoutMk cId="2894780274" sldId="2147483889"/>
          </pc:sldLayoutMkLst>
        </pc:sldLayoutChg>
        <pc:sldLayoutChg chg="add del mod replId">
          <pc:chgData name="Wasim Saleem (2221253)" userId="S::2221253@student.uwtsd.ac.uk::353f1976-0f28-449c-a282-38236551ff5e" providerId="AD" clId="Web-{C5A922B9-84BF-B459-ECD1-018A60386760}" dt="2023-03-19T03:05:25.786" v="422"/>
          <pc:sldLayoutMkLst>
            <pc:docMk/>
            <pc:sldMasterMk cId="624874816" sldId="2147483882"/>
            <pc:sldLayoutMk cId="2889995317" sldId="2147483890"/>
          </pc:sldLayoutMkLst>
        </pc:sldLayoutChg>
        <pc:sldLayoutChg chg="add del mod replId">
          <pc:chgData name="Wasim Saleem (2221253)" userId="S::2221253@student.uwtsd.ac.uk::353f1976-0f28-449c-a282-38236551ff5e" providerId="AD" clId="Web-{C5A922B9-84BF-B459-ECD1-018A60386760}" dt="2023-03-19T03:05:25.786" v="422"/>
          <pc:sldLayoutMkLst>
            <pc:docMk/>
            <pc:sldMasterMk cId="624874816" sldId="2147483882"/>
            <pc:sldLayoutMk cId="1942805035" sldId="2147483891"/>
          </pc:sldLayoutMkLst>
        </pc:sldLayoutChg>
        <pc:sldLayoutChg chg="add del mod replId">
          <pc:chgData name="Wasim Saleem (2221253)" userId="S::2221253@student.uwtsd.ac.uk::353f1976-0f28-449c-a282-38236551ff5e" providerId="AD" clId="Web-{C5A922B9-84BF-B459-ECD1-018A60386760}" dt="2023-03-19T03:05:25.786" v="422"/>
          <pc:sldLayoutMkLst>
            <pc:docMk/>
            <pc:sldMasterMk cId="624874816" sldId="2147483882"/>
            <pc:sldLayoutMk cId="275410269" sldId="2147483892"/>
          </pc:sldLayoutMkLst>
        </pc:sldLayoutChg>
        <pc:sldLayoutChg chg="add del mod replId">
          <pc:chgData name="Wasim Saleem (2221253)" userId="S::2221253@student.uwtsd.ac.uk::353f1976-0f28-449c-a282-38236551ff5e" providerId="AD" clId="Web-{C5A922B9-84BF-B459-ECD1-018A60386760}" dt="2023-03-19T03:05:25.786" v="422"/>
          <pc:sldLayoutMkLst>
            <pc:docMk/>
            <pc:sldMasterMk cId="624874816" sldId="2147483882"/>
            <pc:sldLayoutMk cId="4094216775" sldId="2147483893"/>
          </pc:sldLayoutMkLst>
        </pc:sldLayoutChg>
      </pc:sldMasterChg>
    </pc:docChg>
  </pc:docChgLst>
  <pc:docChgLst>
    <pc:chgData name="Wasim Saleem (2221253)" userId="S::2221253@student.uwtsd.ac.uk::353f1976-0f28-449c-a282-38236551ff5e" providerId="AD" clId="Web-{4B6C4D72-6F81-6269-0F62-960CFB0A3619}"/>
    <pc:docChg chg="modSld">
      <pc:chgData name="Wasim Saleem (2221253)" userId="S::2221253@student.uwtsd.ac.uk::353f1976-0f28-449c-a282-38236551ff5e" providerId="AD" clId="Web-{4B6C4D72-6F81-6269-0F62-960CFB0A3619}" dt="2023-03-14T12:46:08.491" v="31"/>
      <pc:docMkLst>
        <pc:docMk/>
      </pc:docMkLst>
      <pc:sldChg chg="modSp">
        <pc:chgData name="Wasim Saleem (2221253)" userId="S::2221253@student.uwtsd.ac.uk::353f1976-0f28-449c-a282-38236551ff5e" providerId="AD" clId="Web-{4B6C4D72-6F81-6269-0F62-960CFB0A3619}" dt="2023-03-14T12:46:08.491" v="31"/>
        <pc:sldMkLst>
          <pc:docMk/>
          <pc:sldMk cId="109857222" sldId="256"/>
        </pc:sldMkLst>
        <pc:graphicFrameChg chg="mod modGraphic">
          <ac:chgData name="Wasim Saleem (2221253)" userId="S::2221253@student.uwtsd.ac.uk::353f1976-0f28-449c-a282-38236551ff5e" providerId="AD" clId="Web-{4B6C4D72-6F81-6269-0F62-960CFB0A3619}" dt="2023-03-14T12:46:08.491" v="31"/>
          <ac:graphicFrameMkLst>
            <pc:docMk/>
            <pc:sldMk cId="109857222" sldId="256"/>
            <ac:graphicFrameMk id="4" creationId="{50737DF3-04ED-DE9A-0D19-A033EFFDE7A8}"/>
          </ac:graphicFrameMkLst>
        </pc:graphicFrameChg>
      </pc:sldChg>
      <pc:sldChg chg="modSp">
        <pc:chgData name="Wasim Saleem (2221253)" userId="S::2221253@student.uwtsd.ac.uk::353f1976-0f28-449c-a282-38236551ff5e" providerId="AD" clId="Web-{4B6C4D72-6F81-6269-0F62-960CFB0A3619}" dt="2023-03-14T12:41:46.155" v="1" actId="20577"/>
        <pc:sldMkLst>
          <pc:docMk/>
          <pc:sldMk cId="4021294192" sldId="258"/>
        </pc:sldMkLst>
        <pc:spChg chg="mod">
          <ac:chgData name="Wasim Saleem (2221253)" userId="S::2221253@student.uwtsd.ac.uk::353f1976-0f28-449c-a282-38236551ff5e" providerId="AD" clId="Web-{4B6C4D72-6F81-6269-0F62-960CFB0A3619}" dt="2023-03-14T12:41:46.155" v="1" actId="20577"/>
          <ac:spMkLst>
            <pc:docMk/>
            <pc:sldMk cId="4021294192" sldId="258"/>
            <ac:spMk id="6" creationId="{F3F59794-6F54-BFE3-9B55-C466108EF7C9}"/>
          </ac:spMkLst>
        </pc:spChg>
      </pc:sldChg>
    </pc:docChg>
  </pc:docChgLst>
  <pc:docChgLst>
    <pc:chgData name="Wasim Saleem (2221253)" userId="S::2221253@student.uwtsd.ac.uk::353f1976-0f28-449c-a282-38236551ff5e" providerId="AD" clId="Web-{23F87C11-3CCE-50FA-1B6B-E3644EB0E43A}"/>
    <pc:docChg chg="addSld delSld modSld sldOrd">
      <pc:chgData name="Wasim Saleem (2221253)" userId="S::2221253@student.uwtsd.ac.uk::353f1976-0f28-449c-a282-38236551ff5e" providerId="AD" clId="Web-{23F87C11-3CCE-50FA-1B6B-E3644EB0E43A}" dt="2023-03-20T20:13:36.214" v="685"/>
      <pc:docMkLst>
        <pc:docMk/>
      </pc:docMkLst>
      <pc:sldChg chg="addAnim modAnim">
        <pc:chgData name="Wasim Saleem (2221253)" userId="S::2221253@student.uwtsd.ac.uk::353f1976-0f28-449c-a282-38236551ff5e" providerId="AD" clId="Web-{23F87C11-3CCE-50FA-1B6B-E3644EB0E43A}" dt="2023-03-20T03:03:05.839" v="3"/>
        <pc:sldMkLst>
          <pc:docMk/>
          <pc:sldMk cId="39542739" sldId="257"/>
        </pc:sldMkLst>
      </pc:sldChg>
      <pc:sldChg chg="ord addAnim modAnim">
        <pc:chgData name="Wasim Saleem (2221253)" userId="S::2221253@student.uwtsd.ac.uk::353f1976-0f28-449c-a282-38236551ff5e" providerId="AD" clId="Web-{23F87C11-3CCE-50FA-1B6B-E3644EB0E43A}" dt="2023-03-20T20:11:02.383" v="680"/>
        <pc:sldMkLst>
          <pc:docMk/>
          <pc:sldMk cId="4021294192" sldId="258"/>
        </pc:sldMkLst>
      </pc:sldChg>
      <pc:sldChg chg="del">
        <pc:chgData name="Wasim Saleem (2221253)" userId="S::2221253@student.uwtsd.ac.uk::353f1976-0f28-449c-a282-38236551ff5e" providerId="AD" clId="Web-{23F87C11-3CCE-50FA-1B6B-E3644EB0E43A}" dt="2023-03-20T20:12:51.010" v="681"/>
        <pc:sldMkLst>
          <pc:docMk/>
          <pc:sldMk cId="4279925266" sldId="259"/>
        </pc:sldMkLst>
      </pc:sldChg>
      <pc:sldChg chg="modSp add del replId addAnim modAnim">
        <pc:chgData name="Wasim Saleem (2221253)" userId="S::2221253@student.uwtsd.ac.uk::353f1976-0f28-449c-a282-38236551ff5e" providerId="AD" clId="Web-{23F87C11-3CCE-50FA-1B6B-E3644EB0E43A}" dt="2023-03-20T20:12:57.557" v="682"/>
        <pc:sldMkLst>
          <pc:docMk/>
          <pc:sldMk cId="634972732" sldId="260"/>
        </pc:sldMkLst>
        <pc:graphicFrameChg chg="mod modGraphic">
          <ac:chgData name="Wasim Saleem (2221253)" userId="S::2221253@student.uwtsd.ac.uk::353f1976-0f28-449c-a282-38236551ff5e" providerId="AD" clId="Web-{23F87C11-3CCE-50FA-1B6B-E3644EB0E43A}" dt="2023-03-20T19:37:26.676" v="511"/>
          <ac:graphicFrameMkLst>
            <pc:docMk/>
            <pc:sldMk cId="634972732" sldId="260"/>
            <ac:graphicFrameMk id="194" creationId="{4881C7D8-8466-CA65-6605-3850351522F2}"/>
          </ac:graphicFrameMkLst>
        </pc:graphicFrameChg>
      </pc:sldChg>
      <pc:sldChg chg="addSp delSp modSp new addAnim delAnim modAnim">
        <pc:chgData name="Wasim Saleem (2221253)" userId="S::2221253@student.uwtsd.ac.uk::353f1976-0f28-449c-a282-38236551ff5e" providerId="AD" clId="Web-{23F87C11-3CCE-50FA-1B6B-E3644EB0E43A}" dt="2023-03-20T20:13:36.214" v="685"/>
        <pc:sldMkLst>
          <pc:docMk/>
          <pc:sldMk cId="926605943" sldId="261"/>
        </pc:sldMkLst>
        <pc:spChg chg="add del mod">
          <ac:chgData name="Wasim Saleem (2221253)" userId="S::2221253@student.uwtsd.ac.uk::353f1976-0f28-449c-a282-38236551ff5e" providerId="AD" clId="Web-{23F87C11-3CCE-50FA-1B6B-E3644EB0E43A}" dt="2023-03-20T03:38:08.225" v="148"/>
          <ac:spMkLst>
            <pc:docMk/>
            <pc:sldMk cId="926605943" sldId="261"/>
            <ac:spMk id="5" creationId="{720FF97A-FB1E-C16A-512D-3FB13126C243}"/>
          </ac:spMkLst>
        </pc:spChg>
        <pc:graphicFrameChg chg="add mod modGraphic">
          <ac:chgData name="Wasim Saleem (2221253)" userId="S::2221253@student.uwtsd.ac.uk::353f1976-0f28-449c-a282-38236551ff5e" providerId="AD" clId="Web-{23F87C11-3CCE-50FA-1B6B-E3644EB0E43A}" dt="2023-03-20T18:17:58.863" v="389"/>
          <ac:graphicFrameMkLst>
            <pc:docMk/>
            <pc:sldMk cId="926605943" sldId="261"/>
            <ac:graphicFrameMk id="2" creationId="{0A765E52-9D22-579D-7FFD-16E87F35348D}"/>
          </ac:graphicFrameMkLst>
        </pc:graphicFrameChg>
        <pc:graphicFrameChg chg="add mod modGraphic">
          <ac:chgData name="Wasim Saleem (2221253)" userId="S::2221253@student.uwtsd.ac.uk::353f1976-0f28-449c-a282-38236551ff5e" providerId="AD" clId="Web-{23F87C11-3CCE-50FA-1B6B-E3644EB0E43A}" dt="2023-03-20T18:27:35.319" v="403"/>
          <ac:graphicFrameMkLst>
            <pc:docMk/>
            <pc:sldMk cId="926605943" sldId="261"/>
            <ac:graphicFrameMk id="3" creationId="{53250A54-30B3-C866-68AD-0E54099C79CF}"/>
          </ac:graphicFrameMkLst>
        </pc:graphicFrameChg>
        <pc:graphicFrameChg chg="add mod modGraphic">
          <ac:chgData name="Wasim Saleem (2221253)" userId="S::2221253@student.uwtsd.ac.uk::353f1976-0f28-449c-a282-38236551ff5e" providerId="AD" clId="Web-{23F87C11-3CCE-50FA-1B6B-E3644EB0E43A}" dt="2023-03-20T20:13:14.276" v="683"/>
          <ac:graphicFrameMkLst>
            <pc:docMk/>
            <pc:sldMk cId="926605943" sldId="261"/>
            <ac:graphicFrameMk id="4" creationId="{A61145A5-0CB6-7A9D-C97D-DCFA6EE95049}"/>
          </ac:graphicFrameMkLst>
        </pc:graphicFrameChg>
        <pc:graphicFrameChg chg="add mod modGraphic">
          <ac:chgData name="Wasim Saleem (2221253)" userId="S::2221253@student.uwtsd.ac.uk::353f1976-0f28-449c-a282-38236551ff5e" providerId="AD" clId="Web-{23F87C11-3CCE-50FA-1B6B-E3644EB0E43A}" dt="2023-03-20T19:35:24.595" v="497"/>
          <ac:graphicFrameMkLst>
            <pc:docMk/>
            <pc:sldMk cId="926605943" sldId="261"/>
            <ac:graphicFrameMk id="5" creationId="{BFADE28E-EB67-38FC-A395-4D69A2B9E34B}"/>
          </ac:graphicFrameMkLst>
        </pc:graphicFrameChg>
        <pc:graphicFrameChg chg="add mod modGraphic">
          <ac:chgData name="Wasim Saleem (2221253)" userId="S::2221253@student.uwtsd.ac.uk::353f1976-0f28-449c-a282-38236551ff5e" providerId="AD" clId="Web-{23F87C11-3CCE-50FA-1B6B-E3644EB0E43A}" dt="2023-03-20T18:19:00.490" v="393"/>
          <ac:graphicFrameMkLst>
            <pc:docMk/>
            <pc:sldMk cId="926605943" sldId="261"/>
            <ac:graphicFrameMk id="6" creationId="{0AA295E2-2692-91E7-1568-CA8C9BEE4110}"/>
          </ac:graphicFrameMkLst>
        </pc:graphicFrameChg>
        <pc:graphicFrameChg chg="add mod modGraphic">
          <ac:chgData name="Wasim Saleem (2221253)" userId="S::2221253@student.uwtsd.ac.uk::353f1976-0f28-449c-a282-38236551ff5e" providerId="AD" clId="Web-{23F87C11-3CCE-50FA-1B6B-E3644EB0E43A}" dt="2023-03-20T20:13:36.214" v="685"/>
          <ac:graphicFrameMkLst>
            <pc:docMk/>
            <pc:sldMk cId="926605943" sldId="261"/>
            <ac:graphicFrameMk id="7" creationId="{984F24C4-C5DB-49A7-F87C-FE8470370980}"/>
          </ac:graphicFrameMkLst>
        </pc:graphicFrameChg>
        <pc:graphicFrameChg chg="add mod modGraphic">
          <ac:chgData name="Wasim Saleem (2221253)" userId="S::2221253@student.uwtsd.ac.uk::353f1976-0f28-449c-a282-38236551ff5e" providerId="AD" clId="Web-{23F87C11-3CCE-50FA-1B6B-E3644EB0E43A}" dt="2023-03-20T18:18:30.505" v="391"/>
          <ac:graphicFrameMkLst>
            <pc:docMk/>
            <pc:sldMk cId="926605943" sldId="261"/>
            <ac:graphicFrameMk id="8" creationId="{0D501AB3-DE6C-463F-5B8B-0DDBAD60E8C0}"/>
          </ac:graphicFrameMkLst>
        </pc:graphicFrameChg>
        <pc:graphicFrameChg chg="add mod modGraphic">
          <ac:chgData name="Wasim Saleem (2221253)" userId="S::2221253@student.uwtsd.ac.uk::353f1976-0f28-449c-a282-38236551ff5e" providerId="AD" clId="Web-{23F87C11-3CCE-50FA-1B6B-E3644EB0E43A}" dt="2023-03-20T20:13:25.917" v="684"/>
          <ac:graphicFrameMkLst>
            <pc:docMk/>
            <pc:sldMk cId="926605943" sldId="261"/>
            <ac:graphicFrameMk id="9" creationId="{A2CB1B62-01CB-CDCE-49FB-C9FE6DA08E25}"/>
          </ac:graphicFrameMkLst>
        </pc:graphicFrameChg>
        <pc:graphicFrameChg chg="add mod modGraphic">
          <ac:chgData name="Wasim Saleem (2221253)" userId="S::2221253@student.uwtsd.ac.uk::353f1976-0f28-449c-a282-38236551ff5e" providerId="AD" clId="Web-{23F87C11-3CCE-50FA-1B6B-E3644EB0E43A}" dt="2023-03-20T19:43:53.401" v="562"/>
          <ac:graphicFrameMkLst>
            <pc:docMk/>
            <pc:sldMk cId="926605943" sldId="261"/>
            <ac:graphicFrameMk id="10" creationId="{4DC963E3-DF6A-6611-B3AE-F29DE7F41CB7}"/>
          </ac:graphicFrameMkLst>
        </pc:graphicFrameChg>
        <pc:graphicFrameChg chg="add del mod modGraphic">
          <ac:chgData name="Wasim Saleem (2221253)" userId="S::2221253@student.uwtsd.ac.uk::353f1976-0f28-449c-a282-38236551ff5e" providerId="AD" clId="Web-{23F87C11-3CCE-50FA-1B6B-E3644EB0E43A}" dt="2023-03-20T04:01:43.977" v="242"/>
          <ac:graphicFrameMkLst>
            <pc:docMk/>
            <pc:sldMk cId="926605943" sldId="261"/>
            <ac:graphicFrameMk id="10" creationId="{5827DED7-EBEE-DD62-595B-F9EC81FA4A8B}"/>
          </ac:graphicFrameMkLst>
        </pc:graphicFrameChg>
        <pc:graphicFrameChg chg="add del mod modGraphic">
          <ac:chgData name="Wasim Saleem (2221253)" userId="S::2221253@student.uwtsd.ac.uk::353f1976-0f28-449c-a282-38236551ff5e" providerId="AD" clId="Web-{23F87C11-3CCE-50FA-1B6B-E3644EB0E43A}" dt="2023-03-20T04:05:44.570" v="271"/>
          <ac:graphicFrameMkLst>
            <pc:docMk/>
            <pc:sldMk cId="926605943" sldId="261"/>
            <ac:graphicFrameMk id="11" creationId="{03792780-C0F7-6F5C-692C-29AC8AD6127C}"/>
          </ac:graphicFrameMkLst>
        </pc:graphicFrameChg>
        <pc:graphicFrameChg chg="add mod modGraphic">
          <ac:chgData name="Wasim Saleem (2221253)" userId="S::2221253@student.uwtsd.ac.uk::353f1976-0f28-449c-a282-38236551ff5e" providerId="AD" clId="Web-{23F87C11-3CCE-50FA-1B6B-E3644EB0E43A}" dt="2023-03-20T19:58:20.151" v="640"/>
          <ac:graphicFrameMkLst>
            <pc:docMk/>
            <pc:sldMk cId="926605943" sldId="261"/>
            <ac:graphicFrameMk id="11" creationId="{640D3807-35D5-2044-0292-900EF7824570}"/>
          </ac:graphicFrameMkLst>
        </pc:graphicFrameChg>
        <pc:graphicFrameChg chg="add mod modGraphic">
          <ac:chgData name="Wasim Saleem (2221253)" userId="S::2221253@student.uwtsd.ac.uk::353f1976-0f28-449c-a282-38236551ff5e" providerId="AD" clId="Web-{23F87C11-3CCE-50FA-1B6B-E3644EB0E43A}" dt="2023-03-20T20:02:26.218" v="660"/>
          <ac:graphicFrameMkLst>
            <pc:docMk/>
            <pc:sldMk cId="926605943" sldId="261"/>
            <ac:graphicFrameMk id="12" creationId="{10C03DB3-BACA-428B-1AE7-5308637FC521}"/>
          </ac:graphicFrameMkLst>
        </pc:graphicFrameChg>
        <pc:graphicFrameChg chg="add del mod modGraphic">
          <ac:chgData name="Wasim Saleem (2221253)" userId="S::2221253@student.uwtsd.ac.uk::353f1976-0f28-449c-a282-38236551ff5e" providerId="AD" clId="Web-{23F87C11-3CCE-50FA-1B6B-E3644EB0E43A}" dt="2023-03-20T04:10:38.853" v="293"/>
          <ac:graphicFrameMkLst>
            <pc:docMk/>
            <pc:sldMk cId="926605943" sldId="261"/>
            <ac:graphicFrameMk id="12" creationId="{D694A209-9774-7626-BE17-E5620CADEB29}"/>
          </ac:graphicFrameMkLst>
        </pc:graphicFrameChg>
        <pc:graphicFrameChg chg="add del mod">
          <ac:chgData name="Wasim Saleem (2221253)" userId="S::2221253@student.uwtsd.ac.uk::353f1976-0f28-449c-a282-38236551ff5e" providerId="AD" clId="Web-{23F87C11-3CCE-50FA-1B6B-E3644EB0E43A}" dt="2023-03-20T04:07:55.906" v="286"/>
          <ac:graphicFrameMkLst>
            <pc:docMk/>
            <pc:sldMk cId="926605943" sldId="261"/>
            <ac:graphicFrameMk id="13" creationId="{020139A0-A9BB-856C-E131-E946A4AA3013}"/>
          </ac:graphicFrameMkLst>
        </pc:graphicFrameChg>
        <pc:graphicFrameChg chg="add del">
          <ac:chgData name="Wasim Saleem (2221253)" userId="S::2221253@student.uwtsd.ac.uk::353f1976-0f28-449c-a282-38236551ff5e" providerId="AD" clId="Web-{23F87C11-3CCE-50FA-1B6B-E3644EB0E43A}" dt="2023-03-20T04:07:51.812" v="285"/>
          <ac:graphicFrameMkLst>
            <pc:docMk/>
            <pc:sldMk cId="926605943" sldId="261"/>
            <ac:graphicFrameMk id="14" creationId="{71B3372B-544C-AF7C-EBFC-E9967C72C78D}"/>
          </ac:graphicFrameMkLst>
        </pc:graphicFrameChg>
        <pc:graphicFrameChg chg="add del">
          <ac:chgData name="Wasim Saleem (2221253)" userId="S::2221253@student.uwtsd.ac.uk::353f1976-0f28-449c-a282-38236551ff5e" providerId="AD" clId="Web-{23F87C11-3CCE-50FA-1B6B-E3644EB0E43A}" dt="2023-03-20T04:07:50.515" v="284"/>
          <ac:graphicFrameMkLst>
            <pc:docMk/>
            <pc:sldMk cId="926605943" sldId="261"/>
            <ac:graphicFrameMk id="15" creationId="{9D0F866D-3632-9873-9BDD-C0C72F286703}"/>
          </ac:graphicFrameMkLst>
        </pc:graphicFrameChg>
        <pc:graphicFrameChg chg="add del mod">
          <ac:chgData name="Wasim Saleem (2221253)" userId="S::2221253@student.uwtsd.ac.uk::353f1976-0f28-449c-a282-38236551ff5e" providerId="AD" clId="Web-{23F87C11-3CCE-50FA-1B6B-E3644EB0E43A}" dt="2023-03-20T04:21:31.037" v="320"/>
          <ac:graphicFrameMkLst>
            <pc:docMk/>
            <pc:sldMk cId="926605943" sldId="261"/>
            <ac:graphicFrameMk id="16" creationId="{FF9E6582-5522-E6F0-D7C4-C386B45A7AFA}"/>
          </ac:graphicFrameMkLst>
        </pc:graphicFrameChg>
        <pc:graphicFrameChg chg="add mod modGraphic">
          <ac:chgData name="Wasim Saleem (2221253)" userId="S::2221253@student.uwtsd.ac.uk::353f1976-0f28-449c-a282-38236551ff5e" providerId="AD" clId="Web-{23F87C11-3CCE-50FA-1B6B-E3644EB0E43A}" dt="2023-03-20T19:44:46.137" v="566" actId="1076"/>
          <ac:graphicFrameMkLst>
            <pc:docMk/>
            <pc:sldMk cId="926605943" sldId="261"/>
            <ac:graphicFrameMk id="17" creationId="{3838B8DD-B18D-6261-064E-1D28A2D98094}"/>
          </ac:graphicFrameMkLst>
        </pc:graphicFrameChg>
      </pc:sldChg>
      <pc:sldChg chg="add del replId">
        <pc:chgData name="Wasim Saleem (2221253)" userId="S::2221253@student.uwtsd.ac.uk::353f1976-0f28-449c-a282-38236551ff5e" providerId="AD" clId="Web-{23F87C11-3CCE-50FA-1B6B-E3644EB0E43A}" dt="2023-03-20T03:25:54.615" v="16"/>
        <pc:sldMkLst>
          <pc:docMk/>
          <pc:sldMk cId="2827523130" sldId="261"/>
        </pc:sldMkLst>
      </pc:sldChg>
      <pc:sldChg chg="modSp add del replId addAnim modAnim">
        <pc:chgData name="Wasim Saleem (2221253)" userId="S::2221253@student.uwtsd.ac.uk::353f1976-0f28-449c-a282-38236551ff5e" providerId="AD" clId="Web-{23F87C11-3CCE-50FA-1B6B-E3644EB0E43A}" dt="2023-03-20T03:25:57.959" v="17"/>
        <pc:sldMkLst>
          <pc:docMk/>
          <pc:sldMk cId="972115092" sldId="262"/>
        </pc:sldMkLst>
        <pc:graphicFrameChg chg="mod modGraphic">
          <ac:chgData name="Wasim Saleem (2221253)" userId="S::2221253@student.uwtsd.ac.uk::353f1976-0f28-449c-a282-38236551ff5e" providerId="AD" clId="Web-{23F87C11-3CCE-50FA-1B6B-E3644EB0E43A}" dt="2023-03-20T03:25:50.802" v="15"/>
          <ac:graphicFrameMkLst>
            <pc:docMk/>
            <pc:sldMk cId="972115092" sldId="262"/>
            <ac:graphicFrameMk id="194" creationId="{4881C7D8-8466-CA65-6605-3850351522F2}"/>
          </ac:graphicFrameMkLst>
        </pc:graphicFrame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9" name="Group 18"/>
          <p:cNvGrpSpPr/>
          <p:nvPr/>
        </p:nvGrpSpPr>
        <p:grpSpPr>
          <a:xfrm>
            <a:off x="546100" y="-4763"/>
            <a:ext cx="5014912" cy="6862763"/>
            <a:chOff x="2928938" y="-4763"/>
            <a:chExt cx="5014912" cy="6862763"/>
          </a:xfrm>
        </p:grpSpPr>
        <p:sp>
          <p:nvSpPr>
            <p:cNvPr id="22" name="Freeform 6"/>
            <p:cNvSpPr/>
            <p:nvPr/>
          </p:nvSpPr>
          <p:spPr bwMode="auto">
            <a:xfrm>
              <a:off x="3367088" y="-4763"/>
              <a:ext cx="1063625" cy="2782888"/>
            </a:xfrm>
            <a:custGeom>
              <a:avLst/>
              <a:gdLst/>
              <a:ahLst/>
              <a:cxnLst/>
              <a:rect l="0" t="0" r="r" b="b"/>
              <a:pathLst>
                <a:path w="670" h="1753">
                  <a:moveTo>
                    <a:pt x="0" y="1696"/>
                  </a:moveTo>
                  <a:lnTo>
                    <a:pt x="225" y="1753"/>
                  </a:lnTo>
                  <a:lnTo>
                    <a:pt x="670" y="0"/>
                  </a:lnTo>
                  <a:lnTo>
                    <a:pt x="430" y="0"/>
                  </a:lnTo>
                  <a:lnTo>
                    <a:pt x="0" y="1696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23" name="Freeform 7"/>
            <p:cNvSpPr/>
            <p:nvPr/>
          </p:nvSpPr>
          <p:spPr bwMode="auto">
            <a:xfrm>
              <a:off x="2928938" y="-4763"/>
              <a:ext cx="1035050" cy="2673350"/>
            </a:xfrm>
            <a:custGeom>
              <a:avLst/>
              <a:gdLst/>
              <a:ahLst/>
              <a:cxnLst/>
              <a:rect l="0" t="0" r="r" b="b"/>
              <a:pathLst>
                <a:path w="652" h="1684">
                  <a:moveTo>
                    <a:pt x="225" y="1684"/>
                  </a:moveTo>
                  <a:lnTo>
                    <a:pt x="652" y="0"/>
                  </a:lnTo>
                  <a:lnTo>
                    <a:pt x="411" y="0"/>
                  </a:lnTo>
                  <a:lnTo>
                    <a:pt x="0" y="1627"/>
                  </a:lnTo>
                  <a:lnTo>
                    <a:pt x="219" y="1681"/>
                  </a:lnTo>
                  <a:lnTo>
                    <a:pt x="225" y="1684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24" name="Freeform 9"/>
            <p:cNvSpPr/>
            <p:nvPr/>
          </p:nvSpPr>
          <p:spPr bwMode="auto">
            <a:xfrm>
              <a:off x="2928938" y="2582862"/>
              <a:ext cx="2693987" cy="4275138"/>
            </a:xfrm>
            <a:custGeom>
              <a:avLst/>
              <a:gdLst/>
              <a:ahLst/>
              <a:cxnLst/>
              <a:rect l="0" t="0" r="r" b="b"/>
              <a:pathLst>
                <a:path w="1697" h="2693">
                  <a:moveTo>
                    <a:pt x="0" y="0"/>
                  </a:moveTo>
                  <a:lnTo>
                    <a:pt x="1622" y="2693"/>
                  </a:lnTo>
                  <a:lnTo>
                    <a:pt x="1697" y="26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25" name="Freeform 10"/>
            <p:cNvSpPr/>
            <p:nvPr/>
          </p:nvSpPr>
          <p:spPr bwMode="auto">
            <a:xfrm>
              <a:off x="3371850" y="2692400"/>
              <a:ext cx="3332162" cy="4165600"/>
            </a:xfrm>
            <a:custGeom>
              <a:avLst/>
              <a:gdLst/>
              <a:ahLst/>
              <a:cxnLst/>
              <a:rect l="0" t="0" r="r" b="b"/>
              <a:pathLst>
                <a:path w="2099" h="2624">
                  <a:moveTo>
                    <a:pt x="2099" y="2624"/>
                  </a:moveTo>
                  <a:lnTo>
                    <a:pt x="0" y="0"/>
                  </a:lnTo>
                  <a:lnTo>
                    <a:pt x="2021" y="2624"/>
                  </a:lnTo>
                  <a:lnTo>
                    <a:pt x="2099" y="262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26" name="Freeform 11"/>
            <p:cNvSpPr/>
            <p:nvPr/>
          </p:nvSpPr>
          <p:spPr bwMode="auto">
            <a:xfrm>
              <a:off x="3367088" y="2687637"/>
              <a:ext cx="4576762" cy="4170363"/>
            </a:xfrm>
            <a:custGeom>
              <a:avLst/>
              <a:gdLst/>
              <a:ahLst/>
              <a:cxnLst/>
              <a:rect l="0" t="0" r="r" b="b"/>
              <a:pathLst>
                <a:path w="2883" h="2627">
                  <a:moveTo>
                    <a:pt x="0" y="0"/>
                  </a:moveTo>
                  <a:lnTo>
                    <a:pt x="3" y="3"/>
                  </a:lnTo>
                  <a:lnTo>
                    <a:pt x="2102" y="2627"/>
                  </a:lnTo>
                  <a:lnTo>
                    <a:pt x="2883" y="2627"/>
                  </a:lnTo>
                  <a:lnTo>
                    <a:pt x="225" y="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27" name="Freeform 12"/>
            <p:cNvSpPr/>
            <p:nvPr/>
          </p:nvSpPr>
          <p:spPr bwMode="auto">
            <a:xfrm>
              <a:off x="2928938" y="2578100"/>
              <a:ext cx="3584575" cy="4279900"/>
            </a:xfrm>
            <a:custGeom>
              <a:avLst/>
              <a:gdLst/>
              <a:ahLst/>
              <a:cxnLst/>
              <a:rect l="0" t="0" r="r" b="b"/>
              <a:pathLst>
                <a:path w="2258" h="2696">
                  <a:moveTo>
                    <a:pt x="2258" y="2696"/>
                  </a:moveTo>
                  <a:lnTo>
                    <a:pt x="264" y="111"/>
                  </a:lnTo>
                  <a:lnTo>
                    <a:pt x="228" y="60"/>
                  </a:lnTo>
                  <a:lnTo>
                    <a:pt x="225" y="57"/>
                  </a:lnTo>
                  <a:lnTo>
                    <a:pt x="0" y="0"/>
                  </a:lnTo>
                  <a:lnTo>
                    <a:pt x="0" y="3"/>
                  </a:lnTo>
                  <a:lnTo>
                    <a:pt x="1697" y="2696"/>
                  </a:lnTo>
                  <a:lnTo>
                    <a:pt x="2258" y="2696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928401" y="1380068"/>
            <a:ext cx="8574622" cy="2616199"/>
          </a:xfrm>
        </p:spPr>
        <p:txBody>
          <a:bodyPr anchor="b">
            <a:normAutofit/>
          </a:bodyPr>
          <a:lstStyle>
            <a:lvl1pPr algn="r">
              <a:defRPr sz="6000">
                <a:effectLst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15377" y="3996267"/>
            <a:ext cx="6987645" cy="1388534"/>
          </a:xfrm>
        </p:spPr>
        <p:txBody>
          <a:bodyPr anchor="t">
            <a:normAutofit/>
          </a:bodyPr>
          <a:lstStyle>
            <a:lvl1pPr marL="0" indent="0" algn="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3/20/2023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32412" y="5883275"/>
            <a:ext cx="4324044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962522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3/20/2023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951856" y="5867131"/>
            <a:ext cx="5511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887556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72279" y="2666999"/>
            <a:ext cx="8930747" cy="2110382"/>
          </a:xfrm>
        </p:spPr>
        <p:txBody>
          <a:bodyPr anchor="b"/>
          <a:lstStyle>
            <a:lvl1pPr algn="r">
              <a:defRPr sz="40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72278" y="4777381"/>
            <a:ext cx="893074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3/20/2023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8435780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84312" y="2666999"/>
            <a:ext cx="4895055" cy="3124201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607967" y="2667000"/>
            <a:ext cx="4895056" cy="3124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3/20/2023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8477706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72179" y="2658533"/>
            <a:ext cx="4607188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84311" y="3335337"/>
            <a:ext cx="4895056" cy="2455862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880487" y="2667000"/>
            <a:ext cx="462253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607967" y="3335337"/>
            <a:ext cx="4895056" cy="2455862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3/20/2023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2477569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3/20/2023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7995948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3/20/2023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8621286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2" y="1600200"/>
            <a:ext cx="3549121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262033" y="685799"/>
            <a:ext cx="6240990" cy="5105401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4312" y="2971800"/>
            <a:ext cx="3549121" cy="18288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3/20/2023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31571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2724" y="1752599"/>
            <a:ext cx="5426158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594682" y="914400"/>
            <a:ext cx="3280974" cy="4572000"/>
          </a:xfrm>
          <a:prstGeom prst="roundRect">
            <a:avLst>
              <a:gd name="adj" fmla="val 42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2724" y="3124199"/>
            <a:ext cx="5426158" cy="1828800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3/20/2023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9980602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1" y="4732865"/>
            <a:ext cx="10018711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386012" y="932112"/>
            <a:ext cx="8225944" cy="3164976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4311" y="5299603"/>
            <a:ext cx="10018711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3/20/2023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3139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2" y="685800"/>
            <a:ext cx="10018711" cy="3048000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343400"/>
            <a:ext cx="10018713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3/20/2023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6123097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1598612" y="86302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893425" y="2819399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8212" y="685800"/>
            <a:ext cx="8990012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436811" y="3428999"/>
            <a:ext cx="8532815" cy="381000"/>
          </a:xfrm>
        </p:spPr>
        <p:txBody>
          <a:bodyPr anchor="ctr">
            <a:normAutofit/>
          </a:bodyPr>
          <a:lstStyle>
            <a:lvl1pPr marL="0" indent="0">
              <a:buFontTx/>
              <a:buNone/>
              <a:defRPr sz="18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1" y="4343400"/>
            <a:ext cx="10018711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3/20/2023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5388863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3" y="3308581"/>
            <a:ext cx="10018709" cy="1468800"/>
          </a:xfrm>
        </p:spPr>
        <p:txBody>
          <a:bodyPr anchor="b">
            <a:normAutofit/>
          </a:bodyPr>
          <a:lstStyle>
            <a:lvl1pPr algn="r">
              <a:defRPr sz="32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777381"/>
            <a:ext cx="10018710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3/20/2023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5907148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1598612" y="86302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893425" y="2819399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8212" y="685800"/>
            <a:ext cx="8990012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84313" y="3886200"/>
            <a:ext cx="10018710" cy="889000"/>
          </a:xfrm>
        </p:spPr>
        <p:txBody>
          <a:bodyPr vert="horz" lIns="91440" tIns="45720" rIns="91440" bIns="45720" rtlCol="0" anchor="b">
            <a:normAutofit/>
          </a:bodyPr>
          <a:lstStyle>
            <a:lvl1pPr algn="r">
              <a:buNone/>
              <a:defRPr lang="en-US" sz="24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775200"/>
            <a:ext cx="10018710" cy="10160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3/20/2023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1202544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3" y="685800"/>
            <a:ext cx="10018712" cy="2727325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84312" y="3505200"/>
            <a:ext cx="10018713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1" y="4343400"/>
            <a:ext cx="10018713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3/20/2023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9475851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3/20/2023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7164638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732655" y="685800"/>
            <a:ext cx="1770369" cy="51054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84312" y="685800"/>
            <a:ext cx="8019742" cy="510540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3/20/2023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6922792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150812" y="0"/>
            <a:ext cx="2436813" cy="6858001"/>
            <a:chOff x="1320800" y="0"/>
            <a:chExt cx="2436813" cy="6858001"/>
          </a:xfrm>
        </p:grpSpPr>
        <p:sp>
          <p:nvSpPr>
            <p:cNvPr id="8" name="Freeform 6"/>
            <p:cNvSpPr/>
            <p:nvPr/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9" name="Freeform 7"/>
            <p:cNvSpPr/>
            <p:nvPr/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10" name="Freeform 8"/>
            <p:cNvSpPr/>
            <p:nvPr/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11" name="Freeform 9"/>
            <p:cNvSpPr/>
            <p:nvPr/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12" name="Freeform 10"/>
            <p:cNvSpPr/>
            <p:nvPr/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13" name="Freeform 11"/>
            <p:cNvSpPr/>
            <p:nvPr/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0" y="2666999"/>
            <a:ext cx="10018713" cy="312420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732656" y="5883275"/>
            <a:ext cx="1143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B61BEF0D-F0BB-DE4B-95CE-6DB70DBA9567}" type="datetimeFigureOut">
              <a:rPr lang="en-US" dirty="0"/>
              <a:pPr/>
              <a:t>3/20/2023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72279" y="5883275"/>
            <a:ext cx="708417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951856" y="5883275"/>
            <a:ext cx="5511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5109045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71" r:id="rId1"/>
    <p:sldLayoutId id="2147483872" r:id="rId2"/>
    <p:sldLayoutId id="2147483873" r:id="rId3"/>
    <p:sldLayoutId id="2147483874" r:id="rId4"/>
    <p:sldLayoutId id="2147483875" r:id="rId5"/>
    <p:sldLayoutId id="2147483876" r:id="rId6"/>
    <p:sldLayoutId id="2147483877" r:id="rId7"/>
    <p:sldLayoutId id="2147483878" r:id="rId8"/>
    <p:sldLayoutId id="2147483879" r:id="rId9"/>
    <p:sldLayoutId id="2147483880" r:id="rId10"/>
    <p:sldLayoutId id="2147483881" r:id="rId11"/>
    <p:sldLayoutId id="2147483882" r:id="rId12"/>
    <p:sldLayoutId id="2147483883" r:id="rId13"/>
    <p:sldLayoutId id="2147483884" r:id="rId14"/>
    <p:sldLayoutId id="2147483885" r:id="rId15"/>
    <p:sldLayoutId id="2147483886" r:id="rId16"/>
    <p:sldLayoutId id="2147483887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000" kern="1200" cap="none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0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8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6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colorado.edu/today/2019/04/17/10-essential-skills-youll-need-career-success" TargetMode="Externa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bootcamp.du.edu/blog/programming-skills/" TargetMode="External"/><Relationship Id="rId5" Type="http://schemas.openxmlformats.org/officeDocument/2006/relationships/hyperlink" Target="https://www.spica.com/blog/time-management-skills" TargetMode="External"/><Relationship Id="rId4" Type="http://schemas.openxmlformats.org/officeDocument/2006/relationships/hyperlink" Target="https://brainstation.io/career-guides/what-skills-do-you-need-to-be-a-digital-marketer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6" name="Picture 133" descr="Person writing on a notepad">
            <a:extLst>
              <a:ext uri="{FF2B5EF4-FFF2-40B4-BE49-F238E27FC236}">
                <a16:creationId xmlns:a16="http://schemas.microsoft.com/office/drawing/2014/main" id="{188C8DD5-7030-218C-7DE6-2CA501185775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35000"/>
          </a:blip>
          <a:srcRect t="16491" b="12531"/>
          <a:stretch/>
        </p:blipFill>
        <p:spPr>
          <a:xfrm>
            <a:off x="136789" y="-214922"/>
            <a:ext cx="12191980" cy="685799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D5C0F84E-917F-0365-7A7A-970A65BFDA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9" y="1065862"/>
            <a:ext cx="6052955" cy="4726276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6200" b="1" u="sng">
                <a:ln w="22225">
                  <a:solidFill>
                    <a:srgbClr val="FFFFFF"/>
                  </a:solidFill>
                </a:ln>
                <a:noFill/>
              </a:rPr>
              <a:t>Personal Development</a:t>
            </a:r>
            <a:br>
              <a:rPr lang="en-US" sz="6200" b="1" u="sng">
                <a:ln w="22225">
                  <a:solidFill>
                    <a:srgbClr val="FFFFFF"/>
                  </a:solidFill>
                </a:ln>
                <a:noFill/>
              </a:rPr>
            </a:br>
            <a:r>
              <a:rPr lang="en-US" sz="6200" b="1" u="sng">
                <a:ln w="22225">
                  <a:solidFill>
                    <a:srgbClr val="FFFFFF"/>
                  </a:solidFill>
                </a:ln>
                <a:noFill/>
              </a:rPr>
              <a:t>(PDP)  Plan </a:t>
            </a:r>
            <a:endParaRPr lang="en-US">
              <a:cs typeface="Arial" panose="020B0604020202020204"/>
            </a:endParaRPr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341FFBFD-EC4F-03C6-DCCE-D780F21E590B}"/>
              </a:ext>
            </a:extLst>
          </p:cNvPr>
          <p:cNvSpPr/>
          <p:nvPr/>
        </p:nvSpPr>
        <p:spPr>
          <a:xfrm>
            <a:off x="8296641" y="440630"/>
            <a:ext cx="3860002" cy="2674738"/>
          </a:xfrm>
          <a:prstGeom prst="roundRect">
            <a:avLst/>
          </a:prstGeom>
          <a:solidFill>
            <a:srgbClr val="04162E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91440" tIns="45720" rIns="91440" bIns="45720" rtlCol="0" anchor="ctr">
            <a:normAutofit fontScale="77500" lnSpcReduction="20000"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000">
                <a:solidFill>
                  <a:srgbClr val="FFFFFF"/>
                </a:solidFill>
              </a:rPr>
              <a:t>                                  19/03/2023</a:t>
            </a:r>
            <a:endParaRPr lang="en-US" sz="2000">
              <a:cs typeface="Calibri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2000">
              <a:solidFill>
                <a:srgbClr val="FFFFFF"/>
              </a:solidFill>
              <a:cs typeface="Calibri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000">
                <a:solidFill>
                  <a:srgbClr val="FFFFFF"/>
                </a:solidFill>
                <a:ea typeface="+mn-lt"/>
                <a:cs typeface="+mn-lt"/>
              </a:rPr>
              <a:t>                                Wasim Saleem </a:t>
            </a:r>
            <a:endParaRPr lang="en-US" sz="2000">
              <a:ea typeface="+mn-lt"/>
              <a:cs typeface="+mn-lt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000">
                <a:solidFill>
                  <a:srgbClr val="FFFFFF"/>
                </a:solidFill>
                <a:ea typeface="+mn-lt"/>
                <a:cs typeface="+mn-lt"/>
              </a:rPr>
              <a:t>                        Student id 2221253</a:t>
            </a:r>
            <a:endParaRPr lang="en-US" sz="2000"/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2000">
              <a:solidFill>
                <a:srgbClr val="FFFFFF"/>
              </a:solidFill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2000">
              <a:solidFill>
                <a:srgbClr val="FFFFFF"/>
              </a:solidFill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2800">
              <a:solidFill>
                <a:srgbClr val="FFFFFF"/>
              </a:solidFill>
              <a:latin typeface="Times New Roman"/>
              <a:cs typeface="Calibri" panose="020F0502020204030204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800" b="1">
                <a:solidFill>
                  <a:srgbClr val="FFFFFF"/>
                </a:solidFill>
                <a:latin typeface="Times New Roman"/>
                <a:cs typeface="Times New Roman"/>
              </a:rPr>
              <a:t>Learning in the digital era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2000">
              <a:solidFill>
                <a:srgbClr val="FFFFFF"/>
              </a:solidFill>
              <a:cs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3954273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animBg="1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2">
            <a:extLst>
              <a:ext uri="{FF2B5EF4-FFF2-40B4-BE49-F238E27FC236}">
                <a16:creationId xmlns:a16="http://schemas.microsoft.com/office/drawing/2014/main" id="{0A765E52-9D22-579D-7FFD-16E87F35348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9947458"/>
              </p:ext>
            </p:extLst>
          </p:nvPr>
        </p:nvGraphicFramePr>
        <p:xfrm>
          <a:off x="466651" y="249713"/>
          <a:ext cx="1472277" cy="1509108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1472277">
                  <a:extLst>
                    <a:ext uri="{9D8B030D-6E8A-4147-A177-3AD203B41FA5}">
                      <a16:colId xmlns:a16="http://schemas.microsoft.com/office/drawing/2014/main" val="523171758"/>
                    </a:ext>
                  </a:extLst>
                </a:gridCol>
              </a:tblGrid>
              <a:tr h="1509108">
                <a:tc>
                  <a:txBody>
                    <a:bodyPr/>
                    <a:lstStyle/>
                    <a:p>
                      <a:pPr marL="0" lv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600" u="none" strike="noStrike" noProof="0" dirty="0"/>
                        <a:t>What are your</a:t>
                      </a:r>
                    </a:p>
                    <a:p>
                      <a:pPr marL="0" lv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600" u="none" strike="noStrike" noProof="0" dirty="0"/>
                        <a:t>long-term goals?</a:t>
                      </a:r>
                      <a:endParaRPr lang="en-GB" sz="1600" dirty="0"/>
                    </a:p>
                  </a:txBody>
                  <a:tcPr>
                    <a:solidFill>
                      <a:schemeClr val="tx1">
                        <a:lumMod val="65000"/>
                        <a:lumOff val="3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211384349"/>
                  </a:ext>
                </a:extLst>
              </a:tr>
            </a:tbl>
          </a:graphicData>
        </a:graphic>
      </p:graphicFrame>
      <p:graphicFrame>
        <p:nvGraphicFramePr>
          <p:cNvPr id="3" name="Table 3">
            <a:extLst>
              <a:ext uri="{FF2B5EF4-FFF2-40B4-BE49-F238E27FC236}">
                <a16:creationId xmlns:a16="http://schemas.microsoft.com/office/drawing/2014/main" id="{53250A54-30B3-C866-68AD-0E54099C79CF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59208963"/>
              </p:ext>
            </p:extLst>
          </p:nvPr>
        </p:nvGraphicFramePr>
        <p:xfrm>
          <a:off x="447675" y="1762125"/>
          <a:ext cx="1426674" cy="4554140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1426674">
                  <a:extLst>
                    <a:ext uri="{9D8B030D-6E8A-4147-A177-3AD203B41FA5}">
                      <a16:colId xmlns:a16="http://schemas.microsoft.com/office/drawing/2014/main" val="1340814584"/>
                    </a:ext>
                  </a:extLst>
                </a:gridCol>
              </a:tblGrid>
              <a:tr h="4554140">
                <a:tc>
                  <a:txBody>
                    <a:bodyPr/>
                    <a:lstStyle/>
                    <a:p>
                      <a:pPr marL="0" lv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lang="en-GB" sz="1600" b="0" i="0" u="none" strike="noStrike" noProof="0">
                        <a:latin typeface="Corbel"/>
                      </a:endParaRPr>
                    </a:p>
                    <a:p>
                      <a:pPr marL="0" lv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lang="en-GB" sz="1600" b="0" i="0" u="none" strike="noStrike" noProof="0">
                        <a:latin typeface="Corbel"/>
                      </a:endParaRPr>
                    </a:p>
                    <a:p>
                      <a:pPr marL="0" lv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lang="en-GB" sz="1200" b="0" i="0" u="none" strike="noStrike" noProof="0">
                        <a:latin typeface="Corbel"/>
                      </a:endParaRPr>
                    </a:p>
                    <a:p>
                      <a:pPr marL="0" lv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lang="en-GB" sz="1200" b="0" i="0" u="none" strike="noStrike" noProof="0">
                        <a:latin typeface="Corbel"/>
                      </a:endParaRPr>
                    </a:p>
                    <a:p>
                      <a:pPr marL="0" lv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lang="en-GB" sz="1200" b="0" i="0" u="none" strike="noStrike" noProof="0">
                        <a:latin typeface="Corbel"/>
                      </a:endParaRPr>
                    </a:p>
                    <a:p>
                      <a:pPr marL="0" lv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lang="en-GB" sz="1200" b="0" i="0" u="none" strike="noStrike" noProof="0">
                        <a:latin typeface="Corbel"/>
                      </a:endParaRPr>
                    </a:p>
                    <a:p>
                      <a:pPr marL="0" lv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lang="en-GB" sz="1800" b="0" i="0" u="none" strike="noStrike" noProof="0">
                        <a:solidFill>
                          <a:schemeClr val="tx1"/>
                        </a:solidFill>
                        <a:latin typeface="Corbel"/>
                      </a:endParaRPr>
                    </a:p>
                    <a:p>
                      <a:pPr marL="0" lv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800" b="0" i="0" u="none" strike="noStrike" noProof="0" dirty="0">
                          <a:solidFill>
                            <a:schemeClr val="tx1"/>
                          </a:solidFill>
                          <a:latin typeface="Corbel"/>
                        </a:rPr>
                        <a:t>Earn a degree by graduating from a university.</a:t>
                      </a:r>
                      <a:endParaRPr lang="en-US" sz="1800" b="0" i="0" u="none" strike="noStrike" noProof="0" dirty="0">
                        <a:solidFill>
                          <a:schemeClr val="tx1"/>
                        </a:solidFill>
                        <a:latin typeface="Corbel"/>
                      </a:endParaRPr>
                    </a:p>
                    <a:p>
                      <a:pPr marL="0" lv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lang="en-GB" sz="1600" b="0" i="0" u="none" strike="noStrike" noProof="0">
                        <a:latin typeface="Corbel"/>
                      </a:endParaRPr>
                    </a:p>
                    <a:p>
                      <a:pPr lvl="0">
                        <a:buNone/>
                      </a:pPr>
                      <a:endParaRPr lang="en-GB"/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6405545"/>
                  </a:ext>
                </a:extLst>
              </a:tr>
            </a:tbl>
          </a:graphicData>
        </a:graphic>
      </p:graphicFrame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A61145A5-0CB6-7A9D-C97D-DCFA6EE9504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61952729"/>
              </p:ext>
            </p:extLst>
          </p:nvPr>
        </p:nvGraphicFramePr>
        <p:xfrm>
          <a:off x="1924050" y="257175"/>
          <a:ext cx="1971391" cy="1464415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1971391">
                  <a:extLst>
                    <a:ext uri="{9D8B030D-6E8A-4147-A177-3AD203B41FA5}">
                      <a16:colId xmlns:a16="http://schemas.microsoft.com/office/drawing/2014/main" val="3985253664"/>
                    </a:ext>
                  </a:extLst>
                </a:gridCol>
              </a:tblGrid>
              <a:tr h="1464415">
                <a:tc>
                  <a:txBody>
                    <a:bodyPr/>
                    <a:lstStyle/>
                    <a:p>
                      <a:pPr marL="0" lv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800" b="1" i="0" u="none" strike="noStrike" noProof="0" dirty="0">
                          <a:latin typeface="Corbel"/>
                        </a:rPr>
                        <a:t>What are your specific</a:t>
                      </a:r>
                    </a:p>
                    <a:p>
                      <a:pPr marL="0" lv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800" b="1" i="0" u="none" strike="noStrike" noProof="0" dirty="0">
                          <a:latin typeface="Corbel"/>
                        </a:rPr>
                        <a:t>career goals?</a:t>
                      </a:r>
                      <a:endParaRPr lang="en-GB" dirty="0"/>
                    </a:p>
                  </a:txBody>
                  <a:tcPr>
                    <a:solidFill>
                      <a:schemeClr val="tx1">
                        <a:lumMod val="75000"/>
                        <a:lumOff val="2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92540550"/>
                  </a:ext>
                </a:extLst>
              </a:tr>
            </a:tbl>
          </a:graphicData>
        </a:graphic>
      </p:graphicFrame>
      <p:graphicFrame>
        <p:nvGraphicFramePr>
          <p:cNvPr id="6" name="Table 4">
            <a:extLst>
              <a:ext uri="{FF2B5EF4-FFF2-40B4-BE49-F238E27FC236}">
                <a16:creationId xmlns:a16="http://schemas.microsoft.com/office/drawing/2014/main" id="{0AA295E2-2692-91E7-1568-CA8C9BEE411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11275760"/>
              </p:ext>
            </p:extLst>
          </p:nvPr>
        </p:nvGraphicFramePr>
        <p:xfrm>
          <a:off x="7705724" y="228600"/>
          <a:ext cx="1953532" cy="1508572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1953532">
                  <a:extLst>
                    <a:ext uri="{9D8B030D-6E8A-4147-A177-3AD203B41FA5}">
                      <a16:colId xmlns:a16="http://schemas.microsoft.com/office/drawing/2014/main" val="3985253664"/>
                    </a:ext>
                  </a:extLst>
                </a:gridCol>
              </a:tblGrid>
              <a:tr h="1508572">
                <a:tc>
                  <a:txBody>
                    <a:bodyPr/>
                    <a:lstStyle/>
                    <a:p>
                      <a:pPr marL="0" lv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800" b="1" i="0" u="none" strike="noStrike" noProof="0" dirty="0">
                          <a:latin typeface="Corbel"/>
                        </a:rPr>
                        <a:t>What actions are you</a:t>
                      </a:r>
                    </a:p>
                    <a:p>
                      <a:pPr marL="0" lv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800" b="1" i="0" u="none" strike="noStrike" noProof="0" dirty="0">
                          <a:latin typeface="Corbel"/>
                        </a:rPr>
                        <a:t>going to take?</a:t>
                      </a:r>
                    </a:p>
                    <a:p>
                      <a:pPr lvl="0">
                        <a:buNone/>
                      </a:pPr>
                      <a:endParaRPr lang="en-GB"/>
                    </a:p>
                  </a:txBody>
                  <a:tcPr>
                    <a:solidFill>
                      <a:schemeClr val="tx1">
                        <a:lumMod val="65000"/>
                        <a:lumOff val="3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92540550"/>
                  </a:ext>
                </a:extLst>
              </a:tr>
            </a:tbl>
          </a:graphicData>
        </a:graphic>
      </p:graphicFrame>
      <p:graphicFrame>
        <p:nvGraphicFramePr>
          <p:cNvPr id="7" name="Table 4">
            <a:extLst>
              <a:ext uri="{FF2B5EF4-FFF2-40B4-BE49-F238E27FC236}">
                <a16:creationId xmlns:a16="http://schemas.microsoft.com/office/drawing/2014/main" id="{984F24C4-C5DB-49A7-F87C-FE847037098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25337706"/>
              </p:ext>
            </p:extLst>
          </p:nvPr>
        </p:nvGraphicFramePr>
        <p:xfrm>
          <a:off x="9696450" y="209550"/>
          <a:ext cx="2024959" cy="1536165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2024959">
                  <a:extLst>
                    <a:ext uri="{9D8B030D-6E8A-4147-A177-3AD203B41FA5}">
                      <a16:colId xmlns:a16="http://schemas.microsoft.com/office/drawing/2014/main" val="3985253664"/>
                    </a:ext>
                  </a:extLst>
                </a:gridCol>
              </a:tblGrid>
              <a:tr h="1536165">
                <a:tc>
                  <a:txBody>
                    <a:bodyPr/>
                    <a:lstStyle/>
                    <a:p>
                      <a:pPr marL="0" lv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800" b="1" i="0" u="none" strike="noStrike" noProof="0" dirty="0">
                          <a:latin typeface="Corbel"/>
                        </a:rPr>
                        <a:t>When are you</a:t>
                      </a:r>
                    </a:p>
                    <a:p>
                      <a:pPr marL="0" lv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800" b="1" i="0" u="none" strike="noStrike" noProof="0" dirty="0">
                          <a:latin typeface="Corbel"/>
                        </a:rPr>
                        <a:t>going to complete</a:t>
                      </a:r>
                    </a:p>
                    <a:p>
                      <a:pPr marL="0" lv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800" b="1" i="0" u="none" strike="noStrike" noProof="0" dirty="0">
                          <a:latin typeface="Corbel"/>
                        </a:rPr>
                        <a:t>your training by?</a:t>
                      </a:r>
                    </a:p>
                    <a:p>
                      <a:pPr lvl="0">
                        <a:buNone/>
                      </a:pPr>
                      <a:endParaRPr lang="en-GB"/>
                    </a:p>
                  </a:txBody>
                  <a:tcPr>
                    <a:solidFill>
                      <a:schemeClr val="tx1">
                        <a:lumMod val="75000"/>
                        <a:lumOff val="2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92540550"/>
                  </a:ext>
                </a:extLst>
              </a:tr>
            </a:tbl>
          </a:graphicData>
        </a:graphic>
      </p:graphicFrame>
      <p:graphicFrame>
        <p:nvGraphicFramePr>
          <p:cNvPr id="8" name="Table 4">
            <a:extLst>
              <a:ext uri="{FF2B5EF4-FFF2-40B4-BE49-F238E27FC236}">
                <a16:creationId xmlns:a16="http://schemas.microsoft.com/office/drawing/2014/main" id="{0D501AB3-DE6C-463F-5B8B-0DDBAD60E8C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00710942"/>
              </p:ext>
            </p:extLst>
          </p:nvPr>
        </p:nvGraphicFramePr>
        <p:xfrm>
          <a:off x="3914774" y="257175"/>
          <a:ext cx="1846375" cy="1463040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1846375">
                  <a:extLst>
                    <a:ext uri="{9D8B030D-6E8A-4147-A177-3AD203B41FA5}">
                      <a16:colId xmlns:a16="http://schemas.microsoft.com/office/drawing/2014/main" val="3985253664"/>
                    </a:ext>
                  </a:extLst>
                </a:gridCol>
              </a:tblGrid>
              <a:tr h="1142964">
                <a:tc>
                  <a:txBody>
                    <a:bodyPr/>
                    <a:lstStyle/>
                    <a:p>
                      <a:pPr marL="0" lv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800" b="1" i="0" u="none" strike="noStrike" noProof="0" dirty="0">
                          <a:latin typeface="Corbel"/>
                        </a:rPr>
                        <a:t>What are the key skills</a:t>
                      </a:r>
                    </a:p>
                    <a:p>
                      <a:pPr marL="0" lv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800" b="1" i="0" u="none" strike="noStrike" noProof="0" dirty="0">
                          <a:latin typeface="Corbel"/>
                        </a:rPr>
                        <a:t>needed for each one</a:t>
                      </a:r>
                    </a:p>
                    <a:p>
                      <a:pPr marL="0" lv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800" b="1" i="0" u="none" strike="noStrike" noProof="0" dirty="0">
                          <a:latin typeface="Corbel"/>
                        </a:rPr>
                        <a:t>of your goals?</a:t>
                      </a:r>
                      <a:endParaRPr lang="en-GB" dirty="0"/>
                    </a:p>
                  </a:txBody>
                  <a:tcPr>
                    <a:solidFill>
                      <a:schemeClr val="tx1">
                        <a:lumMod val="65000"/>
                        <a:lumOff val="3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92540550"/>
                  </a:ext>
                </a:extLst>
              </a:tr>
            </a:tbl>
          </a:graphicData>
        </a:graphic>
      </p:graphicFrame>
      <p:graphicFrame>
        <p:nvGraphicFramePr>
          <p:cNvPr id="9" name="Table 4">
            <a:extLst>
              <a:ext uri="{FF2B5EF4-FFF2-40B4-BE49-F238E27FC236}">
                <a16:creationId xmlns:a16="http://schemas.microsoft.com/office/drawing/2014/main" id="{A2CB1B62-01CB-CDCE-49FB-C9FE6DA08E2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64509380"/>
              </p:ext>
            </p:extLst>
          </p:nvPr>
        </p:nvGraphicFramePr>
        <p:xfrm>
          <a:off x="5791199" y="209550"/>
          <a:ext cx="1846375" cy="1526405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1846375">
                  <a:extLst>
                    <a:ext uri="{9D8B030D-6E8A-4147-A177-3AD203B41FA5}">
                      <a16:colId xmlns:a16="http://schemas.microsoft.com/office/drawing/2014/main" val="3985253664"/>
                    </a:ext>
                  </a:extLst>
                </a:gridCol>
              </a:tblGrid>
              <a:tr h="1526405">
                <a:tc>
                  <a:txBody>
                    <a:bodyPr/>
                    <a:lstStyle/>
                    <a:p>
                      <a:pPr marL="0" lv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800" b="1" i="0" u="none" strike="noStrike" noProof="0" dirty="0">
                          <a:latin typeface="Corbel"/>
                        </a:rPr>
                        <a:t>What skills do you</a:t>
                      </a:r>
                    </a:p>
                    <a:p>
                      <a:pPr marL="0" lv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800" b="1" i="0" u="none" strike="noStrike" noProof="0" dirty="0">
                          <a:latin typeface="Corbel"/>
                        </a:rPr>
                        <a:t>need to work on?</a:t>
                      </a:r>
                      <a:endParaRPr lang="en-GB" dirty="0"/>
                    </a:p>
                  </a:txBody>
                  <a:tcPr>
                    <a:solidFill>
                      <a:schemeClr val="tx1">
                        <a:lumMod val="75000"/>
                        <a:lumOff val="2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92540550"/>
                  </a:ext>
                </a:extLst>
              </a:tr>
            </a:tbl>
          </a:graphicData>
        </a:graphic>
      </p:graphicFrame>
      <p:graphicFrame>
        <p:nvGraphicFramePr>
          <p:cNvPr id="17" name="Table 17">
            <a:extLst>
              <a:ext uri="{FF2B5EF4-FFF2-40B4-BE49-F238E27FC236}">
                <a16:creationId xmlns:a16="http://schemas.microsoft.com/office/drawing/2014/main" id="{3838B8DD-B18D-6261-064E-1D28A2D9809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30943438"/>
              </p:ext>
            </p:extLst>
          </p:nvPr>
        </p:nvGraphicFramePr>
        <p:xfrm>
          <a:off x="1933575" y="1743075"/>
          <a:ext cx="2158915" cy="4571954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2158915">
                  <a:extLst>
                    <a:ext uri="{9D8B030D-6E8A-4147-A177-3AD203B41FA5}">
                      <a16:colId xmlns:a16="http://schemas.microsoft.com/office/drawing/2014/main" val="682595370"/>
                    </a:ext>
                  </a:extLst>
                </a:gridCol>
              </a:tblGrid>
              <a:tr h="736542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400" b="0" i="0" u="none" strike="noStrike" noProof="0" dirty="0">
                          <a:latin typeface="Corbel"/>
                        </a:rPr>
                        <a:t> 1. Change into a new career path.</a:t>
                      </a:r>
                    </a:p>
                    <a:p>
                      <a:pPr lvl="0">
                        <a:buNone/>
                      </a:pPr>
                      <a:endParaRPr lang="en-GB" sz="1400" b="0" i="0" u="none" strike="noStrike" noProof="0">
                        <a:latin typeface="Corbel"/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622140589"/>
                  </a:ext>
                </a:extLst>
              </a:tr>
              <a:tr h="952119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400" b="0" i="0" u="none" strike="noStrike" noProof="0" dirty="0">
                          <a:latin typeface="Corbel"/>
                        </a:rPr>
                        <a:t>                        </a:t>
                      </a:r>
                      <a:endParaRPr lang="en-US" sz="1400" dirty="0"/>
                    </a:p>
                    <a:p>
                      <a:pPr lvl="0">
                        <a:buNone/>
                      </a:pPr>
                      <a:r>
                        <a:rPr lang="en-GB" sz="1400" b="0" i="0" u="none" strike="noStrike" noProof="0" dirty="0"/>
                        <a:t>2.        Digital marketing tool (such as automated marketing software)</a:t>
                      </a:r>
                      <a:endParaRPr lang="en-GB" sz="140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533044044"/>
                  </a:ext>
                </a:extLst>
              </a:tr>
              <a:tr h="2308431">
                <a:tc>
                  <a:txBody>
                    <a:bodyPr/>
                    <a:lstStyle/>
                    <a:p>
                      <a:pPr lv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400" b="0" i="0" u="none" strike="noStrike" noProof="0" dirty="0">
                          <a:latin typeface="Corbel"/>
                        </a:rPr>
                        <a:t>3.    Improve my time management skills</a:t>
                      </a:r>
                      <a:r>
                        <a:rPr lang="en-GB" sz="1800" b="0" i="0" u="none" strike="noStrike" noProof="0" dirty="0">
                          <a:latin typeface="Corbel"/>
                        </a:rPr>
                        <a:t>.</a:t>
                      </a:r>
                    </a:p>
                    <a:p>
                      <a:pPr marL="0" lvl="0" indent="0" algn="l">
                        <a:lnSpc>
                          <a:spcPct val="100000"/>
                        </a:lnSpc>
                        <a:buNone/>
                      </a:pPr>
                      <a:r>
                        <a:rPr lang="en-GB" sz="1400" b="0" i="0" u="none" strike="noStrike" noProof="0" dirty="0">
                          <a:latin typeface="Corbel"/>
                        </a:rPr>
                        <a:t>4.    keep my options open and </a:t>
                      </a:r>
                      <a:r>
                        <a:rPr lang="en-GB" sz="1400" b="0" i="0" u="none" strike="noStrike" noProof="0" dirty="0" err="1">
                          <a:latin typeface="Corbel"/>
                        </a:rPr>
                        <a:t>and</a:t>
                      </a:r>
                      <a:r>
                        <a:rPr lang="en-GB" sz="1400" b="0" i="0" u="none" strike="noStrike" noProof="0" dirty="0">
                          <a:latin typeface="Corbel"/>
                        </a:rPr>
                        <a:t> get more knowledge on technology  (example)</a:t>
                      </a:r>
                      <a:endParaRPr lang="en-US" sz="1400" b="0" i="0" u="none" strike="noStrike" noProof="0" dirty="0">
                        <a:latin typeface="Corbel"/>
                      </a:endParaRPr>
                    </a:p>
                    <a:p>
                      <a:pPr marL="171450" lvl="0" indent="-17145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,Sans-Serif"/>
                        <a:buChar char="•"/>
                      </a:pPr>
                      <a:r>
                        <a:rPr lang="en-GB" sz="1400" b="0" i="0" u="none" strike="noStrike" noProof="0" dirty="0">
                          <a:latin typeface="Corbel"/>
                        </a:rPr>
                        <a:t>Programming</a:t>
                      </a:r>
                    </a:p>
                    <a:p>
                      <a:pPr marL="171450" lvl="0" indent="-17145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,Sans-Serif"/>
                        <a:buChar char="•"/>
                      </a:pPr>
                      <a:r>
                        <a:rPr lang="en-GB" sz="1400" b="0" i="0" u="none" strike="noStrike" noProof="0" dirty="0">
                          <a:latin typeface="Corbel"/>
                        </a:rPr>
                        <a:t>Graphic Design (like InDesign and Photoshop)</a:t>
                      </a:r>
                      <a:endParaRPr lang="en-GB" sz="140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69835347"/>
                  </a:ext>
                </a:extLst>
              </a:tr>
              <a:tr h="574862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696233082"/>
                  </a:ext>
                </a:extLst>
              </a:tr>
            </a:tbl>
          </a:graphicData>
        </a:graphic>
      </p:graphicFrame>
      <p:graphicFrame>
        <p:nvGraphicFramePr>
          <p:cNvPr id="5" name="Table 9">
            <a:extLst>
              <a:ext uri="{FF2B5EF4-FFF2-40B4-BE49-F238E27FC236}">
                <a16:creationId xmlns:a16="http://schemas.microsoft.com/office/drawing/2014/main" id="{BFADE28E-EB67-38FC-A395-4D69A2B9E34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60602158"/>
              </p:ext>
            </p:extLst>
          </p:nvPr>
        </p:nvGraphicFramePr>
        <p:xfrm>
          <a:off x="4076700" y="1771650"/>
          <a:ext cx="1703498" cy="4550603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703498">
                  <a:extLst>
                    <a:ext uri="{9D8B030D-6E8A-4147-A177-3AD203B41FA5}">
                      <a16:colId xmlns:a16="http://schemas.microsoft.com/office/drawing/2014/main" val="1031701984"/>
                    </a:ext>
                  </a:extLst>
                </a:gridCol>
              </a:tblGrid>
              <a:tr h="1330344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400" b="0" i="0" u="none" strike="noStrike" baseline="0" noProof="0" dirty="0">
                          <a:solidFill>
                            <a:schemeClr val="tx1"/>
                          </a:solidFill>
                          <a:latin typeface="Times New Roman"/>
                        </a:rPr>
                        <a:t>1.Communication, teamwork and leadership skills.[1] improving and updating my cv</a:t>
                      </a:r>
                      <a:endParaRPr lang="en-US" sz="1400" b="0">
                        <a:solidFill>
                          <a:schemeClr val="tx1"/>
                        </a:solidFill>
                        <a:latin typeface="Times New Roman"/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0849220"/>
                  </a:ext>
                </a:extLst>
              </a:tr>
              <a:tr h="984801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400" b="0" i="0" u="none" strike="noStrike" baseline="0" noProof="0" dirty="0">
                          <a:solidFill>
                            <a:srgbClr val="000000"/>
                          </a:solidFill>
                          <a:latin typeface="Corbel"/>
                        </a:rPr>
                        <a:t>2.</a:t>
                      </a:r>
                      <a:r>
                        <a:rPr lang="en-GB" sz="1400" b="0" i="0" u="none" strike="noStrike" baseline="0" noProof="0" dirty="0">
                          <a:solidFill>
                            <a:srgbClr val="000000"/>
                          </a:solidFill>
                          <a:latin typeface="Times New Roman"/>
                        </a:rPr>
                        <a:t>Understanding and getting more knowledge on basic design skill</a:t>
                      </a:r>
                      <a:r>
                        <a:rPr lang="en-GB" sz="1400" b="0" i="0" u="none" strike="noStrike" baseline="0" noProof="0" dirty="0">
                          <a:solidFill>
                            <a:srgbClr val="000000"/>
                          </a:solidFill>
                          <a:latin typeface="Corbel"/>
                        </a:rPr>
                        <a:t>s</a:t>
                      </a:r>
                      <a:endParaRPr lang="en-US" sz="140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525115391"/>
                  </a:ext>
                </a:extLst>
              </a:tr>
              <a:tr h="1209401">
                <a:tc>
                  <a:txBody>
                    <a:bodyPr/>
                    <a:lstStyle/>
                    <a:p>
                      <a:pPr marL="0" lvl="0" indent="0" algn="l">
                        <a:lnSpc>
                          <a:spcPct val="100000"/>
                        </a:lnSpc>
                      </a:pPr>
                      <a:r>
                        <a:rPr lang="en-GB" sz="1400" dirty="0">
                          <a:latin typeface="Times New Roman"/>
                        </a:rPr>
                        <a:t>3.Planning , creative daily planner, setting boundaries and saying no</a:t>
                      </a:r>
                    </a:p>
                    <a:p>
                      <a:pPr lvl="0">
                        <a:buNone/>
                      </a:pPr>
                      <a:r>
                        <a:rPr lang="en-GB" sz="1400" b="0" i="0" u="none" strike="noStrike" baseline="0" noProof="0" dirty="0">
                          <a:solidFill>
                            <a:srgbClr val="000000"/>
                          </a:solidFill>
                          <a:latin typeface="Times New Roman"/>
                        </a:rPr>
                        <a:t> [3] </a:t>
                      </a:r>
                      <a:endParaRPr lang="en-GB" sz="1400" dirty="0">
                        <a:latin typeface="Times New Roman"/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55904492"/>
                  </a:ext>
                </a:extLst>
              </a:tr>
              <a:tr h="984801">
                <a:tc>
                  <a:txBody>
                    <a:bodyPr/>
                    <a:lstStyle/>
                    <a:p>
                      <a:r>
                        <a:rPr lang="en-GB" sz="1400" dirty="0"/>
                        <a:t>4.</a:t>
                      </a:r>
                      <a:r>
                        <a:rPr lang="en-GB" sz="1400" b="0" i="0" u="none" strike="noStrike" noProof="0" dirty="0">
                          <a:latin typeface="Corbel"/>
                        </a:rPr>
                        <a:t>Web development, communication and problem solving  [4]</a:t>
                      </a:r>
                      <a:endParaRPr lang="en-GB" sz="140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46615572"/>
                  </a:ext>
                </a:extLst>
              </a:tr>
            </a:tbl>
          </a:graphicData>
        </a:graphic>
      </p:graphicFrame>
      <p:graphicFrame>
        <p:nvGraphicFramePr>
          <p:cNvPr id="10" name="Table 10">
            <a:extLst>
              <a:ext uri="{FF2B5EF4-FFF2-40B4-BE49-F238E27FC236}">
                <a16:creationId xmlns:a16="http://schemas.microsoft.com/office/drawing/2014/main" id="{4DC963E3-DF6A-6611-B3AE-F29DE7F41CB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07619767"/>
              </p:ext>
            </p:extLst>
          </p:nvPr>
        </p:nvGraphicFramePr>
        <p:xfrm>
          <a:off x="5734050" y="1743075"/>
          <a:ext cx="2007110" cy="4607752"/>
        </p:xfrm>
        <a:graphic>
          <a:graphicData uri="http://schemas.openxmlformats.org/drawingml/2006/table">
            <a:tbl>
              <a:tblPr firstRow="1" bandRow="1">
                <a:tableStyleId>{073A0DAA-6AF3-43AB-8588-CEC1D06C72B9}</a:tableStyleId>
              </a:tblPr>
              <a:tblGrid>
                <a:gridCol w="2007110">
                  <a:extLst>
                    <a:ext uri="{9D8B030D-6E8A-4147-A177-3AD203B41FA5}">
                      <a16:colId xmlns:a16="http://schemas.microsoft.com/office/drawing/2014/main" val="544595590"/>
                    </a:ext>
                  </a:extLst>
                </a:gridCol>
              </a:tblGrid>
              <a:tr h="1151938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400" b="0" i="0" u="none" strike="noStrike" baseline="0" noProof="0" dirty="0">
                          <a:solidFill>
                            <a:schemeClr val="tx1"/>
                          </a:solidFill>
                          <a:latin typeface="Times New Roman"/>
                        </a:rPr>
                        <a:t>1.Web development, communication and problem solving  [4]</a:t>
                      </a:r>
                      <a:endParaRPr lang="en-US" sz="1400" b="0" dirty="0">
                        <a:solidFill>
                          <a:schemeClr val="tx1"/>
                        </a:solidFill>
                        <a:latin typeface="Times New Roman"/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72885156"/>
                  </a:ext>
                </a:extLst>
              </a:tr>
              <a:tr h="1151938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400" b="0" i="0" u="none" strike="noStrike" baseline="0" noProof="0" dirty="0">
                          <a:solidFill>
                            <a:srgbClr val="000000"/>
                          </a:solidFill>
                          <a:latin typeface="Times New Roman"/>
                        </a:rPr>
                        <a:t>2.Understanding and getting more knowledge on basic design skills</a:t>
                      </a:r>
                      <a:endParaRPr lang="en-US" sz="1400" dirty="0">
                        <a:latin typeface="Times New Roman"/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68941408"/>
                  </a:ext>
                </a:extLst>
              </a:tr>
              <a:tr h="1151938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400" b="0" i="0" u="none" strike="noStrike" baseline="0" noProof="0" dirty="0">
                          <a:solidFill>
                            <a:srgbClr val="000000"/>
                          </a:solidFill>
                          <a:latin typeface="Corbel"/>
                        </a:rPr>
                        <a:t> 3.I need work on planning and organising my daily goals</a:t>
                      </a:r>
                      <a:endParaRPr lang="en-US" sz="140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08315625"/>
                  </a:ext>
                </a:extLst>
              </a:tr>
              <a:tr h="1151938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400" b="0" i="0" u="none" strike="noStrike" baseline="0" noProof="0" dirty="0">
                          <a:solidFill>
                            <a:srgbClr val="000000"/>
                          </a:solidFill>
                          <a:latin typeface="Times New Roman"/>
                        </a:rPr>
                        <a:t>Communication and understanding the concept of web development </a:t>
                      </a:r>
                      <a:endParaRPr lang="en-US" sz="1400" b="0" dirty="0">
                        <a:latin typeface="Times New Roman"/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395703866"/>
                  </a:ext>
                </a:extLst>
              </a:tr>
            </a:tbl>
          </a:graphicData>
        </a:graphic>
      </p:graphicFrame>
      <p:graphicFrame>
        <p:nvGraphicFramePr>
          <p:cNvPr id="11" name="Table 11">
            <a:extLst>
              <a:ext uri="{FF2B5EF4-FFF2-40B4-BE49-F238E27FC236}">
                <a16:creationId xmlns:a16="http://schemas.microsoft.com/office/drawing/2014/main" id="{640D3807-35D5-2044-0292-900EF782457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79712695"/>
              </p:ext>
            </p:extLst>
          </p:nvPr>
        </p:nvGraphicFramePr>
        <p:xfrm>
          <a:off x="7705725" y="1676400"/>
          <a:ext cx="2408947" cy="476101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408947">
                  <a:extLst>
                    <a:ext uri="{9D8B030D-6E8A-4147-A177-3AD203B41FA5}">
                      <a16:colId xmlns:a16="http://schemas.microsoft.com/office/drawing/2014/main" val="3553058021"/>
                    </a:ext>
                  </a:extLst>
                </a:gridCol>
              </a:tblGrid>
              <a:tr h="1130212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200" b="0" i="0" u="none" strike="noStrike" baseline="0" noProof="0" dirty="0">
                          <a:solidFill>
                            <a:schemeClr val="tx1"/>
                          </a:solidFill>
                          <a:latin typeface="Times New Roman"/>
                        </a:rPr>
                        <a:t>1.Complete my level 4 IT course including this module which learning in the digital era  and have a qualification that will open more career doors for me. </a:t>
                      </a:r>
                      <a:endParaRPr lang="en-US" sz="1200" b="0" dirty="0">
                        <a:solidFill>
                          <a:schemeClr val="tx1"/>
                        </a:solidFill>
                        <a:latin typeface="Times New Roman"/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24803929"/>
                  </a:ext>
                </a:extLst>
              </a:tr>
              <a:tr h="991106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400" b="0" i="0" u="none" strike="noStrike" baseline="0" noProof="0" dirty="0">
                          <a:solidFill>
                            <a:srgbClr val="000000"/>
                          </a:solidFill>
                          <a:latin typeface="Corbel"/>
                        </a:rPr>
                        <a:t>2</a:t>
                      </a:r>
                      <a:r>
                        <a:rPr lang="en-GB" sz="1200" b="0" i="0" u="none" strike="noStrike" baseline="0" noProof="0" dirty="0">
                          <a:solidFill>
                            <a:srgbClr val="000000"/>
                          </a:solidFill>
                          <a:latin typeface="Corbel"/>
                        </a:rPr>
                        <a:t>. Take extra time to do some research online on basic design skills and see if there's any courses for digital marketing so I can be qualified.</a:t>
                      </a:r>
                      <a:endParaRPr lang="en-US" sz="120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495673288"/>
                  </a:ext>
                </a:extLst>
              </a:tr>
              <a:tr h="956333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200" b="0" i="0" u="none" strike="noStrike" noProof="0" dirty="0">
                          <a:latin typeface="Corbel"/>
                        </a:rPr>
                        <a:t>3. Set myself a target and change my daily routine and follow it. Make a plan to see where I am today and were am I going to be this time next year.</a:t>
                      </a:r>
                      <a:endParaRPr lang="en-US" sz="120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236892375"/>
                  </a:ext>
                </a:extLst>
              </a:tr>
              <a:tr h="1530137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200" b="0" i="0" u="none" strike="noStrike" baseline="0" noProof="0" dirty="0">
                          <a:solidFill>
                            <a:srgbClr val="000000"/>
                          </a:solidFill>
                          <a:latin typeface="Corbel"/>
                        </a:rPr>
                        <a:t>Having positive mindset and being confident around people communication is an essential  for programmers. No programmer works alone there will always be other people affected by your work.[5]</a:t>
                      </a:r>
                      <a:endParaRPr lang="en-US" sz="120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301745628"/>
                  </a:ext>
                </a:extLst>
              </a:tr>
            </a:tbl>
          </a:graphicData>
        </a:graphic>
      </p:graphicFrame>
      <p:graphicFrame>
        <p:nvGraphicFramePr>
          <p:cNvPr id="12" name="Table 12">
            <a:extLst>
              <a:ext uri="{FF2B5EF4-FFF2-40B4-BE49-F238E27FC236}">
                <a16:creationId xmlns:a16="http://schemas.microsoft.com/office/drawing/2014/main" id="{10C03DB3-BACA-428B-1AE7-5308637FC52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81090585"/>
              </p:ext>
            </p:extLst>
          </p:nvPr>
        </p:nvGraphicFramePr>
        <p:xfrm>
          <a:off x="10067925" y="1666875"/>
          <a:ext cx="1998180" cy="473289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98180">
                  <a:extLst>
                    <a:ext uri="{9D8B030D-6E8A-4147-A177-3AD203B41FA5}">
                      <a16:colId xmlns:a16="http://schemas.microsoft.com/office/drawing/2014/main" val="3092983963"/>
                    </a:ext>
                  </a:extLst>
                </a:gridCol>
              </a:tblGrid>
              <a:tr h="1151983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200" b="0" i="0" u="none" strike="noStrike" baseline="0" noProof="0" dirty="0">
                          <a:solidFill>
                            <a:schemeClr val="tx1"/>
                          </a:solidFill>
                          <a:latin typeface="Corbel"/>
                        </a:rPr>
                        <a:t>12 months</a:t>
                      </a:r>
                      <a:endParaRPr lang="en-US" sz="1200" b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65685364"/>
                  </a:ext>
                </a:extLst>
              </a:tr>
              <a:tr h="1151983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200" b="0" i="0" u="none" strike="noStrike" baseline="0" noProof="0" dirty="0">
                          <a:solidFill>
                            <a:srgbClr val="000000"/>
                          </a:solidFill>
                          <a:latin typeface="Corbel"/>
                        </a:rPr>
                        <a:t>24 months</a:t>
                      </a:r>
                      <a:endParaRPr lang="en-US" sz="1200"/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847382785"/>
                  </a:ext>
                </a:extLst>
              </a:tr>
              <a:tr h="1151983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200" b="0" i="0" u="none" strike="noStrike" baseline="0" noProof="0" dirty="0">
                          <a:solidFill>
                            <a:srgbClr val="000000"/>
                          </a:solidFill>
                          <a:latin typeface="Corbel"/>
                        </a:rPr>
                        <a:t>12 months</a:t>
                      </a:r>
                      <a:endParaRPr lang="en-US" sz="1200"/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688379248"/>
                  </a:ext>
                </a:extLst>
              </a:tr>
              <a:tr h="1276945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200" b="0" i="0" u="none" strike="noStrike" baseline="0" noProof="0" dirty="0">
                          <a:solidFill>
                            <a:srgbClr val="000000"/>
                          </a:solidFill>
                          <a:latin typeface="Corbel"/>
                        </a:rPr>
                        <a:t>36 months</a:t>
                      </a:r>
                      <a:endParaRPr lang="en-US" sz="120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8918087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9266059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Glasses on top of a book">
            <a:extLst>
              <a:ext uri="{FF2B5EF4-FFF2-40B4-BE49-F238E27FC236}">
                <a16:creationId xmlns:a16="http://schemas.microsoft.com/office/drawing/2014/main" id="{31B30C72-44FF-E394-98A1-ABDA9244C86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22769" r="9085" b="-7"/>
          <a:stretch/>
        </p:blipFill>
        <p:spPr>
          <a:xfrm>
            <a:off x="20" y="10"/>
            <a:ext cx="12191981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17EFB019-79E3-2F3B-0751-3F098EAC31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4553" y="3091928"/>
            <a:ext cx="9078562" cy="238760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6600"/>
              <a:t>references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A600063C-A48F-F173-D17B-B5C35437EA48}"/>
              </a:ext>
            </a:extLst>
          </p:cNvPr>
          <p:cNvSpPr/>
          <p:nvPr/>
        </p:nvSpPr>
        <p:spPr>
          <a:xfrm>
            <a:off x="1495392" y="649725"/>
            <a:ext cx="5727005" cy="5754684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3F59794-6F54-BFE3-9B55-C466108EF7C9}"/>
              </a:ext>
            </a:extLst>
          </p:cNvPr>
          <p:cNvSpPr txBox="1"/>
          <p:nvPr/>
        </p:nvSpPr>
        <p:spPr>
          <a:xfrm>
            <a:off x="1674429" y="622242"/>
            <a:ext cx="2383769" cy="529375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US">
              <a:cs typeface="Arial"/>
            </a:endParaRPr>
          </a:p>
          <a:p>
            <a:r>
              <a:rPr lang="en-US">
                <a:ea typeface="Calibri"/>
                <a:cs typeface="Calibri"/>
              </a:rPr>
              <a:t>[1]</a:t>
            </a:r>
            <a:r>
              <a:rPr lang="en-US" sz="900">
                <a:ea typeface="Calibri"/>
                <a:cs typeface="Calibri"/>
              </a:rPr>
              <a:t>Career Services (2019). 10 Essential Skills You’ll Need for Career Success. [online] CU Boulder Today. Available at: </a:t>
            </a:r>
            <a:r>
              <a:rPr lang="en-US" sz="900">
                <a:ea typeface="Calibri"/>
                <a:cs typeface="Calibri"/>
                <a:hlinkClick r:id="rId3"/>
              </a:rPr>
              <a:t>https://www.colorado.edu/today/2019/04/17/10-essential-skills-youll-need-career-success</a:t>
            </a:r>
            <a:r>
              <a:rPr lang="en-US" sz="900">
                <a:ea typeface="Calibri"/>
                <a:cs typeface="Calibri"/>
              </a:rPr>
              <a:t>.</a:t>
            </a:r>
            <a:endParaRPr lang="en-US" sz="900" b="1">
              <a:cs typeface="Calibri"/>
            </a:endParaRPr>
          </a:p>
          <a:p>
            <a:endParaRPr lang="en-US" sz="1100">
              <a:cs typeface="Calibri"/>
            </a:endParaRPr>
          </a:p>
          <a:p>
            <a:r>
              <a:rPr lang="en-US" sz="1600">
                <a:cs typeface="Calibri"/>
              </a:rPr>
              <a:t>[2]</a:t>
            </a:r>
            <a:r>
              <a:rPr lang="en-US" sz="1100">
                <a:cs typeface="Calibri"/>
              </a:rPr>
              <a:t> </a:t>
            </a:r>
            <a:r>
              <a:rPr lang="en-US" sz="800" err="1">
                <a:cs typeface="Calibri"/>
              </a:rPr>
              <a:t>BrainStation</a:t>
            </a:r>
            <a:r>
              <a:rPr lang="en-US" sz="800">
                <a:cs typeface="Calibri"/>
              </a:rPr>
              <a:t>. (n.d.). What Skills Do You Need to Be a Digital Marketer? (2021 Guide) | </a:t>
            </a:r>
            <a:r>
              <a:rPr lang="en-US" sz="800" err="1">
                <a:cs typeface="Calibri"/>
              </a:rPr>
              <a:t>BrainStation</a:t>
            </a:r>
            <a:r>
              <a:rPr lang="en-US" sz="800">
                <a:cs typeface="Calibri"/>
              </a:rPr>
              <a:t>®. [online] Available at: </a:t>
            </a:r>
            <a:r>
              <a:rPr lang="en-US" sz="800">
                <a:cs typeface="Calibri"/>
                <a:hlinkClick r:id="rId4"/>
              </a:rPr>
              <a:t>https://brainstation.io/career-guides/what-skills-do-you-need-to-be-a-digital-marketer</a:t>
            </a:r>
          </a:p>
          <a:p>
            <a:endParaRPr lang="en-US" sz="800">
              <a:cs typeface="Calibri"/>
            </a:endParaRPr>
          </a:p>
          <a:p>
            <a:r>
              <a:rPr lang="en-US" sz="1600">
                <a:cs typeface="Calibri"/>
              </a:rPr>
              <a:t>[3]</a:t>
            </a:r>
            <a:r>
              <a:rPr lang="en-US" sz="800">
                <a:cs typeface="Calibri"/>
              </a:rPr>
              <a:t>Kos, B. (2020). The Complete List of Time Management Skills | Spica International. [online] www.spica.com. Available at: </a:t>
            </a:r>
            <a:r>
              <a:rPr lang="en-US" sz="800">
                <a:cs typeface="Calibri"/>
                <a:hlinkClick r:id="rId5"/>
              </a:rPr>
              <a:t>https://www.spica.com/blog/time-management-skills</a:t>
            </a:r>
            <a:r>
              <a:rPr lang="en-US" sz="800">
                <a:cs typeface="Calibri"/>
              </a:rPr>
              <a:t>.</a:t>
            </a:r>
          </a:p>
          <a:p>
            <a:endParaRPr lang="en-US" sz="800">
              <a:cs typeface="Calibri"/>
            </a:endParaRPr>
          </a:p>
          <a:p>
            <a:r>
              <a:rPr lang="en-US">
                <a:cs typeface="Calibri"/>
              </a:rPr>
              <a:t>[4]</a:t>
            </a:r>
            <a:r>
              <a:rPr lang="en-US" sz="800">
                <a:cs typeface="Calibri"/>
              </a:rPr>
              <a:t>University of Denver Boot Camps. (2020). 17 Skills All Programmers Need to Have (2021 List) | University of Denver Coding Boot Camp. [online] Available at: </a:t>
            </a:r>
            <a:r>
              <a:rPr lang="en-US" sz="800">
                <a:cs typeface="Calibri"/>
                <a:hlinkClick r:id="rId6"/>
              </a:rPr>
              <a:t>https://bootcamp.du.edu/blog/programming-skills/</a:t>
            </a:r>
            <a:r>
              <a:rPr lang="en-US" sz="800">
                <a:cs typeface="Calibri"/>
              </a:rPr>
              <a:t>.</a:t>
            </a:r>
          </a:p>
          <a:p>
            <a:endParaRPr lang="en-US" sz="800">
              <a:cs typeface="Calibri"/>
            </a:endParaRPr>
          </a:p>
          <a:p>
            <a:endParaRPr lang="en-US" sz="800">
              <a:cs typeface="Calibri"/>
            </a:endParaRPr>
          </a:p>
          <a:p>
            <a:r>
              <a:rPr lang="en-US">
                <a:cs typeface="Calibri"/>
              </a:rPr>
              <a:t>[5]</a:t>
            </a:r>
            <a:r>
              <a:rPr lang="en-US" sz="800">
                <a:cs typeface="Calibri"/>
              </a:rPr>
              <a:t>Springboard Blog. (2022). 19 Programming Skills to Start (or Grow) Your Career. [online] Available at: https://www.springboard.com/blog/software-engineering/programming-skills/.</a:t>
            </a:r>
          </a:p>
          <a:p>
            <a:endParaRPr lang="en-US" sz="800" b="1">
              <a:cs typeface="Calibri"/>
            </a:endParaRPr>
          </a:p>
        </p:txBody>
      </p:sp>
      <p:sp>
        <p:nvSpPr>
          <p:cNvPr id="3" name="Arrow: Left 2">
            <a:extLst>
              <a:ext uri="{FF2B5EF4-FFF2-40B4-BE49-F238E27FC236}">
                <a16:creationId xmlns:a16="http://schemas.microsoft.com/office/drawing/2014/main" id="{47BC9E3F-17B7-6982-B336-BD911F12ED56}"/>
              </a:ext>
            </a:extLst>
          </p:cNvPr>
          <p:cNvSpPr/>
          <p:nvPr/>
        </p:nvSpPr>
        <p:spPr>
          <a:xfrm>
            <a:off x="4782343" y="1230312"/>
            <a:ext cx="5916083" cy="3492498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4000" b="1" i="1" u="sng">
                <a:solidFill>
                  <a:schemeClr val="bg1"/>
                </a:solidFill>
                <a:latin typeface="Times New Roman"/>
                <a:cs typeface="Times New Roman"/>
              </a:rPr>
              <a:t>References </a:t>
            </a:r>
          </a:p>
        </p:txBody>
      </p:sp>
    </p:spTree>
    <p:extLst>
      <p:ext uri="{BB962C8B-B14F-4D97-AF65-F5344CB8AC3E}">
        <p14:creationId xmlns:p14="http://schemas.microsoft.com/office/powerpoint/2010/main" val="402129419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3" grpId="0" animBg="1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rallax">
  <a:themeElements>
    <a:clrScheme name="Parallax">
      <a:dk1>
        <a:sysClr val="windowText" lastClr="000000"/>
      </a:dk1>
      <a:lt1>
        <a:sysClr val="window" lastClr="FFFFFF"/>
      </a:lt1>
      <a:dk2>
        <a:srgbClr val="212121"/>
      </a:dk2>
      <a:lt2>
        <a:srgbClr val="CDD0D1"/>
      </a:lt2>
      <a:accent1>
        <a:srgbClr val="30ACEC"/>
      </a:accent1>
      <a:accent2>
        <a:srgbClr val="80C34F"/>
      </a:accent2>
      <a:accent3>
        <a:srgbClr val="E29D3E"/>
      </a:accent3>
      <a:accent4>
        <a:srgbClr val="D64A3B"/>
      </a:accent4>
      <a:accent5>
        <a:srgbClr val="D64787"/>
      </a:accent5>
      <a:accent6>
        <a:srgbClr val="A666E1"/>
      </a:accent6>
      <a:hlink>
        <a:srgbClr val="3085ED"/>
      </a:hlink>
      <a:folHlink>
        <a:srgbClr val="82B6F4"/>
      </a:folHlink>
    </a:clrScheme>
    <a:fontScheme name="Parallax">
      <a:maj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arallax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04000"/>
              </a:schemeClr>
            </a:gs>
            <a:gs pos="100000">
              <a:schemeClr val="phClr">
                <a:tint val="84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2000"/>
              </a:schemeClr>
            </a:gs>
            <a:gs pos="100000">
              <a:schemeClr val="phClr">
                <a:shade val="88000"/>
                <a:lumMod val="94000"/>
              </a:schemeClr>
            </a:gs>
          </a:gsLst>
          <a:path path="circle">
            <a:fillToRect l="50000" t="100000" r="100000" b="50000"/>
          </a:path>
        </a:gradFill>
      </a:fillStyleLst>
      <a:lnStyleLst>
        <a:ln w="9525" cap="rnd" cmpd="sng" algn="ctr">
          <a:solidFill>
            <a:schemeClr val="phClr">
              <a:tint val="6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reflection blurRad="12700" stA="26000" endPos="32000" dist="12700" dir="5400000" sy="-100000" rotWithShape="0"/>
          </a:effectLst>
        </a:effectStyle>
        <a:effectStyle>
          <a:effectLst>
            <a:outerShdw blurRad="38100" dist="25400" dir="5400000" rotWithShape="0">
              <a:srgbClr val="000000">
                <a:alpha val="6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25400" h="127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98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76000"/>
                <a:satMod val="180000"/>
              </a:schemeClr>
              <a:schemeClr val="phClr">
                <a:tint val="80000"/>
                <a:satMod val="120000"/>
                <a:lumMod val="18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allax" id="{3388167B-A2EB-4685-9635-1831D9AEF8C4}" vid="{4F7A876A-7598-49CA-AFC8-8EDA2551E4A7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3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4" baseType="lpstr">
      <vt:lpstr>Parallax</vt:lpstr>
      <vt:lpstr>Personal Development (PDP)  Plan </vt:lpstr>
      <vt:lpstr>PowerPoint Presentation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revision>204</cp:revision>
  <dcterms:created xsi:type="dcterms:W3CDTF">2023-03-14T09:53:24Z</dcterms:created>
  <dcterms:modified xsi:type="dcterms:W3CDTF">2023-03-20T20:13:36Z</dcterms:modified>
</cp:coreProperties>
</file>