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9" r:id="rId5"/>
    <p:sldId id="266" r:id="rId6"/>
    <p:sldId id="261" r:id="rId7"/>
    <p:sldId id="263" r:id="rId8"/>
    <p:sldId id="264" r:id="rId9"/>
    <p:sldId id="265" r:id="rId10"/>
    <p:sldId id="267" r:id="rId11"/>
    <p:sldId id="268" r:id="rId12"/>
    <p:sldId id="269" r:id="rId13"/>
  </p:sldIdLst>
  <p:sldSz cx="7559675" cy="10691813"/>
  <p:notesSz cx="6858000" cy="9144000"/>
  <p:photoAlbum/>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D0D0"/>
    <a:srgbClr val="FFFFFF"/>
    <a:srgbClr val="F886A0"/>
    <a:srgbClr val="F8C0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8" d="100"/>
          <a:sy n="38" d="100"/>
        </p:scale>
        <p:origin x="221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microsoft.com/office/2016/11/relationships/changesInfo" Target="changesInfos/changesInfo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tableStyles" Target="tableStyles.xml" /><Relationship Id="rId2" Type="http://schemas.openxmlformats.org/officeDocument/2006/relationships/customXml" Target="../customXml/item2.xml" /><Relationship Id="rId16"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viewProps" Target="viewProps.xml" /><Relationship Id="rId10" Type="http://schemas.openxmlformats.org/officeDocument/2006/relationships/slide" Target="slides/slide6.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presProps" Target="pres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Sultana (1912524)" userId="6258a207-a036-46a8-ae0e-7373dab1e100" providerId="ADAL" clId="{DFB89605-E6C4-5F49-B60C-085E72BF67F0}"/>
    <pc:docChg chg="undo custSel addSld modSld">
      <pc:chgData name="Samina Sultana (1912524)" userId="6258a207-a036-46a8-ae0e-7373dab1e100" providerId="ADAL" clId="{DFB89605-E6C4-5F49-B60C-085E72BF67F0}" dt="2021-03-07T15:26:45.157" v="336" actId="20577"/>
      <pc:docMkLst>
        <pc:docMk/>
      </pc:docMkLst>
      <pc:sldChg chg="modSp">
        <pc:chgData name="Samina Sultana (1912524)" userId="6258a207-a036-46a8-ae0e-7373dab1e100" providerId="ADAL" clId="{DFB89605-E6C4-5F49-B60C-085E72BF67F0}" dt="2021-03-07T15:26:45.157" v="336" actId="20577"/>
        <pc:sldMkLst>
          <pc:docMk/>
          <pc:sldMk cId="1711898001" sldId="261"/>
        </pc:sldMkLst>
        <pc:spChg chg="mod">
          <ac:chgData name="Samina Sultana (1912524)" userId="6258a207-a036-46a8-ae0e-7373dab1e100" providerId="ADAL" clId="{DFB89605-E6C4-5F49-B60C-085E72BF67F0}" dt="2021-03-07T15:26:45.157" v="336" actId="20577"/>
          <ac:spMkLst>
            <pc:docMk/>
            <pc:sldMk cId="1711898001" sldId="261"/>
            <ac:spMk id="3" creationId="{190D524A-EF57-1A40-AD79-D265AF8F00F6}"/>
          </ac:spMkLst>
        </pc:spChg>
      </pc:sldChg>
      <pc:sldChg chg="modSp">
        <pc:chgData name="Samina Sultana (1912524)" userId="6258a207-a036-46a8-ae0e-7373dab1e100" providerId="ADAL" clId="{DFB89605-E6C4-5F49-B60C-085E72BF67F0}" dt="2021-03-04T13:35:08.869" v="43" actId="20577"/>
        <pc:sldMkLst>
          <pc:docMk/>
          <pc:sldMk cId="876223" sldId="263"/>
        </pc:sldMkLst>
        <pc:spChg chg="mod">
          <ac:chgData name="Samina Sultana (1912524)" userId="6258a207-a036-46a8-ae0e-7373dab1e100" providerId="ADAL" clId="{DFB89605-E6C4-5F49-B60C-085E72BF67F0}" dt="2021-03-04T13:35:08.869" v="43" actId="20577"/>
          <ac:spMkLst>
            <pc:docMk/>
            <pc:sldMk cId="876223" sldId="263"/>
            <ac:spMk id="2" creationId="{84837159-3538-AC41-B197-A6EA4A877082}"/>
          </ac:spMkLst>
        </pc:spChg>
      </pc:sldChg>
      <pc:sldChg chg="delSp modSp mod setBg">
        <pc:chgData name="Samina Sultana (1912524)" userId="6258a207-a036-46a8-ae0e-7373dab1e100" providerId="ADAL" clId="{DFB89605-E6C4-5F49-B60C-085E72BF67F0}" dt="2021-03-04T13:37:24.942" v="73" actId="22"/>
        <pc:sldMkLst>
          <pc:docMk/>
          <pc:sldMk cId="149718549" sldId="264"/>
        </pc:sldMkLst>
        <pc:spChg chg="mod">
          <ac:chgData name="Samina Sultana (1912524)" userId="6258a207-a036-46a8-ae0e-7373dab1e100" providerId="ADAL" clId="{DFB89605-E6C4-5F49-B60C-085E72BF67F0}" dt="2021-03-04T13:37:24.942" v="73" actId="22"/>
          <ac:spMkLst>
            <pc:docMk/>
            <pc:sldMk cId="149718549" sldId="264"/>
            <ac:spMk id="2" creationId="{871B496B-7C27-9E42-AF1E-992763384121}"/>
          </ac:spMkLst>
        </pc:spChg>
        <pc:spChg chg="del">
          <ac:chgData name="Samina Sultana (1912524)" userId="6258a207-a036-46a8-ae0e-7373dab1e100" providerId="ADAL" clId="{DFB89605-E6C4-5F49-B60C-085E72BF67F0}" dt="2021-03-04T13:37:18.434" v="70" actId="478"/>
          <ac:spMkLst>
            <pc:docMk/>
            <pc:sldMk cId="149718549" sldId="264"/>
            <ac:spMk id="3" creationId="{3A2DE3E8-9C4D-144C-869F-56E24F8B7050}"/>
          </ac:spMkLst>
        </pc:spChg>
      </pc:sldChg>
      <pc:sldChg chg="delSp modSp">
        <pc:chgData name="Samina Sultana (1912524)" userId="6258a207-a036-46a8-ae0e-7373dab1e100" providerId="ADAL" clId="{DFB89605-E6C4-5F49-B60C-085E72BF67F0}" dt="2021-03-04T13:37:31.104" v="75" actId="1076"/>
        <pc:sldMkLst>
          <pc:docMk/>
          <pc:sldMk cId="3226742325" sldId="265"/>
        </pc:sldMkLst>
        <pc:spChg chg="mod">
          <ac:chgData name="Samina Sultana (1912524)" userId="6258a207-a036-46a8-ae0e-7373dab1e100" providerId="ADAL" clId="{DFB89605-E6C4-5F49-B60C-085E72BF67F0}" dt="2021-03-04T13:37:31.104" v="75" actId="1076"/>
          <ac:spMkLst>
            <pc:docMk/>
            <pc:sldMk cId="3226742325" sldId="265"/>
            <ac:spMk id="2" creationId="{A6FF5C2D-466D-2247-8365-8E30FAD1DD57}"/>
          </ac:spMkLst>
        </pc:spChg>
        <pc:spChg chg="del">
          <ac:chgData name="Samina Sultana (1912524)" userId="6258a207-a036-46a8-ae0e-7373dab1e100" providerId="ADAL" clId="{DFB89605-E6C4-5F49-B60C-085E72BF67F0}" dt="2021-03-04T13:37:29.156" v="74" actId="478"/>
          <ac:spMkLst>
            <pc:docMk/>
            <pc:sldMk cId="3226742325" sldId="265"/>
            <ac:spMk id="3" creationId="{F7253E03-5D44-634B-9B59-7C5AC51631A9}"/>
          </ac:spMkLst>
        </pc:spChg>
      </pc:sldChg>
      <pc:sldChg chg="modSp">
        <pc:chgData name="Samina Sultana (1912524)" userId="6258a207-a036-46a8-ae0e-7373dab1e100" providerId="ADAL" clId="{DFB89605-E6C4-5F49-B60C-085E72BF67F0}" dt="2021-03-04T13:34:56.115" v="35" actId="20577"/>
        <pc:sldMkLst>
          <pc:docMk/>
          <pc:sldMk cId="3477651663" sldId="266"/>
        </pc:sldMkLst>
        <pc:spChg chg="mod">
          <ac:chgData name="Samina Sultana (1912524)" userId="6258a207-a036-46a8-ae0e-7373dab1e100" providerId="ADAL" clId="{DFB89605-E6C4-5F49-B60C-085E72BF67F0}" dt="2021-03-04T13:34:56.115" v="35" actId="20577"/>
          <ac:spMkLst>
            <pc:docMk/>
            <pc:sldMk cId="3477651663" sldId="266"/>
            <ac:spMk id="2" creationId="{321AF7D7-1F6B-204C-9D6A-91A382F82D54}"/>
          </ac:spMkLst>
        </pc:spChg>
      </pc:sldChg>
      <pc:sldChg chg="delSp modSp new">
        <pc:chgData name="Samina Sultana (1912524)" userId="6258a207-a036-46a8-ae0e-7373dab1e100" providerId="ADAL" clId="{DFB89605-E6C4-5F49-B60C-085E72BF67F0}" dt="2021-03-04T13:35:47.862" v="54" actId="20577"/>
        <pc:sldMkLst>
          <pc:docMk/>
          <pc:sldMk cId="3058026551" sldId="267"/>
        </pc:sldMkLst>
        <pc:spChg chg="mod">
          <ac:chgData name="Samina Sultana (1912524)" userId="6258a207-a036-46a8-ae0e-7373dab1e100" providerId="ADAL" clId="{DFB89605-E6C4-5F49-B60C-085E72BF67F0}" dt="2021-03-04T13:35:47.862" v="54" actId="20577"/>
          <ac:spMkLst>
            <pc:docMk/>
            <pc:sldMk cId="3058026551" sldId="267"/>
            <ac:spMk id="2" creationId="{F3C27C26-3ADB-184A-9A0D-F88EE9DC4D7C}"/>
          </ac:spMkLst>
        </pc:spChg>
        <pc:spChg chg="del">
          <ac:chgData name="Samina Sultana (1912524)" userId="6258a207-a036-46a8-ae0e-7373dab1e100" providerId="ADAL" clId="{DFB89605-E6C4-5F49-B60C-085E72BF67F0}" dt="2021-03-04T13:34:27.104" v="21" actId="478"/>
          <ac:spMkLst>
            <pc:docMk/>
            <pc:sldMk cId="3058026551" sldId="267"/>
            <ac:spMk id="3" creationId="{DE76F136-2546-8B4E-9322-86260F9836C4}"/>
          </ac:spMkLst>
        </pc:spChg>
      </pc:sldChg>
      <pc:sldChg chg="delSp modSp new">
        <pc:chgData name="Samina Sultana (1912524)" userId="6258a207-a036-46a8-ae0e-7373dab1e100" providerId="ADAL" clId="{DFB89605-E6C4-5F49-B60C-085E72BF67F0}" dt="2021-03-04T13:37:37.493" v="77" actId="1076"/>
        <pc:sldMkLst>
          <pc:docMk/>
          <pc:sldMk cId="866270033" sldId="268"/>
        </pc:sldMkLst>
        <pc:spChg chg="mod">
          <ac:chgData name="Samina Sultana (1912524)" userId="6258a207-a036-46a8-ae0e-7373dab1e100" providerId="ADAL" clId="{DFB89605-E6C4-5F49-B60C-085E72BF67F0}" dt="2021-03-04T13:37:37.493" v="77" actId="1076"/>
          <ac:spMkLst>
            <pc:docMk/>
            <pc:sldMk cId="866270033" sldId="268"/>
            <ac:spMk id="2" creationId="{A376760F-D319-E744-9DEB-C3771C3571D6}"/>
          </ac:spMkLst>
        </pc:spChg>
        <pc:spChg chg="del">
          <ac:chgData name="Samina Sultana (1912524)" userId="6258a207-a036-46a8-ae0e-7373dab1e100" providerId="ADAL" clId="{DFB89605-E6C4-5F49-B60C-085E72BF67F0}" dt="2021-03-04T13:37:35.516" v="76" actId="478"/>
          <ac:spMkLst>
            <pc:docMk/>
            <pc:sldMk cId="866270033" sldId="268"/>
            <ac:spMk id="3" creationId="{7F0B74E4-DC64-984A-B629-6FA370F8A56B}"/>
          </ac:spMkLst>
        </pc:spChg>
      </pc:sldChg>
    </pc:docChg>
  </pc:docChgLst>
  <pc:docChgLst>
    <pc:chgData name="Samina Sultana" userId="6258a207-a036-46a8-ae0e-7373dab1e100" providerId="ADAL" clId="{DFB89605-E6C4-5F49-B60C-085E72BF67F0}"/>
    <pc:docChg chg="undo custSel addSld delSld modSld">
      <pc:chgData name="Samina Sultana" userId="6258a207-a036-46a8-ae0e-7373dab1e100" providerId="ADAL" clId="{DFB89605-E6C4-5F49-B60C-085E72BF67F0}" dt="2021-03-23T15:06:31.422" v="6054" actId="255"/>
      <pc:docMkLst>
        <pc:docMk/>
      </pc:docMkLst>
      <pc:sldChg chg="del">
        <pc:chgData name="Samina Sultana" userId="6258a207-a036-46a8-ae0e-7373dab1e100" providerId="ADAL" clId="{DFB89605-E6C4-5F49-B60C-085E72BF67F0}" dt="2021-03-05T20:28:49.868" v="5929" actId="2696"/>
        <pc:sldMkLst>
          <pc:docMk/>
          <pc:sldMk cId="1655416542" sldId="260"/>
        </pc:sldMkLst>
      </pc:sldChg>
      <pc:sldChg chg="addSp delSp modSp mod setBg">
        <pc:chgData name="Samina Sultana" userId="6258a207-a036-46a8-ae0e-7373dab1e100" providerId="ADAL" clId="{DFB89605-E6C4-5F49-B60C-085E72BF67F0}" dt="2021-03-04T22:02:45.864" v="5882" actId="20577"/>
        <pc:sldMkLst>
          <pc:docMk/>
          <pc:sldMk cId="1711898001" sldId="261"/>
        </pc:sldMkLst>
        <pc:spChg chg="del mod">
          <ac:chgData name="Samina Sultana" userId="6258a207-a036-46a8-ae0e-7373dab1e100" providerId="ADAL" clId="{DFB89605-E6C4-5F49-B60C-085E72BF67F0}" dt="2021-03-04T19:31:52.561" v="1492" actId="478"/>
          <ac:spMkLst>
            <pc:docMk/>
            <pc:sldMk cId="1711898001" sldId="261"/>
            <ac:spMk id="2" creationId="{AD1BE1BE-F5C6-B648-8089-7E70913C3337}"/>
          </ac:spMkLst>
        </pc:spChg>
        <pc:spChg chg="mod">
          <ac:chgData name="Samina Sultana" userId="6258a207-a036-46a8-ae0e-7373dab1e100" providerId="ADAL" clId="{DFB89605-E6C4-5F49-B60C-085E72BF67F0}" dt="2021-03-04T22:02:45.864" v="5882" actId="20577"/>
          <ac:spMkLst>
            <pc:docMk/>
            <pc:sldMk cId="1711898001" sldId="261"/>
            <ac:spMk id="3" creationId="{190D524A-EF57-1A40-AD79-D265AF8F00F6}"/>
          </ac:spMkLst>
        </pc:spChg>
        <pc:spChg chg="add del mod">
          <ac:chgData name="Samina Sultana" userId="6258a207-a036-46a8-ae0e-7373dab1e100" providerId="ADAL" clId="{DFB89605-E6C4-5F49-B60C-085E72BF67F0}" dt="2021-03-04T19:31:56.129" v="1493" actId="478"/>
          <ac:spMkLst>
            <pc:docMk/>
            <pc:sldMk cId="1711898001" sldId="261"/>
            <ac:spMk id="7" creationId="{0F405481-E847-CA4B-9DD3-894D82709DD7}"/>
          </ac:spMkLst>
        </pc:spChg>
      </pc:sldChg>
      <pc:sldChg chg="modSp del">
        <pc:chgData name="Samina Sultana" userId="6258a207-a036-46a8-ae0e-7373dab1e100" providerId="ADAL" clId="{DFB89605-E6C4-5F49-B60C-085E72BF67F0}" dt="2021-03-06T22:19:19.416" v="5982" actId="2696"/>
        <pc:sldMkLst>
          <pc:docMk/>
          <pc:sldMk cId="807866817" sldId="262"/>
        </pc:sldMkLst>
        <pc:spChg chg="mod">
          <ac:chgData name="Samina Sultana" userId="6258a207-a036-46a8-ae0e-7373dab1e100" providerId="ADAL" clId="{DFB89605-E6C4-5F49-B60C-085E72BF67F0}" dt="2021-02-26T16:19:43.395" v="1" actId="20577"/>
          <ac:spMkLst>
            <pc:docMk/>
            <pc:sldMk cId="807866817" sldId="262"/>
            <ac:spMk id="3" creationId="{640D1797-C2B4-AF4D-A67A-217535721EC5}"/>
          </ac:spMkLst>
        </pc:spChg>
      </pc:sldChg>
      <pc:sldChg chg="addSp delSp modSp new">
        <pc:chgData name="Samina Sultana" userId="6258a207-a036-46a8-ae0e-7373dab1e100" providerId="ADAL" clId="{DFB89605-E6C4-5F49-B60C-085E72BF67F0}" dt="2021-03-06T01:58:24.327" v="5973" actId="1076"/>
        <pc:sldMkLst>
          <pc:docMk/>
          <pc:sldMk cId="876223" sldId="263"/>
        </pc:sldMkLst>
        <pc:spChg chg="mod">
          <ac:chgData name="Samina Sultana" userId="6258a207-a036-46a8-ae0e-7373dab1e100" providerId="ADAL" clId="{DFB89605-E6C4-5F49-B60C-085E72BF67F0}" dt="2021-03-06T01:58:17.745" v="5972" actId="1076"/>
          <ac:spMkLst>
            <pc:docMk/>
            <pc:sldMk cId="876223" sldId="263"/>
            <ac:spMk id="2" creationId="{84837159-3538-AC41-B197-A6EA4A877082}"/>
          </ac:spMkLst>
        </pc:spChg>
        <pc:spChg chg="del">
          <ac:chgData name="Samina Sultana" userId="6258a207-a036-46a8-ae0e-7373dab1e100" providerId="ADAL" clId="{DFB89605-E6C4-5F49-B60C-085E72BF67F0}" dt="2021-03-04T13:02:16.886" v="110" actId="478"/>
          <ac:spMkLst>
            <pc:docMk/>
            <pc:sldMk cId="876223" sldId="263"/>
            <ac:spMk id="3" creationId="{35E55A8B-4E62-FA4C-8160-F7A6146AF270}"/>
          </ac:spMkLst>
        </pc:spChg>
        <pc:spChg chg="add mod">
          <ac:chgData name="Samina Sultana" userId="6258a207-a036-46a8-ae0e-7373dab1e100" providerId="ADAL" clId="{DFB89605-E6C4-5F49-B60C-085E72BF67F0}" dt="2021-03-06T01:58:24.327" v="5973" actId="1076"/>
          <ac:spMkLst>
            <pc:docMk/>
            <pc:sldMk cId="876223" sldId="263"/>
            <ac:spMk id="4" creationId="{81EAC61E-0E4B-9B44-9EE9-7F00A99DD23B}"/>
          </ac:spMkLst>
        </pc:spChg>
      </pc:sldChg>
      <pc:sldChg chg="addSp delSp modSp new mod setBg">
        <pc:chgData name="Samina Sultana" userId="6258a207-a036-46a8-ae0e-7373dab1e100" providerId="ADAL" clId="{DFB89605-E6C4-5F49-B60C-085E72BF67F0}" dt="2021-03-05T20:28:19.826" v="5928" actId="14100"/>
        <pc:sldMkLst>
          <pc:docMk/>
          <pc:sldMk cId="149718549" sldId="264"/>
        </pc:sldMkLst>
        <pc:spChg chg="del mod">
          <ac:chgData name="Samina Sultana" userId="6258a207-a036-46a8-ae0e-7373dab1e100" providerId="ADAL" clId="{DFB89605-E6C4-5F49-B60C-085E72BF67F0}" dt="2021-03-05T20:19:49.048" v="5898" actId="478"/>
          <ac:spMkLst>
            <pc:docMk/>
            <pc:sldMk cId="149718549" sldId="264"/>
            <ac:spMk id="2" creationId="{871B496B-7C27-9E42-AF1E-992763384121}"/>
          </ac:spMkLst>
        </pc:spChg>
        <pc:spChg chg="add del mod">
          <ac:chgData name="Samina Sultana" userId="6258a207-a036-46a8-ae0e-7373dab1e100" providerId="ADAL" clId="{DFB89605-E6C4-5F49-B60C-085E72BF67F0}" dt="2021-03-05T20:19:51.199" v="5899" actId="478"/>
          <ac:spMkLst>
            <pc:docMk/>
            <pc:sldMk cId="149718549" sldId="264"/>
            <ac:spMk id="4" creationId="{95664B09-A383-3E4F-8A7F-EAA8304CECB2}"/>
          </ac:spMkLst>
        </pc:spChg>
        <pc:picChg chg="add del mod">
          <ac:chgData name="Samina Sultana" userId="6258a207-a036-46a8-ae0e-7373dab1e100" providerId="ADAL" clId="{DFB89605-E6C4-5F49-B60C-085E72BF67F0}" dt="2021-03-05T20:23:06.869" v="5917" actId="478"/>
          <ac:picMkLst>
            <pc:docMk/>
            <pc:sldMk cId="149718549" sldId="264"/>
            <ac:picMk id="5" creationId="{E0FDD263-ABA2-5440-8B77-3DCB946E2985}"/>
          </ac:picMkLst>
        </pc:picChg>
        <pc:picChg chg="add del mod">
          <ac:chgData name="Samina Sultana" userId="6258a207-a036-46a8-ae0e-7373dab1e100" providerId="ADAL" clId="{DFB89605-E6C4-5F49-B60C-085E72BF67F0}" dt="2021-03-05T20:28:01.180" v="5923" actId="478"/>
          <ac:picMkLst>
            <pc:docMk/>
            <pc:sldMk cId="149718549" sldId="264"/>
            <ac:picMk id="6" creationId="{9360F71D-B0BB-4948-965F-33E7672836C6}"/>
          </ac:picMkLst>
        </pc:picChg>
        <pc:picChg chg="add mod">
          <ac:chgData name="Samina Sultana" userId="6258a207-a036-46a8-ae0e-7373dab1e100" providerId="ADAL" clId="{DFB89605-E6C4-5F49-B60C-085E72BF67F0}" dt="2021-03-05T20:28:19.826" v="5928" actId="14100"/>
          <ac:picMkLst>
            <pc:docMk/>
            <pc:sldMk cId="149718549" sldId="264"/>
            <ac:picMk id="7" creationId="{1F08C59F-3D31-3047-9FF7-5F33BD7B92F5}"/>
          </ac:picMkLst>
        </pc:picChg>
      </pc:sldChg>
      <pc:sldChg chg="addSp delSp modSp new">
        <pc:chgData name="Samina Sultana" userId="6258a207-a036-46a8-ae0e-7373dab1e100" providerId="ADAL" clId="{DFB89605-E6C4-5F49-B60C-085E72BF67F0}" dt="2021-03-05T20:21:02.699" v="5916" actId="14100"/>
        <pc:sldMkLst>
          <pc:docMk/>
          <pc:sldMk cId="3226742325" sldId="265"/>
        </pc:sldMkLst>
        <pc:spChg chg="del mod">
          <ac:chgData name="Samina Sultana" userId="6258a207-a036-46a8-ae0e-7373dab1e100" providerId="ADAL" clId="{DFB89605-E6C4-5F49-B60C-085E72BF67F0}" dt="2021-03-05T20:20:44.504" v="5908" actId="478"/>
          <ac:spMkLst>
            <pc:docMk/>
            <pc:sldMk cId="3226742325" sldId="265"/>
            <ac:spMk id="2" creationId="{A6FF5C2D-466D-2247-8365-8E30FAD1DD57}"/>
          </ac:spMkLst>
        </pc:spChg>
        <pc:spChg chg="add del mod">
          <ac:chgData name="Samina Sultana" userId="6258a207-a036-46a8-ae0e-7373dab1e100" providerId="ADAL" clId="{DFB89605-E6C4-5F49-B60C-085E72BF67F0}" dt="2021-03-05T20:20:46.471" v="5909" actId="478"/>
          <ac:spMkLst>
            <pc:docMk/>
            <pc:sldMk cId="3226742325" sldId="265"/>
            <ac:spMk id="5" creationId="{CAFAEDD2-2CE1-6845-9144-0D377E8945A8}"/>
          </ac:spMkLst>
        </pc:spChg>
        <pc:picChg chg="add mod">
          <ac:chgData name="Samina Sultana" userId="6258a207-a036-46a8-ae0e-7373dab1e100" providerId="ADAL" clId="{DFB89605-E6C4-5F49-B60C-085E72BF67F0}" dt="2021-03-05T20:21:02.699" v="5916" actId="14100"/>
          <ac:picMkLst>
            <pc:docMk/>
            <pc:sldMk cId="3226742325" sldId="265"/>
            <ac:picMk id="3" creationId="{CBB76EBE-BCC1-5845-AC78-D5E38F591918}"/>
          </ac:picMkLst>
        </pc:picChg>
      </pc:sldChg>
      <pc:sldChg chg="addSp delSp modSp new">
        <pc:chgData name="Samina Sultana" userId="6258a207-a036-46a8-ae0e-7373dab1e100" providerId="ADAL" clId="{DFB89605-E6C4-5F49-B60C-085E72BF67F0}" dt="2021-03-04T22:03:54.573" v="5892" actId="1076"/>
        <pc:sldMkLst>
          <pc:docMk/>
          <pc:sldMk cId="3477651663" sldId="266"/>
        </pc:sldMkLst>
        <pc:spChg chg="mod">
          <ac:chgData name="Samina Sultana" userId="6258a207-a036-46a8-ae0e-7373dab1e100" providerId="ADAL" clId="{DFB89605-E6C4-5F49-B60C-085E72BF67F0}" dt="2021-03-04T22:03:03.927" v="5883" actId="255"/>
          <ac:spMkLst>
            <pc:docMk/>
            <pc:sldMk cId="3477651663" sldId="266"/>
            <ac:spMk id="2" creationId="{321AF7D7-1F6B-204C-9D6A-91A382F82D54}"/>
          </ac:spMkLst>
        </pc:spChg>
        <pc:spChg chg="del">
          <ac:chgData name="Samina Sultana" userId="6258a207-a036-46a8-ae0e-7373dab1e100" providerId="ADAL" clId="{DFB89605-E6C4-5F49-B60C-085E72BF67F0}" dt="2021-03-04T13:03:16.047" v="164" actId="478"/>
          <ac:spMkLst>
            <pc:docMk/>
            <pc:sldMk cId="3477651663" sldId="266"/>
            <ac:spMk id="3" creationId="{4A7AB792-F116-4643-8FA4-B6513453E6B5}"/>
          </ac:spMkLst>
        </pc:spChg>
        <pc:spChg chg="add mod">
          <ac:chgData name="Samina Sultana" userId="6258a207-a036-46a8-ae0e-7373dab1e100" providerId="ADAL" clId="{DFB89605-E6C4-5F49-B60C-085E72BF67F0}" dt="2021-03-04T22:03:54.573" v="5892" actId="1076"/>
          <ac:spMkLst>
            <pc:docMk/>
            <pc:sldMk cId="3477651663" sldId="266"/>
            <ac:spMk id="3" creationId="{DAB10354-DD36-FC47-8A55-6F479EDC606F}"/>
          </ac:spMkLst>
        </pc:spChg>
      </pc:sldChg>
      <pc:sldChg chg="addSp modSp">
        <pc:chgData name="Samina Sultana" userId="6258a207-a036-46a8-ae0e-7373dab1e100" providerId="ADAL" clId="{DFB89605-E6C4-5F49-B60C-085E72BF67F0}" dt="2021-03-06T01:58:43.620" v="5975" actId="1076"/>
        <pc:sldMkLst>
          <pc:docMk/>
          <pc:sldMk cId="3058026551" sldId="267"/>
        </pc:sldMkLst>
        <pc:spChg chg="mod">
          <ac:chgData name="Samina Sultana" userId="6258a207-a036-46a8-ae0e-7373dab1e100" providerId="ADAL" clId="{DFB89605-E6C4-5F49-B60C-085E72BF67F0}" dt="2021-03-06T01:58:33.636" v="5974" actId="1076"/>
          <ac:spMkLst>
            <pc:docMk/>
            <pc:sldMk cId="3058026551" sldId="267"/>
            <ac:spMk id="2" creationId="{F3C27C26-3ADB-184A-9A0D-F88EE9DC4D7C}"/>
          </ac:spMkLst>
        </pc:spChg>
        <pc:spChg chg="add mod">
          <ac:chgData name="Samina Sultana" userId="6258a207-a036-46a8-ae0e-7373dab1e100" providerId="ADAL" clId="{DFB89605-E6C4-5F49-B60C-085E72BF67F0}" dt="2021-03-06T01:58:43.620" v="5975" actId="1076"/>
          <ac:spMkLst>
            <pc:docMk/>
            <pc:sldMk cId="3058026551" sldId="267"/>
            <ac:spMk id="4" creationId="{4CE0EB9E-AE29-E34F-BF53-89D6003543D1}"/>
          </ac:spMkLst>
        </pc:spChg>
      </pc:sldChg>
      <pc:sldChg chg="addSp delSp modSp">
        <pc:chgData name="Samina Sultana" userId="6258a207-a036-46a8-ae0e-7373dab1e100" providerId="ADAL" clId="{DFB89605-E6C4-5F49-B60C-085E72BF67F0}" dt="2021-03-06T22:20:54.874" v="5986" actId="14100"/>
        <pc:sldMkLst>
          <pc:docMk/>
          <pc:sldMk cId="866270033" sldId="268"/>
        </pc:sldMkLst>
        <pc:spChg chg="del">
          <ac:chgData name="Samina Sultana" userId="6258a207-a036-46a8-ae0e-7373dab1e100" providerId="ADAL" clId="{DFB89605-E6C4-5F49-B60C-085E72BF67F0}" dt="2021-03-06T22:18:57.500" v="5977" actId="478"/>
          <ac:spMkLst>
            <pc:docMk/>
            <pc:sldMk cId="866270033" sldId="268"/>
            <ac:spMk id="2" creationId="{A376760F-D319-E744-9DEB-C3771C3571D6}"/>
          </ac:spMkLst>
        </pc:spChg>
        <pc:spChg chg="add del">
          <ac:chgData name="Samina Sultana" userId="6258a207-a036-46a8-ae0e-7373dab1e100" providerId="ADAL" clId="{DFB89605-E6C4-5F49-B60C-085E72BF67F0}" dt="2021-03-06T22:18:55.962" v="5976" actId="478"/>
          <ac:spMkLst>
            <pc:docMk/>
            <pc:sldMk cId="866270033" sldId="268"/>
            <ac:spMk id="4" creationId="{7C4F5BFD-62FC-154B-818B-254E3EF20780}"/>
          </ac:spMkLst>
        </pc:spChg>
        <pc:spChg chg="add del mod">
          <ac:chgData name="Samina Sultana" userId="6258a207-a036-46a8-ae0e-7373dab1e100" providerId="ADAL" clId="{DFB89605-E6C4-5F49-B60C-085E72BF67F0}" dt="2021-03-06T22:19:05.293" v="5979" actId="478"/>
          <ac:spMkLst>
            <pc:docMk/>
            <pc:sldMk cId="866270033" sldId="268"/>
            <ac:spMk id="5" creationId="{CE22B1C5-F2CA-A540-8C52-E03FA258B14B}"/>
          </ac:spMkLst>
        </pc:spChg>
        <pc:picChg chg="add del mod">
          <ac:chgData name="Samina Sultana" userId="6258a207-a036-46a8-ae0e-7373dab1e100" providerId="ADAL" clId="{DFB89605-E6C4-5F49-B60C-085E72BF67F0}" dt="2021-03-06T22:20:46.268" v="5983" actId="478"/>
          <ac:picMkLst>
            <pc:docMk/>
            <pc:sldMk cId="866270033" sldId="268"/>
            <ac:picMk id="6" creationId="{7D729DED-8E30-8145-89A2-4FF690FA8CBA}"/>
          </ac:picMkLst>
        </pc:picChg>
        <pc:picChg chg="add mod">
          <ac:chgData name="Samina Sultana" userId="6258a207-a036-46a8-ae0e-7373dab1e100" providerId="ADAL" clId="{DFB89605-E6C4-5F49-B60C-085E72BF67F0}" dt="2021-03-06T22:20:54.874" v="5986" actId="14100"/>
          <ac:picMkLst>
            <pc:docMk/>
            <pc:sldMk cId="866270033" sldId="268"/>
            <ac:picMk id="7" creationId="{0803B724-0198-0F40-B6BE-1434D3705528}"/>
          </ac:picMkLst>
        </pc:picChg>
      </pc:sldChg>
      <pc:sldChg chg="modSp new">
        <pc:chgData name="Samina Sultana" userId="6258a207-a036-46a8-ae0e-7373dab1e100" providerId="ADAL" clId="{DFB89605-E6C4-5F49-B60C-085E72BF67F0}" dt="2021-03-23T15:06:31.422" v="6054" actId="255"/>
        <pc:sldMkLst>
          <pc:docMk/>
          <pc:sldMk cId="3134378381" sldId="269"/>
        </pc:sldMkLst>
        <pc:spChg chg="mod">
          <ac:chgData name="Samina Sultana" userId="6258a207-a036-46a8-ae0e-7373dab1e100" providerId="ADAL" clId="{DFB89605-E6C4-5F49-B60C-085E72BF67F0}" dt="2021-03-23T14:59:30.992" v="6037" actId="2711"/>
          <ac:spMkLst>
            <pc:docMk/>
            <pc:sldMk cId="3134378381" sldId="269"/>
            <ac:spMk id="2" creationId="{6B7E4A70-FC78-1449-83A9-4927FC97CF08}"/>
          </ac:spMkLst>
        </pc:spChg>
        <pc:spChg chg="mod">
          <ac:chgData name="Samina Sultana" userId="6258a207-a036-46a8-ae0e-7373dab1e100" providerId="ADAL" clId="{DFB89605-E6C4-5F49-B60C-085E72BF67F0}" dt="2021-03-23T15:06:31.422" v="6054" actId="255"/>
          <ac:spMkLst>
            <pc:docMk/>
            <pc:sldMk cId="3134378381" sldId="269"/>
            <ac:spMk id="3" creationId="{D6C90825-DC74-5A41-BF2F-C17CD67B554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6976" y="1749795"/>
            <a:ext cx="6425724" cy="3722335"/>
          </a:xfrm>
        </p:spPr>
        <p:txBody>
          <a:bodyPr anchor="b"/>
          <a:lstStyle>
            <a:lvl1pPr algn="ctr">
              <a:defRPr sz="4960"/>
            </a:lvl1pPr>
          </a:lstStyle>
          <a:p>
            <a:r>
              <a:rPr lang="en-US"/>
              <a:t>Click to edit Master title style</a:t>
            </a:r>
          </a:p>
        </p:txBody>
      </p:sp>
      <p:sp>
        <p:nvSpPr>
          <p:cNvPr id="3" name="Subtitle 2"/>
          <p:cNvSpPr>
            <a:spLocks noGrp="1"/>
          </p:cNvSpPr>
          <p:nvPr>
            <p:ph type="subTitle" idx="1"/>
          </p:nvPr>
        </p:nvSpPr>
        <p:spPr>
          <a:xfrm>
            <a:off x="944960" y="5615678"/>
            <a:ext cx="5669756" cy="2581379"/>
          </a:xfrm>
        </p:spPr>
        <p:txBody>
          <a:bodyPr/>
          <a:lstStyle>
            <a:lvl1pPr marL="0" indent="0" algn="ctr">
              <a:buNone/>
              <a:defRPr sz="1984"/>
            </a:lvl1pPr>
            <a:lvl2pPr marL="377967" indent="0" algn="ctr">
              <a:buNone/>
              <a:defRPr sz="1653"/>
            </a:lvl2pPr>
            <a:lvl3pPr marL="755934" indent="0" algn="ctr">
              <a:buNone/>
              <a:defRPr sz="1488"/>
            </a:lvl3pPr>
            <a:lvl4pPr marL="1133902" indent="0" algn="ctr">
              <a:buNone/>
              <a:defRPr sz="1323"/>
            </a:lvl4pPr>
            <a:lvl5pPr marL="1511869" indent="0" algn="ctr">
              <a:buNone/>
              <a:defRPr sz="1323"/>
            </a:lvl5pPr>
            <a:lvl6pPr marL="1889836" indent="0" algn="ctr">
              <a:buNone/>
              <a:defRPr sz="1323"/>
            </a:lvl6pPr>
            <a:lvl7pPr marL="2267803" indent="0" algn="ctr">
              <a:buNone/>
              <a:defRPr sz="1323"/>
            </a:lvl7pPr>
            <a:lvl8pPr marL="2645771" indent="0" algn="ctr">
              <a:buNone/>
              <a:defRPr sz="1323"/>
            </a:lvl8pPr>
            <a:lvl9pPr marL="3023738" indent="0" algn="ctr">
              <a:buNone/>
              <a:defRPr sz="1323"/>
            </a:lvl9pPr>
          </a:lstStyle>
          <a:p>
            <a:r>
              <a:rPr lang="en-US"/>
              <a:t>Click to edit Master subtitle style</a:t>
            </a:r>
          </a:p>
        </p:txBody>
      </p:sp>
      <p:sp>
        <p:nvSpPr>
          <p:cNvPr id="4" name="Date Placeholder 3"/>
          <p:cNvSpPr>
            <a:spLocks noGrp="1"/>
          </p:cNvSpPr>
          <p:nvPr>
            <p:ph type="dt" sz="half" idx="10"/>
          </p:nvPr>
        </p:nvSpPr>
        <p:spPr/>
        <p:txBody>
          <a:bodyPr/>
          <a:lstStyle/>
          <a:p>
            <a:fld id="{0317CEA7-D70C-4E1B-9783-3445F51D08B1}"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1156125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7CEA7-D70C-4E1B-9783-3445F51D08B1}"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1887602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5791" y="2665532"/>
            <a:ext cx="6520220" cy="4447496"/>
          </a:xfrm>
        </p:spPr>
        <p:txBody>
          <a:bodyPr anchor="b"/>
          <a:lstStyle>
            <a:lvl1pPr>
              <a:defRPr sz="4960"/>
            </a:lvl1pPr>
          </a:lstStyle>
          <a:p>
            <a:r>
              <a:rPr lang="en-US"/>
              <a:t>Click to edit Master title style</a:t>
            </a:r>
          </a:p>
        </p:txBody>
      </p:sp>
      <p:sp>
        <p:nvSpPr>
          <p:cNvPr id="3" name="Text Placeholder 2"/>
          <p:cNvSpPr>
            <a:spLocks noGrp="1"/>
          </p:cNvSpPr>
          <p:nvPr>
            <p:ph type="body" idx="1"/>
          </p:nvPr>
        </p:nvSpPr>
        <p:spPr>
          <a:xfrm>
            <a:off x="515791" y="7155103"/>
            <a:ext cx="6520220" cy="2338833"/>
          </a:xfrm>
        </p:spPr>
        <p:txBody>
          <a:bodyPr/>
          <a:lstStyle>
            <a:lvl1pPr marL="0" indent="0">
              <a:buNone/>
              <a:defRPr sz="1984">
                <a:solidFill>
                  <a:schemeClr val="tx1"/>
                </a:solidFill>
              </a:defRPr>
            </a:lvl1pPr>
            <a:lvl2pPr marL="377967" indent="0">
              <a:buNone/>
              <a:defRPr sz="1653">
                <a:solidFill>
                  <a:schemeClr val="tx1">
                    <a:tint val="75000"/>
                  </a:schemeClr>
                </a:solidFill>
              </a:defRPr>
            </a:lvl2pPr>
            <a:lvl3pPr marL="755934" indent="0">
              <a:buNone/>
              <a:defRPr sz="1488">
                <a:solidFill>
                  <a:schemeClr val="tx1">
                    <a:tint val="75000"/>
                  </a:schemeClr>
                </a:solidFill>
              </a:defRPr>
            </a:lvl3pPr>
            <a:lvl4pPr marL="1133902" indent="0">
              <a:buNone/>
              <a:defRPr sz="1323">
                <a:solidFill>
                  <a:schemeClr val="tx1">
                    <a:tint val="75000"/>
                  </a:schemeClr>
                </a:solidFill>
              </a:defRPr>
            </a:lvl4pPr>
            <a:lvl5pPr marL="1511869" indent="0">
              <a:buNone/>
              <a:defRPr sz="1323">
                <a:solidFill>
                  <a:schemeClr val="tx1">
                    <a:tint val="75000"/>
                  </a:schemeClr>
                </a:solidFill>
              </a:defRPr>
            </a:lvl5pPr>
            <a:lvl6pPr marL="1889836" indent="0">
              <a:buNone/>
              <a:defRPr sz="1323">
                <a:solidFill>
                  <a:schemeClr val="tx1">
                    <a:tint val="75000"/>
                  </a:schemeClr>
                </a:solidFill>
              </a:defRPr>
            </a:lvl6pPr>
            <a:lvl7pPr marL="2267803" indent="0">
              <a:buNone/>
              <a:defRPr sz="1323">
                <a:solidFill>
                  <a:schemeClr val="tx1">
                    <a:tint val="75000"/>
                  </a:schemeClr>
                </a:solidFill>
              </a:defRPr>
            </a:lvl7pPr>
            <a:lvl8pPr marL="2645771" indent="0">
              <a:buNone/>
              <a:defRPr sz="1323">
                <a:solidFill>
                  <a:schemeClr val="tx1">
                    <a:tint val="75000"/>
                  </a:schemeClr>
                </a:solidFill>
              </a:defRPr>
            </a:lvl8pPr>
            <a:lvl9pPr marL="3023738"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17CEA7-D70C-4E1B-9783-3445F51D08B1}"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1783519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19728"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827085" y="2846200"/>
            <a:ext cx="3212862" cy="6783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317CEA7-D70C-4E1B-9783-3445F51D08B1}"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117807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712" y="569242"/>
            <a:ext cx="6520220" cy="2066590"/>
          </a:xfrm>
        </p:spPr>
        <p:txBody>
          <a:bodyPr/>
          <a:lstStyle/>
          <a:p>
            <a:r>
              <a:rPr lang="en-US"/>
              <a:t>Click to edit Master title style</a:t>
            </a:r>
          </a:p>
        </p:txBody>
      </p:sp>
      <p:sp>
        <p:nvSpPr>
          <p:cNvPr id="3" name="Text Placeholder 2"/>
          <p:cNvSpPr>
            <a:spLocks noGrp="1"/>
          </p:cNvSpPr>
          <p:nvPr>
            <p:ph type="body" idx="1"/>
          </p:nvPr>
        </p:nvSpPr>
        <p:spPr>
          <a:xfrm>
            <a:off x="520713" y="2620980"/>
            <a:ext cx="3198096"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4" name="Content Placeholder 3"/>
          <p:cNvSpPr>
            <a:spLocks noGrp="1"/>
          </p:cNvSpPr>
          <p:nvPr>
            <p:ph sz="half" idx="2"/>
          </p:nvPr>
        </p:nvSpPr>
        <p:spPr>
          <a:xfrm>
            <a:off x="520713" y="3905482"/>
            <a:ext cx="3198096"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827086" y="2620980"/>
            <a:ext cx="3213847" cy="1284502"/>
          </a:xfrm>
        </p:spPr>
        <p:txBody>
          <a:bodyPr anchor="b"/>
          <a:lstStyle>
            <a:lvl1pPr marL="0" indent="0">
              <a:buNone/>
              <a:defRPr sz="1984" b="1"/>
            </a:lvl1pPr>
            <a:lvl2pPr marL="377967" indent="0">
              <a:buNone/>
              <a:defRPr sz="1653" b="1"/>
            </a:lvl2pPr>
            <a:lvl3pPr marL="755934" indent="0">
              <a:buNone/>
              <a:defRPr sz="1488" b="1"/>
            </a:lvl3pPr>
            <a:lvl4pPr marL="1133902" indent="0">
              <a:buNone/>
              <a:defRPr sz="1323" b="1"/>
            </a:lvl4pPr>
            <a:lvl5pPr marL="1511869" indent="0">
              <a:buNone/>
              <a:defRPr sz="1323" b="1"/>
            </a:lvl5pPr>
            <a:lvl6pPr marL="1889836" indent="0">
              <a:buNone/>
              <a:defRPr sz="1323" b="1"/>
            </a:lvl6pPr>
            <a:lvl7pPr marL="2267803" indent="0">
              <a:buNone/>
              <a:defRPr sz="1323" b="1"/>
            </a:lvl7pPr>
            <a:lvl8pPr marL="2645771" indent="0">
              <a:buNone/>
              <a:defRPr sz="1323" b="1"/>
            </a:lvl8pPr>
            <a:lvl9pPr marL="3023738"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7086" y="3905482"/>
            <a:ext cx="3213847" cy="5744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317CEA7-D70C-4E1B-9783-3445F51D08B1}" type="datetimeFigureOut">
              <a:rPr lang="en-GB" smtClean="0"/>
              <a:t>23/03/2021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337783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317CEA7-D70C-4E1B-9783-3445F51D08B1}" type="datetimeFigureOut">
              <a:rPr lang="en-GB" smtClean="0"/>
              <a:t>23/03/2021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3354247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17CEA7-D70C-4E1B-9783-3445F51D08B1}" type="datetimeFigureOut">
              <a:rPr lang="en-GB" smtClean="0"/>
              <a:t>23/03/2021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3089491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p>
        </p:txBody>
      </p:sp>
      <p:sp>
        <p:nvSpPr>
          <p:cNvPr id="3" name="Content Placeholder 2"/>
          <p:cNvSpPr>
            <a:spLocks noGrp="1"/>
          </p:cNvSpPr>
          <p:nvPr>
            <p:ph idx="1"/>
          </p:nvPr>
        </p:nvSpPr>
        <p:spPr>
          <a:xfrm>
            <a:off x="3213847" y="1539425"/>
            <a:ext cx="3827085" cy="7598117"/>
          </a:xfrm>
        </p:spPr>
        <p:txBody>
          <a:bodyPr/>
          <a:lstStyle>
            <a:lvl1pPr>
              <a:defRPr sz="2645"/>
            </a:lvl1pPr>
            <a:lvl2pPr>
              <a:defRPr sz="2315"/>
            </a:lvl2pPr>
            <a:lvl3pPr>
              <a:defRPr sz="1984"/>
            </a:lvl3pPr>
            <a:lvl4pPr>
              <a:defRPr sz="1653"/>
            </a:lvl4pPr>
            <a:lvl5pPr>
              <a:defRPr sz="1653"/>
            </a:lvl5pPr>
            <a:lvl6pPr>
              <a:defRPr sz="1653"/>
            </a:lvl6pPr>
            <a:lvl7pPr>
              <a:defRPr sz="1653"/>
            </a:lvl7pPr>
            <a:lvl8pPr>
              <a:defRPr sz="1653"/>
            </a:lvl8pPr>
            <a:lvl9pPr>
              <a:defRPr sz="165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0317CEA7-D70C-4E1B-9783-3445F51D08B1}"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271258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712" y="712788"/>
            <a:ext cx="2438192" cy="2494756"/>
          </a:xfrm>
        </p:spPr>
        <p:txBody>
          <a:bodyPr anchor="b"/>
          <a:lstStyle>
            <a:lvl1pPr>
              <a:defRPr sz="2645"/>
            </a:lvl1pPr>
          </a:lstStyle>
          <a:p>
            <a:r>
              <a:rPr lang="en-US"/>
              <a:t>Click to edit Master title style</a:t>
            </a:r>
          </a:p>
        </p:txBody>
      </p:sp>
      <p:sp>
        <p:nvSpPr>
          <p:cNvPr id="3" name="Picture Placeholder 2"/>
          <p:cNvSpPr>
            <a:spLocks noGrp="1" noChangeAspect="1"/>
          </p:cNvSpPr>
          <p:nvPr>
            <p:ph type="pic" idx="1"/>
          </p:nvPr>
        </p:nvSpPr>
        <p:spPr>
          <a:xfrm>
            <a:off x="3213847" y="1539425"/>
            <a:ext cx="3827085" cy="7598117"/>
          </a:xfrm>
        </p:spPr>
        <p:txBody>
          <a:bodyPr anchor="t"/>
          <a:lstStyle>
            <a:lvl1pPr marL="0" indent="0">
              <a:buNone/>
              <a:defRPr sz="2645"/>
            </a:lvl1pPr>
            <a:lvl2pPr marL="377967" indent="0">
              <a:buNone/>
              <a:defRPr sz="2315"/>
            </a:lvl2pPr>
            <a:lvl3pPr marL="755934" indent="0">
              <a:buNone/>
              <a:defRPr sz="1984"/>
            </a:lvl3pPr>
            <a:lvl4pPr marL="1133902" indent="0">
              <a:buNone/>
              <a:defRPr sz="1653"/>
            </a:lvl4pPr>
            <a:lvl5pPr marL="1511869" indent="0">
              <a:buNone/>
              <a:defRPr sz="1653"/>
            </a:lvl5pPr>
            <a:lvl6pPr marL="1889836" indent="0">
              <a:buNone/>
              <a:defRPr sz="1653"/>
            </a:lvl6pPr>
            <a:lvl7pPr marL="2267803" indent="0">
              <a:buNone/>
              <a:defRPr sz="1653"/>
            </a:lvl7pPr>
            <a:lvl8pPr marL="2645771" indent="0">
              <a:buNone/>
              <a:defRPr sz="1653"/>
            </a:lvl8pPr>
            <a:lvl9pPr marL="3023738" indent="0">
              <a:buNone/>
              <a:defRPr sz="1653"/>
            </a:lvl9pPr>
          </a:lstStyle>
          <a:p>
            <a:r>
              <a:rPr lang="en-US"/>
              <a:t>Click icon to add picture</a:t>
            </a:r>
          </a:p>
        </p:txBody>
      </p:sp>
      <p:sp>
        <p:nvSpPr>
          <p:cNvPr id="4" name="Text Placeholder 3"/>
          <p:cNvSpPr>
            <a:spLocks noGrp="1"/>
          </p:cNvSpPr>
          <p:nvPr>
            <p:ph type="body" sz="half" idx="2"/>
          </p:nvPr>
        </p:nvSpPr>
        <p:spPr>
          <a:xfrm>
            <a:off x="520712" y="3207544"/>
            <a:ext cx="2438192" cy="5942372"/>
          </a:xfrm>
        </p:spPr>
        <p:txBody>
          <a:bodyPr/>
          <a:lstStyle>
            <a:lvl1pPr marL="0" indent="0">
              <a:buNone/>
              <a:defRPr sz="1323"/>
            </a:lvl1pPr>
            <a:lvl2pPr marL="377967" indent="0">
              <a:buNone/>
              <a:defRPr sz="1157"/>
            </a:lvl2pPr>
            <a:lvl3pPr marL="755934" indent="0">
              <a:buNone/>
              <a:defRPr sz="992"/>
            </a:lvl3pPr>
            <a:lvl4pPr marL="1133902" indent="0">
              <a:buNone/>
              <a:defRPr sz="827"/>
            </a:lvl4pPr>
            <a:lvl5pPr marL="1511869" indent="0">
              <a:buNone/>
              <a:defRPr sz="827"/>
            </a:lvl5pPr>
            <a:lvl6pPr marL="1889836" indent="0">
              <a:buNone/>
              <a:defRPr sz="827"/>
            </a:lvl6pPr>
            <a:lvl7pPr marL="2267803" indent="0">
              <a:buNone/>
              <a:defRPr sz="827"/>
            </a:lvl7pPr>
            <a:lvl8pPr marL="2645771" indent="0">
              <a:buNone/>
              <a:defRPr sz="827"/>
            </a:lvl8pPr>
            <a:lvl9pPr marL="3023738"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0317CEA7-D70C-4E1B-9783-3445F51D08B1}" type="datetimeFigureOut">
              <a:rPr lang="en-GB" smtClean="0"/>
              <a:t>23/03/2021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2381557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7CEA7-D70C-4E1B-9783-3445F51D08B1}"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366174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09893" y="569240"/>
            <a:ext cx="1630055" cy="90608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19728" y="569240"/>
            <a:ext cx="4795669" cy="9060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17CEA7-D70C-4E1B-9783-3445F51D08B1}" type="datetimeFigureOut">
              <a:rPr lang="en-GB" smtClean="0"/>
              <a:t>23/03/2021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739D7A-3E80-4216-B262-258E373E11B3}" type="slidenum">
              <a:rPr lang="en-GB" smtClean="0"/>
              <a:t>‹#›</a:t>
            </a:fld>
            <a:endParaRPr lang="en-GB"/>
          </a:p>
        </p:txBody>
      </p:sp>
    </p:spTree>
    <p:extLst>
      <p:ext uri="{BB962C8B-B14F-4D97-AF65-F5344CB8AC3E}">
        <p14:creationId xmlns:p14="http://schemas.microsoft.com/office/powerpoint/2010/main" val="28885630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728" y="569242"/>
            <a:ext cx="6520220" cy="206659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19728" y="2846200"/>
            <a:ext cx="6520220" cy="67838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19728" y="9909729"/>
            <a:ext cx="1700927" cy="569240"/>
          </a:xfrm>
          <a:prstGeom prst="rect">
            <a:avLst/>
          </a:prstGeom>
        </p:spPr>
        <p:txBody>
          <a:bodyPr vert="horz" lIns="91440" tIns="45720" rIns="91440" bIns="45720" rtlCol="0" anchor="ctr"/>
          <a:lstStyle>
            <a:lvl1pPr algn="l">
              <a:defRPr sz="992">
                <a:solidFill>
                  <a:schemeClr val="tx1">
                    <a:tint val="75000"/>
                  </a:schemeClr>
                </a:solidFill>
              </a:defRPr>
            </a:lvl1pPr>
          </a:lstStyle>
          <a:p>
            <a:fld id="{0317CEA7-D70C-4E1B-9783-3445F51D08B1}" type="datetimeFigureOut">
              <a:rPr lang="en-GB" smtClean="0"/>
              <a:t>23/03/2021</a:t>
            </a:fld>
            <a:endParaRPr lang="en-GB"/>
          </a:p>
        </p:txBody>
      </p:sp>
      <p:sp>
        <p:nvSpPr>
          <p:cNvPr id="5" name="Footer Placeholder 4"/>
          <p:cNvSpPr>
            <a:spLocks noGrp="1"/>
          </p:cNvSpPr>
          <p:nvPr>
            <p:ph type="ftr" sz="quarter" idx="3"/>
          </p:nvPr>
        </p:nvSpPr>
        <p:spPr>
          <a:xfrm>
            <a:off x="2504143" y="9909729"/>
            <a:ext cx="2551390" cy="569240"/>
          </a:xfrm>
          <a:prstGeom prst="rect">
            <a:avLst/>
          </a:prstGeom>
        </p:spPr>
        <p:txBody>
          <a:bodyPr vert="horz" lIns="91440" tIns="45720" rIns="91440" bIns="45720" rtlCol="0" anchor="ctr"/>
          <a:lstStyle>
            <a:lvl1pPr algn="ctr">
              <a:defRPr sz="99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39020" y="9909729"/>
            <a:ext cx="1700927" cy="569240"/>
          </a:xfrm>
          <a:prstGeom prst="rect">
            <a:avLst/>
          </a:prstGeom>
        </p:spPr>
        <p:txBody>
          <a:bodyPr vert="horz" lIns="91440" tIns="45720" rIns="91440" bIns="45720" rtlCol="0" anchor="ctr"/>
          <a:lstStyle>
            <a:lvl1pPr algn="r">
              <a:defRPr sz="992">
                <a:solidFill>
                  <a:schemeClr val="tx1">
                    <a:tint val="75000"/>
                  </a:schemeClr>
                </a:solidFill>
              </a:defRPr>
            </a:lvl1pPr>
          </a:lstStyle>
          <a:p>
            <a:fld id="{13739D7A-3E80-4216-B262-258E373E11B3}" type="slidenum">
              <a:rPr lang="en-GB" smtClean="0"/>
              <a:t>‹#›</a:t>
            </a:fld>
            <a:endParaRPr lang="en-GB"/>
          </a:p>
        </p:txBody>
      </p:sp>
    </p:spTree>
    <p:extLst>
      <p:ext uri="{BB962C8B-B14F-4D97-AF65-F5344CB8AC3E}">
        <p14:creationId xmlns:p14="http://schemas.microsoft.com/office/powerpoint/2010/main" val="17643680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755934" rtl="0" eaLnBrk="1" latinLnBrk="0" hangingPunct="1">
        <a:lnSpc>
          <a:spcPct val="90000"/>
        </a:lnSpc>
        <a:spcBef>
          <a:spcPct val="0"/>
        </a:spcBef>
        <a:buNone/>
        <a:defRPr sz="3637" kern="1200">
          <a:solidFill>
            <a:schemeClr val="tx1"/>
          </a:solidFill>
          <a:latin typeface="+mj-lt"/>
          <a:ea typeface="+mj-ea"/>
          <a:cs typeface="+mj-cs"/>
        </a:defRPr>
      </a:lvl1pPr>
    </p:titleStyle>
    <p:bodyStyle>
      <a:lvl1pPr marL="188984" indent="-188984" algn="l" defTabSz="755934" rtl="0" eaLnBrk="1" latinLnBrk="0" hangingPunct="1">
        <a:lnSpc>
          <a:spcPct val="90000"/>
        </a:lnSpc>
        <a:spcBef>
          <a:spcPts val="827"/>
        </a:spcBef>
        <a:buFont typeface="Arial" panose="020B0604020202020204" pitchFamily="34" charset="0"/>
        <a:buChar char="•"/>
        <a:defRPr sz="2315" kern="1200">
          <a:solidFill>
            <a:schemeClr val="tx1"/>
          </a:solidFill>
          <a:latin typeface="+mn-lt"/>
          <a:ea typeface="+mn-ea"/>
          <a:cs typeface="+mn-cs"/>
        </a:defRPr>
      </a:lvl1pPr>
      <a:lvl2pPr marL="566951" indent="-188984" algn="l" defTabSz="755934" rtl="0" eaLnBrk="1" latinLnBrk="0" hangingPunct="1">
        <a:lnSpc>
          <a:spcPct val="90000"/>
        </a:lnSpc>
        <a:spcBef>
          <a:spcPts val="413"/>
        </a:spcBef>
        <a:buFont typeface="Arial" panose="020B0604020202020204" pitchFamily="34" charset="0"/>
        <a:buChar char="•"/>
        <a:defRPr sz="1984" kern="1200">
          <a:solidFill>
            <a:schemeClr val="tx1"/>
          </a:solidFill>
          <a:latin typeface="+mn-lt"/>
          <a:ea typeface="+mn-ea"/>
          <a:cs typeface="+mn-cs"/>
        </a:defRPr>
      </a:lvl2pPr>
      <a:lvl3pPr marL="944918" indent="-188984" algn="l" defTabSz="755934" rtl="0" eaLnBrk="1" latinLnBrk="0" hangingPunct="1">
        <a:lnSpc>
          <a:spcPct val="90000"/>
        </a:lnSpc>
        <a:spcBef>
          <a:spcPts val="413"/>
        </a:spcBef>
        <a:buFont typeface="Arial" panose="020B0604020202020204" pitchFamily="34" charset="0"/>
        <a:buChar char="•"/>
        <a:defRPr sz="1653" kern="1200">
          <a:solidFill>
            <a:schemeClr val="tx1"/>
          </a:solidFill>
          <a:latin typeface="+mn-lt"/>
          <a:ea typeface="+mn-ea"/>
          <a:cs typeface="+mn-cs"/>
        </a:defRPr>
      </a:lvl3pPr>
      <a:lvl4pPr marL="1322885"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4pPr>
      <a:lvl5pPr marL="1700853"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5pPr>
      <a:lvl6pPr marL="2078820"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6pPr>
      <a:lvl7pPr marL="2456787"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7pPr>
      <a:lvl8pPr marL="2834754"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8pPr>
      <a:lvl9pPr marL="3212722" indent="-188984" algn="l" defTabSz="755934" rtl="0" eaLnBrk="1" latinLnBrk="0" hangingPunct="1">
        <a:lnSpc>
          <a:spcPct val="90000"/>
        </a:lnSpc>
        <a:spcBef>
          <a:spcPts val="413"/>
        </a:spcBef>
        <a:buFont typeface="Arial" panose="020B0604020202020204" pitchFamily="34" charset="0"/>
        <a:buChar char="•"/>
        <a:defRPr sz="1488" kern="1200">
          <a:solidFill>
            <a:schemeClr val="tx1"/>
          </a:solidFill>
          <a:latin typeface="+mn-lt"/>
          <a:ea typeface="+mn-ea"/>
          <a:cs typeface="+mn-cs"/>
        </a:defRPr>
      </a:lvl9pPr>
    </p:bodyStyle>
    <p:otherStyle>
      <a:defPPr>
        <a:defRPr lang="en-US"/>
      </a:defPPr>
      <a:lvl1pPr marL="0" algn="l" defTabSz="755934" rtl="0" eaLnBrk="1" latinLnBrk="0" hangingPunct="1">
        <a:defRPr sz="1488" kern="1200">
          <a:solidFill>
            <a:schemeClr val="tx1"/>
          </a:solidFill>
          <a:latin typeface="+mn-lt"/>
          <a:ea typeface="+mn-ea"/>
          <a:cs typeface="+mn-cs"/>
        </a:defRPr>
      </a:lvl1pPr>
      <a:lvl2pPr marL="377967" algn="l" defTabSz="755934" rtl="0" eaLnBrk="1" latinLnBrk="0" hangingPunct="1">
        <a:defRPr sz="1488" kern="1200">
          <a:solidFill>
            <a:schemeClr val="tx1"/>
          </a:solidFill>
          <a:latin typeface="+mn-lt"/>
          <a:ea typeface="+mn-ea"/>
          <a:cs typeface="+mn-cs"/>
        </a:defRPr>
      </a:lvl2pPr>
      <a:lvl3pPr marL="755934" algn="l" defTabSz="755934" rtl="0" eaLnBrk="1" latinLnBrk="0" hangingPunct="1">
        <a:defRPr sz="1488" kern="1200">
          <a:solidFill>
            <a:schemeClr val="tx1"/>
          </a:solidFill>
          <a:latin typeface="+mn-lt"/>
          <a:ea typeface="+mn-ea"/>
          <a:cs typeface="+mn-cs"/>
        </a:defRPr>
      </a:lvl3pPr>
      <a:lvl4pPr marL="1133902" algn="l" defTabSz="755934" rtl="0" eaLnBrk="1" latinLnBrk="0" hangingPunct="1">
        <a:defRPr sz="1488" kern="1200">
          <a:solidFill>
            <a:schemeClr val="tx1"/>
          </a:solidFill>
          <a:latin typeface="+mn-lt"/>
          <a:ea typeface="+mn-ea"/>
          <a:cs typeface="+mn-cs"/>
        </a:defRPr>
      </a:lvl4pPr>
      <a:lvl5pPr marL="1511869" algn="l" defTabSz="755934" rtl="0" eaLnBrk="1" latinLnBrk="0" hangingPunct="1">
        <a:defRPr sz="1488" kern="1200">
          <a:solidFill>
            <a:schemeClr val="tx1"/>
          </a:solidFill>
          <a:latin typeface="+mn-lt"/>
          <a:ea typeface="+mn-ea"/>
          <a:cs typeface="+mn-cs"/>
        </a:defRPr>
      </a:lvl5pPr>
      <a:lvl6pPr marL="1889836" algn="l" defTabSz="755934" rtl="0" eaLnBrk="1" latinLnBrk="0" hangingPunct="1">
        <a:defRPr sz="1488" kern="1200">
          <a:solidFill>
            <a:schemeClr val="tx1"/>
          </a:solidFill>
          <a:latin typeface="+mn-lt"/>
          <a:ea typeface="+mn-ea"/>
          <a:cs typeface="+mn-cs"/>
        </a:defRPr>
      </a:lvl6pPr>
      <a:lvl7pPr marL="2267803" algn="l" defTabSz="755934" rtl="0" eaLnBrk="1" latinLnBrk="0" hangingPunct="1">
        <a:defRPr sz="1488" kern="1200">
          <a:solidFill>
            <a:schemeClr val="tx1"/>
          </a:solidFill>
          <a:latin typeface="+mn-lt"/>
          <a:ea typeface="+mn-ea"/>
          <a:cs typeface="+mn-cs"/>
        </a:defRPr>
      </a:lvl7pPr>
      <a:lvl8pPr marL="2645771" algn="l" defTabSz="755934" rtl="0" eaLnBrk="1" latinLnBrk="0" hangingPunct="1">
        <a:defRPr sz="1488" kern="1200">
          <a:solidFill>
            <a:schemeClr val="tx1"/>
          </a:solidFill>
          <a:latin typeface="+mn-lt"/>
          <a:ea typeface="+mn-ea"/>
          <a:cs typeface="+mn-cs"/>
        </a:defRPr>
      </a:lvl8pPr>
      <a:lvl9pPr marL="3023738" algn="l" defTabSz="755934" rtl="0" eaLnBrk="1" latinLnBrk="0" hangingPunct="1">
        <a:defRPr sz="148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hyperlink" Target="https://www.worldwildlife.org/species/sea-turtle" TargetMode="External" /><Relationship Id="rId3" Type="http://schemas.openxmlformats.org/officeDocument/2006/relationships/hyperlink" Target="https://www.greenelement.co.uk/blog/plastic-pollution/" TargetMode="External" /><Relationship Id="rId7" Type="http://schemas.openxmlformats.org/officeDocument/2006/relationships/hyperlink" Target="https://portals.iucn.org/library/node/44966" TargetMode="External" /><Relationship Id="rId2" Type="http://schemas.openxmlformats.org/officeDocument/2006/relationships/hyperlink" Target="https://www.greenbiz.com/article/how-face-masks-gloves-and-other-coronavirus-waste-are-polluting-ocean" TargetMode="External" /><Relationship Id="rId1" Type="http://schemas.openxmlformats.org/officeDocument/2006/relationships/slideLayout" Target="../slideLayouts/slideLayout2.xml" /><Relationship Id="rId6" Type="http://schemas.openxmlformats.org/officeDocument/2006/relationships/hyperlink" Target="https://theconversation.com/amp/avoiding-single-use-plastic-was-becoming-normal-until-coronavirus-heres-how-we-can-return-to-good-habits-140555" TargetMode="External" /><Relationship Id="rId5" Type="http://schemas.openxmlformats.org/officeDocument/2006/relationships/hyperlink" Target="https://theconversation.com/amp/coronavirus-face-masks-an-environmental-disaster-that-might-last-generations-144328" TargetMode="External" /><Relationship Id="rId4" Type="http://schemas.openxmlformats.org/officeDocument/2006/relationships/hyperlink" Target="https://www.nytimes.com/2020/07/25/climate/covid-masks-discarded.html"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2A7D5F2-AD32-C141-B84D-A766D5D83F61}"/>
              </a:ext>
            </a:extLst>
          </p:cNvPr>
          <p:cNvSpPr txBox="1"/>
          <p:nvPr/>
        </p:nvSpPr>
        <p:spPr>
          <a:xfrm>
            <a:off x="501989" y="1572229"/>
            <a:ext cx="6555696" cy="8402300"/>
          </a:xfrm>
          <a:prstGeom prst="rect">
            <a:avLst/>
          </a:prstGeom>
          <a:noFill/>
        </p:spPr>
        <p:txBody>
          <a:bodyPr wrap="square" rtlCol="0" anchor="ctr">
            <a:spAutoFit/>
          </a:bodyPr>
          <a:lstStyle/>
          <a:p>
            <a:pPr algn="ctr"/>
            <a:r>
              <a:rPr lang="en-GB" sz="3600">
                <a:effectLst/>
                <a:latin typeface="Leelawadee"/>
                <a:ea typeface="Times New Roman"/>
                <a:cs typeface="Times New Roman"/>
              </a:rPr>
              <a:t>Samina Sultana</a:t>
            </a:r>
            <a:endParaRPr lang="en-GB" sz="3600">
              <a:effectLst/>
              <a:latin typeface="Calibri" panose="020F0502020204030204" pitchFamily="34" charset="0"/>
              <a:ea typeface="Times New Roman"/>
              <a:cs typeface="Times New Roman"/>
            </a:endParaRPr>
          </a:p>
          <a:p>
            <a:pPr algn="ctr"/>
            <a:r>
              <a:rPr lang="en-GB" sz="3600">
                <a:effectLst/>
                <a:latin typeface="Leelawadee"/>
                <a:ea typeface="Times New Roman"/>
                <a:cs typeface="Times New Roman"/>
              </a:rPr>
              <a:t>Student Number: 1912524</a:t>
            </a:r>
          </a:p>
          <a:p>
            <a:pPr algn="ctr"/>
            <a:endParaRPr lang="en-GB" sz="3600">
              <a:effectLst/>
              <a:latin typeface="Calibri" panose="020F0502020204030204" pitchFamily="34" charset="0"/>
              <a:ea typeface="Times New Roman"/>
              <a:cs typeface="Times New Roman"/>
            </a:endParaRPr>
          </a:p>
          <a:p>
            <a:pPr algn="ctr"/>
            <a:r>
              <a:rPr lang="en-GB" sz="3600" b="1">
                <a:effectLst/>
                <a:latin typeface="Leelawadee"/>
                <a:ea typeface="Times New Roman"/>
                <a:cs typeface="Times New Roman"/>
              </a:rPr>
              <a:t>Change makers: </a:t>
            </a:r>
            <a:endParaRPr lang="en-GB" sz="3600">
              <a:effectLst/>
              <a:latin typeface="Calibri" panose="020F0502020204030204" pitchFamily="34" charset="0"/>
              <a:ea typeface="Times New Roman"/>
              <a:cs typeface="Times New Roman"/>
            </a:endParaRPr>
          </a:p>
          <a:p>
            <a:pPr algn="ctr"/>
            <a:r>
              <a:rPr lang="en-GB" sz="3600" b="1">
                <a:effectLst/>
                <a:latin typeface="Leelawadee"/>
                <a:ea typeface="Times New Roman"/>
                <a:cs typeface="Times New Roman"/>
              </a:rPr>
              <a:t>Creativity and Value Creation</a:t>
            </a:r>
          </a:p>
          <a:p>
            <a:pPr algn="ctr"/>
            <a:endParaRPr lang="en-GB" sz="3600">
              <a:effectLst/>
              <a:latin typeface="Calibri" panose="020F0502020204030204" pitchFamily="34" charset="0"/>
              <a:ea typeface="Times New Roman"/>
              <a:cs typeface="Times New Roman"/>
            </a:endParaRPr>
          </a:p>
          <a:p>
            <a:pPr algn="ctr"/>
            <a:r>
              <a:rPr lang="en-GB" sz="3600">
                <a:effectLst/>
                <a:latin typeface="Leelawadee"/>
                <a:ea typeface="Times New Roman"/>
                <a:cs typeface="Times New Roman"/>
              </a:rPr>
              <a:t>BMHP5014_BIRM</a:t>
            </a:r>
          </a:p>
          <a:p>
            <a:pPr algn="ctr"/>
            <a:endParaRPr lang="en-GB" sz="3600">
              <a:effectLst/>
              <a:latin typeface="Calibri" panose="020F0502020204030204" pitchFamily="34" charset="0"/>
              <a:ea typeface="Times New Roman"/>
              <a:cs typeface="Times New Roman"/>
            </a:endParaRPr>
          </a:p>
          <a:p>
            <a:pPr algn="ctr"/>
            <a:r>
              <a:rPr lang="en-GB" sz="3600">
                <a:effectLst/>
                <a:latin typeface="Leelawadee"/>
                <a:ea typeface="Times New Roman"/>
                <a:cs typeface="Times New Roman"/>
              </a:rPr>
              <a:t>Dr Azora Hurd</a:t>
            </a:r>
          </a:p>
          <a:p>
            <a:pPr algn="ctr"/>
            <a:endParaRPr lang="en-GB" sz="3600">
              <a:effectLst/>
              <a:latin typeface="Calibri" panose="020F0502020204030204" pitchFamily="34" charset="0"/>
              <a:ea typeface="Times New Roman"/>
              <a:cs typeface="Times New Roman"/>
            </a:endParaRPr>
          </a:p>
          <a:p>
            <a:pPr algn="ctr"/>
            <a:r>
              <a:rPr lang="en-GB" sz="3600">
                <a:effectLst/>
                <a:latin typeface="Leelawadee"/>
                <a:ea typeface="Times New Roman"/>
                <a:cs typeface="Times New Roman"/>
              </a:rPr>
              <a:t>E-Portfolio Evidence of Learning</a:t>
            </a:r>
          </a:p>
          <a:p>
            <a:pPr algn="ctr"/>
            <a:endParaRPr lang="en-GB" sz="3600">
              <a:effectLst/>
              <a:latin typeface="Calibri" panose="020F0502020204030204" pitchFamily="34" charset="0"/>
              <a:ea typeface="Times New Roman"/>
              <a:cs typeface="Times New Roman"/>
            </a:endParaRPr>
          </a:p>
          <a:p>
            <a:pPr algn="ctr"/>
            <a:r>
              <a:rPr lang="en-GB" sz="3600" b="1" u="sng">
                <a:effectLst/>
                <a:latin typeface="Leelawadee"/>
                <a:ea typeface="Times New Roman"/>
                <a:cs typeface="Times New Roman"/>
              </a:rPr>
              <a:t>Task 3 and 4</a:t>
            </a:r>
            <a:endParaRPr lang="en-GB" sz="3600">
              <a:effectLst/>
              <a:latin typeface="Calibri" panose="020F0502020204030204" pitchFamily="34" charset="0"/>
              <a:ea typeface="Times New Roman"/>
              <a:cs typeface="Times New Roman"/>
            </a:endParaRPr>
          </a:p>
          <a:p>
            <a:pPr algn="ctr"/>
            <a:r>
              <a:rPr lang="en-GB" sz="3600" b="1" u="none" strike="noStrike">
                <a:effectLst/>
                <a:latin typeface="Leelawadee"/>
                <a:ea typeface="Times New Roman"/>
                <a:cs typeface="Times New Roman"/>
              </a:rPr>
              <a:t> </a:t>
            </a:r>
            <a:endParaRPr lang="en-GB" sz="3600">
              <a:effectLst/>
              <a:latin typeface="Calibri" panose="020F0502020204030204" pitchFamily="34" charset="0"/>
              <a:ea typeface="Times New Roman"/>
              <a:cs typeface="Times New Roman"/>
            </a:endParaRPr>
          </a:p>
          <a:p>
            <a:pPr algn="ctr"/>
            <a:endParaRPr lang="en-US" sz="3600"/>
          </a:p>
        </p:txBody>
      </p:sp>
    </p:spTree>
    <p:extLst>
      <p:ext uri="{BB962C8B-B14F-4D97-AF65-F5344CB8AC3E}">
        <p14:creationId xmlns:p14="http://schemas.microsoft.com/office/powerpoint/2010/main" val="2268997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AF7D7-1F6B-204C-9D6A-91A382F82D54}"/>
              </a:ext>
            </a:extLst>
          </p:cNvPr>
          <p:cNvSpPr>
            <a:spLocks noGrp="1"/>
          </p:cNvSpPr>
          <p:nvPr>
            <p:ph type="title"/>
          </p:nvPr>
        </p:nvSpPr>
        <p:spPr>
          <a:xfrm>
            <a:off x="651911" y="4752466"/>
            <a:ext cx="6520220" cy="1048066"/>
          </a:xfrm>
        </p:spPr>
        <p:txBody>
          <a:bodyPr>
            <a:noAutofit/>
          </a:bodyPr>
          <a:lstStyle/>
          <a:p>
            <a:pPr algn="ctr"/>
            <a:r>
              <a:rPr lang="en-GB" sz="3600" b="1" u="sng"/>
              <a:t>Task 3:</a:t>
            </a:r>
            <a:br>
              <a:rPr lang="en-GB" sz="3600" b="1" u="sng"/>
            </a:br>
            <a:r>
              <a:rPr lang="en-GB" sz="3600" b="1" u="sng"/>
              <a:t>Elevator-style Pitch</a:t>
            </a:r>
            <a:endParaRPr lang="en-US" sz="3600" b="1" u="sng"/>
          </a:p>
        </p:txBody>
      </p:sp>
      <p:sp>
        <p:nvSpPr>
          <p:cNvPr id="3" name="Arrow: Right 2">
            <a:extLst>
              <a:ext uri="{FF2B5EF4-FFF2-40B4-BE49-F238E27FC236}">
                <a16:creationId xmlns:a16="http://schemas.microsoft.com/office/drawing/2014/main" id="{DAB10354-DD36-FC47-8A55-6F479EDC606F}"/>
              </a:ext>
            </a:extLst>
          </p:cNvPr>
          <p:cNvSpPr/>
          <p:nvPr/>
        </p:nvSpPr>
        <p:spPr>
          <a:xfrm>
            <a:off x="3174001" y="5895174"/>
            <a:ext cx="1476040" cy="900621"/>
          </a:xfrm>
          <a:prstGeom prst="rightArrow">
            <a:avLst/>
          </a:prstGeom>
          <a:solidFill>
            <a:srgbClr val="B2D0D0"/>
          </a:solidFill>
          <a:ln>
            <a:solidFill>
              <a:srgbClr val="B2D0D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7651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B2D0D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0D524A-EF57-1A40-AD79-D265AF8F00F6}"/>
              </a:ext>
            </a:extLst>
          </p:cNvPr>
          <p:cNvSpPr>
            <a:spLocks noGrp="1"/>
          </p:cNvSpPr>
          <p:nvPr>
            <p:ph idx="1"/>
          </p:nvPr>
        </p:nvSpPr>
        <p:spPr>
          <a:xfrm>
            <a:off x="164224" y="128946"/>
            <a:ext cx="7231225" cy="10433920"/>
          </a:xfrm>
          <a:solidFill>
            <a:srgbClr val="FFFFFF"/>
          </a:solidFill>
          <a:ln>
            <a:noFill/>
          </a:ln>
        </p:spPr>
        <p:txBody>
          <a:bodyPr>
            <a:noAutofit/>
          </a:bodyPr>
          <a:lstStyle/>
          <a:p>
            <a:pPr marL="0" indent="0">
              <a:buNone/>
            </a:pPr>
            <a:r>
              <a:rPr lang="en-GB" sz="1600">
                <a:ea typeface="Tahoma" panose="020B0604030504040204" pitchFamily="34" charset="0"/>
                <a:cs typeface="Leelawadee" panose="020B0502040204020203" pitchFamily="34" charset="-34"/>
              </a:rPr>
              <a:t>I begin with a quote from infamous Mahatma Ghandi, that ‘</a:t>
            </a:r>
            <a:r>
              <a:rPr lang="en-GB" sz="1600" i="1">
                <a:ea typeface="Tahoma" panose="020B0604030504040204" pitchFamily="34" charset="0"/>
                <a:cs typeface="Leelawadee" panose="020B0502040204020203" pitchFamily="34" charset="-34"/>
              </a:rPr>
              <a:t>the greatness of a nation and its moral progress can be judged by the way its animals are treated.</a:t>
            </a:r>
            <a:r>
              <a:rPr lang="en-GB" sz="1600">
                <a:ea typeface="Tahoma" panose="020B0604030504040204" pitchFamily="34" charset="0"/>
                <a:cs typeface="Leelawadee" panose="020B0502040204020203" pitchFamily="34" charset="-34"/>
              </a:rPr>
              <a:t>’</a:t>
            </a:r>
          </a:p>
          <a:p>
            <a:pPr marL="0" indent="0">
              <a:buNone/>
            </a:pPr>
            <a:r>
              <a:rPr lang="en-GB" sz="1600">
                <a:ea typeface="Tahoma" panose="020B0604030504040204" pitchFamily="34" charset="0"/>
                <a:cs typeface="Leelawadee" panose="020B0502040204020203" pitchFamily="34" charset="-34"/>
              </a:rPr>
              <a:t>So I ask you, can we as nation, be proud of our greatness or moral progress? Or can the animals in the ocean whose lives are being risked everyday due to plastic pollution, answer the question for us?</a:t>
            </a:r>
          </a:p>
          <a:p>
            <a:pPr marL="0" indent="0">
              <a:buNone/>
            </a:pPr>
            <a:r>
              <a:rPr lang="en-GB" sz="1600">
                <a:ea typeface="Tahoma" panose="020B0604030504040204" pitchFamily="34" charset="0"/>
                <a:cs typeface="Leelawadee" panose="020B0502040204020203" pitchFamily="34" charset="-34"/>
              </a:rPr>
              <a:t>As of now, 300 million tons of plastic are produced every year. Around 8 million of this plastic enters the oceans, making up 80% of all marine debris. Animals who attempt to live peacefully in these oceans are in danger of ingesting the plastic or get entangled by it, causing severe injury or death. Although we made changes to combat single-use plastic, everything changed in the year 2020. </a:t>
            </a:r>
            <a:r>
              <a:rPr lang="en-GB" sz="1600" b="0" i="0" u="none" strike="noStrike">
                <a:effectLst/>
                <a:ea typeface="Tahoma" panose="020B0604030504040204" pitchFamily="34" charset="0"/>
                <a:cs typeface="Leelawadee" panose="020B0502040204020203" pitchFamily="34" charset="-34"/>
              </a:rPr>
              <a:t>Covid-19 changed the game. Since the beginning of the pandemic, there has been a significant increase in plastic waste due to new laws necessitating that face masks are now mandatory. In the Mediterranean, masks have reportedly been seen floating like jellyfish! </a:t>
            </a:r>
          </a:p>
          <a:p>
            <a:pPr marL="0" indent="0">
              <a:buNone/>
            </a:pPr>
            <a:r>
              <a:rPr lang="en-GB" sz="1600" b="0" i="0" u="none" strike="noStrike">
                <a:effectLst/>
                <a:ea typeface="Tahoma" panose="020B0604030504040204" pitchFamily="34" charset="0"/>
                <a:cs typeface="Leelawadee" panose="020B0502040204020203" pitchFamily="34" charset="-34"/>
              </a:rPr>
              <a:t>Despite millions of people being told to use face masks, little guidance has been given on how to dispose </a:t>
            </a:r>
            <a:r>
              <a:rPr lang="en-GB" sz="1600" b="0" i="0">
                <a:effectLst/>
              </a:rPr>
              <a:t>of them safely. And as countries begin to lift lockdown restrictions, billions of masks will be needed each month globally</a:t>
            </a:r>
            <a:r>
              <a:rPr lang="en-GB" sz="1600"/>
              <a:t>! </a:t>
            </a:r>
            <a:r>
              <a:rPr lang="en-GB" sz="1600" b="0" i="0">
                <a:effectLst/>
              </a:rPr>
              <a:t>Without better disposal practices, an environmental disaster is looming. The majority of masks are manufactured from long-lasting plastic materials, and if littered can persist in the environment for decades to hundreds of years! This means they can continue to float in the sea endangering these harmless animals for as long as a century. </a:t>
            </a:r>
          </a:p>
          <a:p>
            <a:pPr marL="0" indent="0">
              <a:buNone/>
            </a:pPr>
            <a:r>
              <a:rPr lang="en-GB" sz="1600" b="0" i="0">
                <a:effectLst/>
              </a:rPr>
              <a:t>The crisis is still evolving, but scientists across the world now agree that face masks are a crucial defence to stem the spread of the virus. So as the coronavirus lingers, it becomes increasingly important to look at what the environmental impacts of masks are. The good news is we can return to our plastic-avoiding habits. It just might look a little different. This is why I suggest that all households are provided with what I have named as ‘The Face Mask Bin’. It is a bin dedicated to the disposal of face masks so that every individual is educated on how to correctly discard of their used masks. I also propose these bins are situated on public streets. As a result, we hope for a decrease of mask littering found in parks, beaches and anywhere other than this bin. </a:t>
            </a:r>
          </a:p>
          <a:p>
            <a:pPr marL="0" indent="0">
              <a:buNone/>
            </a:pPr>
            <a:r>
              <a:rPr lang="en-GB" sz="1600"/>
              <a:t>A study found that dolphins, porpoises and turtles mistake plastic for food, consume them and it gets stuck in their digestive tracts. Marine animals are crying for our attention. In attempt to save our lives using these masks, we are in turn harming them. Are the lives of these creatures valued less than our own? Or is it like Ghandi suggested, that our greatness is a measure of how we value all animals? If this is true, surely we have failed in this regard. My proposal intends to bring about awareness on large scales, along with reducing the amount of plastic pollution caused by Coronavirus. After hope has returned, and the pandemic ceases to exist, how much damage would we have caused by then? </a:t>
            </a:r>
          </a:p>
          <a:p>
            <a:pPr marL="0" indent="0">
              <a:buNone/>
            </a:pPr>
            <a:r>
              <a:rPr lang="en-GB" sz="1600"/>
              <a:t>A change is needed. The animals are pleading for our help. And it is up to us to bring along this change. </a:t>
            </a:r>
          </a:p>
          <a:p>
            <a:pPr marL="0" indent="0">
              <a:buNone/>
            </a:pPr>
            <a:r>
              <a:rPr lang="en-GB" sz="1600" b="1"/>
              <a:t>Whilst the masks save us, it is killing them. </a:t>
            </a:r>
          </a:p>
          <a:p>
            <a:pPr marL="0" indent="0">
              <a:buNone/>
            </a:pPr>
            <a:r>
              <a:rPr lang="en-GB" sz="1600" b="1" i="0">
                <a:effectLst/>
              </a:rPr>
              <a:t>Support The Face Mask Bin Campaign.</a:t>
            </a:r>
          </a:p>
          <a:p>
            <a:pPr marL="0" indent="0">
              <a:buNone/>
            </a:pPr>
            <a:endParaRPr lang="en-GB" sz="1600" b="0" i="0" u="none" strike="noStrike">
              <a:effectLst/>
            </a:endParaRPr>
          </a:p>
          <a:p>
            <a:pPr marL="0" indent="0">
              <a:buNone/>
            </a:pPr>
            <a:endParaRPr lang="en-GB" sz="1600" b="0" i="0" u="none" strike="noStrike">
              <a:effectLst/>
            </a:endParaRPr>
          </a:p>
        </p:txBody>
      </p:sp>
    </p:spTree>
    <p:extLst>
      <p:ext uri="{BB962C8B-B14F-4D97-AF65-F5344CB8AC3E}">
        <p14:creationId xmlns:p14="http://schemas.microsoft.com/office/powerpoint/2010/main" val="1711898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37159-3538-AC41-B197-A6EA4A877082}"/>
              </a:ext>
            </a:extLst>
          </p:cNvPr>
          <p:cNvSpPr>
            <a:spLocks noGrp="1"/>
          </p:cNvSpPr>
          <p:nvPr>
            <p:ph type="title"/>
          </p:nvPr>
        </p:nvSpPr>
        <p:spPr>
          <a:xfrm>
            <a:off x="605259" y="3515800"/>
            <a:ext cx="6520220" cy="2066590"/>
          </a:xfrm>
        </p:spPr>
        <p:txBody>
          <a:bodyPr/>
          <a:lstStyle/>
          <a:p>
            <a:pPr algn="ctr"/>
            <a:r>
              <a:rPr lang="en-GB" b="1" u="sng"/>
              <a:t>Task 3:</a:t>
            </a:r>
            <a:br>
              <a:rPr lang="en-GB" b="1" u="sng"/>
            </a:br>
            <a:r>
              <a:rPr lang="en-GB" b="1" u="sng"/>
              <a:t>A5 Double-sided Flyer</a:t>
            </a:r>
            <a:br>
              <a:rPr lang="en-GB" b="1" u="sng"/>
            </a:br>
            <a:r>
              <a:rPr lang="en-GB" sz="1200" b="1" u="sng"/>
              <a:t>Front and Back</a:t>
            </a:r>
            <a:r>
              <a:rPr lang="en-GB" b="1" u="sng"/>
              <a:t> </a:t>
            </a:r>
            <a:endParaRPr lang="en-US" b="1" u="sng"/>
          </a:p>
        </p:txBody>
      </p:sp>
      <p:sp>
        <p:nvSpPr>
          <p:cNvPr id="4" name="Arrow: Right 3">
            <a:extLst>
              <a:ext uri="{FF2B5EF4-FFF2-40B4-BE49-F238E27FC236}">
                <a16:creationId xmlns:a16="http://schemas.microsoft.com/office/drawing/2014/main" id="{81EAC61E-0E4B-9B44-9EE9-7F00A99DD23B}"/>
              </a:ext>
            </a:extLst>
          </p:cNvPr>
          <p:cNvSpPr/>
          <p:nvPr/>
        </p:nvSpPr>
        <p:spPr>
          <a:xfrm>
            <a:off x="3228430" y="5520676"/>
            <a:ext cx="1476040" cy="900621"/>
          </a:xfrm>
          <a:prstGeom prst="rightArrow">
            <a:avLst/>
          </a:prstGeom>
          <a:solidFill>
            <a:srgbClr val="B2D0D0"/>
          </a:solidFill>
          <a:ln>
            <a:solidFill>
              <a:srgbClr val="B2D0D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6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1F08C59F-3D31-3047-9FF7-5F33BD7B92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559393" cy="10691813"/>
          </a:xfrm>
          <a:prstGeom prst="rect">
            <a:avLst/>
          </a:prstGeom>
        </p:spPr>
      </p:pic>
    </p:spTree>
    <p:extLst>
      <p:ext uri="{BB962C8B-B14F-4D97-AF65-F5344CB8AC3E}">
        <p14:creationId xmlns:p14="http://schemas.microsoft.com/office/powerpoint/2010/main" val="149718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CBB76EBE-BCC1-5845-AC78-D5E38F5919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7559674" cy="10691812"/>
          </a:xfrm>
          <a:prstGeom prst="rect">
            <a:avLst/>
          </a:prstGeom>
        </p:spPr>
      </p:pic>
    </p:spTree>
    <p:extLst>
      <p:ext uri="{BB962C8B-B14F-4D97-AF65-F5344CB8AC3E}">
        <p14:creationId xmlns:p14="http://schemas.microsoft.com/office/powerpoint/2010/main" val="3226742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27C26-3ADB-184A-9A0D-F88EE9DC4D7C}"/>
              </a:ext>
            </a:extLst>
          </p:cNvPr>
          <p:cNvSpPr>
            <a:spLocks noGrp="1"/>
          </p:cNvSpPr>
          <p:nvPr>
            <p:ph type="title"/>
          </p:nvPr>
        </p:nvSpPr>
        <p:spPr>
          <a:xfrm>
            <a:off x="441972" y="3279316"/>
            <a:ext cx="6520220" cy="2066590"/>
          </a:xfrm>
        </p:spPr>
        <p:txBody>
          <a:bodyPr/>
          <a:lstStyle/>
          <a:p>
            <a:pPr algn="ctr"/>
            <a:r>
              <a:rPr lang="en-GB" b="1" u="sng"/>
              <a:t>Task 4:</a:t>
            </a:r>
            <a:br>
              <a:rPr lang="en-GB" b="1" u="sng"/>
            </a:br>
            <a:r>
              <a:rPr lang="en-GB" b="1" u="sng"/>
              <a:t>Conference Poster </a:t>
            </a:r>
            <a:endParaRPr lang="en-US" b="1" u="sng"/>
          </a:p>
        </p:txBody>
      </p:sp>
      <p:sp>
        <p:nvSpPr>
          <p:cNvPr id="4" name="Arrow: Right 3">
            <a:extLst>
              <a:ext uri="{FF2B5EF4-FFF2-40B4-BE49-F238E27FC236}">
                <a16:creationId xmlns:a16="http://schemas.microsoft.com/office/drawing/2014/main" id="{4CE0EB9E-AE29-E34F-BF53-89D6003543D1}"/>
              </a:ext>
            </a:extLst>
          </p:cNvPr>
          <p:cNvSpPr/>
          <p:nvPr/>
        </p:nvSpPr>
        <p:spPr>
          <a:xfrm>
            <a:off x="3041817" y="5345906"/>
            <a:ext cx="1476040" cy="900621"/>
          </a:xfrm>
          <a:prstGeom prst="rightArrow">
            <a:avLst/>
          </a:prstGeom>
          <a:solidFill>
            <a:srgbClr val="B2D0D0"/>
          </a:solidFill>
          <a:ln>
            <a:solidFill>
              <a:srgbClr val="B2D0D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8026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0803B724-0198-0F40-B6BE-1434D37055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23"/>
            <a:ext cx="7559675" cy="10694060"/>
          </a:xfrm>
          <a:prstGeom prst="rect">
            <a:avLst/>
          </a:prstGeom>
        </p:spPr>
      </p:pic>
    </p:spTree>
    <p:extLst>
      <p:ext uri="{BB962C8B-B14F-4D97-AF65-F5344CB8AC3E}">
        <p14:creationId xmlns:p14="http://schemas.microsoft.com/office/powerpoint/2010/main" val="866270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E4A70-FC78-1449-83A9-4927FC97CF08}"/>
              </a:ext>
            </a:extLst>
          </p:cNvPr>
          <p:cNvSpPr>
            <a:spLocks noGrp="1"/>
          </p:cNvSpPr>
          <p:nvPr>
            <p:ph type="title"/>
          </p:nvPr>
        </p:nvSpPr>
        <p:spPr>
          <a:xfrm>
            <a:off x="519728" y="569242"/>
            <a:ext cx="6520220" cy="659289"/>
          </a:xfrm>
        </p:spPr>
        <p:txBody>
          <a:bodyPr/>
          <a:lstStyle/>
          <a:p>
            <a:pPr algn="ctr"/>
            <a:r>
              <a:rPr lang="en-GB">
                <a:latin typeface="Arial" panose="020B0604020202020204" pitchFamily="34" charset="0"/>
                <a:cs typeface="Arial" panose="020B0604020202020204" pitchFamily="34" charset="0"/>
              </a:rPr>
              <a:t>References</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C90825-DC74-5A41-BF2F-C17CD67B5543}"/>
              </a:ext>
            </a:extLst>
          </p:cNvPr>
          <p:cNvSpPr>
            <a:spLocks noGrp="1"/>
          </p:cNvSpPr>
          <p:nvPr>
            <p:ph idx="1"/>
          </p:nvPr>
        </p:nvSpPr>
        <p:spPr>
          <a:xfrm>
            <a:off x="519728" y="1337389"/>
            <a:ext cx="6520220" cy="4634203"/>
          </a:xfrm>
        </p:spPr>
        <p:txBody>
          <a:bodyPr>
            <a:normAutofit/>
          </a:bodyPr>
          <a:lstStyle/>
          <a:p>
            <a:r>
              <a:rPr lang="en-GB" sz="1200">
                <a:effectLst/>
                <a:latin typeface="Arial" panose="020B0604020202020204" pitchFamily="34" charset="0"/>
                <a:ea typeface="Times New Roman" panose="02020603050405020304" pitchFamily="18" charset="0"/>
                <a:cs typeface="Times New Roman" panose="02020603050405020304" pitchFamily="18" charset="0"/>
              </a:rPr>
              <a:t>GreenaBiz. (2020). </a:t>
            </a:r>
            <a:r>
              <a:rPr lang="en-GB" sz="1200" u="sng">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https://www.greenbiz.com/article/how-face-masks-gloves-and-other-coronavirus-waste-are-polluting-ocean</a:t>
            </a:r>
            <a:r>
              <a:rPr lang="en-GB" sz="1200" u="sng">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200" u="sng">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[Accessed:14/03/21]</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effectLst/>
                <a:latin typeface="Arial" panose="020B0604020202020204" pitchFamily="34" charset="0"/>
                <a:ea typeface="Times New Roman" panose="02020603050405020304" pitchFamily="18" charset="0"/>
                <a:cs typeface="Arial" panose="020B0604020202020204" pitchFamily="34" charset="0"/>
              </a:rPr>
              <a:t>Green Element. Available: </a:t>
            </a:r>
            <a:r>
              <a:rPr lang="en-GB" sz="1200" u="sng">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a:rPr>
              <a:t>https://www.greenelement.co.uk/blog/plastic-pollution/</a:t>
            </a:r>
            <a:r>
              <a:rPr lang="en-GB" sz="1200">
                <a:effectLst/>
                <a:latin typeface="Arial" panose="020B0604020202020204" pitchFamily="34" charset="0"/>
                <a:ea typeface="Times New Roman" panose="02020603050405020304" pitchFamily="18" charset="0"/>
                <a:cs typeface="Arial" panose="020B0604020202020204" pitchFamily="34" charset="0"/>
              </a:rPr>
              <a:t> [Accessed:12/03/21]</a:t>
            </a:r>
          </a:p>
          <a:p>
            <a:r>
              <a:rPr lang="en-GB" sz="1200">
                <a:effectLst/>
                <a:latin typeface="Arial" panose="020B0604020202020204" pitchFamily="34" charset="0"/>
                <a:ea typeface="Times New Roman" panose="02020603050405020304" pitchFamily="18" charset="0"/>
                <a:cs typeface="Arial" panose="020B0604020202020204" pitchFamily="34" charset="0"/>
              </a:rPr>
              <a:t>New York Times. (2020). Available: </a:t>
            </a:r>
            <a:r>
              <a:rPr lang="en-GB" sz="1200" u="sng">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a:rPr>
              <a:t>https://www.nytimes.com/2020/07/25/climate/covid-masks-discarded.html</a:t>
            </a:r>
            <a:r>
              <a:rPr lang="en-GB" sz="1200" u="sng">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[Accessed:15/03/21]</a:t>
            </a:r>
            <a:endParaRPr lang="en-GB" sz="1200">
              <a:effectLst/>
              <a:latin typeface="Arial" panose="020B0604020202020204" pitchFamily="34" charset="0"/>
              <a:ea typeface="Times New Roman" panose="02020603050405020304" pitchFamily="18" charset="0"/>
              <a:cs typeface="Arial" panose="020B0604020202020204" pitchFamily="34" charset="0"/>
            </a:endParaRPr>
          </a:p>
          <a:p>
            <a:r>
              <a:rPr lang="en-GB" sz="1200">
                <a:effectLst/>
                <a:latin typeface="Arial" panose="020B0604020202020204" pitchFamily="34" charset="0"/>
                <a:ea typeface="Times New Roman" panose="02020603050405020304" pitchFamily="18" charset="0"/>
                <a:cs typeface="Arial" panose="020B0604020202020204" pitchFamily="34" charset="0"/>
              </a:rPr>
              <a:t>The Conversation. (2020). Available: </a:t>
            </a:r>
            <a:r>
              <a:rPr lang="en-GB" sz="1200" u="sng">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a:rPr>
              <a:t>https://theconversation.com/amp/coronavirus-face-masks-an-environmental-disaster-that-might-last-generations-144328</a:t>
            </a:r>
            <a:r>
              <a:rPr lang="en-GB" sz="1200">
                <a:effectLst/>
                <a:latin typeface="Arial" panose="020B0604020202020204" pitchFamily="34" charset="0"/>
                <a:ea typeface="Times New Roman" panose="02020603050405020304" pitchFamily="18" charset="0"/>
                <a:cs typeface="Arial" panose="020B0604020202020204" pitchFamily="34" charset="0"/>
              </a:rPr>
              <a:t> [Accessed:16/03/21]</a:t>
            </a:r>
            <a:endParaRPr lang="en-GB" sz="1200" b="0" i="0">
              <a:solidFill>
                <a:srgbClr val="212121"/>
              </a:solidFill>
              <a:effectLst/>
              <a:latin typeface="Arial" panose="020B0604020202020204" pitchFamily="34" charset="0"/>
              <a:cs typeface="Arial" panose="020B0604020202020204" pitchFamily="34" charset="0"/>
            </a:endParaRPr>
          </a:p>
          <a:p>
            <a:r>
              <a:rPr lang="en-GB" sz="1200">
                <a:effectLst/>
                <a:latin typeface="Arial" panose="020B0604020202020204" pitchFamily="34" charset="0"/>
                <a:ea typeface="Times New Roman" panose="02020603050405020304" pitchFamily="18" charset="0"/>
                <a:cs typeface="Arial" panose="020B0604020202020204" pitchFamily="34" charset="0"/>
              </a:rPr>
              <a:t>The Conversation. (2020). Available: </a:t>
            </a:r>
            <a:r>
              <a:rPr lang="en-GB" sz="1200" u="sng">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6"/>
              </a:rPr>
              <a:t>https://theconversation.com/amp/avoiding-single-use-plastic-was-becoming-normal-until-coronavirus-heres-how-we-can-return-to-good-habits-140555</a:t>
            </a:r>
            <a:r>
              <a:rPr lang="en-GB" sz="1200">
                <a:effectLst/>
                <a:latin typeface="Arial" panose="020B0604020202020204" pitchFamily="34" charset="0"/>
                <a:ea typeface="Times New Roman" panose="02020603050405020304" pitchFamily="18" charset="0"/>
                <a:cs typeface="Arial" panose="020B0604020202020204" pitchFamily="34" charset="0"/>
              </a:rPr>
              <a:t>. [Accessed:16/03/21]</a:t>
            </a:r>
            <a:endParaRPr lang="en-GB" sz="1200" b="0" i="0">
              <a:solidFill>
                <a:srgbClr val="212121"/>
              </a:solidFill>
              <a:effectLst/>
              <a:latin typeface="Arial" panose="020B0604020202020204" pitchFamily="34" charset="0"/>
              <a:cs typeface="Arial" panose="020B0604020202020204" pitchFamily="34" charset="0"/>
            </a:endParaRPr>
          </a:p>
          <a:p>
            <a:r>
              <a:rPr lang="en-GB" sz="1200" b="0" i="0">
                <a:solidFill>
                  <a:srgbClr val="212121"/>
                </a:solidFill>
                <a:effectLst/>
                <a:latin typeface="Arial" panose="020B0604020202020204" pitchFamily="34" charset="0"/>
                <a:cs typeface="Arial" panose="020B0604020202020204" pitchFamily="34" charset="0"/>
              </a:rPr>
              <a:t>Thevenon, F., Carroll C., Sousa J. (editors), 2014. </a:t>
            </a:r>
            <a:r>
              <a:rPr lang="en-GB" sz="1200" b="0" i="1" u="none" strike="noStrike">
                <a:solidFill>
                  <a:srgbClr val="0074BD"/>
                </a:solidFill>
                <a:effectLst/>
                <a:latin typeface="Arial" panose="020B0604020202020204" pitchFamily="34" charset="0"/>
                <a:cs typeface="Arial" panose="020B0604020202020204" pitchFamily="34" charset="0"/>
                <a:hlinkClick r:id="rId7"/>
              </a:rPr>
              <a:t>Plastic Debris in the Ocean: The Characterization of Marine Plastics and their Environmental Impacts, Situation Analysis Report</a:t>
            </a:r>
            <a:r>
              <a:rPr lang="en-GB" sz="1200" b="0" i="0" u="none" strike="noStrike">
                <a:solidFill>
                  <a:srgbClr val="0074BD"/>
                </a:solidFill>
                <a:effectLst/>
                <a:latin typeface="Arial" panose="020B0604020202020204" pitchFamily="34" charset="0"/>
                <a:cs typeface="Arial" panose="020B0604020202020204" pitchFamily="34" charset="0"/>
                <a:hlinkClick r:id="rId7"/>
              </a:rPr>
              <a:t>.</a:t>
            </a:r>
            <a:r>
              <a:rPr lang="en-GB" sz="1200" b="0" i="0">
                <a:solidFill>
                  <a:srgbClr val="212121"/>
                </a:solidFill>
                <a:effectLst/>
                <a:latin typeface="Arial" panose="020B0604020202020204" pitchFamily="34" charset="0"/>
                <a:cs typeface="Arial" panose="020B0604020202020204" pitchFamily="34" charset="0"/>
              </a:rPr>
              <a:t> Gland, Switzerland: IUCN.</a:t>
            </a:r>
          </a:p>
          <a:p>
            <a:pPr lvl="0"/>
            <a:r>
              <a:rPr lang="en-GB" sz="1200">
                <a:effectLst/>
                <a:latin typeface="Arial" panose="020B0604020202020204" pitchFamily="34" charset="0"/>
                <a:ea typeface="Times New Roman" panose="02020603050405020304" pitchFamily="18" charset="0"/>
                <a:cs typeface="Times New Roman" panose="02020603050405020304" pitchFamily="18" charset="0"/>
              </a:rPr>
              <a:t>WWF. Available: </a:t>
            </a:r>
            <a:r>
              <a:rPr lang="en-GB" sz="1200" u="sng">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8"/>
              </a:rPr>
              <a:t>https://www.worldwildlife.org/species/sea-turtle</a:t>
            </a:r>
            <a:r>
              <a:rPr lang="en-GB" sz="1200" u="sng">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[Accessed:16/03/21]</a:t>
            </a: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2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43783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eamsChannelId xmlns="2a436748-169b-4be5-a9db-414c1d53a701" xsi:nil="true"/>
    <Templates xmlns="2a436748-169b-4be5-a9db-414c1d53a701" xsi:nil="true"/>
    <Student_Groups xmlns="2a436748-169b-4be5-a9db-414c1d53a701">
      <UserInfo>
        <DisplayName/>
        <AccountId xsi:nil="true"/>
        <AccountType/>
      </UserInfo>
    </Student_Groups>
    <Math_Settings xmlns="2a436748-169b-4be5-a9db-414c1d53a701" xsi:nil="true"/>
    <NotebookType xmlns="2a436748-169b-4be5-a9db-414c1d53a701" xsi:nil="true"/>
    <Students xmlns="2a436748-169b-4be5-a9db-414c1d53a701">
      <UserInfo>
        <DisplayName/>
        <AccountId xsi:nil="true"/>
        <AccountType/>
      </UserInfo>
    </Students>
    <AppVersion xmlns="2a436748-169b-4be5-a9db-414c1d53a701" xsi:nil="true"/>
    <LMS_Mappings xmlns="2a436748-169b-4be5-a9db-414c1d53a701" xsi:nil="true"/>
    <Invited_Teachers xmlns="2a436748-169b-4be5-a9db-414c1d53a701" xsi:nil="true"/>
    <Invited_Students xmlns="2a436748-169b-4be5-a9db-414c1d53a701" xsi:nil="true"/>
    <IsNotebookLocked xmlns="2a436748-169b-4be5-a9db-414c1d53a701" xsi:nil="true"/>
    <DefaultSectionNames xmlns="2a436748-169b-4be5-a9db-414c1d53a701" xsi:nil="true"/>
    <Has_Teacher_Only_SectionGroup xmlns="2a436748-169b-4be5-a9db-414c1d53a701" xsi:nil="true"/>
    <FolderType xmlns="2a436748-169b-4be5-a9db-414c1d53a701" xsi:nil="true"/>
    <Owner xmlns="2a436748-169b-4be5-a9db-414c1d53a701">
      <UserInfo>
        <DisplayName/>
        <AccountId xsi:nil="true"/>
        <AccountType/>
      </UserInfo>
    </Owner>
    <Distribution_Groups xmlns="2a436748-169b-4be5-a9db-414c1d53a701" xsi:nil="true"/>
    <Is_Collaboration_Space_Locked xmlns="2a436748-169b-4be5-a9db-414c1d53a701" xsi:nil="true"/>
    <Teachers xmlns="2a436748-169b-4be5-a9db-414c1d53a701">
      <UserInfo>
        <DisplayName/>
        <AccountId xsi:nil="true"/>
        <AccountType/>
      </UserInfo>
    </Teachers>
    <Self_Registration_Enabled xmlns="2a436748-169b-4be5-a9db-414c1d53a701" xsi:nil="true"/>
    <CultureName xmlns="2a436748-169b-4be5-a9db-414c1d53a701"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BD82355F589AD42A6E4C3A9A988F2AE" ma:contentTypeVersion="32" ma:contentTypeDescription="Create a new document." ma:contentTypeScope="" ma:versionID="3e814dfc475a8fde26e6d7265168ff2d">
  <xsd:schema xmlns:xsd="http://www.w3.org/2001/XMLSchema" xmlns:xs="http://www.w3.org/2001/XMLSchema" xmlns:p="http://schemas.microsoft.com/office/2006/metadata/properties" xmlns:ns3="2a436748-169b-4be5-a9db-414c1d53a701" xmlns:ns4="82ae9683-1c06-49da-9377-bcb45d41494a" targetNamespace="http://schemas.microsoft.com/office/2006/metadata/properties" ma:root="true" ma:fieldsID="254cb14530a18ba02070ca592104ba86" ns3:_="" ns4:_="">
    <xsd:import namespace="2a436748-169b-4be5-a9db-414c1d53a701"/>
    <xsd:import namespace="82ae9683-1c06-49da-9377-bcb45d41494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MediaServiceDateTaken"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a436748-169b-4be5-a9db-414c1d53a7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NotebookType" ma:index="13" nillable="true" ma:displayName="Notebook Type" ma:internalName="NotebookType">
      <xsd:simpleType>
        <xsd:restriction base="dms:Text"/>
      </xsd:simpleType>
    </xsd:element>
    <xsd:element name="FolderType" ma:index="14" nillable="true" ma:displayName="Folder Type" ma:internalName="FolderType">
      <xsd:simpleType>
        <xsd:restriction base="dms:Text"/>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msChannelId" ma:index="17" nillable="true" ma:displayName="Teams Channel Id" ma:internalName="TeamsChannelId">
      <xsd:simpleType>
        <xsd:restriction base="dms:Text"/>
      </xsd:simpleType>
    </xsd:element>
    <xsd:element name="Owner" ma:index="18"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9" nillable="true" ma:displayName="Math Settings" ma:internalName="Math_Settings">
      <xsd:simpleType>
        <xsd:restriction base="dms:Text"/>
      </xsd:simpleType>
    </xsd:element>
    <xsd:element name="DefaultSectionNames" ma:index="20" nillable="true" ma:displayName="Default Section Names" ma:internalName="DefaultSectionNames">
      <xsd:simpleType>
        <xsd:restriction base="dms:Note">
          <xsd:maxLength value="255"/>
        </xsd:restriction>
      </xsd:simpleType>
    </xsd:element>
    <xsd:element name="Templates" ma:index="21" nillable="true" ma:displayName="Templates" ma:internalName="Templates">
      <xsd:simpleType>
        <xsd:restriction base="dms:Note">
          <xsd:maxLength value="255"/>
        </xsd:restriction>
      </xsd:simpleType>
    </xsd:element>
    <xsd:element name="Teachers" ma:index="22"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3"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4"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5" nillable="true" ma:displayName="Distribution Groups" ma:internalName="Distribution_Groups">
      <xsd:simpleType>
        <xsd:restriction base="dms:Note">
          <xsd:maxLength value="255"/>
        </xsd:restriction>
      </xsd:simpleType>
    </xsd:element>
    <xsd:element name="LMS_Mappings" ma:index="26" nillable="true" ma:displayName="LMS Mappings" ma:internalName="LMS_Mappings">
      <xsd:simpleType>
        <xsd:restriction base="dms:Note">
          <xsd:maxLength value="255"/>
        </xsd:restriction>
      </xsd:simpleType>
    </xsd:element>
    <xsd:element name="Invited_Teachers" ma:index="27" nillable="true" ma:displayName="Invited Teachers" ma:internalName="Invited_Teachers">
      <xsd:simpleType>
        <xsd:restriction base="dms:Note">
          <xsd:maxLength value="255"/>
        </xsd:restriction>
      </xsd:simpleType>
    </xsd:element>
    <xsd:element name="Invited_Students" ma:index="28" nillable="true" ma:displayName="Invited Students" ma:internalName="Invited_Students">
      <xsd:simpleType>
        <xsd:restriction base="dms:Note">
          <xsd:maxLength value="255"/>
        </xsd:restriction>
      </xsd:simpleType>
    </xsd:element>
    <xsd:element name="Self_Registration_Enabled" ma:index="29" nillable="true" ma:displayName="Self Registration Enabled" ma:internalName="Self_Registration_Enabled">
      <xsd:simpleType>
        <xsd:restriction base="dms:Boolean"/>
      </xsd:simpleType>
    </xsd:element>
    <xsd:element name="Has_Teacher_Only_SectionGroup" ma:index="30" nillable="true" ma:displayName="Has Teacher Only SectionGroup" ma:internalName="Has_Teacher_Only_SectionGroup">
      <xsd:simpleType>
        <xsd:restriction base="dms:Boolean"/>
      </xsd:simpleType>
    </xsd:element>
    <xsd:element name="Is_Collaboration_Space_Locked" ma:index="31" nillable="true" ma:displayName="Is Collaboration Space Locked" ma:internalName="Is_Collaboration_Space_Locked">
      <xsd:simpleType>
        <xsd:restriction base="dms:Boolean"/>
      </xsd:simpleType>
    </xsd:element>
    <xsd:element name="IsNotebookLocked" ma:index="32" nillable="true" ma:displayName="Is Notebook Locked" ma:internalName="IsNotebookLocked">
      <xsd:simpleType>
        <xsd:restriction base="dms:Boolean"/>
      </xsd:simpleType>
    </xsd:element>
    <xsd:element name="MediaServiceDateTaken" ma:index="33" nillable="true" ma:displayName="MediaServiceDateTaken" ma:hidden="true" ma:internalName="MediaServiceDateTaken"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AutoTags" ma:index="36" nillable="true" ma:displayName="Tags" ma:internalName="MediaServiceAutoTags" ma:readOnly="true">
      <xsd:simpleType>
        <xsd:restriction base="dms:Text"/>
      </xsd:simpleType>
    </xsd:element>
    <xsd:element name="MediaServiceOCR" ma:index="37" nillable="true" ma:displayName="Extracted Text" ma:internalName="MediaServiceOCR" ma:readOnly="true">
      <xsd:simpleType>
        <xsd:restriction base="dms:Note">
          <xsd:maxLength value="255"/>
        </xsd:restriction>
      </xsd:simpleType>
    </xsd:element>
    <xsd:element name="MediaServiceGenerationTime" ma:index="38" nillable="true" ma:displayName="MediaServiceGenerationTime" ma:hidden="true" ma:internalName="MediaServiceGenerationTime" ma:readOnly="true">
      <xsd:simpleType>
        <xsd:restriction base="dms:Text"/>
      </xsd:simpleType>
    </xsd:element>
    <xsd:element name="MediaServiceEventHashCode" ma:index="3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2ae9683-1c06-49da-9377-bcb45d41494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FB7561-F408-4194-AA0A-803E402FFE53}">
  <ds:schemaRefs>
    <ds:schemaRef ds:uri="http://schemas.microsoft.com/sharepoint/v3/contenttype/forms"/>
  </ds:schemaRefs>
</ds:datastoreItem>
</file>

<file path=customXml/itemProps2.xml><?xml version="1.0" encoding="utf-8"?>
<ds:datastoreItem xmlns:ds="http://schemas.openxmlformats.org/officeDocument/2006/customXml" ds:itemID="{7257EC7A-00BB-46F8-B606-901C9B07D89F}">
  <ds:schemaRefs>
    <ds:schemaRef ds:uri="http://schemas.microsoft.com/office/2006/metadata/properties"/>
    <ds:schemaRef ds:uri="http://www.w3.org/2000/xmlns/"/>
    <ds:schemaRef ds:uri="2a436748-169b-4be5-a9db-414c1d53a701"/>
    <ds:schemaRef ds:uri="http://www.w3.org/2001/XMLSchema-instance"/>
  </ds:schemaRefs>
</ds:datastoreItem>
</file>

<file path=customXml/itemProps3.xml><?xml version="1.0" encoding="utf-8"?>
<ds:datastoreItem xmlns:ds="http://schemas.openxmlformats.org/officeDocument/2006/customXml" ds:itemID="{AAA91C1E-86D9-4ACF-9644-B7A1AF691FD6}">
  <ds:schemaRefs>
    <ds:schemaRef ds:uri="http://schemas.microsoft.com/office/2006/metadata/contentType"/>
    <ds:schemaRef ds:uri="http://schemas.microsoft.com/office/2006/metadata/properties/metaAttributes"/>
    <ds:schemaRef ds:uri="http://www.w3.org/2000/xmlns/"/>
    <ds:schemaRef ds:uri="http://www.w3.org/2001/XMLSchema"/>
    <ds:schemaRef ds:uri="2a436748-169b-4be5-a9db-414c1d53a701"/>
    <ds:schemaRef ds:uri="82ae9683-1c06-49da-9377-bcb45d41494a"/>
  </ds:schemaRefs>
</ds:datastoreItem>
</file>

<file path=docProps/app.xml><?xml version="1.0" encoding="utf-8"?>
<Properties xmlns="http://schemas.openxmlformats.org/officeDocument/2006/extended-properties" xmlns:vt="http://schemas.openxmlformats.org/officeDocument/2006/docPropsVTypes">
  <TotalTime>0</TotalTime>
  <Words>199</Words>
  <Application>Microsoft Office PowerPoint</Application>
  <PresentationFormat>Custom</PresentationFormat>
  <Paragraphs>42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Task 3: Elevator-style Pitch</vt:lpstr>
      <vt:lpstr>PowerPoint Presentation</vt:lpstr>
      <vt:lpstr>Task 3: A5 Double-sided Flyer Front and Back </vt:lpstr>
      <vt:lpstr>PowerPoint Presentation</vt:lpstr>
      <vt:lpstr>PowerPoint Presentation</vt:lpstr>
      <vt:lpstr>Task 4: Conference Poster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ENTRE-STORY</dc:title>
  <dc:creator>Paul Ranson</dc:creator>
  <cp:lastModifiedBy>Samina Sultana</cp:lastModifiedBy>
  <cp:revision>19</cp:revision>
  <dcterms:created xsi:type="dcterms:W3CDTF">2020-09-02T12:04:30Z</dcterms:created>
  <dcterms:modified xsi:type="dcterms:W3CDTF">2021-03-23T15:06:49Z</dcterms:modified>
</cp:coreProperties>
</file>