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5019BA-5245-6D95-06AD-4E5C39BF98FA}" v="56" dt="2025-11-18T19:56:31.344"/>
    <p1510:client id="{7CA72E3F-12A0-D1E9-32EF-4BA58CD7C253}" v="6" dt="2025-11-18T19:25:22.375"/>
    <p1510:client id="{BB6796D6-815B-AE35-F378-C5BD8904DD0A}" v="79" dt="2025-11-18T19:08:57.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ah Barnetson-Mott (2519021)" userId="S::2519021@student.uwtsd.ac.uk::a20c7996-4ae5-46e4-b0f7-e0cbdb42568c" providerId="AD" clId="Web-{3B5019BA-5245-6D95-06AD-4E5C39BF98FA}"/>
    <pc:docChg chg="addSld delSld modSld sldOrd">
      <pc:chgData name="Noah Barnetson-Mott (2519021)" userId="S::2519021@student.uwtsd.ac.uk::a20c7996-4ae5-46e4-b0f7-e0cbdb42568c" providerId="AD" clId="Web-{3B5019BA-5245-6D95-06AD-4E5C39BF98FA}" dt="2025-11-18T19:56:31.344" v="55"/>
      <pc:docMkLst>
        <pc:docMk/>
      </pc:docMkLst>
      <pc:sldChg chg="modSp del">
        <pc:chgData name="Noah Barnetson-Mott (2519021)" userId="S::2519021@student.uwtsd.ac.uk::a20c7996-4ae5-46e4-b0f7-e0cbdb42568c" providerId="AD" clId="Web-{3B5019BA-5245-6D95-06AD-4E5C39BF98FA}" dt="2025-11-18T19:56:31.344" v="55"/>
        <pc:sldMkLst>
          <pc:docMk/>
          <pc:sldMk cId="3278958836" sldId="260"/>
        </pc:sldMkLst>
        <pc:spChg chg="mod">
          <ac:chgData name="Noah Barnetson-Mott (2519021)" userId="S::2519021@student.uwtsd.ac.uk::a20c7996-4ae5-46e4-b0f7-e0cbdb42568c" providerId="AD" clId="Web-{3B5019BA-5245-6D95-06AD-4E5C39BF98FA}" dt="2025-11-18T19:48:00.173" v="54" actId="20577"/>
          <ac:spMkLst>
            <pc:docMk/>
            <pc:sldMk cId="3278958836" sldId="260"/>
            <ac:spMk id="3" creationId="{B9019BEB-E1AD-3B63-4BAE-C2D91D7E6139}"/>
          </ac:spMkLst>
        </pc:spChg>
      </pc:sldChg>
      <pc:sldChg chg="delSp modSp new ord">
        <pc:chgData name="Noah Barnetson-Mott (2519021)" userId="S::2519021@student.uwtsd.ac.uk::a20c7996-4ae5-46e4-b0f7-e0cbdb42568c" providerId="AD" clId="Web-{3B5019BA-5245-6D95-06AD-4E5C39BF98FA}" dt="2025-11-18T19:40:09.705" v="26" actId="1076"/>
        <pc:sldMkLst>
          <pc:docMk/>
          <pc:sldMk cId="3571357649" sldId="261"/>
        </pc:sldMkLst>
        <pc:spChg chg="mod">
          <ac:chgData name="Noah Barnetson-Mott (2519021)" userId="S::2519021@student.uwtsd.ac.uk::a20c7996-4ae5-46e4-b0f7-e0cbdb42568c" providerId="AD" clId="Web-{3B5019BA-5245-6D95-06AD-4E5C39BF98FA}" dt="2025-11-18T19:39:53.330" v="7" actId="20577"/>
          <ac:spMkLst>
            <pc:docMk/>
            <pc:sldMk cId="3571357649" sldId="261"/>
            <ac:spMk id="2" creationId="{06EB0DF6-6ECC-5011-C21F-15578459EB9D}"/>
          </ac:spMkLst>
        </pc:spChg>
        <pc:spChg chg="del">
          <ac:chgData name="Noah Barnetson-Mott (2519021)" userId="S::2519021@student.uwtsd.ac.uk::a20c7996-4ae5-46e4-b0f7-e0cbdb42568c" providerId="AD" clId="Web-{3B5019BA-5245-6D95-06AD-4E5C39BF98FA}" dt="2025-11-18T19:39:57.377" v="8"/>
          <ac:spMkLst>
            <pc:docMk/>
            <pc:sldMk cId="3571357649" sldId="261"/>
            <ac:spMk id="3" creationId="{5BAF2D04-D6AE-75EB-D723-9C9734030222}"/>
          </ac:spMkLst>
        </pc:spChg>
        <pc:spChg chg="mod">
          <ac:chgData name="Noah Barnetson-Mott (2519021)" userId="S::2519021@student.uwtsd.ac.uk::a20c7996-4ae5-46e4-b0f7-e0cbdb42568c" providerId="AD" clId="Web-{3B5019BA-5245-6D95-06AD-4E5C39BF98FA}" dt="2025-11-18T19:40:09.705" v="26" actId="1076"/>
          <ac:spMkLst>
            <pc:docMk/>
            <pc:sldMk cId="3571357649" sldId="261"/>
            <ac:spMk id="4" creationId="{C03A33E3-E485-E02C-E85C-5791561858AE}"/>
          </ac:spMkLst>
        </pc:spChg>
      </pc:sldChg>
    </pc:docChg>
  </pc:docChgLst>
  <pc:docChgLst>
    <pc:chgData name="Noah Barnetson-Mott (2519021)" userId="S::2519021@student.uwtsd.ac.uk::a20c7996-4ae5-46e4-b0f7-e0cbdb42568c" providerId="AD" clId="Web-{7CA72E3F-12A0-D1E9-32EF-4BA58CD7C253}"/>
    <pc:docChg chg="addSld modSld sldOrd">
      <pc:chgData name="Noah Barnetson-Mott (2519021)" userId="S::2519021@student.uwtsd.ac.uk::a20c7996-4ae5-46e4-b0f7-e0cbdb42568c" providerId="AD" clId="Web-{7CA72E3F-12A0-D1E9-32EF-4BA58CD7C253}" dt="2025-11-18T19:25:22.375" v="6"/>
      <pc:docMkLst>
        <pc:docMk/>
      </pc:docMkLst>
      <pc:sldChg chg="modSp">
        <pc:chgData name="Noah Barnetson-Mott (2519021)" userId="S::2519021@student.uwtsd.ac.uk::a20c7996-4ae5-46e4-b0f7-e0cbdb42568c" providerId="AD" clId="Web-{7CA72E3F-12A0-D1E9-32EF-4BA58CD7C253}" dt="2025-11-18T19:18:38.703" v="2" actId="20577"/>
        <pc:sldMkLst>
          <pc:docMk/>
          <pc:sldMk cId="109857222" sldId="256"/>
        </pc:sldMkLst>
        <pc:spChg chg="mod">
          <ac:chgData name="Noah Barnetson-Mott (2519021)" userId="S::2519021@student.uwtsd.ac.uk::a20c7996-4ae5-46e4-b0f7-e0cbdb42568c" providerId="AD" clId="Web-{7CA72E3F-12A0-D1E9-32EF-4BA58CD7C253}" dt="2025-11-18T19:18:38.703" v="2" actId="20577"/>
          <ac:spMkLst>
            <pc:docMk/>
            <pc:sldMk cId="109857222" sldId="256"/>
            <ac:spMk id="3" creationId="{00000000-0000-0000-0000-000000000000}"/>
          </ac:spMkLst>
        </pc:spChg>
      </pc:sldChg>
      <pc:sldChg chg="delSp new ord">
        <pc:chgData name="Noah Barnetson-Mott (2519021)" userId="S::2519021@student.uwtsd.ac.uk::a20c7996-4ae5-46e4-b0f7-e0cbdb42568c" providerId="AD" clId="Web-{7CA72E3F-12A0-D1E9-32EF-4BA58CD7C253}" dt="2025-11-18T19:25:22.375" v="6"/>
        <pc:sldMkLst>
          <pc:docMk/>
          <pc:sldMk cId="3278958836" sldId="260"/>
        </pc:sldMkLst>
        <pc:spChg chg="del">
          <ac:chgData name="Noah Barnetson-Mott (2519021)" userId="S::2519021@student.uwtsd.ac.uk::a20c7996-4ae5-46e4-b0f7-e0cbdb42568c" providerId="AD" clId="Web-{7CA72E3F-12A0-D1E9-32EF-4BA58CD7C253}" dt="2025-11-18T19:24:41.446" v="5"/>
          <ac:spMkLst>
            <pc:docMk/>
            <pc:sldMk cId="3278958836" sldId="260"/>
            <ac:spMk id="2" creationId="{499813ED-DE61-CA5F-0DE3-BF68DA8FD242}"/>
          </ac:spMkLst>
        </pc:spChg>
        <pc:spChg chg="del">
          <ac:chgData name="Noah Barnetson-Mott (2519021)" userId="S::2519021@student.uwtsd.ac.uk::a20c7996-4ae5-46e4-b0f7-e0cbdb42568c" providerId="AD" clId="Web-{7CA72E3F-12A0-D1E9-32EF-4BA58CD7C253}" dt="2025-11-18T19:25:22.375" v="6"/>
          <ac:spMkLst>
            <pc:docMk/>
            <pc:sldMk cId="3278958836" sldId="260"/>
            <ac:spMk id="4" creationId="{F444ACCE-476D-23C4-FB98-55E8A7741422}"/>
          </ac:spMkLst>
        </pc:spChg>
      </pc:sldChg>
    </pc:docChg>
  </pc:docChgLst>
  <pc:docChgLst>
    <pc:chgData name="Noah Barnetson-Mott (2519021)" userId="S::2519021@student.uwtsd.ac.uk::a20c7996-4ae5-46e4-b0f7-e0cbdb42568c" providerId="AD" clId="Web-{BB6796D6-815B-AE35-F378-C5BD8904DD0A}"/>
    <pc:docChg chg="mod addSld modSld addMainMaster delMainMaster">
      <pc:chgData name="Noah Barnetson-Mott (2519021)" userId="S::2519021@student.uwtsd.ac.uk::a20c7996-4ae5-46e4-b0f7-e0cbdb42568c" providerId="AD" clId="Web-{BB6796D6-815B-AE35-F378-C5BD8904DD0A}" dt="2025-11-18T19:08:57.012" v="71"/>
      <pc:docMkLst>
        <pc:docMk/>
      </pc:docMkLst>
      <pc:sldChg chg="addSp delSp modSp mod modClrScheme chgLayout">
        <pc:chgData name="Noah Barnetson-Mott (2519021)" userId="S::2519021@student.uwtsd.ac.uk::a20c7996-4ae5-46e4-b0f7-e0cbdb42568c" providerId="AD" clId="Web-{BB6796D6-815B-AE35-F378-C5BD8904DD0A}" dt="2025-11-18T19:08:57.012" v="71"/>
        <pc:sldMkLst>
          <pc:docMk/>
          <pc:sldMk cId="109857222" sldId="256"/>
        </pc:sldMkLst>
        <pc:spChg chg="del">
          <ac:chgData name="Noah Barnetson-Mott (2519021)" userId="S::2519021@student.uwtsd.ac.uk::a20c7996-4ae5-46e4-b0f7-e0cbdb42568c" providerId="AD" clId="Web-{BB6796D6-815B-AE35-F378-C5BD8904DD0A}" dt="2025-11-18T18:41:48.204" v="3"/>
          <ac:spMkLst>
            <pc:docMk/>
            <pc:sldMk cId="109857222" sldId="256"/>
            <ac:spMk id="2" creationId="{00000000-0000-0000-0000-000000000000}"/>
          </ac:spMkLst>
        </pc:spChg>
        <pc:spChg chg="mod ord">
          <ac:chgData name="Noah Barnetson-Mott (2519021)" userId="S::2519021@student.uwtsd.ac.uk::a20c7996-4ae5-46e4-b0f7-e0cbdb42568c" providerId="AD" clId="Web-{BB6796D6-815B-AE35-F378-C5BD8904DD0A}" dt="2025-11-18T18:45:51.487" v="8"/>
          <ac:spMkLst>
            <pc:docMk/>
            <pc:sldMk cId="109857222" sldId="256"/>
            <ac:spMk id="3" creationId="{00000000-0000-0000-0000-000000000000}"/>
          </ac:spMkLst>
        </pc:spChg>
        <pc:spChg chg="add mod">
          <ac:chgData name="Noah Barnetson-Mott (2519021)" userId="S::2519021@student.uwtsd.ac.uk::a20c7996-4ae5-46e4-b0f7-e0cbdb42568c" providerId="AD" clId="Web-{BB6796D6-815B-AE35-F378-C5BD8904DD0A}" dt="2025-11-18T18:46:09.128" v="22" actId="20577"/>
          <ac:spMkLst>
            <pc:docMk/>
            <pc:sldMk cId="109857222" sldId="256"/>
            <ac:spMk id="9" creationId="{6A456394-EA7C-B2DD-69C3-FDDA1AE932CA}"/>
          </ac:spMkLst>
        </pc:spChg>
        <pc:spChg chg="add mod">
          <ac:chgData name="Noah Barnetson-Mott (2519021)" userId="S::2519021@student.uwtsd.ac.uk::a20c7996-4ae5-46e4-b0f7-e0cbdb42568c" providerId="AD" clId="Web-{BB6796D6-815B-AE35-F378-C5BD8904DD0A}" dt="2025-11-18T18:45:51.487" v="8"/>
          <ac:spMkLst>
            <pc:docMk/>
            <pc:sldMk cId="109857222" sldId="256"/>
            <ac:spMk id="11" creationId="{12114FCE-A731-E123-959C-DF1D4F7C615C}"/>
          </ac:spMkLst>
        </pc:spChg>
        <pc:spChg chg="add mod">
          <ac:chgData name="Noah Barnetson-Mott (2519021)" userId="S::2519021@student.uwtsd.ac.uk::a20c7996-4ae5-46e4-b0f7-e0cbdb42568c" providerId="AD" clId="Web-{BB6796D6-815B-AE35-F378-C5BD8904DD0A}" dt="2025-11-18T18:45:51.487" v="8"/>
          <ac:spMkLst>
            <pc:docMk/>
            <pc:sldMk cId="109857222" sldId="256"/>
            <ac:spMk id="13" creationId="{B0B2FBD2-4219-6C1B-FF60-D29A62FAD8C7}"/>
          </ac:spMkLst>
        </pc:spChg>
        <pc:spChg chg="add mod">
          <ac:chgData name="Noah Barnetson-Mott (2519021)" userId="S::2519021@student.uwtsd.ac.uk::a20c7996-4ae5-46e4-b0f7-e0cbdb42568c" providerId="AD" clId="Web-{BB6796D6-815B-AE35-F378-C5BD8904DD0A}" dt="2025-11-18T18:45:51.487" v="8"/>
          <ac:spMkLst>
            <pc:docMk/>
            <pc:sldMk cId="109857222" sldId="256"/>
            <ac:spMk id="15" creationId="{EA069E21-5210-F035-412B-BBAB8A8F4886}"/>
          </ac:spMkLst>
        </pc:spChg>
        <pc:picChg chg="add mod">
          <ac:chgData name="Noah Barnetson-Mott (2519021)" userId="S::2519021@student.uwtsd.ac.uk::a20c7996-4ae5-46e4-b0f7-e0cbdb42568c" providerId="AD" clId="Web-{BB6796D6-815B-AE35-F378-C5BD8904DD0A}" dt="2025-11-18T18:45:51.487" v="8"/>
          <ac:picMkLst>
            <pc:docMk/>
            <pc:sldMk cId="109857222" sldId="256"/>
            <ac:picMk id="4" creationId="{68E77BF7-8C32-5F50-C22A-951FCC5B81DA}"/>
          </ac:picMkLst>
        </pc:picChg>
        <pc:picChg chg="add mod">
          <ac:chgData name="Noah Barnetson-Mott (2519021)" userId="S::2519021@student.uwtsd.ac.uk::a20c7996-4ae5-46e4-b0f7-e0cbdb42568c" providerId="AD" clId="Web-{BB6796D6-815B-AE35-F378-C5BD8904DD0A}" dt="2025-11-18T18:59:07.712" v="64"/>
          <ac:picMkLst>
            <pc:docMk/>
            <pc:sldMk cId="109857222" sldId="256"/>
            <ac:picMk id="5" creationId="{16E13CBB-C2C2-4E56-057C-114A0EE2BC92}"/>
          </ac:picMkLst>
        </pc:picChg>
        <pc:picChg chg="add del mod modCrop">
          <ac:chgData name="Noah Barnetson-Mott (2519021)" userId="S::2519021@student.uwtsd.ac.uk::a20c7996-4ae5-46e4-b0f7-e0cbdb42568c" providerId="AD" clId="Web-{BB6796D6-815B-AE35-F378-C5BD8904DD0A}" dt="2025-11-18T19:08:57.012" v="71"/>
          <ac:picMkLst>
            <pc:docMk/>
            <pc:sldMk cId="109857222" sldId="256"/>
            <ac:picMk id="6" creationId="{37FB6F28-601F-B76E-745A-F8FC129077DD}"/>
          </ac:picMkLst>
        </pc:picChg>
      </pc:sldChg>
      <pc:sldChg chg="addSp delSp modSp new">
        <pc:chgData name="Noah Barnetson-Mott (2519021)" userId="S::2519021@student.uwtsd.ac.uk::a20c7996-4ae5-46e4-b0f7-e0cbdb42568c" providerId="AD" clId="Web-{BB6796D6-815B-AE35-F378-C5BD8904DD0A}" dt="2025-11-18T19:03:09.094" v="65"/>
        <pc:sldMkLst>
          <pc:docMk/>
          <pc:sldMk cId="4230222603" sldId="257"/>
        </pc:sldMkLst>
        <pc:spChg chg="del">
          <ac:chgData name="Noah Barnetson-Mott (2519021)" userId="S::2519021@student.uwtsd.ac.uk::a20c7996-4ae5-46e4-b0f7-e0cbdb42568c" providerId="AD" clId="Web-{BB6796D6-815B-AE35-F378-C5BD8904DD0A}" dt="2025-11-18T18:46:44.222" v="24"/>
          <ac:spMkLst>
            <pc:docMk/>
            <pc:sldMk cId="4230222603" sldId="257"/>
            <ac:spMk id="2" creationId="{A6ECEACA-FDA9-9958-CC67-736794052F1C}"/>
          </ac:spMkLst>
        </pc:spChg>
        <pc:spChg chg="del">
          <ac:chgData name="Noah Barnetson-Mott (2519021)" userId="S::2519021@student.uwtsd.ac.uk::a20c7996-4ae5-46e4-b0f7-e0cbdb42568c" providerId="AD" clId="Web-{BB6796D6-815B-AE35-F378-C5BD8904DD0A}" dt="2025-11-18T18:47:07.316" v="25"/>
          <ac:spMkLst>
            <pc:docMk/>
            <pc:sldMk cId="4230222603" sldId="257"/>
            <ac:spMk id="3" creationId="{1F6C8F0E-2788-189F-D4DC-8603EC50BEEB}"/>
          </ac:spMkLst>
        </pc:spChg>
        <pc:spChg chg="mod">
          <ac:chgData name="Noah Barnetson-Mott (2519021)" userId="S::2519021@student.uwtsd.ac.uk::a20c7996-4ae5-46e4-b0f7-e0cbdb42568c" providerId="AD" clId="Web-{BB6796D6-815B-AE35-F378-C5BD8904DD0A}" dt="2025-11-18T18:48:10.410" v="33" actId="1076"/>
          <ac:spMkLst>
            <pc:docMk/>
            <pc:sldMk cId="4230222603" sldId="257"/>
            <ac:spMk id="4" creationId="{B8F6D708-8ED8-FB34-42E6-64C0C2EC040B}"/>
          </ac:spMkLst>
        </pc:spChg>
        <pc:spChg chg="add mod">
          <ac:chgData name="Noah Barnetson-Mott (2519021)" userId="S::2519021@student.uwtsd.ac.uk::a20c7996-4ae5-46e4-b0f7-e0cbdb42568c" providerId="AD" clId="Web-{BB6796D6-815B-AE35-F378-C5BD8904DD0A}" dt="2025-11-18T18:49:16.973" v="44" actId="1076"/>
          <ac:spMkLst>
            <pc:docMk/>
            <pc:sldMk cId="4230222603" sldId="257"/>
            <ac:spMk id="9" creationId="{FC8F8F21-94F9-6DBF-248D-CD3817A1EE61}"/>
          </ac:spMkLst>
        </pc:spChg>
        <pc:picChg chg="add mod ord">
          <ac:chgData name="Noah Barnetson-Mott (2519021)" userId="S::2519021@student.uwtsd.ac.uk::a20c7996-4ae5-46e4-b0f7-e0cbdb42568c" providerId="AD" clId="Web-{BB6796D6-815B-AE35-F378-C5BD8904DD0A}" dt="2025-11-18T18:48:06.285" v="32" actId="1076"/>
          <ac:picMkLst>
            <pc:docMk/>
            <pc:sldMk cId="4230222603" sldId="257"/>
            <ac:picMk id="8" creationId="{B9CAABA2-F61F-34A9-D360-73EF2809E3B1}"/>
          </ac:picMkLst>
        </pc:picChg>
        <pc:picChg chg="add mod">
          <ac:chgData name="Noah Barnetson-Mott (2519021)" userId="S::2519021@student.uwtsd.ac.uk::a20c7996-4ae5-46e4-b0f7-e0cbdb42568c" providerId="AD" clId="Web-{BB6796D6-815B-AE35-F378-C5BD8904DD0A}" dt="2025-11-18T19:03:09.094" v="65"/>
          <ac:picMkLst>
            <pc:docMk/>
            <pc:sldMk cId="4230222603" sldId="257"/>
            <ac:picMk id="10" creationId="{864539C7-87B7-4FC1-3DED-723E57966D0D}"/>
          </ac:picMkLst>
        </pc:picChg>
      </pc:sldChg>
      <pc:sldChg chg="addSp delSp modSp new">
        <pc:chgData name="Noah Barnetson-Mott (2519021)" userId="S::2519021@student.uwtsd.ac.uk::a20c7996-4ae5-46e4-b0f7-e0cbdb42568c" providerId="AD" clId="Web-{BB6796D6-815B-AE35-F378-C5BD8904DD0A}" dt="2025-11-18T19:03:18.766" v="66"/>
        <pc:sldMkLst>
          <pc:docMk/>
          <pc:sldMk cId="1443947181" sldId="258"/>
        </pc:sldMkLst>
        <pc:spChg chg="mod">
          <ac:chgData name="Noah Barnetson-Mott (2519021)" userId="S::2519021@student.uwtsd.ac.uk::a20c7996-4ae5-46e4-b0f7-e0cbdb42568c" providerId="AD" clId="Web-{BB6796D6-815B-AE35-F378-C5BD8904DD0A}" dt="2025-11-18T18:50:48.102" v="55" actId="20577"/>
          <ac:spMkLst>
            <pc:docMk/>
            <pc:sldMk cId="1443947181" sldId="258"/>
            <ac:spMk id="2" creationId="{D7BCC01A-156B-C0C0-0652-AA2382468B26}"/>
          </ac:spMkLst>
        </pc:spChg>
        <pc:spChg chg="mod">
          <ac:chgData name="Noah Barnetson-Mott (2519021)" userId="S::2519021@student.uwtsd.ac.uk::a20c7996-4ae5-46e4-b0f7-e0cbdb42568c" providerId="AD" clId="Web-{BB6796D6-815B-AE35-F378-C5BD8904DD0A}" dt="2025-11-18T18:50:21.053" v="48" actId="20577"/>
          <ac:spMkLst>
            <pc:docMk/>
            <pc:sldMk cId="1443947181" sldId="258"/>
            <ac:spMk id="3" creationId="{D119F381-5DA8-B30C-8E16-4EDC174CE4C5}"/>
          </ac:spMkLst>
        </pc:spChg>
        <pc:spChg chg="del">
          <ac:chgData name="Noah Barnetson-Mott (2519021)" userId="S::2519021@student.uwtsd.ac.uk::a20c7996-4ae5-46e4-b0f7-e0cbdb42568c" providerId="AD" clId="Web-{BB6796D6-815B-AE35-F378-C5BD8904DD0A}" dt="2025-11-18T18:49:54.145" v="46"/>
          <ac:spMkLst>
            <pc:docMk/>
            <pc:sldMk cId="1443947181" sldId="258"/>
            <ac:spMk id="4" creationId="{9B6BEF7E-D70D-FEC3-C33C-F8D746CE1983}"/>
          </ac:spMkLst>
        </pc:spChg>
        <pc:picChg chg="add mod ord">
          <ac:chgData name="Noah Barnetson-Mott (2519021)" userId="S::2519021@student.uwtsd.ac.uk::a20c7996-4ae5-46e4-b0f7-e0cbdb42568c" providerId="AD" clId="Web-{BB6796D6-815B-AE35-F378-C5BD8904DD0A}" dt="2025-11-18T18:49:54.145" v="46"/>
          <ac:picMkLst>
            <pc:docMk/>
            <pc:sldMk cId="1443947181" sldId="258"/>
            <ac:picMk id="8" creationId="{1E124BDE-2083-F8AA-F051-817C31E69444}"/>
          </ac:picMkLst>
        </pc:picChg>
        <pc:picChg chg="add mod">
          <ac:chgData name="Noah Barnetson-Mott (2519021)" userId="S::2519021@student.uwtsd.ac.uk::a20c7996-4ae5-46e4-b0f7-e0cbdb42568c" providerId="AD" clId="Web-{BB6796D6-815B-AE35-F378-C5BD8904DD0A}" dt="2025-11-18T19:03:18.766" v="66"/>
          <ac:picMkLst>
            <pc:docMk/>
            <pc:sldMk cId="1443947181" sldId="258"/>
            <ac:picMk id="9" creationId="{55049281-7B30-A60B-A096-E4F52C5DA01A}"/>
          </ac:picMkLst>
        </pc:picChg>
      </pc:sldChg>
      <pc:sldChg chg="addSp delSp modSp new">
        <pc:chgData name="Noah Barnetson-Mott (2519021)" userId="S::2519021@student.uwtsd.ac.uk::a20c7996-4ae5-46e4-b0f7-e0cbdb42568c" providerId="AD" clId="Web-{BB6796D6-815B-AE35-F378-C5BD8904DD0A}" dt="2025-11-18T19:03:27.235" v="67"/>
        <pc:sldMkLst>
          <pc:docMk/>
          <pc:sldMk cId="2767667933" sldId="259"/>
        </pc:sldMkLst>
        <pc:spChg chg="mod">
          <ac:chgData name="Noah Barnetson-Mott (2519021)" userId="S::2519021@student.uwtsd.ac.uk::a20c7996-4ae5-46e4-b0f7-e0cbdb42568c" providerId="AD" clId="Web-{BB6796D6-815B-AE35-F378-C5BD8904DD0A}" dt="2025-11-18T18:52:44.357" v="62" actId="20577"/>
          <ac:spMkLst>
            <pc:docMk/>
            <pc:sldMk cId="2767667933" sldId="259"/>
            <ac:spMk id="3" creationId="{F4435407-0312-6BB8-C9ED-6A8092904F63}"/>
          </ac:spMkLst>
        </pc:spChg>
        <pc:spChg chg="del mod">
          <ac:chgData name="Noah Barnetson-Mott (2519021)" userId="S::2519021@student.uwtsd.ac.uk::a20c7996-4ae5-46e4-b0f7-e0cbdb42568c" providerId="AD" clId="Web-{BB6796D6-815B-AE35-F378-C5BD8904DD0A}" dt="2025-11-18T18:52:25.919" v="60"/>
          <ac:spMkLst>
            <pc:docMk/>
            <pc:sldMk cId="2767667933" sldId="259"/>
            <ac:spMk id="4" creationId="{47B360EC-908C-A356-0DBC-8B8D71D896B5}"/>
          </ac:spMkLst>
        </pc:spChg>
        <pc:picChg chg="add mod ord">
          <ac:chgData name="Noah Barnetson-Mott (2519021)" userId="S::2519021@student.uwtsd.ac.uk::a20c7996-4ae5-46e4-b0f7-e0cbdb42568c" providerId="AD" clId="Web-{BB6796D6-815B-AE35-F378-C5BD8904DD0A}" dt="2025-11-18T18:52:25.919" v="60"/>
          <ac:picMkLst>
            <pc:docMk/>
            <pc:sldMk cId="2767667933" sldId="259"/>
            <ac:picMk id="8" creationId="{FB9B4654-6005-264C-774C-9D6BFEDAF4D1}"/>
          </ac:picMkLst>
        </pc:picChg>
        <pc:picChg chg="add mod">
          <ac:chgData name="Noah Barnetson-Mott (2519021)" userId="S::2519021@student.uwtsd.ac.uk::a20c7996-4ae5-46e4-b0f7-e0cbdb42568c" providerId="AD" clId="Web-{BB6796D6-815B-AE35-F378-C5BD8904DD0A}" dt="2025-11-18T19:03:27.235" v="67"/>
          <ac:picMkLst>
            <pc:docMk/>
            <pc:sldMk cId="2767667933" sldId="259"/>
            <ac:picMk id="9" creationId="{D82E55F0-A854-9708-AC1F-EC786C1DE2DB}"/>
          </ac:picMkLst>
        </pc:picChg>
      </pc:sldChg>
      <pc:sldMasterChg chg="del delSldLayout">
        <pc:chgData name="Noah Barnetson-Mott (2519021)" userId="S::2519021@student.uwtsd.ac.uk::a20c7996-4ae5-46e4-b0f7-e0cbdb42568c" providerId="AD" clId="Web-{BB6796D6-815B-AE35-F378-C5BD8904DD0A}" dt="2025-11-18T18:41:53.469" v="4"/>
        <pc:sldMasterMkLst>
          <pc:docMk/>
          <pc:sldMasterMk cId="2460954070" sldId="2147483660"/>
        </pc:sldMasterMkLst>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2385387890" sldId="2147483661"/>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949138452" sldId="2147483662"/>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2591524520" sldId="2147483663"/>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1203092039" sldId="2147483664"/>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3733172339" sldId="2147483665"/>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3210312558" sldId="2147483666"/>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3146388984" sldId="2147483667"/>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3171841454" sldId="2147483668"/>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1718958274" sldId="2147483669"/>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2202905451" sldId="2147483670"/>
          </pc:sldLayoutMkLst>
        </pc:sldLayoutChg>
        <pc:sldLayoutChg chg="del">
          <pc:chgData name="Noah Barnetson-Mott (2519021)" userId="S::2519021@student.uwtsd.ac.uk::a20c7996-4ae5-46e4-b0f7-e0cbdb42568c" providerId="AD" clId="Web-{BB6796D6-815B-AE35-F378-C5BD8904DD0A}" dt="2025-11-18T18:41:53.469" v="4"/>
          <pc:sldLayoutMkLst>
            <pc:docMk/>
            <pc:sldMasterMk cId="2460954070" sldId="2147483660"/>
            <pc:sldLayoutMk cId="3479445657" sldId="2147483671"/>
          </pc:sldLayoutMkLst>
        </pc:sldLayoutChg>
      </pc:sldMasterChg>
      <pc:sldMasterChg chg="add addSldLayout modSldLayout">
        <pc:chgData name="Noah Barnetson-Mott (2519021)" userId="S::2519021@student.uwtsd.ac.uk::a20c7996-4ae5-46e4-b0f7-e0cbdb42568c" providerId="AD" clId="Web-{BB6796D6-815B-AE35-F378-C5BD8904DD0A}" dt="2025-11-18T18:41:53.469" v="4"/>
        <pc:sldMasterMkLst>
          <pc:docMk/>
          <pc:sldMasterMk cId="4207917696" sldId="2147483672"/>
        </pc:sldMasterMkLst>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241356028" sldId="2147483673"/>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4219790728" sldId="2147483674"/>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3416434355" sldId="2147483675"/>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2166439359" sldId="2147483676"/>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4266042610" sldId="2147483677"/>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2277429887" sldId="2147483678"/>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1936974984" sldId="2147483679"/>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799880171" sldId="2147483680"/>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2195722764" sldId="2147483681"/>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994943142" sldId="2147483682"/>
          </pc:sldLayoutMkLst>
        </pc:sldLayoutChg>
        <pc:sldLayoutChg chg="add mod replId">
          <pc:chgData name="Noah Barnetson-Mott (2519021)" userId="S::2519021@student.uwtsd.ac.uk::a20c7996-4ae5-46e4-b0f7-e0cbdb42568c" providerId="AD" clId="Web-{BB6796D6-815B-AE35-F378-C5BD8904DD0A}" dt="2025-11-18T18:41:53.469" v="4"/>
          <pc:sldLayoutMkLst>
            <pc:docMk/>
            <pc:sldMasterMk cId="4207917696" sldId="2147483672"/>
            <pc:sldLayoutMk cId="3987170036"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11/18/2025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56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11/18/2025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219790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11/18/2025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416434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11/18/2025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1664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11/18/2025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6042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11/18/2025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277429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11/18/2025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936974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11/18/2025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799880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11/18/2025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195722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11/18/2025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994943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11/18/2025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987170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11/18/2025</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420791769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56394-EA7C-B2DD-69C3-FDDA1AE932CA}"/>
              </a:ext>
            </a:extLst>
          </p:cNvPr>
          <p:cNvSpPr>
            <a:spLocks noGrp="1"/>
          </p:cNvSpPr>
          <p:nvPr>
            <p:ph type="title"/>
          </p:nvPr>
        </p:nvSpPr>
        <p:spPr>
          <a:xfrm>
            <a:off x="1429566" y="1013411"/>
            <a:ext cx="9238434" cy="889592"/>
          </a:xfrm>
        </p:spPr>
        <p:txBody>
          <a:bodyPr/>
          <a:lstStyle/>
          <a:p>
            <a:r>
              <a:rPr lang="en-US"/>
              <a:t>ETHICAL CONCERNS WITH SKINNER</a:t>
            </a:r>
          </a:p>
        </p:txBody>
      </p:sp>
      <p:sp>
        <p:nvSpPr>
          <p:cNvPr id="3" name="Subtitle 2"/>
          <p:cNvSpPr>
            <a:spLocks noGrp="1"/>
          </p:cNvSpPr>
          <p:nvPr>
            <p:ph sz="half" idx="1"/>
          </p:nvPr>
        </p:nvSpPr>
        <p:spPr>
          <a:xfrm>
            <a:off x="1429566" y="2135565"/>
            <a:ext cx="4495800" cy="3960435"/>
          </a:xfrm>
        </p:spPr>
        <p:txBody>
          <a:bodyPr vert="horz" lIns="91440" tIns="45720" rIns="91440" bIns="45720" rtlCol="0" anchor="t">
            <a:normAutofit lnSpcReduction="10000"/>
          </a:bodyPr>
          <a:lstStyle/>
          <a:p>
            <a:pPr>
              <a:lnSpc>
                <a:spcPct val="120000"/>
              </a:lnSpc>
            </a:pPr>
            <a:r>
              <a:rPr lang="en-GB"/>
              <a:t>B. F. Skinner was a behaviourist who wanted to understand how animals learn from consequences. To study this, he created the </a:t>
            </a:r>
            <a:r>
              <a:rPr lang="en-GB" i="1"/>
              <a:t>Skinner Box</a:t>
            </a:r>
            <a:r>
              <a:rPr lang="en-GB"/>
              <a:t>, a controlled chamber where animals such as rats or pigeons learned behaviours like pressing a lever to receive food.</a:t>
            </a:r>
            <a:br>
              <a:rPr lang="en-GB"/>
            </a:br>
            <a:r>
              <a:rPr lang="en-GB"/>
              <a:t> Although his work shaped much of modern psychology, it also raises ethical questions that are viewed very differently today.</a:t>
            </a:r>
            <a:endParaRPr lang="en-US"/>
          </a:p>
          <a:p>
            <a:pPr>
              <a:lnSpc>
                <a:spcPct val="120000"/>
              </a:lnSpc>
            </a:pPr>
            <a:r>
              <a:rPr lang="en-GB"/>
              <a:t>M</a:t>
            </a:r>
          </a:p>
        </p:txBody>
      </p:sp>
      <p:pic>
        <p:nvPicPr>
          <p:cNvPr id="4" name="Picture 3" descr="A pink brain with a stethoscope&#10;&#10;AI-generated content may be incorrect.">
            <a:extLst>
              <a:ext uri="{FF2B5EF4-FFF2-40B4-BE49-F238E27FC236}">
                <a16:creationId xmlns:a16="http://schemas.microsoft.com/office/drawing/2014/main" id="{68E77BF7-8C32-5F50-C22A-951FCC5B81DA}"/>
              </a:ext>
            </a:extLst>
          </p:cNvPr>
          <p:cNvPicPr>
            <a:picLocks noChangeAspect="1"/>
          </p:cNvPicPr>
          <p:nvPr/>
        </p:nvPicPr>
        <p:blipFill>
          <a:blip r:embed="rId2"/>
          <a:srcRect l="11784" r="3074" b="-3"/>
          <a:stretch>
            <a:fillRect/>
          </a:stretch>
        </p:blipFill>
        <p:spPr>
          <a:xfrm>
            <a:off x="6172200" y="2135565"/>
            <a:ext cx="4495800" cy="3960435"/>
          </a:xfrm>
          <a:prstGeom prst="rect">
            <a:avLst/>
          </a:prstGeom>
          <a:noFill/>
        </p:spPr>
      </p:pic>
      <p:sp>
        <p:nvSpPr>
          <p:cNvPr id="11" name="Date Placeholder 4">
            <a:extLst>
              <a:ext uri="{FF2B5EF4-FFF2-40B4-BE49-F238E27FC236}">
                <a16:creationId xmlns:a16="http://schemas.microsoft.com/office/drawing/2014/main" id="{12114FCE-A731-E123-959C-DF1D4F7C615C}"/>
              </a:ext>
            </a:extLst>
          </p:cNvPr>
          <p:cNvSpPr>
            <a:spLocks noGrp="1"/>
          </p:cNvSpPr>
          <p:nvPr>
            <p:ph type="dt" sz="half" idx="10"/>
          </p:nvPr>
        </p:nvSpPr>
        <p:spPr>
          <a:xfrm rot="5400000">
            <a:off x="10471087" y="4891318"/>
            <a:ext cx="2673295" cy="365125"/>
          </a:xfrm>
        </p:spPr>
        <p:txBody>
          <a:bodyPr/>
          <a:lstStyle/>
          <a:p>
            <a:pPr>
              <a:spcAft>
                <a:spcPts val="600"/>
              </a:spcAft>
            </a:pPr>
            <a:fld id="{544C9BDB-7D42-4091-9864-D71523EEC1EF}" type="datetime1">
              <a:pPr>
                <a:spcAft>
                  <a:spcPts val="600"/>
                </a:spcAft>
              </a:pPr>
              <a:t>11/18/2025</a:t>
            </a:fld>
            <a:endParaRPr lang="en-US"/>
          </a:p>
        </p:txBody>
      </p:sp>
      <p:sp>
        <p:nvSpPr>
          <p:cNvPr id="13" name="Footer Placeholder 5">
            <a:extLst>
              <a:ext uri="{FF2B5EF4-FFF2-40B4-BE49-F238E27FC236}">
                <a16:creationId xmlns:a16="http://schemas.microsoft.com/office/drawing/2014/main" id="{B0B2FBD2-4219-6C1B-FF60-D29A62FAD8C7}"/>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EA069E21-5210-F035-412B-BBAB8A8F4886}"/>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a:t>
            </a:fld>
            <a:endParaRPr lang="en-US"/>
          </a:p>
        </p:txBody>
      </p:sp>
      <p:pic>
        <p:nvPicPr>
          <p:cNvPr id="5" name="Graphic 4">
            <a:extLst>
              <a:ext uri="{FF2B5EF4-FFF2-40B4-BE49-F238E27FC236}">
                <a16:creationId xmlns:a16="http://schemas.microsoft.com/office/drawing/2014/main" id="{16E13CBB-C2C2-4E56-057C-114A0EE2BC92}"/>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aper cut out of a head with rainbow stripes&#10;&#10;AI-generated content may be incorrect.">
            <a:extLst>
              <a:ext uri="{FF2B5EF4-FFF2-40B4-BE49-F238E27FC236}">
                <a16:creationId xmlns:a16="http://schemas.microsoft.com/office/drawing/2014/main" id="{B9CAABA2-F61F-34A9-D360-73EF2809E3B1}"/>
              </a:ext>
            </a:extLst>
          </p:cNvPr>
          <p:cNvPicPr>
            <a:picLocks noGrp="1" noChangeAspect="1"/>
          </p:cNvPicPr>
          <p:nvPr>
            <p:ph type="pic" idx="1"/>
          </p:nvPr>
        </p:nvPicPr>
        <p:blipFill>
          <a:blip r:embed="rId2"/>
          <a:srcRect t="15132" b="15132"/>
          <a:stretch/>
        </p:blipFill>
        <p:spPr>
          <a:xfrm>
            <a:off x="5536302" y="1274496"/>
            <a:ext cx="5333999" cy="5334000"/>
          </a:xfrm>
          <a:prstGeom prst="rect">
            <a:avLst/>
          </a:prstGeom>
        </p:spPr>
      </p:pic>
      <p:sp>
        <p:nvSpPr>
          <p:cNvPr id="4" name="Text Placeholder 3">
            <a:extLst>
              <a:ext uri="{FF2B5EF4-FFF2-40B4-BE49-F238E27FC236}">
                <a16:creationId xmlns:a16="http://schemas.microsoft.com/office/drawing/2014/main" id="{B8F6D708-8ED8-FB34-42E6-64C0C2EC040B}"/>
              </a:ext>
            </a:extLst>
          </p:cNvPr>
          <p:cNvSpPr>
            <a:spLocks noGrp="1"/>
          </p:cNvSpPr>
          <p:nvPr>
            <p:ph type="body" sz="half" idx="2"/>
          </p:nvPr>
        </p:nvSpPr>
        <p:spPr>
          <a:xfrm>
            <a:off x="679751" y="1417785"/>
            <a:ext cx="3656780" cy="5328922"/>
          </a:xfrm>
        </p:spPr>
        <p:txBody>
          <a:bodyPr vert="horz" lIns="91440" tIns="45720" rIns="91440" bIns="45720" rtlCol="0" anchor="t">
            <a:normAutofit/>
          </a:bodyPr>
          <a:lstStyle/>
          <a:p>
            <a:r>
              <a:rPr lang="en-GB" sz="1800">
                <a:ea typeface="+mn-lt"/>
                <a:cs typeface="+mn-lt"/>
              </a:rPr>
              <a:t>A major ethical concern is the welfare of the animals used. The boxes were small, unstimulating, and prevented natural behaviour. From a modern standpoint, keeping animals in this type of restricted environment could create stress or discomfort.</a:t>
            </a:r>
            <a:br>
              <a:rPr lang="en-GB" sz="1800">
                <a:ea typeface="+mn-lt"/>
                <a:cs typeface="+mn-lt"/>
              </a:rPr>
            </a:br>
            <a:r>
              <a:rPr lang="en-GB" sz="1800">
                <a:ea typeface="+mn-lt"/>
                <a:cs typeface="+mn-lt"/>
              </a:rPr>
              <a:t> Today, ethical guidelines require researchers to minimise harm, provide enrichment, and justify any use of animals, but these standards were not in place during Skinner’s time.</a:t>
            </a:r>
            <a:endParaRPr lang="en-US" sz="1800"/>
          </a:p>
        </p:txBody>
      </p:sp>
      <p:sp>
        <p:nvSpPr>
          <p:cNvPr id="5" name="Date Placeholder 4">
            <a:extLst>
              <a:ext uri="{FF2B5EF4-FFF2-40B4-BE49-F238E27FC236}">
                <a16:creationId xmlns:a16="http://schemas.microsoft.com/office/drawing/2014/main" id="{AD9362DA-E1A5-4B56-51C6-1B0A5CC87D65}"/>
              </a:ext>
            </a:extLst>
          </p:cNvPr>
          <p:cNvSpPr>
            <a:spLocks noGrp="1"/>
          </p:cNvSpPr>
          <p:nvPr>
            <p:ph type="dt" sz="half" idx="10"/>
          </p:nvPr>
        </p:nvSpPr>
        <p:spPr/>
        <p:txBody>
          <a:bodyPr/>
          <a:lstStyle/>
          <a:p>
            <a:fld id="{46588D24-30D6-45DB-BB2B-0F7A2F4B3F9F}" type="datetime1">
              <a:t>11/18/2025</a:t>
            </a:fld>
            <a:endParaRPr lang="en-US"/>
          </a:p>
        </p:txBody>
      </p:sp>
      <p:sp>
        <p:nvSpPr>
          <p:cNvPr id="6" name="Footer Placeholder 5">
            <a:extLst>
              <a:ext uri="{FF2B5EF4-FFF2-40B4-BE49-F238E27FC236}">
                <a16:creationId xmlns:a16="http://schemas.microsoft.com/office/drawing/2014/main" id="{75AB1948-B3BD-CD02-6EA2-700B4A2CCA1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3D2CA08-6ABF-CB0E-176A-0F5481343F6E}"/>
              </a:ext>
            </a:extLst>
          </p:cNvPr>
          <p:cNvSpPr>
            <a:spLocks noGrp="1"/>
          </p:cNvSpPr>
          <p:nvPr>
            <p:ph type="sldNum" sz="quarter" idx="12"/>
          </p:nvPr>
        </p:nvSpPr>
        <p:spPr/>
        <p:txBody>
          <a:bodyPr/>
          <a:lstStyle/>
          <a:p>
            <a:fld id="{196A61CA-0502-4EE4-9724-96EA822543E5}" type="slidenum">
              <a:rPr lang="en-US" dirty="0"/>
              <a:t>2</a:t>
            </a:fld>
            <a:endParaRPr lang="en-US"/>
          </a:p>
        </p:txBody>
      </p:sp>
      <p:sp>
        <p:nvSpPr>
          <p:cNvPr id="9" name="TextBox 8">
            <a:extLst>
              <a:ext uri="{FF2B5EF4-FFF2-40B4-BE49-F238E27FC236}">
                <a16:creationId xmlns:a16="http://schemas.microsoft.com/office/drawing/2014/main" id="{FC8F8F21-94F9-6DBF-248D-CD3817A1EE61}"/>
              </a:ext>
            </a:extLst>
          </p:cNvPr>
          <p:cNvSpPr txBox="1"/>
          <p:nvPr/>
        </p:nvSpPr>
        <p:spPr>
          <a:xfrm>
            <a:off x="991274" y="310195"/>
            <a:ext cx="30345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ANIMAL WELFARE</a:t>
            </a:r>
          </a:p>
        </p:txBody>
      </p:sp>
      <p:pic>
        <p:nvPicPr>
          <p:cNvPr id="10" name="Graphic 9">
            <a:extLst>
              <a:ext uri="{FF2B5EF4-FFF2-40B4-BE49-F238E27FC236}">
                <a16:creationId xmlns:a16="http://schemas.microsoft.com/office/drawing/2014/main" id="{864539C7-87B7-4FC1-3DED-723E57966D0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0222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CC01A-156B-C0C0-0652-AA2382468B26}"/>
              </a:ext>
            </a:extLst>
          </p:cNvPr>
          <p:cNvSpPr>
            <a:spLocks noGrp="1"/>
          </p:cNvSpPr>
          <p:nvPr>
            <p:ph type="title"/>
          </p:nvPr>
        </p:nvSpPr>
        <p:spPr/>
        <p:txBody>
          <a:bodyPr/>
          <a:lstStyle/>
          <a:p>
            <a:r>
              <a:rPr lang="en-GB"/>
              <a:t>CONSENT AND CONTROL</a:t>
            </a:r>
          </a:p>
        </p:txBody>
      </p:sp>
      <p:sp>
        <p:nvSpPr>
          <p:cNvPr id="3" name="Content Placeholder 2">
            <a:extLst>
              <a:ext uri="{FF2B5EF4-FFF2-40B4-BE49-F238E27FC236}">
                <a16:creationId xmlns:a16="http://schemas.microsoft.com/office/drawing/2014/main" id="{D119F381-5DA8-B30C-8E16-4EDC174CE4C5}"/>
              </a:ext>
            </a:extLst>
          </p:cNvPr>
          <p:cNvSpPr>
            <a:spLocks noGrp="1"/>
          </p:cNvSpPr>
          <p:nvPr>
            <p:ph sz="half" idx="1"/>
          </p:nvPr>
        </p:nvSpPr>
        <p:spPr/>
        <p:txBody>
          <a:bodyPr vert="horz" lIns="91440" tIns="45720" rIns="91440" bIns="45720" rtlCol="0" anchor="t">
            <a:normAutofit/>
          </a:bodyPr>
          <a:lstStyle/>
          <a:p>
            <a:r>
              <a:rPr lang="en-GB">
                <a:ea typeface="+mn-lt"/>
                <a:cs typeface="+mn-lt"/>
              </a:rPr>
              <a:t>Another ethical issue is consent. Animals cannot agree to be studied, and in the Skinner Box they had very limited freedom. Their behaviour was shaped and controlled almost entirely by the environment Skinner designed.</a:t>
            </a:r>
            <a:br>
              <a:rPr lang="en-GB">
                <a:ea typeface="+mn-lt"/>
                <a:cs typeface="+mn-lt"/>
              </a:rPr>
            </a:br>
            <a:r>
              <a:rPr lang="en-GB">
                <a:ea typeface="+mn-lt"/>
                <a:cs typeface="+mn-lt"/>
              </a:rPr>
              <a:t> Modern ethics remind us that animals should be given opportunities to behave naturally, and researchers must avoid unnecessary restrictions or distress.</a:t>
            </a:r>
            <a:endParaRPr lang="en-GB"/>
          </a:p>
          <a:p>
            <a:endParaRPr lang="en-GB"/>
          </a:p>
        </p:txBody>
      </p:sp>
      <p:pic>
        <p:nvPicPr>
          <p:cNvPr id="8" name="Content Placeholder 7" descr="A paper brain with text on it&#10;&#10;AI-generated content may be incorrect.">
            <a:extLst>
              <a:ext uri="{FF2B5EF4-FFF2-40B4-BE49-F238E27FC236}">
                <a16:creationId xmlns:a16="http://schemas.microsoft.com/office/drawing/2014/main" id="{1E124BDE-2083-F8AA-F051-817C31E69444}"/>
              </a:ext>
            </a:extLst>
          </p:cNvPr>
          <p:cNvPicPr>
            <a:picLocks noGrp="1" noChangeAspect="1"/>
          </p:cNvPicPr>
          <p:nvPr>
            <p:ph sz="half" idx="2"/>
          </p:nvPr>
        </p:nvPicPr>
        <p:blipFill>
          <a:blip r:embed="rId2"/>
          <a:stretch>
            <a:fillRect/>
          </a:stretch>
        </p:blipFill>
        <p:spPr>
          <a:xfrm>
            <a:off x="6439883" y="2135565"/>
            <a:ext cx="3960435" cy="3960435"/>
          </a:xfrm>
          <a:prstGeom prst="rect">
            <a:avLst/>
          </a:prstGeom>
        </p:spPr>
      </p:pic>
      <p:sp>
        <p:nvSpPr>
          <p:cNvPr id="5" name="Date Placeholder 4">
            <a:extLst>
              <a:ext uri="{FF2B5EF4-FFF2-40B4-BE49-F238E27FC236}">
                <a16:creationId xmlns:a16="http://schemas.microsoft.com/office/drawing/2014/main" id="{9C13F0FC-AE67-4384-A180-08A31F2F25C9}"/>
              </a:ext>
            </a:extLst>
          </p:cNvPr>
          <p:cNvSpPr>
            <a:spLocks noGrp="1"/>
          </p:cNvSpPr>
          <p:nvPr>
            <p:ph type="dt" sz="half" idx="10"/>
          </p:nvPr>
        </p:nvSpPr>
        <p:spPr/>
        <p:txBody>
          <a:bodyPr/>
          <a:lstStyle/>
          <a:p>
            <a:fld id="{67F2E143-88E9-4DB8-9600-2DA159E15BBD}" type="datetime1">
              <a:t>11/18/2025</a:t>
            </a:fld>
            <a:endParaRPr lang="en-US"/>
          </a:p>
        </p:txBody>
      </p:sp>
      <p:sp>
        <p:nvSpPr>
          <p:cNvPr id="6" name="Footer Placeholder 5">
            <a:extLst>
              <a:ext uri="{FF2B5EF4-FFF2-40B4-BE49-F238E27FC236}">
                <a16:creationId xmlns:a16="http://schemas.microsoft.com/office/drawing/2014/main" id="{6D43DAFB-9B96-73C5-977F-42CE35222FB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E505635-4B11-23B4-E419-C37C432B7CCD}"/>
              </a:ext>
            </a:extLst>
          </p:cNvPr>
          <p:cNvSpPr>
            <a:spLocks noGrp="1"/>
          </p:cNvSpPr>
          <p:nvPr>
            <p:ph type="sldNum" sz="quarter" idx="12"/>
          </p:nvPr>
        </p:nvSpPr>
        <p:spPr/>
        <p:txBody>
          <a:bodyPr/>
          <a:lstStyle/>
          <a:p>
            <a:fld id="{196A61CA-0502-4EE4-9724-96EA822543E5}" type="slidenum">
              <a:rPr lang="en-US" dirty="0"/>
              <a:t>3</a:t>
            </a:fld>
            <a:endParaRPr lang="en-US"/>
          </a:p>
        </p:txBody>
      </p:sp>
      <p:pic>
        <p:nvPicPr>
          <p:cNvPr id="9" name="Graphic 8">
            <a:extLst>
              <a:ext uri="{FF2B5EF4-FFF2-40B4-BE49-F238E27FC236}">
                <a16:creationId xmlns:a16="http://schemas.microsoft.com/office/drawing/2014/main" id="{55049281-7B30-A60B-A096-E4F52C5DA01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3947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4C5C-EF58-51C3-1AD8-E5CEC20EBF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435407-0312-6BB8-C9ED-6A8092904F63}"/>
              </a:ext>
            </a:extLst>
          </p:cNvPr>
          <p:cNvSpPr>
            <a:spLocks noGrp="1"/>
          </p:cNvSpPr>
          <p:nvPr>
            <p:ph sz="half" idx="1"/>
          </p:nvPr>
        </p:nvSpPr>
        <p:spPr/>
        <p:txBody>
          <a:bodyPr vert="horz" lIns="91440" tIns="45720" rIns="91440" bIns="45720" rtlCol="0" anchor="t">
            <a:normAutofit fontScale="92500"/>
          </a:bodyPr>
          <a:lstStyle/>
          <a:p>
            <a:r>
              <a:rPr lang="en-GB">
                <a:ea typeface="+mn-lt"/>
                <a:cs typeface="+mn-lt"/>
              </a:rPr>
              <a:t>despite the concerns, Skinner’s findings contributed to behaviour therapy, teaching strategies, and training methods still used today.</a:t>
            </a:r>
            <a:br>
              <a:rPr lang="en-GB">
                <a:ea typeface="+mn-lt"/>
                <a:cs typeface="+mn-lt"/>
              </a:rPr>
            </a:br>
            <a:r>
              <a:rPr lang="en-GB">
                <a:ea typeface="+mn-lt"/>
                <a:cs typeface="+mn-lt"/>
              </a:rPr>
              <a:t> However, the ethical debate around his work has taught psychology the importance of balancing scientific progress with humane treatment.</a:t>
            </a:r>
            <a:br>
              <a:rPr lang="en-GB">
                <a:ea typeface="+mn-lt"/>
                <a:cs typeface="+mn-lt"/>
              </a:rPr>
            </a:br>
            <a:r>
              <a:rPr lang="en-GB">
                <a:ea typeface="+mn-lt"/>
                <a:cs typeface="+mn-lt"/>
              </a:rPr>
              <a:t> Current ethical frameworks ensure animals are protected, carefully monitored, and only used when absolutely necessary.</a:t>
            </a:r>
            <a:endParaRPr lang="en-GB"/>
          </a:p>
          <a:p>
            <a:endParaRPr lang="en-GB"/>
          </a:p>
        </p:txBody>
      </p:sp>
      <p:pic>
        <p:nvPicPr>
          <p:cNvPr id="8" name="Content Placeholder 7" descr="A paper cut out of a head with flowers flying out of it&#10;&#10;AI-generated content may be incorrect.">
            <a:extLst>
              <a:ext uri="{FF2B5EF4-FFF2-40B4-BE49-F238E27FC236}">
                <a16:creationId xmlns:a16="http://schemas.microsoft.com/office/drawing/2014/main" id="{FB9B4654-6005-264C-774C-9D6BFEDAF4D1}"/>
              </a:ext>
            </a:extLst>
          </p:cNvPr>
          <p:cNvPicPr>
            <a:picLocks noGrp="1" noChangeAspect="1"/>
          </p:cNvPicPr>
          <p:nvPr>
            <p:ph sz="half" idx="2"/>
          </p:nvPr>
        </p:nvPicPr>
        <p:blipFill>
          <a:blip r:embed="rId2"/>
          <a:stretch>
            <a:fillRect/>
          </a:stretch>
        </p:blipFill>
        <p:spPr>
          <a:xfrm>
            <a:off x="7099955" y="2135565"/>
            <a:ext cx="2640290" cy="3960435"/>
          </a:xfrm>
          <a:prstGeom prst="rect">
            <a:avLst/>
          </a:prstGeom>
        </p:spPr>
      </p:pic>
      <p:sp>
        <p:nvSpPr>
          <p:cNvPr id="5" name="Date Placeholder 4">
            <a:extLst>
              <a:ext uri="{FF2B5EF4-FFF2-40B4-BE49-F238E27FC236}">
                <a16:creationId xmlns:a16="http://schemas.microsoft.com/office/drawing/2014/main" id="{491ABD0F-005D-727A-103F-0AEAE47377E2}"/>
              </a:ext>
            </a:extLst>
          </p:cNvPr>
          <p:cNvSpPr>
            <a:spLocks noGrp="1"/>
          </p:cNvSpPr>
          <p:nvPr>
            <p:ph type="dt" sz="half" idx="10"/>
          </p:nvPr>
        </p:nvSpPr>
        <p:spPr/>
        <p:txBody>
          <a:bodyPr/>
          <a:lstStyle/>
          <a:p>
            <a:fld id="{0DEA5882-DFD4-4DE6-BBB1-C4EF0F0887C0}" type="datetime1">
              <a:t>11/18/2025</a:t>
            </a:fld>
            <a:endParaRPr lang="en-US"/>
          </a:p>
        </p:txBody>
      </p:sp>
      <p:sp>
        <p:nvSpPr>
          <p:cNvPr id="6" name="Footer Placeholder 5">
            <a:extLst>
              <a:ext uri="{FF2B5EF4-FFF2-40B4-BE49-F238E27FC236}">
                <a16:creationId xmlns:a16="http://schemas.microsoft.com/office/drawing/2014/main" id="{80DD3D73-9795-3316-C6DA-0898DCFC238E}"/>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43BE4C9-7DD8-517E-1C9B-7455971BED2D}"/>
              </a:ext>
            </a:extLst>
          </p:cNvPr>
          <p:cNvSpPr>
            <a:spLocks noGrp="1"/>
          </p:cNvSpPr>
          <p:nvPr>
            <p:ph type="sldNum" sz="quarter" idx="12"/>
          </p:nvPr>
        </p:nvSpPr>
        <p:spPr/>
        <p:txBody>
          <a:bodyPr/>
          <a:lstStyle/>
          <a:p>
            <a:fld id="{196A61CA-0502-4EE4-9724-96EA822543E5}" type="slidenum">
              <a:rPr lang="en-US" dirty="0"/>
              <a:t>4</a:t>
            </a:fld>
            <a:endParaRPr lang="en-US"/>
          </a:p>
        </p:txBody>
      </p:sp>
      <p:pic>
        <p:nvPicPr>
          <p:cNvPr id="9" name="Graphic 8">
            <a:extLst>
              <a:ext uri="{FF2B5EF4-FFF2-40B4-BE49-F238E27FC236}">
                <a16:creationId xmlns:a16="http://schemas.microsoft.com/office/drawing/2014/main" id="{D82E55F0-A854-9708-AC1F-EC786C1DE2DB}"/>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7667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B0DF6-6ECC-5011-C21F-15578459EB9D}"/>
              </a:ext>
            </a:extLst>
          </p:cNvPr>
          <p:cNvSpPr>
            <a:spLocks noGrp="1"/>
          </p:cNvSpPr>
          <p:nvPr>
            <p:ph type="title"/>
          </p:nvPr>
        </p:nvSpPr>
        <p:spPr/>
        <p:txBody>
          <a:bodyPr/>
          <a:lstStyle/>
          <a:p>
            <a:r>
              <a:rPr lang="en-GB" b="0">
                <a:ea typeface="+mj-lt"/>
                <a:cs typeface="+mj-lt"/>
              </a:rPr>
              <a:t>https://drive.google.com/file/d/1TSB0eSaRNAR_uSKyFfquWVKcXzwE33DX/view?usp=drive_link</a:t>
            </a:r>
            <a:endParaRPr lang="en-US"/>
          </a:p>
        </p:txBody>
      </p:sp>
      <p:sp>
        <p:nvSpPr>
          <p:cNvPr id="4" name="Content Placeholder 3">
            <a:extLst>
              <a:ext uri="{FF2B5EF4-FFF2-40B4-BE49-F238E27FC236}">
                <a16:creationId xmlns:a16="http://schemas.microsoft.com/office/drawing/2014/main" id="{C03A33E3-E485-E02C-E85C-5791561858AE}"/>
              </a:ext>
            </a:extLst>
          </p:cNvPr>
          <p:cNvSpPr>
            <a:spLocks noGrp="1"/>
          </p:cNvSpPr>
          <p:nvPr>
            <p:ph sz="half" idx="2"/>
          </p:nvPr>
        </p:nvSpPr>
        <p:spPr>
          <a:xfrm>
            <a:off x="1297562" y="2454416"/>
            <a:ext cx="4495800" cy="3960435"/>
          </a:xfrm>
        </p:spPr>
        <p:txBody>
          <a:bodyPr vert="horz" lIns="91440" tIns="45720" rIns="91440" bIns="45720" rtlCol="0" anchor="t">
            <a:normAutofit/>
          </a:bodyPr>
          <a:lstStyle/>
          <a:p>
            <a:r>
              <a:rPr lang="en-GB"/>
              <a:t>Link to recording</a:t>
            </a:r>
          </a:p>
        </p:txBody>
      </p:sp>
      <p:sp>
        <p:nvSpPr>
          <p:cNvPr id="5" name="Date Placeholder 4">
            <a:extLst>
              <a:ext uri="{FF2B5EF4-FFF2-40B4-BE49-F238E27FC236}">
                <a16:creationId xmlns:a16="http://schemas.microsoft.com/office/drawing/2014/main" id="{7C83EEEE-D068-21F9-BA2D-AC9331AE4D35}"/>
              </a:ext>
            </a:extLst>
          </p:cNvPr>
          <p:cNvSpPr>
            <a:spLocks noGrp="1"/>
          </p:cNvSpPr>
          <p:nvPr>
            <p:ph type="dt" sz="half" idx="10"/>
          </p:nvPr>
        </p:nvSpPr>
        <p:spPr/>
        <p:txBody>
          <a:bodyPr/>
          <a:lstStyle/>
          <a:p>
            <a:fld id="{3CCFF016-8EEF-4527-95A0-6515D910ADC3}" type="datetime1">
              <a:t>11/18/2025</a:t>
            </a:fld>
            <a:endParaRPr lang="en-US"/>
          </a:p>
        </p:txBody>
      </p:sp>
      <p:sp>
        <p:nvSpPr>
          <p:cNvPr id="6" name="Footer Placeholder 5">
            <a:extLst>
              <a:ext uri="{FF2B5EF4-FFF2-40B4-BE49-F238E27FC236}">
                <a16:creationId xmlns:a16="http://schemas.microsoft.com/office/drawing/2014/main" id="{7E617849-D375-3BF6-EED4-E97B20CA3F5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E86659D7-209F-17C9-ACED-02319AFDE938}"/>
              </a:ext>
            </a:extLst>
          </p:cNvPr>
          <p:cNvSpPr>
            <a:spLocks noGrp="1"/>
          </p:cNvSpPr>
          <p:nvPr>
            <p:ph type="sldNum" sz="quarter" idx="12"/>
          </p:nvPr>
        </p:nvSpPr>
        <p:spPr/>
        <p:txBody>
          <a:bodyPr/>
          <a:lstStyle/>
          <a:p>
            <a:fld id="{196A61CA-0502-4EE4-9724-96EA822543E5}" type="slidenum">
              <a:rPr lang="en-US" dirty="0"/>
              <a:t>5</a:t>
            </a:fld>
            <a:endParaRPr lang="en-US"/>
          </a:p>
        </p:txBody>
      </p:sp>
    </p:spTree>
    <p:extLst>
      <p:ext uri="{BB962C8B-B14F-4D97-AF65-F5344CB8AC3E}">
        <p14:creationId xmlns:p14="http://schemas.microsoft.com/office/powerpoint/2010/main" val="357135764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PortalVTI</vt:lpstr>
      <vt:lpstr>ETHICAL CONCERNS WITH SKINNER</vt:lpstr>
      <vt:lpstr>PowerPoint Presentation</vt:lpstr>
      <vt:lpstr>CONSENT AND CONTROL</vt:lpstr>
      <vt:lpstr>PowerPoint Presentation</vt:lpstr>
      <vt:lpstr>https://drive.google.com/file/d/1TSB0eSaRNAR_uSKyFfquWVKcXzwE33DX/view?usp=drive_link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2025-11-18T18:40:16Z</dcterms:created>
  <dcterms:modified xsi:type="dcterms:W3CDTF">2025-11-18T19:56:32Z</dcterms:modified>
</cp:coreProperties>
</file>