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5" r:id="rId8"/>
    <p:sldId id="264" r:id="rId9"/>
    <p:sldId id="260"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8682C5-BFBC-7DE7-2A70-E70CDB8B6130}" v="1461" dt="2025-07-18T16:39:06.3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Boettjer (2404410)" userId="S::2404410@student.uwtsd.ac.uk::bea6c310-4428-4d38-a315-e1e8272814c0" providerId="AD" clId="Web-{A28682C5-BFBC-7DE7-2A70-E70CDB8B6130}"/>
    <pc:docChg chg="addSld delSld modSld">
      <pc:chgData name="Dylan Boettjer (2404410)" userId="S::2404410@student.uwtsd.ac.uk::bea6c310-4428-4d38-a315-e1e8272814c0" providerId="AD" clId="Web-{A28682C5-BFBC-7DE7-2A70-E70CDB8B6130}" dt="2025-07-18T16:39:06.328" v="1475" actId="20577"/>
      <pc:docMkLst>
        <pc:docMk/>
      </pc:docMkLst>
      <pc:sldChg chg="addSp delSp modSp mod setBg">
        <pc:chgData name="Dylan Boettjer (2404410)" userId="S::2404410@student.uwtsd.ac.uk::bea6c310-4428-4d38-a315-e1e8272814c0" providerId="AD" clId="Web-{A28682C5-BFBC-7DE7-2A70-E70CDB8B6130}" dt="2025-07-18T11:35:19.038" v="34" actId="20577"/>
        <pc:sldMkLst>
          <pc:docMk/>
          <pc:sldMk cId="109857222" sldId="256"/>
        </pc:sldMkLst>
        <pc:spChg chg="mod">
          <ac:chgData name="Dylan Boettjer (2404410)" userId="S::2404410@student.uwtsd.ac.uk::bea6c310-4428-4d38-a315-e1e8272814c0" providerId="AD" clId="Web-{A28682C5-BFBC-7DE7-2A70-E70CDB8B6130}" dt="2025-07-18T11:34:49.661" v="28" actId="20577"/>
          <ac:spMkLst>
            <pc:docMk/>
            <pc:sldMk cId="109857222" sldId="256"/>
            <ac:spMk id="2" creationId="{00000000-0000-0000-0000-000000000000}"/>
          </ac:spMkLst>
        </pc:spChg>
        <pc:spChg chg="mod">
          <ac:chgData name="Dylan Boettjer (2404410)" userId="S::2404410@student.uwtsd.ac.uk::bea6c310-4428-4d38-a315-e1e8272814c0" providerId="AD" clId="Web-{A28682C5-BFBC-7DE7-2A70-E70CDB8B6130}" dt="2025-07-18T11:35:19.038" v="34" actId="20577"/>
          <ac:spMkLst>
            <pc:docMk/>
            <pc:sldMk cId="109857222" sldId="256"/>
            <ac:spMk id="3" creationId="{00000000-0000-0000-0000-000000000000}"/>
          </ac:spMkLst>
        </pc:spChg>
        <pc:spChg chg="add del">
          <ac:chgData name="Dylan Boettjer (2404410)" userId="S::2404410@student.uwtsd.ac.uk::bea6c310-4428-4d38-a315-e1e8272814c0" providerId="AD" clId="Web-{A28682C5-BFBC-7DE7-2A70-E70CDB8B6130}" dt="2025-07-18T11:34:42.082" v="25"/>
          <ac:spMkLst>
            <pc:docMk/>
            <pc:sldMk cId="109857222" sldId="256"/>
            <ac:spMk id="8" creationId="{0E30439A-8A5B-46EC-8283-9B6B031D40D0}"/>
          </ac:spMkLst>
        </pc:spChg>
        <pc:spChg chg="add del">
          <ac:chgData name="Dylan Boettjer (2404410)" userId="S::2404410@student.uwtsd.ac.uk::bea6c310-4428-4d38-a315-e1e8272814c0" providerId="AD" clId="Web-{A28682C5-BFBC-7DE7-2A70-E70CDB8B6130}" dt="2025-07-18T11:34:39.817" v="23"/>
          <ac:spMkLst>
            <pc:docMk/>
            <pc:sldMk cId="109857222" sldId="256"/>
            <ac:spMk id="9" creationId="{C1DD1A8A-57D5-4A81-AD04-532B043C5611}"/>
          </ac:spMkLst>
        </pc:spChg>
        <pc:spChg chg="add del">
          <ac:chgData name="Dylan Boettjer (2404410)" userId="S::2404410@student.uwtsd.ac.uk::bea6c310-4428-4d38-a315-e1e8272814c0" providerId="AD" clId="Web-{A28682C5-BFBC-7DE7-2A70-E70CDB8B6130}" dt="2025-07-18T11:34:42.082" v="25"/>
          <ac:spMkLst>
            <pc:docMk/>
            <pc:sldMk cId="109857222" sldId="256"/>
            <ac:spMk id="10" creationId="{5CEAD642-85CF-4750-8432-7C80C901F001}"/>
          </ac:spMkLst>
        </pc:spChg>
        <pc:spChg chg="add del">
          <ac:chgData name="Dylan Boettjer (2404410)" userId="S::2404410@student.uwtsd.ac.uk::bea6c310-4428-4d38-a315-e1e8272814c0" providerId="AD" clId="Web-{A28682C5-BFBC-7DE7-2A70-E70CDB8B6130}" dt="2025-07-18T11:34:39.817" v="23"/>
          <ac:spMkLst>
            <pc:docMk/>
            <pc:sldMk cId="109857222" sldId="256"/>
            <ac:spMk id="11" creationId="{007891EC-4501-44ED-A8C8-B11B6DB767AB}"/>
          </ac:spMkLst>
        </pc:spChg>
        <pc:spChg chg="add del">
          <ac:chgData name="Dylan Boettjer (2404410)" userId="S::2404410@student.uwtsd.ac.uk::bea6c310-4428-4d38-a315-e1e8272814c0" providerId="AD" clId="Web-{A28682C5-BFBC-7DE7-2A70-E70CDB8B6130}" dt="2025-07-18T11:34:42.082" v="25"/>
          <ac:spMkLst>
            <pc:docMk/>
            <pc:sldMk cId="109857222" sldId="256"/>
            <ac:spMk id="12" creationId="{FA33EEAE-15D5-4119-8C1E-89D943F911EF}"/>
          </ac:spMkLst>
        </pc:spChg>
        <pc:spChg chg="add del">
          <ac:chgData name="Dylan Boettjer (2404410)" userId="S::2404410@student.uwtsd.ac.uk::bea6c310-4428-4d38-a315-e1e8272814c0" providerId="AD" clId="Web-{A28682C5-BFBC-7DE7-2A70-E70CDB8B6130}" dt="2025-07-18T11:34:42.082" v="25"/>
          <ac:spMkLst>
            <pc:docMk/>
            <pc:sldMk cId="109857222" sldId="256"/>
            <ac:spMk id="14" creationId="{730D8B3B-9B80-4025-B934-26DC7D7CD231}"/>
          </ac:spMkLst>
        </pc:spChg>
        <pc:spChg chg="add del">
          <ac:chgData name="Dylan Boettjer (2404410)" userId="S::2404410@student.uwtsd.ac.uk::bea6c310-4428-4d38-a315-e1e8272814c0" providerId="AD" clId="Web-{A28682C5-BFBC-7DE7-2A70-E70CDB8B6130}" dt="2025-07-18T11:34:42.082" v="25"/>
          <ac:spMkLst>
            <pc:docMk/>
            <pc:sldMk cId="109857222" sldId="256"/>
            <ac:spMk id="16" creationId="{B5A1B09C-1565-46F8-B70F-621C5EB48A09}"/>
          </ac:spMkLst>
        </pc:spChg>
        <pc:spChg chg="add del">
          <ac:chgData name="Dylan Boettjer (2404410)" userId="S::2404410@student.uwtsd.ac.uk::bea6c310-4428-4d38-a315-e1e8272814c0" providerId="AD" clId="Web-{A28682C5-BFBC-7DE7-2A70-E70CDB8B6130}" dt="2025-07-18T11:34:42.082" v="25"/>
          <ac:spMkLst>
            <pc:docMk/>
            <pc:sldMk cId="109857222" sldId="256"/>
            <ac:spMk id="18" creationId="{8C516CC8-80AC-446C-A56E-9F54B7210402}"/>
          </ac:spMkLst>
        </pc:spChg>
        <pc:spChg chg="add del">
          <ac:chgData name="Dylan Boettjer (2404410)" userId="S::2404410@student.uwtsd.ac.uk::bea6c310-4428-4d38-a315-e1e8272814c0" providerId="AD" clId="Web-{A28682C5-BFBC-7DE7-2A70-E70CDB8B6130}" dt="2025-07-18T11:34:42.082" v="25"/>
          <ac:spMkLst>
            <pc:docMk/>
            <pc:sldMk cId="109857222" sldId="256"/>
            <ac:spMk id="20" creationId="{53947E58-F088-49F1-A3D1-DEA690192E84}"/>
          </ac:spMkLst>
        </pc:spChg>
        <pc:spChg chg="add">
          <ac:chgData name="Dylan Boettjer (2404410)" userId="S::2404410@student.uwtsd.ac.uk::bea6c310-4428-4d38-a315-e1e8272814c0" providerId="AD" clId="Web-{A28682C5-BFBC-7DE7-2A70-E70CDB8B6130}" dt="2025-07-18T11:34:42.082" v="26"/>
          <ac:spMkLst>
            <pc:docMk/>
            <pc:sldMk cId="109857222" sldId="256"/>
            <ac:spMk id="22" creationId="{6F5A5072-7B47-4D32-B52A-4EBBF590B8A5}"/>
          </ac:spMkLst>
        </pc:spChg>
        <pc:spChg chg="add">
          <ac:chgData name="Dylan Boettjer (2404410)" userId="S::2404410@student.uwtsd.ac.uk::bea6c310-4428-4d38-a315-e1e8272814c0" providerId="AD" clId="Web-{A28682C5-BFBC-7DE7-2A70-E70CDB8B6130}" dt="2025-07-18T11:34:42.082" v="26"/>
          <ac:spMkLst>
            <pc:docMk/>
            <pc:sldMk cId="109857222" sldId="256"/>
            <ac:spMk id="23" creationId="{9715DAF0-AE1B-46C9-8A6B-DB2AA05AB91D}"/>
          </ac:spMkLst>
        </pc:spChg>
        <pc:spChg chg="add">
          <ac:chgData name="Dylan Boettjer (2404410)" userId="S::2404410@student.uwtsd.ac.uk::bea6c310-4428-4d38-a315-e1e8272814c0" providerId="AD" clId="Web-{A28682C5-BFBC-7DE7-2A70-E70CDB8B6130}" dt="2025-07-18T11:34:42.082" v="26"/>
          <ac:spMkLst>
            <pc:docMk/>
            <pc:sldMk cId="109857222" sldId="256"/>
            <ac:spMk id="24" creationId="{6016219D-510E-4184-9090-6D5578A87BD1}"/>
          </ac:spMkLst>
        </pc:spChg>
        <pc:spChg chg="add">
          <ac:chgData name="Dylan Boettjer (2404410)" userId="S::2404410@student.uwtsd.ac.uk::bea6c310-4428-4d38-a315-e1e8272814c0" providerId="AD" clId="Web-{A28682C5-BFBC-7DE7-2A70-E70CDB8B6130}" dt="2025-07-18T11:34:42.082" v="26"/>
          <ac:spMkLst>
            <pc:docMk/>
            <pc:sldMk cId="109857222" sldId="256"/>
            <ac:spMk id="25" creationId="{AFF4A713-7B75-4B21-90D7-5AB19547C728}"/>
          </ac:spMkLst>
        </pc:spChg>
        <pc:spChg chg="add">
          <ac:chgData name="Dylan Boettjer (2404410)" userId="S::2404410@student.uwtsd.ac.uk::bea6c310-4428-4d38-a315-e1e8272814c0" providerId="AD" clId="Web-{A28682C5-BFBC-7DE7-2A70-E70CDB8B6130}" dt="2025-07-18T11:34:42.082" v="26"/>
          <ac:spMkLst>
            <pc:docMk/>
            <pc:sldMk cId="109857222" sldId="256"/>
            <ac:spMk id="26" creationId="{DC631C0B-6DA6-4E57-8231-CE32B3434A7E}"/>
          </ac:spMkLst>
        </pc:spChg>
        <pc:spChg chg="add">
          <ac:chgData name="Dylan Boettjer (2404410)" userId="S::2404410@student.uwtsd.ac.uk::bea6c310-4428-4d38-a315-e1e8272814c0" providerId="AD" clId="Web-{A28682C5-BFBC-7DE7-2A70-E70CDB8B6130}" dt="2025-07-18T11:34:42.082" v="26"/>
          <ac:spMkLst>
            <pc:docMk/>
            <pc:sldMk cId="109857222" sldId="256"/>
            <ac:spMk id="27" creationId="{C29501E6-A978-4A61-9689-9085AF97A53A}"/>
          </ac:spMkLst>
        </pc:spChg>
        <pc:picChg chg="add del">
          <ac:chgData name="Dylan Boettjer (2404410)" userId="S::2404410@student.uwtsd.ac.uk::bea6c310-4428-4d38-a315-e1e8272814c0" providerId="AD" clId="Web-{A28682C5-BFBC-7DE7-2A70-E70CDB8B6130}" dt="2025-07-18T11:34:39.817" v="23"/>
          <ac:picMkLst>
            <pc:docMk/>
            <pc:sldMk cId="109857222" sldId="256"/>
            <ac:picMk id="5" creationId="{CD3444E6-CD99-16D8-89EC-F35E5263A131}"/>
          </ac:picMkLst>
        </pc:picChg>
      </pc:sldChg>
      <pc:sldChg chg="addSp delSp modSp new mod setBg">
        <pc:chgData name="Dylan Boettjer (2404410)" userId="S::2404410@student.uwtsd.ac.uk::bea6c310-4428-4d38-a315-e1e8272814c0" providerId="AD" clId="Web-{A28682C5-BFBC-7DE7-2A70-E70CDB8B6130}" dt="2025-07-18T13:55:41.901" v="696" actId="20577"/>
        <pc:sldMkLst>
          <pc:docMk/>
          <pc:sldMk cId="1197720378" sldId="257"/>
        </pc:sldMkLst>
        <pc:spChg chg="mod">
          <ac:chgData name="Dylan Boettjer (2404410)" userId="S::2404410@student.uwtsd.ac.uk::bea6c310-4428-4d38-a315-e1e8272814c0" providerId="AD" clId="Web-{A28682C5-BFBC-7DE7-2A70-E70CDB8B6130}" dt="2025-07-18T11:55:53.331" v="315"/>
          <ac:spMkLst>
            <pc:docMk/>
            <pc:sldMk cId="1197720378" sldId="257"/>
            <ac:spMk id="2" creationId="{F439B2A6-134B-189D-73D8-7AB341022EE9}"/>
          </ac:spMkLst>
        </pc:spChg>
        <pc:spChg chg="mod">
          <ac:chgData name="Dylan Boettjer (2404410)" userId="S::2404410@student.uwtsd.ac.uk::bea6c310-4428-4d38-a315-e1e8272814c0" providerId="AD" clId="Web-{A28682C5-BFBC-7DE7-2A70-E70CDB8B6130}" dt="2025-07-18T13:55:41.901" v="696" actId="20577"/>
          <ac:spMkLst>
            <pc:docMk/>
            <pc:sldMk cId="1197720378" sldId="257"/>
            <ac:spMk id="3" creationId="{1F039987-C050-AC9E-3189-FCD1503013F7}"/>
          </ac:spMkLst>
        </pc:spChg>
        <pc:spChg chg="add del">
          <ac:chgData name="Dylan Boettjer (2404410)" userId="S::2404410@student.uwtsd.ac.uk::bea6c310-4428-4d38-a315-e1e8272814c0" providerId="AD" clId="Web-{A28682C5-BFBC-7DE7-2A70-E70CDB8B6130}" dt="2025-07-18T11:55:50.455" v="312"/>
          <ac:spMkLst>
            <pc:docMk/>
            <pc:sldMk cId="1197720378" sldId="257"/>
            <ac:spMk id="8" creationId="{DEE2AD96-B495-4E06-9291-B71706F728CB}"/>
          </ac:spMkLst>
        </pc:spChg>
        <pc:spChg chg="add del">
          <ac:chgData name="Dylan Boettjer (2404410)" userId="S::2404410@student.uwtsd.ac.uk::bea6c310-4428-4d38-a315-e1e8272814c0" providerId="AD" clId="Web-{A28682C5-BFBC-7DE7-2A70-E70CDB8B6130}" dt="2025-07-18T11:55:50.455" v="312"/>
          <ac:spMkLst>
            <pc:docMk/>
            <pc:sldMk cId="1197720378" sldId="257"/>
            <ac:spMk id="10" creationId="{53CF6D67-C5A8-4ADD-9E8E-1E38CA1D3166}"/>
          </ac:spMkLst>
        </pc:spChg>
        <pc:spChg chg="add del">
          <ac:chgData name="Dylan Boettjer (2404410)" userId="S::2404410@student.uwtsd.ac.uk::bea6c310-4428-4d38-a315-e1e8272814c0" providerId="AD" clId="Web-{A28682C5-BFBC-7DE7-2A70-E70CDB8B6130}" dt="2025-07-18T11:55:50.455" v="312"/>
          <ac:spMkLst>
            <pc:docMk/>
            <pc:sldMk cId="1197720378" sldId="257"/>
            <ac:spMk id="12" creationId="{86909FA0-B515-4681-B7A8-FA281D133B94}"/>
          </ac:spMkLst>
        </pc:spChg>
        <pc:spChg chg="add del">
          <ac:chgData name="Dylan Boettjer (2404410)" userId="S::2404410@student.uwtsd.ac.uk::bea6c310-4428-4d38-a315-e1e8272814c0" providerId="AD" clId="Web-{A28682C5-BFBC-7DE7-2A70-E70CDB8B6130}" dt="2025-07-18T11:55:50.455" v="312"/>
          <ac:spMkLst>
            <pc:docMk/>
            <pc:sldMk cId="1197720378" sldId="257"/>
            <ac:spMk id="14" creationId="{21C9FE86-FCC3-4A31-AA1C-C882262B7FE7}"/>
          </ac:spMkLst>
        </pc:spChg>
        <pc:spChg chg="add del">
          <ac:chgData name="Dylan Boettjer (2404410)" userId="S::2404410@student.uwtsd.ac.uk::bea6c310-4428-4d38-a315-e1e8272814c0" providerId="AD" clId="Web-{A28682C5-BFBC-7DE7-2A70-E70CDB8B6130}" dt="2025-07-18T11:55:50.455" v="312"/>
          <ac:spMkLst>
            <pc:docMk/>
            <pc:sldMk cId="1197720378" sldId="257"/>
            <ac:spMk id="16" creationId="{7D96243B-ECED-4B71-8E06-AE9A285EAD20}"/>
          </ac:spMkLst>
        </pc:spChg>
        <pc:spChg chg="add del">
          <ac:chgData name="Dylan Boettjer (2404410)" userId="S::2404410@student.uwtsd.ac.uk::bea6c310-4428-4d38-a315-e1e8272814c0" providerId="AD" clId="Web-{A28682C5-BFBC-7DE7-2A70-E70CDB8B6130}" dt="2025-07-18T11:55:50.455" v="312"/>
          <ac:spMkLst>
            <pc:docMk/>
            <pc:sldMk cId="1197720378" sldId="257"/>
            <ac:spMk id="18" creationId="{A09989E4-EFDC-4A90-A633-E0525FB4139E}"/>
          </ac:spMkLst>
        </pc:spChg>
        <pc:spChg chg="add del">
          <ac:chgData name="Dylan Boettjer (2404410)" userId="S::2404410@student.uwtsd.ac.uk::bea6c310-4428-4d38-a315-e1e8272814c0" providerId="AD" clId="Web-{A28682C5-BFBC-7DE7-2A70-E70CDB8B6130}" dt="2025-07-18T11:55:53.315" v="314"/>
          <ac:spMkLst>
            <pc:docMk/>
            <pc:sldMk cId="1197720378" sldId="257"/>
            <ac:spMk id="20" creationId="{8D71EDA1-87BF-4D5D-AB79-F346FD19278A}"/>
          </ac:spMkLst>
        </pc:spChg>
        <pc:spChg chg="add del">
          <ac:chgData name="Dylan Boettjer (2404410)" userId="S::2404410@student.uwtsd.ac.uk::bea6c310-4428-4d38-a315-e1e8272814c0" providerId="AD" clId="Web-{A28682C5-BFBC-7DE7-2A70-E70CDB8B6130}" dt="2025-07-18T11:55:53.315" v="314"/>
          <ac:spMkLst>
            <pc:docMk/>
            <pc:sldMk cId="1197720378" sldId="257"/>
            <ac:spMk id="21" creationId="{09588DA8-065E-4F6F-8EFD-43104AB2E0CF}"/>
          </ac:spMkLst>
        </pc:spChg>
        <pc:spChg chg="add del">
          <ac:chgData name="Dylan Boettjer (2404410)" userId="S::2404410@student.uwtsd.ac.uk::bea6c310-4428-4d38-a315-e1e8272814c0" providerId="AD" clId="Web-{A28682C5-BFBC-7DE7-2A70-E70CDB8B6130}" dt="2025-07-18T11:55:53.315" v="314"/>
          <ac:spMkLst>
            <pc:docMk/>
            <pc:sldMk cId="1197720378" sldId="257"/>
            <ac:spMk id="22" creationId="{C4285719-470E-454C-AF62-8323075F1F5B}"/>
          </ac:spMkLst>
        </pc:spChg>
        <pc:spChg chg="add del">
          <ac:chgData name="Dylan Boettjer (2404410)" userId="S::2404410@student.uwtsd.ac.uk::bea6c310-4428-4d38-a315-e1e8272814c0" providerId="AD" clId="Web-{A28682C5-BFBC-7DE7-2A70-E70CDB8B6130}" dt="2025-07-18T11:55:53.315" v="314"/>
          <ac:spMkLst>
            <pc:docMk/>
            <pc:sldMk cId="1197720378" sldId="257"/>
            <ac:spMk id="23" creationId="{CD9FE4EF-C4D8-49A0-B2FF-81D8DB7D8A24}"/>
          </ac:spMkLst>
        </pc:spChg>
        <pc:spChg chg="add del">
          <ac:chgData name="Dylan Boettjer (2404410)" userId="S::2404410@student.uwtsd.ac.uk::bea6c310-4428-4d38-a315-e1e8272814c0" providerId="AD" clId="Web-{A28682C5-BFBC-7DE7-2A70-E70CDB8B6130}" dt="2025-07-18T11:55:53.315" v="314"/>
          <ac:spMkLst>
            <pc:docMk/>
            <pc:sldMk cId="1197720378" sldId="257"/>
            <ac:spMk id="24" creationId="{4300840D-0A0B-4512-BACA-B439D5B9C57C}"/>
          </ac:spMkLst>
        </pc:spChg>
        <pc:spChg chg="add del">
          <ac:chgData name="Dylan Boettjer (2404410)" userId="S::2404410@student.uwtsd.ac.uk::bea6c310-4428-4d38-a315-e1e8272814c0" providerId="AD" clId="Web-{A28682C5-BFBC-7DE7-2A70-E70CDB8B6130}" dt="2025-07-18T11:55:53.315" v="314"/>
          <ac:spMkLst>
            <pc:docMk/>
            <pc:sldMk cId="1197720378" sldId="257"/>
            <ac:spMk id="25" creationId="{D2B78728-A580-49A7-84F9-6EF6F583ADE0}"/>
          </ac:spMkLst>
        </pc:spChg>
        <pc:spChg chg="add del">
          <ac:chgData name="Dylan Boettjer (2404410)" userId="S::2404410@student.uwtsd.ac.uk::bea6c310-4428-4d38-a315-e1e8272814c0" providerId="AD" clId="Web-{A28682C5-BFBC-7DE7-2A70-E70CDB8B6130}" dt="2025-07-18T11:55:53.315" v="314"/>
          <ac:spMkLst>
            <pc:docMk/>
            <pc:sldMk cId="1197720378" sldId="257"/>
            <ac:spMk id="26" creationId="{38FAA1A1-D861-433F-88FA-1E9D6FD31D11}"/>
          </ac:spMkLst>
        </pc:spChg>
        <pc:spChg chg="add">
          <ac:chgData name="Dylan Boettjer (2404410)" userId="S::2404410@student.uwtsd.ac.uk::bea6c310-4428-4d38-a315-e1e8272814c0" providerId="AD" clId="Web-{A28682C5-BFBC-7DE7-2A70-E70CDB8B6130}" dt="2025-07-18T11:55:53.331" v="315"/>
          <ac:spMkLst>
            <pc:docMk/>
            <pc:sldMk cId="1197720378" sldId="257"/>
            <ac:spMk id="28" creationId="{DEE2AD96-B495-4E06-9291-B71706F728CB}"/>
          </ac:spMkLst>
        </pc:spChg>
        <pc:spChg chg="add">
          <ac:chgData name="Dylan Boettjer (2404410)" userId="S::2404410@student.uwtsd.ac.uk::bea6c310-4428-4d38-a315-e1e8272814c0" providerId="AD" clId="Web-{A28682C5-BFBC-7DE7-2A70-E70CDB8B6130}" dt="2025-07-18T11:55:53.331" v="315"/>
          <ac:spMkLst>
            <pc:docMk/>
            <pc:sldMk cId="1197720378" sldId="257"/>
            <ac:spMk id="29" creationId="{53CF6D67-C5A8-4ADD-9E8E-1E38CA1D3166}"/>
          </ac:spMkLst>
        </pc:spChg>
        <pc:spChg chg="add">
          <ac:chgData name="Dylan Boettjer (2404410)" userId="S::2404410@student.uwtsd.ac.uk::bea6c310-4428-4d38-a315-e1e8272814c0" providerId="AD" clId="Web-{A28682C5-BFBC-7DE7-2A70-E70CDB8B6130}" dt="2025-07-18T11:55:53.331" v="315"/>
          <ac:spMkLst>
            <pc:docMk/>
            <pc:sldMk cId="1197720378" sldId="257"/>
            <ac:spMk id="30" creationId="{86909FA0-B515-4681-B7A8-FA281D133B94}"/>
          </ac:spMkLst>
        </pc:spChg>
        <pc:spChg chg="add">
          <ac:chgData name="Dylan Boettjer (2404410)" userId="S::2404410@student.uwtsd.ac.uk::bea6c310-4428-4d38-a315-e1e8272814c0" providerId="AD" clId="Web-{A28682C5-BFBC-7DE7-2A70-E70CDB8B6130}" dt="2025-07-18T11:55:53.331" v="315"/>
          <ac:spMkLst>
            <pc:docMk/>
            <pc:sldMk cId="1197720378" sldId="257"/>
            <ac:spMk id="31" creationId="{21C9FE86-FCC3-4A31-AA1C-C882262B7FE7}"/>
          </ac:spMkLst>
        </pc:spChg>
        <pc:spChg chg="add">
          <ac:chgData name="Dylan Boettjer (2404410)" userId="S::2404410@student.uwtsd.ac.uk::bea6c310-4428-4d38-a315-e1e8272814c0" providerId="AD" clId="Web-{A28682C5-BFBC-7DE7-2A70-E70CDB8B6130}" dt="2025-07-18T11:55:53.331" v="315"/>
          <ac:spMkLst>
            <pc:docMk/>
            <pc:sldMk cId="1197720378" sldId="257"/>
            <ac:spMk id="32" creationId="{7D96243B-ECED-4B71-8E06-AE9A285EAD20}"/>
          </ac:spMkLst>
        </pc:spChg>
        <pc:spChg chg="add">
          <ac:chgData name="Dylan Boettjer (2404410)" userId="S::2404410@student.uwtsd.ac.uk::bea6c310-4428-4d38-a315-e1e8272814c0" providerId="AD" clId="Web-{A28682C5-BFBC-7DE7-2A70-E70CDB8B6130}" dt="2025-07-18T11:55:53.331" v="315"/>
          <ac:spMkLst>
            <pc:docMk/>
            <pc:sldMk cId="1197720378" sldId="257"/>
            <ac:spMk id="33" creationId="{A09989E4-EFDC-4A90-A633-E0525FB4139E}"/>
          </ac:spMkLst>
        </pc:spChg>
      </pc:sldChg>
      <pc:sldChg chg="addSp modSp new mod setBg">
        <pc:chgData name="Dylan Boettjer (2404410)" userId="S::2404410@student.uwtsd.ac.uk::bea6c310-4428-4d38-a315-e1e8272814c0" providerId="AD" clId="Web-{A28682C5-BFBC-7DE7-2A70-E70CDB8B6130}" dt="2025-07-18T14:01:33.819" v="908" actId="20577"/>
        <pc:sldMkLst>
          <pc:docMk/>
          <pc:sldMk cId="1362281068" sldId="258"/>
        </pc:sldMkLst>
        <pc:spChg chg="mod">
          <ac:chgData name="Dylan Boettjer (2404410)" userId="S::2404410@student.uwtsd.ac.uk::bea6c310-4428-4d38-a315-e1e8272814c0" providerId="AD" clId="Web-{A28682C5-BFBC-7DE7-2A70-E70CDB8B6130}" dt="2025-07-18T13:09:29.256" v="657"/>
          <ac:spMkLst>
            <pc:docMk/>
            <pc:sldMk cId="1362281068" sldId="258"/>
            <ac:spMk id="2" creationId="{BC2D1460-1BB5-2351-E4DD-A71112D6A6C1}"/>
          </ac:spMkLst>
        </pc:spChg>
        <pc:spChg chg="mod">
          <ac:chgData name="Dylan Boettjer (2404410)" userId="S::2404410@student.uwtsd.ac.uk::bea6c310-4428-4d38-a315-e1e8272814c0" providerId="AD" clId="Web-{A28682C5-BFBC-7DE7-2A70-E70CDB8B6130}" dt="2025-07-18T14:01:33.819" v="908" actId="20577"/>
          <ac:spMkLst>
            <pc:docMk/>
            <pc:sldMk cId="1362281068" sldId="258"/>
            <ac:spMk id="3" creationId="{6E70EB37-27EA-6AB9-CD13-A53ED8E67E55}"/>
          </ac:spMkLst>
        </pc:spChg>
        <pc:spChg chg="add">
          <ac:chgData name="Dylan Boettjer (2404410)" userId="S::2404410@student.uwtsd.ac.uk::bea6c310-4428-4d38-a315-e1e8272814c0" providerId="AD" clId="Web-{A28682C5-BFBC-7DE7-2A70-E70CDB8B6130}" dt="2025-07-18T13:09:29.256" v="657"/>
          <ac:spMkLst>
            <pc:docMk/>
            <pc:sldMk cId="1362281068" sldId="258"/>
            <ac:spMk id="8" creationId="{09588DA8-065E-4F6F-8EFD-43104AB2E0CF}"/>
          </ac:spMkLst>
        </pc:spChg>
        <pc:spChg chg="add">
          <ac:chgData name="Dylan Boettjer (2404410)" userId="S::2404410@student.uwtsd.ac.uk::bea6c310-4428-4d38-a315-e1e8272814c0" providerId="AD" clId="Web-{A28682C5-BFBC-7DE7-2A70-E70CDB8B6130}" dt="2025-07-18T13:09:29.256" v="657"/>
          <ac:spMkLst>
            <pc:docMk/>
            <pc:sldMk cId="1362281068" sldId="258"/>
            <ac:spMk id="10" creationId="{C4285719-470E-454C-AF62-8323075F1F5B}"/>
          </ac:spMkLst>
        </pc:spChg>
        <pc:spChg chg="add">
          <ac:chgData name="Dylan Boettjer (2404410)" userId="S::2404410@student.uwtsd.ac.uk::bea6c310-4428-4d38-a315-e1e8272814c0" providerId="AD" clId="Web-{A28682C5-BFBC-7DE7-2A70-E70CDB8B6130}" dt="2025-07-18T13:09:29.256" v="657"/>
          <ac:spMkLst>
            <pc:docMk/>
            <pc:sldMk cId="1362281068" sldId="258"/>
            <ac:spMk id="12" creationId="{CD9FE4EF-C4D8-49A0-B2FF-81D8DB7D8A24}"/>
          </ac:spMkLst>
        </pc:spChg>
        <pc:spChg chg="add">
          <ac:chgData name="Dylan Boettjer (2404410)" userId="S::2404410@student.uwtsd.ac.uk::bea6c310-4428-4d38-a315-e1e8272814c0" providerId="AD" clId="Web-{A28682C5-BFBC-7DE7-2A70-E70CDB8B6130}" dt="2025-07-18T13:09:29.256" v="657"/>
          <ac:spMkLst>
            <pc:docMk/>
            <pc:sldMk cId="1362281068" sldId="258"/>
            <ac:spMk id="14" creationId="{4300840D-0A0B-4512-BACA-B439D5B9C57C}"/>
          </ac:spMkLst>
        </pc:spChg>
        <pc:spChg chg="add">
          <ac:chgData name="Dylan Boettjer (2404410)" userId="S::2404410@student.uwtsd.ac.uk::bea6c310-4428-4d38-a315-e1e8272814c0" providerId="AD" clId="Web-{A28682C5-BFBC-7DE7-2A70-E70CDB8B6130}" dt="2025-07-18T13:09:29.256" v="657"/>
          <ac:spMkLst>
            <pc:docMk/>
            <pc:sldMk cId="1362281068" sldId="258"/>
            <ac:spMk id="16" creationId="{D2B78728-A580-49A7-84F9-6EF6F583ADE0}"/>
          </ac:spMkLst>
        </pc:spChg>
        <pc:spChg chg="add">
          <ac:chgData name="Dylan Boettjer (2404410)" userId="S::2404410@student.uwtsd.ac.uk::bea6c310-4428-4d38-a315-e1e8272814c0" providerId="AD" clId="Web-{A28682C5-BFBC-7DE7-2A70-E70CDB8B6130}" dt="2025-07-18T13:09:29.256" v="657"/>
          <ac:spMkLst>
            <pc:docMk/>
            <pc:sldMk cId="1362281068" sldId="258"/>
            <ac:spMk id="18" creationId="{38FAA1A1-D861-433F-88FA-1E9D6FD31D11}"/>
          </ac:spMkLst>
        </pc:spChg>
        <pc:spChg chg="add">
          <ac:chgData name="Dylan Boettjer (2404410)" userId="S::2404410@student.uwtsd.ac.uk::bea6c310-4428-4d38-a315-e1e8272814c0" providerId="AD" clId="Web-{A28682C5-BFBC-7DE7-2A70-E70CDB8B6130}" dt="2025-07-18T13:09:29.256" v="657"/>
          <ac:spMkLst>
            <pc:docMk/>
            <pc:sldMk cId="1362281068" sldId="258"/>
            <ac:spMk id="20" creationId="{8D71EDA1-87BF-4D5D-AB79-F346FD19278A}"/>
          </ac:spMkLst>
        </pc:spChg>
      </pc:sldChg>
      <pc:sldChg chg="addSp delSp modSp new mod setBg">
        <pc:chgData name="Dylan Boettjer (2404410)" userId="S::2404410@student.uwtsd.ac.uk::bea6c310-4428-4d38-a315-e1e8272814c0" providerId="AD" clId="Web-{A28682C5-BFBC-7DE7-2A70-E70CDB8B6130}" dt="2025-07-18T14:23:29.691" v="1132"/>
        <pc:sldMkLst>
          <pc:docMk/>
          <pc:sldMk cId="4134805622" sldId="259"/>
        </pc:sldMkLst>
        <pc:spChg chg="mod">
          <ac:chgData name="Dylan Boettjer (2404410)" userId="S::2404410@student.uwtsd.ac.uk::bea6c310-4428-4d38-a315-e1e8272814c0" providerId="AD" clId="Web-{A28682C5-BFBC-7DE7-2A70-E70CDB8B6130}" dt="2025-07-18T14:23:29.691" v="1132"/>
          <ac:spMkLst>
            <pc:docMk/>
            <pc:sldMk cId="4134805622" sldId="259"/>
            <ac:spMk id="2" creationId="{2AE35BFA-F67E-6713-0A15-2C0B7E5DC2F7}"/>
          </ac:spMkLst>
        </pc:spChg>
        <pc:spChg chg="add del mod">
          <ac:chgData name="Dylan Boettjer (2404410)" userId="S::2404410@student.uwtsd.ac.uk::bea6c310-4428-4d38-a315-e1e8272814c0" providerId="AD" clId="Web-{A28682C5-BFBC-7DE7-2A70-E70CDB8B6130}" dt="2025-07-18T14:23:29.691" v="1132"/>
          <ac:spMkLst>
            <pc:docMk/>
            <pc:sldMk cId="4134805622" sldId="259"/>
            <ac:spMk id="3" creationId="{53BA361D-DF88-DC31-030C-6064B17DB21F}"/>
          </ac:spMkLst>
        </pc:spChg>
        <pc:spChg chg="add del">
          <ac:chgData name="Dylan Boettjer (2404410)" userId="S::2404410@student.uwtsd.ac.uk::bea6c310-4428-4d38-a315-e1e8272814c0" providerId="AD" clId="Web-{A28682C5-BFBC-7DE7-2A70-E70CDB8B6130}" dt="2025-07-18T14:23:29.691" v="1132"/>
          <ac:spMkLst>
            <pc:docMk/>
            <pc:sldMk cId="4134805622" sldId="259"/>
            <ac:spMk id="9" creationId="{56E9B3E6-E277-4D68-BA48-9CB43FFBD6E2}"/>
          </ac:spMkLst>
        </pc:spChg>
        <pc:spChg chg="add del">
          <ac:chgData name="Dylan Boettjer (2404410)" userId="S::2404410@student.uwtsd.ac.uk::bea6c310-4428-4d38-a315-e1e8272814c0" providerId="AD" clId="Web-{A28682C5-BFBC-7DE7-2A70-E70CDB8B6130}" dt="2025-07-18T14:23:29.691" v="1132"/>
          <ac:spMkLst>
            <pc:docMk/>
            <pc:sldMk cId="4134805622" sldId="259"/>
            <ac:spMk id="16" creationId="{D5B0017B-2ECA-49AF-B397-DC140825DF8D}"/>
          </ac:spMkLst>
        </pc:spChg>
        <pc:grpChg chg="add del">
          <ac:chgData name="Dylan Boettjer (2404410)" userId="S::2404410@student.uwtsd.ac.uk::bea6c310-4428-4d38-a315-e1e8272814c0" providerId="AD" clId="Web-{A28682C5-BFBC-7DE7-2A70-E70CDB8B6130}" dt="2025-07-18T14:23:29.691" v="1132"/>
          <ac:grpSpMkLst>
            <pc:docMk/>
            <pc:sldMk cId="4134805622" sldId="259"/>
            <ac:grpSpMk id="11" creationId="{AE1C45F0-260A-458C-96ED-C1F6D2151219}"/>
          </ac:grpSpMkLst>
        </pc:grpChg>
        <pc:graphicFrameChg chg="add del">
          <ac:chgData name="Dylan Boettjer (2404410)" userId="S::2404410@student.uwtsd.ac.uk::bea6c310-4428-4d38-a315-e1e8272814c0" providerId="AD" clId="Web-{A28682C5-BFBC-7DE7-2A70-E70CDB8B6130}" dt="2025-07-18T14:23:29.691" v="1132"/>
          <ac:graphicFrameMkLst>
            <pc:docMk/>
            <pc:sldMk cId="4134805622" sldId="259"/>
            <ac:graphicFrameMk id="5" creationId="{5D4A05DD-8604-593A-1F1F-5BC50A5BA5FB}"/>
          </ac:graphicFrameMkLst>
        </pc:graphicFrameChg>
        <pc:cxnChg chg="add del">
          <ac:chgData name="Dylan Boettjer (2404410)" userId="S::2404410@student.uwtsd.ac.uk::bea6c310-4428-4d38-a315-e1e8272814c0" providerId="AD" clId="Web-{A28682C5-BFBC-7DE7-2A70-E70CDB8B6130}" dt="2025-07-18T14:23:29.691" v="1132"/>
          <ac:cxnSpMkLst>
            <pc:docMk/>
            <pc:sldMk cId="4134805622" sldId="259"/>
            <ac:cxnSpMk id="18" creationId="{6CF1BAF6-AD41-4082-B212-8A1F9A2E8779}"/>
          </ac:cxnSpMkLst>
        </pc:cxnChg>
      </pc:sldChg>
      <pc:sldChg chg="modSp new">
        <pc:chgData name="Dylan Boettjer (2404410)" userId="S::2404410@student.uwtsd.ac.uk::bea6c310-4428-4d38-a315-e1e8272814c0" providerId="AD" clId="Web-{A28682C5-BFBC-7DE7-2A70-E70CDB8B6130}" dt="2025-07-18T16:39:06.328" v="1475" actId="20577"/>
        <pc:sldMkLst>
          <pc:docMk/>
          <pc:sldMk cId="3663462159" sldId="260"/>
        </pc:sldMkLst>
        <pc:spChg chg="mod">
          <ac:chgData name="Dylan Boettjer (2404410)" userId="S::2404410@student.uwtsd.ac.uk::bea6c310-4428-4d38-a315-e1e8272814c0" providerId="AD" clId="Web-{A28682C5-BFBC-7DE7-2A70-E70CDB8B6130}" dt="2025-07-18T14:24:31.349" v="1164" actId="20577"/>
          <ac:spMkLst>
            <pc:docMk/>
            <pc:sldMk cId="3663462159" sldId="260"/>
            <ac:spMk id="2" creationId="{4BC00167-7A83-025B-7713-E13D9EDDDC27}"/>
          </ac:spMkLst>
        </pc:spChg>
        <pc:spChg chg="mod">
          <ac:chgData name="Dylan Boettjer (2404410)" userId="S::2404410@student.uwtsd.ac.uk::bea6c310-4428-4d38-a315-e1e8272814c0" providerId="AD" clId="Web-{A28682C5-BFBC-7DE7-2A70-E70CDB8B6130}" dt="2025-07-18T16:39:06.328" v="1475" actId="20577"/>
          <ac:spMkLst>
            <pc:docMk/>
            <pc:sldMk cId="3663462159" sldId="260"/>
            <ac:spMk id="3" creationId="{A6C92414-8EB0-7B53-0F30-B3A9326CBA83}"/>
          </ac:spMkLst>
        </pc:spChg>
      </pc:sldChg>
      <pc:sldChg chg="addSp delSp modSp new mod setBg">
        <pc:chgData name="Dylan Boettjer (2404410)" userId="S::2404410@student.uwtsd.ac.uk::bea6c310-4428-4d38-a315-e1e8272814c0" providerId="AD" clId="Web-{A28682C5-BFBC-7DE7-2A70-E70CDB8B6130}" dt="2025-07-18T14:25:19.851" v="1174"/>
        <pc:sldMkLst>
          <pc:docMk/>
          <pc:sldMk cId="3591288397" sldId="261"/>
        </pc:sldMkLst>
        <pc:spChg chg="mod">
          <ac:chgData name="Dylan Boettjer (2404410)" userId="S::2404410@student.uwtsd.ac.uk::bea6c310-4428-4d38-a315-e1e8272814c0" providerId="AD" clId="Web-{A28682C5-BFBC-7DE7-2A70-E70CDB8B6130}" dt="2025-07-18T14:25:19.851" v="1174"/>
          <ac:spMkLst>
            <pc:docMk/>
            <pc:sldMk cId="3591288397" sldId="261"/>
            <ac:spMk id="2" creationId="{613154DC-32F9-9691-3005-B35F1AE1120D}"/>
          </ac:spMkLst>
        </pc:spChg>
        <pc:spChg chg="add del mod">
          <ac:chgData name="Dylan Boettjer (2404410)" userId="S::2404410@student.uwtsd.ac.uk::bea6c310-4428-4d38-a315-e1e8272814c0" providerId="AD" clId="Web-{A28682C5-BFBC-7DE7-2A70-E70CDB8B6130}" dt="2025-07-18T14:25:19.851" v="1174"/>
          <ac:spMkLst>
            <pc:docMk/>
            <pc:sldMk cId="3591288397" sldId="261"/>
            <ac:spMk id="3" creationId="{3A34747E-0157-25F2-0C2C-25E975711CA1}"/>
          </ac:spMkLst>
        </pc:spChg>
        <pc:spChg chg="add del">
          <ac:chgData name="Dylan Boettjer (2404410)" userId="S::2404410@student.uwtsd.ac.uk::bea6c310-4428-4d38-a315-e1e8272814c0" providerId="AD" clId="Web-{A28682C5-BFBC-7DE7-2A70-E70CDB8B6130}" dt="2025-07-18T14:24:58.178" v="1167"/>
          <ac:spMkLst>
            <pc:docMk/>
            <pc:sldMk cId="3591288397" sldId="261"/>
            <ac:spMk id="9" creationId="{BACC6370-2D7E-4714-9D71-7542949D7D5D}"/>
          </ac:spMkLst>
        </pc:spChg>
        <pc:spChg chg="add del">
          <ac:chgData name="Dylan Boettjer (2404410)" userId="S::2404410@student.uwtsd.ac.uk::bea6c310-4428-4d38-a315-e1e8272814c0" providerId="AD" clId="Web-{A28682C5-BFBC-7DE7-2A70-E70CDB8B6130}" dt="2025-07-18T14:25:12.100" v="1171"/>
          <ac:spMkLst>
            <pc:docMk/>
            <pc:sldMk cId="3591288397" sldId="261"/>
            <ac:spMk id="10" creationId="{D93394DA-E684-47C2-9020-13225823F40A}"/>
          </ac:spMkLst>
        </pc:spChg>
        <pc:spChg chg="add del">
          <ac:chgData name="Dylan Boettjer (2404410)" userId="S::2404410@student.uwtsd.ac.uk::bea6c310-4428-4d38-a315-e1e8272814c0" providerId="AD" clId="Web-{A28682C5-BFBC-7DE7-2A70-E70CDB8B6130}" dt="2025-07-18T14:24:58.178" v="1167"/>
          <ac:spMkLst>
            <pc:docMk/>
            <pc:sldMk cId="3591288397" sldId="261"/>
            <ac:spMk id="11" creationId="{F68B3F68-107C-434F-AA38-110D5EA91B85}"/>
          </ac:spMkLst>
        </pc:spChg>
        <pc:spChg chg="add del">
          <ac:chgData name="Dylan Boettjer (2404410)" userId="S::2404410@student.uwtsd.ac.uk::bea6c310-4428-4d38-a315-e1e8272814c0" providerId="AD" clId="Web-{A28682C5-BFBC-7DE7-2A70-E70CDB8B6130}" dt="2025-07-18T14:24:58.178" v="1167"/>
          <ac:spMkLst>
            <pc:docMk/>
            <pc:sldMk cId="3591288397" sldId="261"/>
            <ac:spMk id="13" creationId="{AAD0DBB9-1A4B-4391-81D4-CB19F9AB918A}"/>
          </ac:spMkLst>
        </pc:spChg>
        <pc:spChg chg="add del">
          <ac:chgData name="Dylan Boettjer (2404410)" userId="S::2404410@student.uwtsd.ac.uk::bea6c310-4428-4d38-a315-e1e8272814c0" providerId="AD" clId="Web-{A28682C5-BFBC-7DE7-2A70-E70CDB8B6130}" dt="2025-07-18T14:24:58.178" v="1167"/>
          <ac:spMkLst>
            <pc:docMk/>
            <pc:sldMk cId="3591288397" sldId="261"/>
            <ac:spMk id="15" creationId="{063BBA22-50EA-4C4D-BE05-F1CE4E63AA56}"/>
          </ac:spMkLst>
        </pc:spChg>
        <pc:spChg chg="add del">
          <ac:chgData name="Dylan Boettjer (2404410)" userId="S::2404410@student.uwtsd.ac.uk::bea6c310-4428-4d38-a315-e1e8272814c0" providerId="AD" clId="Web-{A28682C5-BFBC-7DE7-2A70-E70CDB8B6130}" dt="2025-07-18T14:25:09.647" v="1169"/>
          <ac:spMkLst>
            <pc:docMk/>
            <pc:sldMk cId="3591288397" sldId="261"/>
            <ac:spMk id="17" creationId="{BACC6370-2D7E-4714-9D71-7542949D7D5D}"/>
          </ac:spMkLst>
        </pc:spChg>
        <pc:spChg chg="add del">
          <ac:chgData name="Dylan Boettjer (2404410)" userId="S::2404410@student.uwtsd.ac.uk::bea6c310-4428-4d38-a315-e1e8272814c0" providerId="AD" clId="Web-{A28682C5-BFBC-7DE7-2A70-E70CDB8B6130}" dt="2025-07-18T14:25:09.647" v="1169"/>
          <ac:spMkLst>
            <pc:docMk/>
            <pc:sldMk cId="3591288397" sldId="261"/>
            <ac:spMk id="18" creationId="{F68B3F68-107C-434F-AA38-110D5EA91B85}"/>
          </ac:spMkLst>
        </pc:spChg>
        <pc:spChg chg="add del">
          <ac:chgData name="Dylan Boettjer (2404410)" userId="S::2404410@student.uwtsd.ac.uk::bea6c310-4428-4d38-a315-e1e8272814c0" providerId="AD" clId="Web-{A28682C5-BFBC-7DE7-2A70-E70CDB8B6130}" dt="2025-07-18T14:25:09.647" v="1169"/>
          <ac:spMkLst>
            <pc:docMk/>
            <pc:sldMk cId="3591288397" sldId="261"/>
            <ac:spMk id="19" creationId="{AAD0DBB9-1A4B-4391-81D4-CB19F9AB918A}"/>
          </ac:spMkLst>
        </pc:spChg>
        <pc:spChg chg="add del">
          <ac:chgData name="Dylan Boettjer (2404410)" userId="S::2404410@student.uwtsd.ac.uk::bea6c310-4428-4d38-a315-e1e8272814c0" providerId="AD" clId="Web-{A28682C5-BFBC-7DE7-2A70-E70CDB8B6130}" dt="2025-07-18T14:25:09.647" v="1169"/>
          <ac:spMkLst>
            <pc:docMk/>
            <pc:sldMk cId="3591288397" sldId="261"/>
            <ac:spMk id="20" creationId="{063BBA22-50EA-4C4D-BE05-F1CE4E63AA56}"/>
          </ac:spMkLst>
        </pc:spChg>
        <pc:spChg chg="add del">
          <ac:chgData name="Dylan Boettjer (2404410)" userId="S::2404410@student.uwtsd.ac.uk::bea6c310-4428-4d38-a315-e1e8272814c0" providerId="AD" clId="Web-{A28682C5-BFBC-7DE7-2A70-E70CDB8B6130}" dt="2025-07-18T14:25:19.819" v="1173"/>
          <ac:spMkLst>
            <pc:docMk/>
            <pc:sldMk cId="3591288397" sldId="261"/>
            <ac:spMk id="25" creationId="{BACC6370-2D7E-4714-9D71-7542949D7D5D}"/>
          </ac:spMkLst>
        </pc:spChg>
        <pc:spChg chg="add del">
          <ac:chgData name="Dylan Boettjer (2404410)" userId="S::2404410@student.uwtsd.ac.uk::bea6c310-4428-4d38-a315-e1e8272814c0" providerId="AD" clId="Web-{A28682C5-BFBC-7DE7-2A70-E70CDB8B6130}" dt="2025-07-18T14:25:19.819" v="1173"/>
          <ac:spMkLst>
            <pc:docMk/>
            <pc:sldMk cId="3591288397" sldId="261"/>
            <ac:spMk id="26" creationId="{F68B3F68-107C-434F-AA38-110D5EA91B85}"/>
          </ac:spMkLst>
        </pc:spChg>
        <pc:spChg chg="add del">
          <ac:chgData name="Dylan Boettjer (2404410)" userId="S::2404410@student.uwtsd.ac.uk::bea6c310-4428-4d38-a315-e1e8272814c0" providerId="AD" clId="Web-{A28682C5-BFBC-7DE7-2A70-E70CDB8B6130}" dt="2025-07-18T14:25:19.819" v="1173"/>
          <ac:spMkLst>
            <pc:docMk/>
            <pc:sldMk cId="3591288397" sldId="261"/>
            <ac:spMk id="27" creationId="{AAD0DBB9-1A4B-4391-81D4-CB19F9AB918A}"/>
          </ac:spMkLst>
        </pc:spChg>
        <pc:spChg chg="add del">
          <ac:chgData name="Dylan Boettjer (2404410)" userId="S::2404410@student.uwtsd.ac.uk::bea6c310-4428-4d38-a315-e1e8272814c0" providerId="AD" clId="Web-{A28682C5-BFBC-7DE7-2A70-E70CDB8B6130}" dt="2025-07-18T14:25:19.819" v="1173"/>
          <ac:spMkLst>
            <pc:docMk/>
            <pc:sldMk cId="3591288397" sldId="261"/>
            <ac:spMk id="28" creationId="{063BBA22-50EA-4C4D-BE05-F1CE4E63AA56}"/>
          </ac:spMkLst>
        </pc:spChg>
        <pc:spChg chg="add">
          <ac:chgData name="Dylan Boettjer (2404410)" userId="S::2404410@student.uwtsd.ac.uk::bea6c310-4428-4d38-a315-e1e8272814c0" providerId="AD" clId="Web-{A28682C5-BFBC-7DE7-2A70-E70CDB8B6130}" dt="2025-07-18T14:25:19.851" v="1174"/>
          <ac:spMkLst>
            <pc:docMk/>
            <pc:sldMk cId="3591288397" sldId="261"/>
            <ac:spMk id="31" creationId="{BACC6370-2D7E-4714-9D71-7542949D7D5D}"/>
          </ac:spMkLst>
        </pc:spChg>
        <pc:spChg chg="add">
          <ac:chgData name="Dylan Boettjer (2404410)" userId="S::2404410@student.uwtsd.ac.uk::bea6c310-4428-4d38-a315-e1e8272814c0" providerId="AD" clId="Web-{A28682C5-BFBC-7DE7-2A70-E70CDB8B6130}" dt="2025-07-18T14:25:19.851" v="1174"/>
          <ac:spMkLst>
            <pc:docMk/>
            <pc:sldMk cId="3591288397" sldId="261"/>
            <ac:spMk id="32" creationId="{F68B3F68-107C-434F-AA38-110D5EA91B85}"/>
          </ac:spMkLst>
        </pc:spChg>
        <pc:spChg chg="add">
          <ac:chgData name="Dylan Boettjer (2404410)" userId="S::2404410@student.uwtsd.ac.uk::bea6c310-4428-4d38-a315-e1e8272814c0" providerId="AD" clId="Web-{A28682C5-BFBC-7DE7-2A70-E70CDB8B6130}" dt="2025-07-18T14:25:19.851" v="1174"/>
          <ac:spMkLst>
            <pc:docMk/>
            <pc:sldMk cId="3591288397" sldId="261"/>
            <ac:spMk id="33" creationId="{AAD0DBB9-1A4B-4391-81D4-CB19F9AB918A}"/>
          </ac:spMkLst>
        </pc:spChg>
        <pc:spChg chg="add">
          <ac:chgData name="Dylan Boettjer (2404410)" userId="S::2404410@student.uwtsd.ac.uk::bea6c310-4428-4d38-a315-e1e8272814c0" providerId="AD" clId="Web-{A28682C5-BFBC-7DE7-2A70-E70CDB8B6130}" dt="2025-07-18T14:25:19.851" v="1174"/>
          <ac:spMkLst>
            <pc:docMk/>
            <pc:sldMk cId="3591288397" sldId="261"/>
            <ac:spMk id="34" creationId="{063BBA22-50EA-4C4D-BE05-F1CE4E63AA56}"/>
          </ac:spMkLst>
        </pc:spChg>
        <pc:graphicFrameChg chg="add del">
          <ac:chgData name="Dylan Boettjer (2404410)" userId="S::2404410@student.uwtsd.ac.uk::bea6c310-4428-4d38-a315-e1e8272814c0" providerId="AD" clId="Web-{A28682C5-BFBC-7DE7-2A70-E70CDB8B6130}" dt="2025-07-18T14:24:58.178" v="1167"/>
          <ac:graphicFrameMkLst>
            <pc:docMk/>
            <pc:sldMk cId="3591288397" sldId="261"/>
            <ac:graphicFrameMk id="5" creationId="{5F6E6B14-962A-0857-0B44-070111EB80D7}"/>
          </ac:graphicFrameMkLst>
        </pc:graphicFrameChg>
        <pc:graphicFrameChg chg="add del">
          <ac:chgData name="Dylan Boettjer (2404410)" userId="S::2404410@student.uwtsd.ac.uk::bea6c310-4428-4d38-a315-e1e8272814c0" providerId="AD" clId="Web-{A28682C5-BFBC-7DE7-2A70-E70CDB8B6130}" dt="2025-07-18T14:25:09.647" v="1169"/>
          <ac:graphicFrameMkLst>
            <pc:docMk/>
            <pc:sldMk cId="3591288397" sldId="261"/>
            <ac:graphicFrameMk id="21" creationId="{649553EF-BC96-1CD2-B5B0-DF8D13C68C52}"/>
          </ac:graphicFrameMkLst>
        </pc:graphicFrameChg>
        <pc:graphicFrameChg chg="add del">
          <ac:chgData name="Dylan Boettjer (2404410)" userId="S::2404410@student.uwtsd.ac.uk::bea6c310-4428-4d38-a315-e1e8272814c0" providerId="AD" clId="Web-{A28682C5-BFBC-7DE7-2A70-E70CDB8B6130}" dt="2025-07-18T14:25:12.100" v="1171"/>
          <ac:graphicFrameMkLst>
            <pc:docMk/>
            <pc:sldMk cId="3591288397" sldId="261"/>
            <ac:graphicFrameMk id="23" creationId="{FAF6B304-49FE-05A2-72DF-89271B20C401}"/>
          </ac:graphicFrameMkLst>
        </pc:graphicFrameChg>
        <pc:graphicFrameChg chg="add del">
          <ac:chgData name="Dylan Boettjer (2404410)" userId="S::2404410@student.uwtsd.ac.uk::bea6c310-4428-4d38-a315-e1e8272814c0" providerId="AD" clId="Web-{A28682C5-BFBC-7DE7-2A70-E70CDB8B6130}" dt="2025-07-18T14:25:19.819" v="1173"/>
          <ac:graphicFrameMkLst>
            <pc:docMk/>
            <pc:sldMk cId="3591288397" sldId="261"/>
            <ac:graphicFrameMk id="29" creationId="{5F6E6B14-962A-0857-0B44-070111EB80D7}"/>
          </ac:graphicFrameMkLst>
        </pc:graphicFrameChg>
        <pc:graphicFrameChg chg="add">
          <ac:chgData name="Dylan Boettjer (2404410)" userId="S::2404410@student.uwtsd.ac.uk::bea6c310-4428-4d38-a315-e1e8272814c0" providerId="AD" clId="Web-{A28682C5-BFBC-7DE7-2A70-E70CDB8B6130}" dt="2025-07-18T14:25:19.851" v="1174"/>
          <ac:graphicFrameMkLst>
            <pc:docMk/>
            <pc:sldMk cId="3591288397" sldId="261"/>
            <ac:graphicFrameMk id="35" creationId="{649553EF-BC96-1CD2-B5B0-DF8D13C68C52}"/>
          </ac:graphicFrameMkLst>
        </pc:graphicFrameChg>
        <pc:picChg chg="add del">
          <ac:chgData name="Dylan Boettjer (2404410)" userId="S::2404410@student.uwtsd.ac.uk::bea6c310-4428-4d38-a315-e1e8272814c0" providerId="AD" clId="Web-{A28682C5-BFBC-7DE7-2A70-E70CDB8B6130}" dt="2025-07-18T14:25:12.100" v="1171"/>
          <ac:picMkLst>
            <pc:docMk/>
            <pc:sldMk cId="3591288397" sldId="261"/>
            <ac:picMk id="6" creationId="{CB805DF0-D6A1-4EA5-4B84-248CA13B4197}"/>
          </ac:picMkLst>
        </pc:picChg>
      </pc:sldChg>
      <pc:sldChg chg="addSp delSp modSp new mod setBg">
        <pc:chgData name="Dylan Boettjer (2404410)" userId="S::2404410@student.uwtsd.ac.uk::bea6c310-4428-4d38-a315-e1e8272814c0" providerId="AD" clId="Web-{A28682C5-BFBC-7DE7-2A70-E70CDB8B6130}" dt="2025-07-18T16:32:44.017" v="1340" actId="1076"/>
        <pc:sldMkLst>
          <pc:docMk/>
          <pc:sldMk cId="2224221385" sldId="262"/>
        </pc:sldMkLst>
        <pc:spChg chg="mod">
          <ac:chgData name="Dylan Boettjer (2404410)" userId="S::2404410@student.uwtsd.ac.uk::bea6c310-4428-4d38-a315-e1e8272814c0" providerId="AD" clId="Web-{A28682C5-BFBC-7DE7-2A70-E70CDB8B6130}" dt="2025-07-18T16:32:16.610" v="1331"/>
          <ac:spMkLst>
            <pc:docMk/>
            <pc:sldMk cId="2224221385" sldId="262"/>
            <ac:spMk id="2" creationId="{A842F21D-976E-8691-5F5E-11BF376466D2}"/>
          </ac:spMkLst>
        </pc:spChg>
        <pc:spChg chg="del">
          <ac:chgData name="Dylan Boettjer (2404410)" userId="S::2404410@student.uwtsd.ac.uk::bea6c310-4428-4d38-a315-e1e8272814c0" providerId="AD" clId="Web-{A28682C5-BFBC-7DE7-2A70-E70CDB8B6130}" dt="2025-07-18T16:24:42.374" v="1183"/>
          <ac:spMkLst>
            <pc:docMk/>
            <pc:sldMk cId="2224221385" sldId="262"/>
            <ac:spMk id="3" creationId="{F2649AF0-E7EA-8261-A807-BE4632BC22F5}"/>
          </ac:spMkLst>
        </pc:spChg>
        <pc:spChg chg="add del">
          <ac:chgData name="Dylan Boettjer (2404410)" userId="S::2404410@student.uwtsd.ac.uk::bea6c310-4428-4d38-a315-e1e8272814c0" providerId="AD" clId="Web-{A28682C5-BFBC-7DE7-2A70-E70CDB8B6130}" dt="2025-07-18T16:24:51.062" v="1189"/>
          <ac:spMkLst>
            <pc:docMk/>
            <pc:sldMk cId="2224221385" sldId="262"/>
            <ac:spMk id="4" creationId="{578914B6-4C1F-6169-7B37-3C7BA4A86246}"/>
          </ac:spMkLst>
        </pc:spChg>
        <pc:spChg chg="add del mod">
          <ac:chgData name="Dylan Boettjer (2404410)" userId="S::2404410@student.uwtsd.ac.uk::bea6c310-4428-4d38-a315-e1e8272814c0" providerId="AD" clId="Web-{A28682C5-BFBC-7DE7-2A70-E70CDB8B6130}" dt="2025-07-18T16:32:16.610" v="1331"/>
          <ac:spMkLst>
            <pc:docMk/>
            <pc:sldMk cId="2224221385" sldId="262"/>
            <ac:spMk id="6" creationId="{5AEE23C3-93C1-3EED-5741-2A5460762DB6}"/>
          </ac:spMkLst>
        </pc:spChg>
        <pc:spChg chg="add mod">
          <ac:chgData name="Dylan Boettjer (2404410)" userId="S::2404410@student.uwtsd.ac.uk::bea6c310-4428-4d38-a315-e1e8272814c0" providerId="AD" clId="Web-{A28682C5-BFBC-7DE7-2A70-E70CDB8B6130}" dt="2025-07-18T16:32:37.079" v="1335" actId="1076"/>
          <ac:spMkLst>
            <pc:docMk/>
            <pc:sldMk cId="2224221385" sldId="262"/>
            <ac:spMk id="10" creationId="{ABA6D16F-4BC7-9BFB-D24F-568C2D1D9CDA}"/>
          </ac:spMkLst>
        </pc:spChg>
        <pc:spChg chg="add">
          <ac:chgData name="Dylan Boettjer (2404410)" userId="S::2404410@student.uwtsd.ac.uk::bea6c310-4428-4d38-a315-e1e8272814c0" providerId="AD" clId="Web-{A28682C5-BFBC-7DE7-2A70-E70CDB8B6130}" dt="2025-07-18T16:32:16.610" v="1331"/>
          <ac:spMkLst>
            <pc:docMk/>
            <pc:sldMk cId="2224221385" sldId="262"/>
            <ac:spMk id="13" creationId="{2151139A-886F-4B97-8815-729AD3831BBD}"/>
          </ac:spMkLst>
        </pc:spChg>
        <pc:spChg chg="add">
          <ac:chgData name="Dylan Boettjer (2404410)" userId="S::2404410@student.uwtsd.ac.uk::bea6c310-4428-4d38-a315-e1e8272814c0" providerId="AD" clId="Web-{A28682C5-BFBC-7DE7-2A70-E70CDB8B6130}" dt="2025-07-18T16:32:16.610" v="1331"/>
          <ac:spMkLst>
            <pc:docMk/>
            <pc:sldMk cId="2224221385" sldId="262"/>
            <ac:spMk id="15" creationId="{AB5E08C4-8CDD-4623-A5B8-E998C6DEE3B7}"/>
          </ac:spMkLst>
        </pc:spChg>
        <pc:spChg chg="add">
          <ac:chgData name="Dylan Boettjer (2404410)" userId="S::2404410@student.uwtsd.ac.uk::bea6c310-4428-4d38-a315-e1e8272814c0" providerId="AD" clId="Web-{A28682C5-BFBC-7DE7-2A70-E70CDB8B6130}" dt="2025-07-18T16:32:16.610" v="1331"/>
          <ac:spMkLst>
            <pc:docMk/>
            <pc:sldMk cId="2224221385" sldId="262"/>
            <ac:spMk id="17" creationId="{15F33878-D502-4FFA-8ACE-F2AECDB2A23F}"/>
          </ac:spMkLst>
        </pc:spChg>
        <pc:spChg chg="add">
          <ac:chgData name="Dylan Boettjer (2404410)" userId="S::2404410@student.uwtsd.ac.uk::bea6c310-4428-4d38-a315-e1e8272814c0" providerId="AD" clId="Web-{A28682C5-BFBC-7DE7-2A70-E70CDB8B6130}" dt="2025-07-18T16:32:16.610" v="1331"/>
          <ac:spMkLst>
            <pc:docMk/>
            <pc:sldMk cId="2224221385" sldId="262"/>
            <ac:spMk id="19" creationId="{D3539FEE-81D3-4406-802E-60B20B16F4F6}"/>
          </ac:spMkLst>
        </pc:spChg>
        <pc:spChg chg="add">
          <ac:chgData name="Dylan Boettjer (2404410)" userId="S::2404410@student.uwtsd.ac.uk::bea6c310-4428-4d38-a315-e1e8272814c0" providerId="AD" clId="Web-{A28682C5-BFBC-7DE7-2A70-E70CDB8B6130}" dt="2025-07-18T16:32:16.610" v="1331"/>
          <ac:spMkLst>
            <pc:docMk/>
            <pc:sldMk cId="2224221385" sldId="262"/>
            <ac:spMk id="21" creationId="{DC701763-729E-462F-A5A8-E0DEFEB1E2E4}"/>
          </ac:spMkLst>
        </pc:spChg>
        <pc:picChg chg="add mod ord">
          <ac:chgData name="Dylan Boettjer (2404410)" userId="S::2404410@student.uwtsd.ac.uk::bea6c310-4428-4d38-a315-e1e8272814c0" providerId="AD" clId="Web-{A28682C5-BFBC-7DE7-2A70-E70CDB8B6130}" dt="2025-07-18T16:32:44.017" v="1340" actId="1076"/>
          <ac:picMkLst>
            <pc:docMk/>
            <pc:sldMk cId="2224221385" sldId="262"/>
            <ac:picMk id="5" creationId="{06601E6E-979E-17A3-E3EE-B73BC21ECB88}"/>
          </ac:picMkLst>
        </pc:picChg>
      </pc:sldChg>
      <pc:sldChg chg="modSp new del">
        <pc:chgData name="Dylan Boettjer (2404410)" userId="S::2404410@student.uwtsd.ac.uk::bea6c310-4428-4d38-a315-e1e8272814c0" providerId="AD" clId="Web-{A28682C5-BFBC-7DE7-2A70-E70CDB8B6130}" dt="2025-07-18T16:38:06.732" v="1469"/>
        <pc:sldMkLst>
          <pc:docMk/>
          <pc:sldMk cId="2034038124" sldId="263"/>
        </pc:sldMkLst>
        <pc:spChg chg="mod">
          <ac:chgData name="Dylan Boettjer (2404410)" userId="S::2404410@student.uwtsd.ac.uk::bea6c310-4428-4d38-a315-e1e8272814c0" providerId="AD" clId="Web-{A28682C5-BFBC-7DE7-2A70-E70CDB8B6130}" dt="2025-07-18T12:12:01.401" v="372" actId="20577"/>
          <ac:spMkLst>
            <pc:docMk/>
            <pc:sldMk cId="2034038124" sldId="263"/>
            <ac:spMk id="2" creationId="{3308D75F-E9A7-C569-1383-FC3D718AE876}"/>
          </ac:spMkLst>
        </pc:spChg>
      </pc:sldChg>
      <pc:sldChg chg="addSp delSp modSp new">
        <pc:chgData name="Dylan Boettjer (2404410)" userId="S::2404410@student.uwtsd.ac.uk::bea6c310-4428-4d38-a315-e1e8272814c0" providerId="AD" clId="Web-{A28682C5-BFBC-7DE7-2A70-E70CDB8B6130}" dt="2025-07-18T13:09:08.755" v="656" actId="14100"/>
        <pc:sldMkLst>
          <pc:docMk/>
          <pc:sldMk cId="1735265992" sldId="264"/>
        </pc:sldMkLst>
        <pc:spChg chg="del">
          <ac:chgData name="Dylan Boettjer (2404410)" userId="S::2404410@student.uwtsd.ac.uk::bea6c310-4428-4d38-a315-e1e8272814c0" providerId="AD" clId="Web-{A28682C5-BFBC-7DE7-2A70-E70CDB8B6130}" dt="2025-07-18T13:08:28.065" v="651"/>
          <ac:spMkLst>
            <pc:docMk/>
            <pc:sldMk cId="1735265992" sldId="264"/>
            <ac:spMk id="2" creationId="{E67625BF-F090-7173-4C23-B9B76EB58325}"/>
          </ac:spMkLst>
        </pc:spChg>
        <pc:spChg chg="del">
          <ac:chgData name="Dylan Boettjer (2404410)" userId="S::2404410@student.uwtsd.ac.uk::bea6c310-4428-4d38-a315-e1e8272814c0" providerId="AD" clId="Web-{A28682C5-BFBC-7DE7-2A70-E70CDB8B6130}" dt="2025-07-18T13:08:29.315" v="652"/>
          <ac:spMkLst>
            <pc:docMk/>
            <pc:sldMk cId="1735265992" sldId="264"/>
            <ac:spMk id="3" creationId="{0B81D319-3ABB-1798-1574-1F7256D53AB6}"/>
          </ac:spMkLst>
        </pc:spChg>
        <pc:picChg chg="add mod">
          <ac:chgData name="Dylan Boettjer (2404410)" userId="S::2404410@student.uwtsd.ac.uk::bea6c310-4428-4d38-a315-e1e8272814c0" providerId="AD" clId="Web-{A28682C5-BFBC-7DE7-2A70-E70CDB8B6130}" dt="2025-07-18T13:09:08.755" v="656" actId="14100"/>
          <ac:picMkLst>
            <pc:docMk/>
            <pc:sldMk cId="1735265992" sldId="264"/>
            <ac:picMk id="4" creationId="{15F9EF18-3D71-C855-5FC0-1C41793E059D}"/>
          </ac:picMkLst>
        </pc:picChg>
      </pc:sldChg>
      <pc:sldChg chg="addSp delSp modSp new mod setBg">
        <pc:chgData name="Dylan Boettjer (2404410)" userId="S::2404410@student.uwtsd.ac.uk::bea6c310-4428-4d38-a315-e1e8272814c0" providerId="AD" clId="Web-{A28682C5-BFBC-7DE7-2A70-E70CDB8B6130}" dt="2025-07-18T16:38:20.061" v="1470"/>
        <pc:sldMkLst>
          <pc:docMk/>
          <pc:sldMk cId="2471166895" sldId="265"/>
        </pc:sldMkLst>
        <pc:spChg chg="mod">
          <ac:chgData name="Dylan Boettjer (2404410)" userId="S::2404410@student.uwtsd.ac.uk::bea6c310-4428-4d38-a315-e1e8272814c0" providerId="AD" clId="Web-{A28682C5-BFBC-7DE7-2A70-E70CDB8B6130}" dt="2025-07-18T16:38:20.061" v="1470"/>
          <ac:spMkLst>
            <pc:docMk/>
            <pc:sldMk cId="2471166895" sldId="265"/>
            <ac:spMk id="2" creationId="{7407AC08-9996-5A81-A2B7-6207A6782E50}"/>
          </ac:spMkLst>
        </pc:spChg>
        <pc:spChg chg="del mod">
          <ac:chgData name="Dylan Boettjer (2404410)" userId="S::2404410@student.uwtsd.ac.uk::bea6c310-4428-4d38-a315-e1e8272814c0" providerId="AD" clId="Web-{A28682C5-BFBC-7DE7-2A70-E70CDB8B6130}" dt="2025-07-18T16:38:20.061" v="1470"/>
          <ac:spMkLst>
            <pc:docMk/>
            <pc:sldMk cId="2471166895" sldId="265"/>
            <ac:spMk id="3" creationId="{9EE9683D-979E-1383-D775-6BAC3D168325}"/>
          </ac:spMkLst>
        </pc:spChg>
        <pc:spChg chg="add">
          <ac:chgData name="Dylan Boettjer (2404410)" userId="S::2404410@student.uwtsd.ac.uk::bea6c310-4428-4d38-a315-e1e8272814c0" providerId="AD" clId="Web-{A28682C5-BFBC-7DE7-2A70-E70CDB8B6130}" dt="2025-07-18T16:38:20.061" v="1470"/>
          <ac:spMkLst>
            <pc:docMk/>
            <pc:sldMk cId="2471166895" sldId="265"/>
            <ac:spMk id="9" creationId="{BACC6370-2D7E-4714-9D71-7542949D7D5D}"/>
          </ac:spMkLst>
        </pc:spChg>
        <pc:spChg chg="add">
          <ac:chgData name="Dylan Boettjer (2404410)" userId="S::2404410@student.uwtsd.ac.uk::bea6c310-4428-4d38-a315-e1e8272814c0" providerId="AD" clId="Web-{A28682C5-BFBC-7DE7-2A70-E70CDB8B6130}" dt="2025-07-18T16:38:20.061" v="1470"/>
          <ac:spMkLst>
            <pc:docMk/>
            <pc:sldMk cId="2471166895" sldId="265"/>
            <ac:spMk id="11" creationId="{F68B3F68-107C-434F-AA38-110D5EA91B85}"/>
          </ac:spMkLst>
        </pc:spChg>
        <pc:spChg chg="add">
          <ac:chgData name="Dylan Boettjer (2404410)" userId="S::2404410@student.uwtsd.ac.uk::bea6c310-4428-4d38-a315-e1e8272814c0" providerId="AD" clId="Web-{A28682C5-BFBC-7DE7-2A70-E70CDB8B6130}" dt="2025-07-18T16:38:20.061" v="1470"/>
          <ac:spMkLst>
            <pc:docMk/>
            <pc:sldMk cId="2471166895" sldId="265"/>
            <ac:spMk id="13" creationId="{AAD0DBB9-1A4B-4391-81D4-CB19F9AB918A}"/>
          </ac:spMkLst>
        </pc:spChg>
        <pc:spChg chg="add">
          <ac:chgData name="Dylan Boettjer (2404410)" userId="S::2404410@student.uwtsd.ac.uk::bea6c310-4428-4d38-a315-e1e8272814c0" providerId="AD" clId="Web-{A28682C5-BFBC-7DE7-2A70-E70CDB8B6130}" dt="2025-07-18T16:38:20.061" v="1470"/>
          <ac:spMkLst>
            <pc:docMk/>
            <pc:sldMk cId="2471166895" sldId="265"/>
            <ac:spMk id="15" creationId="{063BBA22-50EA-4C4D-BE05-F1CE4E63AA56}"/>
          </ac:spMkLst>
        </pc:spChg>
        <pc:graphicFrameChg chg="add">
          <ac:chgData name="Dylan Boettjer (2404410)" userId="S::2404410@student.uwtsd.ac.uk::bea6c310-4428-4d38-a315-e1e8272814c0" providerId="AD" clId="Web-{A28682C5-BFBC-7DE7-2A70-E70CDB8B6130}" dt="2025-07-18T16:38:20.061" v="1470"/>
          <ac:graphicFrameMkLst>
            <pc:docMk/>
            <pc:sldMk cId="2471166895" sldId="265"/>
            <ac:graphicFrameMk id="5" creationId="{296FED94-5E27-A37A-89BA-5095F0DE3A09}"/>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D69410-097B-426A-A658-5ADE25C09809}" type="doc">
      <dgm:prSet loTypeId="urn:microsoft.com/office/officeart/2016/7/layout/AccentHomeChevronProcess" loCatId="process" qsTypeId="urn:microsoft.com/office/officeart/2005/8/quickstyle/simple1" qsCatId="simple" csTypeId="urn:microsoft.com/office/officeart/2005/8/colors/colorful2" csCatId="colorful"/>
      <dgm:spPr/>
      <dgm:t>
        <a:bodyPr/>
        <a:lstStyle/>
        <a:p>
          <a:endParaRPr lang="en-US"/>
        </a:p>
      </dgm:t>
    </dgm:pt>
    <dgm:pt modelId="{9925B44B-7095-4166-A230-360497AAB494}">
      <dgm:prSet/>
      <dgm:spPr/>
      <dgm:t>
        <a:bodyPr/>
        <a:lstStyle/>
        <a:p>
          <a:r>
            <a:rPr lang="en-US"/>
            <a:t>2020</a:t>
          </a:r>
        </a:p>
      </dgm:t>
    </dgm:pt>
    <dgm:pt modelId="{48D865E7-A202-4687-AA93-B7D5D87A553D}" type="parTrans" cxnId="{04389BFF-311F-4667-83E1-0FF68F7347A5}">
      <dgm:prSet/>
      <dgm:spPr/>
      <dgm:t>
        <a:bodyPr/>
        <a:lstStyle/>
        <a:p>
          <a:endParaRPr lang="en-US"/>
        </a:p>
      </dgm:t>
    </dgm:pt>
    <dgm:pt modelId="{CAF9F00C-82A0-468E-A352-445918289145}" type="sibTrans" cxnId="{04389BFF-311F-4667-83E1-0FF68F7347A5}">
      <dgm:prSet/>
      <dgm:spPr/>
      <dgm:t>
        <a:bodyPr/>
        <a:lstStyle/>
        <a:p>
          <a:endParaRPr lang="en-US"/>
        </a:p>
      </dgm:t>
    </dgm:pt>
    <dgm:pt modelId="{EFEF07FB-262B-4EE8-8305-E71E97AE98B8}">
      <dgm:prSet/>
      <dgm:spPr/>
      <dgm:t>
        <a:bodyPr/>
        <a:lstStyle/>
        <a:p>
          <a:r>
            <a:rPr lang="en-US"/>
            <a:t>Stop and searched have decreased over time by 9% since 2020, Ministry of justice (2025)</a:t>
          </a:r>
        </a:p>
      </dgm:t>
    </dgm:pt>
    <dgm:pt modelId="{86CA4946-C18D-4D11-BAA1-931AA55329EA}" type="parTrans" cxnId="{34C28E7D-7F18-4246-B939-D3807887F14C}">
      <dgm:prSet/>
      <dgm:spPr/>
      <dgm:t>
        <a:bodyPr/>
        <a:lstStyle/>
        <a:p>
          <a:endParaRPr lang="en-US"/>
        </a:p>
      </dgm:t>
    </dgm:pt>
    <dgm:pt modelId="{CF2C55E7-4C71-4742-9C4B-6286C19EE9B1}" type="sibTrans" cxnId="{34C28E7D-7F18-4246-B939-D3807887F14C}">
      <dgm:prSet/>
      <dgm:spPr/>
      <dgm:t>
        <a:bodyPr/>
        <a:lstStyle/>
        <a:p>
          <a:endParaRPr lang="en-US"/>
        </a:p>
      </dgm:t>
    </dgm:pt>
    <dgm:pt modelId="{8E483964-0547-4B37-96EE-44807A73D13B}">
      <dgm:prSet/>
      <dgm:spPr/>
      <dgm:t>
        <a:bodyPr/>
        <a:lstStyle/>
        <a:p>
          <a:r>
            <a:rPr lang="en-US"/>
            <a:t>2020</a:t>
          </a:r>
        </a:p>
      </dgm:t>
    </dgm:pt>
    <dgm:pt modelId="{110DEE6B-ADDE-4772-8878-E71042B4171B}" type="parTrans" cxnId="{7A34686D-A1A9-4FAF-AE3C-2661E78341FF}">
      <dgm:prSet/>
      <dgm:spPr/>
      <dgm:t>
        <a:bodyPr/>
        <a:lstStyle/>
        <a:p>
          <a:endParaRPr lang="en-US"/>
        </a:p>
      </dgm:t>
    </dgm:pt>
    <dgm:pt modelId="{E784DBFB-112E-4617-BA1B-E79FE7F67B7E}" type="sibTrans" cxnId="{7A34686D-A1A9-4FAF-AE3C-2661E78341FF}">
      <dgm:prSet/>
      <dgm:spPr/>
      <dgm:t>
        <a:bodyPr/>
        <a:lstStyle/>
        <a:p>
          <a:endParaRPr lang="en-US"/>
        </a:p>
      </dgm:t>
    </dgm:pt>
    <dgm:pt modelId="{44A09CA9-5D54-4764-828B-E3E2B005DBA9}">
      <dgm:prSet/>
      <dgm:spPr/>
      <dgm:t>
        <a:bodyPr/>
        <a:lstStyle/>
        <a:p>
          <a:r>
            <a:rPr lang="en-US"/>
            <a:t>However total arrests have increased by 7% from 2020, Ministry of justice (2025)</a:t>
          </a:r>
        </a:p>
      </dgm:t>
    </dgm:pt>
    <dgm:pt modelId="{4527B3D0-B63D-4BC0-B58D-150AE1664674}" type="parTrans" cxnId="{E2FD5F4F-1223-40D0-80D5-6C00F46FC913}">
      <dgm:prSet/>
      <dgm:spPr/>
      <dgm:t>
        <a:bodyPr/>
        <a:lstStyle/>
        <a:p>
          <a:endParaRPr lang="en-US"/>
        </a:p>
      </dgm:t>
    </dgm:pt>
    <dgm:pt modelId="{969EA3D3-3B7A-40DF-9C17-1C85501A8E59}" type="sibTrans" cxnId="{E2FD5F4F-1223-40D0-80D5-6C00F46FC913}">
      <dgm:prSet/>
      <dgm:spPr/>
      <dgm:t>
        <a:bodyPr/>
        <a:lstStyle/>
        <a:p>
          <a:endParaRPr lang="en-US"/>
        </a:p>
      </dgm:t>
    </dgm:pt>
    <dgm:pt modelId="{6D240AD5-386F-46C8-8D1E-8E7B97CCA164}">
      <dgm:prSet/>
      <dgm:spPr/>
      <dgm:t>
        <a:bodyPr/>
        <a:lstStyle/>
        <a:p>
          <a:r>
            <a:rPr lang="en-US"/>
            <a:t>2023</a:t>
          </a:r>
        </a:p>
      </dgm:t>
    </dgm:pt>
    <dgm:pt modelId="{EC9C8E1D-29A2-4B7A-83B3-1BE5728A3585}" type="parTrans" cxnId="{409A06C5-7532-4F29-B8EE-1F808C30F2D5}">
      <dgm:prSet/>
      <dgm:spPr/>
      <dgm:t>
        <a:bodyPr/>
        <a:lstStyle/>
        <a:p>
          <a:endParaRPr lang="en-US"/>
        </a:p>
      </dgm:t>
    </dgm:pt>
    <dgm:pt modelId="{7C5CD40F-AD4C-48B0-B095-F0F0A387B79E}" type="sibTrans" cxnId="{409A06C5-7532-4F29-B8EE-1F808C30F2D5}">
      <dgm:prSet/>
      <dgm:spPr/>
      <dgm:t>
        <a:bodyPr/>
        <a:lstStyle/>
        <a:p>
          <a:endParaRPr lang="en-US"/>
        </a:p>
      </dgm:t>
    </dgm:pt>
    <dgm:pt modelId="{78C823BF-7C30-4BD5-BB46-507FED6BA86A}">
      <dgm:prSet/>
      <dgm:spPr/>
      <dgm:t>
        <a:bodyPr/>
        <a:lstStyle/>
        <a:p>
          <a:r>
            <a:rPr lang="en-US"/>
            <a:t>Nottingham Criminal Justice Research, (2023) "required custody officers to be more challenging of the ‘necessity’ of arrest that the number of adults arrested began to decline."</a:t>
          </a:r>
        </a:p>
      </dgm:t>
    </dgm:pt>
    <dgm:pt modelId="{0C5C28D8-2EFB-409C-861B-3A9404EBC6B7}" type="parTrans" cxnId="{08CE7B6B-D982-488F-865E-BD915155EC21}">
      <dgm:prSet/>
      <dgm:spPr/>
      <dgm:t>
        <a:bodyPr/>
        <a:lstStyle/>
        <a:p>
          <a:endParaRPr lang="en-US"/>
        </a:p>
      </dgm:t>
    </dgm:pt>
    <dgm:pt modelId="{3F0AEC8A-330F-49CC-9478-B171431AA7CF}" type="sibTrans" cxnId="{08CE7B6B-D982-488F-865E-BD915155EC21}">
      <dgm:prSet/>
      <dgm:spPr/>
      <dgm:t>
        <a:bodyPr/>
        <a:lstStyle/>
        <a:p>
          <a:endParaRPr lang="en-US"/>
        </a:p>
      </dgm:t>
    </dgm:pt>
    <dgm:pt modelId="{0C252468-E2E1-4F0A-8E49-5E2D7D960ED5}" type="pres">
      <dgm:prSet presAssocID="{6BD69410-097B-426A-A658-5ADE25C09809}" presName="Name0" presStyleCnt="0">
        <dgm:presLayoutVars>
          <dgm:animLvl val="lvl"/>
          <dgm:resizeHandles val="exact"/>
        </dgm:presLayoutVars>
      </dgm:prSet>
      <dgm:spPr/>
    </dgm:pt>
    <dgm:pt modelId="{78ECD640-884A-4CCB-9E23-5206A9809329}" type="pres">
      <dgm:prSet presAssocID="{9925B44B-7095-4166-A230-360497AAB494}" presName="composite" presStyleCnt="0"/>
      <dgm:spPr/>
    </dgm:pt>
    <dgm:pt modelId="{0EA153E1-3486-4410-BDF6-62D1E849D45D}" type="pres">
      <dgm:prSet presAssocID="{9925B44B-7095-4166-A230-360497AAB494}" presName="L" presStyleLbl="solidFgAcc1" presStyleIdx="0" presStyleCnt="3">
        <dgm:presLayoutVars>
          <dgm:chMax val="0"/>
          <dgm:chPref val="0"/>
        </dgm:presLayoutVars>
      </dgm:prSet>
      <dgm:spPr/>
    </dgm:pt>
    <dgm:pt modelId="{1EAD826B-6864-41A4-8372-B927A75E711A}" type="pres">
      <dgm:prSet presAssocID="{9925B44B-7095-4166-A230-360497AAB494}" presName="parTx" presStyleLbl="alignNode1" presStyleIdx="0" presStyleCnt="3">
        <dgm:presLayoutVars>
          <dgm:chMax val="0"/>
          <dgm:chPref val="0"/>
          <dgm:bulletEnabled val="1"/>
        </dgm:presLayoutVars>
      </dgm:prSet>
      <dgm:spPr/>
    </dgm:pt>
    <dgm:pt modelId="{B795103E-ACD1-4918-998C-6E32997C04B8}" type="pres">
      <dgm:prSet presAssocID="{9925B44B-7095-4166-A230-360497AAB494}" presName="desTx" presStyleLbl="revTx" presStyleIdx="0" presStyleCnt="3">
        <dgm:presLayoutVars>
          <dgm:chMax val="0"/>
          <dgm:chPref val="0"/>
          <dgm:bulletEnabled val="1"/>
        </dgm:presLayoutVars>
      </dgm:prSet>
      <dgm:spPr/>
    </dgm:pt>
    <dgm:pt modelId="{5F7E6FC1-3F0B-48C0-AF14-5B7E759DB775}" type="pres">
      <dgm:prSet presAssocID="{9925B44B-7095-4166-A230-360497AAB494}" presName="EmptyPlaceHolder" presStyleCnt="0"/>
      <dgm:spPr/>
    </dgm:pt>
    <dgm:pt modelId="{CA51EB72-6ECD-450E-8642-BFF1A3063C33}" type="pres">
      <dgm:prSet presAssocID="{CAF9F00C-82A0-468E-A352-445918289145}" presName="space" presStyleCnt="0"/>
      <dgm:spPr/>
    </dgm:pt>
    <dgm:pt modelId="{4F51C722-205F-41D8-9DA3-11FD81EEE5C9}" type="pres">
      <dgm:prSet presAssocID="{8E483964-0547-4B37-96EE-44807A73D13B}" presName="composite" presStyleCnt="0"/>
      <dgm:spPr/>
    </dgm:pt>
    <dgm:pt modelId="{0719761B-4DDF-4479-86D2-63338C17BF6F}" type="pres">
      <dgm:prSet presAssocID="{8E483964-0547-4B37-96EE-44807A73D13B}" presName="L" presStyleLbl="solidFgAcc1" presStyleIdx="1" presStyleCnt="3">
        <dgm:presLayoutVars>
          <dgm:chMax val="0"/>
          <dgm:chPref val="0"/>
        </dgm:presLayoutVars>
      </dgm:prSet>
      <dgm:spPr/>
    </dgm:pt>
    <dgm:pt modelId="{E74151CD-4AFD-4B22-A3A3-0532F47A3887}" type="pres">
      <dgm:prSet presAssocID="{8E483964-0547-4B37-96EE-44807A73D13B}" presName="parTx" presStyleLbl="alignNode1" presStyleIdx="1" presStyleCnt="3">
        <dgm:presLayoutVars>
          <dgm:chMax val="0"/>
          <dgm:chPref val="0"/>
          <dgm:bulletEnabled val="1"/>
        </dgm:presLayoutVars>
      </dgm:prSet>
      <dgm:spPr/>
    </dgm:pt>
    <dgm:pt modelId="{89A10FA2-533C-43D2-A0E3-A0867A7B3B72}" type="pres">
      <dgm:prSet presAssocID="{8E483964-0547-4B37-96EE-44807A73D13B}" presName="desTx" presStyleLbl="revTx" presStyleIdx="1" presStyleCnt="3">
        <dgm:presLayoutVars>
          <dgm:chMax val="0"/>
          <dgm:chPref val="0"/>
          <dgm:bulletEnabled val="1"/>
        </dgm:presLayoutVars>
      </dgm:prSet>
      <dgm:spPr/>
    </dgm:pt>
    <dgm:pt modelId="{289DEC6D-A2E0-40D0-8324-28BEE745AF0E}" type="pres">
      <dgm:prSet presAssocID="{8E483964-0547-4B37-96EE-44807A73D13B}" presName="EmptyPlaceHolder" presStyleCnt="0"/>
      <dgm:spPr/>
    </dgm:pt>
    <dgm:pt modelId="{D8484DAA-53AB-47AD-9EA3-BABE69DC1D2E}" type="pres">
      <dgm:prSet presAssocID="{E784DBFB-112E-4617-BA1B-E79FE7F67B7E}" presName="space" presStyleCnt="0"/>
      <dgm:spPr/>
    </dgm:pt>
    <dgm:pt modelId="{24E99889-439F-4409-9329-59A15E8DF231}" type="pres">
      <dgm:prSet presAssocID="{6D240AD5-386F-46C8-8D1E-8E7B97CCA164}" presName="composite" presStyleCnt="0"/>
      <dgm:spPr/>
    </dgm:pt>
    <dgm:pt modelId="{C952FDE6-C97D-4364-863D-4A4B3563876A}" type="pres">
      <dgm:prSet presAssocID="{6D240AD5-386F-46C8-8D1E-8E7B97CCA164}" presName="L" presStyleLbl="solidFgAcc1" presStyleIdx="2" presStyleCnt="3">
        <dgm:presLayoutVars>
          <dgm:chMax val="0"/>
          <dgm:chPref val="0"/>
        </dgm:presLayoutVars>
      </dgm:prSet>
      <dgm:spPr/>
    </dgm:pt>
    <dgm:pt modelId="{49EAB89D-47C9-4F18-A34C-98E7114363BC}" type="pres">
      <dgm:prSet presAssocID="{6D240AD5-386F-46C8-8D1E-8E7B97CCA164}" presName="parTx" presStyleLbl="alignNode1" presStyleIdx="2" presStyleCnt="3">
        <dgm:presLayoutVars>
          <dgm:chMax val="0"/>
          <dgm:chPref val="0"/>
          <dgm:bulletEnabled val="1"/>
        </dgm:presLayoutVars>
      </dgm:prSet>
      <dgm:spPr/>
    </dgm:pt>
    <dgm:pt modelId="{D4CF349F-1AE6-428B-85D7-CCB208D60D1F}" type="pres">
      <dgm:prSet presAssocID="{6D240AD5-386F-46C8-8D1E-8E7B97CCA164}" presName="desTx" presStyleLbl="revTx" presStyleIdx="2" presStyleCnt="3">
        <dgm:presLayoutVars>
          <dgm:chMax val="0"/>
          <dgm:chPref val="0"/>
          <dgm:bulletEnabled val="1"/>
        </dgm:presLayoutVars>
      </dgm:prSet>
      <dgm:spPr/>
    </dgm:pt>
    <dgm:pt modelId="{E981255B-F70A-4167-A700-910C225417E2}" type="pres">
      <dgm:prSet presAssocID="{6D240AD5-386F-46C8-8D1E-8E7B97CCA164}" presName="EmptyPlaceHolder" presStyleCnt="0"/>
      <dgm:spPr/>
    </dgm:pt>
  </dgm:ptLst>
  <dgm:cxnLst>
    <dgm:cxn modelId="{07182F05-6C6B-4EC3-8A4C-FEFC3E826472}" type="presOf" srcId="{44A09CA9-5D54-4764-828B-E3E2B005DBA9}" destId="{89A10FA2-533C-43D2-A0E3-A0867A7B3B72}" srcOrd="0" destOrd="0" presId="urn:microsoft.com/office/officeart/2016/7/layout/AccentHomeChevronProcess"/>
    <dgm:cxn modelId="{021FA50D-8A2A-4629-9C94-1064D8E6DBC8}" type="presOf" srcId="{EFEF07FB-262B-4EE8-8305-E71E97AE98B8}" destId="{B795103E-ACD1-4918-998C-6E32997C04B8}" srcOrd="0" destOrd="0" presId="urn:microsoft.com/office/officeart/2016/7/layout/AccentHomeChevronProcess"/>
    <dgm:cxn modelId="{37AD9C1E-83D4-437D-967F-AD3FC0B53254}" type="presOf" srcId="{9925B44B-7095-4166-A230-360497AAB494}" destId="{1EAD826B-6864-41A4-8372-B927A75E711A}" srcOrd="0" destOrd="0" presId="urn:microsoft.com/office/officeart/2016/7/layout/AccentHomeChevronProcess"/>
    <dgm:cxn modelId="{5CCFD447-9F6E-4CD5-B23F-5E98CFCF56F7}" type="presOf" srcId="{6D240AD5-386F-46C8-8D1E-8E7B97CCA164}" destId="{49EAB89D-47C9-4F18-A34C-98E7114363BC}" srcOrd="0" destOrd="0" presId="urn:microsoft.com/office/officeart/2016/7/layout/AccentHomeChevronProcess"/>
    <dgm:cxn modelId="{08CE7B6B-D982-488F-865E-BD915155EC21}" srcId="{6D240AD5-386F-46C8-8D1E-8E7B97CCA164}" destId="{78C823BF-7C30-4BD5-BB46-507FED6BA86A}" srcOrd="0" destOrd="0" parTransId="{0C5C28D8-2EFB-409C-861B-3A9404EBC6B7}" sibTransId="{3F0AEC8A-330F-49CC-9478-B171431AA7CF}"/>
    <dgm:cxn modelId="{7A34686D-A1A9-4FAF-AE3C-2661E78341FF}" srcId="{6BD69410-097B-426A-A658-5ADE25C09809}" destId="{8E483964-0547-4B37-96EE-44807A73D13B}" srcOrd="1" destOrd="0" parTransId="{110DEE6B-ADDE-4772-8878-E71042B4171B}" sibTransId="{E784DBFB-112E-4617-BA1B-E79FE7F67B7E}"/>
    <dgm:cxn modelId="{E2FD5F4F-1223-40D0-80D5-6C00F46FC913}" srcId="{8E483964-0547-4B37-96EE-44807A73D13B}" destId="{44A09CA9-5D54-4764-828B-E3E2B005DBA9}" srcOrd="0" destOrd="0" parTransId="{4527B3D0-B63D-4BC0-B58D-150AE1664674}" sibTransId="{969EA3D3-3B7A-40DF-9C17-1C85501A8E59}"/>
    <dgm:cxn modelId="{34C28E7D-7F18-4246-B939-D3807887F14C}" srcId="{9925B44B-7095-4166-A230-360497AAB494}" destId="{EFEF07FB-262B-4EE8-8305-E71E97AE98B8}" srcOrd="0" destOrd="0" parTransId="{86CA4946-C18D-4D11-BAA1-931AA55329EA}" sibTransId="{CF2C55E7-4C71-4742-9C4B-6286C19EE9B1}"/>
    <dgm:cxn modelId="{2795CB8F-EBE5-4C4E-B0C6-CA22B90559C1}" type="presOf" srcId="{6BD69410-097B-426A-A658-5ADE25C09809}" destId="{0C252468-E2E1-4F0A-8E49-5E2D7D960ED5}" srcOrd="0" destOrd="0" presId="urn:microsoft.com/office/officeart/2016/7/layout/AccentHomeChevronProcess"/>
    <dgm:cxn modelId="{ACB69B93-1DB3-4A83-BEA7-9B01C954059D}" type="presOf" srcId="{78C823BF-7C30-4BD5-BB46-507FED6BA86A}" destId="{D4CF349F-1AE6-428B-85D7-CCB208D60D1F}" srcOrd="0" destOrd="0" presId="urn:microsoft.com/office/officeart/2016/7/layout/AccentHomeChevronProcess"/>
    <dgm:cxn modelId="{409A06C5-7532-4F29-B8EE-1F808C30F2D5}" srcId="{6BD69410-097B-426A-A658-5ADE25C09809}" destId="{6D240AD5-386F-46C8-8D1E-8E7B97CCA164}" srcOrd="2" destOrd="0" parTransId="{EC9C8E1D-29A2-4B7A-83B3-1BE5728A3585}" sibTransId="{7C5CD40F-AD4C-48B0-B095-F0F0A387B79E}"/>
    <dgm:cxn modelId="{61CED6F9-CCC3-4C94-8A1E-C3BCC9501674}" type="presOf" srcId="{8E483964-0547-4B37-96EE-44807A73D13B}" destId="{E74151CD-4AFD-4B22-A3A3-0532F47A3887}" srcOrd="0" destOrd="0" presId="urn:microsoft.com/office/officeart/2016/7/layout/AccentHomeChevronProcess"/>
    <dgm:cxn modelId="{04389BFF-311F-4667-83E1-0FF68F7347A5}" srcId="{6BD69410-097B-426A-A658-5ADE25C09809}" destId="{9925B44B-7095-4166-A230-360497AAB494}" srcOrd="0" destOrd="0" parTransId="{48D865E7-A202-4687-AA93-B7D5D87A553D}" sibTransId="{CAF9F00C-82A0-468E-A352-445918289145}"/>
    <dgm:cxn modelId="{D6291584-ABE4-4263-AA83-EEE58AD43A9E}" type="presParOf" srcId="{0C252468-E2E1-4F0A-8E49-5E2D7D960ED5}" destId="{78ECD640-884A-4CCB-9E23-5206A9809329}" srcOrd="0" destOrd="0" presId="urn:microsoft.com/office/officeart/2016/7/layout/AccentHomeChevronProcess"/>
    <dgm:cxn modelId="{FC2FDB26-958E-40D6-B413-6DF1975F3E07}" type="presParOf" srcId="{78ECD640-884A-4CCB-9E23-5206A9809329}" destId="{0EA153E1-3486-4410-BDF6-62D1E849D45D}" srcOrd="0" destOrd="0" presId="urn:microsoft.com/office/officeart/2016/7/layout/AccentHomeChevronProcess"/>
    <dgm:cxn modelId="{DE2478AC-519E-4EB2-90A8-5D63B58E6835}" type="presParOf" srcId="{78ECD640-884A-4CCB-9E23-5206A9809329}" destId="{1EAD826B-6864-41A4-8372-B927A75E711A}" srcOrd="1" destOrd="0" presId="urn:microsoft.com/office/officeart/2016/7/layout/AccentHomeChevronProcess"/>
    <dgm:cxn modelId="{60814305-CD60-4219-9CDC-F51094A63E28}" type="presParOf" srcId="{78ECD640-884A-4CCB-9E23-5206A9809329}" destId="{B795103E-ACD1-4918-998C-6E32997C04B8}" srcOrd="2" destOrd="0" presId="urn:microsoft.com/office/officeart/2016/7/layout/AccentHomeChevronProcess"/>
    <dgm:cxn modelId="{53DABF04-2771-4CA2-938A-417D37FC4AA4}" type="presParOf" srcId="{78ECD640-884A-4CCB-9E23-5206A9809329}" destId="{5F7E6FC1-3F0B-48C0-AF14-5B7E759DB775}" srcOrd="3" destOrd="0" presId="urn:microsoft.com/office/officeart/2016/7/layout/AccentHomeChevronProcess"/>
    <dgm:cxn modelId="{DA00AA07-8B07-4280-80E6-2F1C400892AD}" type="presParOf" srcId="{0C252468-E2E1-4F0A-8E49-5E2D7D960ED5}" destId="{CA51EB72-6ECD-450E-8642-BFF1A3063C33}" srcOrd="1" destOrd="0" presId="urn:microsoft.com/office/officeart/2016/7/layout/AccentHomeChevronProcess"/>
    <dgm:cxn modelId="{DFA1F602-7BA8-4833-9E9E-D07606ABA509}" type="presParOf" srcId="{0C252468-E2E1-4F0A-8E49-5E2D7D960ED5}" destId="{4F51C722-205F-41D8-9DA3-11FD81EEE5C9}" srcOrd="2" destOrd="0" presId="urn:microsoft.com/office/officeart/2016/7/layout/AccentHomeChevronProcess"/>
    <dgm:cxn modelId="{740E0CAE-E6D5-45EE-B6A4-B971255A6AB7}" type="presParOf" srcId="{4F51C722-205F-41D8-9DA3-11FD81EEE5C9}" destId="{0719761B-4DDF-4479-86D2-63338C17BF6F}" srcOrd="0" destOrd="0" presId="urn:microsoft.com/office/officeart/2016/7/layout/AccentHomeChevronProcess"/>
    <dgm:cxn modelId="{4E29FA98-B520-41C8-BB5A-2AE9B98F8B80}" type="presParOf" srcId="{4F51C722-205F-41D8-9DA3-11FD81EEE5C9}" destId="{E74151CD-4AFD-4B22-A3A3-0532F47A3887}" srcOrd="1" destOrd="0" presId="urn:microsoft.com/office/officeart/2016/7/layout/AccentHomeChevronProcess"/>
    <dgm:cxn modelId="{20B9B080-064E-4A82-929E-CA6DDF85AF40}" type="presParOf" srcId="{4F51C722-205F-41D8-9DA3-11FD81EEE5C9}" destId="{89A10FA2-533C-43D2-A0E3-A0867A7B3B72}" srcOrd="2" destOrd="0" presId="urn:microsoft.com/office/officeart/2016/7/layout/AccentHomeChevronProcess"/>
    <dgm:cxn modelId="{32833912-CE14-47D1-A16C-782D2111C069}" type="presParOf" srcId="{4F51C722-205F-41D8-9DA3-11FD81EEE5C9}" destId="{289DEC6D-A2E0-40D0-8324-28BEE745AF0E}" srcOrd="3" destOrd="0" presId="urn:microsoft.com/office/officeart/2016/7/layout/AccentHomeChevronProcess"/>
    <dgm:cxn modelId="{37C18FC5-78E8-4510-AFB2-55CAA7466DC3}" type="presParOf" srcId="{0C252468-E2E1-4F0A-8E49-5E2D7D960ED5}" destId="{D8484DAA-53AB-47AD-9EA3-BABE69DC1D2E}" srcOrd="3" destOrd="0" presId="urn:microsoft.com/office/officeart/2016/7/layout/AccentHomeChevronProcess"/>
    <dgm:cxn modelId="{5EF31C5A-9393-40C3-974A-6F3E343E0EAE}" type="presParOf" srcId="{0C252468-E2E1-4F0A-8E49-5E2D7D960ED5}" destId="{24E99889-439F-4409-9329-59A15E8DF231}" srcOrd="4" destOrd="0" presId="urn:microsoft.com/office/officeart/2016/7/layout/AccentHomeChevronProcess"/>
    <dgm:cxn modelId="{6FDF4F01-BC09-4190-BA77-CEECBBCF4B53}" type="presParOf" srcId="{24E99889-439F-4409-9329-59A15E8DF231}" destId="{C952FDE6-C97D-4364-863D-4A4B3563876A}" srcOrd="0" destOrd="0" presId="urn:microsoft.com/office/officeart/2016/7/layout/AccentHomeChevronProcess"/>
    <dgm:cxn modelId="{A9D4FD62-EB38-4184-943F-8FBEEDD10519}" type="presParOf" srcId="{24E99889-439F-4409-9329-59A15E8DF231}" destId="{49EAB89D-47C9-4F18-A34C-98E7114363BC}" srcOrd="1" destOrd="0" presId="urn:microsoft.com/office/officeart/2016/7/layout/AccentHomeChevronProcess"/>
    <dgm:cxn modelId="{CDBD5B95-46D9-4F10-84CF-837BE2959693}" type="presParOf" srcId="{24E99889-439F-4409-9329-59A15E8DF231}" destId="{D4CF349F-1AE6-428B-85D7-CCB208D60D1F}" srcOrd="2" destOrd="0" presId="urn:microsoft.com/office/officeart/2016/7/layout/AccentHomeChevronProcess"/>
    <dgm:cxn modelId="{06101091-2178-487F-A091-5F462E76CD4A}" type="presParOf" srcId="{24E99889-439F-4409-9329-59A15E8DF231}" destId="{E981255B-F70A-4167-A700-910C225417E2}" srcOrd="3" destOrd="0" presId="urn:microsoft.com/office/officeart/2016/7/layout/AccentHomeChevro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159F17-052E-4C56-85D4-9D0D4A5A7FEA}"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93AEEC4E-B47D-4A10-9007-C4DAB1929B7D}">
      <dgm:prSet/>
      <dgm:spPr/>
      <dgm:t>
        <a:bodyPr/>
        <a:lstStyle/>
        <a:p>
          <a:r>
            <a:rPr lang="en-GB"/>
            <a:t>Involved a teacher, who was at an incident in a school, accepted a voluntary interview, at arrival he was told he would be arrested, </a:t>
          </a:r>
          <a:r>
            <a:rPr lang="en-GB" b="1"/>
            <a:t>Nelsons</a:t>
          </a:r>
          <a:r>
            <a:rPr lang="en-GB"/>
            <a:t> (2025)</a:t>
          </a:r>
          <a:endParaRPr lang="en-US"/>
        </a:p>
      </dgm:t>
    </dgm:pt>
    <dgm:pt modelId="{61C32D08-B02C-4A4C-8EF3-78223C1455D4}" type="parTrans" cxnId="{1A5A6E99-6897-41EE-9FEE-C9034A9DB51C}">
      <dgm:prSet/>
      <dgm:spPr/>
      <dgm:t>
        <a:bodyPr/>
        <a:lstStyle/>
        <a:p>
          <a:endParaRPr lang="en-US"/>
        </a:p>
      </dgm:t>
    </dgm:pt>
    <dgm:pt modelId="{6B3341D0-D8B6-4110-9B83-7336242ECD8F}" type="sibTrans" cxnId="{1A5A6E99-6897-41EE-9FEE-C9034A9DB51C}">
      <dgm:prSet/>
      <dgm:spPr/>
      <dgm:t>
        <a:bodyPr/>
        <a:lstStyle/>
        <a:p>
          <a:endParaRPr lang="en-US"/>
        </a:p>
      </dgm:t>
    </dgm:pt>
    <dgm:pt modelId="{809A0037-8424-4AB1-AD5F-3EE386565E1C}">
      <dgm:prSet/>
      <dgm:spPr/>
      <dgm:t>
        <a:bodyPr/>
        <a:lstStyle/>
        <a:p>
          <a:r>
            <a:rPr lang="en-GB"/>
            <a:t>This case was a big pushing point for the necessity test as the court saw it as not necessary to arrest a suspect who is fully co-operative with the police, </a:t>
          </a:r>
          <a:r>
            <a:rPr lang="en-GB" b="1"/>
            <a:t>Hennah Haywood Law</a:t>
          </a:r>
          <a:r>
            <a:rPr lang="en-GB"/>
            <a:t> (2025)</a:t>
          </a:r>
          <a:endParaRPr lang="en-US"/>
        </a:p>
      </dgm:t>
    </dgm:pt>
    <dgm:pt modelId="{3395888D-885F-4113-B833-18133AC3C899}" type="parTrans" cxnId="{1CA40BE8-399D-4759-8113-5AC7B1309878}">
      <dgm:prSet/>
      <dgm:spPr/>
      <dgm:t>
        <a:bodyPr/>
        <a:lstStyle/>
        <a:p>
          <a:endParaRPr lang="en-US"/>
        </a:p>
      </dgm:t>
    </dgm:pt>
    <dgm:pt modelId="{BDF7CF3D-8E53-4FB9-BF1D-8DBC5B7F0F9C}" type="sibTrans" cxnId="{1CA40BE8-399D-4759-8113-5AC7B1309878}">
      <dgm:prSet/>
      <dgm:spPr/>
      <dgm:t>
        <a:bodyPr/>
        <a:lstStyle/>
        <a:p>
          <a:endParaRPr lang="en-US"/>
        </a:p>
      </dgm:t>
    </dgm:pt>
    <dgm:pt modelId="{18ABE180-30D6-4E11-A283-AF3D4F436F4E}" type="pres">
      <dgm:prSet presAssocID="{42159F17-052E-4C56-85D4-9D0D4A5A7FEA}" presName="Name0" presStyleCnt="0">
        <dgm:presLayoutVars>
          <dgm:dir/>
          <dgm:resizeHandles val="exact"/>
        </dgm:presLayoutVars>
      </dgm:prSet>
      <dgm:spPr/>
    </dgm:pt>
    <dgm:pt modelId="{6B3503BD-6EB1-4F10-BA16-56BBD6B630A6}" type="pres">
      <dgm:prSet presAssocID="{93AEEC4E-B47D-4A10-9007-C4DAB1929B7D}" presName="node" presStyleLbl="node1" presStyleIdx="0" presStyleCnt="2">
        <dgm:presLayoutVars>
          <dgm:bulletEnabled val="1"/>
        </dgm:presLayoutVars>
      </dgm:prSet>
      <dgm:spPr/>
    </dgm:pt>
    <dgm:pt modelId="{1F2EDCC6-17F3-473C-BBAA-D16828B5E7DF}" type="pres">
      <dgm:prSet presAssocID="{6B3341D0-D8B6-4110-9B83-7336242ECD8F}" presName="sibTrans" presStyleLbl="sibTrans2D1" presStyleIdx="0" presStyleCnt="1"/>
      <dgm:spPr/>
    </dgm:pt>
    <dgm:pt modelId="{89D7DEE4-F513-45F9-A8E6-97D9725F7A70}" type="pres">
      <dgm:prSet presAssocID="{6B3341D0-D8B6-4110-9B83-7336242ECD8F}" presName="connectorText" presStyleLbl="sibTrans2D1" presStyleIdx="0" presStyleCnt="1"/>
      <dgm:spPr/>
    </dgm:pt>
    <dgm:pt modelId="{304D8C66-9EEE-43D7-A2B8-51915AEC8A2C}" type="pres">
      <dgm:prSet presAssocID="{809A0037-8424-4AB1-AD5F-3EE386565E1C}" presName="node" presStyleLbl="node1" presStyleIdx="1" presStyleCnt="2">
        <dgm:presLayoutVars>
          <dgm:bulletEnabled val="1"/>
        </dgm:presLayoutVars>
      </dgm:prSet>
      <dgm:spPr/>
    </dgm:pt>
  </dgm:ptLst>
  <dgm:cxnLst>
    <dgm:cxn modelId="{8C6E2D24-A5E4-433F-B1E4-C889D464A64E}" type="presOf" srcId="{809A0037-8424-4AB1-AD5F-3EE386565E1C}" destId="{304D8C66-9EEE-43D7-A2B8-51915AEC8A2C}" srcOrd="0" destOrd="0" presId="urn:microsoft.com/office/officeart/2005/8/layout/process1"/>
    <dgm:cxn modelId="{6527B232-DC6E-4907-9FED-FFDF4DA66645}" type="presOf" srcId="{93AEEC4E-B47D-4A10-9007-C4DAB1929B7D}" destId="{6B3503BD-6EB1-4F10-BA16-56BBD6B630A6}" srcOrd="0" destOrd="0" presId="urn:microsoft.com/office/officeart/2005/8/layout/process1"/>
    <dgm:cxn modelId="{F2CA7161-72E3-4EAF-909E-65ECA7D0C89E}" type="presOf" srcId="{6B3341D0-D8B6-4110-9B83-7336242ECD8F}" destId="{1F2EDCC6-17F3-473C-BBAA-D16828B5E7DF}" srcOrd="0" destOrd="0" presId="urn:microsoft.com/office/officeart/2005/8/layout/process1"/>
    <dgm:cxn modelId="{93259C80-5059-4E78-BD47-C345707EF34A}" type="presOf" srcId="{42159F17-052E-4C56-85D4-9D0D4A5A7FEA}" destId="{18ABE180-30D6-4E11-A283-AF3D4F436F4E}" srcOrd="0" destOrd="0" presId="urn:microsoft.com/office/officeart/2005/8/layout/process1"/>
    <dgm:cxn modelId="{1A5A6E99-6897-41EE-9FEE-C9034A9DB51C}" srcId="{42159F17-052E-4C56-85D4-9D0D4A5A7FEA}" destId="{93AEEC4E-B47D-4A10-9007-C4DAB1929B7D}" srcOrd="0" destOrd="0" parTransId="{61C32D08-B02C-4A4C-8EF3-78223C1455D4}" sibTransId="{6B3341D0-D8B6-4110-9B83-7336242ECD8F}"/>
    <dgm:cxn modelId="{FF4533A8-A19B-4BE1-9CA5-75FA491FFF17}" type="presOf" srcId="{6B3341D0-D8B6-4110-9B83-7336242ECD8F}" destId="{89D7DEE4-F513-45F9-A8E6-97D9725F7A70}" srcOrd="1" destOrd="0" presId="urn:microsoft.com/office/officeart/2005/8/layout/process1"/>
    <dgm:cxn modelId="{1CA40BE8-399D-4759-8113-5AC7B1309878}" srcId="{42159F17-052E-4C56-85D4-9D0D4A5A7FEA}" destId="{809A0037-8424-4AB1-AD5F-3EE386565E1C}" srcOrd="1" destOrd="0" parTransId="{3395888D-885F-4113-B833-18133AC3C899}" sibTransId="{BDF7CF3D-8E53-4FB9-BF1D-8DBC5B7F0F9C}"/>
    <dgm:cxn modelId="{59D271E0-5750-4BE3-9720-33CB5CFE6CB5}" type="presParOf" srcId="{18ABE180-30D6-4E11-A283-AF3D4F436F4E}" destId="{6B3503BD-6EB1-4F10-BA16-56BBD6B630A6}" srcOrd="0" destOrd="0" presId="urn:microsoft.com/office/officeart/2005/8/layout/process1"/>
    <dgm:cxn modelId="{4E47FEEF-58AF-4E7A-A9A0-C0EB63702C24}" type="presParOf" srcId="{18ABE180-30D6-4E11-A283-AF3D4F436F4E}" destId="{1F2EDCC6-17F3-473C-BBAA-D16828B5E7DF}" srcOrd="1" destOrd="0" presId="urn:microsoft.com/office/officeart/2005/8/layout/process1"/>
    <dgm:cxn modelId="{C90E5653-2FC8-40EE-97FD-3613B7935F3F}" type="presParOf" srcId="{1F2EDCC6-17F3-473C-BBAA-D16828B5E7DF}" destId="{89D7DEE4-F513-45F9-A8E6-97D9725F7A70}" srcOrd="0" destOrd="0" presId="urn:microsoft.com/office/officeart/2005/8/layout/process1"/>
    <dgm:cxn modelId="{78BA1B52-26F8-4F0B-94E8-2A7E82EA9EA4}" type="presParOf" srcId="{18ABE180-30D6-4E11-A283-AF3D4F436F4E}" destId="{304D8C66-9EEE-43D7-A2B8-51915AEC8A2C}"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153E1-3486-4410-BDF6-62D1E849D45D}">
      <dsp:nvSpPr>
        <dsp:cNvPr id="0" name=""/>
        <dsp:cNvSpPr/>
      </dsp:nvSpPr>
      <dsp:spPr>
        <a:xfrm rot="5400000">
          <a:off x="-676870" y="1419446"/>
          <a:ext cx="1660232" cy="297100"/>
        </a:xfrm>
        <a:prstGeom prst="corner">
          <a:avLst>
            <a:gd name="adj1" fmla="val 1000"/>
            <a:gd name="adj2" fmla="val 1000"/>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AD826B-6864-41A4-8372-B927A75E711A}">
      <dsp:nvSpPr>
        <dsp:cNvPr id="0" name=""/>
        <dsp:cNvSpPr/>
      </dsp:nvSpPr>
      <dsp:spPr>
        <a:xfrm>
          <a:off x="4695" y="2398113"/>
          <a:ext cx="3713754" cy="553410"/>
        </a:xfrm>
        <a:prstGeom prst="homePlate">
          <a:avLst>
            <a:gd name="adj" fmla="val 25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177800" rIns="88900" bIns="177800" numCol="1" spcCol="1270" anchor="ctr" anchorCtr="0">
          <a:noAutofit/>
        </a:bodyPr>
        <a:lstStyle/>
        <a:p>
          <a:pPr marL="0" lvl="0" indent="0" algn="ctr" defTabSz="622300">
            <a:lnSpc>
              <a:spcPct val="90000"/>
            </a:lnSpc>
            <a:spcBef>
              <a:spcPct val="0"/>
            </a:spcBef>
            <a:spcAft>
              <a:spcPct val="35000"/>
            </a:spcAft>
            <a:buNone/>
          </a:pPr>
          <a:r>
            <a:rPr lang="en-US" sz="1400" kern="1200"/>
            <a:t>2020</a:t>
          </a:r>
        </a:p>
      </dsp:txBody>
      <dsp:txXfrm>
        <a:off x="4695" y="2398113"/>
        <a:ext cx="3644578" cy="553410"/>
      </dsp:txXfrm>
    </dsp:sp>
    <dsp:sp modelId="{B795103E-ACD1-4918-998C-6E32997C04B8}">
      <dsp:nvSpPr>
        <dsp:cNvPr id="0" name=""/>
        <dsp:cNvSpPr/>
      </dsp:nvSpPr>
      <dsp:spPr>
        <a:xfrm>
          <a:off x="301795" y="916141"/>
          <a:ext cx="3015568" cy="1303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Stop and searched have decreased over time by 9% since 2020, Ministry of justice (2025)</a:t>
          </a:r>
        </a:p>
      </dsp:txBody>
      <dsp:txXfrm>
        <a:off x="301795" y="916141"/>
        <a:ext cx="3015568" cy="1303711"/>
      </dsp:txXfrm>
    </dsp:sp>
    <dsp:sp modelId="{0719761B-4DDF-4479-86D2-63338C17BF6F}">
      <dsp:nvSpPr>
        <dsp:cNvPr id="0" name=""/>
        <dsp:cNvSpPr/>
      </dsp:nvSpPr>
      <dsp:spPr>
        <a:xfrm rot="5400000">
          <a:off x="2925471" y="1419446"/>
          <a:ext cx="1660232" cy="297100"/>
        </a:xfrm>
        <a:prstGeom prst="corner">
          <a:avLst>
            <a:gd name="adj1" fmla="val 1000"/>
            <a:gd name="adj2" fmla="val 1000"/>
          </a:avLst>
        </a:prstGeom>
        <a:solidFill>
          <a:schemeClr val="lt1">
            <a:hueOff val="0"/>
            <a:satOff val="0"/>
            <a:lumOff val="0"/>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4151CD-4AFD-4B22-A3A3-0532F47A3887}">
      <dsp:nvSpPr>
        <dsp:cNvPr id="0" name=""/>
        <dsp:cNvSpPr/>
      </dsp:nvSpPr>
      <dsp:spPr>
        <a:xfrm>
          <a:off x="3607037" y="2398113"/>
          <a:ext cx="3713754" cy="553410"/>
        </a:xfrm>
        <a:prstGeom prst="chevron">
          <a:avLst>
            <a:gd name="adj" fmla="val 25000"/>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177800" rIns="88900" bIns="177800" numCol="1" spcCol="1270" anchor="ctr" anchorCtr="0">
          <a:noAutofit/>
        </a:bodyPr>
        <a:lstStyle/>
        <a:p>
          <a:pPr marL="0" lvl="0" indent="0" algn="ctr" defTabSz="622300">
            <a:lnSpc>
              <a:spcPct val="90000"/>
            </a:lnSpc>
            <a:spcBef>
              <a:spcPct val="0"/>
            </a:spcBef>
            <a:spcAft>
              <a:spcPct val="35000"/>
            </a:spcAft>
            <a:buNone/>
          </a:pPr>
          <a:r>
            <a:rPr lang="en-US" sz="1400" kern="1200"/>
            <a:t>2020</a:t>
          </a:r>
        </a:p>
      </dsp:txBody>
      <dsp:txXfrm>
        <a:off x="3745390" y="2398113"/>
        <a:ext cx="3437049" cy="553410"/>
      </dsp:txXfrm>
    </dsp:sp>
    <dsp:sp modelId="{89A10FA2-533C-43D2-A0E3-A0867A7B3B72}">
      <dsp:nvSpPr>
        <dsp:cNvPr id="0" name=""/>
        <dsp:cNvSpPr/>
      </dsp:nvSpPr>
      <dsp:spPr>
        <a:xfrm>
          <a:off x="3904137" y="916141"/>
          <a:ext cx="3015568" cy="1303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However total arrests have increased by 7% from 2020, Ministry of justice (2025)</a:t>
          </a:r>
        </a:p>
      </dsp:txBody>
      <dsp:txXfrm>
        <a:off x="3904137" y="916141"/>
        <a:ext cx="3015568" cy="1303711"/>
      </dsp:txXfrm>
    </dsp:sp>
    <dsp:sp modelId="{C952FDE6-C97D-4364-863D-4A4B3563876A}">
      <dsp:nvSpPr>
        <dsp:cNvPr id="0" name=""/>
        <dsp:cNvSpPr/>
      </dsp:nvSpPr>
      <dsp:spPr>
        <a:xfrm rot="5400000">
          <a:off x="6527813" y="1419446"/>
          <a:ext cx="1660232" cy="297100"/>
        </a:xfrm>
        <a:prstGeom prst="corner">
          <a:avLst>
            <a:gd name="adj1" fmla="val 1000"/>
            <a:gd name="adj2" fmla="val 1000"/>
          </a:avLst>
        </a:prstGeom>
        <a:solidFill>
          <a:schemeClr val="lt1">
            <a:hueOff val="0"/>
            <a:satOff val="0"/>
            <a:lumOff val="0"/>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EAB89D-47C9-4F18-A34C-98E7114363BC}">
      <dsp:nvSpPr>
        <dsp:cNvPr id="0" name=""/>
        <dsp:cNvSpPr/>
      </dsp:nvSpPr>
      <dsp:spPr>
        <a:xfrm>
          <a:off x="7209379" y="2398113"/>
          <a:ext cx="3713754" cy="553410"/>
        </a:xfrm>
        <a:prstGeom prst="chevron">
          <a:avLst>
            <a:gd name="adj" fmla="val 25000"/>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177800" rIns="88900" bIns="177800" numCol="1" spcCol="1270" anchor="ctr" anchorCtr="0">
          <a:noAutofit/>
        </a:bodyPr>
        <a:lstStyle/>
        <a:p>
          <a:pPr marL="0" lvl="0" indent="0" algn="ctr" defTabSz="622300">
            <a:lnSpc>
              <a:spcPct val="90000"/>
            </a:lnSpc>
            <a:spcBef>
              <a:spcPct val="0"/>
            </a:spcBef>
            <a:spcAft>
              <a:spcPct val="35000"/>
            </a:spcAft>
            <a:buNone/>
          </a:pPr>
          <a:r>
            <a:rPr lang="en-US" sz="1400" kern="1200"/>
            <a:t>2023</a:t>
          </a:r>
        </a:p>
      </dsp:txBody>
      <dsp:txXfrm>
        <a:off x="7347732" y="2398113"/>
        <a:ext cx="3437049" cy="553410"/>
      </dsp:txXfrm>
    </dsp:sp>
    <dsp:sp modelId="{D4CF349F-1AE6-428B-85D7-CCB208D60D1F}">
      <dsp:nvSpPr>
        <dsp:cNvPr id="0" name=""/>
        <dsp:cNvSpPr/>
      </dsp:nvSpPr>
      <dsp:spPr>
        <a:xfrm>
          <a:off x="7506479" y="916141"/>
          <a:ext cx="3015568" cy="957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Nottingham Criminal Justice Research, (2023) "required custody officers to be more challenging of the ‘necessity’ of arrest that the number of adults arrested began to decline."</a:t>
          </a:r>
        </a:p>
      </dsp:txBody>
      <dsp:txXfrm>
        <a:off x="7506479" y="916141"/>
        <a:ext cx="3015568" cy="9574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3503BD-6EB1-4F10-BA16-56BBD6B630A6}">
      <dsp:nvSpPr>
        <dsp:cNvPr id="0" name=""/>
        <dsp:cNvSpPr/>
      </dsp:nvSpPr>
      <dsp:spPr>
        <a:xfrm>
          <a:off x="2134" y="479257"/>
          <a:ext cx="4551483" cy="273089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Involved a teacher, who was at an incident in a school, accepted a voluntary interview, at arrival he was told he would be arrested, </a:t>
          </a:r>
          <a:r>
            <a:rPr lang="en-GB" sz="2400" b="1" kern="1200"/>
            <a:t>Nelsons</a:t>
          </a:r>
          <a:r>
            <a:rPr lang="en-GB" sz="2400" kern="1200"/>
            <a:t> (2025)</a:t>
          </a:r>
          <a:endParaRPr lang="en-US" sz="2400" kern="1200"/>
        </a:p>
      </dsp:txBody>
      <dsp:txXfrm>
        <a:off x="82119" y="559242"/>
        <a:ext cx="4391513" cy="2570920"/>
      </dsp:txXfrm>
    </dsp:sp>
    <dsp:sp modelId="{1F2EDCC6-17F3-473C-BBAA-D16828B5E7DF}">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008766" y="1506071"/>
        <a:ext cx="675440" cy="677261"/>
      </dsp:txXfrm>
    </dsp:sp>
    <dsp:sp modelId="{304D8C66-9EEE-43D7-A2B8-51915AEC8A2C}">
      <dsp:nvSpPr>
        <dsp:cNvPr id="0" name=""/>
        <dsp:cNvSpPr/>
      </dsp:nvSpPr>
      <dsp:spPr>
        <a:xfrm>
          <a:off x="6374211" y="479257"/>
          <a:ext cx="4551483" cy="273089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This case was a big pushing point for the necessity test as the court saw it as not necessary to arrest a suspect who is fully co-operative with the police, </a:t>
          </a:r>
          <a:r>
            <a:rPr lang="en-GB" sz="2400" b="1" kern="1200"/>
            <a:t>Hennah Haywood Law</a:t>
          </a:r>
          <a:r>
            <a:rPr lang="en-GB" sz="2400" kern="1200"/>
            <a:t> (2025)</a:t>
          </a:r>
          <a:endParaRPr lang="en-US" sz="2400" kern="1200"/>
        </a:p>
      </dsp:txBody>
      <dsp:txXfrm>
        <a:off x="6454196" y="559242"/>
        <a:ext cx="4391513" cy="2570920"/>
      </dsp:txXfrm>
    </dsp:sp>
  </dsp:spTree>
</dsp:drawing>
</file>

<file path=ppt/diagrams/layout1.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18/07/2025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18/07/2025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18/07/2025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18/07/2025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pace-code-g-2012/pace-code-g-2012-accessible" TargetMode="External"/><Relationship Id="rId3" Type="http://schemas.openxmlformats.org/officeDocument/2006/relationships/hyperlink" Target="https://library.college.police.uk/docs/APPREF/ACPO-Position-Statement-Necessity-to-Arrest.pdf" TargetMode="External"/><Relationship Id="rId7" Type="http://schemas.openxmlformats.org/officeDocument/2006/relationships/hyperlink" Target="https://www.gov.uk/government/publications/pace-code-c-2023/pace-code-c-2023-accessible#:~:text=Action%20if%20arrest%20becomes%20necessary%20*%20be,other%20detainees%20as%20required%20by%20this%20Code" TargetMode="External"/><Relationship Id="rId12" Type="http://schemas.openxmlformats.org/officeDocument/2006/relationships/hyperlink" Target="https://www.nottingham.ac.uk/research/groups/criminal-justice-research-centre/documents/analysis-of-custody-record-data-final-report-october-2023-002.pdf" TargetMode="External"/><Relationship Id="rId2" Type="http://schemas.openxmlformats.org/officeDocument/2006/relationships/hyperlink" Target="https://www.bindmans.com/legal-services/individual/fraud-and-white-collar-crime/investigative-interview-under-caution/#:~:text=If%20you%20are%20arrested%20and%20detained%20you,interview%20except%20in%20the%20most%20exceptional%20circumstances" TargetMode="External"/><Relationship Id="rId1" Type="http://schemas.openxmlformats.org/officeDocument/2006/relationships/slideLayout" Target="../slideLayouts/slideLayout2.xml"/><Relationship Id="rId6" Type="http://schemas.openxmlformats.org/officeDocument/2006/relationships/hyperlink" Target="https://hnksolicitors.com/advice/necessity-to-arrest-explained/#:~:text=The%20arresting%20officer%20must%20identify,are%20not%20free%20to%20leave" TargetMode="External"/><Relationship Id="rId11" Type="http://schemas.openxmlformats.org/officeDocument/2006/relationships/hyperlink" Target="https://www.nelsonslaw.co.uk/is-it-wrongful-arrest-when-a-voluntary-interview-has-been-offered/#:~:text=Share%20this,Unlawful%20Arrest" TargetMode="External"/><Relationship Id="rId5" Type="http://schemas.openxmlformats.org/officeDocument/2006/relationships/hyperlink" Target="https://www.hh-law.uk/police-claims/unlawful-arrest#:~:text=To%20prevent%20any%20prosecution%20got,the%20arrest%20itself%20was%20necessary" TargetMode="External"/><Relationship Id="rId10" Type="http://schemas.openxmlformats.org/officeDocument/2006/relationships/hyperlink" Target="https://www.gov.uk/government/statistics/women-and-the-criminal-justice-system-2023/statistics-on-women-and-the-criminal-justice-system-2023-html#:~:text=4.2%20Arrests&amp;text=%5Bfootnote%2016%5D-,In%202023/24%2C%20720%2C500%20arrests%20were%20carried%20out%20by%20police,over%20the%20last%203%20years.&amp;text=The%20number%20of%20arrests%20has,for%20both%20males%20and%20females.&amp;text=In%202023/24%2C%20violence%20against,%25%20and%206%25%20respectively" TargetMode="External"/><Relationship Id="rId4" Type="http://schemas.openxmlformats.org/officeDocument/2006/relationships/hyperlink" Target="https://www.hh-law.uk/posts/unlawful-arrest#:~:text=h)%20Prevent%20any%20prosecution%20being,have%20a%20claim%20for%20compensation.&amp;text=Lorem%20ipsum%20dolor%20sit%20amet,Consectetur%2C%20perferendis" TargetMode="External"/><Relationship Id="rId9" Type="http://schemas.openxmlformats.org/officeDocument/2006/relationships/hyperlink" Target="https://www.libertyhumanrights.org.uk/advice_information/police-powers-of-arrest-2/#page-section-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GB" sz="6600" dirty="0">
                <a:solidFill>
                  <a:srgbClr val="FFFFFF"/>
                </a:solidFill>
                <a:ea typeface="+mj-lt"/>
                <a:cs typeface="+mj-lt"/>
              </a:rPr>
              <a:t>Policing and the Criminal </a:t>
            </a:r>
            <a:r>
              <a:rPr lang="en-GB" sz="6600" u="sng" dirty="0">
                <a:solidFill>
                  <a:srgbClr val="FFFFFF"/>
                </a:solidFill>
                <a:ea typeface="+mj-lt"/>
                <a:cs typeface="+mj-lt"/>
              </a:rPr>
              <a:t>Justice System Presentation</a:t>
            </a:r>
            <a:endParaRPr lang="en-US" sz="6600">
              <a:solidFill>
                <a:srgbClr val="FFFFFF"/>
              </a:solidFill>
            </a:endParaRPr>
          </a:p>
        </p:txBody>
      </p:sp>
      <p:sp>
        <p:nvSpPr>
          <p:cNvPr id="3" name="Subtitle 2"/>
          <p:cNvSpPr>
            <a:spLocks noGrp="1"/>
          </p:cNvSpPr>
          <p:nvPr>
            <p:ph type="subTitle" idx="1"/>
          </p:nvPr>
        </p:nvSpPr>
        <p:spPr>
          <a:xfrm>
            <a:off x="1396586" y="3429450"/>
            <a:ext cx="2771542" cy="1458258"/>
          </a:xfrm>
        </p:spPr>
        <p:txBody>
          <a:bodyPr vert="horz" lIns="91440" tIns="45720" rIns="91440" bIns="45720" rtlCol="0" anchor="ctr">
            <a:normAutofit/>
          </a:bodyPr>
          <a:lstStyle/>
          <a:p>
            <a:pPr algn="l"/>
            <a:r>
              <a:rPr lang="en-US" dirty="0">
                <a:solidFill>
                  <a:schemeClr val="bg1"/>
                </a:solidFill>
                <a:latin typeface="Arial"/>
                <a:cs typeface="Arial"/>
              </a:rPr>
              <a:t>By Dylan Boettjer</a:t>
            </a:r>
          </a:p>
          <a:p>
            <a:pPr algn="l"/>
            <a:r>
              <a:rPr lang="en-US" dirty="0">
                <a:solidFill>
                  <a:schemeClr val="bg1"/>
                </a:solidFill>
                <a:latin typeface="Arial"/>
                <a:cs typeface="Arial"/>
              </a:rPr>
              <a:t>2404410</a:t>
            </a:r>
          </a:p>
          <a:p>
            <a:pPr algn="l"/>
            <a:r>
              <a:rPr lang="en-US" dirty="0">
                <a:latin typeface="Arial"/>
                <a:cs typeface="Arial"/>
              </a:rPr>
              <a:t>BMPL4017</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39B2A6-134B-189D-73D8-7AB341022EE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is Code G?</a:t>
            </a:r>
          </a:p>
        </p:txBody>
      </p:sp>
      <p:sp>
        <p:nvSpPr>
          <p:cNvPr id="3" name="Content Placeholder 2">
            <a:extLst>
              <a:ext uri="{FF2B5EF4-FFF2-40B4-BE49-F238E27FC236}">
                <a16:creationId xmlns:a16="http://schemas.microsoft.com/office/drawing/2014/main" id="{1F039987-C050-AC9E-3189-FCD1503013F7}"/>
              </a:ext>
            </a:extLst>
          </p:cNvPr>
          <p:cNvSpPr>
            <a:spLocks noGrp="1"/>
          </p:cNvSpPr>
          <p:nvPr>
            <p:ph idx="1"/>
          </p:nvPr>
        </p:nvSpPr>
        <p:spPr>
          <a:xfrm>
            <a:off x="5834943" y="250896"/>
            <a:ext cx="6151985" cy="6366661"/>
          </a:xfrm>
        </p:spPr>
        <p:txBody>
          <a:bodyPr vert="horz" lIns="91440" tIns="45720" rIns="91440" bIns="45720" rtlCol="0" anchor="ctr">
            <a:normAutofit/>
          </a:bodyPr>
          <a:lstStyle/>
          <a:p>
            <a:pPr marL="0" indent="0">
              <a:buNone/>
            </a:pPr>
            <a:r>
              <a:rPr lang="en-GB" sz="1600" dirty="0"/>
              <a:t>To explain code G, </a:t>
            </a:r>
            <a:r>
              <a:rPr lang="en-GB" sz="1600" b="1" dirty="0"/>
              <a:t>Home Office</a:t>
            </a:r>
            <a:r>
              <a:rPr lang="en-GB" sz="1600" dirty="0"/>
              <a:t> (2022), "</a:t>
            </a:r>
            <a:r>
              <a:rPr lang="en-GB" sz="1600" i="1" dirty="0">
                <a:ea typeface="+mn-lt"/>
                <a:cs typeface="+mn-lt"/>
              </a:rPr>
              <a:t>This Code of Practice deals with the statutory power of police to arrest a person who is involved, or suspected of being involved, in a criminal offence"</a:t>
            </a:r>
          </a:p>
          <a:p>
            <a:pPr marL="0" indent="0">
              <a:buNone/>
            </a:pPr>
            <a:endParaRPr lang="en-GB" sz="1400" i="1">
              <a:ea typeface="+mn-lt"/>
              <a:cs typeface="+mn-lt"/>
            </a:endParaRPr>
          </a:p>
          <a:p>
            <a:pPr marL="0" indent="0">
              <a:buNone/>
            </a:pPr>
            <a:r>
              <a:rPr lang="en-GB" sz="1600" i="1" dirty="0">
                <a:ea typeface="+mn-lt"/>
                <a:cs typeface="+mn-lt"/>
              </a:rPr>
              <a:t>"Each case must be considered on its own merits balancing the necessity and proportionality of the individual’s right to liberty with the situation of the victim, the circumstances of the suspect, the nature of the offence and the needs of the investigation</a:t>
            </a:r>
            <a:r>
              <a:rPr lang="en-GB" sz="1600" dirty="0">
                <a:ea typeface="+mn-lt"/>
                <a:cs typeface="+mn-lt"/>
              </a:rPr>
              <a:t>. </a:t>
            </a:r>
            <a:r>
              <a:rPr lang="en-GB" sz="1600" i="1" dirty="0">
                <a:ea typeface="+mn-lt"/>
                <a:cs typeface="+mn-lt"/>
              </a:rPr>
              <a:t>", </a:t>
            </a:r>
            <a:r>
              <a:rPr lang="en-GB" sz="1600" b="1" dirty="0">
                <a:ea typeface="+mn-lt"/>
                <a:cs typeface="+mn-lt"/>
              </a:rPr>
              <a:t>College of Policing</a:t>
            </a:r>
            <a:r>
              <a:rPr lang="en-GB" sz="1600" i="1" dirty="0">
                <a:ea typeface="+mn-lt"/>
                <a:cs typeface="+mn-lt"/>
              </a:rPr>
              <a:t> (2012)</a:t>
            </a:r>
          </a:p>
          <a:p>
            <a:pPr marL="0" indent="0">
              <a:buNone/>
            </a:pPr>
            <a:endParaRPr lang="en-GB" sz="1400" i="1">
              <a:ea typeface="+mn-lt"/>
              <a:cs typeface="+mn-lt"/>
            </a:endParaRPr>
          </a:p>
          <a:p>
            <a:pPr marL="0" indent="0">
              <a:buNone/>
            </a:pPr>
            <a:r>
              <a:rPr lang="en-GB" sz="1600" dirty="0">
                <a:ea typeface="+mn-lt"/>
                <a:cs typeface="+mn-lt"/>
              </a:rPr>
              <a:t>There Is tons of information that is given during an arrest those may consist of, an arresting, officer must identify themselves as the police.</a:t>
            </a:r>
          </a:p>
          <a:p>
            <a:pPr marL="0" indent="0">
              <a:buNone/>
            </a:pPr>
            <a:r>
              <a:rPr lang="en-GB" sz="1400" dirty="0">
                <a:ea typeface="+mn-lt"/>
                <a:cs typeface="+mn-lt"/>
              </a:rPr>
              <a:t>They must inform you of your arrest taking place.</a:t>
            </a:r>
            <a:endParaRPr lang="en-GB" sz="1400"/>
          </a:p>
          <a:p>
            <a:pPr marL="0" indent="0">
              <a:buNone/>
            </a:pPr>
            <a:r>
              <a:rPr lang="en-GB" sz="1400" dirty="0">
                <a:ea typeface="+mn-lt"/>
                <a:cs typeface="+mn-lt"/>
              </a:rPr>
              <a:t>It is necessary for them to inform you of the crime that they believe you to have committed.</a:t>
            </a:r>
            <a:endParaRPr lang="en-GB" sz="1400"/>
          </a:p>
          <a:p>
            <a:pPr marL="0" indent="0">
              <a:buNone/>
            </a:pPr>
            <a:r>
              <a:rPr lang="en-GB" sz="1400" dirty="0">
                <a:ea typeface="+mn-lt"/>
                <a:cs typeface="+mn-lt"/>
              </a:rPr>
              <a:t>They must explain why they consider it necessary to arrest you.</a:t>
            </a:r>
            <a:endParaRPr lang="en-GB" sz="1400"/>
          </a:p>
          <a:p>
            <a:pPr marL="0" indent="0">
              <a:buNone/>
            </a:pPr>
            <a:r>
              <a:rPr lang="en-GB" sz="1400" dirty="0">
                <a:ea typeface="+mn-lt"/>
                <a:cs typeface="+mn-lt"/>
              </a:rPr>
              <a:t>They must tell you that you are not free to leave</a:t>
            </a:r>
            <a:endParaRPr lang="en-GB" sz="1400" dirty="0"/>
          </a:p>
          <a:p>
            <a:pPr marL="0" indent="0">
              <a:buNone/>
            </a:pPr>
            <a:r>
              <a:rPr lang="en-GB" sz="1600" b="1" dirty="0">
                <a:ea typeface="+mn-lt"/>
                <a:cs typeface="+mn-lt"/>
              </a:rPr>
              <a:t>HNK solicitors</a:t>
            </a:r>
            <a:r>
              <a:rPr lang="en-GB" sz="1600" dirty="0">
                <a:ea typeface="+mn-lt"/>
                <a:cs typeface="+mn-lt"/>
              </a:rPr>
              <a:t> (2025)</a:t>
            </a:r>
          </a:p>
        </p:txBody>
      </p:sp>
    </p:spTree>
    <p:extLst>
      <p:ext uri="{BB962C8B-B14F-4D97-AF65-F5344CB8AC3E}">
        <p14:creationId xmlns:p14="http://schemas.microsoft.com/office/powerpoint/2010/main" val="11977203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2D1460-1BB5-2351-E4DD-A71112D6A6C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ea typeface="+mj-lt"/>
                <a:cs typeface="+mj-lt"/>
              </a:rPr>
              <a:t>Necessity Test</a:t>
            </a:r>
            <a:endParaRPr lang="en-US" sz="4000">
              <a:solidFill>
                <a:srgbClr val="FFFFFF"/>
              </a:solidFill>
              <a:ea typeface="+mj-lt"/>
              <a:cs typeface="+mj-lt"/>
            </a:endParaRPr>
          </a:p>
        </p:txBody>
      </p:sp>
      <p:sp>
        <p:nvSpPr>
          <p:cNvPr id="3" name="Content Placeholder 2">
            <a:extLst>
              <a:ext uri="{FF2B5EF4-FFF2-40B4-BE49-F238E27FC236}">
                <a16:creationId xmlns:a16="http://schemas.microsoft.com/office/drawing/2014/main" id="{6E70EB37-27EA-6AB9-CD13-A53ED8E67E55}"/>
              </a:ext>
            </a:extLst>
          </p:cNvPr>
          <p:cNvSpPr>
            <a:spLocks noGrp="1"/>
          </p:cNvSpPr>
          <p:nvPr>
            <p:ph idx="1"/>
          </p:nvPr>
        </p:nvSpPr>
        <p:spPr>
          <a:xfrm>
            <a:off x="4306167" y="16435"/>
            <a:ext cx="7493192" cy="6741799"/>
          </a:xfrm>
        </p:spPr>
        <p:txBody>
          <a:bodyPr vert="horz" lIns="91440" tIns="45720" rIns="91440" bIns="45720" rtlCol="0" anchor="ctr">
            <a:normAutofit/>
          </a:bodyPr>
          <a:lstStyle/>
          <a:p>
            <a:pPr marL="0" indent="0">
              <a:buNone/>
            </a:pPr>
            <a:r>
              <a:rPr lang="en-GB" sz="1400" dirty="0"/>
              <a:t>A test used after you have been arrested without a warrant if the officer believes that you are committing, have committed or are about to commit an offence, the police must believe this arrest is necessary, </a:t>
            </a:r>
            <a:r>
              <a:rPr lang="en-GB" sz="1400" b="1" dirty="0"/>
              <a:t>Liberty</a:t>
            </a:r>
            <a:r>
              <a:rPr lang="en-GB" sz="1400" dirty="0"/>
              <a:t> (2025)</a:t>
            </a:r>
          </a:p>
          <a:p>
            <a:pPr marL="0" indent="0">
              <a:buNone/>
            </a:pPr>
            <a:endParaRPr lang="en-GB" sz="1400"/>
          </a:p>
          <a:p>
            <a:pPr marL="0" indent="0">
              <a:buNone/>
            </a:pPr>
            <a:r>
              <a:rPr lang="en-GB" sz="1400" u="sng" dirty="0"/>
              <a:t>These are some examples a police officer will judge to consider the arrest necessary</a:t>
            </a:r>
          </a:p>
          <a:p>
            <a:pPr>
              <a:buNone/>
            </a:pPr>
            <a:r>
              <a:rPr lang="en-GB" sz="1400" i="1" dirty="0">
                <a:ea typeface="+mn-lt"/>
                <a:cs typeface="+mn-lt"/>
              </a:rPr>
              <a:t>A)Receive the person's name; </a:t>
            </a:r>
            <a:endParaRPr lang="en-GB" sz="1400" dirty="0"/>
          </a:p>
          <a:p>
            <a:pPr>
              <a:buNone/>
            </a:pPr>
            <a:r>
              <a:rPr lang="en-GB" sz="1400" i="1" dirty="0">
                <a:ea typeface="+mn-lt"/>
                <a:cs typeface="+mn-lt"/>
              </a:rPr>
              <a:t>b) Receive the person's address;</a:t>
            </a:r>
            <a:endParaRPr lang="en-GB" sz="1400" dirty="0"/>
          </a:p>
          <a:p>
            <a:pPr>
              <a:buNone/>
            </a:pPr>
            <a:r>
              <a:rPr lang="en-GB" sz="1400" i="1" dirty="0">
                <a:ea typeface="+mn-lt"/>
                <a:cs typeface="+mn-lt"/>
              </a:rPr>
              <a:t>c) Prevent physical harm to self or another or suffering physical injury;</a:t>
            </a:r>
            <a:endParaRPr lang="en-GB" sz="1400" dirty="0"/>
          </a:p>
          <a:p>
            <a:pPr>
              <a:buNone/>
            </a:pPr>
            <a:r>
              <a:rPr lang="en-GB" sz="1400" i="1" dirty="0">
                <a:ea typeface="+mn-lt"/>
                <a:cs typeface="+mn-lt"/>
              </a:rPr>
              <a:t>d) Prevent loss of or damage to property;</a:t>
            </a:r>
            <a:endParaRPr lang="en-GB" sz="1400" dirty="0"/>
          </a:p>
          <a:p>
            <a:pPr>
              <a:buNone/>
            </a:pPr>
            <a:r>
              <a:rPr lang="en-GB" sz="1400" i="1" dirty="0">
                <a:ea typeface="+mn-lt"/>
                <a:cs typeface="+mn-lt"/>
              </a:rPr>
              <a:t>e) Prevent an offence against public decency;</a:t>
            </a:r>
            <a:endParaRPr lang="en-GB" sz="1400" dirty="0"/>
          </a:p>
          <a:p>
            <a:pPr>
              <a:buNone/>
            </a:pPr>
            <a:r>
              <a:rPr lang="en-GB" sz="1400" i="1" dirty="0">
                <a:ea typeface="+mn-lt"/>
                <a:cs typeface="+mn-lt"/>
              </a:rPr>
              <a:t>f) Prevent an unlawful obstruction of the highway;</a:t>
            </a:r>
            <a:endParaRPr lang="en-GB" sz="1400" dirty="0"/>
          </a:p>
          <a:p>
            <a:pPr>
              <a:buNone/>
            </a:pPr>
            <a:r>
              <a:rPr lang="en-GB" sz="1400" i="1" dirty="0">
                <a:ea typeface="+mn-lt"/>
                <a:cs typeface="+mn-lt"/>
              </a:rPr>
              <a:t>g) Protect a child or vulnerable person;</a:t>
            </a:r>
            <a:endParaRPr lang="en-GB" sz="1400" dirty="0"/>
          </a:p>
          <a:p>
            <a:pPr>
              <a:buNone/>
            </a:pPr>
            <a:r>
              <a:rPr lang="en-GB" sz="1400" i="1" dirty="0">
                <a:ea typeface="+mn-lt"/>
                <a:cs typeface="+mn-lt"/>
              </a:rPr>
              <a:t>h) Prevent any prosecution being hindered by the disappearance of the person in question;</a:t>
            </a:r>
            <a:endParaRPr lang="en-GB" sz="1400" dirty="0"/>
          </a:p>
          <a:p>
            <a:pPr>
              <a:buNone/>
            </a:pPr>
            <a:r>
              <a:rPr lang="en-GB" sz="1400" i="1" dirty="0" err="1">
                <a:ea typeface="+mn-lt"/>
                <a:cs typeface="+mn-lt"/>
              </a:rPr>
              <a:t>i</a:t>
            </a:r>
            <a:r>
              <a:rPr lang="en-GB" sz="1400" i="1" dirty="0">
                <a:ea typeface="+mn-lt"/>
                <a:cs typeface="+mn-lt"/>
              </a:rPr>
              <a:t>) Allow a prompt and effective investigation of the offence or of the conduct of the person in question.</a:t>
            </a:r>
            <a:endParaRPr lang="en-GB" sz="1400" dirty="0"/>
          </a:p>
          <a:p>
            <a:pPr>
              <a:buNone/>
            </a:pPr>
            <a:r>
              <a:rPr lang="en-GB" sz="1400" b="1" dirty="0"/>
              <a:t>Hennah Haywood Law </a:t>
            </a:r>
            <a:r>
              <a:rPr lang="en-GB" sz="1400" dirty="0"/>
              <a:t>(2021)</a:t>
            </a:r>
          </a:p>
          <a:p>
            <a:pPr marL="0" indent="0">
              <a:buNone/>
            </a:pPr>
            <a:endParaRPr lang="en-GB" sz="1400"/>
          </a:p>
        </p:txBody>
      </p:sp>
    </p:spTree>
    <p:extLst>
      <p:ext uri="{BB962C8B-B14F-4D97-AF65-F5344CB8AC3E}">
        <p14:creationId xmlns:p14="http://schemas.microsoft.com/office/powerpoint/2010/main" val="1362281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5BFA-F67E-6713-0A15-2C0B7E5DC2F7}"/>
              </a:ext>
            </a:extLst>
          </p:cNvPr>
          <p:cNvSpPr>
            <a:spLocks noGrp="1"/>
          </p:cNvSpPr>
          <p:nvPr>
            <p:ph type="title"/>
          </p:nvPr>
        </p:nvSpPr>
        <p:spPr/>
        <p:txBody>
          <a:bodyPr/>
          <a:lstStyle/>
          <a:p>
            <a:r>
              <a:rPr lang="en-GB" dirty="0"/>
              <a:t>The impact on suspects and prisoner's rights</a:t>
            </a:r>
          </a:p>
        </p:txBody>
      </p:sp>
      <p:sp>
        <p:nvSpPr>
          <p:cNvPr id="3" name="Content Placeholder 2">
            <a:extLst>
              <a:ext uri="{FF2B5EF4-FFF2-40B4-BE49-F238E27FC236}">
                <a16:creationId xmlns:a16="http://schemas.microsoft.com/office/drawing/2014/main" id="{53BA361D-DF88-DC31-030C-6064B17DB21F}"/>
              </a:ext>
            </a:extLst>
          </p:cNvPr>
          <p:cNvSpPr>
            <a:spLocks noGrp="1"/>
          </p:cNvSpPr>
          <p:nvPr>
            <p:ph idx="1"/>
          </p:nvPr>
        </p:nvSpPr>
        <p:spPr/>
        <p:txBody>
          <a:bodyPr vert="horz" lIns="91440" tIns="45720" rIns="91440" bIns="45720" rtlCol="0" anchor="t">
            <a:normAutofit/>
          </a:bodyPr>
          <a:lstStyle/>
          <a:p>
            <a:r>
              <a:rPr lang="en-GB" sz="2000" dirty="0"/>
              <a:t>From</a:t>
            </a:r>
            <a:r>
              <a:rPr lang="en-GB" sz="2000" b="1" dirty="0"/>
              <a:t> Bindman's</a:t>
            </a:r>
            <a:r>
              <a:rPr lang="en-GB" sz="2000" dirty="0"/>
              <a:t> (2025)"</a:t>
            </a:r>
            <a:r>
              <a:rPr lang="en-GB" sz="2000" i="1" dirty="0">
                <a:ea typeface="+mn-lt"/>
                <a:cs typeface="+mn-lt"/>
              </a:rPr>
              <a:t>If you are arrested and detained you will have a right to contact a solicitor to represent and advise you and have them present in an interview except in the most exceptional circumstances</a:t>
            </a:r>
            <a:r>
              <a:rPr lang="en-GB" sz="2000" dirty="0">
                <a:ea typeface="+mn-lt"/>
                <a:cs typeface="+mn-lt"/>
              </a:rPr>
              <a:t>."</a:t>
            </a:r>
          </a:p>
          <a:p>
            <a:endParaRPr lang="en-GB" sz="2000" dirty="0"/>
          </a:p>
          <a:p>
            <a:r>
              <a:rPr lang="en-GB" sz="2000" dirty="0">
                <a:ea typeface="+mn-lt"/>
                <a:cs typeface="+mn-lt"/>
              </a:rPr>
              <a:t>Anyone in custody is allowed the right to information about the offence, providing enough information for them to understand the nature of such offence and the reason why they were suspected and then arrested, </a:t>
            </a:r>
            <a:r>
              <a:rPr lang="en-GB" sz="2000" b="1" dirty="0">
                <a:ea typeface="+mn-lt"/>
                <a:cs typeface="+mn-lt"/>
              </a:rPr>
              <a:t>Home Office </a:t>
            </a:r>
            <a:r>
              <a:rPr lang="en-GB" sz="2000" dirty="0">
                <a:ea typeface="+mn-lt"/>
                <a:cs typeface="+mn-lt"/>
              </a:rPr>
              <a:t>(2023)</a:t>
            </a:r>
          </a:p>
          <a:p>
            <a:endParaRPr lang="en-GB" sz="2000" dirty="0">
              <a:ea typeface="+mn-lt"/>
              <a:cs typeface="+mn-lt"/>
            </a:endParaRPr>
          </a:p>
        </p:txBody>
      </p:sp>
    </p:spTree>
    <p:extLst>
      <p:ext uri="{BB962C8B-B14F-4D97-AF65-F5344CB8AC3E}">
        <p14:creationId xmlns:p14="http://schemas.microsoft.com/office/powerpoint/2010/main" val="4134805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3154DC-32F9-9691-3005-B35F1AE1120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How has the code progressed over time</a:t>
            </a:r>
          </a:p>
        </p:txBody>
      </p:sp>
      <p:graphicFrame>
        <p:nvGraphicFramePr>
          <p:cNvPr id="35" name="Content Placeholder 2">
            <a:extLst>
              <a:ext uri="{FF2B5EF4-FFF2-40B4-BE49-F238E27FC236}">
                <a16:creationId xmlns:a16="http://schemas.microsoft.com/office/drawing/2014/main" id="{649553EF-BC96-1CD2-B5B0-DF8D13C68C52}"/>
              </a:ext>
            </a:extLst>
          </p:cNvPr>
          <p:cNvGraphicFramePr>
            <a:graphicFrameLocks noGrp="1"/>
          </p:cNvGraphicFramePr>
          <p:nvPr>
            <p:ph idx="1"/>
            <p:extLst>
              <p:ext uri="{D42A27DB-BD31-4B8C-83A1-F6EECF244321}">
                <p14:modId xmlns:p14="http://schemas.microsoft.com/office/powerpoint/2010/main" val="258223645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1288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5" name="Rectangle 14">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2F21D-976E-8691-5F5E-11BF376466D2}"/>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Case Law</a:t>
            </a:r>
          </a:p>
        </p:txBody>
      </p:sp>
      <p:pic>
        <p:nvPicPr>
          <p:cNvPr id="5" name="Content Placeholder 4" descr="West Midlands Police chief ...">
            <a:extLst>
              <a:ext uri="{FF2B5EF4-FFF2-40B4-BE49-F238E27FC236}">
                <a16:creationId xmlns:a16="http://schemas.microsoft.com/office/drawing/2014/main" id="{06601E6E-979E-17A3-E3EE-B73BC21ECB88}"/>
              </a:ext>
            </a:extLst>
          </p:cNvPr>
          <p:cNvPicPr>
            <a:picLocks noChangeAspect="1"/>
          </p:cNvPicPr>
          <p:nvPr/>
        </p:nvPicPr>
        <p:blipFill>
          <a:blip r:embed="rId2"/>
          <a:stretch>
            <a:fillRect/>
          </a:stretch>
        </p:blipFill>
        <p:spPr>
          <a:xfrm>
            <a:off x="3662760" y="1935636"/>
            <a:ext cx="5984895" cy="3396710"/>
          </a:xfrm>
          <a:prstGeom prst="rect">
            <a:avLst/>
          </a:prstGeom>
        </p:spPr>
      </p:pic>
      <p:sp>
        <p:nvSpPr>
          <p:cNvPr id="10" name="Content Placeholder 9">
            <a:extLst>
              <a:ext uri="{FF2B5EF4-FFF2-40B4-BE49-F238E27FC236}">
                <a16:creationId xmlns:a16="http://schemas.microsoft.com/office/drawing/2014/main" id="{ABA6D16F-4BC7-9BFB-D24F-568C2D1D9CDA}"/>
              </a:ext>
            </a:extLst>
          </p:cNvPr>
          <p:cNvSpPr>
            <a:spLocks noGrp="1"/>
          </p:cNvSpPr>
          <p:nvPr>
            <p:ph idx="1"/>
          </p:nvPr>
        </p:nvSpPr>
        <p:spPr>
          <a:xfrm>
            <a:off x="8130833" y="837079"/>
            <a:ext cx="3291839" cy="830453"/>
          </a:xfrm>
        </p:spPr>
        <p:txBody>
          <a:bodyPr vert="horz" lIns="91440" tIns="45720" rIns="91440" bIns="45720" rtlCol="0" anchor="ctr">
            <a:normAutofit/>
          </a:bodyPr>
          <a:lstStyle/>
          <a:p>
            <a:pPr marL="0" indent="0">
              <a:buNone/>
            </a:pPr>
            <a:r>
              <a:rPr lang="en-US" sz="1700" b="1" u="sng">
                <a:solidFill>
                  <a:srgbClr val="FFFFFF"/>
                </a:solidFill>
              </a:rPr>
              <a:t>Richardson v Chief Constable of West Midlands Police</a:t>
            </a:r>
            <a:r>
              <a:rPr lang="en-US" sz="1700" b="1">
                <a:solidFill>
                  <a:srgbClr val="FFFFFF"/>
                </a:solidFill>
              </a:rPr>
              <a:t> (2011)</a:t>
            </a:r>
          </a:p>
        </p:txBody>
      </p:sp>
    </p:spTree>
    <p:extLst>
      <p:ext uri="{BB962C8B-B14F-4D97-AF65-F5344CB8AC3E}">
        <p14:creationId xmlns:p14="http://schemas.microsoft.com/office/powerpoint/2010/main" val="2224221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07AC08-9996-5A81-A2B7-6207A6782E50}"/>
              </a:ext>
            </a:extLst>
          </p:cNvPr>
          <p:cNvSpPr>
            <a:spLocks noGrp="1"/>
          </p:cNvSpPr>
          <p:nvPr>
            <p:ph type="title"/>
          </p:nvPr>
        </p:nvSpPr>
        <p:spPr>
          <a:xfrm>
            <a:off x="1383564" y="348865"/>
            <a:ext cx="9718111" cy="1576446"/>
          </a:xfrm>
        </p:spPr>
        <p:txBody>
          <a:bodyPr anchor="ctr">
            <a:normAutofit/>
          </a:bodyPr>
          <a:lstStyle/>
          <a:p>
            <a:r>
              <a:rPr lang="en-GB" sz="4000" u="sng">
                <a:solidFill>
                  <a:srgbClr val="FFFFFF"/>
                </a:solidFill>
              </a:rPr>
              <a:t>The Case</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96FED94-5E27-A37A-89BA-5095F0DE3A09}"/>
              </a:ext>
            </a:extLst>
          </p:cNvPr>
          <p:cNvGraphicFramePr>
            <a:graphicFrameLocks noGrp="1"/>
          </p:cNvGraphicFramePr>
          <p:nvPr>
            <p:ph idx="1"/>
            <p:extLst>
              <p:ext uri="{D42A27DB-BD31-4B8C-83A1-F6EECF244321}">
                <p14:modId xmlns:p14="http://schemas.microsoft.com/office/powerpoint/2010/main" val="259668638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1166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a presentation&#10;&#10;AI-generated content may be incorrect.">
            <a:extLst>
              <a:ext uri="{FF2B5EF4-FFF2-40B4-BE49-F238E27FC236}">
                <a16:creationId xmlns:a16="http://schemas.microsoft.com/office/drawing/2014/main" id="{15F9EF18-3D71-C855-5FC0-1C41793E059D}"/>
              </a:ext>
            </a:extLst>
          </p:cNvPr>
          <p:cNvPicPr>
            <a:picLocks noChangeAspect="1"/>
          </p:cNvPicPr>
          <p:nvPr/>
        </p:nvPicPr>
        <p:blipFill>
          <a:blip r:embed="rId2"/>
          <a:stretch>
            <a:fillRect/>
          </a:stretch>
        </p:blipFill>
        <p:spPr>
          <a:xfrm>
            <a:off x="3562716" y="5494"/>
            <a:ext cx="4949336" cy="6847010"/>
          </a:xfrm>
          <a:prstGeom prst="rect">
            <a:avLst/>
          </a:prstGeom>
        </p:spPr>
      </p:pic>
    </p:spTree>
    <p:extLst>
      <p:ext uri="{BB962C8B-B14F-4D97-AF65-F5344CB8AC3E}">
        <p14:creationId xmlns:p14="http://schemas.microsoft.com/office/powerpoint/2010/main" val="1735265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00167-7A83-025B-7713-E13D9EDDDC27}"/>
              </a:ext>
            </a:extLst>
          </p:cNvPr>
          <p:cNvSpPr>
            <a:spLocks noGrp="1"/>
          </p:cNvSpPr>
          <p:nvPr>
            <p:ph type="title"/>
          </p:nvPr>
        </p:nvSpPr>
        <p:spPr>
          <a:xfrm>
            <a:off x="3546231" y="-138967"/>
            <a:ext cx="3434862" cy="1325563"/>
          </a:xfrm>
        </p:spPr>
        <p:txBody>
          <a:bodyPr/>
          <a:lstStyle/>
          <a:p>
            <a:r>
              <a:rPr lang="en-GB" u="sng" dirty="0"/>
              <a:t>Reference list</a:t>
            </a:r>
          </a:p>
        </p:txBody>
      </p:sp>
      <p:sp>
        <p:nvSpPr>
          <p:cNvPr id="3" name="Content Placeholder 2">
            <a:extLst>
              <a:ext uri="{FF2B5EF4-FFF2-40B4-BE49-F238E27FC236}">
                <a16:creationId xmlns:a16="http://schemas.microsoft.com/office/drawing/2014/main" id="{A6C92414-8EB0-7B53-0F30-B3A9326CBA83}"/>
              </a:ext>
            </a:extLst>
          </p:cNvPr>
          <p:cNvSpPr>
            <a:spLocks noGrp="1"/>
          </p:cNvSpPr>
          <p:nvPr>
            <p:ph idx="1"/>
          </p:nvPr>
        </p:nvSpPr>
        <p:spPr>
          <a:xfrm>
            <a:off x="111370" y="823383"/>
            <a:ext cx="12086491" cy="6039460"/>
          </a:xfrm>
        </p:spPr>
        <p:txBody>
          <a:bodyPr vert="horz" lIns="91440" tIns="45720" rIns="91440" bIns="45720" rtlCol="0" anchor="t">
            <a:noAutofit/>
          </a:bodyPr>
          <a:lstStyle/>
          <a:p>
            <a:r>
              <a:rPr lang="en-GB" sz="1100" dirty="0"/>
              <a:t>Bindman's, (2025) Available at: </a:t>
            </a:r>
            <a:r>
              <a:rPr lang="en-GB" sz="1100" dirty="0">
                <a:ea typeface="+mn-lt"/>
                <a:cs typeface="+mn-lt"/>
                <a:hlinkClick r:id="rId2"/>
              </a:rPr>
              <a:t>https://www.bindmans.com/legal-services/individual/fraud-and-white-collar-crime/investigative-interview-under-caution/#:~:text=If%20you%20are%20arrested%20and%20detained%20you,interview%20except%20in%20the%20most%20exceptional%20circumstances</a:t>
            </a:r>
            <a:r>
              <a:rPr lang="en-GB" sz="1100" dirty="0">
                <a:ea typeface="+mn-lt"/>
                <a:cs typeface="+mn-lt"/>
              </a:rPr>
              <a:t>. </a:t>
            </a:r>
            <a:endParaRPr lang="en-GB" sz="1100" dirty="0"/>
          </a:p>
          <a:p>
            <a:r>
              <a:rPr lang="en-GB" sz="1100" dirty="0"/>
              <a:t>College of Policing, (2012) </a:t>
            </a:r>
            <a:r>
              <a:rPr lang="en-GB" sz="1100" i="1" dirty="0">
                <a:ea typeface="+mn-lt"/>
                <a:cs typeface="+mn-lt"/>
              </a:rPr>
              <a:t>"ACPO Position Statement:"</a:t>
            </a:r>
            <a:r>
              <a:rPr lang="en-GB" sz="1100" dirty="0">
                <a:ea typeface="+mn-lt"/>
                <a:cs typeface="+mn-lt"/>
              </a:rPr>
              <a:t> Necessity to Arrest, p.g2 Available at:  </a:t>
            </a:r>
            <a:r>
              <a:rPr lang="en-GB" sz="1100" dirty="0">
                <a:ea typeface="+mn-lt"/>
                <a:cs typeface="+mn-lt"/>
                <a:hlinkClick r:id="rId3"/>
              </a:rPr>
              <a:t>https://library.college.police.uk/docs/APPREF/ACPO-Position-Statement-Necessity-to-Arrest.pdf</a:t>
            </a:r>
            <a:r>
              <a:rPr lang="en-GB" sz="1100" dirty="0">
                <a:ea typeface="+mn-lt"/>
                <a:cs typeface="+mn-lt"/>
              </a:rPr>
              <a:t> </a:t>
            </a:r>
            <a:endParaRPr lang="en-GB" sz="1100" dirty="0"/>
          </a:p>
          <a:p>
            <a:r>
              <a:rPr lang="en-GB" sz="1100" dirty="0"/>
              <a:t>Hennah Haywood Law, (2021) "Unlawful arrest" Available at: </a:t>
            </a:r>
            <a:r>
              <a:rPr lang="en-GB" sz="1100" dirty="0">
                <a:ea typeface="+mn-lt"/>
                <a:cs typeface="+mn-lt"/>
                <a:hlinkClick r:id="rId4"/>
              </a:rPr>
              <a:t>https://www.hh-law.uk/posts/unlawful-arrest#:~:text=h)%20Prevent%20any%20prosecution%20being,have%20a%20claim%20for%20compensation.&amp;text=Lorem%20ipsum%20dolor%20sit%20amet,Consectetur%2C%20perferendis</a:t>
            </a:r>
            <a:r>
              <a:rPr lang="en-GB" sz="1100" dirty="0">
                <a:ea typeface="+mn-lt"/>
                <a:cs typeface="+mn-lt"/>
              </a:rPr>
              <a:t>? </a:t>
            </a:r>
          </a:p>
          <a:p>
            <a:r>
              <a:rPr lang="en-GB" sz="1100" dirty="0">
                <a:ea typeface="+mn-lt"/>
                <a:cs typeface="+mn-lt"/>
              </a:rPr>
              <a:t>Hennah Haywood Law, (2025) "Unlawful arrest" Available at: </a:t>
            </a:r>
            <a:r>
              <a:rPr lang="en-GB" sz="1100" dirty="0">
                <a:ea typeface="+mn-lt"/>
                <a:cs typeface="+mn-lt"/>
                <a:hlinkClick r:id="rId5"/>
              </a:rPr>
              <a:t>https://www.hh-law.uk/police-claims/unlawful-arrest#:~:text=To%20prevent%20any%20prosecution%20got,the%20arrest%20itself%20was%20necessary</a:t>
            </a:r>
            <a:r>
              <a:rPr lang="en-GB" sz="1100" dirty="0">
                <a:ea typeface="+mn-lt"/>
                <a:cs typeface="+mn-lt"/>
              </a:rPr>
              <a:t>. </a:t>
            </a:r>
          </a:p>
          <a:p>
            <a:r>
              <a:rPr lang="en-GB" sz="1100" dirty="0"/>
              <a:t>HNK solicitors, (2025) "</a:t>
            </a:r>
            <a:r>
              <a:rPr lang="en-GB" sz="1100" i="1" dirty="0">
                <a:ea typeface="+mn-lt"/>
                <a:cs typeface="+mn-lt"/>
              </a:rPr>
              <a:t>Necessity to arrest explained</a:t>
            </a:r>
            <a:r>
              <a:rPr lang="en-GB" sz="1100" dirty="0"/>
              <a:t>", Available at: </a:t>
            </a:r>
            <a:r>
              <a:rPr lang="en-GB" sz="1100" dirty="0">
                <a:ea typeface="+mn-lt"/>
                <a:cs typeface="+mn-lt"/>
                <a:hlinkClick r:id="rId6"/>
              </a:rPr>
              <a:t>https://hnksolicitors.com/advice/necessity-to-arrest-explained/#:~:text=The%20arresting%20officer%20must%20identify,are%20not%20free%20to%20leave</a:t>
            </a:r>
            <a:r>
              <a:rPr lang="en-GB" sz="1100" dirty="0">
                <a:ea typeface="+mn-lt"/>
                <a:cs typeface="+mn-lt"/>
              </a:rPr>
              <a:t>. </a:t>
            </a:r>
          </a:p>
          <a:p>
            <a:r>
              <a:rPr lang="en-GB" sz="1100" dirty="0"/>
              <a:t>Home Office, (2023) </a:t>
            </a:r>
            <a:r>
              <a:rPr lang="en-GB" sz="1100" i="1" dirty="0"/>
              <a:t>"</a:t>
            </a:r>
            <a:r>
              <a:rPr lang="en-GB" sz="1100" i="1" dirty="0">
                <a:ea typeface="+mn-lt"/>
                <a:cs typeface="+mn-lt"/>
              </a:rPr>
              <a:t>Guidance"</a:t>
            </a:r>
            <a:r>
              <a:rPr lang="en-GB" sz="1100" dirty="0">
                <a:ea typeface="+mn-lt"/>
                <a:cs typeface="+mn-lt"/>
              </a:rPr>
              <a:t> PACE code C2023, Available at: </a:t>
            </a:r>
            <a:r>
              <a:rPr lang="en-GB" sz="1100" dirty="0">
                <a:ea typeface="+mn-lt"/>
                <a:cs typeface="+mn-lt"/>
                <a:hlinkClick r:id="rId7"/>
              </a:rPr>
              <a:t>https://www.gov.uk/government/publications/pace-code-c-2023/pace-code-c-2023-accessible#:~:text=Action%20if%20arrest%20becomes%20necessary%20*%20be,other%20detainees%20as%20required%20by%20this%20Code</a:t>
            </a:r>
            <a:r>
              <a:rPr lang="en-GB" sz="1100" dirty="0">
                <a:ea typeface="+mn-lt"/>
                <a:cs typeface="+mn-lt"/>
              </a:rPr>
              <a:t>. </a:t>
            </a:r>
            <a:endParaRPr lang="en-GB" sz="1100" dirty="0"/>
          </a:p>
          <a:p>
            <a:r>
              <a:rPr lang="en-GB" sz="1100" dirty="0"/>
              <a:t>Home Office, (2022) </a:t>
            </a:r>
            <a:r>
              <a:rPr lang="en-GB" sz="1100" i="1" dirty="0"/>
              <a:t>"Policy paper"</a:t>
            </a:r>
            <a:r>
              <a:rPr lang="en-GB" sz="1100" dirty="0"/>
              <a:t>, Code G 2012, Available at: </a:t>
            </a:r>
            <a:r>
              <a:rPr lang="en-GB" sz="1100" dirty="0">
                <a:ea typeface="+mn-lt"/>
                <a:cs typeface="+mn-lt"/>
                <a:hlinkClick r:id="rId8"/>
              </a:rPr>
              <a:t>https://www.gov.uk/government/publications/pace-code-g-2012/pace-code-g-2012-accessible</a:t>
            </a:r>
            <a:r>
              <a:rPr lang="en-GB" sz="1100" dirty="0"/>
              <a:t>  </a:t>
            </a:r>
          </a:p>
          <a:p>
            <a:r>
              <a:rPr lang="en-GB" sz="1100" dirty="0"/>
              <a:t>Liberty, (2025) </a:t>
            </a:r>
            <a:r>
              <a:rPr lang="en-GB" sz="1100" i="1" dirty="0"/>
              <a:t>"Police Powers of arrest",</a:t>
            </a:r>
            <a:r>
              <a:rPr lang="en-GB" sz="1100" dirty="0"/>
              <a:t> Available at: </a:t>
            </a:r>
            <a:r>
              <a:rPr lang="en-GB" sz="1100" dirty="0">
                <a:ea typeface="+mn-lt"/>
                <a:cs typeface="+mn-lt"/>
                <a:hlinkClick r:id="rId9"/>
              </a:rPr>
              <a:t>https://www.libertyhumanrights.org.uk/advice_information/police-powers-of-arrest-2/#page-section-12</a:t>
            </a:r>
            <a:r>
              <a:rPr lang="en-GB" sz="1100" dirty="0">
                <a:ea typeface="+mn-lt"/>
                <a:cs typeface="+mn-lt"/>
              </a:rPr>
              <a:t> </a:t>
            </a:r>
            <a:endParaRPr lang="en-GB" sz="1100" dirty="0"/>
          </a:p>
          <a:p>
            <a:r>
              <a:rPr lang="en-GB" sz="1100" dirty="0"/>
              <a:t>Ministry of justice, (2025) </a:t>
            </a:r>
            <a:r>
              <a:rPr lang="en-GB" sz="1100" i="1" dirty="0"/>
              <a:t>"</a:t>
            </a:r>
            <a:r>
              <a:rPr lang="en-GB" sz="1100" i="1" dirty="0">
                <a:ea typeface="+mn-lt"/>
                <a:cs typeface="+mn-lt"/>
              </a:rPr>
              <a:t>Accredited official statistics</a:t>
            </a:r>
            <a:r>
              <a:rPr lang="en-GB" sz="1100" i="1" dirty="0"/>
              <a:t>"</a:t>
            </a:r>
            <a:r>
              <a:rPr lang="en-GB" sz="1100" dirty="0"/>
              <a:t>, Available at: </a:t>
            </a:r>
            <a:r>
              <a:rPr lang="en-GB" sz="1100" dirty="0">
                <a:ea typeface="+mn-lt"/>
                <a:cs typeface="+mn-lt"/>
                <a:hlinkClick r:id="rId10"/>
              </a:rPr>
              <a:t>https://www.gov.uk/government/statistics/women-and-the-criminal-justice-system-2023/statistics-on-women-and-the-criminal-justice-system-2023-html#:~:text=4.2%20Arrests&amp;text=%5Bfootnote%2016%5D-,In%202023/24%2C%20720%2C500%20arrests%20were%20carried%20out%20by%20police,over%20the%20last%203%20years.&amp;text=The%20number%20of%20arrests%20has,for%20both%20males%20and%20females.&amp;text=In%202023/24%2C%20violence%20against,%25%20and%206%25%20respectively</a:t>
            </a:r>
            <a:r>
              <a:rPr lang="en-GB" sz="1100" dirty="0">
                <a:ea typeface="+mn-lt"/>
                <a:cs typeface="+mn-lt"/>
              </a:rPr>
              <a:t>). </a:t>
            </a:r>
          </a:p>
          <a:p>
            <a:r>
              <a:rPr lang="en-GB" sz="1100" dirty="0"/>
              <a:t>Ministry of justice, (2025) </a:t>
            </a:r>
            <a:r>
              <a:rPr lang="en-GB" sz="1100" i="1" dirty="0"/>
              <a:t>"Accredited official statistics"</a:t>
            </a:r>
            <a:r>
              <a:rPr lang="en-GB" sz="1100" dirty="0"/>
              <a:t>, Available at: </a:t>
            </a:r>
            <a:r>
              <a:rPr lang="en-GB" sz="1100" dirty="0">
                <a:hlinkClick r:id="rId10"/>
              </a:rPr>
              <a:t>https://www.gov.uk/government/statistics/women-and-the-criminal-justice-system-2023/statistics-on-women-and-the-criminal-justice-system-2023-html#:~:text=4.2%20Arrests&amp;text=%5Bfootnote%2016%5D-,In%202023/24%2C%20720%2C500%20arrests%20were%20carried%20out%20by%20police,over%20the%20last%203%20years.&amp;text=The%20number%20of%20arrests%20has,for%20both%20males%20and%20females.&amp;text=In%202023/24%2C%20violence%20against,%25%20and%206%25%20respectively</a:t>
            </a:r>
            <a:r>
              <a:rPr lang="en-GB" sz="1100" dirty="0"/>
              <a:t>). </a:t>
            </a:r>
            <a:endParaRPr lang="en-US" sz="1100"/>
          </a:p>
          <a:p>
            <a:r>
              <a:rPr lang="en-GB" sz="1100" dirty="0"/>
              <a:t>Nelsons, (2025)</a:t>
            </a:r>
            <a:r>
              <a:rPr lang="en-GB" sz="1100" i="1" dirty="0"/>
              <a:t> "Is It Wrongful Arrest When A Voluntary Interview Has Been Offered?"</a:t>
            </a:r>
            <a:r>
              <a:rPr lang="en-GB" sz="1100" dirty="0"/>
              <a:t> Available at: </a:t>
            </a:r>
            <a:r>
              <a:rPr lang="en-GB" sz="1100" dirty="0">
                <a:ea typeface="+mn-lt"/>
                <a:cs typeface="+mn-lt"/>
                <a:hlinkClick r:id="rId11"/>
              </a:rPr>
              <a:t>https://www.nelsonslaw.co.uk/is-it-wrongful-arrest-when-a-voluntary-interview-has-been-offered/#:~:text=Share%20this,Unlawful%20Arrest</a:t>
            </a:r>
            <a:r>
              <a:rPr lang="en-GB" sz="1100" dirty="0">
                <a:ea typeface="+mn-lt"/>
                <a:cs typeface="+mn-lt"/>
              </a:rPr>
              <a:t> </a:t>
            </a:r>
          </a:p>
          <a:p>
            <a:r>
              <a:rPr lang="en-GB" sz="1100" dirty="0"/>
              <a:t>Nottingham Criminal Justice Research, (2023) Available at: </a:t>
            </a:r>
            <a:r>
              <a:rPr lang="en-GB" sz="1100" dirty="0">
                <a:ea typeface="+mn-lt"/>
                <a:cs typeface="+mn-lt"/>
                <a:hlinkClick r:id="rId12"/>
              </a:rPr>
              <a:t>https://www.nottingham.ac.uk/research/groups/criminal-justice-research-centre/documents/analysis-of-custody-record-data-final-report-october-2023-002.pdf</a:t>
            </a:r>
            <a:r>
              <a:rPr lang="en-GB" sz="1100" dirty="0">
                <a:ea typeface="+mn-lt"/>
                <a:cs typeface="+mn-lt"/>
              </a:rPr>
              <a:t> </a:t>
            </a:r>
            <a:endParaRPr lang="en-GB" sz="1100"/>
          </a:p>
        </p:txBody>
      </p:sp>
    </p:spTree>
    <p:extLst>
      <p:ext uri="{BB962C8B-B14F-4D97-AF65-F5344CB8AC3E}">
        <p14:creationId xmlns:p14="http://schemas.microsoft.com/office/powerpoint/2010/main" val="36634621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Policing and the Criminal Justice System Presentation</vt:lpstr>
      <vt:lpstr>What is Code G?</vt:lpstr>
      <vt:lpstr>Necessity Test</vt:lpstr>
      <vt:lpstr>The impact on suspects and prisoner's rights</vt:lpstr>
      <vt:lpstr>How has the code progressed over time</vt:lpstr>
      <vt:lpstr>Case Law</vt:lpstr>
      <vt:lpstr>The Case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386</cp:revision>
  <dcterms:created xsi:type="dcterms:W3CDTF">2025-07-18T11:28:36Z</dcterms:created>
  <dcterms:modified xsi:type="dcterms:W3CDTF">2025-07-18T16:39:11Z</dcterms:modified>
</cp:coreProperties>
</file>