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64" r:id="rId3"/>
    <p:sldId id="257" r:id="rId4"/>
    <p:sldId id="263" r:id="rId5"/>
    <p:sldId id="258" r:id="rId6"/>
    <p:sldId id="259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zia Ahmed (1813330)" userId="S::1813330@student.uwtsd.ac.uk::b29d4d18-f895-4221-8fb3-1351f064413b" providerId="AD" clId="Web-{A7388C2A-4EEF-4C2C-B667-B985B7C70D23}"/>
    <pc:docChg chg="addSld delSld">
      <pc:chgData name="Shahzia Ahmed (1813330)" userId="S::1813330@student.uwtsd.ac.uk::b29d4d18-f895-4221-8fb3-1351f064413b" providerId="AD" clId="Web-{A7388C2A-4EEF-4C2C-B667-B985B7C70D23}" dt="2019-01-30T11:36:04.937" v="1"/>
      <pc:docMkLst>
        <pc:docMk/>
      </pc:docMkLst>
      <pc:sldChg chg="add del replId">
        <pc:chgData name="Shahzia Ahmed (1813330)" userId="S::1813330@student.uwtsd.ac.uk::b29d4d18-f895-4221-8fb3-1351f064413b" providerId="AD" clId="Web-{A7388C2A-4EEF-4C2C-B667-B985B7C70D23}" dt="2019-01-30T11:36:04.937" v="1"/>
        <pc:sldMkLst>
          <pc:docMk/>
          <pc:sldMk cId="2028885927" sldId="263"/>
        </pc:sldMkLst>
      </pc:sldChg>
    </pc:docChg>
  </pc:docChgLst>
  <pc:docChgLst>
    <pc:chgData name="Shahzia Ahmed (1813330)" userId="S::1813330@student.uwtsd.ac.uk::b29d4d18-f895-4221-8fb3-1351f064413b" providerId="AD" clId="Web-{A818BAAE-7F54-4959-8ECB-2B10B9C55FC4}"/>
    <pc:docChg chg="addSld">
      <pc:chgData name="Shahzia Ahmed (1813330)" userId="S::1813330@student.uwtsd.ac.uk::b29d4d18-f895-4221-8fb3-1351f064413b" providerId="AD" clId="Web-{A818BAAE-7F54-4959-8ECB-2B10B9C55FC4}" dt="2019-02-07T11:39:08.478" v="0"/>
      <pc:docMkLst>
        <pc:docMk/>
      </pc:docMkLst>
      <pc:sldChg chg="new">
        <pc:chgData name="Shahzia Ahmed (1813330)" userId="S::1813330@student.uwtsd.ac.uk::b29d4d18-f895-4221-8fb3-1351f064413b" providerId="AD" clId="Web-{A818BAAE-7F54-4959-8ECB-2B10B9C55FC4}" dt="2019-02-07T11:39:08.478" v="0"/>
        <pc:sldMkLst>
          <pc:docMk/>
          <pc:sldMk cId="3931620762" sldId="263"/>
        </pc:sldMkLst>
      </pc:sldChg>
    </pc:docChg>
  </pc:docChgLst>
  <pc:docChgLst>
    <pc:chgData name="Florin-ionut Panait (1813606)" userId="S::1813606@student.uwtsd.ac.uk::5b5e6a83-1c03-43eb-ae07-b0352b834465" providerId="AD" clId="Web-{FFA48C5A-00FA-FF87-6C3D-288A473623EA}"/>
    <pc:docChg chg="modSld">
      <pc:chgData name="Florin-ionut Panait (1813606)" userId="S::1813606@student.uwtsd.ac.uk::5b5e6a83-1c03-43eb-ae07-b0352b834465" providerId="AD" clId="Web-{FFA48C5A-00FA-FF87-6C3D-288A473623EA}" dt="2019-01-30T19:41:18.406" v="5" actId="20577"/>
      <pc:docMkLst>
        <pc:docMk/>
      </pc:docMkLst>
      <pc:sldChg chg="modSp">
        <pc:chgData name="Florin-ionut Panait (1813606)" userId="S::1813606@student.uwtsd.ac.uk::5b5e6a83-1c03-43eb-ae07-b0352b834465" providerId="AD" clId="Web-{FFA48C5A-00FA-FF87-6C3D-288A473623EA}" dt="2019-01-30T19:41:18.406" v="4" actId="20577"/>
        <pc:sldMkLst>
          <pc:docMk/>
          <pc:sldMk cId="840034239" sldId="257"/>
        </pc:sldMkLst>
        <pc:spChg chg="mod">
          <ac:chgData name="Florin-ionut Panait (1813606)" userId="S::1813606@student.uwtsd.ac.uk::5b5e6a83-1c03-43eb-ae07-b0352b834465" providerId="AD" clId="Web-{FFA48C5A-00FA-FF87-6C3D-288A473623EA}" dt="2019-01-30T19:41:18.406" v="4" actId="20577"/>
          <ac:spMkLst>
            <pc:docMk/>
            <pc:sldMk cId="840034239" sldId="257"/>
            <ac:spMk id="3" creationId="{F24D73E7-7F65-491A-B8DD-9015152B190E}"/>
          </ac:spMkLst>
        </pc:spChg>
      </pc:sldChg>
    </pc:docChg>
  </pc:docChgLst>
  <pc:docChgLst>
    <pc:chgData name="Shahzia Ahmed (1813330)" userId="S::1813330@student.uwtsd.ac.uk::b29d4d18-f895-4221-8fb3-1351f064413b" providerId="AD" clId="Web-{D2D17C63-7EFA-6233-1943-A90AC4AAE8FE}"/>
    <pc:docChg chg="addSld modSld">
      <pc:chgData name="Shahzia Ahmed (1813330)" userId="S::1813330@student.uwtsd.ac.uk::b29d4d18-f895-4221-8fb3-1351f064413b" providerId="AD" clId="Web-{D2D17C63-7EFA-6233-1943-A90AC4AAE8FE}" dt="2019-03-01T21:46:32.548" v="37" actId="20577"/>
      <pc:docMkLst>
        <pc:docMk/>
      </pc:docMkLst>
      <pc:sldChg chg="modSp new">
        <pc:chgData name="Shahzia Ahmed (1813330)" userId="S::1813330@student.uwtsd.ac.uk::b29d4d18-f895-4221-8fb3-1351f064413b" providerId="AD" clId="Web-{D2D17C63-7EFA-6233-1943-A90AC4AAE8FE}" dt="2019-03-01T21:46:32.548" v="37" actId="20577"/>
        <pc:sldMkLst>
          <pc:docMk/>
          <pc:sldMk cId="2917240171" sldId="264"/>
        </pc:sldMkLst>
        <pc:spChg chg="mod">
          <ac:chgData name="Shahzia Ahmed (1813330)" userId="S::1813330@student.uwtsd.ac.uk::b29d4d18-f895-4221-8fb3-1351f064413b" providerId="AD" clId="Web-{D2D17C63-7EFA-6233-1943-A90AC4AAE8FE}" dt="2019-03-01T21:46:32.548" v="37" actId="20577"/>
          <ac:spMkLst>
            <pc:docMk/>
            <pc:sldMk cId="2917240171" sldId="264"/>
            <ac:spMk id="2" creationId="{1DCA975A-B6E9-4980-8A84-74B183DF351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2186-011-9060-y" TargetMode="External"/><Relationship Id="rId2" Type="http://schemas.openxmlformats.org/officeDocument/2006/relationships/hyperlink" Target="https://help.open.ac.uk/pd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cholar.google.com/scholar?rlz=1C1GCEA_enGB838GB838&amp;um=1&amp;ie=UTF-8&amp;lr&amp;q=related:v-Vx1qw936i8pM:scholar.google.com/" TargetMode="External"/><Relationship Id="rId4" Type="http://schemas.openxmlformats.org/officeDocument/2006/relationships/hyperlink" Target="https://scholar.google.com/scholar?rlz=1C1GCEA_enGB838GB838&amp;um=1&amp;ie=UTF-8&amp;lr&amp;cites=121685125307198273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Personal development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Sarah Jane</a:t>
            </a:r>
          </a:p>
        </p:txBody>
      </p:sp>
    </p:spTree>
    <p:extLst>
      <p:ext uri="{BB962C8B-B14F-4D97-AF65-F5344CB8AC3E}">
        <p14:creationId xmlns:p14="http://schemas.microsoft.com/office/powerpoint/2010/main" val="1627197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A975A-B6E9-4980-8A84-74B183DF35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800"/>
              <a:t>Presentation </a:t>
            </a:r>
            <a:br>
              <a:rPr lang="en-US" sz="4800"/>
            </a:br>
            <a:r>
              <a:rPr lang="en-US" sz="4800"/>
              <a:t>by SHAHZIA </a:t>
            </a:r>
            <a:br>
              <a:rPr lang="en-US" sz="4800"/>
            </a:br>
            <a:r>
              <a:rPr lang="en-US" sz="4800"/>
              <a:t>ELENA</a:t>
            </a:r>
            <a:br>
              <a:rPr lang="en-US" sz="4800"/>
            </a:br>
            <a:r>
              <a:rPr lang="en-US" sz="4800"/>
              <a:t>EMINE</a:t>
            </a:r>
            <a:br>
              <a:rPr lang="en-US" sz="4800"/>
            </a:br>
            <a:r>
              <a:rPr lang="en-US" sz="4800"/>
              <a:t>FLORIN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0C370E-025C-452E-8FCD-A3E1EC55E4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1708" y="4682062"/>
            <a:ext cx="9071240" cy="762774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BUISNESS SKILLS FOR THE INTERNATIONAL HOTEL INDUSTRY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240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0B1F1-2919-4108-8113-EDBFB1D91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982" y="559467"/>
            <a:ext cx="10058400" cy="13716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Summary of Sarah Jane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Sarah Jane is an accumulation of all our groups goals aspirations </a:t>
            </a:r>
          </a:p>
          <a:p>
            <a:r>
              <a:rPr lang="en-GB" dirty="0" smtClean="0"/>
              <a:t>We have as a group evaluated the our PDP plans and combined the plans to create a unique plane for an alias named Sarah Jane.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034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79FF9-596C-4609-8072-DF0DCE31F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CAREER GOALS</a:t>
            </a:r>
            <a:br>
              <a:rPr lang="en-US" dirty="0"/>
            </a:b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24D73E7-7F65-491A-B8DD-9015152B19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Sarah is 18 years old, she has decided she would like to embark on a career in the hospitality and tourism industry, she makes an appointment with her careers advisor.</a:t>
            </a:r>
          </a:p>
          <a:p>
            <a:r>
              <a:rPr lang="en-US" dirty="0"/>
              <a:t>Sarah discusses her options and decides she would best be suited to continue her education </a:t>
            </a:r>
          </a:p>
          <a:p>
            <a:r>
              <a:rPr lang="en-US" dirty="0"/>
              <a:t>She makes several applications and waits</a:t>
            </a:r>
          </a:p>
          <a:p>
            <a:r>
              <a:rPr lang="en-US" dirty="0"/>
              <a:t>She's offered several interviews and attends</a:t>
            </a:r>
          </a:p>
          <a:p>
            <a:r>
              <a:rPr lang="en-US" dirty="0"/>
              <a:t>She's offered a place on a International hotel management degree and decides this is the degree for her and accepts the place.</a:t>
            </a:r>
          </a:p>
        </p:txBody>
      </p:sp>
    </p:spTree>
    <p:extLst>
      <p:ext uri="{BB962C8B-B14F-4D97-AF65-F5344CB8AC3E}">
        <p14:creationId xmlns:p14="http://schemas.microsoft.com/office/powerpoint/2010/main" val="3931620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CF2C0-0A38-4FC7-A4BF-AE0AC8D9A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Defining goals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1B424-0B14-410C-A5E0-703CC01B0B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Sarah establishes a goal set </a:t>
            </a:r>
            <a:endParaRPr lang="en-US"/>
          </a:p>
          <a:p>
            <a:r>
              <a:rPr lang="en-US" dirty="0"/>
              <a:t>She wants to work in a management role within a large hotel</a:t>
            </a:r>
          </a:p>
          <a:p>
            <a:r>
              <a:rPr lang="en-US" dirty="0"/>
              <a:t>She feels she would best be suited serving and communicating with the public</a:t>
            </a:r>
          </a:p>
          <a:p>
            <a:r>
              <a:rPr lang="en-US" dirty="0"/>
              <a:t>She feels even though she does not have any experience, the hands on experience with in the course will help her decide if this is the best decision</a:t>
            </a:r>
          </a:p>
          <a:p>
            <a:r>
              <a:rPr lang="en-US" dirty="0"/>
              <a:t>She feels comfortable in the knowledge by time she has completed her first year she will have a clearer idea of where she is heading.</a:t>
            </a:r>
          </a:p>
        </p:txBody>
      </p:sp>
    </p:spTree>
    <p:extLst>
      <p:ext uri="{BB962C8B-B14F-4D97-AF65-F5344CB8AC3E}">
        <p14:creationId xmlns:p14="http://schemas.microsoft.com/office/powerpoint/2010/main" val="47266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31E6B-29E8-4EDF-8467-932C729F5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MID TERM 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7B42B-4DD8-4B66-9725-DF05913EB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Sarah has completed her first year and is feeling really pleased she stuck with the course, she had faced some adverse factors but over came them and persevered.</a:t>
            </a:r>
          </a:p>
          <a:p>
            <a:r>
              <a:rPr lang="en-US" dirty="0"/>
              <a:t>While on work experience Sarah learned many new skills and acquired the following skill set</a:t>
            </a:r>
          </a:p>
          <a:p>
            <a:r>
              <a:rPr lang="en-US" dirty="0"/>
              <a:t>Commercial awareness</a:t>
            </a:r>
          </a:p>
          <a:p>
            <a:r>
              <a:rPr lang="en-US" dirty="0"/>
              <a:t>Teamwork</a:t>
            </a:r>
          </a:p>
          <a:p>
            <a:r>
              <a:rPr lang="en-US" dirty="0"/>
              <a:t>Problem solving</a:t>
            </a:r>
          </a:p>
          <a:p>
            <a:r>
              <a:rPr lang="en-US" dirty="0"/>
              <a:t>Confidence</a:t>
            </a:r>
          </a:p>
          <a:p>
            <a:r>
              <a:rPr lang="en-US" dirty="0"/>
              <a:t>Communication skills</a:t>
            </a:r>
          </a:p>
          <a:p>
            <a:r>
              <a:rPr lang="en-US" dirty="0"/>
              <a:t>Negotiation skills</a:t>
            </a:r>
          </a:p>
          <a:p>
            <a:r>
              <a:rPr lang="en-US" dirty="0"/>
              <a:t>Problem solving ability</a:t>
            </a:r>
          </a:p>
          <a:p>
            <a:r>
              <a:rPr lang="en-US" dirty="0"/>
              <a:t>She now feels her Goal has changed. She feels empowered to address inadequacies in the industry and feels she would be better suited to address these issues, so she revaluates </a:t>
            </a:r>
          </a:p>
        </p:txBody>
      </p:sp>
    </p:spTree>
    <p:extLst>
      <p:ext uri="{BB962C8B-B14F-4D97-AF65-F5344CB8AC3E}">
        <p14:creationId xmlns:p14="http://schemas.microsoft.com/office/powerpoint/2010/main" val="4122031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0A8A3-4D77-494B-A78E-2E568116C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Evaluating her current position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01EA1-9001-4E9F-B730-44D3AED0F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/>
              <a:t>Sarah Evaluates her current goals and decides the skills she's acquired have helped her become</a:t>
            </a:r>
          </a:p>
          <a:p>
            <a:r>
              <a:rPr lang="en-US" dirty="0"/>
              <a:t>Confident this will help her to tackle any situation in a professional manner</a:t>
            </a:r>
          </a:p>
          <a:p>
            <a:r>
              <a:rPr lang="en-US" dirty="0"/>
              <a:t>Display leadership skills</a:t>
            </a:r>
          </a:p>
          <a:p>
            <a:r>
              <a:rPr lang="en-US" dirty="0"/>
              <a:t>Organize and motivate employees</a:t>
            </a:r>
          </a:p>
          <a:p>
            <a:r>
              <a:rPr lang="en-US" dirty="0"/>
              <a:t>The ability to work under pressure</a:t>
            </a:r>
          </a:p>
          <a:p>
            <a:r>
              <a:rPr lang="en-US" dirty="0"/>
              <a:t>Great communication skills</a:t>
            </a:r>
          </a:p>
          <a:p>
            <a:r>
              <a:rPr lang="en-US" dirty="0"/>
              <a:t>She achieves great marks and receives excellent feedback from her mentors and lecturers</a:t>
            </a:r>
          </a:p>
          <a:p>
            <a:r>
              <a:rPr lang="en-US" dirty="0"/>
              <a:t>She decides becoming a consultant in the industry is what she wants to do.</a:t>
            </a:r>
          </a:p>
          <a:p>
            <a:r>
              <a:rPr lang="en-US" dirty="0"/>
              <a:t>She embarks on her second year and decides to strengthen her skill set and decide on a </a:t>
            </a:r>
            <a:r>
              <a:rPr lang="en-US" dirty="0" err="1"/>
              <a:t>dicipline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833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5AB63-4BCC-4A7E-AAB5-DCD463035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CREATING A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4D20B-1FE4-46BB-9C5D-C0111C028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Sarah defines her Goals</a:t>
            </a:r>
          </a:p>
          <a:p>
            <a:r>
              <a:rPr lang="en-US" dirty="0"/>
              <a:t>She has decided to continue her education on to the MBA</a:t>
            </a:r>
          </a:p>
          <a:p>
            <a:r>
              <a:rPr lang="en-US" dirty="0"/>
              <a:t>After or along side, she will work in the industry gaining continued experience in the industry</a:t>
            </a:r>
          </a:p>
          <a:p>
            <a:r>
              <a:rPr lang="en-US" dirty="0"/>
              <a:t>She is also applying for short course in journalism</a:t>
            </a:r>
          </a:p>
          <a:p>
            <a:r>
              <a:rPr lang="en-US" dirty="0"/>
              <a:t>She plans on becoming a Hotel Inspector and publishing her findings in her online Blog</a:t>
            </a:r>
          </a:p>
          <a:p>
            <a:r>
              <a:rPr lang="en-US" dirty="0"/>
              <a:t>Sarah has decided this is her path and would not have been able to achieve it if she had not embarked on the degree</a:t>
            </a:r>
            <a:r>
              <a:rPr lang="en-US" dirty="0" smtClean="0"/>
              <a:t>.</a:t>
            </a:r>
          </a:p>
          <a:p>
            <a:r>
              <a:rPr lang="en-US" dirty="0" smtClean="0"/>
              <a:t>She endeavors to achieve her end goal by reassessing and implementing an ongoing plan tailored t her goals and aspirations.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6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157258" y="1060087"/>
            <a:ext cx="880317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REFRENCES</a:t>
            </a:r>
            <a:r>
              <a:rPr lang="en-US" sz="2800" dirty="0"/>
              <a:t/>
            </a:r>
            <a:br>
              <a:rPr lang="en-US" sz="2800" dirty="0"/>
            </a:br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REFRENCES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68400" y="2103120"/>
            <a:ext cx="10058400" cy="3931920"/>
          </a:xfrm>
        </p:spPr>
        <p:txBody>
          <a:bodyPr/>
          <a:lstStyle/>
          <a:p>
            <a:r>
              <a:rPr lang="en-GB" dirty="0" smtClean="0"/>
              <a:t>common-challenges-of-personal-change </a:t>
            </a:r>
            <a:r>
              <a:rPr lang="en-GB" u="sng" dirty="0" smtClean="0">
                <a:hlinkClick r:id="rId2"/>
              </a:rPr>
              <a:t>https</a:t>
            </a:r>
            <a:r>
              <a:rPr lang="en-GB" u="sng" dirty="0">
                <a:hlinkClick r:id="rId2"/>
              </a:rPr>
              <a:t>://</a:t>
            </a:r>
            <a:r>
              <a:rPr lang="en-GB" u="sng" dirty="0" smtClean="0">
                <a:hlinkClick r:id="rId2"/>
              </a:rPr>
              <a:t>help.open.ac.uk/pdp (</a:t>
            </a:r>
            <a:r>
              <a:rPr lang="en-GB" u="sng" dirty="0" err="1" smtClean="0">
                <a:hlinkClick r:id="rId2"/>
              </a:rPr>
              <a:t>acsessed</a:t>
            </a:r>
            <a:r>
              <a:rPr lang="en-GB" u="sng" dirty="0" smtClean="0">
                <a:hlinkClick r:id="rId2"/>
              </a:rPr>
              <a:t> on 09/02/19)</a:t>
            </a:r>
            <a:endParaRPr lang="en-GB" u="sng" dirty="0">
              <a:hlinkClick r:id="rId2"/>
            </a:endParaRPr>
          </a:p>
          <a:p>
            <a:r>
              <a:rPr lang="en-GB" dirty="0">
                <a:hlinkClick r:id="rId3"/>
              </a:rPr>
              <a:t>https://link.springer.com/article/10.1007/s12186-011-9060-y</a:t>
            </a:r>
          </a:p>
          <a:p>
            <a:pPr marL="0" indent="0">
              <a:buNone/>
            </a:pPr>
            <a:r>
              <a:rPr lang="en-GB" dirty="0" smtClean="0"/>
              <a:t>   by </a:t>
            </a:r>
            <a:r>
              <a:rPr lang="en-GB" dirty="0"/>
              <a:t>SAJ </a:t>
            </a:r>
            <a:r>
              <a:rPr lang="en-GB" dirty="0" err="1"/>
              <a:t>Beausaert</a:t>
            </a:r>
            <a:r>
              <a:rPr lang="en-GB" dirty="0"/>
              <a:t> - ‎2011 - ‎</a:t>
            </a:r>
            <a:r>
              <a:rPr lang="en-GB" dirty="0">
                <a:hlinkClick r:id="rId4"/>
              </a:rPr>
              <a:t>Cited by 26</a:t>
            </a:r>
            <a:r>
              <a:rPr lang="en-GB" dirty="0"/>
              <a:t> - ‎</a:t>
            </a:r>
            <a:r>
              <a:rPr lang="en-GB" u="sng" dirty="0">
                <a:hlinkClick r:id="rId5"/>
              </a:rPr>
              <a:t>Related </a:t>
            </a:r>
            <a:r>
              <a:rPr lang="en-GB" u="sng" dirty="0" smtClean="0">
                <a:hlinkClick r:id="rId5"/>
              </a:rPr>
              <a:t>articles</a:t>
            </a:r>
            <a:r>
              <a:rPr lang="en-GB" u="sng" dirty="0" smtClean="0"/>
              <a:t> (</a:t>
            </a:r>
            <a:r>
              <a:rPr lang="en-GB" u="sng" dirty="0" err="1" smtClean="0"/>
              <a:t>acsessed</a:t>
            </a:r>
            <a:r>
              <a:rPr lang="en-GB" u="sng" dirty="0" smtClean="0"/>
              <a:t> on 09/02/19)</a:t>
            </a:r>
            <a:endParaRPr lang="en-GB" dirty="0"/>
          </a:p>
          <a:p>
            <a:r>
              <a:rPr lang="en-GB" dirty="0" smtClean="0"/>
              <a:t>Sid </a:t>
            </a:r>
            <a:r>
              <a:rPr lang="en-GB" dirty="0" err="1"/>
              <a:t>Savara</a:t>
            </a:r>
            <a:r>
              <a:rPr lang="en-GB" dirty="0"/>
              <a:t>. (2019). </a:t>
            </a:r>
            <a:r>
              <a:rPr lang="en-GB" i="1" dirty="0"/>
              <a:t>How to Write A Personal Development Plan For Your Career and Life</a:t>
            </a:r>
            <a:r>
              <a:rPr lang="en-GB" dirty="0"/>
              <a:t>. [online] Available at: https://sidsavara.com/personal-development-plan/ [</a:t>
            </a:r>
            <a:r>
              <a:rPr lang="en-GB"/>
              <a:t>Accessed </a:t>
            </a:r>
            <a:r>
              <a:rPr lang="en-GB" smtClean="0"/>
              <a:t>9 Feb. </a:t>
            </a:r>
            <a:r>
              <a:rPr lang="en-GB" dirty="0"/>
              <a:t>2019].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7366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16</TotalTime>
  <Words>90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Century Gothic</vt:lpstr>
      <vt:lpstr>Garamond</vt:lpstr>
      <vt:lpstr>Savon</vt:lpstr>
      <vt:lpstr>Personal development plan</vt:lpstr>
      <vt:lpstr>Presentation  by SHAHZIA  ELENA EMINE FLORIN</vt:lpstr>
      <vt:lpstr>Summary of Sarah Jane </vt:lpstr>
      <vt:lpstr>CAREER GOALS </vt:lpstr>
      <vt:lpstr>Defining goals </vt:lpstr>
      <vt:lpstr>MID TERM GOALS</vt:lpstr>
      <vt:lpstr>Evaluating her current position </vt:lpstr>
      <vt:lpstr>CREATING A PLAN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Shahzia Ahmed (1813330)</dc:creator>
  <cp:lastModifiedBy>Shahzia Ahmed (1813330)</cp:lastModifiedBy>
  <cp:revision>445</cp:revision>
  <dcterms:created xsi:type="dcterms:W3CDTF">2014-09-12T02:12:20Z</dcterms:created>
  <dcterms:modified xsi:type="dcterms:W3CDTF">2019-03-06T11:47:33Z</dcterms:modified>
</cp:coreProperties>
</file>