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1738E-932A-7040-966E-2A7399FF8BC6}" type="datetimeFigureOut">
              <a:rPr lang="ro-RO" smtClean="0"/>
              <a:t>29.11.2024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46343-8155-AE49-BCC5-F1CD3CC85B4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5003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F46343-8155-AE49-BCC5-F1CD3CC85B46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83888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236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566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375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968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407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616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681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08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189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033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0218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551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3210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936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159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575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47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6D9E47C-9C27-B253-3650-2BAABD1B8B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32047" y="-1193800"/>
            <a:ext cx="9144000" cy="2387600"/>
          </a:xfrm>
        </p:spPr>
        <p:txBody>
          <a:bodyPr/>
          <a:lstStyle/>
          <a:p>
            <a:r>
              <a:rPr lang="ro-RO" b="1" i="1" u="sng" dirty="0"/>
              <a:t>Basic digital safety 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C63567AB-3E2A-D98D-2930-15F13F6547ED}"/>
              </a:ext>
            </a:extLst>
          </p:cNvPr>
          <p:cNvSpPr txBox="1"/>
          <p:nvPr/>
        </p:nvSpPr>
        <p:spPr>
          <a:xfrm>
            <a:off x="957128" y="1378188"/>
            <a:ext cx="31440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b="1" dirty="0">
                <a:solidFill>
                  <a:srgbClr val="FF0000"/>
                </a:solidFill>
              </a:rPr>
              <a:t>Stay anonymous</a:t>
            </a:r>
            <a:r>
              <a:rPr lang="ro-RO" dirty="0"/>
              <a:t> </a:t>
            </a:r>
          </a:p>
          <a:p>
            <a:pPr algn="l"/>
            <a:r>
              <a:rPr lang="ro-RO" dirty="0">
                <a:solidFill>
                  <a:srgbClr val="FF0000"/>
                </a:solidFill>
              </a:rPr>
              <a:t>-keep your address a secret </a:t>
            </a:r>
          </a:p>
          <a:p>
            <a:pPr algn="l"/>
            <a:r>
              <a:rPr lang="ro-RO" dirty="0">
                <a:solidFill>
                  <a:srgbClr val="FF0000"/>
                </a:solidFill>
              </a:rPr>
              <a:t>-</a:t>
            </a:r>
            <a:r>
              <a:rPr lang="ro-RO" dirty="0" err="1">
                <a:solidFill>
                  <a:srgbClr val="FF0000"/>
                </a:solidFill>
              </a:rPr>
              <a:t>only</a:t>
            </a:r>
            <a:r>
              <a:rPr lang="ro-RO" dirty="0">
                <a:solidFill>
                  <a:srgbClr val="FF0000"/>
                </a:solidFill>
              </a:rPr>
              <a:t> give your </a:t>
            </a:r>
            <a:r>
              <a:rPr lang="ro-RO" dirty="0" err="1">
                <a:solidFill>
                  <a:srgbClr val="FF0000"/>
                </a:solidFill>
              </a:rPr>
              <a:t>number</a:t>
            </a:r>
            <a:r>
              <a:rPr lang="ro-RO" dirty="0">
                <a:solidFill>
                  <a:srgbClr val="FF0000"/>
                </a:solidFill>
              </a:rPr>
              <a:t> to </a:t>
            </a:r>
            <a:r>
              <a:rPr lang="ro-RO" dirty="0" err="1">
                <a:solidFill>
                  <a:srgbClr val="FF0000"/>
                </a:solidFill>
              </a:rPr>
              <a:t>people</a:t>
            </a:r>
            <a:r>
              <a:rPr lang="ro-RO" dirty="0">
                <a:solidFill>
                  <a:srgbClr val="FF0000"/>
                </a:solidFill>
              </a:rPr>
              <a:t> you actually know </a:t>
            </a:r>
          </a:p>
          <a:p>
            <a:pPr algn="l"/>
            <a:r>
              <a:rPr lang="ro-RO" dirty="0">
                <a:solidFill>
                  <a:srgbClr val="FF0000"/>
                </a:solidFill>
              </a:rPr>
              <a:t>-</a:t>
            </a:r>
            <a:r>
              <a:rPr lang="ro-RO" dirty="0" err="1">
                <a:solidFill>
                  <a:srgbClr val="FF0000"/>
                </a:solidFill>
              </a:rPr>
              <a:t>use</a:t>
            </a:r>
            <a:r>
              <a:rPr lang="ro-RO" dirty="0">
                <a:solidFill>
                  <a:srgbClr val="FF0000"/>
                </a:solidFill>
              </a:rPr>
              <a:t> nickname </a:t>
            </a:r>
          </a:p>
          <a:p>
            <a:pPr algn="l"/>
            <a:r>
              <a:rPr lang="ro-RO" dirty="0">
                <a:solidFill>
                  <a:srgbClr val="FF0000"/>
                </a:solidFill>
              </a:rPr>
              <a:t>-don’t give </a:t>
            </a:r>
            <a:r>
              <a:rPr lang="ro-RO" dirty="0" err="1">
                <a:solidFill>
                  <a:srgbClr val="FF0000"/>
                </a:solidFill>
              </a:rPr>
              <a:t>clue’s</a:t>
            </a:r>
            <a:r>
              <a:rPr lang="ro-RO" dirty="0">
                <a:solidFill>
                  <a:srgbClr val="FF0000"/>
                </a:solidFill>
              </a:rPr>
              <a:t> </a:t>
            </a:r>
            <a:r>
              <a:rPr lang="ro-RO" dirty="0" err="1">
                <a:solidFill>
                  <a:srgbClr val="FF0000"/>
                </a:solidFill>
              </a:rPr>
              <a:t>about</a:t>
            </a:r>
            <a:r>
              <a:rPr lang="ro-RO" dirty="0">
                <a:solidFill>
                  <a:srgbClr val="FF0000"/>
                </a:solidFill>
              </a:rPr>
              <a:t> yourself 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4A27044C-FD7E-3E64-3ACA-BAA08CC27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 rot="10800000" flipV="1">
            <a:off x="370862" y="4305123"/>
            <a:ext cx="46665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>
                <a:solidFill>
                  <a:srgbClr val="0070C0"/>
                </a:solidFill>
              </a:rPr>
              <a:t>Think </a:t>
            </a:r>
            <a:r>
              <a:rPr lang="ro-RO" dirty="0" err="1">
                <a:solidFill>
                  <a:srgbClr val="0070C0"/>
                </a:solidFill>
              </a:rPr>
              <a:t>before</a:t>
            </a:r>
            <a:r>
              <a:rPr lang="ro-RO" dirty="0">
                <a:solidFill>
                  <a:srgbClr val="0070C0"/>
                </a:solidFill>
              </a:rPr>
              <a:t>  you post..</a:t>
            </a:r>
          </a:p>
          <a:p>
            <a:pPr algn="l"/>
            <a:r>
              <a:rPr lang="ro-RO" dirty="0">
                <a:solidFill>
                  <a:srgbClr val="0070C0"/>
                </a:solidFill>
              </a:rPr>
              <a:t>Don’t post anything </a:t>
            </a:r>
            <a:r>
              <a:rPr lang="ro-RO" dirty="0" err="1">
                <a:solidFill>
                  <a:srgbClr val="0070C0"/>
                </a:solidFill>
              </a:rPr>
              <a:t>before</a:t>
            </a:r>
            <a:r>
              <a:rPr lang="ro-RO" dirty="0">
                <a:solidFill>
                  <a:srgbClr val="0070C0"/>
                </a:solidFill>
              </a:rPr>
              <a:t> </a:t>
            </a:r>
            <a:r>
              <a:rPr lang="ro-RO" dirty="0" err="1">
                <a:solidFill>
                  <a:srgbClr val="0070C0"/>
                </a:solidFill>
              </a:rPr>
              <a:t>thinking</a:t>
            </a:r>
            <a:r>
              <a:rPr lang="ro-RO" dirty="0">
                <a:solidFill>
                  <a:srgbClr val="0070C0"/>
                </a:solidFill>
              </a:rPr>
              <a:t> carefully and ask: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0070C0"/>
                </a:solidFill>
              </a:rPr>
              <a:t>Could it </a:t>
            </a:r>
            <a:r>
              <a:rPr lang="ro-RO" dirty="0" err="1">
                <a:solidFill>
                  <a:srgbClr val="0070C0"/>
                </a:solidFill>
              </a:rPr>
              <a:t>affects</a:t>
            </a:r>
            <a:r>
              <a:rPr lang="ro-RO" dirty="0">
                <a:solidFill>
                  <a:srgbClr val="0070C0"/>
                </a:solidFill>
              </a:rPr>
              <a:t> your future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0070C0"/>
                </a:solidFill>
              </a:rPr>
              <a:t>Is it ofensive?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 err="1">
                <a:solidFill>
                  <a:srgbClr val="0070C0"/>
                </a:solidFill>
              </a:rPr>
              <a:t>Would</a:t>
            </a:r>
            <a:r>
              <a:rPr lang="ro-RO" dirty="0">
                <a:solidFill>
                  <a:srgbClr val="0070C0"/>
                </a:solidFill>
              </a:rPr>
              <a:t> you be happy if your. Family </a:t>
            </a:r>
            <a:r>
              <a:rPr lang="ro-RO" dirty="0" err="1">
                <a:solidFill>
                  <a:srgbClr val="0070C0"/>
                </a:solidFill>
              </a:rPr>
              <a:t>saw</a:t>
            </a:r>
            <a:r>
              <a:rPr lang="ro-RO" dirty="0">
                <a:solidFill>
                  <a:srgbClr val="0070C0"/>
                </a:solidFill>
              </a:rPr>
              <a:t> it?</a:t>
            </a: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4332904F-B384-358F-594F-CA7976C3C0EF}"/>
              </a:ext>
            </a:extLst>
          </p:cNvPr>
          <p:cNvSpPr txBox="1"/>
          <p:nvPr/>
        </p:nvSpPr>
        <p:spPr>
          <a:xfrm>
            <a:off x="4859670" y="192094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pic>
        <p:nvPicPr>
          <p:cNvPr id="11" name="Imagine 10">
            <a:extLst>
              <a:ext uri="{FF2B5EF4-FFF2-40B4-BE49-F238E27FC236}">
                <a16:creationId xmlns:a16="http://schemas.microsoft.com/office/drawing/2014/main" id="{CADAC13B-B56A-8715-CA24-6BEFB65CA4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7657016" y="1769637"/>
            <a:ext cx="2139299" cy="2131423"/>
          </a:xfrm>
          <a:prstGeom prst="rect">
            <a:avLst/>
          </a:prstGeom>
        </p:spPr>
      </p:pic>
      <p:sp>
        <p:nvSpPr>
          <p:cNvPr id="12" name="CasetăText 11">
            <a:extLst>
              <a:ext uri="{FF2B5EF4-FFF2-40B4-BE49-F238E27FC236}">
                <a16:creationId xmlns:a16="http://schemas.microsoft.com/office/drawing/2014/main" id="{D2B7457D-4F40-89A6-3CFA-2CA04380AC3A}"/>
              </a:ext>
            </a:extLst>
          </p:cNvPr>
          <p:cNvSpPr txBox="1"/>
          <p:nvPr/>
        </p:nvSpPr>
        <p:spPr>
          <a:xfrm>
            <a:off x="4307072" y="1406775"/>
            <a:ext cx="31440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 err="1">
                <a:solidFill>
                  <a:srgbClr val="7030A0"/>
                </a:solidFill>
              </a:rPr>
              <a:t>Passowrd</a:t>
            </a:r>
            <a:endParaRPr lang="ro-RO" dirty="0">
              <a:solidFill>
                <a:srgbClr val="7030A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7030A0"/>
                </a:solidFill>
              </a:rPr>
              <a:t>Don’t </a:t>
            </a:r>
            <a:r>
              <a:rPr lang="ro-RO" dirty="0" err="1">
                <a:solidFill>
                  <a:srgbClr val="7030A0"/>
                </a:solidFill>
              </a:rPr>
              <a:t>use</a:t>
            </a:r>
            <a:r>
              <a:rPr lang="ro-RO" dirty="0">
                <a:solidFill>
                  <a:srgbClr val="7030A0"/>
                </a:solidFill>
              </a:rPr>
              <a:t> your name or anything </a:t>
            </a:r>
            <a:r>
              <a:rPr lang="ro-RO" dirty="0" err="1">
                <a:solidFill>
                  <a:srgbClr val="7030A0"/>
                </a:solidFill>
              </a:rPr>
              <a:t>easy</a:t>
            </a:r>
            <a:r>
              <a:rPr lang="ro-RO" dirty="0">
                <a:solidFill>
                  <a:srgbClr val="7030A0"/>
                </a:solidFill>
              </a:rPr>
              <a:t> to </a:t>
            </a:r>
            <a:r>
              <a:rPr lang="ro-RO" dirty="0" err="1">
                <a:solidFill>
                  <a:srgbClr val="7030A0"/>
                </a:solidFill>
              </a:rPr>
              <a:t>guess</a:t>
            </a:r>
            <a:endParaRPr lang="ro-RO" dirty="0">
              <a:solidFill>
                <a:srgbClr val="7030A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7030A0"/>
                </a:solidFill>
              </a:rPr>
              <a:t>Keep your </a:t>
            </a:r>
            <a:r>
              <a:rPr lang="ro-RO" dirty="0" err="1">
                <a:solidFill>
                  <a:srgbClr val="7030A0"/>
                </a:solidFill>
              </a:rPr>
              <a:t>password</a:t>
            </a:r>
            <a:r>
              <a:rPr lang="ro-RO" dirty="0">
                <a:solidFill>
                  <a:srgbClr val="7030A0"/>
                </a:solidFill>
              </a:rPr>
              <a:t> secure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7030A0"/>
                </a:solidFill>
              </a:rPr>
              <a:t>If in </a:t>
            </a:r>
            <a:r>
              <a:rPr lang="ro-RO" dirty="0" err="1">
                <a:solidFill>
                  <a:srgbClr val="7030A0"/>
                </a:solidFill>
              </a:rPr>
              <a:t>doubt</a:t>
            </a:r>
            <a:r>
              <a:rPr lang="ro-RO" dirty="0">
                <a:solidFill>
                  <a:srgbClr val="7030A0"/>
                </a:solidFill>
              </a:rPr>
              <a:t> change it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7030A0"/>
                </a:solidFill>
              </a:rPr>
              <a:t>Don’t share it with anyone.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 err="1">
                <a:solidFill>
                  <a:srgbClr val="7030A0"/>
                </a:solidFill>
              </a:rPr>
              <a:t>Use</a:t>
            </a:r>
            <a:r>
              <a:rPr lang="ro-RO" dirty="0">
                <a:solidFill>
                  <a:srgbClr val="7030A0"/>
                </a:solidFill>
              </a:rPr>
              <a:t> a </a:t>
            </a:r>
            <a:r>
              <a:rPr lang="ro-RO" dirty="0" err="1">
                <a:solidFill>
                  <a:srgbClr val="7030A0"/>
                </a:solidFill>
              </a:rPr>
              <a:t>mixture</a:t>
            </a:r>
            <a:r>
              <a:rPr lang="ro-RO" dirty="0">
                <a:solidFill>
                  <a:srgbClr val="7030A0"/>
                </a:solidFill>
              </a:rPr>
              <a:t> of capitals and numbers</a:t>
            </a:r>
            <a:r>
              <a:rPr lang="ro-RO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o-RO" dirty="0"/>
          </a:p>
        </p:txBody>
      </p:sp>
      <p:sp>
        <p:nvSpPr>
          <p:cNvPr id="14" name="CasetăText 13">
            <a:extLst>
              <a:ext uri="{FF2B5EF4-FFF2-40B4-BE49-F238E27FC236}">
                <a16:creationId xmlns:a16="http://schemas.microsoft.com/office/drawing/2014/main" id="{DC83D928-9C02-32A7-CC77-580B0A8D45E1}"/>
              </a:ext>
            </a:extLst>
          </p:cNvPr>
          <p:cNvSpPr txBox="1"/>
          <p:nvPr/>
        </p:nvSpPr>
        <p:spPr>
          <a:xfrm rot="10800000" flipV="1">
            <a:off x="5427623" y="4527109"/>
            <a:ext cx="35248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dirty="0">
                <a:solidFill>
                  <a:srgbClr val="00B050"/>
                </a:solidFill>
              </a:rPr>
              <a:t>Remember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00B050"/>
                </a:solidFill>
              </a:rPr>
              <a:t>Nothing is private.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00B050"/>
                </a:solidFill>
              </a:rPr>
              <a:t>Don’t post </a:t>
            </a:r>
            <a:r>
              <a:rPr lang="ro-RO" dirty="0" err="1">
                <a:solidFill>
                  <a:srgbClr val="00B050"/>
                </a:solidFill>
              </a:rPr>
              <a:t>other</a:t>
            </a:r>
            <a:r>
              <a:rPr lang="ro-RO" dirty="0">
                <a:solidFill>
                  <a:srgbClr val="00B050"/>
                </a:solidFill>
              </a:rPr>
              <a:t> people’s photos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>
                <a:solidFill>
                  <a:srgbClr val="00B050"/>
                </a:solidFill>
              </a:rPr>
              <a:t>Don’t say anything you wouldn’t say in real life </a:t>
            </a:r>
          </a:p>
        </p:txBody>
      </p:sp>
    </p:spTree>
    <p:extLst>
      <p:ext uri="{BB962C8B-B14F-4D97-AF65-F5344CB8AC3E}">
        <p14:creationId xmlns:p14="http://schemas.microsoft.com/office/powerpoint/2010/main" val="2854418005"/>
      </p:ext>
    </p:extLst>
  </p:cSld>
  <p:clrMapOvr>
    <a:masterClrMapping/>
  </p:clrMapOvr>
</p:sld>
</file>

<file path=ppt/theme/theme1.xml><?xml version="1.0" encoding="utf-8"?>
<a:theme xmlns:a="http://schemas.openxmlformats.org/drawingml/2006/main" name="Fațetă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1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Fațetă</vt:lpstr>
      <vt:lpstr>Basic digital safety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 </dc:title>
  <dc:creator>mamairebeca57@gmail.com</dc:creator>
  <cp:lastModifiedBy>mamairebeca57@gmail.com</cp:lastModifiedBy>
  <cp:revision>1</cp:revision>
  <dcterms:created xsi:type="dcterms:W3CDTF">2024-11-29T09:09:42Z</dcterms:created>
  <dcterms:modified xsi:type="dcterms:W3CDTF">2024-11-29T09:57:05Z</dcterms:modified>
</cp:coreProperties>
</file>