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7" r:id="rId4"/>
    <p:sldId id="262" r:id="rId5"/>
    <p:sldId id="261" r:id="rId6"/>
    <p:sldId id="264" r:id="rId7"/>
    <p:sldId id="263" r:id="rId8"/>
    <p:sldId id="265" r:id="rId9"/>
    <p:sldId id="266" r:id="rId10"/>
    <p:sldId id="267" r:id="rId11"/>
    <p:sldId id="269" r:id="rId12"/>
    <p:sldId id="268" r:id="rId13"/>
    <p:sldId id="27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909"/>
  </p:normalViewPr>
  <p:slideViewPr>
    <p:cSldViewPr snapToGrid="0" snapToObjects="1">
      <p:cViewPr varScale="1">
        <p:scale>
          <a:sx n="114" d="100"/>
          <a:sy n="114" d="100"/>
        </p:scale>
        <p:origin x="4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D6722E-156C-42FE-9183-2870C287828B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BFD44C2-AD22-4E97-8F38-D9257A1F42EE}">
      <dgm:prSet/>
      <dgm:spPr/>
      <dgm:t>
        <a:bodyPr/>
        <a:lstStyle/>
        <a:p>
          <a:r>
            <a:rPr lang="en-US"/>
            <a:t>Trefnu</a:t>
          </a:r>
        </a:p>
      </dgm:t>
    </dgm:pt>
    <dgm:pt modelId="{CACCF2DE-B8E4-4506-9059-E67E38E3054E}" type="parTrans" cxnId="{223E53DB-CA6C-49CD-B772-DB6DAF8B8BA6}">
      <dgm:prSet/>
      <dgm:spPr/>
      <dgm:t>
        <a:bodyPr/>
        <a:lstStyle/>
        <a:p>
          <a:endParaRPr lang="en-US"/>
        </a:p>
      </dgm:t>
    </dgm:pt>
    <dgm:pt modelId="{8DC82FF8-6AD8-4E7F-812C-7EC33AA8AFD6}" type="sibTrans" cxnId="{223E53DB-CA6C-49CD-B772-DB6DAF8B8BA6}">
      <dgm:prSet/>
      <dgm:spPr/>
      <dgm:t>
        <a:bodyPr/>
        <a:lstStyle/>
        <a:p>
          <a:endParaRPr lang="en-US"/>
        </a:p>
      </dgm:t>
    </dgm:pt>
    <dgm:pt modelId="{885F6613-94AF-4AA9-8A36-20C133B7AEC5}">
      <dgm:prSet/>
      <dgm:spPr/>
      <dgm:t>
        <a:bodyPr/>
        <a:lstStyle/>
        <a:p>
          <a:r>
            <a:rPr lang="en-US"/>
            <a:t>Parhau i ddangos diddordeb</a:t>
          </a:r>
        </a:p>
      </dgm:t>
    </dgm:pt>
    <dgm:pt modelId="{7A5F7109-4124-4448-BC22-45256B4C9846}" type="parTrans" cxnId="{55B945F9-E789-4579-BF9B-A9A0AE100CFB}">
      <dgm:prSet/>
      <dgm:spPr/>
      <dgm:t>
        <a:bodyPr/>
        <a:lstStyle/>
        <a:p>
          <a:endParaRPr lang="en-US"/>
        </a:p>
      </dgm:t>
    </dgm:pt>
    <dgm:pt modelId="{E8C36223-66A2-4DFF-93A2-25E2CEB677E6}" type="sibTrans" cxnId="{55B945F9-E789-4579-BF9B-A9A0AE100CFB}">
      <dgm:prSet/>
      <dgm:spPr/>
      <dgm:t>
        <a:bodyPr/>
        <a:lstStyle/>
        <a:p>
          <a:endParaRPr lang="en-US"/>
        </a:p>
      </dgm:t>
    </dgm:pt>
    <dgm:pt modelId="{F9237D11-D099-418E-81BA-8651097F4F4E}">
      <dgm:prSet/>
      <dgm:spPr/>
      <dgm:t>
        <a:bodyPr/>
        <a:lstStyle/>
        <a:p>
          <a:r>
            <a:rPr lang="en-US"/>
            <a:t>Datrys problemau </a:t>
          </a:r>
        </a:p>
      </dgm:t>
    </dgm:pt>
    <dgm:pt modelId="{85863344-E5F3-42E7-BF2C-0B01EC4DB8B5}" type="parTrans" cxnId="{296FD27A-28FB-4982-80E3-846475B7F8DF}">
      <dgm:prSet/>
      <dgm:spPr/>
      <dgm:t>
        <a:bodyPr/>
        <a:lstStyle/>
        <a:p>
          <a:endParaRPr lang="en-US"/>
        </a:p>
      </dgm:t>
    </dgm:pt>
    <dgm:pt modelId="{AB3BDB8A-7EED-43CE-A1D9-246775C6CAEC}" type="sibTrans" cxnId="{296FD27A-28FB-4982-80E3-846475B7F8DF}">
      <dgm:prSet/>
      <dgm:spPr/>
      <dgm:t>
        <a:bodyPr/>
        <a:lstStyle/>
        <a:p>
          <a:endParaRPr lang="en-US"/>
        </a:p>
      </dgm:t>
    </dgm:pt>
    <dgm:pt modelId="{D2A3119C-A436-CD4E-AF92-091E0CB5C060}" type="pres">
      <dgm:prSet presAssocID="{70D6722E-156C-42FE-9183-2870C287828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3EDB6C6-C4B0-E54C-AE46-E84E3C782008}" type="pres">
      <dgm:prSet presAssocID="{9BFD44C2-AD22-4E97-8F38-D9257A1F42EE}" presName="hierRoot1" presStyleCnt="0"/>
      <dgm:spPr/>
    </dgm:pt>
    <dgm:pt modelId="{FF2E5629-7D22-DB42-BFDA-F3DFFCE80F6D}" type="pres">
      <dgm:prSet presAssocID="{9BFD44C2-AD22-4E97-8F38-D9257A1F42EE}" presName="composite" presStyleCnt="0"/>
      <dgm:spPr/>
    </dgm:pt>
    <dgm:pt modelId="{FF9AF43F-41CA-1347-8AEE-C12245F5811B}" type="pres">
      <dgm:prSet presAssocID="{9BFD44C2-AD22-4E97-8F38-D9257A1F42EE}" presName="background" presStyleLbl="node0" presStyleIdx="0" presStyleCnt="3"/>
      <dgm:spPr/>
    </dgm:pt>
    <dgm:pt modelId="{14ACCF0B-68D5-184F-867E-34270CE79F82}" type="pres">
      <dgm:prSet presAssocID="{9BFD44C2-AD22-4E97-8F38-D9257A1F42EE}" presName="text" presStyleLbl="fgAcc0" presStyleIdx="0" presStyleCnt="3">
        <dgm:presLayoutVars>
          <dgm:chPref val="3"/>
        </dgm:presLayoutVars>
      </dgm:prSet>
      <dgm:spPr/>
    </dgm:pt>
    <dgm:pt modelId="{AEE373E0-6D5E-C24D-9AF4-ED1D584E518C}" type="pres">
      <dgm:prSet presAssocID="{9BFD44C2-AD22-4E97-8F38-D9257A1F42EE}" presName="hierChild2" presStyleCnt="0"/>
      <dgm:spPr/>
    </dgm:pt>
    <dgm:pt modelId="{DE4DF694-9211-4745-9BDC-2B931F16E578}" type="pres">
      <dgm:prSet presAssocID="{885F6613-94AF-4AA9-8A36-20C133B7AEC5}" presName="hierRoot1" presStyleCnt="0"/>
      <dgm:spPr/>
    </dgm:pt>
    <dgm:pt modelId="{AD67907D-A645-CE49-8CBF-B5DE47A198F9}" type="pres">
      <dgm:prSet presAssocID="{885F6613-94AF-4AA9-8A36-20C133B7AEC5}" presName="composite" presStyleCnt="0"/>
      <dgm:spPr/>
    </dgm:pt>
    <dgm:pt modelId="{BC9609C3-C31A-7A44-A70B-15EAEC226A65}" type="pres">
      <dgm:prSet presAssocID="{885F6613-94AF-4AA9-8A36-20C133B7AEC5}" presName="background" presStyleLbl="node0" presStyleIdx="1" presStyleCnt="3"/>
      <dgm:spPr/>
    </dgm:pt>
    <dgm:pt modelId="{FE07140F-74F4-2649-9BC3-45C63B95B6C7}" type="pres">
      <dgm:prSet presAssocID="{885F6613-94AF-4AA9-8A36-20C133B7AEC5}" presName="text" presStyleLbl="fgAcc0" presStyleIdx="1" presStyleCnt="3">
        <dgm:presLayoutVars>
          <dgm:chPref val="3"/>
        </dgm:presLayoutVars>
      </dgm:prSet>
      <dgm:spPr/>
    </dgm:pt>
    <dgm:pt modelId="{013C38CC-3EA0-0A4E-BA3C-3ECEAA0B35DB}" type="pres">
      <dgm:prSet presAssocID="{885F6613-94AF-4AA9-8A36-20C133B7AEC5}" presName="hierChild2" presStyleCnt="0"/>
      <dgm:spPr/>
    </dgm:pt>
    <dgm:pt modelId="{E5603CA3-9798-D94C-9B18-E442001996BE}" type="pres">
      <dgm:prSet presAssocID="{F9237D11-D099-418E-81BA-8651097F4F4E}" presName="hierRoot1" presStyleCnt="0"/>
      <dgm:spPr/>
    </dgm:pt>
    <dgm:pt modelId="{7C2B43E1-AC47-E742-9740-EB92511C2132}" type="pres">
      <dgm:prSet presAssocID="{F9237D11-D099-418E-81BA-8651097F4F4E}" presName="composite" presStyleCnt="0"/>
      <dgm:spPr/>
    </dgm:pt>
    <dgm:pt modelId="{11262F0E-B042-F241-81ED-C5D0F5CFA9E0}" type="pres">
      <dgm:prSet presAssocID="{F9237D11-D099-418E-81BA-8651097F4F4E}" presName="background" presStyleLbl="node0" presStyleIdx="2" presStyleCnt="3"/>
      <dgm:spPr/>
    </dgm:pt>
    <dgm:pt modelId="{C71149FA-F82D-3241-BAE3-5B4CF1B3F38E}" type="pres">
      <dgm:prSet presAssocID="{F9237D11-D099-418E-81BA-8651097F4F4E}" presName="text" presStyleLbl="fgAcc0" presStyleIdx="2" presStyleCnt="3">
        <dgm:presLayoutVars>
          <dgm:chPref val="3"/>
        </dgm:presLayoutVars>
      </dgm:prSet>
      <dgm:spPr/>
    </dgm:pt>
    <dgm:pt modelId="{F98BCDFE-D4B5-F344-B96A-64CF5D61E35B}" type="pres">
      <dgm:prSet presAssocID="{F9237D11-D099-418E-81BA-8651097F4F4E}" presName="hierChild2" presStyleCnt="0"/>
      <dgm:spPr/>
    </dgm:pt>
  </dgm:ptLst>
  <dgm:cxnLst>
    <dgm:cxn modelId="{DD358965-4E91-3C47-A2BD-03A0E5131DA7}" type="presOf" srcId="{70D6722E-156C-42FE-9183-2870C287828B}" destId="{D2A3119C-A436-CD4E-AF92-091E0CB5C060}" srcOrd="0" destOrd="0" presId="urn:microsoft.com/office/officeart/2005/8/layout/hierarchy1"/>
    <dgm:cxn modelId="{296FD27A-28FB-4982-80E3-846475B7F8DF}" srcId="{70D6722E-156C-42FE-9183-2870C287828B}" destId="{F9237D11-D099-418E-81BA-8651097F4F4E}" srcOrd="2" destOrd="0" parTransId="{85863344-E5F3-42E7-BF2C-0B01EC4DB8B5}" sibTransId="{AB3BDB8A-7EED-43CE-A1D9-246775C6CAEC}"/>
    <dgm:cxn modelId="{72D4CFC2-F71E-AA4D-9F07-89CEE43A8DDE}" type="presOf" srcId="{9BFD44C2-AD22-4E97-8F38-D9257A1F42EE}" destId="{14ACCF0B-68D5-184F-867E-34270CE79F82}" srcOrd="0" destOrd="0" presId="urn:microsoft.com/office/officeart/2005/8/layout/hierarchy1"/>
    <dgm:cxn modelId="{27C913D9-3D61-D349-BBFB-1781E48954B5}" type="presOf" srcId="{885F6613-94AF-4AA9-8A36-20C133B7AEC5}" destId="{FE07140F-74F4-2649-9BC3-45C63B95B6C7}" srcOrd="0" destOrd="0" presId="urn:microsoft.com/office/officeart/2005/8/layout/hierarchy1"/>
    <dgm:cxn modelId="{223E53DB-CA6C-49CD-B772-DB6DAF8B8BA6}" srcId="{70D6722E-156C-42FE-9183-2870C287828B}" destId="{9BFD44C2-AD22-4E97-8F38-D9257A1F42EE}" srcOrd="0" destOrd="0" parTransId="{CACCF2DE-B8E4-4506-9059-E67E38E3054E}" sibTransId="{8DC82FF8-6AD8-4E7F-812C-7EC33AA8AFD6}"/>
    <dgm:cxn modelId="{57A645E8-6187-9B42-AD4E-191714AC2909}" type="presOf" srcId="{F9237D11-D099-418E-81BA-8651097F4F4E}" destId="{C71149FA-F82D-3241-BAE3-5B4CF1B3F38E}" srcOrd="0" destOrd="0" presId="urn:microsoft.com/office/officeart/2005/8/layout/hierarchy1"/>
    <dgm:cxn modelId="{55B945F9-E789-4579-BF9B-A9A0AE100CFB}" srcId="{70D6722E-156C-42FE-9183-2870C287828B}" destId="{885F6613-94AF-4AA9-8A36-20C133B7AEC5}" srcOrd="1" destOrd="0" parTransId="{7A5F7109-4124-4448-BC22-45256B4C9846}" sibTransId="{E8C36223-66A2-4DFF-93A2-25E2CEB677E6}"/>
    <dgm:cxn modelId="{10EDC5D7-DE44-9B48-8AFF-1603E1542037}" type="presParOf" srcId="{D2A3119C-A436-CD4E-AF92-091E0CB5C060}" destId="{E3EDB6C6-C4B0-E54C-AE46-E84E3C782008}" srcOrd="0" destOrd="0" presId="urn:microsoft.com/office/officeart/2005/8/layout/hierarchy1"/>
    <dgm:cxn modelId="{171F0D01-BEE9-B544-9902-24255ABD2F9F}" type="presParOf" srcId="{E3EDB6C6-C4B0-E54C-AE46-E84E3C782008}" destId="{FF2E5629-7D22-DB42-BFDA-F3DFFCE80F6D}" srcOrd="0" destOrd="0" presId="urn:microsoft.com/office/officeart/2005/8/layout/hierarchy1"/>
    <dgm:cxn modelId="{54E04EA9-A38C-E844-889A-231BFFD53E17}" type="presParOf" srcId="{FF2E5629-7D22-DB42-BFDA-F3DFFCE80F6D}" destId="{FF9AF43F-41CA-1347-8AEE-C12245F5811B}" srcOrd="0" destOrd="0" presId="urn:microsoft.com/office/officeart/2005/8/layout/hierarchy1"/>
    <dgm:cxn modelId="{450D66B7-91F5-7846-9F0D-07DDB2844C2B}" type="presParOf" srcId="{FF2E5629-7D22-DB42-BFDA-F3DFFCE80F6D}" destId="{14ACCF0B-68D5-184F-867E-34270CE79F82}" srcOrd="1" destOrd="0" presId="urn:microsoft.com/office/officeart/2005/8/layout/hierarchy1"/>
    <dgm:cxn modelId="{3EC531FC-9B25-2D44-96E7-87CD2752FF2A}" type="presParOf" srcId="{E3EDB6C6-C4B0-E54C-AE46-E84E3C782008}" destId="{AEE373E0-6D5E-C24D-9AF4-ED1D584E518C}" srcOrd="1" destOrd="0" presId="urn:microsoft.com/office/officeart/2005/8/layout/hierarchy1"/>
    <dgm:cxn modelId="{6A247BD1-35C9-2F4D-B8F9-E0A673A073D7}" type="presParOf" srcId="{D2A3119C-A436-CD4E-AF92-091E0CB5C060}" destId="{DE4DF694-9211-4745-9BDC-2B931F16E578}" srcOrd="1" destOrd="0" presId="urn:microsoft.com/office/officeart/2005/8/layout/hierarchy1"/>
    <dgm:cxn modelId="{E8C3684D-5189-EC46-96CB-057F3D9B0B97}" type="presParOf" srcId="{DE4DF694-9211-4745-9BDC-2B931F16E578}" destId="{AD67907D-A645-CE49-8CBF-B5DE47A198F9}" srcOrd="0" destOrd="0" presId="urn:microsoft.com/office/officeart/2005/8/layout/hierarchy1"/>
    <dgm:cxn modelId="{369E9E5A-9F7A-E540-8B98-B22A99B83754}" type="presParOf" srcId="{AD67907D-A645-CE49-8CBF-B5DE47A198F9}" destId="{BC9609C3-C31A-7A44-A70B-15EAEC226A65}" srcOrd="0" destOrd="0" presId="urn:microsoft.com/office/officeart/2005/8/layout/hierarchy1"/>
    <dgm:cxn modelId="{9BD7669E-A336-324D-A800-603823EBB42B}" type="presParOf" srcId="{AD67907D-A645-CE49-8CBF-B5DE47A198F9}" destId="{FE07140F-74F4-2649-9BC3-45C63B95B6C7}" srcOrd="1" destOrd="0" presId="urn:microsoft.com/office/officeart/2005/8/layout/hierarchy1"/>
    <dgm:cxn modelId="{E6A9C7D9-34D1-9045-B582-B09643918BB4}" type="presParOf" srcId="{DE4DF694-9211-4745-9BDC-2B931F16E578}" destId="{013C38CC-3EA0-0A4E-BA3C-3ECEAA0B35DB}" srcOrd="1" destOrd="0" presId="urn:microsoft.com/office/officeart/2005/8/layout/hierarchy1"/>
    <dgm:cxn modelId="{1DB7F477-E208-AD42-8EB8-60E9A27FEB1B}" type="presParOf" srcId="{D2A3119C-A436-CD4E-AF92-091E0CB5C060}" destId="{E5603CA3-9798-D94C-9B18-E442001996BE}" srcOrd="2" destOrd="0" presId="urn:microsoft.com/office/officeart/2005/8/layout/hierarchy1"/>
    <dgm:cxn modelId="{6A7E0672-579E-594B-831F-264AE4841942}" type="presParOf" srcId="{E5603CA3-9798-D94C-9B18-E442001996BE}" destId="{7C2B43E1-AC47-E742-9740-EB92511C2132}" srcOrd="0" destOrd="0" presId="urn:microsoft.com/office/officeart/2005/8/layout/hierarchy1"/>
    <dgm:cxn modelId="{70CE9FDE-7502-0948-8112-74E51EFA53C5}" type="presParOf" srcId="{7C2B43E1-AC47-E742-9740-EB92511C2132}" destId="{11262F0E-B042-F241-81ED-C5D0F5CFA9E0}" srcOrd="0" destOrd="0" presId="urn:microsoft.com/office/officeart/2005/8/layout/hierarchy1"/>
    <dgm:cxn modelId="{41FE1B33-6C8A-3740-A95B-1C1B6C343EB5}" type="presParOf" srcId="{7C2B43E1-AC47-E742-9740-EB92511C2132}" destId="{C71149FA-F82D-3241-BAE3-5B4CF1B3F38E}" srcOrd="1" destOrd="0" presId="urn:microsoft.com/office/officeart/2005/8/layout/hierarchy1"/>
    <dgm:cxn modelId="{40216D27-4F29-F64B-97A7-E5B6D1D978F6}" type="presParOf" srcId="{E5603CA3-9798-D94C-9B18-E442001996BE}" destId="{F98BCDFE-D4B5-F344-B96A-64CF5D61E35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D86DCB-13EA-4275-8E2C-94B53B46166D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7BEF20-AFB8-4FC5-96EB-B1610910550C}">
      <dgm:prSet/>
      <dgm:spPr/>
      <dgm:t>
        <a:bodyPr/>
        <a:lstStyle/>
        <a:p>
          <a:r>
            <a:rPr lang="en-US" dirty="0" err="1"/>
            <a:t>Meddwl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feirniadol</a:t>
          </a:r>
          <a:endParaRPr lang="en-US" dirty="0"/>
        </a:p>
      </dgm:t>
    </dgm:pt>
    <dgm:pt modelId="{76B9DEBC-4704-4845-9218-7DA4B094240C}" type="parTrans" cxnId="{5EA8674F-83FB-4C48-9780-FF690419374E}">
      <dgm:prSet/>
      <dgm:spPr/>
      <dgm:t>
        <a:bodyPr/>
        <a:lstStyle/>
        <a:p>
          <a:endParaRPr lang="en-US"/>
        </a:p>
      </dgm:t>
    </dgm:pt>
    <dgm:pt modelId="{3DF321F9-043B-43C7-BFF5-9899BC778128}" type="sibTrans" cxnId="{5EA8674F-83FB-4C48-9780-FF690419374E}">
      <dgm:prSet/>
      <dgm:spPr/>
      <dgm:t>
        <a:bodyPr/>
        <a:lstStyle/>
        <a:p>
          <a:endParaRPr lang="en-US"/>
        </a:p>
      </dgm:t>
    </dgm:pt>
    <dgm:pt modelId="{1335A0C3-639C-4E4B-95F1-921F96404BAB}">
      <dgm:prSet/>
      <dgm:spPr/>
      <dgm:t>
        <a:bodyPr/>
        <a:lstStyle/>
        <a:p>
          <a:r>
            <a:rPr lang="en-US"/>
            <a:t>Cymryd adborth beirniadol</a:t>
          </a:r>
        </a:p>
      </dgm:t>
    </dgm:pt>
    <dgm:pt modelId="{40C8C2E8-2604-4F9F-B53F-47A9B78E2AFB}" type="parTrans" cxnId="{72ADB1E0-80BD-448A-B463-8A73A9F66474}">
      <dgm:prSet/>
      <dgm:spPr/>
      <dgm:t>
        <a:bodyPr/>
        <a:lstStyle/>
        <a:p>
          <a:endParaRPr lang="en-US"/>
        </a:p>
      </dgm:t>
    </dgm:pt>
    <dgm:pt modelId="{4D3156DE-751D-413C-A3D0-15D22B4D2D09}" type="sibTrans" cxnId="{72ADB1E0-80BD-448A-B463-8A73A9F66474}">
      <dgm:prSet/>
      <dgm:spPr/>
      <dgm:t>
        <a:bodyPr/>
        <a:lstStyle/>
        <a:p>
          <a:endParaRPr lang="en-US"/>
        </a:p>
      </dgm:t>
    </dgm:pt>
    <dgm:pt modelId="{FC666E17-22CC-457A-8B27-B2966BB4D08B}">
      <dgm:prSet/>
      <dgm:spPr/>
      <dgm:t>
        <a:bodyPr/>
        <a:lstStyle/>
        <a:p>
          <a:r>
            <a:rPr lang="en-US" dirty="0" err="1"/>
            <a:t>Sgiliau</a:t>
          </a:r>
          <a:r>
            <a:rPr lang="en-US" dirty="0"/>
            <a:t> </a:t>
          </a:r>
          <a:r>
            <a:rPr lang="en-US" dirty="0" err="1"/>
            <a:t>cyfathrebu</a:t>
          </a:r>
          <a:endParaRPr lang="en-US" dirty="0"/>
        </a:p>
      </dgm:t>
    </dgm:pt>
    <dgm:pt modelId="{6AE3732A-2D13-416F-A2E7-B8384F08953D}" type="parTrans" cxnId="{115CC6F5-2570-4B8E-B478-89A30C654BF0}">
      <dgm:prSet/>
      <dgm:spPr/>
      <dgm:t>
        <a:bodyPr/>
        <a:lstStyle/>
        <a:p>
          <a:endParaRPr lang="en-US"/>
        </a:p>
      </dgm:t>
    </dgm:pt>
    <dgm:pt modelId="{CF8C8EE3-42BB-4B27-B086-701AD928C110}" type="sibTrans" cxnId="{115CC6F5-2570-4B8E-B478-89A30C654BF0}">
      <dgm:prSet/>
      <dgm:spPr/>
      <dgm:t>
        <a:bodyPr/>
        <a:lstStyle/>
        <a:p>
          <a:endParaRPr lang="en-US"/>
        </a:p>
      </dgm:t>
    </dgm:pt>
    <dgm:pt modelId="{C51F178F-078D-EF45-8419-688A343CF9F9}" type="pres">
      <dgm:prSet presAssocID="{43D86DCB-13EA-4275-8E2C-94B53B46166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383981-2F49-AD4F-A4D2-AE74028BD7DB}" type="pres">
      <dgm:prSet presAssocID="{767BEF20-AFB8-4FC5-96EB-B1610910550C}" presName="hierRoot1" presStyleCnt="0"/>
      <dgm:spPr/>
    </dgm:pt>
    <dgm:pt modelId="{5DB2E8BF-FB88-2640-87A1-C49452702FBE}" type="pres">
      <dgm:prSet presAssocID="{767BEF20-AFB8-4FC5-96EB-B1610910550C}" presName="composite" presStyleCnt="0"/>
      <dgm:spPr/>
    </dgm:pt>
    <dgm:pt modelId="{BFFC0D60-EBD3-1143-B045-D515CD8350D8}" type="pres">
      <dgm:prSet presAssocID="{767BEF20-AFB8-4FC5-96EB-B1610910550C}" presName="background" presStyleLbl="node0" presStyleIdx="0" presStyleCnt="3"/>
      <dgm:spPr/>
    </dgm:pt>
    <dgm:pt modelId="{3FD97B75-D0F7-9E42-B69A-1F607CEA9370}" type="pres">
      <dgm:prSet presAssocID="{767BEF20-AFB8-4FC5-96EB-B1610910550C}" presName="text" presStyleLbl="fgAcc0" presStyleIdx="0" presStyleCnt="3" custLinFactNeighborX="-308" custLinFactNeighborY="-15957">
        <dgm:presLayoutVars>
          <dgm:chPref val="3"/>
        </dgm:presLayoutVars>
      </dgm:prSet>
      <dgm:spPr/>
    </dgm:pt>
    <dgm:pt modelId="{661C2D7F-3B3C-5E4F-8539-21A36587BBFF}" type="pres">
      <dgm:prSet presAssocID="{767BEF20-AFB8-4FC5-96EB-B1610910550C}" presName="hierChild2" presStyleCnt="0"/>
      <dgm:spPr/>
    </dgm:pt>
    <dgm:pt modelId="{CE52BCB3-E8CA-B94F-9152-417683D807FA}" type="pres">
      <dgm:prSet presAssocID="{1335A0C3-639C-4E4B-95F1-921F96404BAB}" presName="hierRoot1" presStyleCnt="0"/>
      <dgm:spPr/>
    </dgm:pt>
    <dgm:pt modelId="{D11B80D4-0462-C54B-92B7-F97A2775DFC6}" type="pres">
      <dgm:prSet presAssocID="{1335A0C3-639C-4E4B-95F1-921F96404BAB}" presName="composite" presStyleCnt="0"/>
      <dgm:spPr/>
    </dgm:pt>
    <dgm:pt modelId="{E541B2B5-78A3-834F-BCE5-1E53A9657B8C}" type="pres">
      <dgm:prSet presAssocID="{1335A0C3-639C-4E4B-95F1-921F96404BAB}" presName="background" presStyleLbl="node0" presStyleIdx="1" presStyleCnt="3"/>
      <dgm:spPr/>
    </dgm:pt>
    <dgm:pt modelId="{9D3DF030-7E22-5B44-BF61-C6BF1E47FFFE}" type="pres">
      <dgm:prSet presAssocID="{1335A0C3-639C-4E4B-95F1-921F96404BAB}" presName="text" presStyleLbl="fgAcc0" presStyleIdx="1" presStyleCnt="3" custLinFactNeighborX="-376" custLinFactNeighborY="-25440">
        <dgm:presLayoutVars>
          <dgm:chPref val="3"/>
        </dgm:presLayoutVars>
      </dgm:prSet>
      <dgm:spPr/>
    </dgm:pt>
    <dgm:pt modelId="{9FDD3E02-2C0B-844C-B93F-4DE4BB7071F0}" type="pres">
      <dgm:prSet presAssocID="{1335A0C3-639C-4E4B-95F1-921F96404BAB}" presName="hierChild2" presStyleCnt="0"/>
      <dgm:spPr/>
    </dgm:pt>
    <dgm:pt modelId="{6F1A577C-4E07-D643-86EE-A3B933291A8E}" type="pres">
      <dgm:prSet presAssocID="{FC666E17-22CC-457A-8B27-B2966BB4D08B}" presName="hierRoot1" presStyleCnt="0"/>
      <dgm:spPr/>
    </dgm:pt>
    <dgm:pt modelId="{8D907477-4DD6-1A4E-84D0-7483D4BC153A}" type="pres">
      <dgm:prSet presAssocID="{FC666E17-22CC-457A-8B27-B2966BB4D08B}" presName="composite" presStyleCnt="0"/>
      <dgm:spPr/>
    </dgm:pt>
    <dgm:pt modelId="{A253DEDC-5501-794D-BBDB-DAE575B22007}" type="pres">
      <dgm:prSet presAssocID="{FC666E17-22CC-457A-8B27-B2966BB4D08B}" presName="background" presStyleLbl="node0" presStyleIdx="2" presStyleCnt="3"/>
      <dgm:spPr/>
    </dgm:pt>
    <dgm:pt modelId="{D64050A4-5CF6-B844-A7E8-12769756AAF2}" type="pres">
      <dgm:prSet presAssocID="{FC666E17-22CC-457A-8B27-B2966BB4D08B}" presName="text" presStyleLbl="fgAcc0" presStyleIdx="2" presStyleCnt="3" custLinFactNeighborX="-376" custLinFactNeighborY="-23665">
        <dgm:presLayoutVars>
          <dgm:chPref val="3"/>
        </dgm:presLayoutVars>
      </dgm:prSet>
      <dgm:spPr/>
    </dgm:pt>
    <dgm:pt modelId="{85932787-8322-0D40-8575-AC2577C0443D}" type="pres">
      <dgm:prSet presAssocID="{FC666E17-22CC-457A-8B27-B2966BB4D08B}" presName="hierChild2" presStyleCnt="0"/>
      <dgm:spPr/>
    </dgm:pt>
  </dgm:ptLst>
  <dgm:cxnLst>
    <dgm:cxn modelId="{B7F3DF1C-7B78-694E-85CE-BF5FB4B643A6}" type="presOf" srcId="{FC666E17-22CC-457A-8B27-B2966BB4D08B}" destId="{D64050A4-5CF6-B844-A7E8-12769756AAF2}" srcOrd="0" destOrd="0" presId="urn:microsoft.com/office/officeart/2005/8/layout/hierarchy1"/>
    <dgm:cxn modelId="{5EA8674F-83FB-4C48-9780-FF690419374E}" srcId="{43D86DCB-13EA-4275-8E2C-94B53B46166D}" destId="{767BEF20-AFB8-4FC5-96EB-B1610910550C}" srcOrd="0" destOrd="0" parTransId="{76B9DEBC-4704-4845-9218-7DA4B094240C}" sibTransId="{3DF321F9-043B-43C7-BFF5-9899BC778128}"/>
    <dgm:cxn modelId="{0BBC0067-5457-E544-A337-F4B9949F9041}" type="presOf" srcId="{43D86DCB-13EA-4275-8E2C-94B53B46166D}" destId="{C51F178F-078D-EF45-8419-688A343CF9F9}" srcOrd="0" destOrd="0" presId="urn:microsoft.com/office/officeart/2005/8/layout/hierarchy1"/>
    <dgm:cxn modelId="{24734C89-7C50-DB42-9D21-E98D834ED099}" type="presOf" srcId="{1335A0C3-639C-4E4B-95F1-921F96404BAB}" destId="{9D3DF030-7E22-5B44-BF61-C6BF1E47FFFE}" srcOrd="0" destOrd="0" presId="urn:microsoft.com/office/officeart/2005/8/layout/hierarchy1"/>
    <dgm:cxn modelId="{F4C734B6-2831-3844-A72A-C4E4BA65D0C5}" type="presOf" srcId="{767BEF20-AFB8-4FC5-96EB-B1610910550C}" destId="{3FD97B75-D0F7-9E42-B69A-1F607CEA9370}" srcOrd="0" destOrd="0" presId="urn:microsoft.com/office/officeart/2005/8/layout/hierarchy1"/>
    <dgm:cxn modelId="{72ADB1E0-80BD-448A-B463-8A73A9F66474}" srcId="{43D86DCB-13EA-4275-8E2C-94B53B46166D}" destId="{1335A0C3-639C-4E4B-95F1-921F96404BAB}" srcOrd="1" destOrd="0" parTransId="{40C8C2E8-2604-4F9F-B53F-47A9B78E2AFB}" sibTransId="{4D3156DE-751D-413C-A3D0-15D22B4D2D09}"/>
    <dgm:cxn modelId="{115CC6F5-2570-4B8E-B478-89A30C654BF0}" srcId="{43D86DCB-13EA-4275-8E2C-94B53B46166D}" destId="{FC666E17-22CC-457A-8B27-B2966BB4D08B}" srcOrd="2" destOrd="0" parTransId="{6AE3732A-2D13-416F-A2E7-B8384F08953D}" sibTransId="{CF8C8EE3-42BB-4B27-B086-701AD928C110}"/>
    <dgm:cxn modelId="{05942A8D-6B0E-7941-A010-F579A69BA1CD}" type="presParOf" srcId="{C51F178F-078D-EF45-8419-688A343CF9F9}" destId="{C8383981-2F49-AD4F-A4D2-AE74028BD7DB}" srcOrd="0" destOrd="0" presId="urn:microsoft.com/office/officeart/2005/8/layout/hierarchy1"/>
    <dgm:cxn modelId="{471FA258-4800-F943-91F8-60253CD563C9}" type="presParOf" srcId="{C8383981-2F49-AD4F-A4D2-AE74028BD7DB}" destId="{5DB2E8BF-FB88-2640-87A1-C49452702FBE}" srcOrd="0" destOrd="0" presId="urn:microsoft.com/office/officeart/2005/8/layout/hierarchy1"/>
    <dgm:cxn modelId="{C90FE2D7-69C8-1048-9DB4-DA6353037163}" type="presParOf" srcId="{5DB2E8BF-FB88-2640-87A1-C49452702FBE}" destId="{BFFC0D60-EBD3-1143-B045-D515CD8350D8}" srcOrd="0" destOrd="0" presId="urn:microsoft.com/office/officeart/2005/8/layout/hierarchy1"/>
    <dgm:cxn modelId="{EBAF6327-1758-EA48-9FE7-483BE619B3C5}" type="presParOf" srcId="{5DB2E8BF-FB88-2640-87A1-C49452702FBE}" destId="{3FD97B75-D0F7-9E42-B69A-1F607CEA9370}" srcOrd="1" destOrd="0" presId="urn:microsoft.com/office/officeart/2005/8/layout/hierarchy1"/>
    <dgm:cxn modelId="{7FC830DB-BCC0-564D-914A-7A8C40C9CCD5}" type="presParOf" srcId="{C8383981-2F49-AD4F-A4D2-AE74028BD7DB}" destId="{661C2D7F-3B3C-5E4F-8539-21A36587BBFF}" srcOrd="1" destOrd="0" presId="urn:microsoft.com/office/officeart/2005/8/layout/hierarchy1"/>
    <dgm:cxn modelId="{A3531511-B2E8-514F-AED3-031814D0BBB8}" type="presParOf" srcId="{C51F178F-078D-EF45-8419-688A343CF9F9}" destId="{CE52BCB3-E8CA-B94F-9152-417683D807FA}" srcOrd="1" destOrd="0" presId="urn:microsoft.com/office/officeart/2005/8/layout/hierarchy1"/>
    <dgm:cxn modelId="{C626A07A-A485-0743-839F-F3C239DF9886}" type="presParOf" srcId="{CE52BCB3-E8CA-B94F-9152-417683D807FA}" destId="{D11B80D4-0462-C54B-92B7-F97A2775DFC6}" srcOrd="0" destOrd="0" presId="urn:microsoft.com/office/officeart/2005/8/layout/hierarchy1"/>
    <dgm:cxn modelId="{7A12100A-D264-B446-B4E5-992F997032F2}" type="presParOf" srcId="{D11B80D4-0462-C54B-92B7-F97A2775DFC6}" destId="{E541B2B5-78A3-834F-BCE5-1E53A9657B8C}" srcOrd="0" destOrd="0" presId="urn:microsoft.com/office/officeart/2005/8/layout/hierarchy1"/>
    <dgm:cxn modelId="{C801F540-E523-6242-8A67-6FE1655B9095}" type="presParOf" srcId="{D11B80D4-0462-C54B-92B7-F97A2775DFC6}" destId="{9D3DF030-7E22-5B44-BF61-C6BF1E47FFFE}" srcOrd="1" destOrd="0" presId="urn:microsoft.com/office/officeart/2005/8/layout/hierarchy1"/>
    <dgm:cxn modelId="{AC44E15B-D08E-CA47-BA30-7B443A7C409C}" type="presParOf" srcId="{CE52BCB3-E8CA-B94F-9152-417683D807FA}" destId="{9FDD3E02-2C0B-844C-B93F-4DE4BB7071F0}" srcOrd="1" destOrd="0" presId="urn:microsoft.com/office/officeart/2005/8/layout/hierarchy1"/>
    <dgm:cxn modelId="{AABE55CD-F19B-2240-A2B0-5D76EE68AB7D}" type="presParOf" srcId="{C51F178F-078D-EF45-8419-688A343CF9F9}" destId="{6F1A577C-4E07-D643-86EE-A3B933291A8E}" srcOrd="2" destOrd="0" presId="urn:microsoft.com/office/officeart/2005/8/layout/hierarchy1"/>
    <dgm:cxn modelId="{67FE984A-58E5-B241-B947-C472E2BF490D}" type="presParOf" srcId="{6F1A577C-4E07-D643-86EE-A3B933291A8E}" destId="{8D907477-4DD6-1A4E-84D0-7483D4BC153A}" srcOrd="0" destOrd="0" presId="urn:microsoft.com/office/officeart/2005/8/layout/hierarchy1"/>
    <dgm:cxn modelId="{792E1BFC-8AA6-A440-87A2-05B055FF3333}" type="presParOf" srcId="{8D907477-4DD6-1A4E-84D0-7483D4BC153A}" destId="{A253DEDC-5501-794D-BBDB-DAE575B22007}" srcOrd="0" destOrd="0" presId="urn:microsoft.com/office/officeart/2005/8/layout/hierarchy1"/>
    <dgm:cxn modelId="{AA72F078-B2E3-404A-A6A4-5BD5186473DA}" type="presParOf" srcId="{8D907477-4DD6-1A4E-84D0-7483D4BC153A}" destId="{D64050A4-5CF6-B844-A7E8-12769756AAF2}" srcOrd="1" destOrd="0" presId="urn:microsoft.com/office/officeart/2005/8/layout/hierarchy1"/>
    <dgm:cxn modelId="{162C6C30-50A2-8644-AC85-3B81109DD4A4}" type="presParOf" srcId="{6F1A577C-4E07-D643-86EE-A3B933291A8E}" destId="{85932787-8322-0D40-8575-AC2577C044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D86DCB-13EA-4275-8E2C-94B53B46166D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7BEF20-AFB8-4FC5-96EB-B1610910550C}">
      <dgm:prSet/>
      <dgm:spPr/>
      <dgm:t>
        <a:bodyPr/>
        <a:lstStyle/>
        <a:p>
          <a:r>
            <a:rPr lang="en-US" dirty="0"/>
            <a:t>- </a:t>
          </a:r>
          <a:r>
            <a:rPr lang="en-US" dirty="0" err="1"/>
            <a:t>Cwestiynu</a:t>
          </a:r>
          <a:endParaRPr lang="en-US" dirty="0"/>
        </a:p>
        <a:p>
          <a:r>
            <a:rPr lang="en-US" dirty="0"/>
            <a:t>- </a:t>
          </a:r>
          <a:r>
            <a:rPr lang="en-US" dirty="0" err="1"/>
            <a:t>Gwerthuso</a:t>
          </a:r>
          <a:endParaRPr lang="en-US" dirty="0"/>
        </a:p>
        <a:p>
          <a:endParaRPr lang="en-US" dirty="0"/>
        </a:p>
      </dgm:t>
    </dgm:pt>
    <dgm:pt modelId="{76B9DEBC-4704-4845-9218-7DA4B094240C}" type="parTrans" cxnId="{5EA8674F-83FB-4C48-9780-FF690419374E}">
      <dgm:prSet/>
      <dgm:spPr/>
      <dgm:t>
        <a:bodyPr/>
        <a:lstStyle/>
        <a:p>
          <a:endParaRPr lang="en-US"/>
        </a:p>
      </dgm:t>
    </dgm:pt>
    <dgm:pt modelId="{3DF321F9-043B-43C7-BFF5-9899BC778128}" type="sibTrans" cxnId="{5EA8674F-83FB-4C48-9780-FF690419374E}">
      <dgm:prSet/>
      <dgm:spPr/>
      <dgm:t>
        <a:bodyPr/>
        <a:lstStyle/>
        <a:p>
          <a:endParaRPr lang="en-US"/>
        </a:p>
      </dgm:t>
    </dgm:pt>
    <dgm:pt modelId="{1335A0C3-639C-4E4B-95F1-921F96404BAB}">
      <dgm:prSet/>
      <dgm:spPr/>
      <dgm:t>
        <a:bodyPr/>
        <a:lstStyle/>
        <a:p>
          <a:r>
            <a:rPr lang="en-US" dirty="0"/>
            <a:t>-</a:t>
          </a:r>
          <a:r>
            <a:rPr lang="en-US" dirty="0" err="1"/>
            <a:t>Prosesu</a:t>
          </a:r>
          <a:r>
            <a:rPr lang="en-US" baseline="0" dirty="0"/>
            <a:t> </a:t>
          </a:r>
        </a:p>
        <a:p>
          <a:r>
            <a:rPr lang="en-US" baseline="0" dirty="0"/>
            <a:t>- </a:t>
          </a:r>
          <a:r>
            <a:rPr lang="en-US" baseline="0" dirty="0" err="1"/>
            <a:t>Cwestiynu</a:t>
          </a:r>
          <a:endParaRPr lang="en-US" baseline="0" dirty="0"/>
        </a:p>
        <a:p>
          <a:r>
            <a:rPr lang="en-US" dirty="0"/>
            <a:t>- </a:t>
          </a:r>
          <a:r>
            <a:rPr lang="en-US" dirty="0" err="1"/>
            <a:t>Deall</a:t>
          </a:r>
          <a:r>
            <a:rPr lang="en-US" dirty="0"/>
            <a:t> a </a:t>
          </a:r>
          <a:r>
            <a:rPr lang="en-US" dirty="0" err="1"/>
            <a:t>gwella</a:t>
          </a:r>
          <a:endParaRPr lang="en-US" dirty="0"/>
        </a:p>
      </dgm:t>
    </dgm:pt>
    <dgm:pt modelId="{40C8C2E8-2604-4F9F-B53F-47A9B78E2AFB}" type="parTrans" cxnId="{72ADB1E0-80BD-448A-B463-8A73A9F66474}">
      <dgm:prSet/>
      <dgm:spPr/>
      <dgm:t>
        <a:bodyPr/>
        <a:lstStyle/>
        <a:p>
          <a:endParaRPr lang="en-US"/>
        </a:p>
      </dgm:t>
    </dgm:pt>
    <dgm:pt modelId="{4D3156DE-751D-413C-A3D0-15D22B4D2D09}" type="sibTrans" cxnId="{72ADB1E0-80BD-448A-B463-8A73A9F66474}">
      <dgm:prSet/>
      <dgm:spPr/>
      <dgm:t>
        <a:bodyPr/>
        <a:lstStyle/>
        <a:p>
          <a:endParaRPr lang="en-US"/>
        </a:p>
      </dgm:t>
    </dgm:pt>
    <dgm:pt modelId="{FC666E17-22CC-457A-8B27-B2966BB4D08B}">
      <dgm:prSet/>
      <dgm:spPr/>
      <dgm:t>
        <a:bodyPr/>
        <a:lstStyle/>
        <a:p>
          <a:r>
            <a:rPr lang="en-US" dirty="0"/>
            <a:t>- </a:t>
          </a:r>
          <a:r>
            <a:rPr lang="en-US" dirty="0" err="1"/>
            <a:t>Cymryd</a:t>
          </a:r>
          <a:r>
            <a:rPr lang="en-US" dirty="0"/>
            <a:t> </a:t>
          </a:r>
          <a:r>
            <a:rPr lang="en-US" dirty="0" err="1"/>
            <a:t>rhan</a:t>
          </a:r>
          <a:endParaRPr lang="en-US" dirty="0"/>
        </a:p>
        <a:p>
          <a:r>
            <a:rPr lang="en-US" dirty="0"/>
            <a:t>- </a:t>
          </a:r>
          <a:r>
            <a:rPr lang="en-US" dirty="0" err="1"/>
            <a:t>Nodiadau</a:t>
          </a:r>
          <a:endParaRPr lang="en-US" dirty="0"/>
        </a:p>
        <a:p>
          <a:r>
            <a:rPr lang="en-US" dirty="0"/>
            <a:t>- </a:t>
          </a:r>
          <a:r>
            <a:rPr lang="en-US" dirty="0" err="1"/>
            <a:t>Iaith</a:t>
          </a:r>
          <a:r>
            <a:rPr lang="en-US" dirty="0"/>
            <a:t> </a:t>
          </a:r>
          <a:r>
            <a:rPr lang="en-US" dirty="0" err="1"/>
            <a:t>corfforol</a:t>
          </a:r>
          <a:endParaRPr lang="en-US" dirty="0"/>
        </a:p>
      </dgm:t>
    </dgm:pt>
    <dgm:pt modelId="{6AE3732A-2D13-416F-A2E7-B8384F08953D}" type="parTrans" cxnId="{115CC6F5-2570-4B8E-B478-89A30C654BF0}">
      <dgm:prSet/>
      <dgm:spPr/>
      <dgm:t>
        <a:bodyPr/>
        <a:lstStyle/>
        <a:p>
          <a:endParaRPr lang="en-US"/>
        </a:p>
      </dgm:t>
    </dgm:pt>
    <dgm:pt modelId="{CF8C8EE3-42BB-4B27-B086-701AD928C110}" type="sibTrans" cxnId="{115CC6F5-2570-4B8E-B478-89A30C654BF0}">
      <dgm:prSet/>
      <dgm:spPr/>
      <dgm:t>
        <a:bodyPr/>
        <a:lstStyle/>
        <a:p>
          <a:endParaRPr lang="en-US"/>
        </a:p>
      </dgm:t>
    </dgm:pt>
    <dgm:pt modelId="{C51F178F-078D-EF45-8419-688A343CF9F9}" type="pres">
      <dgm:prSet presAssocID="{43D86DCB-13EA-4275-8E2C-94B53B46166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383981-2F49-AD4F-A4D2-AE74028BD7DB}" type="pres">
      <dgm:prSet presAssocID="{767BEF20-AFB8-4FC5-96EB-B1610910550C}" presName="hierRoot1" presStyleCnt="0"/>
      <dgm:spPr/>
    </dgm:pt>
    <dgm:pt modelId="{5DB2E8BF-FB88-2640-87A1-C49452702FBE}" type="pres">
      <dgm:prSet presAssocID="{767BEF20-AFB8-4FC5-96EB-B1610910550C}" presName="composite" presStyleCnt="0"/>
      <dgm:spPr/>
    </dgm:pt>
    <dgm:pt modelId="{BFFC0D60-EBD3-1143-B045-D515CD8350D8}" type="pres">
      <dgm:prSet presAssocID="{767BEF20-AFB8-4FC5-96EB-B1610910550C}" presName="background" presStyleLbl="node0" presStyleIdx="0" presStyleCnt="3"/>
      <dgm:spPr/>
    </dgm:pt>
    <dgm:pt modelId="{3FD97B75-D0F7-9E42-B69A-1F607CEA9370}" type="pres">
      <dgm:prSet presAssocID="{767BEF20-AFB8-4FC5-96EB-B1610910550C}" presName="text" presStyleLbl="fgAcc0" presStyleIdx="0" presStyleCnt="3" custLinFactNeighborX="-308" custLinFactNeighborY="-26531">
        <dgm:presLayoutVars>
          <dgm:chPref val="3"/>
        </dgm:presLayoutVars>
      </dgm:prSet>
      <dgm:spPr/>
    </dgm:pt>
    <dgm:pt modelId="{661C2D7F-3B3C-5E4F-8539-21A36587BBFF}" type="pres">
      <dgm:prSet presAssocID="{767BEF20-AFB8-4FC5-96EB-B1610910550C}" presName="hierChild2" presStyleCnt="0"/>
      <dgm:spPr/>
    </dgm:pt>
    <dgm:pt modelId="{CE52BCB3-E8CA-B94F-9152-417683D807FA}" type="pres">
      <dgm:prSet presAssocID="{1335A0C3-639C-4E4B-95F1-921F96404BAB}" presName="hierRoot1" presStyleCnt="0"/>
      <dgm:spPr/>
    </dgm:pt>
    <dgm:pt modelId="{D11B80D4-0462-C54B-92B7-F97A2775DFC6}" type="pres">
      <dgm:prSet presAssocID="{1335A0C3-639C-4E4B-95F1-921F96404BAB}" presName="composite" presStyleCnt="0"/>
      <dgm:spPr/>
    </dgm:pt>
    <dgm:pt modelId="{E541B2B5-78A3-834F-BCE5-1E53A9657B8C}" type="pres">
      <dgm:prSet presAssocID="{1335A0C3-639C-4E4B-95F1-921F96404BAB}" presName="background" presStyleLbl="node0" presStyleIdx="1" presStyleCnt="3"/>
      <dgm:spPr/>
    </dgm:pt>
    <dgm:pt modelId="{9D3DF030-7E22-5B44-BF61-C6BF1E47FFFE}" type="pres">
      <dgm:prSet presAssocID="{1335A0C3-639C-4E4B-95F1-921F96404BAB}" presName="text" presStyleLbl="fgAcc0" presStyleIdx="1" presStyleCnt="3" custLinFactNeighborX="-376" custLinFactNeighborY="-25440">
        <dgm:presLayoutVars>
          <dgm:chPref val="3"/>
        </dgm:presLayoutVars>
      </dgm:prSet>
      <dgm:spPr/>
    </dgm:pt>
    <dgm:pt modelId="{9FDD3E02-2C0B-844C-B93F-4DE4BB7071F0}" type="pres">
      <dgm:prSet presAssocID="{1335A0C3-639C-4E4B-95F1-921F96404BAB}" presName="hierChild2" presStyleCnt="0"/>
      <dgm:spPr/>
    </dgm:pt>
    <dgm:pt modelId="{6F1A577C-4E07-D643-86EE-A3B933291A8E}" type="pres">
      <dgm:prSet presAssocID="{FC666E17-22CC-457A-8B27-B2966BB4D08B}" presName="hierRoot1" presStyleCnt="0"/>
      <dgm:spPr/>
    </dgm:pt>
    <dgm:pt modelId="{8D907477-4DD6-1A4E-84D0-7483D4BC153A}" type="pres">
      <dgm:prSet presAssocID="{FC666E17-22CC-457A-8B27-B2966BB4D08B}" presName="composite" presStyleCnt="0"/>
      <dgm:spPr/>
    </dgm:pt>
    <dgm:pt modelId="{A253DEDC-5501-794D-BBDB-DAE575B22007}" type="pres">
      <dgm:prSet presAssocID="{FC666E17-22CC-457A-8B27-B2966BB4D08B}" presName="background" presStyleLbl="node0" presStyleIdx="2" presStyleCnt="3"/>
      <dgm:spPr/>
    </dgm:pt>
    <dgm:pt modelId="{D64050A4-5CF6-B844-A7E8-12769756AAF2}" type="pres">
      <dgm:prSet presAssocID="{FC666E17-22CC-457A-8B27-B2966BB4D08B}" presName="text" presStyleLbl="fgAcc0" presStyleIdx="2" presStyleCnt="3" custLinFactNeighborX="-376" custLinFactNeighborY="-23665">
        <dgm:presLayoutVars>
          <dgm:chPref val="3"/>
        </dgm:presLayoutVars>
      </dgm:prSet>
      <dgm:spPr/>
    </dgm:pt>
    <dgm:pt modelId="{85932787-8322-0D40-8575-AC2577C0443D}" type="pres">
      <dgm:prSet presAssocID="{FC666E17-22CC-457A-8B27-B2966BB4D08B}" presName="hierChild2" presStyleCnt="0"/>
      <dgm:spPr/>
    </dgm:pt>
  </dgm:ptLst>
  <dgm:cxnLst>
    <dgm:cxn modelId="{B7F3DF1C-7B78-694E-85CE-BF5FB4B643A6}" type="presOf" srcId="{FC666E17-22CC-457A-8B27-B2966BB4D08B}" destId="{D64050A4-5CF6-B844-A7E8-12769756AAF2}" srcOrd="0" destOrd="0" presId="urn:microsoft.com/office/officeart/2005/8/layout/hierarchy1"/>
    <dgm:cxn modelId="{5EA8674F-83FB-4C48-9780-FF690419374E}" srcId="{43D86DCB-13EA-4275-8E2C-94B53B46166D}" destId="{767BEF20-AFB8-4FC5-96EB-B1610910550C}" srcOrd="0" destOrd="0" parTransId="{76B9DEBC-4704-4845-9218-7DA4B094240C}" sibTransId="{3DF321F9-043B-43C7-BFF5-9899BC778128}"/>
    <dgm:cxn modelId="{0BBC0067-5457-E544-A337-F4B9949F9041}" type="presOf" srcId="{43D86DCB-13EA-4275-8E2C-94B53B46166D}" destId="{C51F178F-078D-EF45-8419-688A343CF9F9}" srcOrd="0" destOrd="0" presId="urn:microsoft.com/office/officeart/2005/8/layout/hierarchy1"/>
    <dgm:cxn modelId="{24734C89-7C50-DB42-9D21-E98D834ED099}" type="presOf" srcId="{1335A0C3-639C-4E4B-95F1-921F96404BAB}" destId="{9D3DF030-7E22-5B44-BF61-C6BF1E47FFFE}" srcOrd="0" destOrd="0" presId="urn:microsoft.com/office/officeart/2005/8/layout/hierarchy1"/>
    <dgm:cxn modelId="{F4C734B6-2831-3844-A72A-C4E4BA65D0C5}" type="presOf" srcId="{767BEF20-AFB8-4FC5-96EB-B1610910550C}" destId="{3FD97B75-D0F7-9E42-B69A-1F607CEA9370}" srcOrd="0" destOrd="0" presId="urn:microsoft.com/office/officeart/2005/8/layout/hierarchy1"/>
    <dgm:cxn modelId="{72ADB1E0-80BD-448A-B463-8A73A9F66474}" srcId="{43D86DCB-13EA-4275-8E2C-94B53B46166D}" destId="{1335A0C3-639C-4E4B-95F1-921F96404BAB}" srcOrd="1" destOrd="0" parTransId="{40C8C2E8-2604-4F9F-B53F-47A9B78E2AFB}" sibTransId="{4D3156DE-751D-413C-A3D0-15D22B4D2D09}"/>
    <dgm:cxn modelId="{115CC6F5-2570-4B8E-B478-89A30C654BF0}" srcId="{43D86DCB-13EA-4275-8E2C-94B53B46166D}" destId="{FC666E17-22CC-457A-8B27-B2966BB4D08B}" srcOrd="2" destOrd="0" parTransId="{6AE3732A-2D13-416F-A2E7-B8384F08953D}" sibTransId="{CF8C8EE3-42BB-4B27-B086-701AD928C110}"/>
    <dgm:cxn modelId="{05942A8D-6B0E-7941-A010-F579A69BA1CD}" type="presParOf" srcId="{C51F178F-078D-EF45-8419-688A343CF9F9}" destId="{C8383981-2F49-AD4F-A4D2-AE74028BD7DB}" srcOrd="0" destOrd="0" presId="urn:microsoft.com/office/officeart/2005/8/layout/hierarchy1"/>
    <dgm:cxn modelId="{471FA258-4800-F943-91F8-60253CD563C9}" type="presParOf" srcId="{C8383981-2F49-AD4F-A4D2-AE74028BD7DB}" destId="{5DB2E8BF-FB88-2640-87A1-C49452702FBE}" srcOrd="0" destOrd="0" presId="urn:microsoft.com/office/officeart/2005/8/layout/hierarchy1"/>
    <dgm:cxn modelId="{C90FE2D7-69C8-1048-9DB4-DA6353037163}" type="presParOf" srcId="{5DB2E8BF-FB88-2640-87A1-C49452702FBE}" destId="{BFFC0D60-EBD3-1143-B045-D515CD8350D8}" srcOrd="0" destOrd="0" presId="urn:microsoft.com/office/officeart/2005/8/layout/hierarchy1"/>
    <dgm:cxn modelId="{EBAF6327-1758-EA48-9FE7-483BE619B3C5}" type="presParOf" srcId="{5DB2E8BF-FB88-2640-87A1-C49452702FBE}" destId="{3FD97B75-D0F7-9E42-B69A-1F607CEA9370}" srcOrd="1" destOrd="0" presId="urn:microsoft.com/office/officeart/2005/8/layout/hierarchy1"/>
    <dgm:cxn modelId="{7FC830DB-BCC0-564D-914A-7A8C40C9CCD5}" type="presParOf" srcId="{C8383981-2F49-AD4F-A4D2-AE74028BD7DB}" destId="{661C2D7F-3B3C-5E4F-8539-21A36587BBFF}" srcOrd="1" destOrd="0" presId="urn:microsoft.com/office/officeart/2005/8/layout/hierarchy1"/>
    <dgm:cxn modelId="{A3531511-B2E8-514F-AED3-031814D0BBB8}" type="presParOf" srcId="{C51F178F-078D-EF45-8419-688A343CF9F9}" destId="{CE52BCB3-E8CA-B94F-9152-417683D807FA}" srcOrd="1" destOrd="0" presId="urn:microsoft.com/office/officeart/2005/8/layout/hierarchy1"/>
    <dgm:cxn modelId="{C626A07A-A485-0743-839F-F3C239DF9886}" type="presParOf" srcId="{CE52BCB3-E8CA-B94F-9152-417683D807FA}" destId="{D11B80D4-0462-C54B-92B7-F97A2775DFC6}" srcOrd="0" destOrd="0" presId="urn:microsoft.com/office/officeart/2005/8/layout/hierarchy1"/>
    <dgm:cxn modelId="{7A12100A-D264-B446-B4E5-992F997032F2}" type="presParOf" srcId="{D11B80D4-0462-C54B-92B7-F97A2775DFC6}" destId="{E541B2B5-78A3-834F-BCE5-1E53A9657B8C}" srcOrd="0" destOrd="0" presId="urn:microsoft.com/office/officeart/2005/8/layout/hierarchy1"/>
    <dgm:cxn modelId="{C801F540-E523-6242-8A67-6FE1655B9095}" type="presParOf" srcId="{D11B80D4-0462-C54B-92B7-F97A2775DFC6}" destId="{9D3DF030-7E22-5B44-BF61-C6BF1E47FFFE}" srcOrd="1" destOrd="0" presId="urn:microsoft.com/office/officeart/2005/8/layout/hierarchy1"/>
    <dgm:cxn modelId="{AC44E15B-D08E-CA47-BA30-7B443A7C409C}" type="presParOf" srcId="{CE52BCB3-E8CA-B94F-9152-417683D807FA}" destId="{9FDD3E02-2C0B-844C-B93F-4DE4BB7071F0}" srcOrd="1" destOrd="0" presId="urn:microsoft.com/office/officeart/2005/8/layout/hierarchy1"/>
    <dgm:cxn modelId="{AABE55CD-F19B-2240-A2B0-5D76EE68AB7D}" type="presParOf" srcId="{C51F178F-078D-EF45-8419-688A343CF9F9}" destId="{6F1A577C-4E07-D643-86EE-A3B933291A8E}" srcOrd="2" destOrd="0" presId="urn:microsoft.com/office/officeart/2005/8/layout/hierarchy1"/>
    <dgm:cxn modelId="{67FE984A-58E5-B241-B947-C472E2BF490D}" type="presParOf" srcId="{6F1A577C-4E07-D643-86EE-A3B933291A8E}" destId="{8D907477-4DD6-1A4E-84D0-7483D4BC153A}" srcOrd="0" destOrd="0" presId="urn:microsoft.com/office/officeart/2005/8/layout/hierarchy1"/>
    <dgm:cxn modelId="{792E1BFC-8AA6-A440-87A2-05B055FF3333}" type="presParOf" srcId="{8D907477-4DD6-1A4E-84D0-7483D4BC153A}" destId="{A253DEDC-5501-794D-BBDB-DAE575B22007}" srcOrd="0" destOrd="0" presId="urn:microsoft.com/office/officeart/2005/8/layout/hierarchy1"/>
    <dgm:cxn modelId="{AA72F078-B2E3-404A-A6A4-5BD5186473DA}" type="presParOf" srcId="{8D907477-4DD6-1A4E-84D0-7483D4BC153A}" destId="{D64050A4-5CF6-B844-A7E8-12769756AAF2}" srcOrd="1" destOrd="0" presId="urn:microsoft.com/office/officeart/2005/8/layout/hierarchy1"/>
    <dgm:cxn modelId="{162C6C30-50A2-8644-AC85-3B81109DD4A4}" type="presParOf" srcId="{6F1A577C-4E07-D643-86EE-A3B933291A8E}" destId="{85932787-8322-0D40-8575-AC2577C044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9AF43F-41CA-1347-8AEE-C12245F5811B}">
      <dsp:nvSpPr>
        <dsp:cNvPr id="0" name=""/>
        <dsp:cNvSpPr/>
      </dsp:nvSpPr>
      <dsp:spPr>
        <a:xfrm>
          <a:off x="0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4ACCF0B-68D5-184F-867E-34270CE79F82}">
      <dsp:nvSpPr>
        <dsp:cNvPr id="0" name=""/>
        <dsp:cNvSpPr/>
      </dsp:nvSpPr>
      <dsp:spPr>
        <a:xfrm>
          <a:off x="329803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Trefnu</a:t>
          </a:r>
        </a:p>
      </dsp:txBody>
      <dsp:txXfrm>
        <a:off x="385008" y="924857"/>
        <a:ext cx="2857818" cy="1774414"/>
      </dsp:txXfrm>
    </dsp:sp>
    <dsp:sp modelId="{BC9609C3-C31A-7A44-A70B-15EAEC226A65}">
      <dsp:nvSpPr>
        <dsp:cNvPr id="0" name=""/>
        <dsp:cNvSpPr/>
      </dsp:nvSpPr>
      <dsp:spPr>
        <a:xfrm>
          <a:off x="3627834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E07140F-74F4-2649-9BC3-45C63B95B6C7}">
      <dsp:nvSpPr>
        <dsp:cNvPr id="0" name=""/>
        <dsp:cNvSpPr/>
      </dsp:nvSpPr>
      <dsp:spPr>
        <a:xfrm>
          <a:off x="3957637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Parhau i ddangos diddordeb</a:t>
          </a:r>
        </a:p>
      </dsp:txBody>
      <dsp:txXfrm>
        <a:off x="4012842" y="924857"/>
        <a:ext cx="2857818" cy="1774414"/>
      </dsp:txXfrm>
    </dsp:sp>
    <dsp:sp modelId="{11262F0E-B042-F241-81ED-C5D0F5CFA9E0}">
      <dsp:nvSpPr>
        <dsp:cNvPr id="0" name=""/>
        <dsp:cNvSpPr/>
      </dsp:nvSpPr>
      <dsp:spPr>
        <a:xfrm>
          <a:off x="7255668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1149FA-F82D-3241-BAE3-5B4CF1B3F38E}">
      <dsp:nvSpPr>
        <dsp:cNvPr id="0" name=""/>
        <dsp:cNvSpPr/>
      </dsp:nvSpPr>
      <dsp:spPr>
        <a:xfrm>
          <a:off x="7585471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Datrys problemau </a:t>
          </a:r>
        </a:p>
      </dsp:txBody>
      <dsp:txXfrm>
        <a:off x="7640676" y="924857"/>
        <a:ext cx="2857818" cy="17744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C0D60-EBD3-1143-B045-D515CD8350D8}">
      <dsp:nvSpPr>
        <dsp:cNvPr id="0" name=""/>
        <dsp:cNvSpPr/>
      </dsp:nvSpPr>
      <dsp:spPr>
        <a:xfrm>
          <a:off x="505633" y="-236816"/>
          <a:ext cx="2349123" cy="149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D97B75-D0F7-9E42-B69A-1F607CEA9370}">
      <dsp:nvSpPr>
        <dsp:cNvPr id="0" name=""/>
        <dsp:cNvSpPr/>
      </dsp:nvSpPr>
      <dsp:spPr>
        <a:xfrm>
          <a:off x="766647" y="11146"/>
          <a:ext cx="2349123" cy="14916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Meddwl</a:t>
          </a:r>
          <a:r>
            <a:rPr lang="en-US" sz="2800" kern="1200" dirty="0"/>
            <a:t> </a:t>
          </a:r>
          <a:r>
            <a:rPr lang="en-US" sz="2800" kern="1200" dirty="0" err="1"/>
            <a:t>yn</a:t>
          </a:r>
          <a:r>
            <a:rPr lang="en-US" sz="2800" kern="1200" dirty="0"/>
            <a:t> </a:t>
          </a:r>
          <a:r>
            <a:rPr lang="en-US" sz="2800" kern="1200" dirty="0" err="1"/>
            <a:t>feirniadol</a:t>
          </a:r>
          <a:endParaRPr lang="en-US" sz="2800" kern="1200" dirty="0"/>
        </a:p>
      </dsp:txBody>
      <dsp:txXfrm>
        <a:off x="810337" y="54836"/>
        <a:ext cx="2261743" cy="1404313"/>
      </dsp:txXfrm>
    </dsp:sp>
    <dsp:sp modelId="{E541B2B5-78A3-834F-BCE5-1E53A9657B8C}">
      <dsp:nvSpPr>
        <dsp:cNvPr id="0" name=""/>
        <dsp:cNvSpPr/>
      </dsp:nvSpPr>
      <dsp:spPr>
        <a:xfrm>
          <a:off x="3375186" y="-247963"/>
          <a:ext cx="2349123" cy="149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D3DF030-7E22-5B44-BF61-C6BF1E47FFFE}">
      <dsp:nvSpPr>
        <dsp:cNvPr id="0" name=""/>
        <dsp:cNvSpPr/>
      </dsp:nvSpPr>
      <dsp:spPr>
        <a:xfrm>
          <a:off x="3636200" y="0"/>
          <a:ext cx="2349123" cy="14916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Cymryd adborth beirniadol</a:t>
          </a:r>
        </a:p>
      </dsp:txBody>
      <dsp:txXfrm>
        <a:off x="3679890" y="43690"/>
        <a:ext cx="2261743" cy="1404313"/>
      </dsp:txXfrm>
    </dsp:sp>
    <dsp:sp modelId="{A253DEDC-5501-794D-BBDB-DAE575B22007}">
      <dsp:nvSpPr>
        <dsp:cNvPr id="0" name=""/>
        <dsp:cNvSpPr/>
      </dsp:nvSpPr>
      <dsp:spPr>
        <a:xfrm>
          <a:off x="6246337" y="-247963"/>
          <a:ext cx="2349123" cy="149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4050A4-5CF6-B844-A7E8-12769756AAF2}">
      <dsp:nvSpPr>
        <dsp:cNvPr id="0" name=""/>
        <dsp:cNvSpPr/>
      </dsp:nvSpPr>
      <dsp:spPr>
        <a:xfrm>
          <a:off x="6507351" y="0"/>
          <a:ext cx="2349123" cy="14916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Sgiliau</a:t>
          </a:r>
          <a:r>
            <a:rPr lang="en-US" sz="2800" kern="1200" dirty="0"/>
            <a:t> </a:t>
          </a:r>
          <a:r>
            <a:rPr lang="en-US" sz="2800" kern="1200" dirty="0" err="1"/>
            <a:t>cyfathrebu</a:t>
          </a:r>
          <a:endParaRPr lang="en-US" sz="2800" kern="1200" dirty="0"/>
        </a:p>
      </dsp:txBody>
      <dsp:txXfrm>
        <a:off x="6551041" y="43690"/>
        <a:ext cx="2261743" cy="14043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C0D60-EBD3-1143-B045-D515CD8350D8}">
      <dsp:nvSpPr>
        <dsp:cNvPr id="0" name=""/>
        <dsp:cNvSpPr/>
      </dsp:nvSpPr>
      <dsp:spPr>
        <a:xfrm>
          <a:off x="303178" y="-262785"/>
          <a:ext cx="2489549" cy="15808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D97B75-D0F7-9E42-B69A-1F607CEA9370}">
      <dsp:nvSpPr>
        <dsp:cNvPr id="0" name=""/>
        <dsp:cNvSpPr/>
      </dsp:nvSpPr>
      <dsp:spPr>
        <a:xfrm>
          <a:off x="579795" y="0"/>
          <a:ext cx="2489549" cy="15808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</a:t>
          </a:r>
          <a:r>
            <a:rPr lang="en-US" sz="2300" kern="1200" dirty="0" err="1"/>
            <a:t>Cwestiynu</a:t>
          </a:r>
          <a:endParaRPr lang="en-US" sz="2300" kern="1200" dirty="0"/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</a:t>
          </a:r>
          <a:r>
            <a:rPr lang="en-US" sz="2300" kern="1200" dirty="0" err="1"/>
            <a:t>Gwerthuso</a:t>
          </a:r>
          <a:endParaRPr lang="en-US" sz="2300" kern="1200" dirty="0"/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626097" y="46302"/>
        <a:ext cx="2396945" cy="1488260"/>
      </dsp:txXfrm>
    </dsp:sp>
    <dsp:sp modelId="{E541B2B5-78A3-834F-BCE5-1E53A9657B8C}">
      <dsp:nvSpPr>
        <dsp:cNvPr id="0" name=""/>
        <dsp:cNvSpPr/>
      </dsp:nvSpPr>
      <dsp:spPr>
        <a:xfrm>
          <a:off x="3344269" y="-262785"/>
          <a:ext cx="2489549" cy="15808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D3DF030-7E22-5B44-BF61-C6BF1E47FFFE}">
      <dsp:nvSpPr>
        <dsp:cNvPr id="0" name=""/>
        <dsp:cNvSpPr/>
      </dsp:nvSpPr>
      <dsp:spPr>
        <a:xfrm>
          <a:off x="3620885" y="0"/>
          <a:ext cx="2489549" cy="15808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</a:t>
          </a:r>
          <a:r>
            <a:rPr lang="en-US" sz="2300" kern="1200" dirty="0" err="1"/>
            <a:t>Prosesu</a:t>
          </a:r>
          <a:r>
            <a:rPr lang="en-US" sz="2300" kern="1200" baseline="0" dirty="0"/>
            <a:t>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 dirty="0"/>
            <a:t>- </a:t>
          </a:r>
          <a:r>
            <a:rPr lang="en-US" sz="2300" kern="1200" baseline="0" dirty="0" err="1"/>
            <a:t>Cwestiynu</a:t>
          </a:r>
          <a:endParaRPr lang="en-US" sz="2300" kern="1200" baseline="0" dirty="0"/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</a:t>
          </a:r>
          <a:r>
            <a:rPr lang="en-US" sz="2300" kern="1200" dirty="0" err="1"/>
            <a:t>Deall</a:t>
          </a:r>
          <a:r>
            <a:rPr lang="en-US" sz="2300" kern="1200" dirty="0"/>
            <a:t> a </a:t>
          </a:r>
          <a:r>
            <a:rPr lang="en-US" sz="2300" kern="1200" dirty="0" err="1"/>
            <a:t>gwella</a:t>
          </a:r>
          <a:endParaRPr lang="en-US" sz="2300" kern="1200" dirty="0"/>
        </a:p>
      </dsp:txBody>
      <dsp:txXfrm>
        <a:off x="3667187" y="46302"/>
        <a:ext cx="2396945" cy="1488260"/>
      </dsp:txXfrm>
    </dsp:sp>
    <dsp:sp modelId="{A253DEDC-5501-794D-BBDB-DAE575B22007}">
      <dsp:nvSpPr>
        <dsp:cNvPr id="0" name=""/>
        <dsp:cNvSpPr/>
      </dsp:nvSpPr>
      <dsp:spPr>
        <a:xfrm>
          <a:off x="6387052" y="-262785"/>
          <a:ext cx="2489549" cy="15808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4050A4-5CF6-B844-A7E8-12769756AAF2}">
      <dsp:nvSpPr>
        <dsp:cNvPr id="0" name=""/>
        <dsp:cNvSpPr/>
      </dsp:nvSpPr>
      <dsp:spPr>
        <a:xfrm>
          <a:off x="6663668" y="0"/>
          <a:ext cx="2489549" cy="15808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</a:t>
          </a:r>
          <a:r>
            <a:rPr lang="en-US" sz="2300" kern="1200" dirty="0" err="1"/>
            <a:t>Cymryd</a:t>
          </a:r>
          <a:r>
            <a:rPr lang="en-US" sz="2300" kern="1200" dirty="0"/>
            <a:t> </a:t>
          </a:r>
          <a:r>
            <a:rPr lang="en-US" sz="2300" kern="1200" dirty="0" err="1"/>
            <a:t>rhan</a:t>
          </a:r>
          <a:endParaRPr lang="en-US" sz="2300" kern="1200" dirty="0"/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</a:t>
          </a:r>
          <a:r>
            <a:rPr lang="en-US" sz="2300" kern="1200" dirty="0" err="1"/>
            <a:t>Nodiadau</a:t>
          </a:r>
          <a:endParaRPr lang="en-US" sz="2300" kern="1200" dirty="0"/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</a:t>
          </a:r>
          <a:r>
            <a:rPr lang="en-US" sz="2300" kern="1200" dirty="0" err="1"/>
            <a:t>Iaith</a:t>
          </a:r>
          <a:r>
            <a:rPr lang="en-US" sz="2300" kern="1200" dirty="0"/>
            <a:t> </a:t>
          </a:r>
          <a:r>
            <a:rPr lang="en-US" sz="2300" kern="1200" dirty="0" err="1"/>
            <a:t>corfforol</a:t>
          </a:r>
          <a:endParaRPr lang="en-US" sz="2300" kern="1200" dirty="0"/>
        </a:p>
      </dsp:txBody>
      <dsp:txXfrm>
        <a:off x="6709970" y="46302"/>
        <a:ext cx="2396945" cy="14882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11/7/19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9.m4a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2.xml"/><Relationship Id="rId4" Type="http://schemas.openxmlformats.org/officeDocument/2006/relationships/audio" Target="../media/media9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image" Target="../media/image2.png"/><Relationship Id="rId3" Type="http://schemas.microsoft.com/office/2007/relationships/media" Target="../media/media14.m4a"/><Relationship Id="rId7" Type="http://schemas.openxmlformats.org/officeDocument/2006/relationships/slideLayout" Target="../slideLayouts/slideLayout2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audio" Target="../media/media13.m4a"/><Relationship Id="rId16" Type="http://schemas.openxmlformats.org/officeDocument/2006/relationships/diagramColors" Target="../diagrams/colors3.xml"/><Relationship Id="rId1" Type="http://schemas.microsoft.com/office/2007/relationships/media" Target="../media/media13.m4a"/><Relationship Id="rId6" Type="http://schemas.openxmlformats.org/officeDocument/2006/relationships/audio" Target="../media/media15.m4a"/><Relationship Id="rId11" Type="http://schemas.openxmlformats.org/officeDocument/2006/relationships/diagramColors" Target="../diagrams/colors2.xml"/><Relationship Id="rId5" Type="http://schemas.microsoft.com/office/2007/relationships/media" Target="../media/media15.m4a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audio" Target="../media/media14.m4a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muse.com/advice/taking-constructive-criticism-like-a-champ" TargetMode="External"/><Relationship Id="rId2" Type="http://schemas.openxmlformats.org/officeDocument/2006/relationships/hyperlink" Target="https://www.tsdsu.co.uk/policy-updat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isebread.com/7-steps-to-improving-your-critical-think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FD058-4F05-8D4D-B244-B59348210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592" y="1969234"/>
            <a:ext cx="10572000" cy="2771077"/>
          </a:xfrm>
        </p:spPr>
        <p:txBody>
          <a:bodyPr/>
          <a:lstStyle/>
          <a:p>
            <a:br>
              <a:rPr lang="en-US" dirty="0"/>
            </a:br>
            <a:r>
              <a:rPr lang="en-US" sz="6000" dirty="0" err="1"/>
              <a:t>Elfen</a:t>
            </a:r>
            <a:r>
              <a:rPr lang="en-US" sz="6000" dirty="0"/>
              <a:t> 2</a:t>
            </a:r>
            <a:br>
              <a:rPr lang="en-US" sz="6000" dirty="0"/>
            </a:br>
            <a:r>
              <a:rPr lang="en-US" sz="6000" dirty="0" err="1"/>
              <a:t>Cyflwyniad</a:t>
            </a:r>
            <a:r>
              <a:rPr lang="en-US" sz="6000" dirty="0"/>
              <a:t> </a:t>
            </a:r>
            <a:r>
              <a:rPr lang="en-US" sz="6000" dirty="0" err="1"/>
              <a:t>Fideo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7B64C5-43E8-5C41-894A-BF735FE85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431" y="5035520"/>
            <a:ext cx="2133920" cy="1198012"/>
          </a:xfrm>
        </p:spPr>
        <p:txBody>
          <a:bodyPr>
            <a:normAutofit/>
          </a:bodyPr>
          <a:lstStyle/>
          <a:p>
            <a:r>
              <a:rPr lang="en-US" sz="2000" dirty="0"/>
              <a:t>Kia </a:t>
            </a:r>
            <a:r>
              <a:rPr lang="en-US" sz="2000" dirty="0" err="1"/>
              <a:t>Necke</a:t>
            </a:r>
            <a:endParaRPr lang="en-US" sz="2000" dirty="0"/>
          </a:p>
          <a:p>
            <a:r>
              <a:rPr lang="en-US" sz="2000" dirty="0"/>
              <a:t>1901582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D52257-31FD-F14B-8F22-49F4223353AD}"/>
              </a:ext>
            </a:extLst>
          </p:cNvPr>
          <p:cNvSpPr txBox="1"/>
          <p:nvPr/>
        </p:nvSpPr>
        <p:spPr>
          <a:xfrm>
            <a:off x="7553091" y="5035520"/>
            <a:ext cx="4505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Modwl</a:t>
            </a:r>
            <a:r>
              <a:rPr lang="en-US" dirty="0"/>
              <a:t>: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Academaidd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Fyfyrwyr</a:t>
            </a:r>
            <a:endParaRPr lang="en-US" dirty="0"/>
          </a:p>
          <a:p>
            <a:endParaRPr lang="en-US" dirty="0"/>
          </a:p>
          <a:p>
            <a:r>
              <a:rPr lang="en-US" dirty="0"/>
              <a:t>ECGE4002P</a:t>
            </a:r>
          </a:p>
        </p:txBody>
      </p:sp>
      <p:pic>
        <p:nvPicPr>
          <p:cNvPr id="5" name="Online Media 4" descr="S1">
            <a:hlinkClick r:id="" action="ppaction://media"/>
            <a:extLst>
              <a:ext uri="{FF2B5EF4-FFF2-40B4-BE49-F238E27FC236}">
                <a16:creationId xmlns:a16="http://schemas.microsoft.com/office/drawing/2014/main" id="{A7FE9A68-2177-AB44-A8AF-9E7E163749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39" y="2230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832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0"/>
    </mc:Choice>
    <mc:Fallback xmlns="">
      <p:transition spd="slow" advClick="0" advTm="1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8F3D6-FF4B-1C4B-8AFF-98BCF1D11A7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04655" y="564531"/>
            <a:ext cx="10572750" cy="5380038"/>
          </a:xfrm>
        </p:spPr>
        <p:txBody>
          <a:bodyPr/>
          <a:lstStyle/>
          <a:p>
            <a:r>
              <a:rPr lang="en-US" sz="2800" dirty="0" err="1"/>
              <a:t>Elfen</a:t>
            </a:r>
            <a:r>
              <a:rPr lang="en-US" sz="2800" dirty="0"/>
              <a:t> 1: </a:t>
            </a:r>
            <a:r>
              <a:rPr lang="en-US" sz="2800" dirty="0" err="1"/>
              <a:t>Dealltwriaeth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wybodaeth</a:t>
            </a:r>
            <a:r>
              <a:rPr lang="en-US" sz="2800" dirty="0"/>
              <a:t>, y </a:t>
            </a:r>
            <a:r>
              <a:rPr lang="en-US" sz="2800" dirty="0" err="1"/>
              <a:t>sgiliau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nodweddion</a:t>
            </a:r>
            <a:r>
              <a:rPr lang="en-US" sz="2800" dirty="0"/>
              <a:t> </a:t>
            </a:r>
            <a:r>
              <a:rPr lang="en-US" sz="2800" dirty="0" err="1"/>
              <a:t>angenrheidiol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gyfer</a:t>
            </a:r>
            <a:r>
              <a:rPr lang="en-US" sz="2800" dirty="0"/>
              <a:t> </a:t>
            </a:r>
            <a:r>
              <a:rPr lang="en-US" sz="2800" dirty="0" err="1"/>
              <a:t>astudiaeth</a:t>
            </a:r>
            <a:r>
              <a:rPr lang="en-US" sz="2800" dirty="0"/>
              <a:t> </a:t>
            </a:r>
            <a:r>
              <a:rPr lang="en-US" sz="2800" dirty="0" err="1"/>
              <a:t>Addysg</a:t>
            </a:r>
            <a:r>
              <a:rPr lang="en-US" sz="2800" dirty="0"/>
              <a:t> </a:t>
            </a:r>
            <a:r>
              <a:rPr lang="en-US" sz="2800" dirty="0" err="1"/>
              <a:t>Uwch</a:t>
            </a: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r>
              <a:rPr lang="en-US" sz="2800" dirty="0" err="1"/>
              <a:t>Elfen</a:t>
            </a:r>
            <a:r>
              <a:rPr lang="en-US" sz="2800" dirty="0"/>
              <a:t> 2: </a:t>
            </a:r>
            <a:r>
              <a:rPr lang="en-US" sz="2800" dirty="0" err="1"/>
              <a:t>Gwybodaeth</a:t>
            </a:r>
            <a:r>
              <a:rPr lang="en-US" sz="2800" dirty="0"/>
              <a:t> am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adnoddau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gael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gefnogi</a:t>
            </a:r>
            <a:r>
              <a:rPr lang="en-US" sz="2800" dirty="0"/>
              <a:t> </a:t>
            </a:r>
            <a:r>
              <a:rPr lang="en-US" sz="2800" dirty="0" err="1"/>
              <a:t>astudio</a:t>
            </a: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r>
              <a:rPr lang="en-US" sz="2800" dirty="0" err="1"/>
              <a:t>Elfen</a:t>
            </a:r>
            <a:r>
              <a:rPr lang="en-US" sz="2800" dirty="0"/>
              <a:t> 3: </a:t>
            </a:r>
            <a:r>
              <a:rPr lang="en-US" sz="2800" dirty="0" err="1"/>
              <a:t>Cynllun</a:t>
            </a:r>
            <a:r>
              <a:rPr lang="en-US" sz="2800" dirty="0"/>
              <a:t> </a:t>
            </a:r>
            <a:r>
              <a:rPr lang="en-US" sz="2800" dirty="0" err="1"/>
              <a:t>gweithredu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adfyfyrio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meysydd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datblygu</a:t>
            </a:r>
            <a:r>
              <a:rPr lang="en-US" sz="2800" dirty="0"/>
              <a:t> </a:t>
            </a:r>
            <a:r>
              <a:rPr lang="en-US" sz="2800" dirty="0" err="1"/>
              <a:t>gyda</a:t>
            </a:r>
            <a:r>
              <a:rPr lang="en-US" sz="2800" dirty="0"/>
              <a:t> </a:t>
            </a:r>
            <a:r>
              <a:rPr lang="en-US" sz="2800" dirty="0" err="1"/>
              <a:t>awgrymiadau</a:t>
            </a:r>
            <a:r>
              <a:rPr lang="en-US" sz="2800" dirty="0"/>
              <a:t> o ran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gallaf</a:t>
            </a:r>
            <a:r>
              <a:rPr lang="en-US" sz="2800" dirty="0"/>
              <a:t> </a:t>
            </a:r>
            <a:r>
              <a:rPr lang="en-US" sz="2800" dirty="0" err="1"/>
              <a:t>mynd</a:t>
            </a:r>
            <a:r>
              <a:rPr lang="en-US" sz="2800" dirty="0"/>
              <a:t> </a:t>
            </a:r>
            <a:r>
              <a:rPr lang="en-US" sz="2800" dirty="0" err="1"/>
              <a:t>i’r</a:t>
            </a:r>
            <a:r>
              <a:rPr lang="en-US" sz="2800" dirty="0"/>
              <a:t> </a:t>
            </a:r>
            <a:r>
              <a:rPr lang="en-US" sz="2800" dirty="0" err="1"/>
              <a:t>afael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rhain</a:t>
            </a:r>
            <a:endParaRPr lang="en-US" sz="2800" dirty="0"/>
          </a:p>
        </p:txBody>
      </p:sp>
      <p:pic>
        <p:nvPicPr>
          <p:cNvPr id="5" name="Online Media 4" descr="S2 ">
            <a:hlinkClick r:id="" action="ppaction://media"/>
            <a:extLst>
              <a:ext uri="{FF2B5EF4-FFF2-40B4-BE49-F238E27FC236}">
                <a16:creationId xmlns:a16="http://schemas.microsoft.com/office/drawing/2014/main" id="{AA2C232F-7424-5F4E-9EB4-F2A92E90D7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39" y="2814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88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000"/>
    </mc:Choice>
    <mc:Fallback xmlns="">
      <p:transition spd="slow" advClick="0" advTm="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804710-78AA-AD4D-8E66-B2167FEDFC5C}"/>
              </a:ext>
            </a:extLst>
          </p:cNvPr>
          <p:cNvSpPr txBox="1"/>
          <p:nvPr/>
        </p:nvSpPr>
        <p:spPr>
          <a:xfrm>
            <a:off x="1280559" y="1286935"/>
            <a:ext cx="9638153" cy="266837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1.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Dealltwriaeth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o’r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wybodaeth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y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sgiliau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â’r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nodweddion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angenrheidiol</a:t>
            </a:r>
            <a:endParaRPr lang="en-US" sz="5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Online Media 4" descr="S3">
            <a:hlinkClick r:id="" action="ppaction://media"/>
            <a:extLst>
              <a:ext uri="{FF2B5EF4-FFF2-40B4-BE49-F238E27FC236}">
                <a16:creationId xmlns:a16="http://schemas.microsoft.com/office/drawing/2014/main" id="{B670BA06-20B8-3E4D-B486-27BD296B76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3585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13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0"/>
    </mc:Choice>
    <mc:Fallback xmlns="">
      <p:transition spd="slow" advTm="1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2E53D-D619-4B42-81ED-DED37E7E4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4098183" cy="3388287"/>
          </a:xfrm>
        </p:spPr>
        <p:txBody>
          <a:bodyPr anchor="ctr">
            <a:normAutofit/>
          </a:bodyPr>
          <a:lstStyle/>
          <a:p>
            <a:r>
              <a:rPr lang="en-US" sz="4000" dirty="0" err="1"/>
              <a:t>Dealltwriaeth</a:t>
            </a:r>
            <a:r>
              <a:rPr lang="en-US" sz="4000" dirty="0"/>
              <a:t> </a:t>
            </a:r>
            <a:r>
              <a:rPr lang="en-US" sz="4000" dirty="0" err="1"/>
              <a:t>o’r</a:t>
            </a:r>
            <a:r>
              <a:rPr lang="en-US" sz="4000" dirty="0"/>
              <a:t> </a:t>
            </a:r>
            <a:r>
              <a:rPr lang="en-US" sz="4000" dirty="0" err="1"/>
              <a:t>wybodaeth</a:t>
            </a:r>
            <a:r>
              <a:rPr lang="en-US" sz="4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39E56-2C1F-5D45-8055-ACDFE5924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US" sz="2400" dirty="0" err="1"/>
              <a:t>Defnyddio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gefnogi</a:t>
            </a:r>
            <a:r>
              <a:rPr lang="en-US" sz="2400" dirty="0"/>
              <a:t> </a:t>
            </a:r>
            <a:r>
              <a:rPr lang="en-US" sz="2400" dirty="0" err="1"/>
              <a:t>pwyntiau</a:t>
            </a:r>
            <a:endParaRPr lang="en-US" sz="2400" dirty="0"/>
          </a:p>
          <a:p>
            <a:r>
              <a:rPr lang="en-US" sz="2400" dirty="0" err="1"/>
              <a:t>Defnyddio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ategu</a:t>
            </a:r>
            <a:r>
              <a:rPr lang="en-US" sz="2400" dirty="0"/>
              <a:t> </a:t>
            </a:r>
            <a:r>
              <a:rPr lang="en-US" sz="2400" dirty="0" err="1"/>
              <a:t>gwaith</a:t>
            </a:r>
            <a:endParaRPr lang="en-US" sz="2400" dirty="0"/>
          </a:p>
          <a:p>
            <a:r>
              <a:rPr lang="en-US" sz="2400" dirty="0" err="1"/>
              <a:t>Gwneud</a:t>
            </a:r>
            <a:r>
              <a:rPr lang="en-US" sz="2400" dirty="0"/>
              <a:t> </a:t>
            </a:r>
            <a:r>
              <a:rPr lang="en-US" sz="2400" dirty="0" err="1"/>
              <a:t>digon</a:t>
            </a:r>
            <a:r>
              <a:rPr lang="en-US" sz="2400" dirty="0"/>
              <a:t> o </a:t>
            </a:r>
            <a:r>
              <a:rPr lang="en-US" sz="2400" dirty="0" err="1"/>
              <a:t>ymchwil</a:t>
            </a:r>
            <a:r>
              <a:rPr lang="en-US" sz="2400" dirty="0"/>
              <a:t>: </a:t>
            </a:r>
            <a:r>
              <a:rPr lang="en-US" sz="2400" dirty="0" err="1"/>
              <a:t>ystod</a:t>
            </a:r>
            <a:r>
              <a:rPr lang="en-US" sz="2400" dirty="0"/>
              <a:t> o </a:t>
            </a:r>
            <a:r>
              <a:rPr lang="en-US" sz="2400" dirty="0" err="1"/>
              <a:t>ffynonellau</a:t>
            </a:r>
            <a:r>
              <a:rPr lang="en-US" sz="2400" dirty="0"/>
              <a:t> 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Cam 1: </a:t>
            </a:r>
            <a:r>
              <a:rPr lang="en-US" sz="2400" dirty="0" err="1"/>
              <a:t>Arolygu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    Cam 2: </a:t>
            </a:r>
            <a:r>
              <a:rPr lang="en-US" sz="2400" dirty="0" err="1"/>
              <a:t>Cwestiynu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    Cam 3: </a:t>
            </a:r>
            <a:r>
              <a:rPr lang="en-US" sz="2400" dirty="0" err="1"/>
              <a:t>Dwyn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gof</a:t>
            </a:r>
            <a:r>
              <a:rPr lang="en-US" sz="2400" dirty="0"/>
              <a:t> ac </a:t>
            </a:r>
            <a:r>
              <a:rPr lang="en-US" sz="2400" dirty="0" err="1"/>
              <a:t>adolygu</a:t>
            </a:r>
            <a:endParaRPr lang="en-US" sz="2400" dirty="0"/>
          </a:p>
          <a:p>
            <a:endParaRPr lang="en-US" sz="1800" dirty="0"/>
          </a:p>
        </p:txBody>
      </p:sp>
      <p:pic>
        <p:nvPicPr>
          <p:cNvPr id="5" name="Online Media 4" descr="S4.2">
            <a:hlinkClick r:id="" action="ppaction://media"/>
            <a:extLst>
              <a:ext uri="{FF2B5EF4-FFF2-40B4-BE49-F238E27FC236}">
                <a16:creationId xmlns:a16="http://schemas.microsoft.com/office/drawing/2014/main" id="{AA36D2BB-3391-FB47-A55A-F1749F8853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115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32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1000"/>
    </mc:Choice>
    <mc:Fallback xmlns="">
      <p:transition spd="slow" advClick="0" advTm="7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3BE09-7999-074B-BB99-7F6EABC76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US" sz="4000" err="1"/>
              <a:t>Sgiliau</a:t>
            </a:r>
            <a:r>
              <a:rPr lang="en-US" sz="4000"/>
              <a:t> a </a:t>
            </a:r>
            <a:r>
              <a:rPr lang="en-US" sz="4000" err="1"/>
              <a:t>nodweddion</a:t>
            </a:r>
            <a:r>
              <a:rPr lang="en-US" sz="4000"/>
              <a:t>:</a:t>
            </a:r>
            <a:br>
              <a:rPr lang="en-US" sz="4000"/>
            </a:br>
            <a:endParaRPr lang="en-US" sz="400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6D8AF5-62F6-784E-A969-E908AE318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r>
              <a:rPr lang="en-US" sz="2400" dirty="0" err="1"/>
              <a:t>Agwedd</a:t>
            </a:r>
            <a:r>
              <a:rPr lang="en-US" sz="2400" dirty="0"/>
              <a:t> </a:t>
            </a:r>
            <a:r>
              <a:rPr lang="en-US" sz="2400" dirty="0" err="1"/>
              <a:t>gadarnhaol</a:t>
            </a:r>
            <a:r>
              <a:rPr lang="en-US" sz="2400" dirty="0"/>
              <a:t> </a:t>
            </a:r>
          </a:p>
          <a:p>
            <a:r>
              <a:rPr lang="en-US" sz="2400" dirty="0" err="1"/>
              <a:t>Angerdd</a:t>
            </a:r>
            <a:r>
              <a:rPr lang="en-US" sz="2400" dirty="0"/>
              <a:t> </a:t>
            </a:r>
            <a:r>
              <a:rPr lang="en-US" sz="2400" dirty="0" err="1"/>
              <a:t>tuag</a:t>
            </a:r>
            <a:r>
              <a:rPr lang="en-US" sz="2400" dirty="0"/>
              <a:t> at y </a:t>
            </a:r>
            <a:r>
              <a:rPr lang="en-US" sz="2400" dirty="0" err="1"/>
              <a:t>cwrs</a:t>
            </a:r>
            <a:endParaRPr lang="en-US" sz="2400" dirty="0"/>
          </a:p>
          <a:p>
            <a:r>
              <a:rPr lang="en-US" sz="2400" dirty="0" err="1"/>
              <a:t>Gweithio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annibynnol</a:t>
            </a:r>
            <a:endParaRPr lang="en-US" sz="2400" dirty="0"/>
          </a:p>
          <a:p>
            <a:r>
              <a:rPr lang="en-US" sz="2400" dirty="0" err="1"/>
              <a:t>Gosod</a:t>
            </a:r>
            <a:r>
              <a:rPr lang="en-US" sz="2400" dirty="0"/>
              <a:t> a </a:t>
            </a:r>
            <a:r>
              <a:rPr lang="en-US" sz="2400" dirty="0" err="1"/>
              <a:t>chyflawni</a:t>
            </a:r>
            <a:r>
              <a:rPr lang="en-US" sz="2400" dirty="0"/>
              <a:t> </a:t>
            </a:r>
            <a:r>
              <a:rPr lang="en-US" sz="2400" dirty="0" err="1"/>
              <a:t>nodau</a:t>
            </a:r>
            <a:endParaRPr lang="en-US" sz="2400" dirty="0"/>
          </a:p>
          <a:p>
            <a:r>
              <a:rPr lang="en-US" sz="2400" dirty="0" err="1"/>
              <a:t>Cwblhau</a:t>
            </a:r>
            <a:r>
              <a:rPr lang="en-US" sz="2400" dirty="0"/>
              <a:t> </a:t>
            </a:r>
            <a:r>
              <a:rPr lang="en-US" sz="2400" dirty="0" err="1"/>
              <a:t>tasgau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endParaRPr lang="en-US" sz="2400" dirty="0"/>
          </a:p>
          <a:p>
            <a:endParaRPr lang="en-US" sz="1800" dirty="0"/>
          </a:p>
        </p:txBody>
      </p:sp>
      <p:pic>
        <p:nvPicPr>
          <p:cNvPr id="5" name="Online Media 4" descr="S5">
            <a:hlinkClick r:id="" action="ppaction://media"/>
            <a:extLst>
              <a:ext uri="{FF2B5EF4-FFF2-40B4-BE49-F238E27FC236}">
                <a16:creationId xmlns:a16="http://schemas.microsoft.com/office/drawing/2014/main" id="{4356E860-6012-D14E-9D82-1E34B54931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468" y="55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89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8000"/>
    </mc:Choice>
    <mc:Fallback xmlns="">
      <p:transition spd="slow" advClick="0" advTm="6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8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65C29FE-8EEF-B04A-A71B-CC79BFEC83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81113" y="1287463"/>
            <a:ext cx="9637712" cy="27701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2.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Yr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adnoddau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sydd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gael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gefnogi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5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astudio</a:t>
            </a:r>
            <a:endParaRPr lang="en-US" sz="5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Online Media 3" descr="S6">
            <a:hlinkClick r:id="" action="ppaction://media"/>
            <a:extLst>
              <a:ext uri="{FF2B5EF4-FFF2-40B4-BE49-F238E27FC236}">
                <a16:creationId xmlns:a16="http://schemas.microsoft.com/office/drawing/2014/main" id="{857CCC71-ABC7-4F41-9766-1CB559C9C1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03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"/>
    </mc:Choice>
    <mc:Fallback xmlns="">
      <p:transition spd="slow" advClick="0" advTm="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8EE457FF-670E-4EC1-ACD4-1173DA9A7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F0D0E3-1F97-AD47-AC61-CDD3B4BC2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 err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Llyfrgell</a:t>
            </a:r>
            <a:endParaRPr lang="en-US" sz="4000" b="1" kern="1200" dirty="0">
              <a:solidFill>
                <a:srgbClr val="FEFEFE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93CE06-FBDB-9144-80CA-3E7E3F9AE23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08068" y="978993"/>
            <a:ext cx="5365218" cy="4900014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charset="2"/>
              <a:buChar char=""/>
            </a:pPr>
            <a:r>
              <a:rPr lang="en-US" sz="2000" dirty="0" err="1"/>
              <a:t>Mynediad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e-</a:t>
            </a:r>
            <a:r>
              <a:rPr lang="en-US" sz="2000" dirty="0" err="1"/>
              <a:t>lyfrau</a:t>
            </a:r>
            <a:r>
              <a:rPr lang="en-US" sz="2000" dirty="0"/>
              <a:t>, e-</a:t>
            </a:r>
            <a:r>
              <a:rPr lang="en-US" sz="2000" dirty="0" err="1"/>
              <a:t>gylchgronnau</a:t>
            </a:r>
            <a:r>
              <a:rPr lang="en-US" sz="2000" dirty="0"/>
              <a:t>, </a:t>
            </a:r>
            <a:r>
              <a:rPr lang="en-US" sz="2000" dirty="0" err="1"/>
              <a:t>papurau</a:t>
            </a:r>
            <a:r>
              <a:rPr lang="en-US" sz="2000" dirty="0"/>
              <a:t> </a:t>
            </a:r>
            <a:r>
              <a:rPr lang="en-US" sz="2000" dirty="0" err="1"/>
              <a:t>newydd</a:t>
            </a:r>
            <a:r>
              <a:rPr lang="en-US" sz="2000" dirty="0"/>
              <a:t>, </a:t>
            </a:r>
            <a:r>
              <a:rPr lang="en-US" sz="2000" dirty="0" err="1"/>
              <a:t>erthyglau</a:t>
            </a:r>
            <a:r>
              <a:rPr lang="en-US" sz="2000" dirty="0"/>
              <a:t> a </a:t>
            </a:r>
            <a:r>
              <a:rPr lang="en-US" sz="2000" dirty="0" err="1"/>
              <a:t>chronfeydd</a:t>
            </a:r>
            <a:r>
              <a:rPr lang="en-US" sz="2000" dirty="0"/>
              <a:t> data.</a:t>
            </a:r>
          </a:p>
          <a:p>
            <a:pPr>
              <a:buFont typeface="Wingdings 2" charset="2"/>
              <a:buChar char=""/>
            </a:pPr>
            <a:endParaRPr lang="en-US" sz="2000" dirty="0"/>
          </a:p>
          <a:p>
            <a:pPr>
              <a:buFont typeface="Wingdings 2" charset="2"/>
              <a:buChar char=""/>
            </a:pPr>
            <a:r>
              <a:rPr lang="en-US" sz="2000" dirty="0" err="1"/>
              <a:t>Ystafelloedd</a:t>
            </a:r>
            <a:r>
              <a:rPr lang="en-US" sz="2000" dirty="0"/>
              <a:t> </a:t>
            </a:r>
            <a:r>
              <a:rPr lang="en-US" sz="2000" dirty="0" err="1"/>
              <a:t>astudio</a:t>
            </a:r>
            <a:endParaRPr lang="en-US" sz="2000" dirty="0"/>
          </a:p>
          <a:p>
            <a:pPr>
              <a:buFont typeface="Wingdings 2" charset="2"/>
              <a:buChar char=""/>
            </a:pPr>
            <a:endParaRPr lang="en-US" sz="2000" dirty="0"/>
          </a:p>
          <a:p>
            <a:pPr>
              <a:buFont typeface="Wingdings 2" charset="2"/>
              <a:buChar char=""/>
            </a:pPr>
            <a:r>
              <a:rPr lang="en-US" sz="2000" dirty="0" err="1"/>
              <a:t>Cymorth</a:t>
            </a:r>
            <a:r>
              <a:rPr lang="en-US" sz="2000" dirty="0"/>
              <a:t>: staff, </a:t>
            </a:r>
            <a:r>
              <a:rPr lang="en-US" sz="2000" dirty="0" err="1"/>
              <a:t>desg</a:t>
            </a:r>
            <a:r>
              <a:rPr lang="en-US" sz="2000" dirty="0"/>
              <a:t> </a:t>
            </a:r>
            <a:r>
              <a:rPr lang="en-US" sz="2000" dirty="0" err="1"/>
              <a:t>gymorth</a:t>
            </a:r>
            <a:r>
              <a:rPr lang="en-US" sz="2000" dirty="0"/>
              <a:t>, Facebook, Twitter</a:t>
            </a:r>
          </a:p>
          <a:p>
            <a:pPr>
              <a:buFont typeface="Wingdings 2" charset="2"/>
              <a:buChar char=""/>
            </a:pPr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Wingdings 2" charset="2"/>
              <a:buChar char=""/>
            </a:pPr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" name="Online Media 5" descr="S7">
            <a:hlinkClick r:id="" action="ppaction://media"/>
            <a:extLst>
              <a:ext uri="{FF2B5EF4-FFF2-40B4-BE49-F238E27FC236}">
                <a16:creationId xmlns:a16="http://schemas.microsoft.com/office/drawing/2014/main" id="{3D12E95D-50E9-FC4B-91D6-A14E09B7D8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115" y="5462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00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8000"/>
    </mc:Choice>
    <mc:Fallback xmlns="">
      <p:transition spd="slow" advClick="0" advTm="4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EE457FF-670E-4EC1-ACD4-1173DA9A7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737AC-0FB0-1F43-97A0-2D23D7DE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4420523" cy="33882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 err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Undeb</a:t>
            </a:r>
            <a:r>
              <a:rPr lang="en-US" sz="4000" b="1" kern="12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kern="1200" dirty="0" err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Myfyrwyr</a:t>
            </a:r>
            <a:endParaRPr lang="en-US" sz="4000" b="1" kern="1200" dirty="0">
              <a:solidFill>
                <a:srgbClr val="FEFEFE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DA660-A7A0-4840-8021-BDC125EC994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6000" y="1915696"/>
            <a:ext cx="5365218" cy="3949846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charset="2"/>
              <a:buChar char=""/>
            </a:pP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Cymdeithasau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gweithgareddau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Awyr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agored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Chwaraeon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Ffotograffiaeth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gwirfoddoli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a.y.b</a:t>
            </a:r>
            <a:endParaRPr lang="en-US" sz="2000" dirty="0"/>
          </a:p>
          <a:p>
            <a:pPr>
              <a:buFont typeface="Wingdings 2" charset="2"/>
              <a:buChar char=""/>
            </a:pP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Wingdings 2" charset="2"/>
              <a:buChar char=""/>
            </a:pPr>
            <a:r>
              <a:rPr lang="en-US" sz="2000" dirty="0" err="1"/>
              <a:t>Llais</a:t>
            </a:r>
            <a:r>
              <a:rPr lang="en-US" sz="2000" dirty="0"/>
              <a:t> </a:t>
            </a:r>
            <a:r>
              <a:rPr lang="en-US" sz="2000" dirty="0" err="1"/>
              <a:t>myfyrwyr</a:t>
            </a:r>
            <a:r>
              <a:rPr lang="en-US" sz="2000" dirty="0"/>
              <a:t>: </a:t>
            </a:r>
            <a:r>
              <a:rPr lang="en-US" sz="2000" dirty="0" err="1"/>
              <a:t>wedi</a:t>
            </a:r>
            <a:r>
              <a:rPr lang="en-US" sz="2000" dirty="0"/>
              <a:t> </a:t>
            </a:r>
            <a:r>
              <a:rPr lang="en-US" sz="2000" dirty="0" err="1"/>
              <a:t>gwneud</a:t>
            </a:r>
            <a:r>
              <a:rPr lang="en-US" sz="2000" dirty="0"/>
              <a:t> </a:t>
            </a:r>
            <a:r>
              <a:rPr lang="en-US" sz="2000" dirty="0" err="1"/>
              <a:t>hi’n</a:t>
            </a:r>
            <a:r>
              <a:rPr lang="en-US" sz="2000" dirty="0"/>
              <a:t> </a:t>
            </a:r>
            <a:r>
              <a:rPr lang="en-US" sz="2000" dirty="0" err="1"/>
              <a:t>bosibl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 </a:t>
            </a:r>
            <a:r>
              <a:rPr lang="en-US" sz="2000" dirty="0" err="1"/>
              <a:t>microdon</a:t>
            </a:r>
            <a:r>
              <a:rPr lang="en-US" sz="2000" dirty="0"/>
              <a:t> a </a:t>
            </a:r>
            <a:r>
              <a:rPr lang="en-US" sz="2000" dirty="0" err="1"/>
              <a:t>thrwyddedau</a:t>
            </a:r>
            <a:r>
              <a:rPr lang="en-US" sz="2000" dirty="0"/>
              <a:t> </a:t>
            </a:r>
            <a:r>
              <a:rPr lang="en-US" sz="2000" dirty="0" err="1"/>
              <a:t>parcio</a:t>
            </a:r>
            <a:r>
              <a:rPr lang="en-US" sz="2000" dirty="0"/>
              <a:t> am </a:t>
            </a:r>
            <a:r>
              <a:rPr lang="en-US" sz="2000" dirty="0" err="1"/>
              <a:t>ddim</a:t>
            </a:r>
            <a:r>
              <a:rPr lang="en-US" sz="2000"/>
              <a:t>.  </a:t>
            </a: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Wingdings 2" charset="2"/>
              <a:buChar char=""/>
            </a:pPr>
            <a:endParaRPr lang="en-US" sz="2000" dirty="0"/>
          </a:p>
          <a:p>
            <a:pPr>
              <a:buFont typeface="Wingdings 2" charset="2"/>
              <a:buChar char=""/>
            </a:pP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Online Media 3" descr="S8">
            <a:hlinkClick r:id="" action="ppaction://media"/>
            <a:extLst>
              <a:ext uri="{FF2B5EF4-FFF2-40B4-BE49-F238E27FC236}">
                <a16:creationId xmlns:a16="http://schemas.microsoft.com/office/drawing/2014/main" id="{5AC8D6D4-3DFD-A546-B5D0-07B166B865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-5578"/>
            <a:ext cx="812800" cy="812800"/>
          </a:xfrm>
          <a:prstGeom prst="rect">
            <a:avLst/>
          </a:prstGeom>
        </p:spPr>
      </p:pic>
      <p:pic>
        <p:nvPicPr>
          <p:cNvPr id="5" name="Online Media 4" descr="S8.2">
            <a:hlinkClick r:id="" action="ppaction://media"/>
            <a:extLst>
              <a:ext uri="{FF2B5EF4-FFF2-40B4-BE49-F238E27FC236}">
                <a16:creationId xmlns:a16="http://schemas.microsoft.com/office/drawing/2014/main" id="{F874256E-464B-CC47-8331-48B555AB6E1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7239" y="-557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932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93000"/>
    </mc:Choice>
    <mc:Fallback xmlns="">
      <p:transition spd="slow" advClick="0" advTm="9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428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46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EE457FF-670E-4EC1-ACD4-1173DA9A7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DAB9B-CE68-9F46-807B-56B3FBF47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HWB </a:t>
            </a:r>
            <a:r>
              <a:rPr lang="en-US" sz="4000" b="1" kern="1200" dirty="0" err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myfyrwyr</a:t>
            </a:r>
            <a:endParaRPr lang="en-US" sz="4000" b="1" kern="1200" dirty="0">
              <a:solidFill>
                <a:srgbClr val="FEFEFE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F09D2-4888-FA4C-9192-383574981A2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08068" y="978993"/>
            <a:ext cx="5365218" cy="4900014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charset="2"/>
              <a:buChar char=""/>
            </a:pP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Ebyst</a:t>
            </a: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Wingdings 2" charset="2"/>
              <a:buChar char=""/>
            </a:pPr>
            <a:r>
              <a:rPr lang="en-US" sz="2000" dirty="0" err="1"/>
              <a:t>Amserlen</a:t>
            </a:r>
            <a:endParaRPr lang="en-US" sz="2000" dirty="0"/>
          </a:p>
          <a:p>
            <a:pPr>
              <a:buFont typeface="Wingdings 2" charset="2"/>
              <a:buChar char=""/>
            </a:pPr>
            <a:r>
              <a:rPr lang="en-US" sz="2000" dirty="0"/>
              <a:t>Moodle</a:t>
            </a:r>
          </a:p>
          <a:p>
            <a:pPr>
              <a:buFont typeface="Wingdings 2" charset="2"/>
              <a:buChar char=""/>
            </a:pP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Cymorth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0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Academaidd</a:t>
            </a: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Wingdings 2" charset="2"/>
              <a:buChar char=""/>
            </a:pPr>
            <a:r>
              <a:rPr lang="en-US" sz="2000" dirty="0" err="1"/>
              <a:t>Cymorth</a:t>
            </a:r>
            <a:r>
              <a:rPr lang="en-US" sz="2000" dirty="0"/>
              <a:t> </a:t>
            </a:r>
            <a:r>
              <a:rPr lang="en-US" sz="2000" dirty="0" err="1"/>
              <a:t>Ariannol</a:t>
            </a:r>
            <a:endParaRPr lang="en-US" sz="20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Online Media 3" descr="S9">
            <a:hlinkClick r:id="" action="ppaction://media"/>
            <a:extLst>
              <a:ext uri="{FF2B5EF4-FFF2-40B4-BE49-F238E27FC236}">
                <a16:creationId xmlns:a16="http://schemas.microsoft.com/office/drawing/2014/main" id="{A215DA76-47F7-7147-9FE7-4BB56F1628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115" y="-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21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1000"/>
    </mc:Choice>
    <mc:Fallback xmlns="">
      <p:transition spd="slow" advClick="0" advTm="5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BBA64-21C4-FE45-A943-F55C08773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6923" y="2272773"/>
            <a:ext cx="9638153" cy="2668377"/>
          </a:xfrm>
          <a:effectLst/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3.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Cynllun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gweithredu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o’r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meysydd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angen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mi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eu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datblygu</a:t>
            </a:r>
            <a:br>
              <a:rPr lang="en-US" sz="4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Online Media 2" descr="S10">
            <a:hlinkClick r:id="" action="ppaction://media"/>
            <a:extLst>
              <a:ext uri="{FF2B5EF4-FFF2-40B4-BE49-F238E27FC236}">
                <a16:creationId xmlns:a16="http://schemas.microsoft.com/office/drawing/2014/main" id="{D77422D6-BE42-E948-96B5-84B29BBD09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35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3000"/>
    </mc:Choice>
    <mc:Fallback xmlns="">
      <p:transition spd="slow" advClick="0" advTm="1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CF768-DD36-FF46-AD5A-EA3417771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sz="4000" err="1"/>
              <a:t>Sgiliau</a:t>
            </a:r>
            <a:r>
              <a:rPr lang="en-US" sz="4000"/>
              <a:t> </a:t>
            </a:r>
            <a:r>
              <a:rPr lang="en-US" sz="4000" err="1"/>
              <a:t>rwyf</a:t>
            </a:r>
            <a:r>
              <a:rPr lang="en-US" sz="4000"/>
              <a:t> am </a:t>
            </a:r>
            <a:r>
              <a:rPr lang="en-US" sz="4000" err="1"/>
              <a:t>ddatblygu</a:t>
            </a:r>
            <a:endParaRPr lang="en-US" sz="400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51A328F-18CC-4C14-975A-0220E404CE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16350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Online Media 3" descr="S11.2">
            <a:hlinkClick r:id="" action="ppaction://media"/>
            <a:extLst>
              <a:ext uri="{FF2B5EF4-FFF2-40B4-BE49-F238E27FC236}">
                <a16:creationId xmlns:a16="http://schemas.microsoft.com/office/drawing/2014/main" id="{DBFB7368-762D-1541-A19D-9253241698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9747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345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1000"/>
    </mc:Choice>
    <mc:Fallback xmlns="">
      <p:transition spd="slow" advClick="0" advTm="5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7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E4A14-B017-034E-A1FF-F569E8C47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37" y="649713"/>
            <a:ext cx="10571998" cy="970450"/>
          </a:xfrm>
        </p:spPr>
        <p:txBody>
          <a:bodyPr>
            <a:normAutofit/>
          </a:bodyPr>
          <a:lstStyle/>
          <a:p>
            <a:r>
              <a:rPr lang="en-US" sz="4000" dirty="0" err="1"/>
              <a:t>Cynllun</a:t>
            </a:r>
            <a:r>
              <a:rPr lang="en-US" sz="4000" dirty="0"/>
              <a:t> </a:t>
            </a:r>
            <a:r>
              <a:rPr lang="en-US" sz="4000" dirty="0" err="1"/>
              <a:t>Gweithredu</a:t>
            </a:r>
            <a:r>
              <a:rPr lang="en-US" sz="4000" dirty="0"/>
              <a:t>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21D1383-BB87-40BD-A040-B3F56411DF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7687408"/>
              </p:ext>
            </p:extLst>
          </p:nvPr>
        </p:nvGraphicFramePr>
        <p:xfrm>
          <a:off x="-334536" y="2511181"/>
          <a:ext cx="9378176" cy="1742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80AB3D3-DB50-3142-9B0A-D648EBA9B54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7096165"/>
              </p:ext>
            </p:extLst>
          </p:nvPr>
        </p:nvGraphicFramePr>
        <p:xfrm>
          <a:off x="893337" y="5013067"/>
          <a:ext cx="9473426" cy="1844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51F476F-7004-A049-9B7E-4635D35C94C1}"/>
              </a:ext>
            </a:extLst>
          </p:cNvPr>
          <p:cNvCxnSpPr/>
          <p:nvPr/>
        </p:nvCxnSpPr>
        <p:spPr>
          <a:xfrm>
            <a:off x="1603408" y="3870066"/>
            <a:ext cx="680224" cy="79173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042A9DD-666F-4647-B210-DAFA316FAE4E}"/>
              </a:ext>
            </a:extLst>
          </p:cNvPr>
          <p:cNvCxnSpPr/>
          <p:nvPr/>
        </p:nvCxnSpPr>
        <p:spPr>
          <a:xfrm>
            <a:off x="7358178" y="3828818"/>
            <a:ext cx="680224" cy="79173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98AAA28-70C2-5649-9109-3AE97F44F157}"/>
              </a:ext>
            </a:extLst>
          </p:cNvPr>
          <p:cNvCxnSpPr/>
          <p:nvPr/>
        </p:nvCxnSpPr>
        <p:spPr>
          <a:xfrm>
            <a:off x="4546678" y="3870066"/>
            <a:ext cx="680224" cy="79173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descr="S12">
            <a:hlinkClick r:id="" action="ppaction://media"/>
            <a:extLst>
              <a:ext uri="{FF2B5EF4-FFF2-40B4-BE49-F238E27FC236}">
                <a16:creationId xmlns:a16="http://schemas.microsoft.com/office/drawing/2014/main" id="{BAAAAB06-A210-BE41-8B79-95C5D10203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0537" y="0"/>
            <a:ext cx="812800" cy="812800"/>
          </a:xfrm>
          <a:prstGeom prst="rect">
            <a:avLst/>
          </a:prstGeom>
        </p:spPr>
      </p:pic>
      <p:pic>
        <p:nvPicPr>
          <p:cNvPr id="5" name="Online Media 4" descr="S12.2">
            <a:hlinkClick r:id="" action="ppaction://media"/>
            <a:extLst>
              <a:ext uri="{FF2B5EF4-FFF2-40B4-BE49-F238E27FC236}">
                <a16:creationId xmlns:a16="http://schemas.microsoft.com/office/drawing/2014/main" id="{C3A5CDDE-6784-8A4D-9A83-029A815B309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52886" y="-1245"/>
            <a:ext cx="812800" cy="812800"/>
          </a:xfrm>
          <a:prstGeom prst="rect">
            <a:avLst/>
          </a:prstGeom>
        </p:spPr>
      </p:pic>
      <p:pic>
        <p:nvPicPr>
          <p:cNvPr id="6" name="Online Media 5" descr="S12.3">
            <a:hlinkClick r:id="" action="ppaction://media"/>
            <a:extLst>
              <a:ext uri="{FF2B5EF4-FFF2-40B4-BE49-F238E27FC236}">
                <a16:creationId xmlns:a16="http://schemas.microsoft.com/office/drawing/2014/main" id="{5D9BEC00-D073-B847-B5AC-AC2C20E3A93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825235" y="-1245"/>
            <a:ext cx="812800" cy="812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04D1C2-54E4-4C43-ACFA-B9E0A504ADC8}"/>
              </a:ext>
            </a:extLst>
          </p:cNvPr>
          <p:cNvSpPr txBox="1"/>
          <p:nvPr/>
        </p:nvSpPr>
        <p:spPr>
          <a:xfrm>
            <a:off x="9374405" y="1911016"/>
            <a:ext cx="25562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</a:t>
            </a:r>
            <a:r>
              <a:rPr lang="en-US" dirty="0" err="1"/>
              <a:t>Disgrifia</a:t>
            </a:r>
            <a:r>
              <a:rPr lang="en-US" dirty="0"/>
              <a:t> Tara </a:t>
            </a:r>
            <a:r>
              <a:rPr lang="en-US" dirty="0" err="1"/>
              <a:t>Struyk</a:t>
            </a:r>
            <a:r>
              <a:rPr lang="en-US" dirty="0"/>
              <a:t> (2012)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effaith</a:t>
            </a:r>
            <a:r>
              <a:rPr lang="en-US" dirty="0"/>
              <a:t> o </a:t>
            </a:r>
            <a:r>
              <a:rPr lang="en-US" dirty="0" err="1"/>
              <a:t>gwestiynu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 </a:t>
            </a:r>
            <a:r>
              <a:rPr lang="en-US" dirty="0" err="1"/>
              <a:t>beirniadol</a:t>
            </a:r>
            <a:r>
              <a:rPr lang="en-US" dirty="0"/>
              <a:t>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7B8BED-BFDC-B04B-BCD3-BB7CDC04EA92}"/>
              </a:ext>
            </a:extLst>
          </p:cNvPr>
          <p:cNvSpPr txBox="1"/>
          <p:nvPr/>
        </p:nvSpPr>
        <p:spPr>
          <a:xfrm>
            <a:off x="9374405" y="3269901"/>
            <a:ext cx="25562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(Lindsay, 2012)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yna</a:t>
            </a:r>
            <a:r>
              <a:rPr lang="en-US" dirty="0"/>
              <a:t> </a:t>
            </a:r>
            <a:r>
              <a:rPr lang="en-US" dirty="0" err="1"/>
              <a:t>bwyntiau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cofio</a:t>
            </a:r>
            <a:r>
              <a:rPr lang="en-US" dirty="0"/>
              <a:t> pan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derbyn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7304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6000"/>
    </mc:Choice>
    <mc:Fallback xmlns="">
      <p:transition spd="slow" advClick="0" advTm="14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602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85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462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352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8A960-62F4-F548-9520-D3788A629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Crynhoi</a:t>
            </a:r>
            <a:endParaRPr lang="en-US" dirty="0"/>
          </a:p>
        </p:txBody>
      </p:sp>
      <p:pic>
        <p:nvPicPr>
          <p:cNvPr id="4" name="Online Media 3" descr="S13">
            <a:hlinkClick r:id="" action="ppaction://media"/>
            <a:extLst>
              <a:ext uri="{FF2B5EF4-FFF2-40B4-BE49-F238E27FC236}">
                <a16:creationId xmlns:a16="http://schemas.microsoft.com/office/drawing/2014/main" id="{7CEA9F29-8310-8A47-90AC-81AE17AF44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171" y="39029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E2DD1B-128A-854A-B8F1-5291793E07F6}"/>
              </a:ext>
            </a:extLst>
          </p:cNvPr>
          <p:cNvSpPr txBox="1"/>
          <p:nvPr/>
        </p:nvSpPr>
        <p:spPr>
          <a:xfrm>
            <a:off x="702527" y="2509024"/>
            <a:ext cx="95231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rydym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ategu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gilydd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– </a:t>
            </a:r>
            <a:r>
              <a:rPr lang="en-US" dirty="0" err="1"/>
              <a:t>ychwanegu</a:t>
            </a:r>
            <a:r>
              <a:rPr lang="en-US" dirty="0"/>
              <a:t> at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–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meysydd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gwella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15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7000"/>
    </mc:Choice>
    <mc:Fallback xmlns="">
      <p:transition spd="slow" advClick="0" advTm="1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D63C0-491D-8348-B4FE-4274FD42F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Llyfryddiaeth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C082B-8F16-6B49-8187-E3F9EABBF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271713"/>
            <a:ext cx="10554574" cy="4139099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https://www.tsdsu.co.uk/policy-update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Lindsay, N. (2012) ‘Taking Constructive Criticism Like a Champ’, </a:t>
            </a:r>
            <a:r>
              <a:rPr lang="en-US" i="1" dirty="0"/>
              <a:t>Tools and Skills.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https://www.themuse.com/advice/taking-constructive-criticism-like-a-champ</a:t>
            </a:r>
            <a:r>
              <a:rPr lang="en-US" dirty="0"/>
              <a:t>  (</a:t>
            </a:r>
            <a:r>
              <a:rPr lang="en-US" dirty="0" err="1"/>
              <a:t>Darllenwyd</a:t>
            </a:r>
            <a:r>
              <a:rPr lang="en-US" dirty="0"/>
              <a:t> 1 </a:t>
            </a:r>
            <a:r>
              <a:rPr lang="en-US" dirty="0" err="1"/>
              <a:t>Tachwedd</a:t>
            </a:r>
            <a:r>
              <a:rPr lang="en-US" dirty="0"/>
              <a:t> 2019)</a:t>
            </a:r>
          </a:p>
          <a:p>
            <a:endParaRPr lang="en-US" dirty="0"/>
          </a:p>
          <a:p>
            <a:r>
              <a:rPr lang="en-US" dirty="0" err="1"/>
              <a:t>Struyk</a:t>
            </a:r>
            <a:r>
              <a:rPr lang="en-US" dirty="0"/>
              <a:t>, T. (2012) ‘7 Steps to Improving Your Critical Thinking’, </a:t>
            </a:r>
            <a:r>
              <a:rPr lang="en-US" i="1" dirty="0"/>
              <a:t>Life Hacks.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: </a:t>
            </a:r>
            <a:r>
              <a:rPr lang="en-US" dirty="0">
                <a:hlinkClick r:id="rId4"/>
              </a:rPr>
              <a:t>https://www.wisebread.com/7-steps-to-improving-your-critical-thinking</a:t>
            </a:r>
            <a:r>
              <a:rPr lang="en-US" dirty="0"/>
              <a:t> (</a:t>
            </a:r>
            <a:r>
              <a:rPr lang="en-US" dirty="0" err="1"/>
              <a:t>Darllenwyd</a:t>
            </a:r>
            <a:r>
              <a:rPr lang="en-US" dirty="0"/>
              <a:t> 27 </a:t>
            </a:r>
            <a:r>
              <a:rPr lang="en-US" dirty="0" err="1"/>
              <a:t>Hydref</a:t>
            </a:r>
            <a:r>
              <a:rPr lang="en-US" dirty="0"/>
              <a:t> 2019)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435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435</Words>
  <Application>Microsoft Macintosh PowerPoint</Application>
  <PresentationFormat>Widescreen</PresentationFormat>
  <Paragraphs>70</Paragraphs>
  <Slides>14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2</vt:lpstr>
      <vt:lpstr>Quotable</vt:lpstr>
      <vt:lpstr> Elfen 2 Cyflwyniad Fideo</vt:lpstr>
      <vt:lpstr>Elfen 1: Dealltwriaeth o’r wybodaeth, y sgiliau a’r nodweddion angenrheidiol ar gyfer astudiaeth Addysg Uwch   Elfen 2: Gwybodaeth am yr adnoddau sydd ar gael i gefnogi astudio   Elfen 3: Cynllun gweithredu sy’n adfyfyrio ar y meysydd sydd angen eu datblygu gyda awgrymiadau o ran sut gallaf mynd i’r afael â’r rhain</vt:lpstr>
      <vt:lpstr>PowerPoint Presentation</vt:lpstr>
      <vt:lpstr>Dealltwriaeth o’r wybodaeth </vt:lpstr>
      <vt:lpstr>Sgiliau a nodweddion: </vt:lpstr>
      <vt:lpstr>2. Yr adnoddau sydd ar gael i gefnogi astudio</vt:lpstr>
      <vt:lpstr>Llyfrgell</vt:lpstr>
      <vt:lpstr>Undeb Myfyrwyr</vt:lpstr>
      <vt:lpstr>HWB myfyrwyr</vt:lpstr>
      <vt:lpstr>3. Cynllun gweithredu o’r meysydd mae angen i mi eu datblygu </vt:lpstr>
      <vt:lpstr>Sgiliau rwyf am ddatblygu</vt:lpstr>
      <vt:lpstr>Cynllun Gweithredu </vt:lpstr>
      <vt:lpstr>Crynhoi</vt:lpstr>
      <vt:lpstr>Llyfryddiaeth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Elfen 2 Cyflwyniad Fideo</dc:title>
  <dc:creator>Kia Necke (1901582)</dc:creator>
  <cp:lastModifiedBy>Kia Necke (1901582)</cp:lastModifiedBy>
  <cp:revision>43</cp:revision>
  <dcterms:created xsi:type="dcterms:W3CDTF">2019-11-04T15:06:24Z</dcterms:created>
  <dcterms:modified xsi:type="dcterms:W3CDTF">2019-11-07T21:37:04Z</dcterms:modified>
</cp:coreProperties>
</file>