
<file path=[Content_Types].xml><?xml version="1.0" encoding="utf-8"?>
<Types xmlns="http://schemas.openxmlformats.org/package/2006/content-types">
  <Default Extension="fntdata" ContentType="application/x-fontdata"/>
  <Default Extension="jfif"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2" r:id="rId1"/>
  </p:sldMasterIdLst>
  <p:notesMasterIdLst>
    <p:notesMasterId r:id="rId24"/>
  </p:notesMasterIdLst>
  <p:sldIdLst>
    <p:sldId id="256" r:id="rId2"/>
    <p:sldId id="271" r:id="rId3"/>
    <p:sldId id="258" r:id="rId4"/>
    <p:sldId id="261" r:id="rId5"/>
    <p:sldId id="260" r:id="rId6"/>
    <p:sldId id="265" r:id="rId7"/>
    <p:sldId id="340" r:id="rId8"/>
    <p:sldId id="283" r:id="rId9"/>
    <p:sldId id="259" r:id="rId10"/>
    <p:sldId id="268" r:id="rId11"/>
    <p:sldId id="270" r:id="rId12"/>
    <p:sldId id="269" r:id="rId13"/>
    <p:sldId id="262" r:id="rId14"/>
    <p:sldId id="341" r:id="rId15"/>
    <p:sldId id="277" r:id="rId16"/>
    <p:sldId id="342" r:id="rId17"/>
    <p:sldId id="280" r:id="rId18"/>
    <p:sldId id="267" r:id="rId19"/>
    <p:sldId id="281" r:id="rId20"/>
    <p:sldId id="282" r:id="rId21"/>
    <p:sldId id="344" r:id="rId22"/>
    <p:sldId id="345" r:id="rId23"/>
  </p:sldIdLst>
  <p:sldSz cx="9144000" cy="5143500" type="screen16x9"/>
  <p:notesSz cx="6858000" cy="9144000"/>
  <p:embeddedFontLst>
    <p:embeddedFont>
      <p:font typeface="Barlow" panose="00000500000000000000" pitchFamily="2" charset="0"/>
      <p:regular r:id="rId25"/>
      <p:bold r:id="rId26"/>
      <p:italic r:id="rId27"/>
      <p:boldItalic r:id="rId28"/>
    </p:embeddedFont>
    <p:embeddedFont>
      <p:font typeface="Kulim Park" panose="020B0604020202020204" charset="0"/>
      <p:regular r:id="rId29"/>
      <p:bold r:id="rId30"/>
      <p:italic r:id="rId31"/>
      <p:boldItalic r:id="rId32"/>
    </p:embeddedFont>
    <p:embeddedFont>
      <p:font typeface="Kulim Park SemiBold" panose="020B0604020202020204" charset="0"/>
      <p:regular r:id="rId33"/>
      <p:bold r:id="rId34"/>
      <p:italic r:id="rId35"/>
      <p:boldItalic r:id="rId36"/>
    </p:embeddedFont>
    <p:embeddedFont>
      <p:font typeface="Manrope" panose="020B0604020202020204" charset="0"/>
      <p:regular r:id="rId37"/>
      <p:bold r:id="rId38"/>
    </p:embeddedFont>
    <p:embeddedFont>
      <p:font typeface="Nunito Light" pitchFamily="2" charset="0"/>
      <p:regular r:id="rId39"/>
      <p:italic r:id="rId4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E5354E-7A94-47A4-82AB-A8EB2BA3E716}" v="66" dt="2025-10-21T14:13:37.511"/>
  </p1510:revLst>
</p1510:revInfo>
</file>

<file path=ppt/tableStyles.xml><?xml version="1.0" encoding="utf-8"?>
<a:tblStyleLst xmlns:a="http://schemas.openxmlformats.org/drawingml/2006/main" def="{6311C62B-51EC-41F0-90ED-DD3CD4087B24}">
  <a:tblStyle styleId="{6311C62B-51EC-41F0-90ED-DD3CD4087B2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D0E13F7-60FF-4E24-9CBD-917682D01812}"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64" autoAdjust="0"/>
    <p:restoredTop sz="52926" autoAdjust="0"/>
  </p:normalViewPr>
  <p:slideViewPr>
    <p:cSldViewPr snapToGrid="0">
      <p:cViewPr varScale="1">
        <p:scale>
          <a:sx n="70" d="100"/>
          <a:sy n="70" d="100"/>
        </p:scale>
        <p:origin x="121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9" Type="http://schemas.openxmlformats.org/officeDocument/2006/relationships/font" Target="fonts/font15.fntdata"/><Relationship Id="rId21" Type="http://schemas.openxmlformats.org/officeDocument/2006/relationships/slide" Target="slides/slide20.xml"/><Relationship Id="rId34" Type="http://schemas.openxmlformats.org/officeDocument/2006/relationships/font" Target="fonts/font10.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font" Target="fonts/font13.fntdata"/><Relationship Id="rId40" Type="http://schemas.openxmlformats.org/officeDocument/2006/relationships/font" Target="fonts/font16.fntdata"/><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font" Target="fonts/font11.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font" Target="fonts/font14.fntdata"/><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Sullivan" userId="58567f99-6d94-48ea-84ed-cce11e1921b9" providerId="ADAL" clId="{ACA840BB-B663-4AAA-8BD5-3226A21EC390}"/>
    <pc:docChg chg="custSel addSld delSld modSld delMainMaster">
      <pc:chgData name="Katie Sullivan" userId="58567f99-6d94-48ea-84ed-cce11e1921b9" providerId="ADAL" clId="{ACA840BB-B663-4AAA-8BD5-3226A21EC390}" dt="2025-10-21T14:14:24.100" v="131" actId="1076"/>
      <pc:docMkLst>
        <pc:docMk/>
      </pc:docMkLst>
      <pc:sldChg chg="modSp mod">
        <pc:chgData name="Katie Sullivan" userId="58567f99-6d94-48ea-84ed-cce11e1921b9" providerId="ADAL" clId="{ACA840BB-B663-4AAA-8BD5-3226A21EC390}" dt="2025-10-21T14:14:24.100" v="131" actId="1076"/>
        <pc:sldMkLst>
          <pc:docMk/>
          <pc:sldMk cId="0" sldId="258"/>
        </pc:sldMkLst>
        <pc:spChg chg="mod">
          <ac:chgData name="Katie Sullivan" userId="58567f99-6d94-48ea-84ed-cce11e1921b9" providerId="ADAL" clId="{ACA840BB-B663-4AAA-8BD5-3226A21EC390}" dt="2025-10-21T14:14:24.100" v="131" actId="1076"/>
          <ac:spMkLst>
            <pc:docMk/>
            <pc:sldMk cId="0" sldId="258"/>
            <ac:spMk id="578" creationId="{00000000-0000-0000-0000-000000000000}"/>
          </ac:spMkLst>
        </pc:spChg>
      </pc:sldChg>
      <pc:sldChg chg="modSp modNotesTx">
        <pc:chgData name="Katie Sullivan" userId="58567f99-6d94-48ea-84ed-cce11e1921b9" providerId="ADAL" clId="{ACA840BB-B663-4AAA-8BD5-3226A21EC390}" dt="2025-10-21T14:05:36.522" v="28" actId="20577"/>
        <pc:sldMkLst>
          <pc:docMk/>
          <pc:sldMk cId="0" sldId="262"/>
        </pc:sldMkLst>
        <pc:graphicFrameChg chg="mod">
          <ac:chgData name="Katie Sullivan" userId="58567f99-6d94-48ea-84ed-cce11e1921b9" providerId="ADAL" clId="{ACA840BB-B663-4AAA-8BD5-3226A21EC390}" dt="2025-10-21T14:04:15.541" v="2" actId="208"/>
          <ac:graphicFrameMkLst>
            <pc:docMk/>
            <pc:sldMk cId="0" sldId="262"/>
            <ac:graphicFrameMk id="10" creationId="{A4A23BC4-7D86-7436-32B5-E407ACEBCFCC}"/>
          </ac:graphicFrameMkLst>
        </pc:graphicFrameChg>
      </pc:sldChg>
      <pc:sldChg chg="del">
        <pc:chgData name="Katie Sullivan" userId="58567f99-6d94-48ea-84ed-cce11e1921b9" providerId="ADAL" clId="{ACA840BB-B663-4AAA-8BD5-3226A21EC390}" dt="2025-10-21T14:05:40.242" v="29" actId="47"/>
        <pc:sldMkLst>
          <pc:docMk/>
          <pc:sldMk cId="0" sldId="263"/>
        </pc:sldMkLst>
      </pc:sldChg>
      <pc:sldChg chg="del">
        <pc:chgData name="Katie Sullivan" userId="58567f99-6d94-48ea-84ed-cce11e1921b9" providerId="ADAL" clId="{ACA840BB-B663-4AAA-8BD5-3226A21EC390}" dt="2025-10-21T14:05:42.310" v="30" actId="47"/>
        <pc:sldMkLst>
          <pc:docMk/>
          <pc:sldMk cId="0" sldId="264"/>
        </pc:sldMkLst>
      </pc:sldChg>
      <pc:sldChg chg="del">
        <pc:chgData name="Katie Sullivan" userId="58567f99-6d94-48ea-84ed-cce11e1921b9" providerId="ADAL" clId="{ACA840BB-B663-4AAA-8BD5-3226A21EC390}" dt="2025-10-21T14:05:43.100" v="31" actId="47"/>
        <pc:sldMkLst>
          <pc:docMk/>
          <pc:sldMk cId="0" sldId="266"/>
        </pc:sldMkLst>
      </pc:sldChg>
      <pc:sldChg chg="del">
        <pc:chgData name="Katie Sullivan" userId="58567f99-6d94-48ea-84ed-cce11e1921b9" providerId="ADAL" clId="{ACA840BB-B663-4AAA-8BD5-3226A21EC390}" dt="2025-10-21T14:05:43.374" v="32" actId="47"/>
        <pc:sldMkLst>
          <pc:docMk/>
          <pc:sldMk cId="0" sldId="267"/>
        </pc:sldMkLst>
      </pc:sldChg>
      <pc:sldChg chg="modSp add mod">
        <pc:chgData name="Katie Sullivan" userId="58567f99-6d94-48ea-84ed-cce11e1921b9" providerId="ADAL" clId="{ACA840BB-B663-4AAA-8BD5-3226A21EC390}" dt="2025-10-21T14:08:57.003" v="117" actId="13822"/>
        <pc:sldMkLst>
          <pc:docMk/>
          <pc:sldMk cId="445070695" sldId="267"/>
        </pc:sldMkLst>
        <pc:spChg chg="mod">
          <ac:chgData name="Katie Sullivan" userId="58567f99-6d94-48ea-84ed-cce11e1921b9" providerId="ADAL" clId="{ACA840BB-B663-4AAA-8BD5-3226A21EC390}" dt="2025-10-21T14:08:57.003" v="117" actId="13822"/>
          <ac:spMkLst>
            <pc:docMk/>
            <pc:sldMk cId="445070695" sldId="267"/>
            <ac:spMk id="2" creationId="{42D1A202-23A3-4F3A-AA92-0172C8D2DA06}"/>
          </ac:spMkLst>
        </pc:spChg>
      </pc:sldChg>
      <pc:sldChg chg="del">
        <pc:chgData name="Katie Sullivan" userId="58567f99-6d94-48ea-84ed-cce11e1921b9" providerId="ADAL" clId="{ACA840BB-B663-4AAA-8BD5-3226A21EC390}" dt="2025-10-21T14:05:43.559" v="33" actId="47"/>
        <pc:sldMkLst>
          <pc:docMk/>
          <pc:sldMk cId="0" sldId="272"/>
        </pc:sldMkLst>
      </pc:sldChg>
      <pc:sldChg chg="del">
        <pc:chgData name="Katie Sullivan" userId="58567f99-6d94-48ea-84ed-cce11e1921b9" providerId="ADAL" clId="{ACA840BB-B663-4AAA-8BD5-3226A21EC390}" dt="2025-10-21T14:05:43.740" v="34" actId="47"/>
        <pc:sldMkLst>
          <pc:docMk/>
          <pc:sldMk cId="0" sldId="273"/>
        </pc:sldMkLst>
      </pc:sldChg>
      <pc:sldChg chg="del">
        <pc:chgData name="Katie Sullivan" userId="58567f99-6d94-48ea-84ed-cce11e1921b9" providerId="ADAL" clId="{ACA840BB-B663-4AAA-8BD5-3226A21EC390}" dt="2025-10-21T14:05:43.933" v="35" actId="47"/>
        <pc:sldMkLst>
          <pc:docMk/>
          <pc:sldMk cId="0" sldId="274"/>
        </pc:sldMkLst>
      </pc:sldChg>
      <pc:sldChg chg="del">
        <pc:chgData name="Katie Sullivan" userId="58567f99-6d94-48ea-84ed-cce11e1921b9" providerId="ADAL" clId="{ACA840BB-B663-4AAA-8BD5-3226A21EC390}" dt="2025-10-21T14:05:44.113" v="36" actId="47"/>
        <pc:sldMkLst>
          <pc:docMk/>
          <pc:sldMk cId="0" sldId="275"/>
        </pc:sldMkLst>
      </pc:sldChg>
      <pc:sldChg chg="del">
        <pc:chgData name="Katie Sullivan" userId="58567f99-6d94-48ea-84ed-cce11e1921b9" providerId="ADAL" clId="{ACA840BB-B663-4AAA-8BD5-3226A21EC390}" dt="2025-10-21T14:05:44.298" v="37" actId="47"/>
        <pc:sldMkLst>
          <pc:docMk/>
          <pc:sldMk cId="0" sldId="276"/>
        </pc:sldMkLst>
      </pc:sldChg>
      <pc:sldChg chg="del">
        <pc:chgData name="Katie Sullivan" userId="58567f99-6d94-48ea-84ed-cce11e1921b9" providerId="ADAL" clId="{ACA840BB-B663-4AAA-8BD5-3226A21EC390}" dt="2025-10-21T14:05:44.476" v="38" actId="47"/>
        <pc:sldMkLst>
          <pc:docMk/>
          <pc:sldMk cId="0" sldId="277"/>
        </pc:sldMkLst>
      </pc:sldChg>
      <pc:sldChg chg="modSp add mod">
        <pc:chgData name="Katie Sullivan" userId="58567f99-6d94-48ea-84ed-cce11e1921b9" providerId="ADAL" clId="{ACA840BB-B663-4AAA-8BD5-3226A21EC390}" dt="2025-10-21T14:08:23.051" v="115"/>
        <pc:sldMkLst>
          <pc:docMk/>
          <pc:sldMk cId="206891354" sldId="277"/>
        </pc:sldMkLst>
        <pc:spChg chg="mod">
          <ac:chgData name="Katie Sullivan" userId="58567f99-6d94-48ea-84ed-cce11e1921b9" providerId="ADAL" clId="{ACA840BB-B663-4AAA-8BD5-3226A21EC390}" dt="2025-10-21T14:06:29.216" v="102" actId="27636"/>
          <ac:spMkLst>
            <pc:docMk/>
            <pc:sldMk cId="206891354" sldId="277"/>
            <ac:spMk id="2" creationId="{8460295B-54B9-4937-90E3-BAB9CE69E30B}"/>
          </ac:spMkLst>
        </pc:spChg>
        <pc:picChg chg="mod">
          <ac:chgData name="Katie Sullivan" userId="58567f99-6d94-48ea-84ed-cce11e1921b9" providerId="ADAL" clId="{ACA840BB-B663-4AAA-8BD5-3226A21EC390}" dt="2025-10-21T14:08:23.051" v="115"/>
          <ac:picMkLst>
            <pc:docMk/>
            <pc:sldMk cId="206891354" sldId="277"/>
            <ac:picMk id="13" creationId="{015FE010-BB59-B0F1-D5D7-4C98C806B357}"/>
          </ac:picMkLst>
        </pc:picChg>
      </pc:sldChg>
      <pc:sldChg chg="del">
        <pc:chgData name="Katie Sullivan" userId="58567f99-6d94-48ea-84ed-cce11e1921b9" providerId="ADAL" clId="{ACA840BB-B663-4AAA-8BD5-3226A21EC390}" dt="2025-10-21T14:05:44.678" v="39" actId="47"/>
        <pc:sldMkLst>
          <pc:docMk/>
          <pc:sldMk cId="0" sldId="278"/>
        </pc:sldMkLst>
      </pc:sldChg>
      <pc:sldChg chg="del">
        <pc:chgData name="Katie Sullivan" userId="58567f99-6d94-48ea-84ed-cce11e1921b9" providerId="ADAL" clId="{ACA840BB-B663-4AAA-8BD5-3226A21EC390}" dt="2025-10-21T14:05:44.961" v="40" actId="47"/>
        <pc:sldMkLst>
          <pc:docMk/>
          <pc:sldMk cId="0" sldId="279"/>
        </pc:sldMkLst>
      </pc:sldChg>
      <pc:sldChg chg="del">
        <pc:chgData name="Katie Sullivan" userId="58567f99-6d94-48ea-84ed-cce11e1921b9" providerId="ADAL" clId="{ACA840BB-B663-4AAA-8BD5-3226A21EC390}" dt="2025-10-21T14:05:45.145" v="41" actId="47"/>
        <pc:sldMkLst>
          <pc:docMk/>
          <pc:sldMk cId="0" sldId="280"/>
        </pc:sldMkLst>
      </pc:sldChg>
      <pc:sldChg chg="modSp add mod">
        <pc:chgData name="Katie Sullivan" userId="58567f99-6d94-48ea-84ed-cce11e1921b9" providerId="ADAL" clId="{ACA840BB-B663-4AAA-8BD5-3226A21EC390}" dt="2025-10-21T14:08:41.324" v="116" actId="13822"/>
        <pc:sldMkLst>
          <pc:docMk/>
          <pc:sldMk cId="1779057058" sldId="280"/>
        </pc:sldMkLst>
        <pc:spChg chg="mod">
          <ac:chgData name="Katie Sullivan" userId="58567f99-6d94-48ea-84ed-cce11e1921b9" providerId="ADAL" clId="{ACA840BB-B663-4AAA-8BD5-3226A21EC390}" dt="2025-10-21T14:06:51.792" v="105" actId="27636"/>
          <ac:spMkLst>
            <pc:docMk/>
            <pc:sldMk cId="1779057058" sldId="280"/>
            <ac:spMk id="2" creationId="{8C543F67-9C70-4748-8C0C-3A7863422F99}"/>
          </ac:spMkLst>
        </pc:spChg>
        <pc:spChg chg="mod">
          <ac:chgData name="Katie Sullivan" userId="58567f99-6d94-48ea-84ed-cce11e1921b9" providerId="ADAL" clId="{ACA840BB-B663-4AAA-8BD5-3226A21EC390}" dt="2025-10-21T14:08:41.324" v="116" actId="13822"/>
          <ac:spMkLst>
            <pc:docMk/>
            <pc:sldMk cId="1779057058" sldId="280"/>
            <ac:spMk id="30" creationId="{6BA3958A-B556-F90A-307F-666010A28469}"/>
          </ac:spMkLst>
        </pc:spChg>
      </pc:sldChg>
      <pc:sldChg chg="del">
        <pc:chgData name="Katie Sullivan" userId="58567f99-6d94-48ea-84ed-cce11e1921b9" providerId="ADAL" clId="{ACA840BB-B663-4AAA-8BD5-3226A21EC390}" dt="2025-10-21T14:05:45.320" v="42" actId="47"/>
        <pc:sldMkLst>
          <pc:docMk/>
          <pc:sldMk cId="0" sldId="281"/>
        </pc:sldMkLst>
      </pc:sldChg>
      <pc:sldChg chg="modSp add mod">
        <pc:chgData name="Katie Sullivan" userId="58567f99-6d94-48ea-84ed-cce11e1921b9" providerId="ADAL" clId="{ACA840BB-B663-4AAA-8BD5-3226A21EC390}" dt="2025-10-21T14:06:51.803" v="106" actId="27636"/>
        <pc:sldMkLst>
          <pc:docMk/>
          <pc:sldMk cId="1341226157" sldId="281"/>
        </pc:sldMkLst>
        <pc:spChg chg="mod">
          <ac:chgData name="Katie Sullivan" userId="58567f99-6d94-48ea-84ed-cce11e1921b9" providerId="ADAL" clId="{ACA840BB-B663-4AAA-8BD5-3226A21EC390}" dt="2025-10-21T14:06:51.803" v="106" actId="27636"/>
          <ac:spMkLst>
            <pc:docMk/>
            <pc:sldMk cId="1341226157" sldId="281"/>
            <ac:spMk id="2" creationId="{51DF3D98-3C30-4CFC-8643-C81E829C8C25}"/>
          </ac:spMkLst>
        </pc:spChg>
      </pc:sldChg>
      <pc:sldChg chg="del">
        <pc:chgData name="Katie Sullivan" userId="58567f99-6d94-48ea-84ed-cce11e1921b9" providerId="ADAL" clId="{ACA840BB-B663-4AAA-8BD5-3226A21EC390}" dt="2025-10-21T14:05:45.534" v="43" actId="47"/>
        <pc:sldMkLst>
          <pc:docMk/>
          <pc:sldMk cId="0" sldId="282"/>
        </pc:sldMkLst>
      </pc:sldChg>
      <pc:sldChg chg="modSp add mod">
        <pc:chgData name="Katie Sullivan" userId="58567f99-6d94-48ea-84ed-cce11e1921b9" providerId="ADAL" clId="{ACA840BB-B663-4AAA-8BD5-3226A21EC390}" dt="2025-10-21T14:09:11.345" v="118" actId="13822"/>
        <pc:sldMkLst>
          <pc:docMk/>
          <pc:sldMk cId="2430230913" sldId="282"/>
        </pc:sldMkLst>
        <pc:spChg chg="mod">
          <ac:chgData name="Katie Sullivan" userId="58567f99-6d94-48ea-84ed-cce11e1921b9" providerId="ADAL" clId="{ACA840BB-B663-4AAA-8BD5-3226A21EC390}" dt="2025-10-21T14:06:51.809" v="107" actId="27636"/>
          <ac:spMkLst>
            <pc:docMk/>
            <pc:sldMk cId="2430230913" sldId="282"/>
            <ac:spMk id="2" creationId="{8C543F67-9C70-4748-8C0C-3A7863422F99}"/>
          </ac:spMkLst>
        </pc:spChg>
        <pc:spChg chg="mod">
          <ac:chgData name="Katie Sullivan" userId="58567f99-6d94-48ea-84ed-cce11e1921b9" providerId="ADAL" clId="{ACA840BB-B663-4AAA-8BD5-3226A21EC390}" dt="2025-10-21T14:09:11.345" v="118" actId="13822"/>
          <ac:spMkLst>
            <pc:docMk/>
            <pc:sldMk cId="2430230913" sldId="282"/>
            <ac:spMk id="30" creationId="{6BA3958A-B556-F90A-307F-666010A28469}"/>
          </ac:spMkLst>
        </pc:spChg>
      </pc:sldChg>
      <pc:sldChg chg="del">
        <pc:chgData name="Katie Sullivan" userId="58567f99-6d94-48ea-84ed-cce11e1921b9" providerId="ADAL" clId="{ACA840BB-B663-4AAA-8BD5-3226A21EC390}" dt="2025-10-21T14:05:45.705" v="44" actId="47"/>
        <pc:sldMkLst>
          <pc:docMk/>
          <pc:sldMk cId="0" sldId="284"/>
        </pc:sldMkLst>
      </pc:sldChg>
      <pc:sldChg chg="del">
        <pc:chgData name="Katie Sullivan" userId="58567f99-6d94-48ea-84ed-cce11e1921b9" providerId="ADAL" clId="{ACA840BB-B663-4AAA-8BD5-3226A21EC390}" dt="2025-10-21T14:05:45.902" v="45" actId="47"/>
        <pc:sldMkLst>
          <pc:docMk/>
          <pc:sldMk cId="0" sldId="285"/>
        </pc:sldMkLst>
      </pc:sldChg>
      <pc:sldChg chg="del">
        <pc:chgData name="Katie Sullivan" userId="58567f99-6d94-48ea-84ed-cce11e1921b9" providerId="ADAL" clId="{ACA840BB-B663-4AAA-8BD5-3226A21EC390}" dt="2025-10-21T14:05:46.108" v="46" actId="47"/>
        <pc:sldMkLst>
          <pc:docMk/>
          <pc:sldMk cId="0" sldId="286"/>
        </pc:sldMkLst>
      </pc:sldChg>
      <pc:sldChg chg="del">
        <pc:chgData name="Katie Sullivan" userId="58567f99-6d94-48ea-84ed-cce11e1921b9" providerId="ADAL" clId="{ACA840BB-B663-4AAA-8BD5-3226A21EC390}" dt="2025-10-21T14:05:46.296" v="47" actId="47"/>
        <pc:sldMkLst>
          <pc:docMk/>
          <pc:sldMk cId="0" sldId="287"/>
        </pc:sldMkLst>
      </pc:sldChg>
      <pc:sldChg chg="del">
        <pc:chgData name="Katie Sullivan" userId="58567f99-6d94-48ea-84ed-cce11e1921b9" providerId="ADAL" clId="{ACA840BB-B663-4AAA-8BD5-3226A21EC390}" dt="2025-10-21T14:05:46.500" v="48" actId="47"/>
        <pc:sldMkLst>
          <pc:docMk/>
          <pc:sldMk cId="0" sldId="288"/>
        </pc:sldMkLst>
      </pc:sldChg>
      <pc:sldChg chg="del">
        <pc:chgData name="Katie Sullivan" userId="58567f99-6d94-48ea-84ed-cce11e1921b9" providerId="ADAL" clId="{ACA840BB-B663-4AAA-8BD5-3226A21EC390}" dt="2025-10-21T14:05:46.692" v="49" actId="47"/>
        <pc:sldMkLst>
          <pc:docMk/>
          <pc:sldMk cId="0" sldId="289"/>
        </pc:sldMkLst>
      </pc:sldChg>
      <pc:sldChg chg="del">
        <pc:chgData name="Katie Sullivan" userId="58567f99-6d94-48ea-84ed-cce11e1921b9" providerId="ADAL" clId="{ACA840BB-B663-4AAA-8BD5-3226A21EC390}" dt="2025-10-21T14:05:46.906" v="50" actId="47"/>
        <pc:sldMkLst>
          <pc:docMk/>
          <pc:sldMk cId="0" sldId="290"/>
        </pc:sldMkLst>
      </pc:sldChg>
      <pc:sldChg chg="del">
        <pc:chgData name="Katie Sullivan" userId="58567f99-6d94-48ea-84ed-cce11e1921b9" providerId="ADAL" clId="{ACA840BB-B663-4AAA-8BD5-3226A21EC390}" dt="2025-10-21T14:05:47.090" v="51" actId="47"/>
        <pc:sldMkLst>
          <pc:docMk/>
          <pc:sldMk cId="0" sldId="291"/>
        </pc:sldMkLst>
      </pc:sldChg>
      <pc:sldChg chg="del">
        <pc:chgData name="Katie Sullivan" userId="58567f99-6d94-48ea-84ed-cce11e1921b9" providerId="ADAL" clId="{ACA840BB-B663-4AAA-8BD5-3226A21EC390}" dt="2025-10-21T14:05:47.273" v="52" actId="47"/>
        <pc:sldMkLst>
          <pc:docMk/>
          <pc:sldMk cId="0" sldId="292"/>
        </pc:sldMkLst>
      </pc:sldChg>
      <pc:sldChg chg="del">
        <pc:chgData name="Katie Sullivan" userId="58567f99-6d94-48ea-84ed-cce11e1921b9" providerId="ADAL" clId="{ACA840BB-B663-4AAA-8BD5-3226A21EC390}" dt="2025-10-21T14:05:47.454" v="53" actId="47"/>
        <pc:sldMkLst>
          <pc:docMk/>
          <pc:sldMk cId="0" sldId="293"/>
        </pc:sldMkLst>
      </pc:sldChg>
      <pc:sldChg chg="del">
        <pc:chgData name="Katie Sullivan" userId="58567f99-6d94-48ea-84ed-cce11e1921b9" providerId="ADAL" clId="{ACA840BB-B663-4AAA-8BD5-3226A21EC390}" dt="2025-10-21T14:05:47.655" v="54" actId="47"/>
        <pc:sldMkLst>
          <pc:docMk/>
          <pc:sldMk cId="0" sldId="294"/>
        </pc:sldMkLst>
      </pc:sldChg>
      <pc:sldChg chg="del">
        <pc:chgData name="Katie Sullivan" userId="58567f99-6d94-48ea-84ed-cce11e1921b9" providerId="ADAL" clId="{ACA840BB-B663-4AAA-8BD5-3226A21EC390}" dt="2025-10-21T14:05:47.848" v="55" actId="47"/>
        <pc:sldMkLst>
          <pc:docMk/>
          <pc:sldMk cId="0" sldId="295"/>
        </pc:sldMkLst>
      </pc:sldChg>
      <pc:sldChg chg="del">
        <pc:chgData name="Katie Sullivan" userId="58567f99-6d94-48ea-84ed-cce11e1921b9" providerId="ADAL" clId="{ACA840BB-B663-4AAA-8BD5-3226A21EC390}" dt="2025-10-21T14:05:48.025" v="56" actId="47"/>
        <pc:sldMkLst>
          <pc:docMk/>
          <pc:sldMk cId="0" sldId="296"/>
        </pc:sldMkLst>
      </pc:sldChg>
      <pc:sldChg chg="del">
        <pc:chgData name="Katie Sullivan" userId="58567f99-6d94-48ea-84ed-cce11e1921b9" providerId="ADAL" clId="{ACA840BB-B663-4AAA-8BD5-3226A21EC390}" dt="2025-10-21T14:05:48.229" v="57" actId="47"/>
        <pc:sldMkLst>
          <pc:docMk/>
          <pc:sldMk cId="0" sldId="297"/>
        </pc:sldMkLst>
      </pc:sldChg>
      <pc:sldChg chg="del">
        <pc:chgData name="Katie Sullivan" userId="58567f99-6d94-48ea-84ed-cce11e1921b9" providerId="ADAL" clId="{ACA840BB-B663-4AAA-8BD5-3226A21EC390}" dt="2025-10-21T14:05:48.438" v="58" actId="47"/>
        <pc:sldMkLst>
          <pc:docMk/>
          <pc:sldMk cId="0" sldId="298"/>
        </pc:sldMkLst>
      </pc:sldChg>
      <pc:sldChg chg="del">
        <pc:chgData name="Katie Sullivan" userId="58567f99-6d94-48ea-84ed-cce11e1921b9" providerId="ADAL" clId="{ACA840BB-B663-4AAA-8BD5-3226A21EC390}" dt="2025-10-21T14:05:48.643" v="59" actId="47"/>
        <pc:sldMkLst>
          <pc:docMk/>
          <pc:sldMk cId="0" sldId="299"/>
        </pc:sldMkLst>
      </pc:sldChg>
      <pc:sldChg chg="del">
        <pc:chgData name="Katie Sullivan" userId="58567f99-6d94-48ea-84ed-cce11e1921b9" providerId="ADAL" clId="{ACA840BB-B663-4AAA-8BD5-3226A21EC390}" dt="2025-10-21T14:05:48.826" v="60" actId="47"/>
        <pc:sldMkLst>
          <pc:docMk/>
          <pc:sldMk cId="0" sldId="300"/>
        </pc:sldMkLst>
      </pc:sldChg>
      <pc:sldChg chg="del">
        <pc:chgData name="Katie Sullivan" userId="58567f99-6d94-48ea-84ed-cce11e1921b9" providerId="ADAL" clId="{ACA840BB-B663-4AAA-8BD5-3226A21EC390}" dt="2025-10-21T14:05:49.037" v="61" actId="47"/>
        <pc:sldMkLst>
          <pc:docMk/>
          <pc:sldMk cId="0" sldId="301"/>
        </pc:sldMkLst>
      </pc:sldChg>
      <pc:sldChg chg="del">
        <pc:chgData name="Katie Sullivan" userId="58567f99-6d94-48ea-84ed-cce11e1921b9" providerId="ADAL" clId="{ACA840BB-B663-4AAA-8BD5-3226A21EC390}" dt="2025-10-21T14:05:49.234" v="62" actId="47"/>
        <pc:sldMkLst>
          <pc:docMk/>
          <pc:sldMk cId="0" sldId="302"/>
        </pc:sldMkLst>
      </pc:sldChg>
      <pc:sldChg chg="del">
        <pc:chgData name="Katie Sullivan" userId="58567f99-6d94-48ea-84ed-cce11e1921b9" providerId="ADAL" clId="{ACA840BB-B663-4AAA-8BD5-3226A21EC390}" dt="2025-10-21T14:05:49.489" v="63" actId="47"/>
        <pc:sldMkLst>
          <pc:docMk/>
          <pc:sldMk cId="0" sldId="303"/>
        </pc:sldMkLst>
      </pc:sldChg>
      <pc:sldChg chg="del">
        <pc:chgData name="Katie Sullivan" userId="58567f99-6d94-48ea-84ed-cce11e1921b9" providerId="ADAL" clId="{ACA840BB-B663-4AAA-8BD5-3226A21EC390}" dt="2025-10-21T14:05:49.661" v="64" actId="47"/>
        <pc:sldMkLst>
          <pc:docMk/>
          <pc:sldMk cId="0" sldId="304"/>
        </pc:sldMkLst>
      </pc:sldChg>
      <pc:sldChg chg="del">
        <pc:chgData name="Katie Sullivan" userId="58567f99-6d94-48ea-84ed-cce11e1921b9" providerId="ADAL" clId="{ACA840BB-B663-4AAA-8BD5-3226A21EC390}" dt="2025-10-21T14:05:49.881" v="65" actId="47"/>
        <pc:sldMkLst>
          <pc:docMk/>
          <pc:sldMk cId="0" sldId="305"/>
        </pc:sldMkLst>
      </pc:sldChg>
      <pc:sldChg chg="del">
        <pc:chgData name="Katie Sullivan" userId="58567f99-6d94-48ea-84ed-cce11e1921b9" providerId="ADAL" clId="{ACA840BB-B663-4AAA-8BD5-3226A21EC390}" dt="2025-10-21T14:05:50.069" v="66" actId="47"/>
        <pc:sldMkLst>
          <pc:docMk/>
          <pc:sldMk cId="0" sldId="306"/>
        </pc:sldMkLst>
      </pc:sldChg>
      <pc:sldChg chg="del">
        <pc:chgData name="Katie Sullivan" userId="58567f99-6d94-48ea-84ed-cce11e1921b9" providerId="ADAL" clId="{ACA840BB-B663-4AAA-8BD5-3226A21EC390}" dt="2025-10-21T14:05:50.241" v="67" actId="47"/>
        <pc:sldMkLst>
          <pc:docMk/>
          <pc:sldMk cId="0" sldId="307"/>
        </pc:sldMkLst>
      </pc:sldChg>
      <pc:sldChg chg="del">
        <pc:chgData name="Katie Sullivan" userId="58567f99-6d94-48ea-84ed-cce11e1921b9" providerId="ADAL" clId="{ACA840BB-B663-4AAA-8BD5-3226A21EC390}" dt="2025-10-21T14:05:50.425" v="68" actId="47"/>
        <pc:sldMkLst>
          <pc:docMk/>
          <pc:sldMk cId="0" sldId="308"/>
        </pc:sldMkLst>
      </pc:sldChg>
      <pc:sldChg chg="del">
        <pc:chgData name="Katie Sullivan" userId="58567f99-6d94-48ea-84ed-cce11e1921b9" providerId="ADAL" clId="{ACA840BB-B663-4AAA-8BD5-3226A21EC390}" dt="2025-10-21T14:05:50.604" v="69" actId="47"/>
        <pc:sldMkLst>
          <pc:docMk/>
          <pc:sldMk cId="0" sldId="309"/>
        </pc:sldMkLst>
      </pc:sldChg>
      <pc:sldChg chg="del">
        <pc:chgData name="Katie Sullivan" userId="58567f99-6d94-48ea-84ed-cce11e1921b9" providerId="ADAL" clId="{ACA840BB-B663-4AAA-8BD5-3226A21EC390}" dt="2025-10-21T14:05:50.827" v="70" actId="47"/>
        <pc:sldMkLst>
          <pc:docMk/>
          <pc:sldMk cId="0" sldId="310"/>
        </pc:sldMkLst>
      </pc:sldChg>
      <pc:sldChg chg="del">
        <pc:chgData name="Katie Sullivan" userId="58567f99-6d94-48ea-84ed-cce11e1921b9" providerId="ADAL" clId="{ACA840BB-B663-4AAA-8BD5-3226A21EC390}" dt="2025-10-21T14:05:50.999" v="71" actId="47"/>
        <pc:sldMkLst>
          <pc:docMk/>
          <pc:sldMk cId="0" sldId="311"/>
        </pc:sldMkLst>
      </pc:sldChg>
      <pc:sldChg chg="del">
        <pc:chgData name="Katie Sullivan" userId="58567f99-6d94-48ea-84ed-cce11e1921b9" providerId="ADAL" clId="{ACA840BB-B663-4AAA-8BD5-3226A21EC390}" dt="2025-10-21T14:05:51.223" v="72" actId="47"/>
        <pc:sldMkLst>
          <pc:docMk/>
          <pc:sldMk cId="0" sldId="312"/>
        </pc:sldMkLst>
      </pc:sldChg>
      <pc:sldChg chg="del">
        <pc:chgData name="Katie Sullivan" userId="58567f99-6d94-48ea-84ed-cce11e1921b9" providerId="ADAL" clId="{ACA840BB-B663-4AAA-8BD5-3226A21EC390}" dt="2025-10-21T14:05:51.410" v="73" actId="47"/>
        <pc:sldMkLst>
          <pc:docMk/>
          <pc:sldMk cId="0" sldId="313"/>
        </pc:sldMkLst>
      </pc:sldChg>
      <pc:sldChg chg="del">
        <pc:chgData name="Katie Sullivan" userId="58567f99-6d94-48ea-84ed-cce11e1921b9" providerId="ADAL" clId="{ACA840BB-B663-4AAA-8BD5-3226A21EC390}" dt="2025-10-21T14:05:51.611" v="74" actId="47"/>
        <pc:sldMkLst>
          <pc:docMk/>
          <pc:sldMk cId="0" sldId="314"/>
        </pc:sldMkLst>
      </pc:sldChg>
      <pc:sldChg chg="del">
        <pc:chgData name="Katie Sullivan" userId="58567f99-6d94-48ea-84ed-cce11e1921b9" providerId="ADAL" clId="{ACA840BB-B663-4AAA-8BD5-3226A21EC390}" dt="2025-10-21T14:05:51.819" v="75" actId="47"/>
        <pc:sldMkLst>
          <pc:docMk/>
          <pc:sldMk cId="0" sldId="315"/>
        </pc:sldMkLst>
      </pc:sldChg>
      <pc:sldChg chg="del">
        <pc:chgData name="Katie Sullivan" userId="58567f99-6d94-48ea-84ed-cce11e1921b9" providerId="ADAL" clId="{ACA840BB-B663-4AAA-8BD5-3226A21EC390}" dt="2025-10-21T14:05:52.001" v="76" actId="47"/>
        <pc:sldMkLst>
          <pc:docMk/>
          <pc:sldMk cId="0" sldId="316"/>
        </pc:sldMkLst>
      </pc:sldChg>
      <pc:sldChg chg="del">
        <pc:chgData name="Katie Sullivan" userId="58567f99-6d94-48ea-84ed-cce11e1921b9" providerId="ADAL" clId="{ACA840BB-B663-4AAA-8BD5-3226A21EC390}" dt="2025-10-21T14:05:52.428" v="77" actId="47"/>
        <pc:sldMkLst>
          <pc:docMk/>
          <pc:sldMk cId="0" sldId="317"/>
        </pc:sldMkLst>
      </pc:sldChg>
      <pc:sldChg chg="del">
        <pc:chgData name="Katie Sullivan" userId="58567f99-6d94-48ea-84ed-cce11e1921b9" providerId="ADAL" clId="{ACA840BB-B663-4AAA-8BD5-3226A21EC390}" dt="2025-10-21T14:05:52.636" v="78" actId="47"/>
        <pc:sldMkLst>
          <pc:docMk/>
          <pc:sldMk cId="0" sldId="318"/>
        </pc:sldMkLst>
      </pc:sldChg>
      <pc:sldChg chg="del">
        <pc:chgData name="Katie Sullivan" userId="58567f99-6d94-48ea-84ed-cce11e1921b9" providerId="ADAL" clId="{ACA840BB-B663-4AAA-8BD5-3226A21EC390}" dt="2025-10-21T14:05:52.822" v="79" actId="47"/>
        <pc:sldMkLst>
          <pc:docMk/>
          <pc:sldMk cId="0" sldId="319"/>
        </pc:sldMkLst>
      </pc:sldChg>
      <pc:sldChg chg="del">
        <pc:chgData name="Katie Sullivan" userId="58567f99-6d94-48ea-84ed-cce11e1921b9" providerId="ADAL" clId="{ACA840BB-B663-4AAA-8BD5-3226A21EC390}" dt="2025-10-21T14:05:53.057" v="80" actId="47"/>
        <pc:sldMkLst>
          <pc:docMk/>
          <pc:sldMk cId="0" sldId="320"/>
        </pc:sldMkLst>
      </pc:sldChg>
      <pc:sldChg chg="del">
        <pc:chgData name="Katie Sullivan" userId="58567f99-6d94-48ea-84ed-cce11e1921b9" providerId="ADAL" clId="{ACA840BB-B663-4AAA-8BD5-3226A21EC390}" dt="2025-10-21T14:05:53.444" v="81" actId="47"/>
        <pc:sldMkLst>
          <pc:docMk/>
          <pc:sldMk cId="0" sldId="321"/>
        </pc:sldMkLst>
      </pc:sldChg>
      <pc:sldChg chg="del">
        <pc:chgData name="Katie Sullivan" userId="58567f99-6d94-48ea-84ed-cce11e1921b9" providerId="ADAL" clId="{ACA840BB-B663-4AAA-8BD5-3226A21EC390}" dt="2025-10-21T14:05:53.653" v="82" actId="47"/>
        <pc:sldMkLst>
          <pc:docMk/>
          <pc:sldMk cId="0" sldId="322"/>
        </pc:sldMkLst>
      </pc:sldChg>
      <pc:sldChg chg="del">
        <pc:chgData name="Katie Sullivan" userId="58567f99-6d94-48ea-84ed-cce11e1921b9" providerId="ADAL" clId="{ACA840BB-B663-4AAA-8BD5-3226A21EC390}" dt="2025-10-21T14:05:53.869" v="83" actId="47"/>
        <pc:sldMkLst>
          <pc:docMk/>
          <pc:sldMk cId="0" sldId="323"/>
        </pc:sldMkLst>
      </pc:sldChg>
      <pc:sldChg chg="del">
        <pc:chgData name="Katie Sullivan" userId="58567f99-6d94-48ea-84ed-cce11e1921b9" providerId="ADAL" clId="{ACA840BB-B663-4AAA-8BD5-3226A21EC390}" dt="2025-10-21T14:05:54.193" v="84" actId="47"/>
        <pc:sldMkLst>
          <pc:docMk/>
          <pc:sldMk cId="0" sldId="324"/>
        </pc:sldMkLst>
      </pc:sldChg>
      <pc:sldChg chg="del">
        <pc:chgData name="Katie Sullivan" userId="58567f99-6d94-48ea-84ed-cce11e1921b9" providerId="ADAL" clId="{ACA840BB-B663-4AAA-8BD5-3226A21EC390}" dt="2025-10-21T14:05:54.396" v="85" actId="47"/>
        <pc:sldMkLst>
          <pc:docMk/>
          <pc:sldMk cId="0" sldId="325"/>
        </pc:sldMkLst>
      </pc:sldChg>
      <pc:sldChg chg="del">
        <pc:chgData name="Katie Sullivan" userId="58567f99-6d94-48ea-84ed-cce11e1921b9" providerId="ADAL" clId="{ACA840BB-B663-4AAA-8BD5-3226A21EC390}" dt="2025-10-21T14:05:54.826" v="86" actId="47"/>
        <pc:sldMkLst>
          <pc:docMk/>
          <pc:sldMk cId="0" sldId="326"/>
        </pc:sldMkLst>
      </pc:sldChg>
      <pc:sldChg chg="del">
        <pc:chgData name="Katie Sullivan" userId="58567f99-6d94-48ea-84ed-cce11e1921b9" providerId="ADAL" clId="{ACA840BB-B663-4AAA-8BD5-3226A21EC390}" dt="2025-10-21T14:05:55.134" v="87" actId="47"/>
        <pc:sldMkLst>
          <pc:docMk/>
          <pc:sldMk cId="0" sldId="327"/>
        </pc:sldMkLst>
      </pc:sldChg>
      <pc:sldChg chg="del">
        <pc:chgData name="Katie Sullivan" userId="58567f99-6d94-48ea-84ed-cce11e1921b9" providerId="ADAL" clId="{ACA840BB-B663-4AAA-8BD5-3226A21EC390}" dt="2025-10-21T14:05:55.197" v="88" actId="47"/>
        <pc:sldMkLst>
          <pc:docMk/>
          <pc:sldMk cId="0" sldId="328"/>
        </pc:sldMkLst>
      </pc:sldChg>
      <pc:sldChg chg="del">
        <pc:chgData name="Katie Sullivan" userId="58567f99-6d94-48ea-84ed-cce11e1921b9" providerId="ADAL" clId="{ACA840BB-B663-4AAA-8BD5-3226A21EC390}" dt="2025-10-21T14:05:55.240" v="89" actId="47"/>
        <pc:sldMkLst>
          <pc:docMk/>
          <pc:sldMk cId="0" sldId="329"/>
        </pc:sldMkLst>
      </pc:sldChg>
      <pc:sldChg chg="del">
        <pc:chgData name="Katie Sullivan" userId="58567f99-6d94-48ea-84ed-cce11e1921b9" providerId="ADAL" clId="{ACA840BB-B663-4AAA-8BD5-3226A21EC390}" dt="2025-10-21T14:05:55.920" v="90" actId="47"/>
        <pc:sldMkLst>
          <pc:docMk/>
          <pc:sldMk cId="0" sldId="330"/>
        </pc:sldMkLst>
      </pc:sldChg>
      <pc:sldChg chg="del">
        <pc:chgData name="Katie Sullivan" userId="58567f99-6d94-48ea-84ed-cce11e1921b9" providerId="ADAL" clId="{ACA840BB-B663-4AAA-8BD5-3226A21EC390}" dt="2025-10-21T14:05:56.232" v="91" actId="47"/>
        <pc:sldMkLst>
          <pc:docMk/>
          <pc:sldMk cId="0" sldId="331"/>
        </pc:sldMkLst>
      </pc:sldChg>
      <pc:sldChg chg="del">
        <pc:chgData name="Katie Sullivan" userId="58567f99-6d94-48ea-84ed-cce11e1921b9" providerId="ADAL" clId="{ACA840BB-B663-4AAA-8BD5-3226A21EC390}" dt="2025-10-21T14:05:56.548" v="92" actId="47"/>
        <pc:sldMkLst>
          <pc:docMk/>
          <pc:sldMk cId="0" sldId="332"/>
        </pc:sldMkLst>
      </pc:sldChg>
      <pc:sldChg chg="del">
        <pc:chgData name="Katie Sullivan" userId="58567f99-6d94-48ea-84ed-cce11e1921b9" providerId="ADAL" clId="{ACA840BB-B663-4AAA-8BD5-3226A21EC390}" dt="2025-10-21T14:05:56.783" v="93" actId="47"/>
        <pc:sldMkLst>
          <pc:docMk/>
          <pc:sldMk cId="0" sldId="333"/>
        </pc:sldMkLst>
      </pc:sldChg>
      <pc:sldChg chg="del">
        <pc:chgData name="Katie Sullivan" userId="58567f99-6d94-48ea-84ed-cce11e1921b9" providerId="ADAL" clId="{ACA840BB-B663-4AAA-8BD5-3226A21EC390}" dt="2025-10-21T14:05:57.344" v="94" actId="47"/>
        <pc:sldMkLst>
          <pc:docMk/>
          <pc:sldMk cId="0" sldId="334"/>
        </pc:sldMkLst>
      </pc:sldChg>
      <pc:sldChg chg="del">
        <pc:chgData name="Katie Sullivan" userId="58567f99-6d94-48ea-84ed-cce11e1921b9" providerId="ADAL" clId="{ACA840BB-B663-4AAA-8BD5-3226A21EC390}" dt="2025-10-21T14:05:57.799" v="95" actId="47"/>
        <pc:sldMkLst>
          <pc:docMk/>
          <pc:sldMk cId="0" sldId="335"/>
        </pc:sldMkLst>
      </pc:sldChg>
      <pc:sldChg chg="del">
        <pc:chgData name="Katie Sullivan" userId="58567f99-6d94-48ea-84ed-cce11e1921b9" providerId="ADAL" clId="{ACA840BB-B663-4AAA-8BD5-3226A21EC390}" dt="2025-10-21T14:05:58.292" v="96" actId="47"/>
        <pc:sldMkLst>
          <pc:docMk/>
          <pc:sldMk cId="0" sldId="336"/>
        </pc:sldMkLst>
      </pc:sldChg>
      <pc:sldChg chg="del">
        <pc:chgData name="Katie Sullivan" userId="58567f99-6d94-48ea-84ed-cce11e1921b9" providerId="ADAL" clId="{ACA840BB-B663-4AAA-8BD5-3226A21EC390}" dt="2025-10-21T14:05:58.693" v="97" actId="47"/>
        <pc:sldMkLst>
          <pc:docMk/>
          <pc:sldMk cId="0" sldId="337"/>
        </pc:sldMkLst>
      </pc:sldChg>
      <pc:sldChg chg="del">
        <pc:chgData name="Katie Sullivan" userId="58567f99-6d94-48ea-84ed-cce11e1921b9" providerId="ADAL" clId="{ACA840BB-B663-4AAA-8BD5-3226A21EC390}" dt="2025-10-21T14:05:59.074" v="98" actId="47"/>
        <pc:sldMkLst>
          <pc:docMk/>
          <pc:sldMk cId="0" sldId="338"/>
        </pc:sldMkLst>
      </pc:sldChg>
      <pc:sldChg chg="del">
        <pc:chgData name="Katie Sullivan" userId="58567f99-6d94-48ea-84ed-cce11e1921b9" providerId="ADAL" clId="{ACA840BB-B663-4AAA-8BD5-3226A21EC390}" dt="2025-10-21T14:05:59.448" v="99" actId="47"/>
        <pc:sldMkLst>
          <pc:docMk/>
          <pc:sldMk cId="0" sldId="339"/>
        </pc:sldMkLst>
      </pc:sldChg>
      <pc:sldChg chg="modSp add mod">
        <pc:chgData name="Katie Sullivan" userId="58567f99-6d94-48ea-84ed-cce11e1921b9" providerId="ADAL" clId="{ACA840BB-B663-4AAA-8BD5-3226A21EC390}" dt="2025-10-21T14:08:09.648" v="114" actId="1076"/>
        <pc:sldMkLst>
          <pc:docMk/>
          <pc:sldMk cId="1639799154" sldId="341"/>
        </pc:sldMkLst>
        <pc:spChg chg="mod">
          <ac:chgData name="Katie Sullivan" userId="58567f99-6d94-48ea-84ed-cce11e1921b9" providerId="ADAL" clId="{ACA840BB-B663-4AAA-8BD5-3226A21EC390}" dt="2025-10-21T14:08:09.648" v="114" actId="1076"/>
          <ac:spMkLst>
            <pc:docMk/>
            <pc:sldMk cId="1639799154" sldId="341"/>
            <ac:spMk id="14" creationId="{B92D0163-758D-9CAB-9ACA-4BF2632C9774}"/>
          </ac:spMkLst>
        </pc:spChg>
        <pc:spChg chg="mod">
          <ac:chgData name="Katie Sullivan" userId="58567f99-6d94-48ea-84ed-cce11e1921b9" providerId="ADAL" clId="{ACA840BB-B663-4AAA-8BD5-3226A21EC390}" dt="2025-10-21T14:08:09.648" v="114" actId="1076"/>
          <ac:spMkLst>
            <pc:docMk/>
            <pc:sldMk cId="1639799154" sldId="341"/>
            <ac:spMk id="15" creationId="{671A24CB-08A3-EE84-C89A-2BA796F00391}"/>
          </ac:spMkLst>
        </pc:spChg>
        <pc:spChg chg="mod">
          <ac:chgData name="Katie Sullivan" userId="58567f99-6d94-48ea-84ed-cce11e1921b9" providerId="ADAL" clId="{ACA840BB-B663-4AAA-8BD5-3226A21EC390}" dt="2025-10-21T14:08:09.648" v="114" actId="1076"/>
          <ac:spMkLst>
            <pc:docMk/>
            <pc:sldMk cId="1639799154" sldId="341"/>
            <ac:spMk id="16" creationId="{5FA5DA18-1594-DA86-CD77-A03BB547BC4A}"/>
          </ac:spMkLst>
        </pc:spChg>
        <pc:spChg chg="mod">
          <ac:chgData name="Katie Sullivan" userId="58567f99-6d94-48ea-84ed-cce11e1921b9" providerId="ADAL" clId="{ACA840BB-B663-4AAA-8BD5-3226A21EC390}" dt="2025-10-21T14:08:09.648" v="114" actId="1076"/>
          <ac:spMkLst>
            <pc:docMk/>
            <pc:sldMk cId="1639799154" sldId="341"/>
            <ac:spMk id="18" creationId="{E1C40520-24FB-6207-A586-DB5E24F57FCE}"/>
          </ac:spMkLst>
        </pc:spChg>
        <pc:spChg chg="mod">
          <ac:chgData name="Katie Sullivan" userId="58567f99-6d94-48ea-84ed-cce11e1921b9" providerId="ADAL" clId="{ACA840BB-B663-4AAA-8BD5-3226A21EC390}" dt="2025-10-21T14:08:09.648" v="114" actId="1076"/>
          <ac:spMkLst>
            <pc:docMk/>
            <pc:sldMk cId="1639799154" sldId="341"/>
            <ac:spMk id="20" creationId="{2F8D7064-51BD-DDD1-9E8A-26CEA9A1C67B}"/>
          </ac:spMkLst>
        </pc:spChg>
        <pc:spChg chg="mod">
          <ac:chgData name="Katie Sullivan" userId="58567f99-6d94-48ea-84ed-cce11e1921b9" providerId="ADAL" clId="{ACA840BB-B663-4AAA-8BD5-3226A21EC390}" dt="2025-10-21T14:08:09.648" v="114" actId="1076"/>
          <ac:spMkLst>
            <pc:docMk/>
            <pc:sldMk cId="1639799154" sldId="341"/>
            <ac:spMk id="21" creationId="{E8FFE812-288D-3A0F-135E-55FA7EE89F7D}"/>
          </ac:spMkLst>
        </pc:spChg>
        <pc:spChg chg="mod">
          <ac:chgData name="Katie Sullivan" userId="58567f99-6d94-48ea-84ed-cce11e1921b9" providerId="ADAL" clId="{ACA840BB-B663-4AAA-8BD5-3226A21EC390}" dt="2025-10-21T14:08:09.648" v="114" actId="1076"/>
          <ac:spMkLst>
            <pc:docMk/>
            <pc:sldMk cId="1639799154" sldId="341"/>
            <ac:spMk id="22" creationId="{DFCBEEE2-7DE2-831D-AE01-03FBF0EA1536}"/>
          </ac:spMkLst>
        </pc:spChg>
        <pc:spChg chg="mod">
          <ac:chgData name="Katie Sullivan" userId="58567f99-6d94-48ea-84ed-cce11e1921b9" providerId="ADAL" clId="{ACA840BB-B663-4AAA-8BD5-3226A21EC390}" dt="2025-10-21T14:08:09.648" v="114" actId="1076"/>
          <ac:spMkLst>
            <pc:docMk/>
            <pc:sldMk cId="1639799154" sldId="341"/>
            <ac:spMk id="24" creationId="{760B4EBE-B501-DF98-8A89-CE9E69D91EC4}"/>
          </ac:spMkLst>
        </pc:spChg>
        <pc:spChg chg="mod">
          <ac:chgData name="Katie Sullivan" userId="58567f99-6d94-48ea-84ed-cce11e1921b9" providerId="ADAL" clId="{ACA840BB-B663-4AAA-8BD5-3226A21EC390}" dt="2025-10-21T14:08:09.648" v="114" actId="1076"/>
          <ac:spMkLst>
            <pc:docMk/>
            <pc:sldMk cId="1639799154" sldId="341"/>
            <ac:spMk id="25" creationId="{69C95F96-5B73-BAFD-8CA4-3678EB17D0B8}"/>
          </ac:spMkLst>
        </pc:spChg>
        <pc:spChg chg="mod">
          <ac:chgData name="Katie Sullivan" userId="58567f99-6d94-48ea-84ed-cce11e1921b9" providerId="ADAL" clId="{ACA840BB-B663-4AAA-8BD5-3226A21EC390}" dt="2025-10-21T14:08:09.648" v="114" actId="1076"/>
          <ac:spMkLst>
            <pc:docMk/>
            <pc:sldMk cId="1639799154" sldId="341"/>
            <ac:spMk id="26" creationId="{7226923D-9E43-850B-7DE3-9832CA6C6FD8}"/>
          </ac:spMkLst>
        </pc:spChg>
        <pc:spChg chg="mod">
          <ac:chgData name="Katie Sullivan" userId="58567f99-6d94-48ea-84ed-cce11e1921b9" providerId="ADAL" clId="{ACA840BB-B663-4AAA-8BD5-3226A21EC390}" dt="2025-10-21T14:07:52.372" v="113" actId="14100"/>
          <ac:spMkLst>
            <pc:docMk/>
            <pc:sldMk cId="1639799154" sldId="341"/>
            <ac:spMk id="30" creationId="{6BA3958A-B556-F90A-307F-666010A28469}"/>
          </ac:spMkLst>
        </pc:spChg>
      </pc:sldChg>
      <pc:sldChg chg="add">
        <pc:chgData name="Katie Sullivan" userId="58567f99-6d94-48ea-84ed-cce11e1921b9" providerId="ADAL" clId="{ACA840BB-B663-4AAA-8BD5-3226A21EC390}" dt="2025-10-21T14:06:36.239" v="103"/>
        <pc:sldMkLst>
          <pc:docMk/>
          <pc:sldMk cId="554560724" sldId="342"/>
        </pc:sldMkLst>
      </pc:sldChg>
      <pc:sldChg chg="add del">
        <pc:chgData name="Katie Sullivan" userId="58567f99-6d94-48ea-84ed-cce11e1921b9" providerId="ADAL" clId="{ACA840BB-B663-4AAA-8BD5-3226A21EC390}" dt="2025-10-21T14:06:55.698" v="108" actId="47"/>
        <pc:sldMkLst>
          <pc:docMk/>
          <pc:sldMk cId="765175967" sldId="343"/>
        </pc:sldMkLst>
      </pc:sldChg>
      <pc:sldChg chg="modSp add mod">
        <pc:chgData name="Katie Sullivan" userId="58567f99-6d94-48ea-84ed-cce11e1921b9" providerId="ADAL" clId="{ACA840BB-B663-4AAA-8BD5-3226A21EC390}" dt="2025-10-21T14:09:29.792" v="120" actId="13822"/>
        <pc:sldMkLst>
          <pc:docMk/>
          <pc:sldMk cId="3103683689" sldId="344"/>
        </pc:sldMkLst>
        <pc:spChg chg="mod">
          <ac:chgData name="Katie Sullivan" userId="58567f99-6d94-48ea-84ed-cce11e1921b9" providerId="ADAL" clId="{ACA840BB-B663-4AAA-8BD5-3226A21EC390}" dt="2025-10-21T14:09:29.792" v="120" actId="13822"/>
          <ac:spMkLst>
            <pc:docMk/>
            <pc:sldMk cId="3103683689" sldId="344"/>
            <ac:spMk id="26" creationId="{B4A6BAED-EBE6-4796-91D1-762EB5936B76}"/>
          </ac:spMkLst>
        </pc:spChg>
        <pc:picChg chg="mod">
          <ac:chgData name="Katie Sullivan" userId="58567f99-6d94-48ea-84ed-cce11e1921b9" providerId="ADAL" clId="{ACA840BB-B663-4AAA-8BD5-3226A21EC390}" dt="2025-10-21T14:09:22.146" v="119"/>
          <ac:picMkLst>
            <pc:docMk/>
            <pc:sldMk cId="3103683689" sldId="344"/>
            <ac:picMk id="9" creationId="{FAD452AF-4973-0AD4-EF08-C85F5BF9A3A6}"/>
          </ac:picMkLst>
        </pc:picChg>
      </pc:sldChg>
      <pc:sldChg chg="add">
        <pc:chgData name="Katie Sullivan" userId="58567f99-6d94-48ea-84ed-cce11e1921b9" providerId="ADAL" clId="{ACA840BB-B663-4AAA-8BD5-3226A21EC390}" dt="2025-10-21T14:06:51.706" v="104"/>
        <pc:sldMkLst>
          <pc:docMk/>
          <pc:sldMk cId="1768159621" sldId="345"/>
        </pc:sldMkLst>
      </pc:sldChg>
      <pc:sldMasterChg chg="delSldLayout">
        <pc:chgData name="Katie Sullivan" userId="58567f99-6d94-48ea-84ed-cce11e1921b9" providerId="ADAL" clId="{ACA840BB-B663-4AAA-8BD5-3226A21EC390}" dt="2025-10-21T14:05:53.444" v="81" actId="47"/>
        <pc:sldMasterMkLst>
          <pc:docMk/>
          <pc:sldMasterMk cId="0" sldId="2147483702"/>
        </pc:sldMasterMkLst>
        <pc:sldLayoutChg chg="del">
          <pc:chgData name="Katie Sullivan" userId="58567f99-6d94-48ea-84ed-cce11e1921b9" providerId="ADAL" clId="{ACA840BB-B663-4AAA-8BD5-3226A21EC390}" dt="2025-10-21T14:05:43.100" v="31" actId="47"/>
          <pc:sldLayoutMkLst>
            <pc:docMk/>
            <pc:sldMasterMk cId="0" sldId="2147483702"/>
            <pc:sldLayoutMk cId="0" sldId="2147483649"/>
          </pc:sldLayoutMkLst>
        </pc:sldLayoutChg>
        <pc:sldLayoutChg chg="del">
          <pc:chgData name="Katie Sullivan" userId="58567f99-6d94-48ea-84ed-cce11e1921b9" providerId="ADAL" clId="{ACA840BB-B663-4AAA-8BD5-3226A21EC390}" dt="2025-10-21T14:05:48.229" v="57" actId="47"/>
          <pc:sldLayoutMkLst>
            <pc:docMk/>
            <pc:sldMasterMk cId="0" sldId="2147483702"/>
            <pc:sldLayoutMk cId="0" sldId="2147483654"/>
          </pc:sldLayoutMkLst>
        </pc:sldLayoutChg>
        <pc:sldLayoutChg chg="del">
          <pc:chgData name="Katie Sullivan" userId="58567f99-6d94-48ea-84ed-cce11e1921b9" providerId="ADAL" clId="{ACA840BB-B663-4AAA-8BD5-3226A21EC390}" dt="2025-10-21T14:05:51.223" v="72" actId="47"/>
          <pc:sldLayoutMkLst>
            <pc:docMk/>
            <pc:sldMasterMk cId="0" sldId="2147483702"/>
            <pc:sldLayoutMk cId="0" sldId="2147483656"/>
          </pc:sldLayoutMkLst>
        </pc:sldLayoutChg>
        <pc:sldLayoutChg chg="del">
          <pc:chgData name="Katie Sullivan" userId="58567f99-6d94-48ea-84ed-cce11e1921b9" providerId="ADAL" clId="{ACA840BB-B663-4AAA-8BD5-3226A21EC390}" dt="2025-10-21T14:05:50.425" v="68" actId="47"/>
          <pc:sldLayoutMkLst>
            <pc:docMk/>
            <pc:sldMasterMk cId="0" sldId="2147483702"/>
            <pc:sldLayoutMk cId="0" sldId="2147483657"/>
          </pc:sldLayoutMkLst>
        </pc:sldLayoutChg>
        <pc:sldLayoutChg chg="del">
          <pc:chgData name="Katie Sullivan" userId="58567f99-6d94-48ea-84ed-cce11e1921b9" providerId="ADAL" clId="{ACA840BB-B663-4AAA-8BD5-3226A21EC390}" dt="2025-10-21T14:05:43.374" v="32" actId="47"/>
          <pc:sldLayoutMkLst>
            <pc:docMk/>
            <pc:sldMasterMk cId="0" sldId="2147483702"/>
            <pc:sldLayoutMk cId="0" sldId="2147483659"/>
          </pc:sldLayoutMkLst>
        </pc:sldLayoutChg>
        <pc:sldLayoutChg chg="del">
          <pc:chgData name="Katie Sullivan" userId="58567f99-6d94-48ea-84ed-cce11e1921b9" providerId="ADAL" clId="{ACA840BB-B663-4AAA-8BD5-3226A21EC390}" dt="2025-10-21T14:05:45.145" v="41" actId="47"/>
          <pc:sldLayoutMkLst>
            <pc:docMk/>
            <pc:sldMasterMk cId="0" sldId="2147483702"/>
            <pc:sldLayoutMk cId="0" sldId="2147483660"/>
          </pc:sldLayoutMkLst>
        </pc:sldLayoutChg>
        <pc:sldLayoutChg chg="del">
          <pc:chgData name="Katie Sullivan" userId="58567f99-6d94-48ea-84ed-cce11e1921b9" providerId="ADAL" clId="{ACA840BB-B663-4AAA-8BD5-3226A21EC390}" dt="2025-10-21T14:05:47.655" v="54" actId="47"/>
          <pc:sldLayoutMkLst>
            <pc:docMk/>
            <pc:sldMasterMk cId="0" sldId="2147483702"/>
            <pc:sldLayoutMk cId="0" sldId="2147483661"/>
          </pc:sldLayoutMkLst>
        </pc:sldLayoutChg>
        <pc:sldLayoutChg chg="del">
          <pc:chgData name="Katie Sullivan" userId="58567f99-6d94-48ea-84ed-cce11e1921b9" providerId="ADAL" clId="{ACA840BB-B663-4AAA-8BD5-3226A21EC390}" dt="2025-10-21T14:05:45.902" v="45" actId="47"/>
          <pc:sldLayoutMkLst>
            <pc:docMk/>
            <pc:sldMasterMk cId="0" sldId="2147483702"/>
            <pc:sldLayoutMk cId="0" sldId="2147483664"/>
          </pc:sldLayoutMkLst>
        </pc:sldLayoutChg>
        <pc:sldLayoutChg chg="del">
          <pc:chgData name="Katie Sullivan" userId="58567f99-6d94-48ea-84ed-cce11e1921b9" providerId="ADAL" clId="{ACA840BB-B663-4AAA-8BD5-3226A21EC390}" dt="2025-10-21T14:05:46.108" v="46" actId="47"/>
          <pc:sldLayoutMkLst>
            <pc:docMk/>
            <pc:sldMasterMk cId="0" sldId="2147483702"/>
            <pc:sldLayoutMk cId="0" sldId="2147483665"/>
          </pc:sldLayoutMkLst>
        </pc:sldLayoutChg>
        <pc:sldLayoutChg chg="del">
          <pc:chgData name="Katie Sullivan" userId="58567f99-6d94-48ea-84ed-cce11e1921b9" providerId="ADAL" clId="{ACA840BB-B663-4AAA-8BD5-3226A21EC390}" dt="2025-10-21T14:05:52.636" v="78" actId="47"/>
          <pc:sldLayoutMkLst>
            <pc:docMk/>
            <pc:sldMasterMk cId="0" sldId="2147483702"/>
            <pc:sldLayoutMk cId="0" sldId="2147483666"/>
          </pc:sldLayoutMkLst>
        </pc:sldLayoutChg>
        <pc:sldLayoutChg chg="del">
          <pc:chgData name="Katie Sullivan" userId="58567f99-6d94-48ea-84ed-cce11e1921b9" providerId="ADAL" clId="{ACA840BB-B663-4AAA-8BD5-3226A21EC390}" dt="2025-10-21T14:05:51.611" v="74" actId="47"/>
          <pc:sldLayoutMkLst>
            <pc:docMk/>
            <pc:sldMasterMk cId="0" sldId="2147483702"/>
            <pc:sldLayoutMk cId="0" sldId="2147483667"/>
          </pc:sldLayoutMkLst>
        </pc:sldLayoutChg>
        <pc:sldLayoutChg chg="del">
          <pc:chgData name="Katie Sullivan" userId="58567f99-6d94-48ea-84ed-cce11e1921b9" providerId="ADAL" clId="{ACA840BB-B663-4AAA-8BD5-3226A21EC390}" dt="2025-10-21T14:05:47.273" v="52" actId="47"/>
          <pc:sldLayoutMkLst>
            <pc:docMk/>
            <pc:sldMasterMk cId="0" sldId="2147483702"/>
            <pc:sldLayoutMk cId="0" sldId="2147483668"/>
          </pc:sldLayoutMkLst>
        </pc:sldLayoutChg>
        <pc:sldLayoutChg chg="del">
          <pc:chgData name="Katie Sullivan" userId="58567f99-6d94-48ea-84ed-cce11e1921b9" providerId="ADAL" clId="{ACA840BB-B663-4AAA-8BD5-3226A21EC390}" dt="2025-10-21T14:05:42.310" v="30" actId="47"/>
          <pc:sldLayoutMkLst>
            <pc:docMk/>
            <pc:sldMasterMk cId="0" sldId="2147483702"/>
            <pc:sldLayoutMk cId="0" sldId="2147483669"/>
          </pc:sldLayoutMkLst>
        </pc:sldLayoutChg>
        <pc:sldLayoutChg chg="del">
          <pc:chgData name="Katie Sullivan" userId="58567f99-6d94-48ea-84ed-cce11e1921b9" providerId="ADAL" clId="{ACA840BB-B663-4AAA-8BD5-3226A21EC390}" dt="2025-10-21T14:05:44.678" v="39" actId="47"/>
          <pc:sldLayoutMkLst>
            <pc:docMk/>
            <pc:sldMasterMk cId="0" sldId="2147483702"/>
            <pc:sldLayoutMk cId="0" sldId="2147483670"/>
          </pc:sldLayoutMkLst>
        </pc:sldLayoutChg>
        <pc:sldLayoutChg chg="del">
          <pc:chgData name="Katie Sullivan" userId="58567f99-6d94-48ea-84ed-cce11e1921b9" providerId="ADAL" clId="{ACA840BB-B663-4AAA-8BD5-3226A21EC390}" dt="2025-10-21T14:05:43.740" v="34" actId="47"/>
          <pc:sldLayoutMkLst>
            <pc:docMk/>
            <pc:sldMasterMk cId="0" sldId="2147483702"/>
            <pc:sldLayoutMk cId="0" sldId="2147483671"/>
          </pc:sldLayoutMkLst>
        </pc:sldLayoutChg>
        <pc:sldLayoutChg chg="del">
          <pc:chgData name="Katie Sullivan" userId="58567f99-6d94-48ea-84ed-cce11e1921b9" providerId="ADAL" clId="{ACA840BB-B663-4AAA-8BD5-3226A21EC390}" dt="2025-10-21T14:05:43.933" v="35" actId="47"/>
          <pc:sldLayoutMkLst>
            <pc:docMk/>
            <pc:sldMasterMk cId="0" sldId="2147483702"/>
            <pc:sldLayoutMk cId="0" sldId="2147483673"/>
          </pc:sldLayoutMkLst>
        </pc:sldLayoutChg>
        <pc:sldLayoutChg chg="del">
          <pc:chgData name="Katie Sullivan" userId="58567f99-6d94-48ea-84ed-cce11e1921b9" providerId="ADAL" clId="{ACA840BB-B663-4AAA-8BD5-3226A21EC390}" dt="2025-10-21T14:05:44.961" v="40" actId="47"/>
          <pc:sldLayoutMkLst>
            <pc:docMk/>
            <pc:sldMasterMk cId="0" sldId="2147483702"/>
            <pc:sldLayoutMk cId="0" sldId="2147483674"/>
          </pc:sldLayoutMkLst>
        </pc:sldLayoutChg>
        <pc:sldLayoutChg chg="del">
          <pc:chgData name="Katie Sullivan" userId="58567f99-6d94-48ea-84ed-cce11e1921b9" providerId="ADAL" clId="{ACA840BB-B663-4AAA-8BD5-3226A21EC390}" dt="2025-10-21T14:05:44.113" v="36" actId="47"/>
          <pc:sldLayoutMkLst>
            <pc:docMk/>
            <pc:sldMasterMk cId="0" sldId="2147483702"/>
            <pc:sldLayoutMk cId="0" sldId="2147483675"/>
          </pc:sldLayoutMkLst>
        </pc:sldLayoutChg>
        <pc:sldLayoutChg chg="del">
          <pc:chgData name="Katie Sullivan" userId="58567f99-6d94-48ea-84ed-cce11e1921b9" providerId="ADAL" clId="{ACA840BB-B663-4AAA-8BD5-3226A21EC390}" dt="2025-10-21T14:05:53.444" v="81" actId="47"/>
          <pc:sldLayoutMkLst>
            <pc:docMk/>
            <pc:sldMasterMk cId="0" sldId="2147483702"/>
            <pc:sldLayoutMk cId="0" sldId="2147483676"/>
          </pc:sldLayoutMkLst>
        </pc:sldLayoutChg>
        <pc:sldLayoutChg chg="del">
          <pc:chgData name="Katie Sullivan" userId="58567f99-6d94-48ea-84ed-cce11e1921b9" providerId="ADAL" clId="{ACA840BB-B663-4AAA-8BD5-3226A21EC390}" dt="2025-10-21T14:05:40.242" v="29" actId="47"/>
          <pc:sldLayoutMkLst>
            <pc:docMk/>
            <pc:sldMasterMk cId="0" sldId="2147483702"/>
            <pc:sldLayoutMk cId="0" sldId="2147483679"/>
          </pc:sldLayoutMkLst>
        </pc:sldLayoutChg>
        <pc:sldLayoutChg chg="del">
          <pc:chgData name="Katie Sullivan" userId="58567f99-6d94-48ea-84ed-cce11e1921b9" providerId="ADAL" clId="{ACA840BB-B663-4AAA-8BD5-3226A21EC390}" dt="2025-10-21T14:05:43.559" v="33" actId="47"/>
          <pc:sldLayoutMkLst>
            <pc:docMk/>
            <pc:sldMasterMk cId="0" sldId="2147483702"/>
            <pc:sldLayoutMk cId="0" sldId="2147483680"/>
          </pc:sldLayoutMkLst>
        </pc:sldLayoutChg>
        <pc:sldLayoutChg chg="del">
          <pc:chgData name="Katie Sullivan" userId="58567f99-6d94-48ea-84ed-cce11e1921b9" providerId="ADAL" clId="{ACA840BB-B663-4AAA-8BD5-3226A21EC390}" dt="2025-10-21T14:05:44.298" v="37" actId="47"/>
          <pc:sldLayoutMkLst>
            <pc:docMk/>
            <pc:sldMasterMk cId="0" sldId="2147483702"/>
            <pc:sldLayoutMk cId="0" sldId="2147483684"/>
          </pc:sldLayoutMkLst>
        </pc:sldLayoutChg>
        <pc:sldLayoutChg chg="del">
          <pc:chgData name="Katie Sullivan" userId="58567f99-6d94-48ea-84ed-cce11e1921b9" providerId="ADAL" clId="{ACA840BB-B663-4AAA-8BD5-3226A21EC390}" dt="2025-10-21T14:05:47.090" v="51" actId="47"/>
          <pc:sldLayoutMkLst>
            <pc:docMk/>
            <pc:sldMasterMk cId="0" sldId="2147483702"/>
            <pc:sldLayoutMk cId="0" sldId="2147483685"/>
          </pc:sldLayoutMkLst>
        </pc:sldLayoutChg>
        <pc:sldLayoutChg chg="del">
          <pc:chgData name="Katie Sullivan" userId="58567f99-6d94-48ea-84ed-cce11e1921b9" providerId="ADAL" clId="{ACA840BB-B663-4AAA-8BD5-3226A21EC390}" dt="2025-10-21T14:05:44.476" v="38" actId="47"/>
          <pc:sldLayoutMkLst>
            <pc:docMk/>
            <pc:sldMasterMk cId="0" sldId="2147483702"/>
            <pc:sldLayoutMk cId="0" sldId="2147483686"/>
          </pc:sldLayoutMkLst>
        </pc:sldLayoutChg>
        <pc:sldLayoutChg chg="del">
          <pc:chgData name="Katie Sullivan" userId="58567f99-6d94-48ea-84ed-cce11e1921b9" providerId="ADAL" clId="{ACA840BB-B663-4AAA-8BD5-3226A21EC390}" dt="2025-10-21T14:05:49.037" v="61" actId="47"/>
          <pc:sldLayoutMkLst>
            <pc:docMk/>
            <pc:sldMasterMk cId="0" sldId="2147483702"/>
            <pc:sldLayoutMk cId="0" sldId="2147483687"/>
          </pc:sldLayoutMkLst>
        </pc:sldLayoutChg>
        <pc:sldLayoutChg chg="del">
          <pc:chgData name="Katie Sullivan" userId="58567f99-6d94-48ea-84ed-cce11e1921b9" providerId="ADAL" clId="{ACA840BB-B663-4AAA-8BD5-3226A21EC390}" dt="2025-10-21T14:05:47.848" v="55" actId="47"/>
          <pc:sldLayoutMkLst>
            <pc:docMk/>
            <pc:sldMasterMk cId="0" sldId="2147483702"/>
            <pc:sldLayoutMk cId="0" sldId="2147483688"/>
          </pc:sldLayoutMkLst>
        </pc:sldLayoutChg>
        <pc:sldLayoutChg chg="del">
          <pc:chgData name="Katie Sullivan" userId="58567f99-6d94-48ea-84ed-cce11e1921b9" providerId="ADAL" clId="{ACA840BB-B663-4AAA-8BD5-3226A21EC390}" dt="2025-10-21T14:05:48.025" v="56" actId="47"/>
          <pc:sldLayoutMkLst>
            <pc:docMk/>
            <pc:sldMasterMk cId="0" sldId="2147483702"/>
            <pc:sldLayoutMk cId="0" sldId="2147483689"/>
          </pc:sldLayoutMkLst>
        </pc:sldLayoutChg>
        <pc:sldLayoutChg chg="del">
          <pc:chgData name="Katie Sullivan" userId="58567f99-6d94-48ea-84ed-cce11e1921b9" providerId="ADAL" clId="{ACA840BB-B663-4AAA-8BD5-3226A21EC390}" dt="2025-10-21T14:05:50.827" v="70" actId="47"/>
          <pc:sldLayoutMkLst>
            <pc:docMk/>
            <pc:sldMasterMk cId="0" sldId="2147483702"/>
            <pc:sldLayoutMk cId="0" sldId="2147483690"/>
          </pc:sldLayoutMkLst>
        </pc:sldLayoutChg>
        <pc:sldLayoutChg chg="del">
          <pc:chgData name="Katie Sullivan" userId="58567f99-6d94-48ea-84ed-cce11e1921b9" providerId="ADAL" clId="{ACA840BB-B663-4AAA-8BD5-3226A21EC390}" dt="2025-10-21T14:05:50.999" v="71" actId="47"/>
          <pc:sldLayoutMkLst>
            <pc:docMk/>
            <pc:sldMasterMk cId="0" sldId="2147483702"/>
            <pc:sldLayoutMk cId="0" sldId="2147483691"/>
          </pc:sldLayoutMkLst>
        </pc:sldLayoutChg>
        <pc:sldLayoutChg chg="del">
          <pc:chgData name="Katie Sullivan" userId="58567f99-6d94-48ea-84ed-cce11e1921b9" providerId="ADAL" clId="{ACA840BB-B663-4AAA-8BD5-3226A21EC390}" dt="2025-10-21T14:05:50.069" v="66" actId="47"/>
          <pc:sldLayoutMkLst>
            <pc:docMk/>
            <pc:sldMasterMk cId="0" sldId="2147483702"/>
            <pc:sldLayoutMk cId="0" sldId="2147483692"/>
          </pc:sldLayoutMkLst>
        </pc:sldLayoutChg>
        <pc:sldLayoutChg chg="del">
          <pc:chgData name="Katie Sullivan" userId="58567f99-6d94-48ea-84ed-cce11e1921b9" providerId="ADAL" clId="{ACA840BB-B663-4AAA-8BD5-3226A21EC390}" dt="2025-10-21T14:05:50.241" v="67" actId="47"/>
          <pc:sldLayoutMkLst>
            <pc:docMk/>
            <pc:sldMasterMk cId="0" sldId="2147483702"/>
            <pc:sldLayoutMk cId="0" sldId="2147483693"/>
          </pc:sldLayoutMkLst>
        </pc:sldLayoutChg>
        <pc:sldLayoutChg chg="del">
          <pc:chgData name="Katie Sullivan" userId="58567f99-6d94-48ea-84ed-cce11e1921b9" providerId="ADAL" clId="{ACA840BB-B663-4AAA-8BD5-3226A21EC390}" dt="2025-10-21T14:05:51.819" v="75" actId="47"/>
          <pc:sldLayoutMkLst>
            <pc:docMk/>
            <pc:sldMasterMk cId="0" sldId="2147483702"/>
            <pc:sldLayoutMk cId="0" sldId="2147483694"/>
          </pc:sldLayoutMkLst>
        </pc:sldLayoutChg>
      </pc:sldMasterChg>
      <pc:sldMasterChg chg="del delSldLayout">
        <pc:chgData name="Katie Sullivan" userId="58567f99-6d94-48ea-84ed-cce11e1921b9" providerId="ADAL" clId="{ACA840BB-B663-4AAA-8BD5-3226A21EC390}" dt="2025-10-21T14:05:59.448" v="99" actId="47"/>
        <pc:sldMasterMkLst>
          <pc:docMk/>
          <pc:sldMasterMk cId="0" sldId="2147483703"/>
        </pc:sldMasterMkLst>
        <pc:sldLayoutChg chg="del">
          <pc:chgData name="Katie Sullivan" userId="58567f99-6d94-48ea-84ed-cce11e1921b9" providerId="ADAL" clId="{ACA840BB-B663-4AAA-8BD5-3226A21EC390}" dt="2025-10-21T14:05:59.448" v="99" actId="47"/>
          <pc:sldLayoutMkLst>
            <pc:docMk/>
            <pc:sldMasterMk cId="0" sldId="2147483703"/>
            <pc:sldLayoutMk cId="0" sldId="2147483699"/>
          </pc:sldLayoutMkLst>
        </pc:sldLayoutChg>
        <pc:sldLayoutChg chg="del">
          <pc:chgData name="Katie Sullivan" userId="58567f99-6d94-48ea-84ed-cce11e1921b9" providerId="ADAL" clId="{ACA840BB-B663-4AAA-8BD5-3226A21EC390}" dt="2025-10-21T14:05:56.548" v="92" actId="47"/>
          <pc:sldLayoutMkLst>
            <pc:docMk/>
            <pc:sldMasterMk cId="0" sldId="2147483703"/>
            <pc:sldLayoutMk cId="0" sldId="2147483700"/>
          </pc:sldLayoutMkLst>
        </pc:sldLayoutChg>
      </pc:sldMasterChg>
      <pc:sldMasterChg chg="del delSldLayout">
        <pc:chgData name="Katie Sullivan" userId="58567f99-6d94-48ea-84ed-cce11e1921b9" providerId="ADAL" clId="{ACA840BB-B663-4AAA-8BD5-3226A21EC390}" dt="2025-10-21T14:05:53.653" v="82" actId="47"/>
        <pc:sldMasterMkLst>
          <pc:docMk/>
          <pc:sldMasterMk cId="0" sldId="2147483704"/>
        </pc:sldMasterMkLst>
        <pc:sldLayoutChg chg="del">
          <pc:chgData name="Katie Sullivan" userId="58567f99-6d94-48ea-84ed-cce11e1921b9" providerId="ADAL" clId="{ACA840BB-B663-4AAA-8BD5-3226A21EC390}" dt="2025-10-21T14:05:53.653" v="82" actId="47"/>
          <pc:sldLayoutMkLst>
            <pc:docMk/>
            <pc:sldMasterMk cId="0" sldId="2147483704"/>
            <pc:sldLayoutMk cId="0" sldId="2147483701"/>
          </pc:sldLayoutMkLst>
        </pc:sldLayoutChg>
      </pc:sldMasterChg>
    </pc:docChg>
  </pc:docChgLst>
  <pc:docChgLst>
    <pc:chgData name="Katie Sullivan" userId="58567f99-6d94-48ea-84ed-cce11e1921b9" providerId="ADAL" clId="{C7E5354E-7A94-47A4-82AB-A8EB2BA3E716}"/>
    <pc:docChg chg="undo custSel modSld sldOrd">
      <pc:chgData name="Katie Sullivan" userId="58567f99-6d94-48ea-84ed-cce11e1921b9" providerId="ADAL" clId="{C7E5354E-7A94-47A4-82AB-A8EB2BA3E716}" dt="2025-10-17T13:44:56.167" v="197" actId="20577"/>
      <pc:docMkLst>
        <pc:docMk/>
      </pc:docMkLst>
      <pc:sldChg chg="modSp mod">
        <pc:chgData name="Katie Sullivan" userId="58567f99-6d94-48ea-84ed-cce11e1921b9" providerId="ADAL" clId="{C7E5354E-7A94-47A4-82AB-A8EB2BA3E716}" dt="2025-10-17T12:23:19.678" v="44" actId="1076"/>
        <pc:sldMkLst>
          <pc:docMk/>
          <pc:sldMk cId="0" sldId="258"/>
        </pc:sldMkLst>
        <pc:spChg chg="mod">
          <ac:chgData name="Katie Sullivan" userId="58567f99-6d94-48ea-84ed-cce11e1921b9" providerId="ADAL" clId="{C7E5354E-7A94-47A4-82AB-A8EB2BA3E716}" dt="2025-10-17T12:23:19.678" v="44" actId="1076"/>
          <ac:spMkLst>
            <pc:docMk/>
            <pc:sldMk cId="0" sldId="258"/>
            <ac:spMk id="584" creationId="{00000000-0000-0000-0000-000000000000}"/>
          </ac:spMkLst>
        </pc:spChg>
      </pc:sldChg>
      <pc:sldChg chg="addSp delSp modSp mod delAnim">
        <pc:chgData name="Katie Sullivan" userId="58567f99-6d94-48ea-84ed-cce11e1921b9" providerId="ADAL" clId="{C7E5354E-7A94-47A4-82AB-A8EB2BA3E716}" dt="2025-10-17T13:44:56.167" v="197" actId="20577"/>
        <pc:sldMkLst>
          <pc:docMk/>
          <pc:sldMk cId="0" sldId="262"/>
        </pc:sldMkLst>
        <pc:spChg chg="add del">
          <ac:chgData name="Katie Sullivan" userId="58567f99-6d94-48ea-84ed-cce11e1921b9" providerId="ADAL" clId="{C7E5354E-7A94-47A4-82AB-A8EB2BA3E716}" dt="2025-10-17T13:29:46.652" v="172" actId="478"/>
          <ac:spMkLst>
            <pc:docMk/>
            <pc:sldMk cId="0" sldId="262"/>
            <ac:spMk id="633" creationId="{00000000-0000-0000-0000-000000000000}"/>
          </ac:spMkLst>
        </pc:spChg>
        <pc:spChg chg="mod">
          <ac:chgData name="Katie Sullivan" userId="58567f99-6d94-48ea-84ed-cce11e1921b9" providerId="ADAL" clId="{C7E5354E-7A94-47A4-82AB-A8EB2BA3E716}" dt="2025-10-17T13:29:08.490" v="163" actId="20577"/>
          <ac:spMkLst>
            <pc:docMk/>
            <pc:sldMk cId="0" sldId="262"/>
            <ac:spMk id="634" creationId="{00000000-0000-0000-0000-000000000000}"/>
          </ac:spMkLst>
        </pc:spChg>
        <pc:graphicFrameChg chg="add mod modGraphic">
          <ac:chgData name="Katie Sullivan" userId="58567f99-6d94-48ea-84ed-cce11e1921b9" providerId="ADAL" clId="{C7E5354E-7A94-47A4-82AB-A8EB2BA3E716}" dt="2025-10-17T13:44:56.167" v="197" actId="20577"/>
          <ac:graphicFrameMkLst>
            <pc:docMk/>
            <pc:sldMk cId="0" sldId="262"/>
            <ac:graphicFrameMk id="10" creationId="{A4A23BC4-7D86-7436-32B5-E407ACEBCFCC}"/>
          </ac:graphicFrameMkLst>
        </pc:graphicFrameChg>
      </pc:sldChg>
      <pc:sldChg chg="addSp modSp mod modNotesTx">
        <pc:chgData name="Katie Sullivan" userId="58567f99-6d94-48ea-84ed-cce11e1921b9" providerId="ADAL" clId="{C7E5354E-7A94-47A4-82AB-A8EB2BA3E716}" dt="2025-10-17T12:21:10.681" v="26" actId="5793"/>
        <pc:sldMkLst>
          <pc:docMk/>
          <pc:sldMk cId="0" sldId="268"/>
        </pc:sldMkLst>
        <pc:spChg chg="mod">
          <ac:chgData name="Katie Sullivan" userId="58567f99-6d94-48ea-84ed-cce11e1921b9" providerId="ADAL" clId="{C7E5354E-7A94-47A4-82AB-A8EB2BA3E716}" dt="2025-10-17T12:20:32.172" v="21" actId="403"/>
          <ac:spMkLst>
            <pc:docMk/>
            <pc:sldMk cId="0" sldId="268"/>
            <ac:spMk id="685" creationId="{00000000-0000-0000-0000-000000000000}"/>
          </ac:spMkLst>
        </pc:spChg>
        <pc:spChg chg="mod">
          <ac:chgData name="Katie Sullivan" userId="58567f99-6d94-48ea-84ed-cce11e1921b9" providerId="ADAL" clId="{C7E5354E-7A94-47A4-82AB-A8EB2BA3E716}" dt="2025-10-17T12:20:19.915" v="17" actId="1076"/>
          <ac:spMkLst>
            <pc:docMk/>
            <pc:sldMk cId="0" sldId="268"/>
            <ac:spMk id="687" creationId="{00000000-0000-0000-0000-000000000000}"/>
          </ac:spMkLst>
        </pc:spChg>
        <pc:spChg chg="mod">
          <ac:chgData name="Katie Sullivan" userId="58567f99-6d94-48ea-84ed-cce11e1921b9" providerId="ADAL" clId="{C7E5354E-7A94-47A4-82AB-A8EB2BA3E716}" dt="2025-10-17T12:20:19.915" v="17" actId="1076"/>
          <ac:spMkLst>
            <pc:docMk/>
            <pc:sldMk cId="0" sldId="268"/>
            <ac:spMk id="691" creationId="{00000000-0000-0000-0000-000000000000}"/>
          </ac:spMkLst>
        </pc:spChg>
        <pc:picChg chg="add mod">
          <ac:chgData name="Katie Sullivan" userId="58567f99-6d94-48ea-84ed-cce11e1921b9" providerId="ADAL" clId="{C7E5354E-7A94-47A4-82AB-A8EB2BA3E716}" dt="2025-10-17T12:20:19.915" v="17" actId="1076"/>
          <ac:picMkLst>
            <pc:docMk/>
            <pc:sldMk cId="0" sldId="268"/>
            <ac:picMk id="3" creationId="{65C3EE59-C19A-85DA-38BD-D7A054220D30}"/>
          </ac:picMkLst>
        </pc:picChg>
        <pc:picChg chg="add mod">
          <ac:chgData name="Katie Sullivan" userId="58567f99-6d94-48ea-84ed-cce11e1921b9" providerId="ADAL" clId="{C7E5354E-7A94-47A4-82AB-A8EB2BA3E716}" dt="2025-10-17T12:20:42.814" v="22" actId="1076"/>
          <ac:picMkLst>
            <pc:docMk/>
            <pc:sldMk cId="0" sldId="268"/>
            <ac:picMk id="5" creationId="{218E1B7F-5691-C178-8363-4217FFC52EC5}"/>
          </ac:picMkLst>
        </pc:picChg>
      </pc:sldChg>
      <pc:sldChg chg="addSp delSp modSp mod ord delAnim modNotes modNotesTx">
        <pc:chgData name="Katie Sullivan" userId="58567f99-6d94-48ea-84ed-cce11e1921b9" providerId="ADAL" clId="{C7E5354E-7A94-47A4-82AB-A8EB2BA3E716}" dt="2025-10-17T13:28:24.710" v="149" actId="20577"/>
        <pc:sldMkLst>
          <pc:docMk/>
          <pc:sldMk cId="0" sldId="269"/>
        </pc:sldMkLst>
        <pc:spChg chg="mod">
          <ac:chgData name="Katie Sullivan" userId="58567f99-6d94-48ea-84ed-cce11e1921b9" providerId="ADAL" clId="{C7E5354E-7A94-47A4-82AB-A8EB2BA3E716}" dt="2025-10-17T13:24:31.767" v="127"/>
          <ac:spMkLst>
            <pc:docMk/>
            <pc:sldMk cId="0" sldId="269"/>
            <ac:spMk id="706" creationId="{00000000-0000-0000-0000-000000000000}"/>
          </ac:spMkLst>
        </pc:spChg>
        <pc:spChg chg="mod">
          <ac:chgData name="Katie Sullivan" userId="58567f99-6d94-48ea-84ed-cce11e1921b9" providerId="ADAL" clId="{C7E5354E-7A94-47A4-82AB-A8EB2BA3E716}" dt="2025-10-17T13:25:26.791" v="141" actId="1076"/>
          <ac:spMkLst>
            <pc:docMk/>
            <pc:sldMk cId="0" sldId="269"/>
            <ac:spMk id="707" creationId="{00000000-0000-0000-0000-000000000000}"/>
          </ac:spMkLst>
        </pc:spChg>
        <pc:spChg chg="mod">
          <ac:chgData name="Katie Sullivan" userId="58567f99-6d94-48ea-84ed-cce11e1921b9" providerId="ADAL" clId="{C7E5354E-7A94-47A4-82AB-A8EB2BA3E716}" dt="2025-10-17T13:25:52.940" v="143"/>
          <ac:spMkLst>
            <pc:docMk/>
            <pc:sldMk cId="0" sldId="269"/>
            <ac:spMk id="708" creationId="{00000000-0000-0000-0000-000000000000}"/>
          </ac:spMkLst>
        </pc:spChg>
        <pc:spChg chg="mod">
          <ac:chgData name="Katie Sullivan" userId="58567f99-6d94-48ea-84ed-cce11e1921b9" providerId="ADAL" clId="{C7E5354E-7A94-47A4-82AB-A8EB2BA3E716}" dt="2025-10-17T13:25:36.707" v="142" actId="1076"/>
          <ac:spMkLst>
            <pc:docMk/>
            <pc:sldMk cId="0" sldId="269"/>
            <ac:spMk id="711" creationId="{00000000-0000-0000-0000-000000000000}"/>
          </ac:spMkLst>
        </pc:spChg>
        <pc:spChg chg="mod">
          <ac:chgData name="Katie Sullivan" userId="58567f99-6d94-48ea-84ed-cce11e1921b9" providerId="ADAL" clId="{C7E5354E-7A94-47A4-82AB-A8EB2BA3E716}" dt="2025-10-17T13:26:01.951" v="144"/>
          <ac:spMkLst>
            <pc:docMk/>
            <pc:sldMk cId="0" sldId="269"/>
            <ac:spMk id="712" creationId="{00000000-0000-0000-0000-000000000000}"/>
          </ac:spMkLst>
        </pc:spChg>
      </pc:sldChg>
      <pc:sldChg chg="addSp delSp modSp mod ord modAnim modNotes modNotesTx">
        <pc:chgData name="Katie Sullivan" userId="58567f99-6d94-48ea-84ed-cce11e1921b9" providerId="ADAL" clId="{C7E5354E-7A94-47A4-82AB-A8EB2BA3E716}" dt="2025-10-17T12:32:50.761" v="110" actId="1076"/>
        <pc:sldMkLst>
          <pc:docMk/>
          <pc:sldMk cId="0" sldId="270"/>
        </pc:sldMkLst>
        <pc:spChg chg="mod">
          <ac:chgData name="Katie Sullivan" userId="58567f99-6d94-48ea-84ed-cce11e1921b9" providerId="ADAL" clId="{C7E5354E-7A94-47A4-82AB-A8EB2BA3E716}" dt="2025-10-17T12:32:36.903" v="109" actId="403"/>
          <ac:spMkLst>
            <pc:docMk/>
            <pc:sldMk cId="0" sldId="270"/>
            <ac:spMk id="724" creationId="{00000000-0000-0000-0000-000000000000}"/>
          </ac:spMkLst>
        </pc:spChg>
        <pc:spChg chg="mod">
          <ac:chgData name="Katie Sullivan" userId="58567f99-6d94-48ea-84ed-cce11e1921b9" providerId="ADAL" clId="{C7E5354E-7A94-47A4-82AB-A8EB2BA3E716}" dt="2025-10-17T12:32:50.761" v="110" actId="1076"/>
          <ac:spMkLst>
            <pc:docMk/>
            <pc:sldMk cId="0" sldId="270"/>
            <ac:spMk id="725" creationId="{00000000-0000-0000-0000-000000000000}"/>
          </ac:spMkLst>
        </pc:spChg>
        <pc:spChg chg="mod">
          <ac:chgData name="Katie Sullivan" userId="58567f99-6d94-48ea-84ed-cce11e1921b9" providerId="ADAL" clId="{C7E5354E-7A94-47A4-82AB-A8EB2BA3E716}" dt="2025-10-17T12:32:50.761" v="110" actId="1076"/>
          <ac:spMkLst>
            <pc:docMk/>
            <pc:sldMk cId="0" sldId="270"/>
            <ac:spMk id="726" creationId="{00000000-0000-0000-0000-000000000000}"/>
          </ac:spMkLst>
        </pc:spChg>
        <pc:spChg chg="mod">
          <ac:chgData name="Katie Sullivan" userId="58567f99-6d94-48ea-84ed-cce11e1921b9" providerId="ADAL" clId="{C7E5354E-7A94-47A4-82AB-A8EB2BA3E716}" dt="2025-10-17T12:32:50.761" v="110" actId="1076"/>
          <ac:spMkLst>
            <pc:docMk/>
            <pc:sldMk cId="0" sldId="270"/>
            <ac:spMk id="727" creationId="{00000000-0000-0000-0000-000000000000}"/>
          </ac:spMkLst>
        </pc:spChg>
        <pc:spChg chg="mod">
          <ac:chgData name="Katie Sullivan" userId="58567f99-6d94-48ea-84ed-cce11e1921b9" providerId="ADAL" clId="{C7E5354E-7A94-47A4-82AB-A8EB2BA3E716}" dt="2025-10-17T12:32:50.761" v="110" actId="1076"/>
          <ac:spMkLst>
            <pc:docMk/>
            <pc:sldMk cId="0" sldId="270"/>
            <ac:spMk id="728" creationId="{00000000-0000-0000-0000-000000000000}"/>
          </ac:spMkLst>
        </pc:spChg>
        <pc:spChg chg="mod">
          <ac:chgData name="Katie Sullivan" userId="58567f99-6d94-48ea-84ed-cce11e1921b9" providerId="ADAL" clId="{C7E5354E-7A94-47A4-82AB-A8EB2BA3E716}" dt="2025-10-17T12:32:50.761" v="110" actId="1076"/>
          <ac:spMkLst>
            <pc:docMk/>
            <pc:sldMk cId="0" sldId="270"/>
            <ac:spMk id="734" creationId="{00000000-0000-0000-0000-000000000000}"/>
          </ac:spMkLst>
        </pc:spChg>
        <pc:spChg chg="mod">
          <ac:chgData name="Katie Sullivan" userId="58567f99-6d94-48ea-84ed-cce11e1921b9" providerId="ADAL" clId="{C7E5354E-7A94-47A4-82AB-A8EB2BA3E716}" dt="2025-10-17T12:32:50.761" v="110" actId="1076"/>
          <ac:spMkLst>
            <pc:docMk/>
            <pc:sldMk cId="0" sldId="270"/>
            <ac:spMk id="735" creationId="{00000000-0000-0000-0000-000000000000}"/>
          </ac:spMkLst>
        </pc:spChg>
        <pc:picChg chg="add mod">
          <ac:chgData name="Katie Sullivan" userId="58567f99-6d94-48ea-84ed-cce11e1921b9" providerId="ADAL" clId="{C7E5354E-7A94-47A4-82AB-A8EB2BA3E716}" dt="2025-10-17T12:32:50.761" v="110" actId="1076"/>
          <ac:picMkLst>
            <pc:docMk/>
            <pc:sldMk cId="0" sldId="270"/>
            <ac:picMk id="6" creationId="{D9B0EDED-D518-A967-DFF9-A7D5B640D75C}"/>
          </ac:picMkLst>
        </pc:picChg>
        <pc:picChg chg="add mod">
          <ac:chgData name="Katie Sullivan" userId="58567f99-6d94-48ea-84ed-cce11e1921b9" providerId="ADAL" clId="{C7E5354E-7A94-47A4-82AB-A8EB2BA3E716}" dt="2025-10-17T12:32:50.761" v="110" actId="1076"/>
          <ac:picMkLst>
            <pc:docMk/>
            <pc:sldMk cId="0" sldId="270"/>
            <ac:picMk id="7" creationId="{F5EAD373-430D-2A6A-8F28-A9EF887FD0DB}"/>
          </ac:picMkLst>
        </pc:picChg>
        <pc:picChg chg="add mod">
          <ac:chgData name="Katie Sullivan" userId="58567f99-6d94-48ea-84ed-cce11e1921b9" providerId="ADAL" clId="{C7E5354E-7A94-47A4-82AB-A8EB2BA3E716}" dt="2025-10-17T12:32:50.761" v="110" actId="1076"/>
          <ac:picMkLst>
            <pc:docMk/>
            <pc:sldMk cId="0" sldId="270"/>
            <ac:picMk id="8" creationId="{F55AD281-3896-4D73-314E-352D08AD7DEB}"/>
          </ac:picMkLst>
        </pc:picChg>
      </pc:sldChg>
    </pc:docChg>
  </pc:docChgLst>
  <pc:docChgLst>
    <pc:chgData name="Paul Hutchings" userId="585bde28-eced-4edb-8f9c-713ef82e6f71" providerId="ADAL" clId="{68E57178-E163-4CBF-99E8-41840621237C}"/>
    <pc:docChg chg="modSld">
      <pc:chgData name="Paul Hutchings" userId="585bde28-eced-4edb-8f9c-713ef82e6f71" providerId="ADAL" clId="{68E57178-E163-4CBF-99E8-41840621237C}" dt="2025-10-22T07:04:06.260" v="9" actId="6549"/>
      <pc:docMkLst>
        <pc:docMk/>
      </pc:docMkLst>
      <pc:sldChg chg="modNotesTx">
        <pc:chgData name="Paul Hutchings" userId="585bde28-eced-4edb-8f9c-713ef82e6f71" providerId="ADAL" clId="{68E57178-E163-4CBF-99E8-41840621237C}" dt="2025-10-22T07:03:37.891" v="5" actId="6549"/>
        <pc:sldMkLst>
          <pc:docMk/>
          <pc:sldMk cId="0" sldId="259"/>
        </pc:sldMkLst>
      </pc:sldChg>
      <pc:sldChg chg="modNotesTx">
        <pc:chgData name="Paul Hutchings" userId="585bde28-eced-4edb-8f9c-713ef82e6f71" providerId="ADAL" clId="{68E57178-E163-4CBF-99E8-41840621237C}" dt="2025-10-22T07:03:01.658" v="2" actId="6549"/>
        <pc:sldMkLst>
          <pc:docMk/>
          <pc:sldMk cId="0" sldId="260"/>
        </pc:sldMkLst>
      </pc:sldChg>
      <pc:sldChg chg="modNotesTx">
        <pc:chgData name="Paul Hutchings" userId="585bde28-eced-4edb-8f9c-713ef82e6f71" providerId="ADAL" clId="{68E57178-E163-4CBF-99E8-41840621237C}" dt="2025-10-22T07:02:54.438" v="1" actId="6549"/>
        <pc:sldMkLst>
          <pc:docMk/>
          <pc:sldMk cId="0" sldId="261"/>
        </pc:sldMkLst>
      </pc:sldChg>
      <pc:sldChg chg="modNotesTx">
        <pc:chgData name="Paul Hutchings" userId="585bde28-eced-4edb-8f9c-713ef82e6f71" providerId="ADAL" clId="{68E57178-E163-4CBF-99E8-41840621237C}" dt="2025-10-22T07:04:06.260" v="9" actId="6549"/>
        <pc:sldMkLst>
          <pc:docMk/>
          <pc:sldMk cId="0" sldId="262"/>
        </pc:sldMkLst>
      </pc:sldChg>
      <pc:sldChg chg="modNotesTx">
        <pc:chgData name="Paul Hutchings" userId="585bde28-eced-4edb-8f9c-713ef82e6f71" providerId="ADAL" clId="{68E57178-E163-4CBF-99E8-41840621237C}" dt="2025-10-22T07:03:16.468" v="3" actId="6549"/>
        <pc:sldMkLst>
          <pc:docMk/>
          <pc:sldMk cId="0" sldId="265"/>
        </pc:sldMkLst>
      </pc:sldChg>
      <pc:sldChg chg="modNotesTx">
        <pc:chgData name="Paul Hutchings" userId="585bde28-eced-4edb-8f9c-713ef82e6f71" providerId="ADAL" clId="{68E57178-E163-4CBF-99E8-41840621237C}" dt="2025-10-22T07:03:44.534" v="6" actId="6549"/>
        <pc:sldMkLst>
          <pc:docMk/>
          <pc:sldMk cId="0" sldId="268"/>
        </pc:sldMkLst>
      </pc:sldChg>
      <pc:sldChg chg="modNotesTx">
        <pc:chgData name="Paul Hutchings" userId="585bde28-eced-4edb-8f9c-713ef82e6f71" providerId="ADAL" clId="{68E57178-E163-4CBF-99E8-41840621237C}" dt="2025-10-22T07:03:59.559" v="8" actId="6549"/>
        <pc:sldMkLst>
          <pc:docMk/>
          <pc:sldMk cId="0" sldId="269"/>
        </pc:sldMkLst>
      </pc:sldChg>
      <pc:sldChg chg="modNotesTx">
        <pc:chgData name="Paul Hutchings" userId="585bde28-eced-4edb-8f9c-713ef82e6f71" providerId="ADAL" clId="{68E57178-E163-4CBF-99E8-41840621237C}" dt="2025-10-22T07:03:52.791" v="7" actId="6549"/>
        <pc:sldMkLst>
          <pc:docMk/>
          <pc:sldMk cId="0" sldId="270"/>
        </pc:sldMkLst>
      </pc:sldChg>
      <pc:sldChg chg="modNotesTx">
        <pc:chgData name="Paul Hutchings" userId="585bde28-eced-4edb-8f9c-713ef82e6f71" providerId="ADAL" clId="{68E57178-E163-4CBF-99E8-41840621237C}" dt="2025-10-22T07:02:43.012" v="0" actId="6549"/>
        <pc:sldMkLst>
          <pc:docMk/>
          <pc:sldMk cId="0" sldId="271"/>
        </pc:sldMkLst>
      </pc:sldChg>
      <pc:sldChg chg="modNotesTx">
        <pc:chgData name="Paul Hutchings" userId="585bde28-eced-4edb-8f9c-713ef82e6f71" providerId="ADAL" clId="{68E57178-E163-4CBF-99E8-41840621237C}" dt="2025-10-22T07:03:24.814" v="4" actId="6549"/>
        <pc:sldMkLst>
          <pc:docMk/>
          <pc:sldMk cId="2709819578" sldId="34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24A60-3684-486A-8860-94B8CF4A4D54}" type="doc">
      <dgm:prSet loTypeId="urn:microsoft.com/office/officeart/2005/8/layout/hList1" loCatId="list" qsTypeId="urn:microsoft.com/office/officeart/2005/8/quickstyle/simple2" qsCatId="simple" csTypeId="urn:microsoft.com/office/officeart/2005/8/colors/accent1_2" csCatId="accent1" phldr="1"/>
      <dgm:spPr/>
      <dgm:t>
        <a:bodyPr/>
        <a:lstStyle/>
        <a:p>
          <a:endParaRPr lang="en-GB"/>
        </a:p>
      </dgm:t>
    </dgm:pt>
    <dgm:pt modelId="{BB8A4611-F0D3-4523-8C41-49F30A6B5700}">
      <dgm:prSet phldrT="[Text]" custT="1"/>
      <dgm:spPr>
        <a:ln w="6350">
          <a:solidFill>
            <a:schemeClr val="tx1"/>
          </a:solidFill>
        </a:ln>
      </dgm:spPr>
      <dgm:t>
        <a:bodyPr/>
        <a:lstStyle/>
        <a:p>
          <a:r>
            <a:rPr lang="en-GB" sz="3200" dirty="0"/>
            <a:t>Explicit Prejudice </a:t>
          </a:r>
        </a:p>
      </dgm:t>
    </dgm:pt>
    <dgm:pt modelId="{0C4CCEDC-E07E-4780-B238-5CD636326B0E}" type="parTrans" cxnId="{741CECAB-9A58-4D21-896C-FEDCD42F350D}">
      <dgm:prSet/>
      <dgm:spPr/>
      <dgm:t>
        <a:bodyPr/>
        <a:lstStyle/>
        <a:p>
          <a:endParaRPr lang="en-GB"/>
        </a:p>
      </dgm:t>
    </dgm:pt>
    <dgm:pt modelId="{71BDF213-B3C0-42B3-BDC0-40DCC7084B4D}" type="sibTrans" cxnId="{741CECAB-9A58-4D21-896C-FEDCD42F350D}">
      <dgm:prSet/>
      <dgm:spPr/>
      <dgm:t>
        <a:bodyPr/>
        <a:lstStyle/>
        <a:p>
          <a:endParaRPr lang="en-GB"/>
        </a:p>
      </dgm:t>
    </dgm:pt>
    <dgm:pt modelId="{E31D43DF-7D9A-4D68-A3F7-930D5381EC88}">
      <dgm:prSet phldrT="[Text]" custT="1"/>
      <dgm:spPr>
        <a:ln w="6350"/>
      </dgm:spPr>
      <dgm:t>
        <a:bodyPr/>
        <a:lstStyle/>
        <a:p>
          <a:r>
            <a:rPr lang="en-GB" sz="3200" dirty="0"/>
            <a:t>Implicit Prejudice</a:t>
          </a:r>
        </a:p>
      </dgm:t>
    </dgm:pt>
    <dgm:pt modelId="{D0D64EB9-1AED-496E-BFE0-73907F119172}" type="parTrans" cxnId="{CC1251D8-F39B-4563-8E88-757D8039ECB3}">
      <dgm:prSet/>
      <dgm:spPr/>
      <dgm:t>
        <a:bodyPr/>
        <a:lstStyle/>
        <a:p>
          <a:endParaRPr lang="en-GB"/>
        </a:p>
      </dgm:t>
    </dgm:pt>
    <dgm:pt modelId="{1FF22DDD-67DE-4BEB-80AA-C485F0FEF2F6}" type="sibTrans" cxnId="{CC1251D8-F39B-4563-8E88-757D8039ECB3}">
      <dgm:prSet/>
      <dgm:spPr/>
      <dgm:t>
        <a:bodyPr/>
        <a:lstStyle/>
        <a:p>
          <a:endParaRPr lang="en-GB"/>
        </a:p>
      </dgm:t>
    </dgm:pt>
    <dgm:pt modelId="{D54AF7F1-0D2C-4C19-AC42-E781E5BD7091}">
      <dgm:prSet custT="1"/>
      <dgm:spPr>
        <a:ln w="6350">
          <a:solidFill>
            <a:schemeClr val="tx1">
              <a:alpha val="90000"/>
            </a:schemeClr>
          </a:solidFill>
        </a:ln>
      </dgm:spPr>
      <dgm:t>
        <a:bodyPr/>
        <a:lstStyle/>
        <a:p>
          <a:pPr>
            <a:buSzPts val="1100"/>
            <a:buFont typeface="Arial" panose="020B0604020202020204" pitchFamily="34" charset="0"/>
            <a:buChar char="•"/>
          </a:pPr>
          <a:r>
            <a:rPr lang="en-GB" sz="1400" dirty="0"/>
            <a:t>Unconscious, automatic, unintentional, stable </a:t>
          </a:r>
        </a:p>
      </dgm:t>
    </dgm:pt>
    <dgm:pt modelId="{63196A21-BB9B-46DF-BF3E-4F29C2F48A9F}" type="parTrans" cxnId="{17E5F2E9-F6C0-4677-9531-1D28D5A28846}">
      <dgm:prSet/>
      <dgm:spPr/>
      <dgm:t>
        <a:bodyPr/>
        <a:lstStyle/>
        <a:p>
          <a:endParaRPr lang="en-GB"/>
        </a:p>
      </dgm:t>
    </dgm:pt>
    <dgm:pt modelId="{622E70F2-132C-4A0D-9961-DB619A00BFF4}" type="sibTrans" cxnId="{17E5F2E9-F6C0-4677-9531-1D28D5A28846}">
      <dgm:prSet/>
      <dgm:spPr/>
      <dgm:t>
        <a:bodyPr/>
        <a:lstStyle/>
        <a:p>
          <a:endParaRPr lang="en-GB"/>
        </a:p>
      </dgm:t>
    </dgm:pt>
    <dgm:pt modelId="{1A9469B3-F2B7-4DA1-8573-EAFBB20C5103}">
      <dgm:prSet custT="1"/>
      <dgm:spPr>
        <a:ln w="6350">
          <a:solidFill>
            <a:schemeClr val="tx1">
              <a:alpha val="90000"/>
            </a:schemeClr>
          </a:solidFill>
        </a:ln>
      </dgm:spPr>
      <dgm:t>
        <a:bodyPr/>
        <a:lstStyle/>
        <a:p>
          <a:endParaRPr lang="en-GB" sz="1400" dirty="0"/>
        </a:p>
      </dgm:t>
    </dgm:pt>
    <dgm:pt modelId="{9A02132D-19E6-45A5-A917-3DF77253C888}" type="parTrans" cxnId="{E2EBB9BC-FB3A-48B8-9ADF-8CE8F581CE8A}">
      <dgm:prSet/>
      <dgm:spPr/>
      <dgm:t>
        <a:bodyPr/>
        <a:lstStyle/>
        <a:p>
          <a:endParaRPr lang="en-GB"/>
        </a:p>
      </dgm:t>
    </dgm:pt>
    <dgm:pt modelId="{F23B82D2-6404-494E-B54F-5DA2F5CE112B}" type="sibTrans" cxnId="{E2EBB9BC-FB3A-48B8-9ADF-8CE8F581CE8A}">
      <dgm:prSet/>
      <dgm:spPr/>
      <dgm:t>
        <a:bodyPr/>
        <a:lstStyle/>
        <a:p>
          <a:endParaRPr lang="en-GB"/>
        </a:p>
      </dgm:t>
    </dgm:pt>
    <dgm:pt modelId="{0820EAD2-78D5-46DD-8182-864B33CB0FB2}">
      <dgm:prSet custT="1"/>
      <dgm:spPr>
        <a:ln w="6350">
          <a:solidFill>
            <a:schemeClr val="tx1">
              <a:alpha val="90000"/>
            </a:schemeClr>
          </a:solidFill>
        </a:ln>
      </dgm:spPr>
      <dgm:t>
        <a:bodyPr/>
        <a:lstStyle/>
        <a:p>
          <a:r>
            <a:rPr lang="en-GB" sz="1400" dirty="0"/>
            <a:t>May contradict one’s explicit beliefs.</a:t>
          </a:r>
        </a:p>
      </dgm:t>
    </dgm:pt>
    <dgm:pt modelId="{8EF58785-FCDA-4738-BF1E-B36DDD6BECD5}" type="parTrans" cxnId="{8B3FEE81-C580-4ACB-893F-4E6510287CC9}">
      <dgm:prSet/>
      <dgm:spPr/>
      <dgm:t>
        <a:bodyPr/>
        <a:lstStyle/>
        <a:p>
          <a:endParaRPr lang="en-GB"/>
        </a:p>
      </dgm:t>
    </dgm:pt>
    <dgm:pt modelId="{5BCF5A38-A980-4147-8436-3D498B981753}" type="sibTrans" cxnId="{8B3FEE81-C580-4ACB-893F-4E6510287CC9}">
      <dgm:prSet/>
      <dgm:spPr/>
      <dgm:t>
        <a:bodyPr/>
        <a:lstStyle/>
        <a:p>
          <a:endParaRPr lang="en-GB"/>
        </a:p>
      </dgm:t>
    </dgm:pt>
    <dgm:pt modelId="{AFE85762-A331-467F-BCA0-51B394927CAD}">
      <dgm:prSet custT="1"/>
      <dgm:spPr>
        <a:ln w="6350">
          <a:solidFill>
            <a:schemeClr val="tx1">
              <a:alpha val="90000"/>
            </a:schemeClr>
          </a:solidFill>
        </a:ln>
      </dgm:spPr>
      <dgm:t>
        <a:bodyPr/>
        <a:lstStyle/>
        <a:p>
          <a:r>
            <a:rPr lang="en-GB" sz="1400" dirty="0"/>
            <a:t>Measured using behavioural observations and cognitive tasks</a:t>
          </a:r>
        </a:p>
      </dgm:t>
    </dgm:pt>
    <dgm:pt modelId="{EA791067-A623-41EA-94D5-F97C5F65388E}" type="parTrans" cxnId="{B1C460A0-C350-4DC2-941C-78AEFF075113}">
      <dgm:prSet/>
      <dgm:spPr/>
      <dgm:t>
        <a:bodyPr/>
        <a:lstStyle/>
        <a:p>
          <a:endParaRPr lang="en-GB"/>
        </a:p>
      </dgm:t>
    </dgm:pt>
    <dgm:pt modelId="{2663EF56-9A1B-4A94-92A2-20895CD5F583}" type="sibTrans" cxnId="{B1C460A0-C350-4DC2-941C-78AEFF075113}">
      <dgm:prSet/>
      <dgm:spPr/>
      <dgm:t>
        <a:bodyPr/>
        <a:lstStyle/>
        <a:p>
          <a:endParaRPr lang="en-GB"/>
        </a:p>
      </dgm:t>
    </dgm:pt>
    <dgm:pt modelId="{CF244F06-F73D-43F5-A6F5-552B21997E7A}">
      <dgm:prSet custT="1"/>
      <dgm:spPr>
        <a:ln w="6350">
          <a:solidFill>
            <a:schemeClr val="tx1">
              <a:alpha val="90000"/>
            </a:schemeClr>
          </a:solidFill>
        </a:ln>
      </dgm:spPr>
      <dgm:t>
        <a:bodyPr/>
        <a:lstStyle/>
        <a:p>
          <a:endParaRPr lang="en-GB" sz="1400" dirty="0"/>
        </a:p>
      </dgm:t>
    </dgm:pt>
    <dgm:pt modelId="{13EA9B24-03EE-4B9C-AA64-8AEE5DEE9F64}" type="parTrans" cxnId="{80124C8F-7CEE-4B89-86B8-7592761CFB3A}">
      <dgm:prSet/>
      <dgm:spPr/>
      <dgm:t>
        <a:bodyPr/>
        <a:lstStyle/>
        <a:p>
          <a:endParaRPr lang="en-GB"/>
        </a:p>
      </dgm:t>
    </dgm:pt>
    <dgm:pt modelId="{E91CEB03-55F9-4AC9-86C2-D7D1F8D4582A}" type="sibTrans" cxnId="{80124C8F-7CEE-4B89-86B8-7592761CFB3A}">
      <dgm:prSet/>
      <dgm:spPr/>
      <dgm:t>
        <a:bodyPr/>
        <a:lstStyle/>
        <a:p>
          <a:endParaRPr lang="en-GB"/>
        </a:p>
      </dgm:t>
    </dgm:pt>
    <dgm:pt modelId="{94BA7D71-13F6-45B6-9C36-1E6A4163C29F}">
      <dgm:prSet custT="1"/>
      <dgm:spPr>
        <a:ln w="6350">
          <a:solidFill>
            <a:schemeClr val="tx1">
              <a:alpha val="90000"/>
            </a:schemeClr>
          </a:solidFill>
        </a:ln>
      </dgm:spPr>
      <dgm:t>
        <a:bodyPr/>
        <a:lstStyle/>
        <a:p>
          <a:r>
            <a:rPr lang="en-GB" sz="1400" dirty="0"/>
            <a:t>Issues: what are you really measuring? Legitimate attitudes or culturally knowledge?  </a:t>
          </a:r>
        </a:p>
      </dgm:t>
    </dgm:pt>
    <dgm:pt modelId="{E731EFF2-2346-4E3C-B05A-83DD30838970}" type="parTrans" cxnId="{DFF8FCBB-C17C-463C-B51C-FED9CB4EB6BA}">
      <dgm:prSet/>
      <dgm:spPr/>
      <dgm:t>
        <a:bodyPr/>
        <a:lstStyle/>
        <a:p>
          <a:endParaRPr lang="en-GB"/>
        </a:p>
      </dgm:t>
    </dgm:pt>
    <dgm:pt modelId="{EC068D53-1D84-4BD4-8514-EA6BB48F8B12}" type="sibTrans" cxnId="{DFF8FCBB-C17C-463C-B51C-FED9CB4EB6BA}">
      <dgm:prSet/>
      <dgm:spPr/>
      <dgm:t>
        <a:bodyPr/>
        <a:lstStyle/>
        <a:p>
          <a:endParaRPr lang="en-GB"/>
        </a:p>
      </dgm:t>
    </dgm:pt>
    <dgm:pt modelId="{D3B95EA2-1C83-4AB1-9B02-D8BC09A663CA}">
      <dgm:prSet custT="1"/>
      <dgm:spPr>
        <a:ln w="6350">
          <a:solidFill>
            <a:schemeClr val="tx1">
              <a:alpha val="90000"/>
            </a:schemeClr>
          </a:solidFill>
        </a:ln>
      </dgm:spPr>
      <dgm:t>
        <a:bodyPr/>
        <a:lstStyle/>
        <a:p>
          <a:pPr>
            <a:buSzPts val="1100"/>
            <a:buFont typeface="Arial" panose="020B0604020202020204" pitchFamily="34" charset="0"/>
            <a:buChar char="•"/>
          </a:pPr>
          <a:r>
            <a:rPr lang="en-GB" sz="1400" dirty="0"/>
            <a:t>Conscious, deliberate, and often expressed openly.</a:t>
          </a:r>
        </a:p>
      </dgm:t>
    </dgm:pt>
    <dgm:pt modelId="{421547F3-93E8-40AB-9DA2-0E85E2318C62}" type="parTrans" cxnId="{5A83951D-2320-4772-973D-8DAC13D2CB64}">
      <dgm:prSet/>
      <dgm:spPr/>
      <dgm:t>
        <a:bodyPr/>
        <a:lstStyle/>
        <a:p>
          <a:endParaRPr lang="en-GB"/>
        </a:p>
      </dgm:t>
    </dgm:pt>
    <dgm:pt modelId="{BFF4537F-CE60-455A-BE52-F7577AB04735}" type="sibTrans" cxnId="{5A83951D-2320-4772-973D-8DAC13D2CB64}">
      <dgm:prSet/>
      <dgm:spPr/>
      <dgm:t>
        <a:bodyPr/>
        <a:lstStyle/>
        <a:p>
          <a:endParaRPr lang="en-GB"/>
        </a:p>
      </dgm:t>
    </dgm:pt>
    <dgm:pt modelId="{FA878C39-ADBD-4A40-A003-6215BAF21485}">
      <dgm:prSet custT="1"/>
      <dgm:spPr>
        <a:ln w="6350">
          <a:solidFill>
            <a:schemeClr val="tx1">
              <a:alpha val="90000"/>
            </a:schemeClr>
          </a:solidFill>
        </a:ln>
      </dgm:spPr>
      <dgm:t>
        <a:bodyPr/>
        <a:lstStyle/>
        <a:p>
          <a:endParaRPr lang="en-GB" sz="1400" dirty="0"/>
        </a:p>
      </dgm:t>
    </dgm:pt>
    <dgm:pt modelId="{65F001CF-2CDF-4E6F-A127-FCD5019BDCEA}" type="parTrans" cxnId="{8582F8BC-BF6C-4669-B64A-B13E3475EECF}">
      <dgm:prSet/>
      <dgm:spPr/>
      <dgm:t>
        <a:bodyPr/>
        <a:lstStyle/>
        <a:p>
          <a:endParaRPr lang="en-GB"/>
        </a:p>
      </dgm:t>
    </dgm:pt>
    <dgm:pt modelId="{85DF7414-7311-4B57-BF52-75B5C37E6069}" type="sibTrans" cxnId="{8582F8BC-BF6C-4669-B64A-B13E3475EECF}">
      <dgm:prSet/>
      <dgm:spPr/>
      <dgm:t>
        <a:bodyPr/>
        <a:lstStyle/>
        <a:p>
          <a:endParaRPr lang="en-GB"/>
        </a:p>
      </dgm:t>
    </dgm:pt>
    <dgm:pt modelId="{AEF069F3-67B8-4239-8C74-2AE0A4FC1946}">
      <dgm:prSet custT="1"/>
      <dgm:spPr>
        <a:ln w="6350">
          <a:solidFill>
            <a:schemeClr val="tx1">
              <a:alpha val="90000"/>
            </a:schemeClr>
          </a:solidFill>
        </a:ln>
      </dgm:spPr>
      <dgm:t>
        <a:bodyPr/>
        <a:lstStyle/>
        <a:p>
          <a:r>
            <a:rPr lang="en-GB" sz="1400" dirty="0"/>
            <a:t>Often shaped by ideology, social norms, or personal values.</a:t>
          </a:r>
        </a:p>
      </dgm:t>
    </dgm:pt>
    <dgm:pt modelId="{8DEBCBB9-A73C-41C8-A773-6893A659DE57}" type="parTrans" cxnId="{0B3676BF-7820-4206-8E4A-E2B1020C9A50}">
      <dgm:prSet/>
      <dgm:spPr/>
      <dgm:t>
        <a:bodyPr/>
        <a:lstStyle/>
        <a:p>
          <a:endParaRPr lang="en-GB"/>
        </a:p>
      </dgm:t>
    </dgm:pt>
    <dgm:pt modelId="{0F1C2D85-7A00-4B0E-80FF-BD021EEA93B0}" type="sibTrans" cxnId="{0B3676BF-7820-4206-8E4A-E2B1020C9A50}">
      <dgm:prSet/>
      <dgm:spPr/>
      <dgm:t>
        <a:bodyPr/>
        <a:lstStyle/>
        <a:p>
          <a:endParaRPr lang="en-GB"/>
        </a:p>
      </dgm:t>
    </dgm:pt>
    <dgm:pt modelId="{E9ED0B56-642C-465F-9419-A2C874D04755}">
      <dgm:prSet custT="1"/>
      <dgm:spPr>
        <a:ln w="6350">
          <a:solidFill>
            <a:schemeClr val="tx1">
              <a:alpha val="90000"/>
            </a:schemeClr>
          </a:solidFill>
        </a:ln>
      </dgm:spPr>
      <dgm:t>
        <a:bodyPr/>
        <a:lstStyle/>
        <a:p>
          <a:endParaRPr lang="en-GB" sz="1400" dirty="0"/>
        </a:p>
      </dgm:t>
    </dgm:pt>
    <dgm:pt modelId="{9B63ED81-A468-4E38-8D77-E5DCBFCCE808}" type="parTrans" cxnId="{C464CAED-79BF-46C6-8D86-F87AE49FB5A4}">
      <dgm:prSet/>
      <dgm:spPr/>
      <dgm:t>
        <a:bodyPr/>
        <a:lstStyle/>
        <a:p>
          <a:endParaRPr lang="en-GB"/>
        </a:p>
      </dgm:t>
    </dgm:pt>
    <dgm:pt modelId="{79C13D6F-2BED-42E9-B35B-FE3D13D7850F}" type="sibTrans" cxnId="{C464CAED-79BF-46C6-8D86-F87AE49FB5A4}">
      <dgm:prSet/>
      <dgm:spPr/>
      <dgm:t>
        <a:bodyPr/>
        <a:lstStyle/>
        <a:p>
          <a:endParaRPr lang="en-GB"/>
        </a:p>
      </dgm:t>
    </dgm:pt>
    <dgm:pt modelId="{895CDE20-FD87-4381-A5C3-D6658364FA8C}">
      <dgm:prSet custT="1"/>
      <dgm:spPr>
        <a:ln w="6350">
          <a:solidFill>
            <a:schemeClr val="tx1">
              <a:alpha val="90000"/>
            </a:schemeClr>
          </a:solidFill>
        </a:ln>
      </dgm:spPr>
      <dgm:t>
        <a:bodyPr/>
        <a:lstStyle/>
        <a:p>
          <a:r>
            <a:rPr lang="en-GB" sz="1400" dirty="0"/>
            <a:t>Measured using self-report questionnaires, interviews/focus groups </a:t>
          </a:r>
        </a:p>
      </dgm:t>
    </dgm:pt>
    <dgm:pt modelId="{70ABBD0C-8E70-4496-98C7-93417B4C0E98}" type="parTrans" cxnId="{A94933BB-5D6A-49F4-B7A2-5355DFFC0FCD}">
      <dgm:prSet/>
      <dgm:spPr/>
      <dgm:t>
        <a:bodyPr/>
        <a:lstStyle/>
        <a:p>
          <a:endParaRPr lang="en-GB"/>
        </a:p>
      </dgm:t>
    </dgm:pt>
    <dgm:pt modelId="{08F8C9F8-306A-4D85-A72D-15FAABA2B5EA}" type="sibTrans" cxnId="{A94933BB-5D6A-49F4-B7A2-5355DFFC0FCD}">
      <dgm:prSet/>
      <dgm:spPr/>
      <dgm:t>
        <a:bodyPr/>
        <a:lstStyle/>
        <a:p>
          <a:endParaRPr lang="en-GB"/>
        </a:p>
      </dgm:t>
    </dgm:pt>
    <dgm:pt modelId="{50EAAF20-AC0D-4DBC-BBBB-F46128CB62D9}">
      <dgm:prSet custT="1"/>
      <dgm:spPr>
        <a:ln w="6350">
          <a:solidFill>
            <a:schemeClr val="tx1">
              <a:alpha val="90000"/>
            </a:schemeClr>
          </a:solidFill>
        </a:ln>
      </dgm:spPr>
      <dgm:t>
        <a:bodyPr/>
        <a:lstStyle/>
        <a:p>
          <a:endParaRPr lang="en-GB" sz="1400" dirty="0"/>
        </a:p>
      </dgm:t>
    </dgm:pt>
    <dgm:pt modelId="{BBE10035-80C0-4DC5-89C1-8D9CFF9BB6AC}" type="parTrans" cxnId="{DDFE24B7-B8F2-4DA8-9999-57A058DEC114}">
      <dgm:prSet/>
      <dgm:spPr/>
      <dgm:t>
        <a:bodyPr/>
        <a:lstStyle/>
        <a:p>
          <a:endParaRPr lang="en-GB"/>
        </a:p>
      </dgm:t>
    </dgm:pt>
    <dgm:pt modelId="{3B8E8B4E-FD06-42C0-98D4-BAB2C6BCF061}" type="sibTrans" cxnId="{DDFE24B7-B8F2-4DA8-9999-57A058DEC114}">
      <dgm:prSet/>
      <dgm:spPr/>
      <dgm:t>
        <a:bodyPr/>
        <a:lstStyle/>
        <a:p>
          <a:endParaRPr lang="en-GB"/>
        </a:p>
      </dgm:t>
    </dgm:pt>
    <dgm:pt modelId="{E9F5D0D7-F91C-4673-BE0A-9BAEB4656AEA}">
      <dgm:prSet custT="1"/>
      <dgm:spPr>
        <a:ln w="6350">
          <a:solidFill>
            <a:schemeClr val="tx1">
              <a:alpha val="90000"/>
            </a:schemeClr>
          </a:solidFill>
        </a:ln>
      </dgm:spPr>
      <dgm:t>
        <a:bodyPr/>
        <a:lstStyle/>
        <a:p>
          <a:r>
            <a:rPr lang="en-GB" sz="1400" dirty="0"/>
            <a:t>Issues: Social Desirability Bias and subject to shifts in societal norms​</a:t>
          </a:r>
        </a:p>
      </dgm:t>
    </dgm:pt>
    <dgm:pt modelId="{44594E5D-B499-4534-B99E-AE9D3BA0EC13}" type="parTrans" cxnId="{942A0292-AFB8-493A-9CE1-8EAC72C01AD5}">
      <dgm:prSet/>
      <dgm:spPr/>
      <dgm:t>
        <a:bodyPr/>
        <a:lstStyle/>
        <a:p>
          <a:endParaRPr lang="en-GB"/>
        </a:p>
      </dgm:t>
    </dgm:pt>
    <dgm:pt modelId="{9950F2A3-4A0A-4DE8-AE41-46109DDC5166}" type="sibTrans" cxnId="{942A0292-AFB8-493A-9CE1-8EAC72C01AD5}">
      <dgm:prSet/>
      <dgm:spPr/>
      <dgm:t>
        <a:bodyPr/>
        <a:lstStyle/>
        <a:p>
          <a:endParaRPr lang="en-GB"/>
        </a:p>
      </dgm:t>
    </dgm:pt>
    <dgm:pt modelId="{5A35694D-1ED1-4991-A4F8-EFAA637FF1BD}">
      <dgm:prSet custT="1"/>
      <dgm:spPr>
        <a:ln w="6350">
          <a:solidFill>
            <a:schemeClr val="tx1">
              <a:alpha val="90000"/>
            </a:schemeClr>
          </a:solidFill>
        </a:ln>
      </dgm:spPr>
      <dgm:t>
        <a:bodyPr/>
        <a:lstStyle/>
        <a:p>
          <a:endParaRPr lang="en-GB" sz="1400" dirty="0"/>
        </a:p>
      </dgm:t>
    </dgm:pt>
    <dgm:pt modelId="{3E7633AC-6B6E-45BB-ADDD-28DC556274D8}" type="parTrans" cxnId="{072D2CE0-8DA1-469F-86AB-8A123E71505B}">
      <dgm:prSet/>
      <dgm:spPr/>
      <dgm:t>
        <a:bodyPr/>
        <a:lstStyle/>
        <a:p>
          <a:endParaRPr lang="en-GB"/>
        </a:p>
      </dgm:t>
    </dgm:pt>
    <dgm:pt modelId="{E7F94D9F-42D3-464C-A513-E41DC9096FE1}" type="sibTrans" cxnId="{072D2CE0-8DA1-469F-86AB-8A123E71505B}">
      <dgm:prSet/>
      <dgm:spPr/>
      <dgm:t>
        <a:bodyPr/>
        <a:lstStyle/>
        <a:p>
          <a:endParaRPr lang="en-GB"/>
        </a:p>
      </dgm:t>
    </dgm:pt>
    <dgm:pt modelId="{9A75D062-B9C0-4DAB-8FBE-63151FDEFD2D}">
      <dgm:prSet custT="1"/>
      <dgm:spPr>
        <a:ln w="6350">
          <a:solidFill>
            <a:schemeClr val="tx1">
              <a:alpha val="90000"/>
            </a:schemeClr>
          </a:solidFill>
        </a:ln>
      </dgm:spPr>
      <dgm:t>
        <a:bodyPr/>
        <a:lstStyle/>
        <a:p>
          <a:pPr>
            <a:buSzPts val="1100"/>
            <a:buFont typeface="Arial" panose="020B0604020202020204" pitchFamily="34" charset="0"/>
            <a:buChar char="•"/>
          </a:pPr>
          <a:endParaRPr lang="en-GB" sz="1400" dirty="0"/>
        </a:p>
      </dgm:t>
    </dgm:pt>
    <dgm:pt modelId="{49160E80-90E6-4AF2-A7F9-4A4CA507A57D}" type="parTrans" cxnId="{83A79948-2516-4B4F-9AD9-818E6DF3CB3D}">
      <dgm:prSet/>
      <dgm:spPr/>
      <dgm:t>
        <a:bodyPr/>
        <a:lstStyle/>
        <a:p>
          <a:endParaRPr lang="en-GB"/>
        </a:p>
      </dgm:t>
    </dgm:pt>
    <dgm:pt modelId="{50B49A21-82DB-4217-80A2-C1750152AB6E}" type="sibTrans" cxnId="{83A79948-2516-4B4F-9AD9-818E6DF3CB3D}">
      <dgm:prSet/>
      <dgm:spPr/>
      <dgm:t>
        <a:bodyPr/>
        <a:lstStyle/>
        <a:p>
          <a:endParaRPr lang="en-GB"/>
        </a:p>
      </dgm:t>
    </dgm:pt>
    <dgm:pt modelId="{C5F4413B-6724-4A3F-8BC4-935E42D33EBB}">
      <dgm:prSet custT="1"/>
      <dgm:spPr>
        <a:ln w="6350">
          <a:solidFill>
            <a:schemeClr val="tx1">
              <a:alpha val="90000"/>
            </a:schemeClr>
          </a:solidFill>
        </a:ln>
      </dgm:spPr>
      <dgm:t>
        <a:bodyPr/>
        <a:lstStyle/>
        <a:p>
          <a:pPr>
            <a:buSzPts val="1100"/>
            <a:buFont typeface="Arial" panose="020B0604020202020204" pitchFamily="34" charset="0"/>
            <a:buChar char="•"/>
          </a:pPr>
          <a:endParaRPr lang="en-GB" sz="1400" dirty="0"/>
        </a:p>
      </dgm:t>
    </dgm:pt>
    <dgm:pt modelId="{25395A89-6F02-49B2-8C0E-0FE7D2717941}" type="parTrans" cxnId="{E56CCB06-BD8E-4C09-9640-0461D9340C7D}">
      <dgm:prSet/>
      <dgm:spPr/>
      <dgm:t>
        <a:bodyPr/>
        <a:lstStyle/>
        <a:p>
          <a:endParaRPr lang="en-GB"/>
        </a:p>
      </dgm:t>
    </dgm:pt>
    <dgm:pt modelId="{4CA44E13-41C3-4593-B583-83808D83DC73}" type="sibTrans" cxnId="{E56CCB06-BD8E-4C09-9640-0461D9340C7D}">
      <dgm:prSet/>
      <dgm:spPr/>
      <dgm:t>
        <a:bodyPr/>
        <a:lstStyle/>
        <a:p>
          <a:endParaRPr lang="en-GB"/>
        </a:p>
      </dgm:t>
    </dgm:pt>
    <dgm:pt modelId="{780BF6C6-F06D-48C7-878D-A8B8774FD7B1}" type="pres">
      <dgm:prSet presAssocID="{EAC24A60-3684-486A-8860-94B8CF4A4D54}" presName="Name0" presStyleCnt="0">
        <dgm:presLayoutVars>
          <dgm:dir/>
          <dgm:animLvl val="lvl"/>
          <dgm:resizeHandles val="exact"/>
        </dgm:presLayoutVars>
      </dgm:prSet>
      <dgm:spPr/>
    </dgm:pt>
    <dgm:pt modelId="{2B58C8E3-7377-4268-8758-AF63D4163C54}" type="pres">
      <dgm:prSet presAssocID="{BB8A4611-F0D3-4523-8C41-49F30A6B5700}" presName="composite" presStyleCnt="0"/>
      <dgm:spPr/>
    </dgm:pt>
    <dgm:pt modelId="{43CC2549-1DC9-4FCE-A293-9E24F4C4A983}" type="pres">
      <dgm:prSet presAssocID="{BB8A4611-F0D3-4523-8C41-49F30A6B5700}" presName="parTx" presStyleLbl="alignNode1" presStyleIdx="0" presStyleCnt="2" custScaleY="84423">
        <dgm:presLayoutVars>
          <dgm:chMax val="0"/>
          <dgm:chPref val="0"/>
          <dgm:bulletEnabled val="1"/>
        </dgm:presLayoutVars>
      </dgm:prSet>
      <dgm:spPr/>
    </dgm:pt>
    <dgm:pt modelId="{EC6F48A8-C940-49FE-915D-A916417E282C}" type="pres">
      <dgm:prSet presAssocID="{BB8A4611-F0D3-4523-8C41-49F30A6B5700}" presName="desTx" presStyleLbl="alignAccFollowNode1" presStyleIdx="0" presStyleCnt="2">
        <dgm:presLayoutVars>
          <dgm:bulletEnabled val="1"/>
        </dgm:presLayoutVars>
      </dgm:prSet>
      <dgm:spPr/>
    </dgm:pt>
    <dgm:pt modelId="{80C33AD8-5117-49B2-9F61-84C2A43268F6}" type="pres">
      <dgm:prSet presAssocID="{71BDF213-B3C0-42B3-BDC0-40DCC7084B4D}" presName="space" presStyleCnt="0"/>
      <dgm:spPr/>
    </dgm:pt>
    <dgm:pt modelId="{B60D60F9-1AD1-4BC5-BE98-992B2A716DC0}" type="pres">
      <dgm:prSet presAssocID="{E31D43DF-7D9A-4D68-A3F7-930D5381EC88}" presName="composite" presStyleCnt="0"/>
      <dgm:spPr/>
    </dgm:pt>
    <dgm:pt modelId="{861AEFCE-B62D-458E-86BD-3FEFB3D9073F}" type="pres">
      <dgm:prSet presAssocID="{E31D43DF-7D9A-4D68-A3F7-930D5381EC88}" presName="parTx" presStyleLbl="alignNode1" presStyleIdx="1" presStyleCnt="2" custScaleY="84423">
        <dgm:presLayoutVars>
          <dgm:chMax val="0"/>
          <dgm:chPref val="0"/>
          <dgm:bulletEnabled val="1"/>
        </dgm:presLayoutVars>
      </dgm:prSet>
      <dgm:spPr/>
    </dgm:pt>
    <dgm:pt modelId="{684E00BB-17F6-4A23-91B5-F8D5CAB02982}" type="pres">
      <dgm:prSet presAssocID="{E31D43DF-7D9A-4D68-A3F7-930D5381EC88}" presName="desTx" presStyleLbl="alignAccFollowNode1" presStyleIdx="1" presStyleCnt="2">
        <dgm:presLayoutVars>
          <dgm:bulletEnabled val="1"/>
        </dgm:presLayoutVars>
      </dgm:prSet>
      <dgm:spPr/>
    </dgm:pt>
  </dgm:ptLst>
  <dgm:cxnLst>
    <dgm:cxn modelId="{CEC57201-2DA9-4BF6-9448-9FCAC663D43B}" type="presOf" srcId="{EAC24A60-3684-486A-8860-94B8CF4A4D54}" destId="{780BF6C6-F06D-48C7-878D-A8B8774FD7B1}" srcOrd="0" destOrd="0" presId="urn:microsoft.com/office/officeart/2005/8/layout/hList1"/>
    <dgm:cxn modelId="{3CF0FA04-B734-4BC8-B7B3-BCFC8107C4F5}" type="presOf" srcId="{895CDE20-FD87-4381-A5C3-D6658364FA8C}" destId="{EC6F48A8-C940-49FE-915D-A916417E282C}" srcOrd="0" destOrd="5" presId="urn:microsoft.com/office/officeart/2005/8/layout/hList1"/>
    <dgm:cxn modelId="{E56CCB06-BD8E-4C09-9640-0461D9340C7D}" srcId="{BB8A4611-F0D3-4523-8C41-49F30A6B5700}" destId="{C5F4413B-6724-4A3F-8BC4-935E42D33EBB}" srcOrd="0" destOrd="0" parTransId="{25395A89-6F02-49B2-8C0E-0FE7D2717941}" sibTransId="{4CA44E13-41C3-4593-B583-83808D83DC73}"/>
    <dgm:cxn modelId="{25A39B19-B2B8-4B72-9E31-3212CD895FBF}" type="presOf" srcId="{BB8A4611-F0D3-4523-8C41-49F30A6B5700}" destId="{43CC2549-1DC9-4FCE-A293-9E24F4C4A983}" srcOrd="0" destOrd="0" presId="urn:microsoft.com/office/officeart/2005/8/layout/hList1"/>
    <dgm:cxn modelId="{5A83951D-2320-4772-973D-8DAC13D2CB64}" srcId="{BB8A4611-F0D3-4523-8C41-49F30A6B5700}" destId="{D3B95EA2-1C83-4AB1-9B02-D8BC09A663CA}" srcOrd="1" destOrd="0" parTransId="{421547F3-93E8-40AB-9DA2-0E85E2318C62}" sibTransId="{BFF4537F-CE60-455A-BE52-F7577AB04735}"/>
    <dgm:cxn modelId="{FD4D7933-6AF4-4E32-BEA1-E573FB3FA671}" type="presOf" srcId="{CF244F06-F73D-43F5-A6F5-552B21997E7A}" destId="{684E00BB-17F6-4A23-91B5-F8D5CAB02982}" srcOrd="0" destOrd="6" presId="urn:microsoft.com/office/officeart/2005/8/layout/hList1"/>
    <dgm:cxn modelId="{75403336-EE70-4B3C-9349-40C94585CE53}" type="presOf" srcId="{E9ED0B56-642C-465F-9419-A2C874D04755}" destId="{EC6F48A8-C940-49FE-915D-A916417E282C}" srcOrd="0" destOrd="4" presId="urn:microsoft.com/office/officeart/2005/8/layout/hList1"/>
    <dgm:cxn modelId="{64D86F38-2BAD-44E8-B613-0839B394CBE8}" type="presOf" srcId="{FA878C39-ADBD-4A40-A003-6215BAF21485}" destId="{EC6F48A8-C940-49FE-915D-A916417E282C}" srcOrd="0" destOrd="2" presId="urn:microsoft.com/office/officeart/2005/8/layout/hList1"/>
    <dgm:cxn modelId="{83A79948-2516-4B4F-9AD9-818E6DF3CB3D}" srcId="{E31D43DF-7D9A-4D68-A3F7-930D5381EC88}" destId="{9A75D062-B9C0-4DAB-8FBE-63151FDEFD2D}" srcOrd="0" destOrd="0" parTransId="{49160E80-90E6-4AF2-A7F9-4A4CA507A57D}" sibTransId="{50B49A21-82DB-4217-80A2-C1750152AB6E}"/>
    <dgm:cxn modelId="{AEA4CE48-DF13-4AB3-A8ED-9D48805DE0EF}" type="presOf" srcId="{E31D43DF-7D9A-4D68-A3F7-930D5381EC88}" destId="{861AEFCE-B62D-458E-86BD-3FEFB3D9073F}" srcOrd="0" destOrd="0" presId="urn:microsoft.com/office/officeart/2005/8/layout/hList1"/>
    <dgm:cxn modelId="{5EBE704A-8827-45FB-8BF7-A179634B8650}" type="presOf" srcId="{9A75D062-B9C0-4DAB-8FBE-63151FDEFD2D}" destId="{684E00BB-17F6-4A23-91B5-F8D5CAB02982}" srcOrd="0" destOrd="0" presId="urn:microsoft.com/office/officeart/2005/8/layout/hList1"/>
    <dgm:cxn modelId="{8B3FEE81-C580-4ACB-893F-4E6510287CC9}" srcId="{1A9469B3-F2B7-4DA1-8573-EAFBB20C5103}" destId="{0820EAD2-78D5-46DD-8182-864B33CB0FB2}" srcOrd="0" destOrd="0" parTransId="{8EF58785-FCDA-4738-BF1E-B36DDD6BECD5}" sibTransId="{5BCF5A38-A980-4147-8436-3D498B981753}"/>
    <dgm:cxn modelId="{36660B8D-C58E-45D2-AD94-7E446B7AE353}" type="presOf" srcId="{1A9469B3-F2B7-4DA1-8573-EAFBB20C5103}" destId="{684E00BB-17F6-4A23-91B5-F8D5CAB02982}" srcOrd="0" destOrd="2" presId="urn:microsoft.com/office/officeart/2005/8/layout/hList1"/>
    <dgm:cxn modelId="{80124C8F-7CEE-4B89-86B8-7592761CFB3A}" srcId="{E31D43DF-7D9A-4D68-A3F7-930D5381EC88}" destId="{CF244F06-F73D-43F5-A6F5-552B21997E7A}" srcOrd="4" destOrd="0" parTransId="{13EA9B24-03EE-4B9C-AA64-8AEE5DEE9F64}" sibTransId="{E91CEB03-55F9-4AC9-86C2-D7D1F8D4582A}"/>
    <dgm:cxn modelId="{53D52D90-D794-4F97-A596-0E0EC3C8B0A3}" type="presOf" srcId="{50EAAF20-AC0D-4DBC-BBBB-F46128CB62D9}" destId="{EC6F48A8-C940-49FE-915D-A916417E282C}" srcOrd="0" destOrd="6" presId="urn:microsoft.com/office/officeart/2005/8/layout/hList1"/>
    <dgm:cxn modelId="{942A0292-AFB8-493A-9CE1-8EAC72C01AD5}" srcId="{50EAAF20-AC0D-4DBC-BBBB-F46128CB62D9}" destId="{E9F5D0D7-F91C-4673-BE0A-9BAEB4656AEA}" srcOrd="0" destOrd="0" parTransId="{44594E5D-B499-4534-B99E-AE9D3BA0EC13}" sibTransId="{9950F2A3-4A0A-4DE8-AE41-46109DDC5166}"/>
    <dgm:cxn modelId="{E554A899-118A-4707-BFC5-40F4435F5531}" type="presOf" srcId="{AEF069F3-67B8-4239-8C74-2AE0A4FC1946}" destId="{EC6F48A8-C940-49FE-915D-A916417E282C}" srcOrd="0" destOrd="3" presId="urn:microsoft.com/office/officeart/2005/8/layout/hList1"/>
    <dgm:cxn modelId="{B1C460A0-C350-4DC2-941C-78AEFF075113}" srcId="{5A35694D-1ED1-4991-A4F8-EFAA637FF1BD}" destId="{AFE85762-A331-467F-BCA0-51B394927CAD}" srcOrd="0" destOrd="0" parTransId="{EA791067-A623-41EA-94D5-F97C5F65388E}" sibTransId="{2663EF56-9A1B-4A94-92A2-20895CD5F583}"/>
    <dgm:cxn modelId="{01F180A1-8F01-44C4-818A-A7B8C87CF5F1}" type="presOf" srcId="{AFE85762-A331-467F-BCA0-51B394927CAD}" destId="{684E00BB-17F6-4A23-91B5-F8D5CAB02982}" srcOrd="0" destOrd="5" presId="urn:microsoft.com/office/officeart/2005/8/layout/hList1"/>
    <dgm:cxn modelId="{75C59FA7-F06A-4EBA-A40B-78C55A1C7402}" type="presOf" srcId="{D54AF7F1-0D2C-4C19-AC42-E781E5BD7091}" destId="{684E00BB-17F6-4A23-91B5-F8D5CAB02982}" srcOrd="0" destOrd="1" presId="urn:microsoft.com/office/officeart/2005/8/layout/hList1"/>
    <dgm:cxn modelId="{78F5FBA7-A93B-4A59-85F0-070B91E086D5}" type="presOf" srcId="{E9F5D0D7-F91C-4673-BE0A-9BAEB4656AEA}" destId="{EC6F48A8-C940-49FE-915D-A916417E282C}" srcOrd="0" destOrd="7" presId="urn:microsoft.com/office/officeart/2005/8/layout/hList1"/>
    <dgm:cxn modelId="{741CECAB-9A58-4D21-896C-FEDCD42F350D}" srcId="{EAC24A60-3684-486A-8860-94B8CF4A4D54}" destId="{BB8A4611-F0D3-4523-8C41-49F30A6B5700}" srcOrd="0" destOrd="0" parTransId="{0C4CCEDC-E07E-4780-B238-5CD636326B0E}" sibTransId="{71BDF213-B3C0-42B3-BDC0-40DCC7084B4D}"/>
    <dgm:cxn modelId="{620EB1AF-A715-4C39-9EE4-ABE15EA6C96A}" type="presOf" srcId="{5A35694D-1ED1-4991-A4F8-EFAA637FF1BD}" destId="{684E00BB-17F6-4A23-91B5-F8D5CAB02982}" srcOrd="0" destOrd="4" presId="urn:microsoft.com/office/officeart/2005/8/layout/hList1"/>
    <dgm:cxn modelId="{DDFE24B7-B8F2-4DA8-9999-57A058DEC114}" srcId="{BB8A4611-F0D3-4523-8C41-49F30A6B5700}" destId="{50EAAF20-AC0D-4DBC-BBBB-F46128CB62D9}" srcOrd="4" destOrd="0" parTransId="{BBE10035-80C0-4DC5-89C1-8D9CFF9BB6AC}" sibTransId="{3B8E8B4E-FD06-42C0-98D4-BAB2C6BCF061}"/>
    <dgm:cxn modelId="{171258B9-9913-4219-B52D-F240C92A7FE7}" type="presOf" srcId="{0820EAD2-78D5-46DD-8182-864B33CB0FB2}" destId="{684E00BB-17F6-4A23-91B5-F8D5CAB02982}" srcOrd="0" destOrd="3" presId="urn:microsoft.com/office/officeart/2005/8/layout/hList1"/>
    <dgm:cxn modelId="{A94933BB-5D6A-49F4-B7A2-5355DFFC0FCD}" srcId="{E9ED0B56-642C-465F-9419-A2C874D04755}" destId="{895CDE20-FD87-4381-A5C3-D6658364FA8C}" srcOrd="0" destOrd="0" parTransId="{70ABBD0C-8E70-4496-98C7-93417B4C0E98}" sibTransId="{08F8C9F8-306A-4D85-A72D-15FAABA2B5EA}"/>
    <dgm:cxn modelId="{DFF8FCBB-C17C-463C-B51C-FED9CB4EB6BA}" srcId="{CF244F06-F73D-43F5-A6F5-552B21997E7A}" destId="{94BA7D71-13F6-45B6-9C36-1E6A4163C29F}" srcOrd="0" destOrd="0" parTransId="{E731EFF2-2346-4E3C-B05A-83DD30838970}" sibTransId="{EC068D53-1D84-4BD4-8514-EA6BB48F8B12}"/>
    <dgm:cxn modelId="{E2EBB9BC-FB3A-48B8-9ADF-8CE8F581CE8A}" srcId="{E31D43DF-7D9A-4D68-A3F7-930D5381EC88}" destId="{1A9469B3-F2B7-4DA1-8573-EAFBB20C5103}" srcOrd="2" destOrd="0" parTransId="{9A02132D-19E6-45A5-A917-3DF77253C888}" sibTransId="{F23B82D2-6404-494E-B54F-5DA2F5CE112B}"/>
    <dgm:cxn modelId="{8582F8BC-BF6C-4669-B64A-B13E3475EECF}" srcId="{BB8A4611-F0D3-4523-8C41-49F30A6B5700}" destId="{FA878C39-ADBD-4A40-A003-6215BAF21485}" srcOrd="2" destOrd="0" parTransId="{65F001CF-2CDF-4E6F-A127-FCD5019BDCEA}" sibTransId="{85DF7414-7311-4B57-BF52-75B5C37E6069}"/>
    <dgm:cxn modelId="{0B3676BF-7820-4206-8E4A-E2B1020C9A50}" srcId="{FA878C39-ADBD-4A40-A003-6215BAF21485}" destId="{AEF069F3-67B8-4239-8C74-2AE0A4FC1946}" srcOrd="0" destOrd="0" parTransId="{8DEBCBB9-A73C-41C8-A773-6893A659DE57}" sibTransId="{0F1C2D85-7A00-4B0E-80FF-BD021EEA93B0}"/>
    <dgm:cxn modelId="{CC1251D8-F39B-4563-8E88-757D8039ECB3}" srcId="{EAC24A60-3684-486A-8860-94B8CF4A4D54}" destId="{E31D43DF-7D9A-4D68-A3F7-930D5381EC88}" srcOrd="1" destOrd="0" parTransId="{D0D64EB9-1AED-496E-BFE0-73907F119172}" sibTransId="{1FF22DDD-67DE-4BEB-80AA-C485F0FEF2F6}"/>
    <dgm:cxn modelId="{072D2CE0-8DA1-469F-86AB-8A123E71505B}" srcId="{E31D43DF-7D9A-4D68-A3F7-930D5381EC88}" destId="{5A35694D-1ED1-4991-A4F8-EFAA637FF1BD}" srcOrd="3" destOrd="0" parTransId="{3E7633AC-6B6E-45BB-ADDD-28DC556274D8}" sibTransId="{E7F94D9F-42D3-464C-A513-E41DC9096FE1}"/>
    <dgm:cxn modelId="{5391CDE6-4FDE-4F3C-B6D8-5C1AD20B69A6}" type="presOf" srcId="{D3B95EA2-1C83-4AB1-9B02-D8BC09A663CA}" destId="{EC6F48A8-C940-49FE-915D-A916417E282C}" srcOrd="0" destOrd="1" presId="urn:microsoft.com/office/officeart/2005/8/layout/hList1"/>
    <dgm:cxn modelId="{17E5F2E9-F6C0-4677-9531-1D28D5A28846}" srcId="{E31D43DF-7D9A-4D68-A3F7-930D5381EC88}" destId="{D54AF7F1-0D2C-4C19-AC42-E781E5BD7091}" srcOrd="1" destOrd="0" parTransId="{63196A21-BB9B-46DF-BF3E-4F29C2F48A9F}" sibTransId="{622E70F2-132C-4A0D-9961-DB619A00BFF4}"/>
    <dgm:cxn modelId="{C464CAED-79BF-46C6-8D86-F87AE49FB5A4}" srcId="{BB8A4611-F0D3-4523-8C41-49F30A6B5700}" destId="{E9ED0B56-642C-465F-9419-A2C874D04755}" srcOrd="3" destOrd="0" parTransId="{9B63ED81-A468-4E38-8D77-E5DCBFCCE808}" sibTransId="{79C13D6F-2BED-42E9-B35B-FE3D13D7850F}"/>
    <dgm:cxn modelId="{3251E7F0-BFA7-49B2-81E0-D301112C13F2}" type="presOf" srcId="{94BA7D71-13F6-45B6-9C36-1E6A4163C29F}" destId="{684E00BB-17F6-4A23-91B5-F8D5CAB02982}" srcOrd="0" destOrd="7" presId="urn:microsoft.com/office/officeart/2005/8/layout/hList1"/>
    <dgm:cxn modelId="{FE0F6EF4-236F-4921-A879-CC0A7908B65F}" type="presOf" srcId="{C5F4413B-6724-4A3F-8BC4-935E42D33EBB}" destId="{EC6F48A8-C940-49FE-915D-A916417E282C}" srcOrd="0" destOrd="0" presId="urn:microsoft.com/office/officeart/2005/8/layout/hList1"/>
    <dgm:cxn modelId="{DB8A6088-07F1-4343-8D8D-1E85F095C7A8}" type="presParOf" srcId="{780BF6C6-F06D-48C7-878D-A8B8774FD7B1}" destId="{2B58C8E3-7377-4268-8758-AF63D4163C54}" srcOrd="0" destOrd="0" presId="urn:microsoft.com/office/officeart/2005/8/layout/hList1"/>
    <dgm:cxn modelId="{32E8578F-277F-4D43-B272-CEB1507BFF6C}" type="presParOf" srcId="{2B58C8E3-7377-4268-8758-AF63D4163C54}" destId="{43CC2549-1DC9-4FCE-A293-9E24F4C4A983}" srcOrd="0" destOrd="0" presId="urn:microsoft.com/office/officeart/2005/8/layout/hList1"/>
    <dgm:cxn modelId="{11CA9D5D-B5F1-4B24-872D-F94D0937481A}" type="presParOf" srcId="{2B58C8E3-7377-4268-8758-AF63D4163C54}" destId="{EC6F48A8-C940-49FE-915D-A916417E282C}" srcOrd="1" destOrd="0" presId="urn:microsoft.com/office/officeart/2005/8/layout/hList1"/>
    <dgm:cxn modelId="{8F578E32-AF64-44FD-9F49-C9A8B905F25A}" type="presParOf" srcId="{780BF6C6-F06D-48C7-878D-A8B8774FD7B1}" destId="{80C33AD8-5117-49B2-9F61-84C2A43268F6}" srcOrd="1" destOrd="0" presId="urn:microsoft.com/office/officeart/2005/8/layout/hList1"/>
    <dgm:cxn modelId="{9BD2CCB7-DEC9-49FD-AE91-B974E547349A}" type="presParOf" srcId="{780BF6C6-F06D-48C7-878D-A8B8774FD7B1}" destId="{B60D60F9-1AD1-4BC5-BE98-992B2A716DC0}" srcOrd="2" destOrd="0" presId="urn:microsoft.com/office/officeart/2005/8/layout/hList1"/>
    <dgm:cxn modelId="{686B47D5-BBB3-46DF-95CC-911FCB7A52F0}" type="presParOf" srcId="{B60D60F9-1AD1-4BC5-BE98-992B2A716DC0}" destId="{861AEFCE-B62D-458E-86BD-3FEFB3D9073F}" srcOrd="0" destOrd="0" presId="urn:microsoft.com/office/officeart/2005/8/layout/hList1"/>
    <dgm:cxn modelId="{B1D53B7B-755C-4356-B4D9-A01BE41C0733}" type="presParOf" srcId="{B60D60F9-1AD1-4BC5-BE98-992B2A716DC0}" destId="{684E00BB-17F6-4A23-91B5-F8D5CAB0298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CC6D24-38A7-4A5F-97B9-3336624530D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BE2923-2A62-41A7-9160-DD8ACB0B0E30}">
      <dgm:prSet phldrT="[Text]"/>
      <dgm:spPr/>
      <dgm:t>
        <a:bodyPr/>
        <a:lstStyle/>
        <a:p>
          <a:pPr>
            <a:buNone/>
          </a:pPr>
          <a:r>
            <a:rPr lang="en-GB" b="1" dirty="0">
              <a:solidFill>
                <a:schemeClr val="bg1">
                  <a:lumMod val="50000"/>
                </a:schemeClr>
              </a:solidFill>
            </a:rPr>
            <a:t>Automatic Activation of Stereotypes</a:t>
          </a:r>
        </a:p>
      </dgm:t>
    </dgm:pt>
    <dgm:pt modelId="{A0F0811B-CBFA-490E-8C15-3223C62365D6}" type="parTrans" cxnId="{F8E4ACE7-B0E0-43B6-B8DD-A57B0F1F9FA1}">
      <dgm:prSet/>
      <dgm:spPr/>
      <dgm:t>
        <a:bodyPr/>
        <a:lstStyle/>
        <a:p>
          <a:endParaRPr lang="en-GB" b="1"/>
        </a:p>
      </dgm:t>
    </dgm:pt>
    <dgm:pt modelId="{36EC2F37-BD00-4B71-85DA-B75D60286AB4}" type="sibTrans" cxnId="{F8E4ACE7-B0E0-43B6-B8DD-A57B0F1F9FA1}">
      <dgm:prSet/>
      <dgm:spPr/>
      <dgm:t>
        <a:bodyPr/>
        <a:lstStyle/>
        <a:p>
          <a:endParaRPr lang="en-GB" b="1"/>
        </a:p>
      </dgm:t>
    </dgm:pt>
    <dgm:pt modelId="{1F96D845-8A0A-41F2-8CD4-7BE616DDE797}">
      <dgm:prSet phldrT="[Text]"/>
      <dgm:spPr/>
      <dgm:t>
        <a:bodyPr/>
        <a:lstStyle/>
        <a:p>
          <a:r>
            <a:rPr lang="en-GB" b="1" dirty="0">
              <a:solidFill>
                <a:schemeClr val="bg1">
                  <a:lumMod val="50000"/>
                </a:schemeClr>
              </a:solidFill>
            </a:rPr>
            <a:t>Controlled Processing of Responses</a:t>
          </a:r>
        </a:p>
      </dgm:t>
    </dgm:pt>
    <dgm:pt modelId="{23A5D999-AD3C-4C14-97E4-FF7A54493E01}" type="parTrans" cxnId="{A6B69FA9-9EF3-466A-BAC0-D5593A3EE523}">
      <dgm:prSet/>
      <dgm:spPr/>
      <dgm:t>
        <a:bodyPr/>
        <a:lstStyle/>
        <a:p>
          <a:endParaRPr lang="en-GB" b="1"/>
        </a:p>
      </dgm:t>
    </dgm:pt>
    <dgm:pt modelId="{8AFB646F-DD76-4A48-8D68-EBDACD867571}" type="sibTrans" cxnId="{A6B69FA9-9EF3-466A-BAC0-D5593A3EE523}">
      <dgm:prSet/>
      <dgm:spPr/>
      <dgm:t>
        <a:bodyPr/>
        <a:lstStyle/>
        <a:p>
          <a:endParaRPr lang="en-GB" b="1"/>
        </a:p>
      </dgm:t>
    </dgm:pt>
    <dgm:pt modelId="{1F959321-E11E-49F6-9BE5-79F982183EA5}" type="pres">
      <dgm:prSet presAssocID="{E2CC6D24-38A7-4A5F-97B9-3336624530D7}" presName="diagram" presStyleCnt="0">
        <dgm:presLayoutVars>
          <dgm:dir/>
          <dgm:resizeHandles val="exact"/>
        </dgm:presLayoutVars>
      </dgm:prSet>
      <dgm:spPr/>
    </dgm:pt>
    <dgm:pt modelId="{400B737E-8DFC-4065-B97F-7289324B3D6F}" type="pres">
      <dgm:prSet presAssocID="{00BE2923-2A62-41A7-9160-DD8ACB0B0E30}" presName="node" presStyleLbl="node1" presStyleIdx="0" presStyleCnt="2">
        <dgm:presLayoutVars>
          <dgm:bulletEnabled val="1"/>
        </dgm:presLayoutVars>
      </dgm:prSet>
      <dgm:spPr/>
    </dgm:pt>
    <dgm:pt modelId="{88472F86-18DB-4B2C-B04D-FADE09722D9D}" type="pres">
      <dgm:prSet presAssocID="{36EC2F37-BD00-4B71-85DA-B75D60286AB4}" presName="sibTrans" presStyleCnt="0"/>
      <dgm:spPr/>
    </dgm:pt>
    <dgm:pt modelId="{73B1247D-36AB-48EF-94AA-D6FDAFE94316}" type="pres">
      <dgm:prSet presAssocID="{1F96D845-8A0A-41F2-8CD4-7BE616DDE797}" presName="node" presStyleLbl="node1" presStyleIdx="1" presStyleCnt="2">
        <dgm:presLayoutVars>
          <dgm:bulletEnabled val="1"/>
        </dgm:presLayoutVars>
      </dgm:prSet>
      <dgm:spPr/>
    </dgm:pt>
  </dgm:ptLst>
  <dgm:cxnLst>
    <dgm:cxn modelId="{567CC71E-351D-405D-9F09-D1E516EF7BC5}" type="presOf" srcId="{00BE2923-2A62-41A7-9160-DD8ACB0B0E30}" destId="{400B737E-8DFC-4065-B97F-7289324B3D6F}" srcOrd="0" destOrd="0" presId="urn:microsoft.com/office/officeart/2005/8/layout/default"/>
    <dgm:cxn modelId="{A6B69FA9-9EF3-466A-BAC0-D5593A3EE523}" srcId="{E2CC6D24-38A7-4A5F-97B9-3336624530D7}" destId="{1F96D845-8A0A-41F2-8CD4-7BE616DDE797}" srcOrd="1" destOrd="0" parTransId="{23A5D999-AD3C-4C14-97E4-FF7A54493E01}" sibTransId="{8AFB646F-DD76-4A48-8D68-EBDACD867571}"/>
    <dgm:cxn modelId="{FFEFB6BA-30E0-446A-9B46-55254D6E2AB9}" type="presOf" srcId="{1F96D845-8A0A-41F2-8CD4-7BE616DDE797}" destId="{73B1247D-36AB-48EF-94AA-D6FDAFE94316}" srcOrd="0" destOrd="0" presId="urn:microsoft.com/office/officeart/2005/8/layout/default"/>
    <dgm:cxn modelId="{F8E4ACE7-B0E0-43B6-B8DD-A57B0F1F9FA1}" srcId="{E2CC6D24-38A7-4A5F-97B9-3336624530D7}" destId="{00BE2923-2A62-41A7-9160-DD8ACB0B0E30}" srcOrd="0" destOrd="0" parTransId="{A0F0811B-CBFA-490E-8C15-3223C62365D6}" sibTransId="{36EC2F37-BD00-4B71-85DA-B75D60286AB4}"/>
    <dgm:cxn modelId="{F7FFA3EE-3B8D-4C7D-B4E5-E7FC7491EDFC}" type="presOf" srcId="{E2CC6D24-38A7-4A5F-97B9-3336624530D7}" destId="{1F959321-E11E-49F6-9BE5-79F982183EA5}" srcOrd="0" destOrd="0" presId="urn:microsoft.com/office/officeart/2005/8/layout/default"/>
    <dgm:cxn modelId="{43DF460C-5AFB-46CC-8E40-B8D971DBC188}" type="presParOf" srcId="{1F959321-E11E-49F6-9BE5-79F982183EA5}" destId="{400B737E-8DFC-4065-B97F-7289324B3D6F}" srcOrd="0" destOrd="0" presId="urn:microsoft.com/office/officeart/2005/8/layout/default"/>
    <dgm:cxn modelId="{1625D78C-5613-4679-ADBB-6BF22A6A7669}" type="presParOf" srcId="{1F959321-E11E-49F6-9BE5-79F982183EA5}" destId="{88472F86-18DB-4B2C-B04D-FADE09722D9D}" srcOrd="1" destOrd="0" presId="urn:microsoft.com/office/officeart/2005/8/layout/default"/>
    <dgm:cxn modelId="{E7D16491-C5CB-42E1-B3CB-57FF275102D5}" type="presParOf" srcId="{1F959321-E11E-49F6-9BE5-79F982183EA5}" destId="{73B1247D-36AB-48EF-94AA-D6FDAFE94316}"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CC6D24-38A7-4A5F-97B9-3336624530D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BE2923-2A62-41A7-9160-DD8ACB0B0E30}">
      <dgm:prSet phldrT="[Text]" custT="1"/>
      <dgm:spPr/>
      <dgm:t>
        <a:bodyPr/>
        <a:lstStyle/>
        <a:p>
          <a:pPr>
            <a:buNone/>
          </a:pPr>
          <a:r>
            <a:rPr lang="en-GB" sz="3200" b="1" dirty="0">
              <a:solidFill>
                <a:schemeClr val="bg1">
                  <a:lumMod val="50000"/>
                </a:schemeClr>
              </a:solidFill>
            </a:rPr>
            <a:t>Automatic Attitude Activation</a:t>
          </a:r>
        </a:p>
      </dgm:t>
    </dgm:pt>
    <dgm:pt modelId="{A0F0811B-CBFA-490E-8C15-3223C62365D6}" type="parTrans" cxnId="{F8E4ACE7-B0E0-43B6-B8DD-A57B0F1F9FA1}">
      <dgm:prSet/>
      <dgm:spPr/>
      <dgm:t>
        <a:bodyPr/>
        <a:lstStyle/>
        <a:p>
          <a:endParaRPr lang="en-GB" b="1">
            <a:solidFill>
              <a:schemeClr val="bg1">
                <a:lumMod val="50000"/>
              </a:schemeClr>
            </a:solidFill>
          </a:endParaRPr>
        </a:p>
      </dgm:t>
    </dgm:pt>
    <dgm:pt modelId="{36EC2F37-BD00-4B71-85DA-B75D60286AB4}" type="sibTrans" cxnId="{F8E4ACE7-B0E0-43B6-B8DD-A57B0F1F9FA1}">
      <dgm:prSet/>
      <dgm:spPr/>
      <dgm:t>
        <a:bodyPr/>
        <a:lstStyle/>
        <a:p>
          <a:endParaRPr lang="en-GB" b="1">
            <a:solidFill>
              <a:schemeClr val="bg1">
                <a:lumMod val="50000"/>
              </a:schemeClr>
            </a:solidFill>
          </a:endParaRPr>
        </a:p>
      </dgm:t>
    </dgm:pt>
    <dgm:pt modelId="{1F96D845-8A0A-41F2-8CD4-7BE616DDE797}">
      <dgm:prSet phldrT="[Text]" custT="1"/>
      <dgm:spPr/>
      <dgm:t>
        <a:bodyPr/>
        <a:lstStyle/>
        <a:p>
          <a:r>
            <a:rPr lang="en-GB" sz="3200" b="1" dirty="0">
              <a:solidFill>
                <a:schemeClr val="bg1">
                  <a:lumMod val="50000"/>
                </a:schemeClr>
              </a:solidFill>
            </a:rPr>
            <a:t>Motivation</a:t>
          </a:r>
        </a:p>
      </dgm:t>
    </dgm:pt>
    <dgm:pt modelId="{23A5D999-AD3C-4C14-97E4-FF7A54493E01}" type="parTrans" cxnId="{A6B69FA9-9EF3-466A-BAC0-D5593A3EE523}">
      <dgm:prSet/>
      <dgm:spPr/>
      <dgm:t>
        <a:bodyPr/>
        <a:lstStyle/>
        <a:p>
          <a:endParaRPr lang="en-GB" b="1">
            <a:solidFill>
              <a:schemeClr val="bg1">
                <a:lumMod val="50000"/>
              </a:schemeClr>
            </a:solidFill>
          </a:endParaRPr>
        </a:p>
      </dgm:t>
    </dgm:pt>
    <dgm:pt modelId="{8AFB646F-DD76-4A48-8D68-EBDACD867571}" type="sibTrans" cxnId="{A6B69FA9-9EF3-466A-BAC0-D5593A3EE523}">
      <dgm:prSet/>
      <dgm:spPr/>
      <dgm:t>
        <a:bodyPr/>
        <a:lstStyle/>
        <a:p>
          <a:endParaRPr lang="en-GB" b="1">
            <a:solidFill>
              <a:schemeClr val="bg1">
                <a:lumMod val="50000"/>
              </a:schemeClr>
            </a:solidFill>
          </a:endParaRPr>
        </a:p>
      </dgm:t>
    </dgm:pt>
    <dgm:pt modelId="{8CAF53D3-E547-4C94-9E55-9CB39B7515CF}">
      <dgm:prSet/>
      <dgm:spPr/>
      <dgm:t>
        <a:bodyPr/>
        <a:lstStyle/>
        <a:p>
          <a:r>
            <a:rPr lang="en-GB" b="1">
              <a:solidFill>
                <a:schemeClr val="bg1">
                  <a:lumMod val="50000"/>
                </a:schemeClr>
              </a:solidFill>
            </a:rPr>
            <a:t>Opportunity</a:t>
          </a:r>
          <a:endParaRPr lang="en-GB">
            <a:solidFill>
              <a:schemeClr val="bg1">
                <a:lumMod val="50000"/>
              </a:schemeClr>
            </a:solidFill>
          </a:endParaRPr>
        </a:p>
      </dgm:t>
    </dgm:pt>
    <dgm:pt modelId="{271009E6-C76F-4982-879E-36C118D61665}" type="parTrans" cxnId="{DD8C43E5-756A-4C96-80F0-3CDFBF780DDB}">
      <dgm:prSet/>
      <dgm:spPr/>
      <dgm:t>
        <a:bodyPr/>
        <a:lstStyle/>
        <a:p>
          <a:endParaRPr lang="en-GB">
            <a:solidFill>
              <a:schemeClr val="bg1">
                <a:lumMod val="50000"/>
              </a:schemeClr>
            </a:solidFill>
          </a:endParaRPr>
        </a:p>
      </dgm:t>
    </dgm:pt>
    <dgm:pt modelId="{CB990EFC-A0E8-4009-83AB-E2E966E4D25D}" type="sibTrans" cxnId="{DD8C43E5-756A-4C96-80F0-3CDFBF780DDB}">
      <dgm:prSet/>
      <dgm:spPr/>
      <dgm:t>
        <a:bodyPr/>
        <a:lstStyle/>
        <a:p>
          <a:endParaRPr lang="en-GB">
            <a:solidFill>
              <a:schemeClr val="bg1">
                <a:lumMod val="50000"/>
              </a:schemeClr>
            </a:solidFill>
          </a:endParaRPr>
        </a:p>
      </dgm:t>
    </dgm:pt>
    <dgm:pt modelId="{1F959321-E11E-49F6-9BE5-79F982183EA5}" type="pres">
      <dgm:prSet presAssocID="{E2CC6D24-38A7-4A5F-97B9-3336624530D7}" presName="diagram" presStyleCnt="0">
        <dgm:presLayoutVars>
          <dgm:dir/>
          <dgm:resizeHandles val="exact"/>
        </dgm:presLayoutVars>
      </dgm:prSet>
      <dgm:spPr/>
    </dgm:pt>
    <dgm:pt modelId="{400B737E-8DFC-4065-B97F-7289324B3D6F}" type="pres">
      <dgm:prSet presAssocID="{00BE2923-2A62-41A7-9160-DD8ACB0B0E30}" presName="node" presStyleLbl="node1" presStyleIdx="0" presStyleCnt="3">
        <dgm:presLayoutVars>
          <dgm:bulletEnabled val="1"/>
        </dgm:presLayoutVars>
      </dgm:prSet>
      <dgm:spPr/>
    </dgm:pt>
    <dgm:pt modelId="{88472F86-18DB-4B2C-B04D-FADE09722D9D}" type="pres">
      <dgm:prSet presAssocID="{36EC2F37-BD00-4B71-85DA-B75D60286AB4}" presName="sibTrans" presStyleCnt="0"/>
      <dgm:spPr/>
    </dgm:pt>
    <dgm:pt modelId="{73B1247D-36AB-48EF-94AA-D6FDAFE94316}" type="pres">
      <dgm:prSet presAssocID="{1F96D845-8A0A-41F2-8CD4-7BE616DDE797}" presName="node" presStyleLbl="node1" presStyleIdx="1" presStyleCnt="3">
        <dgm:presLayoutVars>
          <dgm:bulletEnabled val="1"/>
        </dgm:presLayoutVars>
      </dgm:prSet>
      <dgm:spPr/>
    </dgm:pt>
    <dgm:pt modelId="{AD1E8072-94A4-4BD9-B3F2-AC4A40A15DF9}" type="pres">
      <dgm:prSet presAssocID="{8AFB646F-DD76-4A48-8D68-EBDACD867571}" presName="sibTrans" presStyleCnt="0"/>
      <dgm:spPr/>
    </dgm:pt>
    <dgm:pt modelId="{9287711A-4433-44B9-B07C-CB985DAA12E2}" type="pres">
      <dgm:prSet presAssocID="{8CAF53D3-E547-4C94-9E55-9CB39B7515CF}" presName="node" presStyleLbl="node1" presStyleIdx="2" presStyleCnt="3">
        <dgm:presLayoutVars>
          <dgm:bulletEnabled val="1"/>
        </dgm:presLayoutVars>
      </dgm:prSet>
      <dgm:spPr/>
    </dgm:pt>
  </dgm:ptLst>
  <dgm:cxnLst>
    <dgm:cxn modelId="{567CC71E-351D-405D-9F09-D1E516EF7BC5}" type="presOf" srcId="{00BE2923-2A62-41A7-9160-DD8ACB0B0E30}" destId="{400B737E-8DFC-4065-B97F-7289324B3D6F}" srcOrd="0" destOrd="0" presId="urn:microsoft.com/office/officeart/2005/8/layout/default"/>
    <dgm:cxn modelId="{1CD0BA7A-79E8-4FDB-84D8-4BB3F04B61ED}" type="presOf" srcId="{8CAF53D3-E547-4C94-9E55-9CB39B7515CF}" destId="{9287711A-4433-44B9-B07C-CB985DAA12E2}" srcOrd="0" destOrd="0" presId="urn:microsoft.com/office/officeart/2005/8/layout/default"/>
    <dgm:cxn modelId="{A6B69FA9-9EF3-466A-BAC0-D5593A3EE523}" srcId="{E2CC6D24-38A7-4A5F-97B9-3336624530D7}" destId="{1F96D845-8A0A-41F2-8CD4-7BE616DDE797}" srcOrd="1" destOrd="0" parTransId="{23A5D999-AD3C-4C14-97E4-FF7A54493E01}" sibTransId="{8AFB646F-DD76-4A48-8D68-EBDACD867571}"/>
    <dgm:cxn modelId="{FFEFB6BA-30E0-446A-9B46-55254D6E2AB9}" type="presOf" srcId="{1F96D845-8A0A-41F2-8CD4-7BE616DDE797}" destId="{73B1247D-36AB-48EF-94AA-D6FDAFE94316}" srcOrd="0" destOrd="0" presId="urn:microsoft.com/office/officeart/2005/8/layout/default"/>
    <dgm:cxn modelId="{DD8C43E5-756A-4C96-80F0-3CDFBF780DDB}" srcId="{E2CC6D24-38A7-4A5F-97B9-3336624530D7}" destId="{8CAF53D3-E547-4C94-9E55-9CB39B7515CF}" srcOrd="2" destOrd="0" parTransId="{271009E6-C76F-4982-879E-36C118D61665}" sibTransId="{CB990EFC-A0E8-4009-83AB-E2E966E4D25D}"/>
    <dgm:cxn modelId="{F8E4ACE7-B0E0-43B6-B8DD-A57B0F1F9FA1}" srcId="{E2CC6D24-38A7-4A5F-97B9-3336624530D7}" destId="{00BE2923-2A62-41A7-9160-DD8ACB0B0E30}" srcOrd="0" destOrd="0" parTransId="{A0F0811B-CBFA-490E-8C15-3223C62365D6}" sibTransId="{36EC2F37-BD00-4B71-85DA-B75D60286AB4}"/>
    <dgm:cxn modelId="{F7FFA3EE-3B8D-4C7D-B4E5-E7FC7491EDFC}" type="presOf" srcId="{E2CC6D24-38A7-4A5F-97B9-3336624530D7}" destId="{1F959321-E11E-49F6-9BE5-79F982183EA5}" srcOrd="0" destOrd="0" presId="urn:microsoft.com/office/officeart/2005/8/layout/default"/>
    <dgm:cxn modelId="{43DF460C-5AFB-46CC-8E40-B8D971DBC188}" type="presParOf" srcId="{1F959321-E11E-49F6-9BE5-79F982183EA5}" destId="{400B737E-8DFC-4065-B97F-7289324B3D6F}" srcOrd="0" destOrd="0" presId="urn:microsoft.com/office/officeart/2005/8/layout/default"/>
    <dgm:cxn modelId="{1625D78C-5613-4679-ADBB-6BF22A6A7669}" type="presParOf" srcId="{1F959321-E11E-49F6-9BE5-79F982183EA5}" destId="{88472F86-18DB-4B2C-B04D-FADE09722D9D}" srcOrd="1" destOrd="0" presId="urn:microsoft.com/office/officeart/2005/8/layout/default"/>
    <dgm:cxn modelId="{E7D16491-C5CB-42E1-B3CB-57FF275102D5}" type="presParOf" srcId="{1F959321-E11E-49F6-9BE5-79F982183EA5}" destId="{73B1247D-36AB-48EF-94AA-D6FDAFE94316}" srcOrd="2" destOrd="0" presId="urn:microsoft.com/office/officeart/2005/8/layout/default"/>
    <dgm:cxn modelId="{B100A9C3-D469-40A6-9A55-AF7C35148A57}" type="presParOf" srcId="{1F959321-E11E-49F6-9BE5-79F982183EA5}" destId="{AD1E8072-94A4-4BD9-B3F2-AC4A40A15DF9}" srcOrd="3" destOrd="0" presId="urn:microsoft.com/office/officeart/2005/8/layout/default"/>
    <dgm:cxn modelId="{59C26A9F-3452-48EC-A72D-DECD18A4CDA3}" type="presParOf" srcId="{1F959321-E11E-49F6-9BE5-79F982183EA5}" destId="{9287711A-4433-44B9-B07C-CB985DAA12E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A5C6B1-8279-4F81-B632-67CC1BCAF840}"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4657DDA-EFBE-48D1-9E0E-928590D35079}">
      <dgm:prSet phldrT="[Text]"/>
      <dgm:spPr>
        <a:ln>
          <a:solidFill>
            <a:schemeClr val="tx1"/>
          </a:solidFill>
        </a:ln>
      </dgm:spPr>
      <dgm:t>
        <a:bodyPr/>
        <a:lstStyle/>
        <a:p>
          <a:r>
            <a:rPr lang="en-GB" b="1" dirty="0">
              <a:solidFill>
                <a:schemeClr val="bg1">
                  <a:lumMod val="50000"/>
                </a:schemeClr>
              </a:solidFill>
            </a:rPr>
            <a:t>Associative System</a:t>
          </a:r>
          <a:endParaRPr lang="en-GB" dirty="0">
            <a:solidFill>
              <a:schemeClr val="bg1">
                <a:lumMod val="50000"/>
              </a:schemeClr>
            </a:solidFill>
          </a:endParaRPr>
        </a:p>
      </dgm:t>
    </dgm:pt>
    <dgm:pt modelId="{0762CD65-3C05-400A-B5DF-4821B9C84855}" type="parTrans" cxnId="{F5275809-0F2D-4FE4-8267-2DDFEF38969B}">
      <dgm:prSet/>
      <dgm:spPr/>
      <dgm:t>
        <a:bodyPr/>
        <a:lstStyle/>
        <a:p>
          <a:endParaRPr lang="en-GB">
            <a:solidFill>
              <a:schemeClr val="bg1">
                <a:lumMod val="50000"/>
              </a:schemeClr>
            </a:solidFill>
          </a:endParaRPr>
        </a:p>
      </dgm:t>
    </dgm:pt>
    <dgm:pt modelId="{CE68D798-DCED-4924-8323-CE5A38C87066}" type="sibTrans" cxnId="{F5275809-0F2D-4FE4-8267-2DDFEF38969B}">
      <dgm:prSet/>
      <dgm:spPr/>
      <dgm:t>
        <a:bodyPr/>
        <a:lstStyle/>
        <a:p>
          <a:endParaRPr lang="en-GB">
            <a:solidFill>
              <a:schemeClr val="bg1">
                <a:lumMod val="50000"/>
              </a:schemeClr>
            </a:solidFill>
          </a:endParaRPr>
        </a:p>
      </dgm:t>
    </dgm:pt>
    <dgm:pt modelId="{7F485FC0-4C0A-4766-BBED-C24AE450AF2A}">
      <dgm:prSet phldrT="[Text]"/>
      <dgm:spPr>
        <a:ln>
          <a:solidFill>
            <a:schemeClr val="tx1">
              <a:alpha val="90000"/>
            </a:schemeClr>
          </a:solidFill>
        </a:ln>
      </dgm:spPr>
      <dgm:t>
        <a:bodyPr/>
        <a:lstStyle/>
        <a:p>
          <a:r>
            <a:rPr lang="en-GB" dirty="0">
              <a:solidFill>
                <a:schemeClr val="bg1">
                  <a:lumMod val="50000"/>
                </a:schemeClr>
              </a:solidFill>
            </a:rPr>
            <a:t>Responsible for </a:t>
          </a:r>
          <a:r>
            <a:rPr lang="en-GB" b="1" dirty="0">
              <a:solidFill>
                <a:schemeClr val="bg1">
                  <a:lumMod val="50000"/>
                </a:schemeClr>
              </a:solidFill>
            </a:rPr>
            <a:t>implicit attitudes</a:t>
          </a:r>
          <a:r>
            <a:rPr lang="en-GB" dirty="0">
              <a:solidFill>
                <a:schemeClr val="bg1">
                  <a:lumMod val="50000"/>
                </a:schemeClr>
              </a:solidFill>
            </a:rPr>
            <a:t>.</a:t>
          </a:r>
        </a:p>
      </dgm:t>
    </dgm:pt>
    <dgm:pt modelId="{DC976E97-5B28-4742-91ED-2417ECC96BF9}" type="parTrans" cxnId="{8F160036-94CA-4421-9C45-EAB0CA8E61B8}">
      <dgm:prSet/>
      <dgm:spPr/>
      <dgm:t>
        <a:bodyPr/>
        <a:lstStyle/>
        <a:p>
          <a:endParaRPr lang="en-GB">
            <a:solidFill>
              <a:schemeClr val="bg1">
                <a:lumMod val="50000"/>
              </a:schemeClr>
            </a:solidFill>
          </a:endParaRPr>
        </a:p>
      </dgm:t>
    </dgm:pt>
    <dgm:pt modelId="{EDC9EE13-7301-4BF7-B350-F493243D5EFE}" type="sibTrans" cxnId="{8F160036-94CA-4421-9C45-EAB0CA8E61B8}">
      <dgm:prSet/>
      <dgm:spPr/>
      <dgm:t>
        <a:bodyPr/>
        <a:lstStyle/>
        <a:p>
          <a:endParaRPr lang="en-GB">
            <a:solidFill>
              <a:schemeClr val="bg1">
                <a:lumMod val="50000"/>
              </a:schemeClr>
            </a:solidFill>
          </a:endParaRPr>
        </a:p>
      </dgm:t>
    </dgm:pt>
    <dgm:pt modelId="{41A3226B-F65D-4D95-AB2C-36FEBB56AC97}">
      <dgm:prSet phldrT="[Text]"/>
      <dgm:spPr>
        <a:ln>
          <a:solidFill>
            <a:schemeClr val="tx1"/>
          </a:solidFill>
        </a:ln>
      </dgm:spPr>
      <dgm:t>
        <a:bodyPr/>
        <a:lstStyle/>
        <a:p>
          <a:r>
            <a:rPr lang="en-GB" b="1" dirty="0">
              <a:solidFill>
                <a:schemeClr val="bg1">
                  <a:lumMod val="50000"/>
                </a:schemeClr>
              </a:solidFill>
            </a:rPr>
            <a:t>Propositional System</a:t>
          </a:r>
          <a:endParaRPr lang="en-GB" dirty="0">
            <a:solidFill>
              <a:schemeClr val="bg1">
                <a:lumMod val="50000"/>
              </a:schemeClr>
            </a:solidFill>
          </a:endParaRPr>
        </a:p>
      </dgm:t>
    </dgm:pt>
    <dgm:pt modelId="{2B404673-1A26-4AC3-BF0E-2793E8A15FAB}" type="parTrans" cxnId="{FFB212F5-9485-483E-99B4-EA4B2FA91A77}">
      <dgm:prSet/>
      <dgm:spPr/>
      <dgm:t>
        <a:bodyPr/>
        <a:lstStyle/>
        <a:p>
          <a:endParaRPr lang="en-GB">
            <a:solidFill>
              <a:schemeClr val="bg1">
                <a:lumMod val="50000"/>
              </a:schemeClr>
            </a:solidFill>
          </a:endParaRPr>
        </a:p>
      </dgm:t>
    </dgm:pt>
    <dgm:pt modelId="{9A42DF3E-B79D-41FF-A8C9-D4F4FD15745C}" type="sibTrans" cxnId="{FFB212F5-9485-483E-99B4-EA4B2FA91A77}">
      <dgm:prSet/>
      <dgm:spPr/>
      <dgm:t>
        <a:bodyPr/>
        <a:lstStyle/>
        <a:p>
          <a:endParaRPr lang="en-GB">
            <a:solidFill>
              <a:schemeClr val="bg1">
                <a:lumMod val="50000"/>
              </a:schemeClr>
            </a:solidFill>
          </a:endParaRPr>
        </a:p>
      </dgm:t>
    </dgm:pt>
    <dgm:pt modelId="{B5D9D614-A9D2-47E0-BF5C-EA9DB68E5933}">
      <dgm:prSet phldrT="[Text]"/>
      <dgm:spPr>
        <a:ln>
          <a:solidFill>
            <a:schemeClr val="tx1">
              <a:alpha val="90000"/>
            </a:schemeClr>
          </a:solidFill>
        </a:ln>
      </dgm:spPr>
      <dgm:t>
        <a:bodyPr/>
        <a:lstStyle/>
        <a:p>
          <a:r>
            <a:rPr lang="en-GB" dirty="0">
              <a:solidFill>
                <a:schemeClr val="bg1">
                  <a:lumMod val="50000"/>
                </a:schemeClr>
              </a:solidFill>
            </a:rPr>
            <a:t>Responsible for </a:t>
          </a:r>
          <a:r>
            <a:rPr lang="en-GB" b="1" dirty="0">
              <a:solidFill>
                <a:schemeClr val="bg1">
                  <a:lumMod val="50000"/>
                </a:schemeClr>
              </a:solidFill>
            </a:rPr>
            <a:t>explicit attitudes</a:t>
          </a:r>
          <a:r>
            <a:rPr lang="en-GB" dirty="0">
              <a:solidFill>
                <a:schemeClr val="bg1">
                  <a:lumMod val="50000"/>
                </a:schemeClr>
              </a:solidFill>
            </a:rPr>
            <a:t>.</a:t>
          </a:r>
        </a:p>
      </dgm:t>
    </dgm:pt>
    <dgm:pt modelId="{049FAD9C-2769-49D2-8146-0354AE798A83}" type="parTrans" cxnId="{74F57DB8-D7F8-4383-9376-8845B335EC74}">
      <dgm:prSet/>
      <dgm:spPr/>
      <dgm:t>
        <a:bodyPr/>
        <a:lstStyle/>
        <a:p>
          <a:endParaRPr lang="en-GB">
            <a:solidFill>
              <a:schemeClr val="bg1">
                <a:lumMod val="50000"/>
              </a:schemeClr>
            </a:solidFill>
          </a:endParaRPr>
        </a:p>
      </dgm:t>
    </dgm:pt>
    <dgm:pt modelId="{1E5E2EAE-43AF-4700-B343-D639DAF68252}" type="sibTrans" cxnId="{74F57DB8-D7F8-4383-9376-8845B335EC74}">
      <dgm:prSet/>
      <dgm:spPr/>
      <dgm:t>
        <a:bodyPr/>
        <a:lstStyle/>
        <a:p>
          <a:endParaRPr lang="en-GB">
            <a:solidFill>
              <a:schemeClr val="bg1">
                <a:lumMod val="50000"/>
              </a:schemeClr>
            </a:solidFill>
          </a:endParaRPr>
        </a:p>
      </dgm:t>
    </dgm:pt>
    <dgm:pt modelId="{64992B59-C8EA-47FF-B84F-00C9E7FF29FA}" type="pres">
      <dgm:prSet presAssocID="{1FA5C6B1-8279-4F81-B632-67CC1BCAF840}" presName="Name0" presStyleCnt="0">
        <dgm:presLayoutVars>
          <dgm:dir/>
          <dgm:animLvl val="lvl"/>
          <dgm:resizeHandles val="exact"/>
        </dgm:presLayoutVars>
      </dgm:prSet>
      <dgm:spPr/>
    </dgm:pt>
    <dgm:pt modelId="{AE5CB396-2FF3-420E-955E-FF908605D7DF}" type="pres">
      <dgm:prSet presAssocID="{84657DDA-EFBE-48D1-9E0E-928590D35079}" presName="composite" presStyleCnt="0"/>
      <dgm:spPr/>
    </dgm:pt>
    <dgm:pt modelId="{10546F6D-36DC-4701-B595-F54E56C5BC3C}" type="pres">
      <dgm:prSet presAssocID="{84657DDA-EFBE-48D1-9E0E-928590D35079}" presName="parTx" presStyleLbl="alignNode1" presStyleIdx="0" presStyleCnt="2">
        <dgm:presLayoutVars>
          <dgm:chMax val="0"/>
          <dgm:chPref val="0"/>
          <dgm:bulletEnabled val="1"/>
        </dgm:presLayoutVars>
      </dgm:prSet>
      <dgm:spPr/>
    </dgm:pt>
    <dgm:pt modelId="{E3655ACA-66A0-4524-88D4-3F4F41D98570}" type="pres">
      <dgm:prSet presAssocID="{84657DDA-EFBE-48D1-9E0E-928590D35079}" presName="desTx" presStyleLbl="alignAccFollowNode1" presStyleIdx="0" presStyleCnt="2">
        <dgm:presLayoutVars>
          <dgm:bulletEnabled val="1"/>
        </dgm:presLayoutVars>
      </dgm:prSet>
      <dgm:spPr/>
    </dgm:pt>
    <dgm:pt modelId="{646A5365-040C-4C8B-A48A-D8EEADB49087}" type="pres">
      <dgm:prSet presAssocID="{CE68D798-DCED-4924-8323-CE5A38C87066}" presName="space" presStyleCnt="0"/>
      <dgm:spPr/>
    </dgm:pt>
    <dgm:pt modelId="{36B3A764-EDD6-4460-A048-FDE264E87D96}" type="pres">
      <dgm:prSet presAssocID="{41A3226B-F65D-4D95-AB2C-36FEBB56AC97}" presName="composite" presStyleCnt="0"/>
      <dgm:spPr/>
    </dgm:pt>
    <dgm:pt modelId="{820EB705-740D-4F1C-8E86-6F27BE2A56DA}" type="pres">
      <dgm:prSet presAssocID="{41A3226B-F65D-4D95-AB2C-36FEBB56AC97}" presName="parTx" presStyleLbl="alignNode1" presStyleIdx="1" presStyleCnt="2">
        <dgm:presLayoutVars>
          <dgm:chMax val="0"/>
          <dgm:chPref val="0"/>
          <dgm:bulletEnabled val="1"/>
        </dgm:presLayoutVars>
      </dgm:prSet>
      <dgm:spPr/>
    </dgm:pt>
    <dgm:pt modelId="{15FA535D-11CE-43F7-B069-A253B7A9EB85}" type="pres">
      <dgm:prSet presAssocID="{41A3226B-F65D-4D95-AB2C-36FEBB56AC97}" presName="desTx" presStyleLbl="alignAccFollowNode1" presStyleIdx="1" presStyleCnt="2">
        <dgm:presLayoutVars>
          <dgm:bulletEnabled val="1"/>
        </dgm:presLayoutVars>
      </dgm:prSet>
      <dgm:spPr/>
    </dgm:pt>
  </dgm:ptLst>
  <dgm:cxnLst>
    <dgm:cxn modelId="{BF757608-6805-476A-BDB2-B6A2A43A59A1}" type="presOf" srcId="{41A3226B-F65D-4D95-AB2C-36FEBB56AC97}" destId="{820EB705-740D-4F1C-8E86-6F27BE2A56DA}" srcOrd="0" destOrd="0" presId="urn:microsoft.com/office/officeart/2005/8/layout/hList1"/>
    <dgm:cxn modelId="{F5275809-0F2D-4FE4-8267-2DDFEF38969B}" srcId="{1FA5C6B1-8279-4F81-B632-67CC1BCAF840}" destId="{84657DDA-EFBE-48D1-9E0E-928590D35079}" srcOrd="0" destOrd="0" parTransId="{0762CD65-3C05-400A-B5DF-4821B9C84855}" sibTransId="{CE68D798-DCED-4924-8323-CE5A38C87066}"/>
    <dgm:cxn modelId="{EDBE090F-4954-4C8E-8EF0-B241F7ABCC44}" type="presOf" srcId="{84657DDA-EFBE-48D1-9E0E-928590D35079}" destId="{10546F6D-36DC-4701-B595-F54E56C5BC3C}" srcOrd="0" destOrd="0" presId="urn:microsoft.com/office/officeart/2005/8/layout/hList1"/>
    <dgm:cxn modelId="{A6CDDB2B-3854-431E-B4C7-E3B062D1B69E}" type="presOf" srcId="{7F485FC0-4C0A-4766-BBED-C24AE450AF2A}" destId="{E3655ACA-66A0-4524-88D4-3F4F41D98570}" srcOrd="0" destOrd="0" presId="urn:microsoft.com/office/officeart/2005/8/layout/hList1"/>
    <dgm:cxn modelId="{8F160036-94CA-4421-9C45-EAB0CA8E61B8}" srcId="{84657DDA-EFBE-48D1-9E0E-928590D35079}" destId="{7F485FC0-4C0A-4766-BBED-C24AE450AF2A}" srcOrd="0" destOrd="0" parTransId="{DC976E97-5B28-4742-91ED-2417ECC96BF9}" sibTransId="{EDC9EE13-7301-4BF7-B350-F493243D5EFE}"/>
    <dgm:cxn modelId="{2AD10FAA-A136-437D-AD37-AE591FADCE11}" type="presOf" srcId="{B5D9D614-A9D2-47E0-BF5C-EA9DB68E5933}" destId="{15FA535D-11CE-43F7-B069-A253B7A9EB85}" srcOrd="0" destOrd="0" presId="urn:microsoft.com/office/officeart/2005/8/layout/hList1"/>
    <dgm:cxn modelId="{74F57DB8-D7F8-4383-9376-8845B335EC74}" srcId="{41A3226B-F65D-4D95-AB2C-36FEBB56AC97}" destId="{B5D9D614-A9D2-47E0-BF5C-EA9DB68E5933}" srcOrd="0" destOrd="0" parTransId="{049FAD9C-2769-49D2-8146-0354AE798A83}" sibTransId="{1E5E2EAE-43AF-4700-B343-D639DAF68252}"/>
    <dgm:cxn modelId="{133D16CE-AC3A-4C95-ADCE-1F7299E8AD10}" type="presOf" srcId="{1FA5C6B1-8279-4F81-B632-67CC1BCAF840}" destId="{64992B59-C8EA-47FF-B84F-00C9E7FF29FA}" srcOrd="0" destOrd="0" presId="urn:microsoft.com/office/officeart/2005/8/layout/hList1"/>
    <dgm:cxn modelId="{FFB212F5-9485-483E-99B4-EA4B2FA91A77}" srcId="{1FA5C6B1-8279-4F81-B632-67CC1BCAF840}" destId="{41A3226B-F65D-4D95-AB2C-36FEBB56AC97}" srcOrd="1" destOrd="0" parTransId="{2B404673-1A26-4AC3-BF0E-2793E8A15FAB}" sibTransId="{9A42DF3E-B79D-41FF-A8C9-D4F4FD15745C}"/>
    <dgm:cxn modelId="{199F345E-86EB-4773-9D65-2279C7F8B725}" type="presParOf" srcId="{64992B59-C8EA-47FF-B84F-00C9E7FF29FA}" destId="{AE5CB396-2FF3-420E-955E-FF908605D7DF}" srcOrd="0" destOrd="0" presId="urn:microsoft.com/office/officeart/2005/8/layout/hList1"/>
    <dgm:cxn modelId="{29D51FE0-76B0-47EB-96C7-ED69BA6E0E3B}" type="presParOf" srcId="{AE5CB396-2FF3-420E-955E-FF908605D7DF}" destId="{10546F6D-36DC-4701-B595-F54E56C5BC3C}" srcOrd="0" destOrd="0" presId="urn:microsoft.com/office/officeart/2005/8/layout/hList1"/>
    <dgm:cxn modelId="{87B201AE-0CB9-4319-BB7D-A638926E4EF6}" type="presParOf" srcId="{AE5CB396-2FF3-420E-955E-FF908605D7DF}" destId="{E3655ACA-66A0-4524-88D4-3F4F41D98570}" srcOrd="1" destOrd="0" presId="urn:microsoft.com/office/officeart/2005/8/layout/hList1"/>
    <dgm:cxn modelId="{57E9C7F9-9DFE-45FE-8C4C-ED11BC7EDBD1}" type="presParOf" srcId="{64992B59-C8EA-47FF-B84F-00C9E7FF29FA}" destId="{646A5365-040C-4C8B-A48A-D8EEADB49087}" srcOrd="1" destOrd="0" presId="urn:microsoft.com/office/officeart/2005/8/layout/hList1"/>
    <dgm:cxn modelId="{2D1FECFA-E82E-42FC-B95C-86837C247BC0}" type="presParOf" srcId="{64992B59-C8EA-47FF-B84F-00C9E7FF29FA}" destId="{36B3A764-EDD6-4460-A048-FDE264E87D96}" srcOrd="2" destOrd="0" presId="urn:microsoft.com/office/officeart/2005/8/layout/hList1"/>
    <dgm:cxn modelId="{C93A92B1-7629-4FA0-B0A7-18F76B21982C}" type="presParOf" srcId="{36B3A764-EDD6-4460-A048-FDE264E87D96}" destId="{820EB705-740D-4F1C-8E86-6F27BE2A56DA}" srcOrd="0" destOrd="0" presId="urn:microsoft.com/office/officeart/2005/8/layout/hList1"/>
    <dgm:cxn modelId="{4D1B5CE8-E929-4E57-85B1-277E55A5629A}" type="presParOf" srcId="{36B3A764-EDD6-4460-A048-FDE264E87D96}" destId="{15FA535D-11CE-43F7-B069-A253B7A9EB85}" srcOrd="1" destOrd="0" presId="urn:microsoft.com/office/officeart/2005/8/layout/hList1"/>
  </dgm:cxnLst>
  <dgm:bg/>
  <dgm:whole>
    <a:ln w="9525">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C2549-1DC9-4FCE-A293-9E24F4C4A983}">
      <dsp:nvSpPr>
        <dsp:cNvPr id="0" name=""/>
        <dsp:cNvSpPr/>
      </dsp:nvSpPr>
      <dsp:spPr>
        <a:xfrm>
          <a:off x="38" y="236588"/>
          <a:ext cx="3730131" cy="897772"/>
        </a:xfrm>
        <a:prstGeom prst="rect">
          <a:avLst/>
        </a:prstGeom>
        <a:solidFill>
          <a:schemeClr val="accent1">
            <a:hueOff val="0"/>
            <a:satOff val="0"/>
            <a:lumOff val="0"/>
            <a:alphaOff val="0"/>
          </a:schemeClr>
        </a:solidFill>
        <a:ln w="6350" cap="flat" cmpd="sng" algn="ctr">
          <a:solidFill>
            <a:schemeClr val="tx1"/>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dirty="0"/>
            <a:t>Explicit Prejudice </a:t>
          </a:r>
        </a:p>
      </dsp:txBody>
      <dsp:txXfrm>
        <a:off x="38" y="236588"/>
        <a:ext cx="3730131" cy="897772"/>
      </dsp:txXfrm>
    </dsp:sp>
    <dsp:sp modelId="{EC6F48A8-C940-49FE-915D-A916417E282C}">
      <dsp:nvSpPr>
        <dsp:cNvPr id="0" name=""/>
        <dsp:cNvSpPr/>
      </dsp:nvSpPr>
      <dsp:spPr>
        <a:xfrm>
          <a:off x="38" y="1051536"/>
          <a:ext cx="3730131" cy="2679120"/>
        </a:xfrm>
        <a:prstGeom prst="rect">
          <a:avLst/>
        </a:prstGeom>
        <a:solidFill>
          <a:schemeClr val="accent1">
            <a:alpha val="90000"/>
            <a:tint val="40000"/>
            <a:hueOff val="0"/>
            <a:satOff val="0"/>
            <a:lumOff val="0"/>
            <a:alphaOff val="0"/>
          </a:schemeClr>
        </a:solidFill>
        <a:ln w="6350"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SzPts val="1100"/>
            <a:buFont typeface="Arial" panose="020B0604020202020204" pitchFamily="34" charset="0"/>
            <a:buChar char="•"/>
          </a:pPr>
          <a:endParaRPr lang="en-GB" sz="1400" kern="1200" dirty="0"/>
        </a:p>
        <a:p>
          <a:pPr marL="114300" lvl="1" indent="-114300" algn="l" defTabSz="622300">
            <a:lnSpc>
              <a:spcPct val="90000"/>
            </a:lnSpc>
            <a:spcBef>
              <a:spcPct val="0"/>
            </a:spcBef>
            <a:spcAft>
              <a:spcPct val="15000"/>
            </a:spcAft>
            <a:buSzPts val="1100"/>
            <a:buFont typeface="Arial" panose="020B0604020202020204" pitchFamily="34" charset="0"/>
            <a:buChar char="•"/>
          </a:pPr>
          <a:r>
            <a:rPr lang="en-GB" sz="1400" kern="1200" dirty="0"/>
            <a:t>Conscious, deliberate, and often expressed openly.</a:t>
          </a:r>
        </a:p>
        <a:p>
          <a:pPr marL="114300" lvl="1" indent="-114300" algn="l" defTabSz="622300">
            <a:lnSpc>
              <a:spcPct val="90000"/>
            </a:lnSpc>
            <a:spcBef>
              <a:spcPct val="0"/>
            </a:spcBef>
            <a:spcAft>
              <a:spcPct val="15000"/>
            </a:spcAft>
            <a:buChar char="•"/>
          </a:pPr>
          <a:endParaRPr lang="en-GB" sz="1400" kern="1200" dirty="0"/>
        </a:p>
        <a:p>
          <a:pPr marL="228600" lvl="2" indent="-114300" algn="l" defTabSz="622300">
            <a:lnSpc>
              <a:spcPct val="90000"/>
            </a:lnSpc>
            <a:spcBef>
              <a:spcPct val="0"/>
            </a:spcBef>
            <a:spcAft>
              <a:spcPct val="15000"/>
            </a:spcAft>
            <a:buChar char="•"/>
          </a:pPr>
          <a:r>
            <a:rPr lang="en-GB" sz="1400" kern="1200" dirty="0"/>
            <a:t>Often shaped by ideology, social norms, or personal values.</a:t>
          </a:r>
        </a:p>
        <a:p>
          <a:pPr marL="114300" lvl="1" indent="-114300" algn="l" defTabSz="622300">
            <a:lnSpc>
              <a:spcPct val="90000"/>
            </a:lnSpc>
            <a:spcBef>
              <a:spcPct val="0"/>
            </a:spcBef>
            <a:spcAft>
              <a:spcPct val="15000"/>
            </a:spcAft>
            <a:buChar char="•"/>
          </a:pPr>
          <a:endParaRPr lang="en-GB" sz="1400" kern="1200" dirty="0"/>
        </a:p>
        <a:p>
          <a:pPr marL="228600" lvl="2" indent="-114300" algn="l" defTabSz="622300">
            <a:lnSpc>
              <a:spcPct val="90000"/>
            </a:lnSpc>
            <a:spcBef>
              <a:spcPct val="0"/>
            </a:spcBef>
            <a:spcAft>
              <a:spcPct val="15000"/>
            </a:spcAft>
            <a:buChar char="•"/>
          </a:pPr>
          <a:r>
            <a:rPr lang="en-GB" sz="1400" kern="1200" dirty="0"/>
            <a:t>Measured using self-report questionnaires, interviews/focus groups </a:t>
          </a:r>
        </a:p>
        <a:p>
          <a:pPr marL="114300" lvl="1" indent="-114300" algn="l" defTabSz="622300">
            <a:lnSpc>
              <a:spcPct val="90000"/>
            </a:lnSpc>
            <a:spcBef>
              <a:spcPct val="0"/>
            </a:spcBef>
            <a:spcAft>
              <a:spcPct val="15000"/>
            </a:spcAft>
            <a:buChar char="•"/>
          </a:pPr>
          <a:endParaRPr lang="en-GB" sz="1400" kern="1200" dirty="0"/>
        </a:p>
        <a:p>
          <a:pPr marL="228600" lvl="2" indent="-114300" algn="l" defTabSz="622300">
            <a:lnSpc>
              <a:spcPct val="90000"/>
            </a:lnSpc>
            <a:spcBef>
              <a:spcPct val="0"/>
            </a:spcBef>
            <a:spcAft>
              <a:spcPct val="15000"/>
            </a:spcAft>
            <a:buChar char="•"/>
          </a:pPr>
          <a:r>
            <a:rPr lang="en-GB" sz="1400" kern="1200" dirty="0"/>
            <a:t>Issues: Social Desirability Bias and subject to shifts in societal norms​</a:t>
          </a:r>
        </a:p>
      </dsp:txBody>
      <dsp:txXfrm>
        <a:off x="38" y="1051536"/>
        <a:ext cx="3730131" cy="2679120"/>
      </dsp:txXfrm>
    </dsp:sp>
    <dsp:sp modelId="{861AEFCE-B62D-458E-86BD-3FEFB3D9073F}">
      <dsp:nvSpPr>
        <dsp:cNvPr id="0" name=""/>
        <dsp:cNvSpPr/>
      </dsp:nvSpPr>
      <dsp:spPr>
        <a:xfrm>
          <a:off x="4252389" y="236588"/>
          <a:ext cx="3730131" cy="897772"/>
        </a:xfrm>
        <a:prstGeom prst="rect">
          <a:avLst/>
        </a:prstGeom>
        <a:solidFill>
          <a:schemeClr val="accent1">
            <a:hueOff val="0"/>
            <a:satOff val="0"/>
            <a:lumOff val="0"/>
            <a:alphaOff val="0"/>
          </a:schemeClr>
        </a:solidFill>
        <a:ln w="6350" cap="flat" cmpd="sng" algn="ctr">
          <a:solidFill>
            <a:scrgbClr r="0" g="0" b="0"/>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dirty="0"/>
            <a:t>Implicit Prejudice</a:t>
          </a:r>
        </a:p>
      </dsp:txBody>
      <dsp:txXfrm>
        <a:off x="4252389" y="236588"/>
        <a:ext cx="3730131" cy="897772"/>
      </dsp:txXfrm>
    </dsp:sp>
    <dsp:sp modelId="{684E00BB-17F6-4A23-91B5-F8D5CAB02982}">
      <dsp:nvSpPr>
        <dsp:cNvPr id="0" name=""/>
        <dsp:cNvSpPr/>
      </dsp:nvSpPr>
      <dsp:spPr>
        <a:xfrm>
          <a:off x="4252389" y="1051536"/>
          <a:ext cx="3730131" cy="2679120"/>
        </a:xfrm>
        <a:prstGeom prst="rect">
          <a:avLst/>
        </a:prstGeom>
        <a:solidFill>
          <a:schemeClr val="accent1">
            <a:alpha val="90000"/>
            <a:tint val="40000"/>
            <a:hueOff val="0"/>
            <a:satOff val="0"/>
            <a:lumOff val="0"/>
            <a:alphaOff val="0"/>
          </a:schemeClr>
        </a:solidFill>
        <a:ln w="6350"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SzPts val="1100"/>
            <a:buFont typeface="Arial" panose="020B0604020202020204" pitchFamily="34" charset="0"/>
            <a:buChar char="•"/>
          </a:pPr>
          <a:endParaRPr lang="en-GB" sz="1400" kern="1200" dirty="0"/>
        </a:p>
        <a:p>
          <a:pPr marL="114300" lvl="1" indent="-114300" algn="l" defTabSz="622300">
            <a:lnSpc>
              <a:spcPct val="90000"/>
            </a:lnSpc>
            <a:spcBef>
              <a:spcPct val="0"/>
            </a:spcBef>
            <a:spcAft>
              <a:spcPct val="15000"/>
            </a:spcAft>
            <a:buSzPts val="1100"/>
            <a:buFont typeface="Arial" panose="020B0604020202020204" pitchFamily="34" charset="0"/>
            <a:buChar char="•"/>
          </a:pPr>
          <a:r>
            <a:rPr lang="en-GB" sz="1400" kern="1200" dirty="0"/>
            <a:t>Unconscious, automatic, unintentional, stable </a:t>
          </a:r>
        </a:p>
        <a:p>
          <a:pPr marL="114300" lvl="1" indent="-114300" algn="l" defTabSz="622300">
            <a:lnSpc>
              <a:spcPct val="90000"/>
            </a:lnSpc>
            <a:spcBef>
              <a:spcPct val="0"/>
            </a:spcBef>
            <a:spcAft>
              <a:spcPct val="15000"/>
            </a:spcAft>
            <a:buChar char="•"/>
          </a:pPr>
          <a:endParaRPr lang="en-GB" sz="1400" kern="1200" dirty="0"/>
        </a:p>
        <a:p>
          <a:pPr marL="228600" lvl="2" indent="-114300" algn="l" defTabSz="622300">
            <a:lnSpc>
              <a:spcPct val="90000"/>
            </a:lnSpc>
            <a:spcBef>
              <a:spcPct val="0"/>
            </a:spcBef>
            <a:spcAft>
              <a:spcPct val="15000"/>
            </a:spcAft>
            <a:buChar char="•"/>
          </a:pPr>
          <a:r>
            <a:rPr lang="en-GB" sz="1400" kern="1200" dirty="0"/>
            <a:t>May contradict one’s explicit beliefs.</a:t>
          </a:r>
        </a:p>
        <a:p>
          <a:pPr marL="114300" lvl="1" indent="-114300" algn="l" defTabSz="622300">
            <a:lnSpc>
              <a:spcPct val="90000"/>
            </a:lnSpc>
            <a:spcBef>
              <a:spcPct val="0"/>
            </a:spcBef>
            <a:spcAft>
              <a:spcPct val="15000"/>
            </a:spcAft>
            <a:buChar char="•"/>
          </a:pPr>
          <a:endParaRPr lang="en-GB" sz="1400" kern="1200" dirty="0"/>
        </a:p>
        <a:p>
          <a:pPr marL="228600" lvl="2" indent="-114300" algn="l" defTabSz="622300">
            <a:lnSpc>
              <a:spcPct val="90000"/>
            </a:lnSpc>
            <a:spcBef>
              <a:spcPct val="0"/>
            </a:spcBef>
            <a:spcAft>
              <a:spcPct val="15000"/>
            </a:spcAft>
            <a:buChar char="•"/>
          </a:pPr>
          <a:r>
            <a:rPr lang="en-GB" sz="1400" kern="1200" dirty="0"/>
            <a:t>Measured using behavioural observations and cognitive tasks</a:t>
          </a:r>
        </a:p>
        <a:p>
          <a:pPr marL="114300" lvl="1" indent="-114300" algn="l" defTabSz="622300">
            <a:lnSpc>
              <a:spcPct val="90000"/>
            </a:lnSpc>
            <a:spcBef>
              <a:spcPct val="0"/>
            </a:spcBef>
            <a:spcAft>
              <a:spcPct val="15000"/>
            </a:spcAft>
            <a:buChar char="•"/>
          </a:pPr>
          <a:endParaRPr lang="en-GB" sz="1400" kern="1200" dirty="0"/>
        </a:p>
        <a:p>
          <a:pPr marL="228600" lvl="2" indent="-114300" algn="l" defTabSz="622300">
            <a:lnSpc>
              <a:spcPct val="90000"/>
            </a:lnSpc>
            <a:spcBef>
              <a:spcPct val="0"/>
            </a:spcBef>
            <a:spcAft>
              <a:spcPct val="15000"/>
            </a:spcAft>
            <a:buChar char="•"/>
          </a:pPr>
          <a:r>
            <a:rPr lang="en-GB" sz="1400" kern="1200" dirty="0"/>
            <a:t>Issues: what are you really measuring? Legitimate attitudes or culturally knowledge?  </a:t>
          </a:r>
        </a:p>
      </dsp:txBody>
      <dsp:txXfrm>
        <a:off x="4252389" y="1051536"/>
        <a:ext cx="3730131" cy="2679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B737E-8DFC-4065-B97F-7289324B3D6F}">
      <dsp:nvSpPr>
        <dsp:cNvPr id="0" name=""/>
        <dsp:cNvSpPr/>
      </dsp:nvSpPr>
      <dsp:spPr>
        <a:xfrm>
          <a:off x="868" y="1084986"/>
          <a:ext cx="3388497" cy="203309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solidFill>
                <a:schemeClr val="bg1">
                  <a:lumMod val="50000"/>
                </a:schemeClr>
              </a:solidFill>
            </a:rPr>
            <a:t>Automatic Activation of Stereotypes</a:t>
          </a:r>
        </a:p>
      </dsp:txBody>
      <dsp:txXfrm>
        <a:off x="868" y="1084986"/>
        <a:ext cx="3388497" cy="2033098"/>
      </dsp:txXfrm>
    </dsp:sp>
    <dsp:sp modelId="{73B1247D-36AB-48EF-94AA-D6FDAFE94316}">
      <dsp:nvSpPr>
        <dsp:cNvPr id="0" name=""/>
        <dsp:cNvSpPr/>
      </dsp:nvSpPr>
      <dsp:spPr>
        <a:xfrm>
          <a:off x="3728215" y="1084986"/>
          <a:ext cx="3388497" cy="203309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solidFill>
                <a:schemeClr val="bg1">
                  <a:lumMod val="50000"/>
                </a:schemeClr>
              </a:solidFill>
            </a:rPr>
            <a:t>Controlled Processing of Responses</a:t>
          </a:r>
        </a:p>
      </dsp:txBody>
      <dsp:txXfrm>
        <a:off x="3728215" y="1084986"/>
        <a:ext cx="3388497" cy="2033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B737E-8DFC-4065-B97F-7289324B3D6F}">
      <dsp:nvSpPr>
        <dsp:cNvPr id="0" name=""/>
        <dsp:cNvSpPr/>
      </dsp:nvSpPr>
      <dsp:spPr>
        <a:xfrm>
          <a:off x="0" y="927902"/>
          <a:ext cx="2684793" cy="161087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bg1">
                  <a:lumMod val="50000"/>
                </a:schemeClr>
              </a:solidFill>
            </a:rPr>
            <a:t>Automatic Attitude Activation</a:t>
          </a:r>
        </a:p>
      </dsp:txBody>
      <dsp:txXfrm>
        <a:off x="0" y="927902"/>
        <a:ext cx="2684793" cy="1610876"/>
      </dsp:txXfrm>
    </dsp:sp>
    <dsp:sp modelId="{73B1247D-36AB-48EF-94AA-D6FDAFE94316}">
      <dsp:nvSpPr>
        <dsp:cNvPr id="0" name=""/>
        <dsp:cNvSpPr/>
      </dsp:nvSpPr>
      <dsp:spPr>
        <a:xfrm>
          <a:off x="2953273" y="927902"/>
          <a:ext cx="2684793" cy="161087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bg1">
                  <a:lumMod val="50000"/>
                </a:schemeClr>
              </a:solidFill>
            </a:rPr>
            <a:t>Motivation</a:t>
          </a:r>
        </a:p>
      </dsp:txBody>
      <dsp:txXfrm>
        <a:off x="2953273" y="927902"/>
        <a:ext cx="2684793" cy="1610876"/>
      </dsp:txXfrm>
    </dsp:sp>
    <dsp:sp modelId="{9287711A-4433-44B9-B07C-CB985DAA12E2}">
      <dsp:nvSpPr>
        <dsp:cNvPr id="0" name=""/>
        <dsp:cNvSpPr/>
      </dsp:nvSpPr>
      <dsp:spPr>
        <a:xfrm>
          <a:off x="5906546" y="927902"/>
          <a:ext cx="2684793" cy="161087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solidFill>
                <a:schemeClr val="bg1">
                  <a:lumMod val="50000"/>
                </a:schemeClr>
              </a:solidFill>
            </a:rPr>
            <a:t>Opportunity</a:t>
          </a:r>
          <a:endParaRPr lang="en-GB" sz="3300" kern="1200">
            <a:solidFill>
              <a:schemeClr val="bg1">
                <a:lumMod val="50000"/>
              </a:schemeClr>
            </a:solidFill>
          </a:endParaRPr>
        </a:p>
      </dsp:txBody>
      <dsp:txXfrm>
        <a:off x="5906546" y="927902"/>
        <a:ext cx="2684793" cy="16108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46F6D-36DC-4701-B595-F54E56C5BC3C}">
      <dsp:nvSpPr>
        <dsp:cNvPr id="0" name=""/>
        <dsp:cNvSpPr/>
      </dsp:nvSpPr>
      <dsp:spPr>
        <a:xfrm>
          <a:off x="29" y="752687"/>
          <a:ext cx="2848570" cy="1006328"/>
        </a:xfrm>
        <a:prstGeom prst="rect">
          <a:avLst/>
        </a:prstGeom>
        <a:solidFill>
          <a:schemeClr val="accent1">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GB" sz="2900" b="1" kern="1200" dirty="0">
              <a:solidFill>
                <a:schemeClr val="bg1">
                  <a:lumMod val="50000"/>
                </a:schemeClr>
              </a:solidFill>
            </a:rPr>
            <a:t>Associative System</a:t>
          </a:r>
          <a:endParaRPr lang="en-GB" sz="2900" kern="1200" dirty="0">
            <a:solidFill>
              <a:schemeClr val="bg1">
                <a:lumMod val="50000"/>
              </a:schemeClr>
            </a:solidFill>
          </a:endParaRPr>
        </a:p>
      </dsp:txBody>
      <dsp:txXfrm>
        <a:off x="29" y="752687"/>
        <a:ext cx="2848570" cy="1006328"/>
      </dsp:txXfrm>
    </dsp:sp>
    <dsp:sp modelId="{E3655ACA-66A0-4524-88D4-3F4F41D98570}">
      <dsp:nvSpPr>
        <dsp:cNvPr id="0" name=""/>
        <dsp:cNvSpPr/>
      </dsp:nvSpPr>
      <dsp:spPr>
        <a:xfrm>
          <a:off x="29" y="1759015"/>
          <a:ext cx="2848570" cy="1552297"/>
        </a:xfrm>
        <a:prstGeom prst="rect">
          <a:avLst/>
        </a:prstGeom>
        <a:solidFill>
          <a:schemeClr val="accent1">
            <a:alpha val="90000"/>
            <a:tint val="40000"/>
            <a:hueOff val="0"/>
            <a:satOff val="0"/>
            <a:lumOff val="0"/>
            <a:alphaOff val="0"/>
          </a:schemeClr>
        </a:solidFill>
        <a:ln w="25400"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GB" sz="2900" kern="1200" dirty="0">
              <a:solidFill>
                <a:schemeClr val="bg1">
                  <a:lumMod val="50000"/>
                </a:schemeClr>
              </a:solidFill>
            </a:rPr>
            <a:t>Responsible for </a:t>
          </a:r>
          <a:r>
            <a:rPr lang="en-GB" sz="2900" b="1" kern="1200" dirty="0">
              <a:solidFill>
                <a:schemeClr val="bg1">
                  <a:lumMod val="50000"/>
                </a:schemeClr>
              </a:solidFill>
            </a:rPr>
            <a:t>implicit attitudes</a:t>
          </a:r>
          <a:r>
            <a:rPr lang="en-GB" sz="2900" kern="1200" dirty="0">
              <a:solidFill>
                <a:schemeClr val="bg1">
                  <a:lumMod val="50000"/>
                </a:schemeClr>
              </a:solidFill>
            </a:rPr>
            <a:t>.</a:t>
          </a:r>
        </a:p>
      </dsp:txBody>
      <dsp:txXfrm>
        <a:off x="29" y="1759015"/>
        <a:ext cx="2848570" cy="1552297"/>
      </dsp:txXfrm>
    </dsp:sp>
    <dsp:sp modelId="{820EB705-740D-4F1C-8E86-6F27BE2A56DA}">
      <dsp:nvSpPr>
        <dsp:cNvPr id="0" name=""/>
        <dsp:cNvSpPr/>
      </dsp:nvSpPr>
      <dsp:spPr>
        <a:xfrm>
          <a:off x="3247399" y="752687"/>
          <a:ext cx="2848570" cy="1006328"/>
        </a:xfrm>
        <a:prstGeom prst="rect">
          <a:avLst/>
        </a:prstGeom>
        <a:solidFill>
          <a:schemeClr val="accent1">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GB" sz="2900" b="1" kern="1200" dirty="0">
              <a:solidFill>
                <a:schemeClr val="bg1">
                  <a:lumMod val="50000"/>
                </a:schemeClr>
              </a:solidFill>
            </a:rPr>
            <a:t>Propositional System</a:t>
          </a:r>
          <a:endParaRPr lang="en-GB" sz="2900" kern="1200" dirty="0">
            <a:solidFill>
              <a:schemeClr val="bg1">
                <a:lumMod val="50000"/>
              </a:schemeClr>
            </a:solidFill>
          </a:endParaRPr>
        </a:p>
      </dsp:txBody>
      <dsp:txXfrm>
        <a:off x="3247399" y="752687"/>
        <a:ext cx="2848570" cy="1006328"/>
      </dsp:txXfrm>
    </dsp:sp>
    <dsp:sp modelId="{15FA535D-11CE-43F7-B069-A253B7A9EB85}">
      <dsp:nvSpPr>
        <dsp:cNvPr id="0" name=""/>
        <dsp:cNvSpPr/>
      </dsp:nvSpPr>
      <dsp:spPr>
        <a:xfrm>
          <a:off x="3247399" y="1759015"/>
          <a:ext cx="2848570" cy="1552297"/>
        </a:xfrm>
        <a:prstGeom prst="rect">
          <a:avLst/>
        </a:prstGeom>
        <a:solidFill>
          <a:schemeClr val="accent1">
            <a:alpha val="90000"/>
            <a:tint val="40000"/>
            <a:hueOff val="0"/>
            <a:satOff val="0"/>
            <a:lumOff val="0"/>
            <a:alphaOff val="0"/>
          </a:schemeClr>
        </a:solidFill>
        <a:ln w="25400"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GB" sz="2900" kern="1200" dirty="0">
              <a:solidFill>
                <a:schemeClr val="bg1">
                  <a:lumMod val="50000"/>
                </a:schemeClr>
              </a:solidFill>
            </a:rPr>
            <a:t>Responsible for </a:t>
          </a:r>
          <a:r>
            <a:rPr lang="en-GB" sz="2900" b="1" kern="1200" dirty="0">
              <a:solidFill>
                <a:schemeClr val="bg1">
                  <a:lumMod val="50000"/>
                </a:schemeClr>
              </a:solidFill>
            </a:rPr>
            <a:t>explicit attitudes</a:t>
          </a:r>
          <a:r>
            <a:rPr lang="en-GB" sz="2900" kern="1200" dirty="0">
              <a:solidFill>
                <a:schemeClr val="bg1">
                  <a:lumMod val="50000"/>
                </a:schemeClr>
              </a:solidFill>
            </a:rPr>
            <a:t>.</a:t>
          </a:r>
        </a:p>
      </dsp:txBody>
      <dsp:txXfrm>
        <a:off x="3247399" y="1759015"/>
        <a:ext cx="2848570" cy="155229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6"/>
        <p:cNvGrpSpPr/>
        <p:nvPr/>
      </p:nvGrpSpPr>
      <p:grpSpPr>
        <a:xfrm>
          <a:off x="0" y="0"/>
          <a:ext cx="0" cy="0"/>
          <a:chOff x="0" y="0"/>
          <a:chExt cx="0" cy="0"/>
        </a:xfrm>
      </p:grpSpPr>
      <p:sp>
        <p:nvSpPr>
          <p:cNvPr id="737" name="Google Shape;737;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8" name="Google Shape;738;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gead6129809_1_217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3" name="Google Shape;573;gead6129809_1_217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g124dc3920de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1" name="Google Shape;621;g124dc3920de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9"/>
        <p:cNvGrpSpPr/>
        <p:nvPr/>
      </p:nvGrpSpPr>
      <p:grpSpPr>
        <a:xfrm>
          <a:off x="0" y="0"/>
          <a:ext cx="0" cy="0"/>
          <a:chOff x="0" y="0"/>
          <a:chExt cx="0" cy="0"/>
        </a:xfrm>
      </p:grpSpPr>
      <p:sp>
        <p:nvSpPr>
          <p:cNvPr id="610" name="Google Shape;610;gead6129809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1" name="Google Shape;611;gead6129809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ead6129809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ead6129809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a:extLst>
            <a:ext uri="{FF2B5EF4-FFF2-40B4-BE49-F238E27FC236}">
              <a16:creationId xmlns:a16="http://schemas.microsoft.com/office/drawing/2014/main" id="{429D8630-9F7A-AB92-65FE-F422258825AC}"/>
            </a:ext>
          </a:extLst>
        </p:cNvPr>
        <p:cNvGrpSpPr/>
        <p:nvPr/>
      </p:nvGrpSpPr>
      <p:grpSpPr>
        <a:xfrm>
          <a:off x="0" y="0"/>
          <a:ext cx="0" cy="0"/>
          <a:chOff x="0" y="0"/>
          <a:chExt cx="0" cy="0"/>
        </a:xfrm>
      </p:grpSpPr>
      <p:sp>
        <p:nvSpPr>
          <p:cNvPr id="620" name="Google Shape;620;g124dc3920de_0_52:notes">
            <a:extLst>
              <a:ext uri="{FF2B5EF4-FFF2-40B4-BE49-F238E27FC236}">
                <a16:creationId xmlns:a16="http://schemas.microsoft.com/office/drawing/2014/main" id="{60EEB6B5-9EB1-3156-1310-F678319C4DB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1" name="Google Shape;621;g124dc3920de_0_52:notes">
            <a:extLst>
              <a:ext uri="{FF2B5EF4-FFF2-40B4-BE49-F238E27FC236}">
                <a16:creationId xmlns:a16="http://schemas.microsoft.com/office/drawing/2014/main" id="{DF0C7EBC-78D7-8A7A-067F-3D0555C25FF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471285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9"/>
        <p:cNvGrpSpPr/>
        <p:nvPr/>
      </p:nvGrpSpPr>
      <p:grpSpPr>
        <a:xfrm>
          <a:off x="0" y="0"/>
          <a:ext cx="0" cy="0"/>
          <a:chOff x="0" y="0"/>
          <a:chExt cx="0" cy="0"/>
        </a:xfrm>
      </p:grpSpPr>
      <p:sp>
        <p:nvSpPr>
          <p:cNvPr id="930" name="Google Shape;930;gead6129809_1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1" name="Google Shape;931;gead6129809_1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8"/>
        <p:cNvGrpSpPr/>
        <p:nvPr/>
      </p:nvGrpSpPr>
      <p:grpSpPr>
        <a:xfrm>
          <a:off x="0" y="0"/>
          <a:ext cx="0" cy="0"/>
          <a:chOff x="0" y="0"/>
          <a:chExt cx="0" cy="0"/>
        </a:xfrm>
      </p:grpSpPr>
      <p:sp>
        <p:nvSpPr>
          <p:cNvPr id="589" name="Google Shape;589;g124dc3920d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0" name="Google Shape;590;g124dc3920d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1"/>
        <p:cNvGrpSpPr/>
        <p:nvPr/>
      </p:nvGrpSpPr>
      <p:grpSpPr>
        <a:xfrm>
          <a:off x="0" y="0"/>
          <a:ext cx="0" cy="0"/>
          <a:chOff x="0" y="0"/>
          <a:chExt cx="0" cy="0"/>
        </a:xfrm>
      </p:grpSpPr>
      <p:sp>
        <p:nvSpPr>
          <p:cNvPr id="682" name="Google Shape;682;gead6129809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3" name="Google Shape;683;gead6129809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1"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0"/>
        <p:cNvGrpSpPr/>
        <p:nvPr/>
      </p:nvGrpSpPr>
      <p:grpSpPr>
        <a:xfrm>
          <a:off x="0" y="0"/>
          <a:ext cx="0" cy="0"/>
          <a:chOff x="0" y="0"/>
          <a:chExt cx="0" cy="0"/>
        </a:xfrm>
      </p:grpSpPr>
      <p:sp>
        <p:nvSpPr>
          <p:cNvPr id="721" name="Google Shape;721;g124dc3920de_0_9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2" name="Google Shape;722;g124dc3920de_0_9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2"/>
        <p:cNvGrpSpPr/>
        <p:nvPr/>
      </p:nvGrpSpPr>
      <p:grpSpPr>
        <a:xfrm>
          <a:off x="0" y="0"/>
          <a:ext cx="0" cy="0"/>
          <a:chOff x="0" y="0"/>
          <a:chExt cx="0" cy="0"/>
        </a:xfrm>
      </p:grpSpPr>
      <p:sp>
        <p:nvSpPr>
          <p:cNvPr id="703" name="Google Shape;703;g124dc3920de_0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4" name="Google Shape;704;g124dc3920de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5"/>
        <p:cNvGrpSpPr/>
        <p:nvPr/>
      </p:nvGrpSpPr>
      <p:grpSpPr>
        <a:xfrm>
          <a:off x="0" y="0"/>
          <a:ext cx="0" cy="0"/>
          <a:chOff x="0" y="0"/>
          <a:chExt cx="0" cy="0"/>
        </a:xfrm>
      </p:grpSpPr>
      <p:sp>
        <p:nvSpPr>
          <p:cNvPr id="626" name="Google Shape;626;gead6129809_0_1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7" name="Google Shape;627;gead6129809_0_1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B89DD0-1E8D-4B61-ADE9-B87318B81BF8}" type="slidenum">
              <a:rPr lang="en-US" smtClean="0"/>
              <a:t>19</a:t>
            </a:fld>
            <a:endParaRPr lang="en-US" dirty="0"/>
          </a:p>
        </p:txBody>
      </p:sp>
    </p:spTree>
    <p:extLst>
      <p:ext uri="{BB962C8B-B14F-4D97-AF65-F5344CB8AC3E}">
        <p14:creationId xmlns:p14="http://schemas.microsoft.com/office/powerpoint/2010/main" val="845490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rot="813319">
            <a:off x="-1616877" y="-342427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rot="-649785" flipH="1">
            <a:off x="6475477" y="-7384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1125387" y="2238100"/>
            <a:ext cx="7471673" cy="477180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8823147">
            <a:off x="-2265377" y="2808773"/>
            <a:ext cx="5990392" cy="5613180"/>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6536238" y="-142500"/>
            <a:ext cx="4935815" cy="3769836"/>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649785">
            <a:off x="716152" y="44011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244193">
            <a:off x="4086917" y="-777268"/>
            <a:ext cx="7826096" cy="287785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rot="-9555807">
            <a:off x="-6119383" y="2297294"/>
            <a:ext cx="7826096" cy="287785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txBox="1">
            <a:spLocks noGrp="1"/>
          </p:cNvSpPr>
          <p:nvPr>
            <p:ph type="ctrTitle"/>
          </p:nvPr>
        </p:nvSpPr>
        <p:spPr>
          <a:xfrm>
            <a:off x="723150" y="1494200"/>
            <a:ext cx="7697700" cy="1598100"/>
          </a:xfrm>
          <a:prstGeom prst="rect">
            <a:avLst/>
          </a:prstGeom>
        </p:spPr>
        <p:txBody>
          <a:bodyPr spcFirstLastPara="1" wrap="square" lIns="91425" tIns="91425" rIns="91425" bIns="91425" anchor="ctr" anchorCtr="0">
            <a:noAutofit/>
          </a:bodyPr>
          <a:lstStyle>
            <a:lvl1pPr lvl="0" rtl="0">
              <a:lnSpc>
                <a:spcPct val="90000"/>
              </a:lnSpc>
              <a:spcBef>
                <a:spcPts val="0"/>
              </a:spcBef>
              <a:spcAft>
                <a:spcPts val="0"/>
              </a:spcAft>
              <a:buSzPts val="5200"/>
              <a:buNone/>
              <a:defRPr sz="6600">
                <a:latin typeface="Kulim Park SemiBold"/>
                <a:ea typeface="Kulim Park SemiBold"/>
                <a:cs typeface="Kulim Park SemiBold"/>
                <a:sym typeface="Kulim Park SemiBold"/>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8" name="Google Shape;18;p2"/>
          <p:cNvSpPr txBox="1">
            <a:spLocks noGrp="1"/>
          </p:cNvSpPr>
          <p:nvPr>
            <p:ph type="subTitle" idx="1"/>
          </p:nvPr>
        </p:nvSpPr>
        <p:spPr>
          <a:xfrm>
            <a:off x="1962550" y="3100575"/>
            <a:ext cx="5218500" cy="5487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atin typeface="Manrope"/>
                <a:ea typeface="Manrope"/>
                <a:cs typeface="Manrope"/>
                <a:sym typeface="Manrope"/>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9"/>
        <p:cNvGrpSpPr/>
        <p:nvPr/>
      </p:nvGrpSpPr>
      <p:grpSpPr>
        <a:xfrm>
          <a:off x="0" y="0"/>
          <a:ext cx="0" cy="0"/>
          <a:chOff x="0" y="0"/>
          <a:chExt cx="0" cy="0"/>
        </a:xfrm>
      </p:grpSpPr>
      <p:sp>
        <p:nvSpPr>
          <p:cNvPr id="30" name="Google Shape;30;p4"/>
          <p:cNvSpPr/>
          <p:nvPr/>
        </p:nvSpPr>
        <p:spPr>
          <a:xfrm rot="813319">
            <a:off x="-704002" y="2342077"/>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rot="-5553048">
            <a:off x="-3421688" y="1600648"/>
            <a:ext cx="5990367" cy="5613156"/>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AC9078">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rot="-1460553" flipH="1">
            <a:off x="6702382" y="-661835"/>
            <a:ext cx="7471555" cy="4771732"/>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3657786">
            <a:off x="7243056" y="893138"/>
            <a:ext cx="4558957" cy="1365879"/>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rot="3624623">
            <a:off x="5761668" y="608449"/>
            <a:ext cx="7826028" cy="2877832"/>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txBox="1">
            <a:spLocks noGrp="1"/>
          </p:cNvSpPr>
          <p:nvPr>
            <p:ph type="title"/>
          </p:nvPr>
        </p:nvSpPr>
        <p:spPr>
          <a:xfrm>
            <a:off x="720000" y="437700"/>
            <a:ext cx="77028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6" name="Google Shape;36;p4"/>
          <p:cNvSpPr txBox="1">
            <a:spLocks noGrp="1"/>
          </p:cNvSpPr>
          <p:nvPr>
            <p:ph type="body" idx="1"/>
          </p:nvPr>
        </p:nvSpPr>
        <p:spPr>
          <a:xfrm>
            <a:off x="720000" y="1095450"/>
            <a:ext cx="7702800" cy="3610800"/>
          </a:xfrm>
          <a:prstGeom prst="rect">
            <a:avLst/>
          </a:prstGeom>
          <a:noFill/>
          <a:ln>
            <a:noFill/>
          </a:ln>
        </p:spPr>
        <p:txBody>
          <a:bodyPr spcFirstLastPara="1" wrap="square" lIns="91425" tIns="91425" rIns="91425" bIns="91425" anchor="b" anchorCtr="0">
            <a:noAutofit/>
          </a:bodyPr>
          <a:lstStyle>
            <a:lvl1pPr marL="457200" lvl="0" indent="-330200" rtl="0">
              <a:lnSpc>
                <a:spcPct val="100000"/>
              </a:lnSpc>
              <a:spcBef>
                <a:spcPts val="0"/>
              </a:spcBef>
              <a:spcAft>
                <a:spcPts val="0"/>
              </a:spcAft>
              <a:buSzPts val="1600"/>
              <a:buChar char="●"/>
              <a:defRPr sz="1250">
                <a:latin typeface="Manrope"/>
                <a:ea typeface="Manrope"/>
                <a:cs typeface="Manrope"/>
                <a:sym typeface="Manrope"/>
              </a:defRPr>
            </a:lvl1pPr>
            <a:lvl2pPr marL="914400" lvl="1" indent="-330200" rtl="0">
              <a:lnSpc>
                <a:spcPct val="100000"/>
              </a:lnSpc>
              <a:spcBef>
                <a:spcPts val="0"/>
              </a:spcBef>
              <a:spcAft>
                <a:spcPts val="0"/>
              </a:spcAft>
              <a:buSzPts val="1600"/>
              <a:buChar char="○"/>
              <a:defRPr/>
            </a:lvl2pPr>
            <a:lvl3pPr marL="1371600" lvl="2" indent="-330200" rtl="0">
              <a:lnSpc>
                <a:spcPct val="100000"/>
              </a:lnSpc>
              <a:spcBef>
                <a:spcPts val="0"/>
              </a:spcBef>
              <a:spcAft>
                <a:spcPts val="0"/>
              </a:spcAft>
              <a:buSzPts val="1600"/>
              <a:buChar char="■"/>
              <a:defRPr/>
            </a:lvl3pPr>
            <a:lvl4pPr marL="1828800" lvl="3" indent="-330200" rtl="0">
              <a:lnSpc>
                <a:spcPct val="100000"/>
              </a:lnSpc>
              <a:spcBef>
                <a:spcPts val="0"/>
              </a:spcBef>
              <a:spcAft>
                <a:spcPts val="0"/>
              </a:spcAft>
              <a:buSzPts val="1600"/>
              <a:buChar char="●"/>
              <a:defRPr/>
            </a:lvl4pPr>
            <a:lvl5pPr marL="2286000" lvl="4" indent="-330200" rtl="0">
              <a:lnSpc>
                <a:spcPct val="100000"/>
              </a:lnSpc>
              <a:spcBef>
                <a:spcPts val="0"/>
              </a:spcBef>
              <a:spcAft>
                <a:spcPts val="0"/>
              </a:spcAft>
              <a:buSzPts val="1600"/>
              <a:buChar char="○"/>
              <a:defRPr/>
            </a:lvl5pPr>
            <a:lvl6pPr marL="2743200" lvl="5" indent="-330200" rtl="0">
              <a:lnSpc>
                <a:spcPct val="100000"/>
              </a:lnSpc>
              <a:spcBef>
                <a:spcPts val="0"/>
              </a:spcBef>
              <a:spcAft>
                <a:spcPts val="0"/>
              </a:spcAft>
              <a:buSzPts val="1600"/>
              <a:buChar char="■"/>
              <a:defRPr/>
            </a:lvl6pPr>
            <a:lvl7pPr marL="3200400" lvl="6" indent="-330200" rtl="0">
              <a:lnSpc>
                <a:spcPct val="100000"/>
              </a:lnSpc>
              <a:spcBef>
                <a:spcPts val="0"/>
              </a:spcBef>
              <a:spcAft>
                <a:spcPts val="0"/>
              </a:spcAft>
              <a:buSzPts val="1600"/>
              <a:buChar char="●"/>
              <a:defRPr/>
            </a:lvl7pPr>
            <a:lvl8pPr marL="3657600" lvl="7" indent="-330200" rtl="0">
              <a:lnSpc>
                <a:spcPct val="100000"/>
              </a:lnSpc>
              <a:spcBef>
                <a:spcPts val="0"/>
              </a:spcBef>
              <a:spcAft>
                <a:spcPts val="0"/>
              </a:spcAft>
              <a:buSzPts val="1600"/>
              <a:buChar char="○"/>
              <a:defRPr/>
            </a:lvl8pPr>
            <a:lvl9pPr marL="4114800" lvl="8" indent="-330200" rtl="0">
              <a:lnSpc>
                <a:spcPct val="100000"/>
              </a:lnSpc>
              <a:spcBef>
                <a:spcPts val="0"/>
              </a:spcBef>
              <a:spcAft>
                <a:spcPts val="0"/>
              </a:spcAft>
              <a:buSzPts val="1600"/>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7"/>
        <p:cNvGrpSpPr/>
        <p:nvPr/>
      </p:nvGrpSpPr>
      <p:grpSpPr>
        <a:xfrm>
          <a:off x="0" y="0"/>
          <a:ext cx="0" cy="0"/>
          <a:chOff x="0" y="0"/>
          <a:chExt cx="0" cy="0"/>
        </a:xfrm>
      </p:grpSpPr>
      <p:sp>
        <p:nvSpPr>
          <p:cNvPr id="38" name="Google Shape;38;p5"/>
          <p:cNvSpPr/>
          <p:nvPr/>
        </p:nvSpPr>
        <p:spPr>
          <a:xfrm>
            <a:off x="-4528356" y="1004988"/>
            <a:ext cx="5766771" cy="368296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5"/>
          <p:cNvSpPr/>
          <p:nvPr/>
        </p:nvSpPr>
        <p:spPr>
          <a:xfrm rot="-9405665" flipH="1">
            <a:off x="6846081" y="1281156"/>
            <a:ext cx="7310152" cy="6849835"/>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5"/>
          <p:cNvSpPr/>
          <p:nvPr/>
        </p:nvSpPr>
        <p:spPr>
          <a:xfrm rot="1478505" flipH="1">
            <a:off x="3709533" y="-1000036"/>
            <a:ext cx="7826136" cy="287787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5"/>
          <p:cNvSpPr txBox="1">
            <a:spLocks noGrp="1"/>
          </p:cNvSpPr>
          <p:nvPr>
            <p:ph type="title"/>
          </p:nvPr>
        </p:nvSpPr>
        <p:spPr>
          <a:xfrm flipH="1">
            <a:off x="720000" y="438912"/>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2" name="Google Shape;42;p5"/>
          <p:cNvSpPr txBox="1">
            <a:spLocks noGrp="1"/>
          </p:cNvSpPr>
          <p:nvPr>
            <p:ph type="title" idx="2"/>
          </p:nvPr>
        </p:nvSpPr>
        <p:spPr>
          <a:xfrm>
            <a:off x="4789925" y="3371526"/>
            <a:ext cx="23253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 name="Google Shape;43;p5"/>
          <p:cNvSpPr txBox="1">
            <a:spLocks noGrp="1"/>
          </p:cNvSpPr>
          <p:nvPr>
            <p:ph type="subTitle" idx="1"/>
          </p:nvPr>
        </p:nvSpPr>
        <p:spPr>
          <a:xfrm>
            <a:off x="4789950" y="3879601"/>
            <a:ext cx="2325300" cy="62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44" name="Google Shape;44;p5"/>
          <p:cNvSpPr txBox="1">
            <a:spLocks noGrp="1"/>
          </p:cNvSpPr>
          <p:nvPr>
            <p:ph type="title" idx="3"/>
          </p:nvPr>
        </p:nvSpPr>
        <p:spPr>
          <a:xfrm>
            <a:off x="2028750" y="3371526"/>
            <a:ext cx="23253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5" name="Google Shape;45;p5"/>
          <p:cNvSpPr txBox="1">
            <a:spLocks noGrp="1"/>
          </p:cNvSpPr>
          <p:nvPr>
            <p:ph type="subTitle" idx="4"/>
          </p:nvPr>
        </p:nvSpPr>
        <p:spPr>
          <a:xfrm>
            <a:off x="2028775" y="3879601"/>
            <a:ext cx="2325300" cy="62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46" name="Google Shape;46;p5"/>
          <p:cNvSpPr/>
          <p:nvPr/>
        </p:nvSpPr>
        <p:spPr>
          <a:xfrm rot="9524149" flipH="1">
            <a:off x="-6659422" y="-2925302"/>
            <a:ext cx="9471569" cy="604904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5"/>
          <p:cNvSpPr/>
          <p:nvPr/>
        </p:nvSpPr>
        <p:spPr>
          <a:xfrm rot="-9555841">
            <a:off x="-6785773" y="1808506"/>
            <a:ext cx="8200942" cy="301569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6"/>
          <p:cNvSpPr/>
          <p:nvPr/>
        </p:nvSpPr>
        <p:spPr>
          <a:xfrm rot="3394465" flipH="1">
            <a:off x="3077084" y="3433218"/>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6"/>
          <p:cNvSpPr/>
          <p:nvPr/>
        </p:nvSpPr>
        <p:spPr>
          <a:xfrm>
            <a:off x="5867027" y="-1243497"/>
            <a:ext cx="7065492" cy="5396392"/>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6"/>
          <p:cNvSpPr/>
          <p:nvPr/>
        </p:nvSpPr>
        <p:spPr>
          <a:xfrm rot="3952094">
            <a:off x="4978836" y="-32116"/>
            <a:ext cx="7826127" cy="287786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6"/>
          <p:cNvSpPr/>
          <p:nvPr/>
        </p:nvSpPr>
        <p:spPr>
          <a:xfrm rot="-649760" flipH="1">
            <a:off x="7075142" y="-713258"/>
            <a:ext cx="4974484" cy="1490372"/>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6"/>
          <p:cNvSpPr/>
          <p:nvPr/>
        </p:nvSpPr>
        <p:spPr>
          <a:xfrm rot="813319">
            <a:off x="-2477752" y="-307432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6"/>
          <p:cNvSpPr/>
          <p:nvPr/>
        </p:nvSpPr>
        <p:spPr>
          <a:xfrm rot="-10285603">
            <a:off x="-4701904" y="3752842"/>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6"/>
          <p:cNvSpPr/>
          <p:nvPr/>
        </p:nvSpPr>
        <p:spPr>
          <a:xfrm rot="-7426355">
            <a:off x="-5557542" y="1132830"/>
            <a:ext cx="7826046" cy="287783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6"/>
          <p:cNvSpPr txBox="1">
            <a:spLocks noGrp="1"/>
          </p:cNvSpPr>
          <p:nvPr>
            <p:ph type="title"/>
          </p:nvPr>
        </p:nvSpPr>
        <p:spPr>
          <a:xfrm flipH="1">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7"/>
        <p:cNvGrpSpPr/>
        <p:nvPr/>
      </p:nvGrpSpPr>
      <p:grpSpPr>
        <a:xfrm>
          <a:off x="0" y="0"/>
          <a:ext cx="0" cy="0"/>
          <a:chOff x="0" y="0"/>
          <a:chExt cx="0" cy="0"/>
        </a:xfrm>
      </p:grpSpPr>
      <p:sp>
        <p:nvSpPr>
          <p:cNvPr id="58" name="Google Shape;58;p7"/>
          <p:cNvSpPr/>
          <p:nvPr/>
        </p:nvSpPr>
        <p:spPr>
          <a:xfrm rot="3394465" flipH="1">
            <a:off x="5041484" y="2286018"/>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7"/>
          <p:cNvSpPr/>
          <p:nvPr/>
        </p:nvSpPr>
        <p:spPr>
          <a:xfrm rot="-10285603">
            <a:off x="7150321" y="-2266383"/>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3">
              <a:alpha val="254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7"/>
          <p:cNvSpPr/>
          <p:nvPr/>
        </p:nvSpPr>
        <p:spPr>
          <a:xfrm rot="955394" flipH="1">
            <a:off x="1460861" y="-2197712"/>
            <a:ext cx="7826028" cy="2877832"/>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txBox="1">
            <a:spLocks noGrp="1"/>
          </p:cNvSpPr>
          <p:nvPr>
            <p:ph type="body" idx="1"/>
          </p:nvPr>
        </p:nvSpPr>
        <p:spPr>
          <a:xfrm>
            <a:off x="4572000" y="1369325"/>
            <a:ext cx="3850500" cy="3332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4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62" name="Google Shape;62;p7"/>
          <p:cNvSpPr txBox="1">
            <a:spLocks noGrp="1"/>
          </p:cNvSpPr>
          <p:nvPr>
            <p:ph type="title"/>
          </p:nvPr>
        </p:nvSpPr>
        <p:spPr>
          <a:xfrm>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3"/>
        <p:cNvGrpSpPr/>
        <p:nvPr/>
      </p:nvGrpSpPr>
      <p:grpSpPr>
        <a:xfrm>
          <a:off x="0" y="0"/>
          <a:ext cx="0" cy="0"/>
          <a:chOff x="0" y="0"/>
          <a:chExt cx="0" cy="0"/>
        </a:xfrm>
      </p:grpSpPr>
      <p:sp>
        <p:nvSpPr>
          <p:cNvPr id="74" name="Google Shape;74;p9"/>
          <p:cNvSpPr/>
          <p:nvPr/>
        </p:nvSpPr>
        <p:spPr>
          <a:xfrm rot="813319">
            <a:off x="-2477752" y="-505552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9"/>
          <p:cNvSpPr/>
          <p:nvPr/>
        </p:nvSpPr>
        <p:spPr>
          <a:xfrm rot="3394465" flipH="1">
            <a:off x="4067684" y="5109618"/>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9"/>
          <p:cNvSpPr/>
          <p:nvPr/>
        </p:nvSpPr>
        <p:spPr>
          <a:xfrm>
            <a:off x="7010027" y="-1243497"/>
            <a:ext cx="7065492" cy="5396392"/>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4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9"/>
          <p:cNvSpPr/>
          <p:nvPr/>
        </p:nvSpPr>
        <p:spPr>
          <a:xfrm rot="3406877">
            <a:off x="3098060" y="-32126"/>
            <a:ext cx="7826090" cy="2877855"/>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9"/>
          <p:cNvSpPr/>
          <p:nvPr/>
        </p:nvSpPr>
        <p:spPr>
          <a:xfrm rot="-649760" flipH="1">
            <a:off x="7075142" y="-713258"/>
            <a:ext cx="4974484" cy="1490372"/>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9"/>
          <p:cNvSpPr/>
          <p:nvPr/>
        </p:nvSpPr>
        <p:spPr>
          <a:xfrm rot="-10285603">
            <a:off x="-4701904" y="3752842"/>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9"/>
          <p:cNvSpPr/>
          <p:nvPr/>
        </p:nvSpPr>
        <p:spPr>
          <a:xfrm rot="-7426355">
            <a:off x="-5557542" y="1132830"/>
            <a:ext cx="7826046" cy="287783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9"/>
          <p:cNvSpPr txBox="1">
            <a:spLocks noGrp="1"/>
          </p:cNvSpPr>
          <p:nvPr>
            <p:ph type="title"/>
          </p:nvPr>
        </p:nvSpPr>
        <p:spPr>
          <a:xfrm>
            <a:off x="723300" y="775600"/>
            <a:ext cx="6137400" cy="17844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800"/>
              <a:buNone/>
              <a:defRPr sz="5000">
                <a:solidFill>
                  <a:schemeClr val="l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2" name="Google Shape;82;p9"/>
          <p:cNvSpPr txBox="1">
            <a:spLocks noGrp="1"/>
          </p:cNvSpPr>
          <p:nvPr>
            <p:ph type="subTitle" idx="1"/>
          </p:nvPr>
        </p:nvSpPr>
        <p:spPr>
          <a:xfrm>
            <a:off x="799500" y="2583500"/>
            <a:ext cx="6137400" cy="178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95"/>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26"/>
        <p:cNvGrpSpPr/>
        <p:nvPr/>
      </p:nvGrpSpPr>
      <p:grpSpPr>
        <a:xfrm>
          <a:off x="0" y="0"/>
          <a:ext cx="0" cy="0"/>
          <a:chOff x="0" y="0"/>
          <a:chExt cx="0" cy="0"/>
        </a:xfrm>
      </p:grpSpPr>
      <p:sp>
        <p:nvSpPr>
          <p:cNvPr id="127" name="Google Shape;127;p16"/>
          <p:cNvSpPr/>
          <p:nvPr/>
        </p:nvSpPr>
        <p:spPr>
          <a:xfrm rot="9339447" flipH="1">
            <a:off x="-5157706" y="2195120"/>
            <a:ext cx="7471555" cy="4771732"/>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6"/>
          <p:cNvSpPr/>
          <p:nvPr/>
        </p:nvSpPr>
        <p:spPr>
          <a:xfrm>
            <a:off x="1118566" y="1549193"/>
            <a:ext cx="1350837" cy="973145"/>
          </a:xfrm>
          <a:custGeom>
            <a:avLst/>
            <a:gdLst/>
            <a:ahLst/>
            <a:cxnLst/>
            <a:rect l="l" t="t" r="r" b="b"/>
            <a:pathLst>
              <a:path w="18827" h="13563" extrusionOk="0">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6"/>
          <p:cNvSpPr/>
          <p:nvPr/>
        </p:nvSpPr>
        <p:spPr>
          <a:xfrm flipH="1">
            <a:off x="4816263" y="1549200"/>
            <a:ext cx="1350837" cy="973145"/>
          </a:xfrm>
          <a:custGeom>
            <a:avLst/>
            <a:gdLst/>
            <a:ahLst/>
            <a:cxnLst/>
            <a:rect l="l" t="t" r="r" b="b"/>
            <a:pathLst>
              <a:path w="18827" h="13563" extrusionOk="0">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6"/>
          <p:cNvSpPr/>
          <p:nvPr/>
        </p:nvSpPr>
        <p:spPr>
          <a:xfrm flipH="1">
            <a:off x="6912085" y="1489537"/>
            <a:ext cx="1162249" cy="103281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AC9078">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6"/>
          <p:cNvSpPr/>
          <p:nvPr/>
        </p:nvSpPr>
        <p:spPr>
          <a:xfrm>
            <a:off x="3050700" y="1519363"/>
            <a:ext cx="1095097" cy="973144"/>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6"/>
          <p:cNvSpPr/>
          <p:nvPr/>
        </p:nvSpPr>
        <p:spPr>
          <a:xfrm rot="-10285603">
            <a:off x="7150321" y="-2266383"/>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6"/>
          <p:cNvSpPr/>
          <p:nvPr/>
        </p:nvSpPr>
        <p:spPr>
          <a:xfrm rot="649785">
            <a:off x="6848027" y="-2440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6"/>
          <p:cNvSpPr/>
          <p:nvPr/>
        </p:nvSpPr>
        <p:spPr>
          <a:xfrm rot="813319">
            <a:off x="-4299402" y="-471752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6"/>
          <p:cNvSpPr/>
          <p:nvPr/>
        </p:nvSpPr>
        <p:spPr>
          <a:xfrm rot="9089871">
            <a:off x="7049951" y="1893780"/>
            <a:ext cx="7826200" cy="2877895"/>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6"/>
          <p:cNvSpPr/>
          <p:nvPr/>
        </p:nvSpPr>
        <p:spPr>
          <a:xfrm rot="-576017">
            <a:off x="-4825529" y="-672274"/>
            <a:ext cx="7826074" cy="287784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6"/>
          <p:cNvSpPr txBox="1">
            <a:spLocks noGrp="1"/>
          </p:cNvSpPr>
          <p:nvPr>
            <p:ph type="title"/>
          </p:nvPr>
        </p:nvSpPr>
        <p:spPr>
          <a:xfrm>
            <a:off x="732775" y="2632300"/>
            <a:ext cx="1836000" cy="8373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8" name="Google Shape;138;p16"/>
          <p:cNvSpPr txBox="1">
            <a:spLocks noGrp="1"/>
          </p:cNvSpPr>
          <p:nvPr>
            <p:ph type="subTitle" idx="1"/>
          </p:nvPr>
        </p:nvSpPr>
        <p:spPr>
          <a:xfrm>
            <a:off x="732787" y="3511716"/>
            <a:ext cx="1836000" cy="8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9" name="Google Shape;139;p16"/>
          <p:cNvSpPr txBox="1">
            <a:spLocks noGrp="1"/>
          </p:cNvSpPr>
          <p:nvPr>
            <p:ph type="title" idx="2" hasCustomPrompt="1"/>
          </p:nvPr>
        </p:nvSpPr>
        <p:spPr>
          <a:xfrm>
            <a:off x="732776" y="1811839"/>
            <a:ext cx="18360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0" name="Google Shape;140;p16"/>
          <p:cNvSpPr txBox="1">
            <a:spLocks noGrp="1"/>
          </p:cNvSpPr>
          <p:nvPr>
            <p:ph type="title" idx="3"/>
          </p:nvPr>
        </p:nvSpPr>
        <p:spPr>
          <a:xfrm>
            <a:off x="2680250" y="2632300"/>
            <a:ext cx="1836000" cy="8373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41" name="Google Shape;141;p16"/>
          <p:cNvSpPr txBox="1">
            <a:spLocks noGrp="1"/>
          </p:cNvSpPr>
          <p:nvPr>
            <p:ph type="subTitle" idx="4"/>
          </p:nvPr>
        </p:nvSpPr>
        <p:spPr>
          <a:xfrm>
            <a:off x="2680262" y="3511716"/>
            <a:ext cx="1836000" cy="8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2" name="Google Shape;142;p16"/>
          <p:cNvSpPr txBox="1">
            <a:spLocks noGrp="1"/>
          </p:cNvSpPr>
          <p:nvPr>
            <p:ph type="title" idx="5"/>
          </p:nvPr>
        </p:nvSpPr>
        <p:spPr>
          <a:xfrm>
            <a:off x="4627725" y="2632300"/>
            <a:ext cx="1836000" cy="8373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43" name="Google Shape;143;p16"/>
          <p:cNvSpPr txBox="1">
            <a:spLocks noGrp="1"/>
          </p:cNvSpPr>
          <p:nvPr>
            <p:ph type="subTitle" idx="6"/>
          </p:nvPr>
        </p:nvSpPr>
        <p:spPr>
          <a:xfrm>
            <a:off x="4627737" y="3511716"/>
            <a:ext cx="1836000" cy="8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4" name="Google Shape;144;p16"/>
          <p:cNvSpPr txBox="1">
            <a:spLocks noGrp="1"/>
          </p:cNvSpPr>
          <p:nvPr>
            <p:ph type="title" idx="7"/>
          </p:nvPr>
        </p:nvSpPr>
        <p:spPr>
          <a:xfrm>
            <a:off x="6575200" y="2632300"/>
            <a:ext cx="1836000" cy="8373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45" name="Google Shape;145;p16"/>
          <p:cNvSpPr txBox="1">
            <a:spLocks noGrp="1"/>
          </p:cNvSpPr>
          <p:nvPr>
            <p:ph type="subTitle" idx="8"/>
          </p:nvPr>
        </p:nvSpPr>
        <p:spPr>
          <a:xfrm>
            <a:off x="6575212" y="3511716"/>
            <a:ext cx="1836000" cy="8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6" name="Google Shape;146;p16"/>
          <p:cNvSpPr txBox="1">
            <a:spLocks noGrp="1"/>
          </p:cNvSpPr>
          <p:nvPr>
            <p:ph type="title" idx="9" hasCustomPrompt="1"/>
          </p:nvPr>
        </p:nvSpPr>
        <p:spPr>
          <a:xfrm>
            <a:off x="2680246" y="1811839"/>
            <a:ext cx="18360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7" name="Google Shape;147;p16"/>
          <p:cNvSpPr txBox="1">
            <a:spLocks noGrp="1"/>
          </p:cNvSpPr>
          <p:nvPr>
            <p:ph type="title" idx="13" hasCustomPrompt="1"/>
          </p:nvPr>
        </p:nvSpPr>
        <p:spPr>
          <a:xfrm>
            <a:off x="4627721" y="1811839"/>
            <a:ext cx="18360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8" name="Google Shape;148;p16"/>
          <p:cNvSpPr txBox="1">
            <a:spLocks noGrp="1"/>
          </p:cNvSpPr>
          <p:nvPr>
            <p:ph type="title" idx="14" hasCustomPrompt="1"/>
          </p:nvPr>
        </p:nvSpPr>
        <p:spPr>
          <a:xfrm>
            <a:off x="6575196" y="1811839"/>
            <a:ext cx="18360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9" name="Google Shape;149;p16"/>
          <p:cNvSpPr txBox="1">
            <a:spLocks noGrp="1"/>
          </p:cNvSpPr>
          <p:nvPr>
            <p:ph type="title" idx="15"/>
          </p:nvPr>
        </p:nvSpPr>
        <p:spPr>
          <a:xfrm flipH="1">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1">
  <p:cSld name="CUSTOM_17">
    <p:spTree>
      <p:nvGrpSpPr>
        <p:cNvPr id="1" name="Shape 150"/>
        <p:cNvGrpSpPr/>
        <p:nvPr/>
      </p:nvGrpSpPr>
      <p:grpSpPr>
        <a:xfrm>
          <a:off x="0" y="0"/>
          <a:ext cx="0" cy="0"/>
          <a:chOff x="0" y="0"/>
          <a:chExt cx="0" cy="0"/>
        </a:xfrm>
      </p:grpSpPr>
      <p:sp>
        <p:nvSpPr>
          <p:cNvPr id="151" name="Google Shape;151;p17"/>
          <p:cNvSpPr/>
          <p:nvPr/>
        </p:nvSpPr>
        <p:spPr>
          <a:xfrm rot="-9339447">
            <a:off x="7118442" y="3216520"/>
            <a:ext cx="7471555" cy="4771732"/>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7"/>
          <p:cNvSpPr/>
          <p:nvPr/>
        </p:nvSpPr>
        <p:spPr>
          <a:xfrm rot="10285603" flipH="1">
            <a:off x="-6088365" y="-1617883"/>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7"/>
          <p:cNvSpPr/>
          <p:nvPr/>
        </p:nvSpPr>
        <p:spPr>
          <a:xfrm rot="-649785" flipH="1">
            <a:off x="-1251909" y="-487200"/>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7"/>
          <p:cNvSpPr/>
          <p:nvPr/>
        </p:nvSpPr>
        <p:spPr>
          <a:xfrm rot="-813319" flipH="1">
            <a:off x="7653159" y="-3566398"/>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7"/>
          <p:cNvSpPr/>
          <p:nvPr/>
        </p:nvSpPr>
        <p:spPr>
          <a:xfrm rot="-9989847" flipH="1">
            <a:off x="-4910832" y="2960605"/>
            <a:ext cx="7826215" cy="2877900"/>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7"/>
          <p:cNvSpPr/>
          <p:nvPr/>
        </p:nvSpPr>
        <p:spPr>
          <a:xfrm rot="-323977" flipH="1">
            <a:off x="6050295" y="-977077"/>
            <a:ext cx="7826148" cy="2877876"/>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7"/>
          <p:cNvSpPr txBox="1">
            <a:spLocks noGrp="1"/>
          </p:cNvSpPr>
          <p:nvPr>
            <p:ph type="title"/>
          </p:nvPr>
        </p:nvSpPr>
        <p:spPr>
          <a:xfrm>
            <a:off x="1987675" y="1412700"/>
            <a:ext cx="2430000" cy="8373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8" name="Google Shape;158;p17"/>
          <p:cNvSpPr txBox="1">
            <a:spLocks noGrp="1"/>
          </p:cNvSpPr>
          <p:nvPr>
            <p:ph type="subTitle" idx="1"/>
          </p:nvPr>
        </p:nvSpPr>
        <p:spPr>
          <a:xfrm>
            <a:off x="1987700" y="2292125"/>
            <a:ext cx="2430000" cy="612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59" name="Google Shape;159;p17"/>
          <p:cNvSpPr txBox="1">
            <a:spLocks noGrp="1"/>
          </p:cNvSpPr>
          <p:nvPr>
            <p:ph type="title" idx="2" hasCustomPrompt="1"/>
          </p:nvPr>
        </p:nvSpPr>
        <p:spPr>
          <a:xfrm>
            <a:off x="845800" y="1888050"/>
            <a:ext cx="8127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0" name="Google Shape;160;p17"/>
          <p:cNvSpPr txBox="1">
            <a:spLocks noGrp="1"/>
          </p:cNvSpPr>
          <p:nvPr>
            <p:ph type="title" idx="3"/>
          </p:nvPr>
        </p:nvSpPr>
        <p:spPr>
          <a:xfrm>
            <a:off x="1928100" y="3162748"/>
            <a:ext cx="2430000" cy="8373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61" name="Google Shape;161;p17"/>
          <p:cNvSpPr txBox="1">
            <a:spLocks noGrp="1"/>
          </p:cNvSpPr>
          <p:nvPr>
            <p:ph type="subTitle" idx="4"/>
          </p:nvPr>
        </p:nvSpPr>
        <p:spPr>
          <a:xfrm>
            <a:off x="1928125" y="4042172"/>
            <a:ext cx="2430000" cy="612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62" name="Google Shape;162;p17"/>
          <p:cNvSpPr txBox="1">
            <a:spLocks noGrp="1"/>
          </p:cNvSpPr>
          <p:nvPr>
            <p:ph type="title" idx="5"/>
          </p:nvPr>
        </p:nvSpPr>
        <p:spPr>
          <a:xfrm>
            <a:off x="6000750" y="1412688"/>
            <a:ext cx="2430000" cy="8373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63" name="Google Shape;163;p17"/>
          <p:cNvSpPr txBox="1">
            <a:spLocks noGrp="1"/>
          </p:cNvSpPr>
          <p:nvPr>
            <p:ph type="subTitle" idx="6"/>
          </p:nvPr>
        </p:nvSpPr>
        <p:spPr>
          <a:xfrm>
            <a:off x="6000775" y="2292102"/>
            <a:ext cx="2430000" cy="612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64" name="Google Shape;164;p17"/>
          <p:cNvSpPr txBox="1">
            <a:spLocks noGrp="1"/>
          </p:cNvSpPr>
          <p:nvPr>
            <p:ph type="title" idx="7"/>
          </p:nvPr>
        </p:nvSpPr>
        <p:spPr>
          <a:xfrm>
            <a:off x="5981196" y="3162738"/>
            <a:ext cx="2430000" cy="8373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65" name="Google Shape;165;p17"/>
          <p:cNvSpPr txBox="1">
            <a:spLocks noGrp="1"/>
          </p:cNvSpPr>
          <p:nvPr>
            <p:ph type="subTitle" idx="8"/>
          </p:nvPr>
        </p:nvSpPr>
        <p:spPr>
          <a:xfrm>
            <a:off x="5981200" y="4042161"/>
            <a:ext cx="2430000" cy="612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66" name="Google Shape;166;p17"/>
          <p:cNvSpPr txBox="1">
            <a:spLocks noGrp="1"/>
          </p:cNvSpPr>
          <p:nvPr>
            <p:ph type="title" idx="9" hasCustomPrompt="1"/>
          </p:nvPr>
        </p:nvSpPr>
        <p:spPr>
          <a:xfrm>
            <a:off x="845798" y="3644250"/>
            <a:ext cx="8127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7" name="Google Shape;167;p17"/>
          <p:cNvSpPr txBox="1">
            <a:spLocks noGrp="1"/>
          </p:cNvSpPr>
          <p:nvPr>
            <p:ph type="title" idx="13" hasCustomPrompt="1"/>
          </p:nvPr>
        </p:nvSpPr>
        <p:spPr>
          <a:xfrm>
            <a:off x="4895098" y="1888050"/>
            <a:ext cx="8127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8" name="Google Shape;168;p17"/>
          <p:cNvSpPr txBox="1">
            <a:spLocks noGrp="1"/>
          </p:cNvSpPr>
          <p:nvPr>
            <p:ph type="title" idx="14" hasCustomPrompt="1"/>
          </p:nvPr>
        </p:nvSpPr>
        <p:spPr>
          <a:xfrm>
            <a:off x="4895098" y="3644250"/>
            <a:ext cx="812700" cy="447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9" name="Google Shape;169;p17"/>
          <p:cNvSpPr txBox="1">
            <a:spLocks noGrp="1"/>
          </p:cNvSpPr>
          <p:nvPr>
            <p:ph type="title" idx="15"/>
          </p:nvPr>
        </p:nvSpPr>
        <p:spPr>
          <a:xfrm flipH="1">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3">
  <p:cSld name="CUSTOM_18">
    <p:spTree>
      <p:nvGrpSpPr>
        <p:cNvPr id="1" name="Shape 226"/>
        <p:cNvGrpSpPr/>
        <p:nvPr/>
      </p:nvGrpSpPr>
      <p:grpSpPr>
        <a:xfrm>
          <a:off x="0" y="0"/>
          <a:ext cx="0" cy="0"/>
          <a:chOff x="0" y="0"/>
          <a:chExt cx="0" cy="0"/>
        </a:xfrm>
      </p:grpSpPr>
      <p:sp>
        <p:nvSpPr>
          <p:cNvPr id="227" name="Google Shape;227;p26"/>
          <p:cNvSpPr/>
          <p:nvPr/>
        </p:nvSpPr>
        <p:spPr>
          <a:xfrm rot="-3394465">
            <a:off x="-4398774" y="4211443"/>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6"/>
          <p:cNvSpPr/>
          <p:nvPr/>
        </p:nvSpPr>
        <p:spPr>
          <a:xfrm flipH="1">
            <a:off x="-5777841" y="-1243497"/>
            <a:ext cx="7065492" cy="5396392"/>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6"/>
          <p:cNvSpPr/>
          <p:nvPr/>
        </p:nvSpPr>
        <p:spPr>
          <a:xfrm rot="-3952094" flipH="1">
            <a:off x="-4776410" y="665034"/>
            <a:ext cx="7826127" cy="287786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6"/>
          <p:cNvSpPr/>
          <p:nvPr/>
        </p:nvSpPr>
        <p:spPr>
          <a:xfrm rot="649760">
            <a:off x="-4213998" y="535117"/>
            <a:ext cx="4974484" cy="1490372"/>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6"/>
          <p:cNvSpPr/>
          <p:nvPr/>
        </p:nvSpPr>
        <p:spPr>
          <a:xfrm rot="-813319" flipH="1">
            <a:off x="4527346" y="-3414798"/>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6"/>
          <p:cNvSpPr/>
          <p:nvPr/>
        </p:nvSpPr>
        <p:spPr>
          <a:xfrm rot="10285603" flipH="1">
            <a:off x="4806347" y="3363742"/>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6"/>
          <p:cNvSpPr/>
          <p:nvPr/>
        </p:nvSpPr>
        <p:spPr>
          <a:xfrm rot="5626330" flipH="1">
            <a:off x="3918525" y="675664"/>
            <a:ext cx="7826010" cy="2877825"/>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6"/>
          <p:cNvSpPr txBox="1">
            <a:spLocks noGrp="1"/>
          </p:cNvSpPr>
          <p:nvPr>
            <p:ph type="body" idx="1"/>
          </p:nvPr>
        </p:nvSpPr>
        <p:spPr>
          <a:xfrm>
            <a:off x="1133900" y="1868725"/>
            <a:ext cx="6223800" cy="2352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4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235" name="Google Shape;235;p26"/>
          <p:cNvSpPr txBox="1">
            <a:spLocks noGrp="1"/>
          </p:cNvSpPr>
          <p:nvPr>
            <p:ph type="title"/>
          </p:nvPr>
        </p:nvSpPr>
        <p:spPr>
          <a:xfrm>
            <a:off x="1133900" y="922175"/>
            <a:ext cx="6363600" cy="900300"/>
          </a:xfrm>
          <a:prstGeom prst="rect">
            <a:avLst/>
          </a:prstGeom>
          <a:noFill/>
          <a:ln>
            <a:noFill/>
          </a:ln>
        </p:spPr>
        <p:txBody>
          <a:bodyPr spcFirstLastPara="1" wrap="square" lIns="91425" tIns="91425" rIns="91425" bIns="91425" anchor="ctr" anchorCtr="0">
            <a:noAutofit/>
          </a:bodyPr>
          <a:lstStyle>
            <a:lvl1pPr lvl="0" algn="l" rtl="0">
              <a:spcBef>
                <a:spcPts val="0"/>
              </a:spcBef>
              <a:spcAft>
                <a:spcPts val="0"/>
              </a:spcAft>
              <a:buSzPts val="2800"/>
              <a:buNone/>
              <a:defRPr sz="4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8">
  <p:cSld name="CUSTOM_39">
    <p:spTree>
      <p:nvGrpSpPr>
        <p:cNvPr id="1" name="Shape 267"/>
        <p:cNvGrpSpPr/>
        <p:nvPr/>
      </p:nvGrpSpPr>
      <p:grpSpPr>
        <a:xfrm>
          <a:off x="0" y="0"/>
          <a:ext cx="0" cy="0"/>
          <a:chOff x="0" y="0"/>
          <a:chExt cx="0" cy="0"/>
        </a:xfrm>
      </p:grpSpPr>
      <p:sp>
        <p:nvSpPr>
          <p:cNvPr id="268" name="Google Shape;268;p31"/>
          <p:cNvSpPr>
            <a:spLocks noGrp="1"/>
          </p:cNvSpPr>
          <p:nvPr>
            <p:ph type="pic" idx="2"/>
          </p:nvPr>
        </p:nvSpPr>
        <p:spPr>
          <a:xfrm>
            <a:off x="704000" y="1274500"/>
            <a:ext cx="3546900" cy="3244200"/>
          </a:xfrm>
          <a:prstGeom prst="rect">
            <a:avLst/>
          </a:prstGeom>
          <a:noFill/>
          <a:ln>
            <a:noFill/>
          </a:ln>
        </p:spPr>
      </p:sp>
      <p:sp>
        <p:nvSpPr>
          <p:cNvPr id="269" name="Google Shape;269;p31"/>
          <p:cNvSpPr/>
          <p:nvPr/>
        </p:nvSpPr>
        <p:spPr>
          <a:xfrm rot="3394465" flipH="1">
            <a:off x="5041484" y="2286018"/>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1"/>
          <p:cNvSpPr/>
          <p:nvPr/>
        </p:nvSpPr>
        <p:spPr>
          <a:xfrm rot="-10285603">
            <a:off x="7150321" y="-2266383"/>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3">
              <a:alpha val="254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1"/>
          <p:cNvSpPr/>
          <p:nvPr/>
        </p:nvSpPr>
        <p:spPr>
          <a:xfrm rot="955394" flipH="1">
            <a:off x="1460861" y="-2197712"/>
            <a:ext cx="7826028" cy="2877832"/>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1"/>
          <p:cNvSpPr txBox="1">
            <a:spLocks noGrp="1"/>
          </p:cNvSpPr>
          <p:nvPr>
            <p:ph type="body" idx="1"/>
          </p:nvPr>
        </p:nvSpPr>
        <p:spPr>
          <a:xfrm>
            <a:off x="4572000" y="1369325"/>
            <a:ext cx="3850500" cy="3332700"/>
          </a:xfrm>
          <a:prstGeom prst="rect">
            <a:avLst/>
          </a:prstGeom>
        </p:spPr>
        <p:txBody>
          <a:bodyPr spcFirstLastPara="1" wrap="square" lIns="91425" tIns="91425" rIns="91425" bIns="91425" anchor="ctr" anchorCtr="0">
            <a:noAutofit/>
          </a:bodyPr>
          <a:lstStyle>
            <a:lvl1pPr marL="457200" lvl="0" indent="-330200">
              <a:lnSpc>
                <a:spcPct val="100000"/>
              </a:lnSpc>
              <a:spcBef>
                <a:spcPts val="0"/>
              </a:spcBef>
              <a:spcAft>
                <a:spcPts val="0"/>
              </a:spcAft>
              <a:buSzPts val="1600"/>
              <a:buFont typeface="Nunito Light"/>
              <a:buChar char="●"/>
              <a:defRPr sz="1400"/>
            </a:lvl1pPr>
            <a:lvl2pPr marL="914400" lvl="1" indent="-330200">
              <a:lnSpc>
                <a:spcPct val="100000"/>
              </a:lnSpc>
              <a:spcBef>
                <a:spcPts val="0"/>
              </a:spcBef>
              <a:spcAft>
                <a:spcPts val="0"/>
              </a:spcAft>
              <a:buSzPts val="1600"/>
              <a:buFont typeface="Nunito Light"/>
              <a:buChar char="○"/>
              <a:defRPr/>
            </a:lvl2pPr>
            <a:lvl3pPr marL="1371600" lvl="2" indent="-323850">
              <a:lnSpc>
                <a:spcPct val="100000"/>
              </a:lnSpc>
              <a:spcBef>
                <a:spcPts val="1600"/>
              </a:spcBef>
              <a:spcAft>
                <a:spcPts val="0"/>
              </a:spcAft>
              <a:buSzPts val="1500"/>
              <a:buFont typeface="Nunito Light"/>
              <a:buChar char="■"/>
              <a:defRPr/>
            </a:lvl3pPr>
            <a:lvl4pPr marL="1828800" lvl="3" indent="-323850">
              <a:lnSpc>
                <a:spcPct val="100000"/>
              </a:lnSpc>
              <a:spcBef>
                <a:spcPts val="1600"/>
              </a:spcBef>
              <a:spcAft>
                <a:spcPts val="0"/>
              </a:spcAft>
              <a:buSzPts val="1500"/>
              <a:buFont typeface="Nunito Light"/>
              <a:buChar char="●"/>
              <a:defRPr/>
            </a:lvl4pPr>
            <a:lvl5pPr marL="2286000" lvl="4" indent="-330200">
              <a:lnSpc>
                <a:spcPct val="100000"/>
              </a:lnSpc>
              <a:spcBef>
                <a:spcPts val="1600"/>
              </a:spcBef>
              <a:spcAft>
                <a:spcPts val="0"/>
              </a:spcAft>
              <a:buSzPts val="1600"/>
              <a:buFont typeface="Nunito Light"/>
              <a:buChar char="○"/>
              <a:defRPr/>
            </a:lvl5pPr>
            <a:lvl6pPr marL="2743200" lvl="5" indent="-330200">
              <a:lnSpc>
                <a:spcPct val="100000"/>
              </a:lnSpc>
              <a:spcBef>
                <a:spcPts val="1600"/>
              </a:spcBef>
              <a:spcAft>
                <a:spcPts val="0"/>
              </a:spcAft>
              <a:buSzPts val="1600"/>
              <a:buFont typeface="Nunito Light"/>
              <a:buChar char="■"/>
              <a:defRPr/>
            </a:lvl6pPr>
            <a:lvl7pPr marL="3200400" lvl="6" indent="-311150">
              <a:lnSpc>
                <a:spcPct val="100000"/>
              </a:lnSpc>
              <a:spcBef>
                <a:spcPts val="1600"/>
              </a:spcBef>
              <a:spcAft>
                <a:spcPts val="0"/>
              </a:spcAft>
              <a:buSzPts val="1300"/>
              <a:buFont typeface="Nunito Light"/>
              <a:buChar char="●"/>
              <a:defRPr/>
            </a:lvl7pPr>
            <a:lvl8pPr marL="3657600" lvl="7" indent="-311150">
              <a:lnSpc>
                <a:spcPct val="100000"/>
              </a:lnSpc>
              <a:spcBef>
                <a:spcPts val="1600"/>
              </a:spcBef>
              <a:spcAft>
                <a:spcPts val="0"/>
              </a:spcAft>
              <a:buSzPts val="1300"/>
              <a:buFont typeface="Nunito Light"/>
              <a:buChar char="○"/>
              <a:defRPr/>
            </a:lvl8pPr>
            <a:lvl9pPr marL="4114800" lvl="8" indent="-330200">
              <a:lnSpc>
                <a:spcPct val="100000"/>
              </a:lnSpc>
              <a:spcBef>
                <a:spcPts val="1600"/>
              </a:spcBef>
              <a:spcAft>
                <a:spcPts val="1600"/>
              </a:spcAft>
              <a:buSzPts val="1600"/>
              <a:buFont typeface="Nunito Light"/>
              <a:buChar char="■"/>
              <a:defRPr/>
            </a:lvl9pPr>
          </a:lstStyle>
          <a:p>
            <a:endParaRPr/>
          </a:p>
        </p:txBody>
      </p:sp>
      <p:sp>
        <p:nvSpPr>
          <p:cNvPr id="273" name="Google Shape;273;p31"/>
          <p:cNvSpPr txBox="1">
            <a:spLocks noGrp="1"/>
          </p:cNvSpPr>
          <p:nvPr>
            <p:ph type="title"/>
          </p:nvPr>
        </p:nvSpPr>
        <p:spPr>
          <a:xfrm>
            <a:off x="719925" y="437700"/>
            <a:ext cx="7704000" cy="6579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SzPts val="2800"/>
              <a:buNone/>
              <a:defRPr>
                <a:latin typeface="Kulim Park"/>
                <a:ea typeface="Kulim Park"/>
                <a:cs typeface="Kulim Park"/>
                <a:sym typeface="Kulim Park"/>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274"/>
        <p:cNvGrpSpPr/>
        <p:nvPr/>
      </p:nvGrpSpPr>
      <p:grpSpPr>
        <a:xfrm>
          <a:off x="0" y="0"/>
          <a:ext cx="0" cy="0"/>
          <a:chOff x="0" y="0"/>
          <a:chExt cx="0" cy="0"/>
        </a:xfrm>
      </p:grpSpPr>
      <p:sp>
        <p:nvSpPr>
          <p:cNvPr id="275" name="Google Shape;275;p32"/>
          <p:cNvSpPr/>
          <p:nvPr/>
        </p:nvSpPr>
        <p:spPr>
          <a:xfrm rot="-859945" flipH="1">
            <a:off x="5665328" y="3096461"/>
            <a:ext cx="4772748" cy="4241345"/>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2"/>
          <p:cNvSpPr/>
          <p:nvPr/>
        </p:nvSpPr>
        <p:spPr>
          <a:xfrm>
            <a:off x="-4528356" y="1004988"/>
            <a:ext cx="5766771" cy="368296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2"/>
          <p:cNvSpPr/>
          <p:nvPr/>
        </p:nvSpPr>
        <p:spPr>
          <a:xfrm rot="-9405665" flipH="1">
            <a:off x="6846081" y="1281156"/>
            <a:ext cx="7310152" cy="6849835"/>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2"/>
          <p:cNvSpPr/>
          <p:nvPr/>
        </p:nvSpPr>
        <p:spPr>
          <a:xfrm rot="1478505" flipH="1">
            <a:off x="1794833" y="-2111786"/>
            <a:ext cx="7826136" cy="287787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2"/>
          <p:cNvSpPr/>
          <p:nvPr/>
        </p:nvSpPr>
        <p:spPr>
          <a:xfrm rot="9524149" flipH="1">
            <a:off x="-6659422" y="-2925302"/>
            <a:ext cx="9471569" cy="604904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2"/>
          <p:cNvSpPr/>
          <p:nvPr/>
        </p:nvSpPr>
        <p:spPr>
          <a:xfrm rot="-9555841">
            <a:off x="-6785773" y="1808506"/>
            <a:ext cx="8200942" cy="301569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2"/>
          <p:cNvSpPr txBox="1">
            <a:spLocks noGrp="1"/>
          </p:cNvSpPr>
          <p:nvPr>
            <p:ph type="title"/>
          </p:nvPr>
        </p:nvSpPr>
        <p:spPr>
          <a:xfrm>
            <a:off x="1699900" y="2520537"/>
            <a:ext cx="27369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2" name="Google Shape;282;p32"/>
          <p:cNvSpPr txBox="1">
            <a:spLocks noGrp="1"/>
          </p:cNvSpPr>
          <p:nvPr>
            <p:ph type="subTitle" idx="1"/>
          </p:nvPr>
        </p:nvSpPr>
        <p:spPr>
          <a:xfrm>
            <a:off x="1699975" y="3065348"/>
            <a:ext cx="2736900" cy="103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3" name="Google Shape;283;p32"/>
          <p:cNvSpPr txBox="1">
            <a:spLocks noGrp="1"/>
          </p:cNvSpPr>
          <p:nvPr>
            <p:ph type="title" idx="2"/>
          </p:nvPr>
        </p:nvSpPr>
        <p:spPr>
          <a:xfrm>
            <a:off x="4707338" y="2520537"/>
            <a:ext cx="27366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4" name="Google Shape;284;p32"/>
          <p:cNvSpPr txBox="1">
            <a:spLocks noGrp="1"/>
          </p:cNvSpPr>
          <p:nvPr>
            <p:ph type="subTitle" idx="3"/>
          </p:nvPr>
        </p:nvSpPr>
        <p:spPr>
          <a:xfrm>
            <a:off x="4707501" y="3065348"/>
            <a:ext cx="2736600" cy="103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5" name="Google Shape;285;p32"/>
          <p:cNvSpPr txBox="1">
            <a:spLocks noGrp="1"/>
          </p:cNvSpPr>
          <p:nvPr>
            <p:ph type="title" idx="4"/>
          </p:nvPr>
        </p:nvSpPr>
        <p:spPr>
          <a:xfrm>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305"/>
        <p:cNvGrpSpPr/>
        <p:nvPr/>
      </p:nvGrpSpPr>
      <p:grpSpPr>
        <a:xfrm>
          <a:off x="0" y="0"/>
          <a:ext cx="0" cy="0"/>
          <a:chOff x="0" y="0"/>
          <a:chExt cx="0" cy="0"/>
        </a:xfrm>
      </p:grpSpPr>
      <p:sp>
        <p:nvSpPr>
          <p:cNvPr id="306" name="Google Shape;306;p35"/>
          <p:cNvSpPr/>
          <p:nvPr/>
        </p:nvSpPr>
        <p:spPr>
          <a:xfrm rot="-10285629">
            <a:off x="6057524" y="-2124373"/>
            <a:ext cx="9471588" cy="6049060"/>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5"/>
          <p:cNvSpPr/>
          <p:nvPr/>
        </p:nvSpPr>
        <p:spPr>
          <a:xfrm flipH="1">
            <a:off x="7942003" y="1004988"/>
            <a:ext cx="5766771" cy="368296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5"/>
          <p:cNvSpPr/>
          <p:nvPr/>
        </p:nvSpPr>
        <p:spPr>
          <a:xfrm rot="2839443">
            <a:off x="-308418" y="2442034"/>
            <a:ext cx="6402141" cy="5689181"/>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5"/>
          <p:cNvSpPr/>
          <p:nvPr/>
        </p:nvSpPr>
        <p:spPr>
          <a:xfrm rot="9405665">
            <a:off x="-4880740" y="1281181"/>
            <a:ext cx="7310152" cy="6849835"/>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5"/>
          <p:cNvSpPr/>
          <p:nvPr/>
        </p:nvSpPr>
        <p:spPr>
          <a:xfrm rot="-1478505">
            <a:off x="-2334601" y="-1000036"/>
            <a:ext cx="7826136" cy="287787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5"/>
          <p:cNvSpPr/>
          <p:nvPr/>
        </p:nvSpPr>
        <p:spPr>
          <a:xfrm rot="9555841" flipH="1">
            <a:off x="7801702" y="1808506"/>
            <a:ext cx="8200942" cy="301569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5"/>
          <p:cNvSpPr txBox="1">
            <a:spLocks noGrp="1"/>
          </p:cNvSpPr>
          <p:nvPr>
            <p:ph type="title"/>
          </p:nvPr>
        </p:nvSpPr>
        <p:spPr>
          <a:xfrm>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13" name="Google Shape;313;p35"/>
          <p:cNvSpPr txBox="1">
            <a:spLocks noGrp="1"/>
          </p:cNvSpPr>
          <p:nvPr>
            <p:ph type="title" idx="2"/>
          </p:nvPr>
        </p:nvSpPr>
        <p:spPr>
          <a:xfrm>
            <a:off x="1164025" y="1617575"/>
            <a:ext cx="20457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14" name="Google Shape;314;p35"/>
          <p:cNvSpPr txBox="1">
            <a:spLocks noGrp="1"/>
          </p:cNvSpPr>
          <p:nvPr>
            <p:ph type="subTitle" idx="1"/>
          </p:nvPr>
        </p:nvSpPr>
        <p:spPr>
          <a:xfrm>
            <a:off x="1164075" y="2151959"/>
            <a:ext cx="2045700" cy="99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15" name="Google Shape;315;p35"/>
          <p:cNvSpPr txBox="1">
            <a:spLocks noGrp="1"/>
          </p:cNvSpPr>
          <p:nvPr>
            <p:ph type="title" idx="3"/>
          </p:nvPr>
        </p:nvSpPr>
        <p:spPr>
          <a:xfrm>
            <a:off x="3549063" y="1617575"/>
            <a:ext cx="20457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16" name="Google Shape;316;p35"/>
          <p:cNvSpPr txBox="1">
            <a:spLocks noGrp="1"/>
          </p:cNvSpPr>
          <p:nvPr>
            <p:ph type="subTitle" idx="4"/>
          </p:nvPr>
        </p:nvSpPr>
        <p:spPr>
          <a:xfrm>
            <a:off x="3549150" y="2151959"/>
            <a:ext cx="2045700" cy="99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17" name="Google Shape;317;p35"/>
          <p:cNvSpPr txBox="1">
            <a:spLocks noGrp="1"/>
          </p:cNvSpPr>
          <p:nvPr>
            <p:ph type="title" idx="5"/>
          </p:nvPr>
        </p:nvSpPr>
        <p:spPr>
          <a:xfrm>
            <a:off x="5934100" y="1617575"/>
            <a:ext cx="20457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18" name="Google Shape;318;p35"/>
          <p:cNvSpPr txBox="1">
            <a:spLocks noGrp="1"/>
          </p:cNvSpPr>
          <p:nvPr>
            <p:ph type="subTitle" idx="6"/>
          </p:nvPr>
        </p:nvSpPr>
        <p:spPr>
          <a:xfrm>
            <a:off x="5934225" y="2151959"/>
            <a:ext cx="2045700" cy="99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1">
  <p:cSld name="CUSTOM_22">
    <p:spTree>
      <p:nvGrpSpPr>
        <p:cNvPr id="1" name="Shape 319"/>
        <p:cNvGrpSpPr/>
        <p:nvPr/>
      </p:nvGrpSpPr>
      <p:grpSpPr>
        <a:xfrm>
          <a:off x="0" y="0"/>
          <a:ext cx="0" cy="0"/>
          <a:chOff x="0" y="0"/>
          <a:chExt cx="0" cy="0"/>
        </a:xfrm>
      </p:grpSpPr>
      <p:sp>
        <p:nvSpPr>
          <p:cNvPr id="320" name="Google Shape;320;p36"/>
          <p:cNvSpPr/>
          <p:nvPr/>
        </p:nvSpPr>
        <p:spPr>
          <a:xfrm rot="10285629" flipH="1">
            <a:off x="-7063092" y="-2367548"/>
            <a:ext cx="9471588" cy="6049060"/>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6"/>
          <p:cNvSpPr/>
          <p:nvPr/>
        </p:nvSpPr>
        <p:spPr>
          <a:xfrm>
            <a:off x="-4432130" y="1685938"/>
            <a:ext cx="5766771" cy="368296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6"/>
          <p:cNvSpPr/>
          <p:nvPr/>
        </p:nvSpPr>
        <p:spPr>
          <a:xfrm rot="-2839443" flipH="1">
            <a:off x="2550622" y="3252659"/>
            <a:ext cx="6402141" cy="5689181"/>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6"/>
          <p:cNvSpPr/>
          <p:nvPr/>
        </p:nvSpPr>
        <p:spPr>
          <a:xfrm rot="-10305679" flipH="1">
            <a:off x="6458116" y="671626"/>
            <a:ext cx="7310080" cy="6849767"/>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6"/>
          <p:cNvSpPr/>
          <p:nvPr/>
        </p:nvSpPr>
        <p:spPr>
          <a:xfrm rot="1478505" flipH="1">
            <a:off x="3777012" y="-1076247"/>
            <a:ext cx="7826136" cy="287787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6"/>
          <p:cNvSpPr/>
          <p:nvPr/>
        </p:nvSpPr>
        <p:spPr>
          <a:xfrm rot="-9555841">
            <a:off x="-6505500" y="2494306"/>
            <a:ext cx="8200942" cy="301569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6"/>
          <p:cNvSpPr txBox="1">
            <a:spLocks noGrp="1"/>
          </p:cNvSpPr>
          <p:nvPr>
            <p:ph type="title"/>
          </p:nvPr>
        </p:nvSpPr>
        <p:spPr>
          <a:xfrm>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27" name="Google Shape;327;p36"/>
          <p:cNvSpPr txBox="1">
            <a:spLocks noGrp="1"/>
          </p:cNvSpPr>
          <p:nvPr>
            <p:ph type="title" idx="2"/>
          </p:nvPr>
        </p:nvSpPr>
        <p:spPr>
          <a:xfrm>
            <a:off x="1164025" y="2912975"/>
            <a:ext cx="20457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8" name="Google Shape;328;p36"/>
          <p:cNvSpPr txBox="1">
            <a:spLocks noGrp="1"/>
          </p:cNvSpPr>
          <p:nvPr>
            <p:ph type="subTitle" idx="1"/>
          </p:nvPr>
        </p:nvSpPr>
        <p:spPr>
          <a:xfrm>
            <a:off x="1164075" y="3447359"/>
            <a:ext cx="2045700" cy="99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29" name="Google Shape;329;p36"/>
          <p:cNvSpPr txBox="1">
            <a:spLocks noGrp="1"/>
          </p:cNvSpPr>
          <p:nvPr>
            <p:ph type="title" idx="3"/>
          </p:nvPr>
        </p:nvSpPr>
        <p:spPr>
          <a:xfrm>
            <a:off x="3549063" y="2379575"/>
            <a:ext cx="20457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30" name="Google Shape;330;p36"/>
          <p:cNvSpPr txBox="1">
            <a:spLocks noGrp="1"/>
          </p:cNvSpPr>
          <p:nvPr>
            <p:ph type="subTitle" idx="4"/>
          </p:nvPr>
        </p:nvSpPr>
        <p:spPr>
          <a:xfrm>
            <a:off x="3549150" y="2913959"/>
            <a:ext cx="2045700" cy="99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31" name="Google Shape;331;p36"/>
          <p:cNvSpPr txBox="1">
            <a:spLocks noGrp="1"/>
          </p:cNvSpPr>
          <p:nvPr>
            <p:ph type="title" idx="5"/>
          </p:nvPr>
        </p:nvSpPr>
        <p:spPr>
          <a:xfrm>
            <a:off x="5934100" y="2912975"/>
            <a:ext cx="2045700" cy="4875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32" name="Google Shape;332;p36"/>
          <p:cNvSpPr txBox="1">
            <a:spLocks noGrp="1"/>
          </p:cNvSpPr>
          <p:nvPr>
            <p:ph type="subTitle" idx="6"/>
          </p:nvPr>
        </p:nvSpPr>
        <p:spPr>
          <a:xfrm>
            <a:off x="5934225" y="3447359"/>
            <a:ext cx="2045700" cy="99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2">
  <p:cSld name="CUSTOM_34">
    <p:spTree>
      <p:nvGrpSpPr>
        <p:cNvPr id="1" name="Shape 333"/>
        <p:cNvGrpSpPr/>
        <p:nvPr/>
      </p:nvGrpSpPr>
      <p:grpSpPr>
        <a:xfrm>
          <a:off x="0" y="0"/>
          <a:ext cx="0" cy="0"/>
          <a:chOff x="0" y="0"/>
          <a:chExt cx="0" cy="0"/>
        </a:xfrm>
      </p:grpSpPr>
      <p:sp>
        <p:nvSpPr>
          <p:cNvPr id="334" name="Google Shape;334;p37"/>
          <p:cNvSpPr txBox="1">
            <a:spLocks noGrp="1"/>
          </p:cNvSpPr>
          <p:nvPr>
            <p:ph type="title"/>
          </p:nvPr>
        </p:nvSpPr>
        <p:spPr>
          <a:xfrm>
            <a:off x="2077025" y="1518376"/>
            <a:ext cx="1815000" cy="4875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35" name="Google Shape;335;p37"/>
          <p:cNvSpPr txBox="1">
            <a:spLocks noGrp="1"/>
          </p:cNvSpPr>
          <p:nvPr>
            <p:ph type="subTitle" idx="1"/>
          </p:nvPr>
        </p:nvSpPr>
        <p:spPr>
          <a:xfrm>
            <a:off x="2077175" y="2063201"/>
            <a:ext cx="5909100" cy="4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36" name="Google Shape;336;p37"/>
          <p:cNvSpPr txBox="1">
            <a:spLocks noGrp="1"/>
          </p:cNvSpPr>
          <p:nvPr>
            <p:ph type="title" idx="2"/>
          </p:nvPr>
        </p:nvSpPr>
        <p:spPr>
          <a:xfrm>
            <a:off x="2077027" y="2577126"/>
            <a:ext cx="1815000" cy="4875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37" name="Google Shape;337;p37"/>
          <p:cNvSpPr txBox="1">
            <a:spLocks noGrp="1"/>
          </p:cNvSpPr>
          <p:nvPr>
            <p:ph type="subTitle" idx="3"/>
          </p:nvPr>
        </p:nvSpPr>
        <p:spPr>
          <a:xfrm>
            <a:off x="2077350" y="3121951"/>
            <a:ext cx="5908800" cy="4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38" name="Google Shape;338;p37"/>
          <p:cNvSpPr txBox="1">
            <a:spLocks noGrp="1"/>
          </p:cNvSpPr>
          <p:nvPr>
            <p:ph type="title" idx="4"/>
          </p:nvPr>
        </p:nvSpPr>
        <p:spPr>
          <a:xfrm>
            <a:off x="719925" y="437700"/>
            <a:ext cx="7704000" cy="6579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39" name="Google Shape;339;p37"/>
          <p:cNvSpPr/>
          <p:nvPr/>
        </p:nvSpPr>
        <p:spPr>
          <a:xfrm rot="10285629" flipH="1">
            <a:off x="-6531342" y="-2121798"/>
            <a:ext cx="9471588" cy="6049060"/>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7"/>
          <p:cNvSpPr/>
          <p:nvPr/>
        </p:nvSpPr>
        <p:spPr>
          <a:xfrm>
            <a:off x="-4516430" y="1004988"/>
            <a:ext cx="5766771" cy="368296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7"/>
          <p:cNvSpPr/>
          <p:nvPr/>
        </p:nvSpPr>
        <p:spPr>
          <a:xfrm rot="-2839443" flipH="1">
            <a:off x="877472" y="3220259"/>
            <a:ext cx="6402141" cy="5689181"/>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7"/>
          <p:cNvSpPr/>
          <p:nvPr/>
        </p:nvSpPr>
        <p:spPr>
          <a:xfrm rot="-10305679" flipH="1">
            <a:off x="6411091" y="301976"/>
            <a:ext cx="7310080" cy="6849767"/>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7"/>
          <p:cNvSpPr/>
          <p:nvPr/>
        </p:nvSpPr>
        <p:spPr>
          <a:xfrm rot="3278516" flipH="1">
            <a:off x="4649136" y="-366101"/>
            <a:ext cx="7826271" cy="287792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37"/>
          <p:cNvSpPr/>
          <p:nvPr/>
        </p:nvSpPr>
        <p:spPr>
          <a:xfrm rot="-9555841">
            <a:off x="-6466450" y="2570506"/>
            <a:ext cx="8200942" cy="301569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7"/>
          <p:cNvSpPr txBox="1">
            <a:spLocks noGrp="1"/>
          </p:cNvSpPr>
          <p:nvPr>
            <p:ph type="title" idx="5"/>
          </p:nvPr>
        </p:nvSpPr>
        <p:spPr>
          <a:xfrm>
            <a:off x="2077027" y="3635876"/>
            <a:ext cx="1815000" cy="4875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000">
                <a:latin typeface="Kulim Park"/>
                <a:ea typeface="Kulim Park"/>
                <a:cs typeface="Kulim Park"/>
                <a:sym typeface="Kulim Park"/>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46" name="Google Shape;346;p37"/>
          <p:cNvSpPr txBox="1">
            <a:spLocks noGrp="1"/>
          </p:cNvSpPr>
          <p:nvPr>
            <p:ph type="subTitle" idx="6"/>
          </p:nvPr>
        </p:nvSpPr>
        <p:spPr>
          <a:xfrm>
            <a:off x="2077350" y="4180701"/>
            <a:ext cx="5908800" cy="4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516"/>
        <p:cNvGrpSpPr/>
        <p:nvPr/>
      </p:nvGrpSpPr>
      <p:grpSpPr>
        <a:xfrm>
          <a:off x="0" y="0"/>
          <a:ext cx="0" cy="0"/>
          <a:chOff x="0" y="0"/>
          <a:chExt cx="0" cy="0"/>
        </a:xfrm>
      </p:grpSpPr>
      <p:sp>
        <p:nvSpPr>
          <p:cNvPr id="517" name="Google Shape;517;p49"/>
          <p:cNvSpPr/>
          <p:nvPr/>
        </p:nvSpPr>
        <p:spPr>
          <a:xfrm rot="-10285629">
            <a:off x="4140874" y="-2015123"/>
            <a:ext cx="9471588" cy="6049060"/>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49"/>
          <p:cNvSpPr/>
          <p:nvPr/>
        </p:nvSpPr>
        <p:spPr>
          <a:xfrm flipH="1">
            <a:off x="6818628" y="2586663"/>
            <a:ext cx="5766771" cy="368296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49"/>
          <p:cNvSpPr/>
          <p:nvPr/>
        </p:nvSpPr>
        <p:spPr>
          <a:xfrm rot="9748587" flipH="1">
            <a:off x="5601527" y="2021265"/>
            <a:ext cx="8200944" cy="301569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49"/>
          <p:cNvSpPr/>
          <p:nvPr/>
        </p:nvSpPr>
        <p:spPr>
          <a:xfrm rot="4102346" flipH="1">
            <a:off x="-2270967" y="3805847"/>
            <a:ext cx="9416338" cy="601377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49"/>
          <p:cNvSpPr/>
          <p:nvPr/>
        </p:nvSpPr>
        <p:spPr>
          <a:xfrm rot="813319">
            <a:off x="-3580677" y="-142572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49"/>
          <p:cNvSpPr/>
          <p:nvPr/>
        </p:nvSpPr>
        <p:spPr>
          <a:xfrm>
            <a:off x="3065327" y="-4200997"/>
            <a:ext cx="7065492" cy="5396392"/>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4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523"/>
        <p:cNvGrpSpPr/>
        <p:nvPr/>
      </p:nvGrpSpPr>
      <p:grpSpPr>
        <a:xfrm>
          <a:off x="0" y="0"/>
          <a:ext cx="0" cy="0"/>
          <a:chOff x="0" y="0"/>
          <a:chExt cx="0" cy="0"/>
        </a:xfrm>
      </p:grpSpPr>
      <p:sp>
        <p:nvSpPr>
          <p:cNvPr id="524" name="Google Shape;524;p50"/>
          <p:cNvSpPr/>
          <p:nvPr/>
        </p:nvSpPr>
        <p:spPr>
          <a:xfrm rot="4102360" flipH="1">
            <a:off x="-2512533" y="4030635"/>
            <a:ext cx="7471578" cy="477174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50"/>
          <p:cNvSpPr/>
          <p:nvPr/>
        </p:nvSpPr>
        <p:spPr>
          <a:xfrm rot="813319">
            <a:off x="-4129602" y="-173702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66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50"/>
          <p:cNvSpPr/>
          <p:nvPr/>
        </p:nvSpPr>
        <p:spPr>
          <a:xfrm rot="3394465" flipH="1">
            <a:off x="5593334" y="2171418"/>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2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50"/>
          <p:cNvSpPr/>
          <p:nvPr/>
        </p:nvSpPr>
        <p:spPr>
          <a:xfrm rot="-10285603">
            <a:off x="6336471" y="-2917283"/>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3">
              <a:alpha val="254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50"/>
          <p:cNvSpPr/>
          <p:nvPr/>
        </p:nvSpPr>
        <p:spPr>
          <a:xfrm rot="-2238616">
            <a:off x="-4635728" y="470344"/>
            <a:ext cx="7826078" cy="2877850"/>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2">
  <p:cSld name="CUSTOM_36">
    <p:spTree>
      <p:nvGrpSpPr>
        <p:cNvPr id="1" name="Shape 529"/>
        <p:cNvGrpSpPr/>
        <p:nvPr/>
      </p:nvGrpSpPr>
      <p:grpSpPr>
        <a:xfrm>
          <a:off x="0" y="0"/>
          <a:ext cx="0" cy="0"/>
          <a:chOff x="0" y="0"/>
          <a:chExt cx="0" cy="0"/>
        </a:xfrm>
      </p:grpSpPr>
      <p:sp>
        <p:nvSpPr>
          <p:cNvPr id="530" name="Google Shape;530;p51"/>
          <p:cNvSpPr/>
          <p:nvPr/>
        </p:nvSpPr>
        <p:spPr>
          <a:xfrm rot="813319">
            <a:off x="-1121291" y="-3424273"/>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51"/>
          <p:cNvSpPr/>
          <p:nvPr/>
        </p:nvSpPr>
        <p:spPr>
          <a:xfrm rot="-649785" flipH="1">
            <a:off x="6971064" y="-7384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51"/>
          <p:cNvSpPr/>
          <p:nvPr/>
        </p:nvSpPr>
        <p:spPr>
          <a:xfrm>
            <a:off x="1620973" y="2238100"/>
            <a:ext cx="7471673" cy="477180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51"/>
          <p:cNvSpPr/>
          <p:nvPr/>
        </p:nvSpPr>
        <p:spPr>
          <a:xfrm rot="8823147">
            <a:off x="-2081090" y="2808773"/>
            <a:ext cx="5990392" cy="5613180"/>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51"/>
          <p:cNvSpPr/>
          <p:nvPr/>
        </p:nvSpPr>
        <p:spPr>
          <a:xfrm rot="-8100000">
            <a:off x="7300672" y="494176"/>
            <a:ext cx="4935837" cy="3769884"/>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51"/>
          <p:cNvSpPr/>
          <p:nvPr/>
        </p:nvSpPr>
        <p:spPr>
          <a:xfrm rot="649785">
            <a:off x="1211739" y="4401125"/>
            <a:ext cx="4558897" cy="1365861"/>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51"/>
          <p:cNvSpPr/>
          <p:nvPr/>
        </p:nvSpPr>
        <p:spPr>
          <a:xfrm rot="2128845">
            <a:off x="3591964" y="-1767729"/>
            <a:ext cx="7826192" cy="2877892"/>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51"/>
          <p:cNvSpPr/>
          <p:nvPr/>
        </p:nvSpPr>
        <p:spPr>
          <a:xfrm rot="-9555807">
            <a:off x="-5772621" y="2297294"/>
            <a:ext cx="7826096" cy="287785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ackground 3">
  <p:cSld name="CUSTOM_37">
    <p:spTree>
      <p:nvGrpSpPr>
        <p:cNvPr id="1" name="Shape 538"/>
        <p:cNvGrpSpPr/>
        <p:nvPr/>
      </p:nvGrpSpPr>
      <p:grpSpPr>
        <a:xfrm>
          <a:off x="0" y="0"/>
          <a:ext cx="0" cy="0"/>
          <a:chOff x="0" y="0"/>
          <a:chExt cx="0" cy="0"/>
        </a:xfrm>
      </p:grpSpPr>
      <p:sp>
        <p:nvSpPr>
          <p:cNvPr id="539" name="Google Shape;539;p52"/>
          <p:cNvSpPr/>
          <p:nvPr/>
        </p:nvSpPr>
        <p:spPr>
          <a:xfrm rot="-7405535" flipH="1">
            <a:off x="-3234670" y="-3952493"/>
            <a:ext cx="8703343" cy="55582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52"/>
          <p:cNvSpPr/>
          <p:nvPr/>
        </p:nvSpPr>
        <p:spPr>
          <a:xfrm rot="10800000">
            <a:off x="-4386762" y="886054"/>
            <a:ext cx="7065492" cy="5396392"/>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52"/>
          <p:cNvSpPr/>
          <p:nvPr/>
        </p:nvSpPr>
        <p:spPr>
          <a:xfrm rot="-6847906">
            <a:off x="-4259206" y="2193197"/>
            <a:ext cx="7826127" cy="287786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52"/>
          <p:cNvSpPr/>
          <p:nvPr/>
        </p:nvSpPr>
        <p:spPr>
          <a:xfrm rot="10150240" flipH="1">
            <a:off x="-3503869" y="4261834"/>
            <a:ext cx="4974484" cy="1490372"/>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2"/>
          <p:cNvSpPr/>
          <p:nvPr/>
        </p:nvSpPr>
        <p:spPr>
          <a:xfrm rot="-9986681">
            <a:off x="4621400" y="2424119"/>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52"/>
          <p:cNvSpPr/>
          <p:nvPr/>
        </p:nvSpPr>
        <p:spPr>
          <a:xfrm rot="514397">
            <a:off x="5775901" y="-3485758"/>
            <a:ext cx="7471761" cy="47718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52"/>
          <p:cNvSpPr/>
          <p:nvPr/>
        </p:nvSpPr>
        <p:spPr>
          <a:xfrm rot="3373645">
            <a:off x="6277252" y="1028280"/>
            <a:ext cx="7826046" cy="2877838"/>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734438" y="1577041"/>
            <a:ext cx="4066663" cy="994172"/>
          </a:xfrm>
        </p:spPr>
        <p:txBody>
          <a:bodyPr anchor="b" anchorCtr="0">
            <a:normAutofit/>
          </a:bodyPr>
          <a:lstStyle>
            <a:lvl1pPr>
              <a:defRPr sz="27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342900" y="857250"/>
            <a:ext cx="4114800" cy="3429000"/>
          </a:xfrm>
          <a:solidFill>
            <a:schemeClr val="accent1"/>
          </a:solidFill>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4C2C3F7-8611-4C35-8251-0FD61D72D6B9}"/>
              </a:ext>
            </a:extLst>
          </p:cNvPr>
          <p:cNvSpPr>
            <a:spLocks noGrp="1"/>
          </p:cNvSpPr>
          <p:nvPr>
            <p:ph type="body" sz="quarter" idx="13"/>
          </p:nvPr>
        </p:nvSpPr>
        <p:spPr>
          <a:xfrm>
            <a:off x="4732020" y="2625306"/>
            <a:ext cx="3429000" cy="1416280"/>
          </a:xfrm>
        </p:spPr>
        <p:txBody>
          <a:bodyPr>
            <a:normAutofit/>
          </a:bodyPr>
          <a:lstStyle>
            <a:lvl1pPr marL="0" indent="0">
              <a:lnSpc>
                <a:spcPts val="1800"/>
              </a:lnSpc>
              <a:buFont typeface="Arial" panose="020B0604020202020204" pitchFamily="34" charset="0"/>
              <a:buNone/>
              <a:defRPr sz="1050" spc="23" baseline="0">
                <a:solidFill>
                  <a:schemeClr val="bg2">
                    <a:lumMod val="50000"/>
                  </a:schemeClr>
                </a:solidFill>
              </a:defRPr>
            </a:lvl1pPr>
            <a:lvl2pPr marL="342900" indent="0">
              <a:lnSpc>
                <a:spcPts val="1800"/>
              </a:lnSpc>
              <a:buFont typeface="Arial" panose="020B0604020202020204" pitchFamily="34" charset="0"/>
              <a:buNone/>
              <a:defRPr sz="1050" spc="23" baseline="0">
                <a:solidFill>
                  <a:schemeClr val="bg2">
                    <a:lumMod val="50000"/>
                  </a:schemeClr>
                </a:solidFill>
              </a:defRPr>
            </a:lvl2pPr>
            <a:lvl3pPr marL="685800" indent="0">
              <a:lnSpc>
                <a:spcPts val="1800"/>
              </a:lnSpc>
              <a:buFont typeface="Arial" panose="020B0604020202020204" pitchFamily="34" charset="0"/>
              <a:buNone/>
              <a:defRPr sz="1050" spc="23" baseline="0">
                <a:solidFill>
                  <a:schemeClr val="bg2">
                    <a:lumMod val="50000"/>
                  </a:schemeClr>
                </a:solidFill>
              </a:defRPr>
            </a:lvl3pPr>
            <a:lvl4pPr marL="1028700" indent="0">
              <a:lnSpc>
                <a:spcPts val="1800"/>
              </a:lnSpc>
              <a:buFont typeface="Arial" panose="020B0604020202020204" pitchFamily="34" charset="0"/>
              <a:buNone/>
              <a:defRPr sz="1050" spc="23" baseline="0">
                <a:solidFill>
                  <a:schemeClr val="bg2">
                    <a:lumMod val="50000"/>
                  </a:schemeClr>
                </a:solidFill>
              </a:defRPr>
            </a:lvl4pPr>
            <a:lvl5pPr marL="1371600" indent="0">
              <a:lnSpc>
                <a:spcPts val="1800"/>
              </a:lnSpc>
              <a:buFont typeface="Arial" panose="020B0604020202020204" pitchFamily="34" charset="0"/>
              <a:buNone/>
              <a:defRPr sz="1050" spc="23" baseline="0">
                <a:solidFill>
                  <a:schemeClr val="bg2">
                    <a:lumMod val="5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6496676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Section Header">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1143" y="-2"/>
            <a:ext cx="9141714" cy="3429000"/>
          </a:xfrm>
          <a:solidFill>
            <a:schemeClr val="accent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43000" y="3500437"/>
            <a:ext cx="6858000" cy="909137"/>
          </a:xfrm>
        </p:spPr>
        <p:txBody>
          <a:bodyPr anchor="b">
            <a:normAutofit/>
          </a:bodyPr>
          <a:lstStyle>
            <a:lvl1pPr algn="ctr">
              <a:defRPr sz="27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43000" y="4478630"/>
            <a:ext cx="6858000" cy="393596"/>
          </a:xfrm>
        </p:spPr>
        <p:txBody>
          <a:bodyPr>
            <a:normAutofit/>
          </a:bodyPr>
          <a:lstStyle>
            <a:lvl1pPr marL="0" indent="0" algn="ctr">
              <a:buNone/>
              <a:defRPr sz="1050" spc="23" baseline="0">
                <a:solidFill>
                  <a:schemeClr val="bg2">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Tree>
    <p:extLst>
      <p:ext uri="{BB962C8B-B14F-4D97-AF65-F5344CB8AC3E}">
        <p14:creationId xmlns:p14="http://schemas.microsoft.com/office/powerpoint/2010/main" val="4150916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Quot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DFBA353-19B1-4A04-A7EE-345F93C189D4}"/>
              </a:ext>
            </a:extLst>
          </p:cNvPr>
          <p:cNvSpPr>
            <a:spLocks noGrp="1"/>
          </p:cNvSpPr>
          <p:nvPr>
            <p:ph type="pic" sz="quarter" idx="13"/>
          </p:nvPr>
        </p:nvSpPr>
        <p:spPr>
          <a:xfrm>
            <a:off x="4674368" y="709803"/>
            <a:ext cx="4114800" cy="3723894"/>
          </a:xfrm>
          <a:solidFill>
            <a:schemeClr val="accent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DC4857A-B6DC-4F0A-AD6B-243F6C085554}"/>
              </a:ext>
            </a:extLst>
          </p:cNvPr>
          <p:cNvSpPr>
            <a:spLocks noGrp="1"/>
          </p:cNvSpPr>
          <p:nvPr>
            <p:ph type="title" hasCustomPrompt="1"/>
          </p:nvPr>
        </p:nvSpPr>
        <p:spPr>
          <a:xfrm>
            <a:off x="354832" y="1789938"/>
            <a:ext cx="3236976" cy="1563624"/>
          </a:xfrm>
        </p:spPr>
        <p:txBody>
          <a:bodyPr anchor="t">
            <a:normAutofit/>
          </a:bodyPr>
          <a:lstStyle>
            <a:lvl1pPr>
              <a:defRPr sz="2550" spc="0" baseline="0">
                <a:solidFill>
                  <a:schemeClr val="bg2">
                    <a:lumMod val="75000"/>
                  </a:schemeClr>
                </a:solidFill>
              </a:defRPr>
            </a:lvl1pPr>
          </a:lstStyle>
          <a:p>
            <a:r>
              <a:rPr lang="en-US" dirty="0"/>
              <a:t>Click to add title</a:t>
            </a:r>
          </a:p>
        </p:txBody>
      </p:sp>
      <p:sp>
        <p:nvSpPr>
          <p:cNvPr id="13" name="Text Placeholder 6">
            <a:extLst>
              <a:ext uri="{FF2B5EF4-FFF2-40B4-BE49-F238E27FC236}">
                <a16:creationId xmlns:a16="http://schemas.microsoft.com/office/drawing/2014/main" id="{D8717D35-8E1B-4C94-BA72-91D4DCA6576C}"/>
              </a:ext>
            </a:extLst>
          </p:cNvPr>
          <p:cNvSpPr>
            <a:spLocks noGrp="1"/>
          </p:cNvSpPr>
          <p:nvPr>
            <p:ph type="body" sz="quarter" idx="15" hasCustomPrompt="1"/>
          </p:nvPr>
        </p:nvSpPr>
        <p:spPr>
          <a:xfrm>
            <a:off x="342900" y="3353562"/>
            <a:ext cx="2688336" cy="478256"/>
          </a:xfrm>
        </p:spPr>
        <p:txBody>
          <a:bodyPr anchor="ctr" anchorCtr="0">
            <a:normAutofit/>
          </a:bodyPr>
          <a:lstStyle>
            <a:lvl1pPr marL="0" indent="0">
              <a:lnSpc>
                <a:spcPct val="100000"/>
              </a:lnSpc>
              <a:buFont typeface="Arial" panose="020B0604020202020204" pitchFamily="34" charset="0"/>
              <a:buNone/>
              <a:defRPr sz="1200" spc="75" baseline="0">
                <a:solidFill>
                  <a:schemeClr val="bg2">
                    <a:lumMod val="50000"/>
                  </a:schemeClr>
                </a:solidFill>
                <a:latin typeface="+mn-lt"/>
              </a:defRPr>
            </a:lvl1pPr>
            <a:lvl2pPr marL="342900" indent="0">
              <a:lnSpc>
                <a:spcPct val="100000"/>
              </a:lnSpc>
              <a:buFont typeface="Arial" panose="020B0604020202020204" pitchFamily="34" charset="0"/>
              <a:buNone/>
              <a:defRPr sz="1500">
                <a:latin typeface="+mj-lt"/>
              </a:defRPr>
            </a:lvl2pPr>
            <a:lvl3pPr marL="685800" indent="0">
              <a:lnSpc>
                <a:spcPct val="100000"/>
              </a:lnSpc>
              <a:buFont typeface="Arial" panose="020B0604020202020204" pitchFamily="34" charset="0"/>
              <a:buNone/>
              <a:defRPr sz="1500">
                <a:latin typeface="+mj-lt"/>
              </a:defRPr>
            </a:lvl3pPr>
            <a:lvl4pPr marL="1028700" indent="0">
              <a:lnSpc>
                <a:spcPct val="100000"/>
              </a:lnSpc>
              <a:buFont typeface="Arial" panose="020B0604020202020204" pitchFamily="34" charset="0"/>
              <a:buNone/>
              <a:defRPr sz="1500">
                <a:latin typeface="+mj-lt"/>
              </a:defRPr>
            </a:lvl4pPr>
            <a:lvl5pPr marL="1371600" indent="0">
              <a:lnSpc>
                <a:spcPct val="100000"/>
              </a:lnSpc>
              <a:buFont typeface="Arial" panose="020B0604020202020204" pitchFamily="34" charset="0"/>
              <a:buNone/>
              <a:defRPr sz="1500">
                <a:latin typeface="+mj-lt"/>
              </a:defRPr>
            </a:lvl5pPr>
          </a:lstStyle>
          <a:p>
            <a:pPr lvl="0"/>
            <a:r>
              <a:rPr lang="en-US" dirty="0"/>
              <a:t>CLICK TO EDIT MASTER TEXT STYLES</a:t>
            </a:r>
          </a:p>
        </p:txBody>
      </p:sp>
      <p:sp>
        <p:nvSpPr>
          <p:cNvPr id="11" name="Picture Placeholder 9">
            <a:extLst>
              <a:ext uri="{FF2B5EF4-FFF2-40B4-BE49-F238E27FC236}">
                <a16:creationId xmlns:a16="http://schemas.microsoft.com/office/drawing/2014/main" id="{F15B60AE-D6AB-472C-8342-2A3EB53493C8}"/>
              </a:ext>
            </a:extLst>
          </p:cNvPr>
          <p:cNvSpPr>
            <a:spLocks noGrp="1"/>
          </p:cNvSpPr>
          <p:nvPr>
            <p:ph type="pic" sz="quarter" idx="14"/>
          </p:nvPr>
        </p:nvSpPr>
        <p:spPr>
          <a:xfrm>
            <a:off x="3819906" y="1200150"/>
            <a:ext cx="1714500" cy="2743200"/>
          </a:xfrm>
          <a:solidFill>
            <a:schemeClr val="accent1"/>
          </a:solidFill>
        </p:spPr>
        <p:txBody>
          <a:bodyPr/>
          <a:lstStyle/>
          <a:p>
            <a:r>
              <a:rPr lang="en-US"/>
              <a:t>Click icon to add picture</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9" name="Freeform: Shape 8">
            <a:extLst>
              <a:ext uri="{FF2B5EF4-FFF2-40B4-BE49-F238E27FC236}">
                <a16:creationId xmlns:a16="http://schemas.microsoft.com/office/drawing/2014/main" id="{FBB5B262-532A-4EE4-98E7-0EB6A8C56003}"/>
              </a:ext>
              <a:ext uri="{C183D7F6-B498-43B3-948B-1728B52AA6E4}">
                <adec:decorative xmlns:adec="http://schemas.microsoft.com/office/drawing/2017/decorative" val="1"/>
              </a:ext>
            </a:extLst>
          </p:cNvPr>
          <p:cNvSpPr/>
          <p:nvPr userDrawn="1"/>
        </p:nvSpPr>
        <p:spPr>
          <a:xfrm rot="13547565" flipH="1">
            <a:off x="1295438" y="859446"/>
            <a:ext cx="783354" cy="681408"/>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sz="1050" dirty="0"/>
          </a:p>
        </p:txBody>
      </p:sp>
    </p:spTree>
    <p:extLst>
      <p:ext uri="{BB962C8B-B14F-4D97-AF65-F5344CB8AC3E}">
        <p14:creationId xmlns:p14="http://schemas.microsoft.com/office/powerpoint/2010/main" val="39659009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FE5633F8-C03D-4CEE-BEDD-1B6648554C09}"/>
              </a:ext>
            </a:extLst>
          </p:cNvPr>
          <p:cNvSpPr>
            <a:spLocks noGrp="1"/>
          </p:cNvSpPr>
          <p:nvPr>
            <p:ph type="pic" sz="quarter" idx="14"/>
          </p:nvPr>
        </p:nvSpPr>
        <p:spPr>
          <a:xfrm>
            <a:off x="6466971" y="514350"/>
            <a:ext cx="2400300" cy="4114800"/>
          </a:xfrm>
          <a:solidFill>
            <a:schemeClr val="accent2"/>
          </a:solidFill>
        </p:spPr>
        <p:txBody>
          <a:bodyPr/>
          <a:lstStyle/>
          <a:p>
            <a:r>
              <a:rPr lang="en-US"/>
              <a:t>Click icon to add picture</a:t>
            </a:r>
            <a:endParaRPr lang="en-US" dirty="0"/>
          </a:p>
        </p:txBody>
      </p:sp>
      <p:sp>
        <p:nvSpPr>
          <p:cNvPr id="6" name="Rectangle 5">
            <a:extLst>
              <a:ext uri="{FF2B5EF4-FFF2-40B4-BE49-F238E27FC236}">
                <a16:creationId xmlns:a16="http://schemas.microsoft.com/office/drawing/2014/main" id="{4CA4DC27-A467-4265-AAB1-754D3F86CCAF}"/>
              </a:ext>
              <a:ext uri="{C183D7F6-B498-43B3-948B-1728B52AA6E4}">
                <adec:decorative xmlns:adec="http://schemas.microsoft.com/office/drawing/2017/decorative" val="1"/>
              </a:ext>
            </a:extLst>
          </p:cNvPr>
          <p:cNvSpPr/>
          <p:nvPr userDrawn="1"/>
        </p:nvSpPr>
        <p:spPr>
          <a:xfrm>
            <a:off x="0" y="1"/>
            <a:ext cx="4572000" cy="51435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342901" y="637673"/>
            <a:ext cx="3756860" cy="994172"/>
          </a:xfrm>
        </p:spPr>
        <p:txBody>
          <a:bodyPr>
            <a:normAutofit/>
          </a:bodyPr>
          <a:lstStyle>
            <a:lvl1pPr>
              <a:defRPr sz="2700">
                <a:solidFill>
                  <a:schemeClr val="bg2">
                    <a:lumMod val="50000"/>
                  </a:schemeClr>
                </a:solidFill>
              </a:defRPr>
            </a:lvl1pPr>
          </a:lstStyle>
          <a:p>
            <a:r>
              <a:rPr lang="en-US" dirty="0"/>
              <a:t>CLICK TO ADD TITLE</a:t>
            </a:r>
          </a:p>
        </p:txBody>
      </p:sp>
      <p:sp>
        <p:nvSpPr>
          <p:cNvPr id="9" name="Text Placeholder 8">
            <a:extLst>
              <a:ext uri="{FF2B5EF4-FFF2-40B4-BE49-F238E27FC236}">
                <a16:creationId xmlns:a16="http://schemas.microsoft.com/office/drawing/2014/main" id="{2C9CC7B6-D9ED-464B-8206-98055EB53FCF}"/>
              </a:ext>
            </a:extLst>
          </p:cNvPr>
          <p:cNvSpPr>
            <a:spLocks noGrp="1"/>
          </p:cNvSpPr>
          <p:nvPr>
            <p:ph type="body" sz="quarter" idx="13"/>
          </p:nvPr>
        </p:nvSpPr>
        <p:spPr>
          <a:xfrm>
            <a:off x="342900" y="1868091"/>
            <a:ext cx="3429000" cy="2652713"/>
          </a:xfrm>
        </p:spPr>
        <p:txBody>
          <a:bodyPr>
            <a:normAutofit/>
          </a:bodyPr>
          <a:lstStyle>
            <a:lvl1pPr marL="0" indent="0">
              <a:lnSpc>
                <a:spcPts val="1800"/>
              </a:lnSpc>
              <a:buNone/>
              <a:defRPr sz="1050" spc="23" baseline="0"/>
            </a:lvl1pPr>
            <a:lvl2pPr marL="342900" indent="0">
              <a:lnSpc>
                <a:spcPts val="1800"/>
              </a:lnSpc>
              <a:buNone/>
              <a:defRPr sz="1050" spc="23" baseline="0"/>
            </a:lvl2pPr>
            <a:lvl3pPr marL="685800" indent="0">
              <a:lnSpc>
                <a:spcPts val="1800"/>
              </a:lnSpc>
              <a:buNone/>
              <a:defRPr sz="1050" spc="23" baseline="0"/>
            </a:lvl3pPr>
            <a:lvl4pPr marL="1028700" indent="0">
              <a:lnSpc>
                <a:spcPts val="1800"/>
              </a:lnSpc>
              <a:buNone/>
              <a:defRPr sz="1050" spc="23" baseline="0"/>
            </a:lvl4pPr>
            <a:lvl5pPr marL="1371600" indent="0">
              <a:lnSpc>
                <a:spcPts val="1800"/>
              </a:lnSpc>
              <a:buNone/>
              <a:defRPr sz="1050" spc="23"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Picture Placeholder 12">
            <a:extLst>
              <a:ext uri="{FF2B5EF4-FFF2-40B4-BE49-F238E27FC236}">
                <a16:creationId xmlns:a16="http://schemas.microsoft.com/office/drawing/2014/main" id="{1743C040-0A81-4A38-879D-07BBD184231D}"/>
              </a:ext>
            </a:extLst>
          </p:cNvPr>
          <p:cNvSpPr>
            <a:spLocks noGrp="1"/>
          </p:cNvSpPr>
          <p:nvPr>
            <p:ph type="pic" sz="quarter" idx="15"/>
          </p:nvPr>
        </p:nvSpPr>
        <p:spPr>
          <a:xfrm>
            <a:off x="5086350" y="1869281"/>
            <a:ext cx="1714500" cy="1885950"/>
          </a:xfrm>
          <a:solidFill>
            <a:schemeClr val="accent2"/>
          </a:solidFill>
        </p:spPr>
        <p:txBody>
          <a:bodyPr/>
          <a:lstStyle/>
          <a:p>
            <a:r>
              <a:rPr lang="en-US"/>
              <a:t>Click icon to add picture</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0" name="Freeform: Shape 9">
            <a:extLst>
              <a:ext uri="{FF2B5EF4-FFF2-40B4-BE49-F238E27FC236}">
                <a16:creationId xmlns:a16="http://schemas.microsoft.com/office/drawing/2014/main" id="{7CBDD4A8-3B48-439C-B601-8D04B8714324}"/>
              </a:ext>
              <a:ext uri="{C183D7F6-B498-43B3-948B-1728B52AA6E4}">
                <adec:decorative xmlns:adec="http://schemas.microsoft.com/office/drawing/2017/decorative" val="1"/>
              </a:ext>
            </a:extLst>
          </p:cNvPr>
          <p:cNvSpPr/>
          <p:nvPr userDrawn="1"/>
        </p:nvSpPr>
        <p:spPr>
          <a:xfrm rot="13547565" flipH="1">
            <a:off x="570852" y="3908238"/>
            <a:ext cx="783354" cy="681408"/>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sz="1050" dirty="0"/>
          </a:p>
        </p:txBody>
      </p:sp>
    </p:spTree>
    <p:extLst>
      <p:ext uri="{BB962C8B-B14F-4D97-AF65-F5344CB8AC3E}">
        <p14:creationId xmlns:p14="http://schemas.microsoft.com/office/powerpoint/2010/main" val="39778114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344043" y="308610"/>
            <a:ext cx="8455914" cy="4402836"/>
          </a:xfrm>
          <a:solidFill>
            <a:schemeClr val="accent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342901" y="2617968"/>
            <a:ext cx="3428999" cy="926537"/>
          </a:xfrm>
          <a:solidFill>
            <a:schemeClr val="bg1">
              <a:alpha val="80000"/>
            </a:schemeClr>
          </a:solidFill>
        </p:spPr>
        <p:txBody>
          <a:bodyPr lIns="457200" bIns="137160" anchor="b">
            <a:normAutofit/>
          </a:bodyPr>
          <a:lstStyle>
            <a:lvl1pPr algn="l">
              <a:defRPr sz="2700">
                <a:solidFill>
                  <a:schemeClr val="bg2">
                    <a:lumMod val="25000"/>
                  </a:schemeClr>
                </a:solidFill>
              </a:defRPr>
            </a:lvl1pPr>
          </a:lstStyle>
          <a:p>
            <a:r>
              <a:rPr lang="en-US" dirty="0"/>
              <a:t>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342900" y="3544505"/>
            <a:ext cx="3428999" cy="985824"/>
          </a:xfrm>
          <a:solidFill>
            <a:schemeClr val="bg1">
              <a:alpha val="80000"/>
            </a:schemeClr>
          </a:solidFill>
        </p:spPr>
        <p:txBody>
          <a:bodyPr lIns="502920" rIns="2103120">
            <a:normAutofit/>
          </a:bodyPr>
          <a:lstStyle>
            <a:lvl1pPr marL="0" indent="0" algn="l">
              <a:buNone/>
              <a:defRPr sz="1050" spc="30" baseline="0">
                <a:solidFill>
                  <a:schemeClr val="bg2">
                    <a:lumMod val="25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7FB6E25-C828-48BC-8628-82D1E81A507C}"/>
              </a:ext>
            </a:extLst>
          </p:cNvPr>
          <p:cNvSpPr>
            <a:spLocks noGrp="1"/>
          </p:cNvSpPr>
          <p:nvPr>
            <p:ph type="dt" sz="half" idx="11"/>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A210386C-9F0A-4DAC-822E-DEC8EA1DDEAC}"/>
              </a:ext>
            </a:extLst>
          </p:cNvPr>
          <p:cNvSpPr>
            <a:spLocks noGrp="1"/>
          </p:cNvSpPr>
          <p:nvPr>
            <p:ph type="ftr" sz="quarter" idx="12"/>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AB3A59EB-A4AA-43EC-A853-BDDFB7AB3D8B}"/>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88283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1075" y="438900"/>
            <a:ext cx="7698600" cy="572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dk1"/>
              </a:buClr>
              <a:buSzPts val="2800"/>
              <a:buFont typeface="Kulim Park"/>
              <a:buNone/>
              <a:defRPr sz="2800">
                <a:solidFill>
                  <a:schemeClr val="dk1"/>
                </a:solidFill>
                <a:latin typeface="Kulim Park"/>
                <a:ea typeface="Kulim Park"/>
                <a:cs typeface="Kulim Park"/>
                <a:sym typeface="Kulim Park"/>
              </a:defRPr>
            </a:lvl1pPr>
            <a:lvl2pPr lvl="1"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2pPr>
            <a:lvl3pPr lvl="2"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3pPr>
            <a:lvl4pPr lvl="3"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4pPr>
            <a:lvl5pPr lvl="4"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5pPr>
            <a:lvl6pPr lvl="5"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6pPr>
            <a:lvl7pPr lvl="6"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7pPr>
            <a:lvl8pPr lvl="7"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8pPr>
            <a:lvl9pPr lvl="8"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9pPr>
          </a:lstStyle>
          <a:p>
            <a:endParaRPr/>
          </a:p>
        </p:txBody>
      </p:sp>
      <p:sp>
        <p:nvSpPr>
          <p:cNvPr id="7" name="Google Shape;7;p1"/>
          <p:cNvSpPr txBox="1">
            <a:spLocks noGrp="1"/>
          </p:cNvSpPr>
          <p:nvPr>
            <p:ph type="body" idx="1"/>
          </p:nvPr>
        </p:nvSpPr>
        <p:spPr>
          <a:xfrm>
            <a:off x="721075" y="1351868"/>
            <a:ext cx="77019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1pPr>
            <a:lvl2pPr marL="914400" lvl="1"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2pPr>
            <a:lvl3pPr marL="1371600" lvl="2"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3pPr>
            <a:lvl4pPr marL="1828800" lvl="3"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4pPr>
            <a:lvl5pPr marL="2286000" lvl="4"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5pPr>
            <a:lvl6pPr marL="2743200" lvl="5"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6pPr>
            <a:lvl7pPr marL="3200400" lvl="6"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7pPr>
            <a:lvl8pPr marL="3657600" lvl="7"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8pPr>
            <a:lvl9pPr marL="4114800" lvl="8" indent="-330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5" r:id="rId6"/>
    <p:sldLayoutId id="2147483658" r:id="rId7"/>
    <p:sldLayoutId id="2147483662" r:id="rId8"/>
    <p:sldLayoutId id="2147483663" r:id="rId9"/>
    <p:sldLayoutId id="2147483672" r:id="rId10"/>
    <p:sldLayoutId id="2147483677" r:id="rId11"/>
    <p:sldLayoutId id="2147483678" r:id="rId12"/>
    <p:sldLayoutId id="2147483681" r:id="rId13"/>
    <p:sldLayoutId id="2147483682" r:id="rId14"/>
    <p:sldLayoutId id="2147483683" r:id="rId15"/>
    <p:sldLayoutId id="2147483695" r:id="rId16"/>
    <p:sldLayoutId id="2147483696" r:id="rId17"/>
    <p:sldLayoutId id="2147483697" r:id="rId18"/>
    <p:sldLayoutId id="2147483698" r:id="rId19"/>
    <p:sldLayoutId id="2147483703" r:id="rId20"/>
    <p:sldLayoutId id="2147483704" r:id="rId21"/>
    <p:sldLayoutId id="2147483705" r:id="rId22"/>
    <p:sldLayoutId id="2147483706" r:id="rId23"/>
    <p:sldLayoutId id="2147483707" r:id="rId2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15.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image" Target="../media/image17.jfif"/><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image" Target="../media/image21.jfif"/><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fif"/><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sp>
        <p:nvSpPr>
          <p:cNvPr id="560" name="Google Shape;560;p58"/>
          <p:cNvSpPr txBox="1">
            <a:spLocks noGrp="1"/>
          </p:cNvSpPr>
          <p:nvPr>
            <p:ph type="ctrTitle"/>
          </p:nvPr>
        </p:nvSpPr>
        <p:spPr>
          <a:xfrm>
            <a:off x="723150" y="1494200"/>
            <a:ext cx="7697700" cy="1598100"/>
          </a:xfrm>
          <a:prstGeom prst="rect">
            <a:avLst/>
          </a:prstGeom>
        </p:spPr>
        <p:txBody>
          <a:bodyPr spcFirstLastPara="1" wrap="square" lIns="91425" tIns="91425" rIns="91425" bIns="91425" anchor="ctr" anchorCtr="0">
            <a:noAutofit/>
          </a:bodyPr>
          <a:lstStyle/>
          <a:p>
            <a:pPr lvl="0"/>
            <a:r>
              <a:rPr lang="en-US" sz="6000" dirty="0">
                <a:solidFill>
                  <a:schemeClr val="tx1">
                    <a:lumMod val="75000"/>
                    <a:lumOff val="25000"/>
                  </a:schemeClr>
                </a:solidFill>
              </a:rPr>
              <a:t>IMPLICIT/EXPLICIT INTERACTIONS</a:t>
            </a:r>
            <a:endParaRPr sz="3600" dirty="0">
              <a:solidFill>
                <a:schemeClr val="dk2"/>
              </a:solidFill>
              <a:latin typeface="Kulim Park"/>
              <a:ea typeface="Kulim Park"/>
              <a:cs typeface="Kulim Park"/>
              <a:sym typeface="Kulim Park"/>
            </a:endParaRPr>
          </a:p>
        </p:txBody>
      </p:sp>
      <p:sp>
        <p:nvSpPr>
          <p:cNvPr id="561" name="Google Shape;561;p58"/>
          <p:cNvSpPr txBox="1">
            <a:spLocks noGrp="1"/>
          </p:cNvSpPr>
          <p:nvPr>
            <p:ph type="subTitle" idx="1"/>
          </p:nvPr>
        </p:nvSpPr>
        <p:spPr>
          <a:xfrm>
            <a:off x="3784316" y="4458107"/>
            <a:ext cx="5218500" cy="548700"/>
          </a:xfrm>
          <a:prstGeom prst="rect">
            <a:avLst/>
          </a:prstGeom>
        </p:spPr>
        <p:txBody>
          <a:bodyPr spcFirstLastPara="1" wrap="square" lIns="91425" tIns="91425" rIns="91425" bIns="91425" anchor="ctr" anchorCtr="0">
            <a:noAutofit/>
          </a:bodyPr>
          <a:lstStyle/>
          <a:p>
            <a:pPr algn="r"/>
            <a:r>
              <a:rPr lang="en-US" dirty="0"/>
              <a:t>Dr Katie Sullivan​​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9"/>
        <p:cNvGrpSpPr/>
        <p:nvPr/>
      </p:nvGrpSpPr>
      <p:grpSpPr>
        <a:xfrm>
          <a:off x="0" y="0"/>
          <a:ext cx="0" cy="0"/>
          <a:chOff x="0" y="0"/>
          <a:chExt cx="0" cy="0"/>
        </a:xfrm>
      </p:grpSpPr>
      <p:sp>
        <p:nvSpPr>
          <p:cNvPr id="740" name="Google Shape;740;p73"/>
          <p:cNvSpPr txBox="1">
            <a:spLocks noGrp="1"/>
          </p:cNvSpPr>
          <p:nvPr>
            <p:ph type="title" idx="4"/>
          </p:nvPr>
        </p:nvSpPr>
        <p:spPr>
          <a:xfrm>
            <a:off x="584665" y="240753"/>
            <a:ext cx="7704000" cy="657900"/>
          </a:xfrm>
          <a:prstGeom prst="rect">
            <a:avLst/>
          </a:prstGeom>
        </p:spPr>
        <p:txBody>
          <a:bodyPr spcFirstLastPara="1" wrap="square" lIns="91425" tIns="91425" rIns="91425" bIns="91425" anchor="ctr" anchorCtr="0">
            <a:noAutofit/>
          </a:bodyPr>
          <a:lstStyle/>
          <a:p>
            <a:pPr lvl="0"/>
            <a:r>
              <a:rPr lang="en" sz="4800" dirty="0"/>
              <a:t>RECAP…</a:t>
            </a:r>
            <a:endParaRPr sz="4400" dirty="0"/>
          </a:p>
        </p:txBody>
      </p:sp>
      <p:sp>
        <p:nvSpPr>
          <p:cNvPr id="742" name="Google Shape;742;p73"/>
          <p:cNvSpPr txBox="1">
            <a:spLocks noGrp="1"/>
          </p:cNvSpPr>
          <p:nvPr>
            <p:ph type="subTitle" idx="1"/>
          </p:nvPr>
        </p:nvSpPr>
        <p:spPr>
          <a:xfrm>
            <a:off x="970671" y="2289184"/>
            <a:ext cx="3465993" cy="2416616"/>
          </a:xfrm>
          <a:prstGeom prst="rect">
            <a:avLst/>
          </a:prstGeom>
        </p:spPr>
        <p:txBody>
          <a:bodyPr spcFirstLastPara="1" wrap="square" lIns="91425" tIns="91425" rIns="91425" bIns="91425" anchor="t" anchorCtr="0">
            <a:noAutofit/>
          </a:bodyPr>
          <a:lstStyle/>
          <a:p>
            <a:pPr marL="0" lvl="0" indent="0" algn="l">
              <a:buSzPts val="1100"/>
            </a:pPr>
            <a:endParaRPr lang="en-GB" dirty="0"/>
          </a:p>
          <a:p>
            <a:pPr marL="0" lvl="0" indent="0" algn="l">
              <a:buSzPts val="1100"/>
            </a:pPr>
            <a:endParaRPr lang="en-GB" dirty="0"/>
          </a:p>
        </p:txBody>
      </p:sp>
      <p:graphicFrame>
        <p:nvGraphicFramePr>
          <p:cNvPr id="2" name="Diagram 1">
            <a:extLst>
              <a:ext uri="{FF2B5EF4-FFF2-40B4-BE49-F238E27FC236}">
                <a16:creationId xmlns:a16="http://schemas.microsoft.com/office/drawing/2014/main" id="{049BB3AB-C325-269F-D5A7-CD19C4EEE449}"/>
              </a:ext>
            </a:extLst>
          </p:cNvPr>
          <p:cNvGraphicFramePr/>
          <p:nvPr>
            <p:extLst>
              <p:ext uri="{D42A27DB-BD31-4B8C-83A1-F6EECF244321}">
                <p14:modId xmlns:p14="http://schemas.microsoft.com/office/powerpoint/2010/main" val="3197004690"/>
              </p:ext>
            </p:extLst>
          </p:nvPr>
        </p:nvGraphicFramePr>
        <p:xfrm>
          <a:off x="584665" y="935502"/>
          <a:ext cx="7982560" cy="3967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74"/>
        <p:cNvGrpSpPr/>
        <p:nvPr/>
      </p:nvGrpSpPr>
      <p:grpSpPr>
        <a:xfrm>
          <a:off x="0" y="0"/>
          <a:ext cx="0" cy="0"/>
          <a:chOff x="0" y="0"/>
          <a:chExt cx="0" cy="0"/>
        </a:xfrm>
      </p:grpSpPr>
      <p:sp>
        <p:nvSpPr>
          <p:cNvPr id="575" name="Google Shape;575;p60"/>
          <p:cNvSpPr txBox="1">
            <a:spLocks noGrp="1"/>
          </p:cNvSpPr>
          <p:nvPr>
            <p:ph type="title" idx="15"/>
          </p:nvPr>
        </p:nvSpPr>
        <p:spPr>
          <a:xfrm flipH="1">
            <a:off x="664262" y="275921"/>
            <a:ext cx="7704000" cy="657900"/>
          </a:xfrm>
          <a:prstGeom prst="rect">
            <a:avLst/>
          </a:prstGeom>
        </p:spPr>
        <p:txBody>
          <a:bodyPr spcFirstLastPara="1" wrap="square" lIns="91425" tIns="91425" rIns="91425" bIns="91425" anchor="ctr" anchorCtr="0">
            <a:noAutofit/>
          </a:bodyPr>
          <a:lstStyle/>
          <a:p>
            <a:pPr lvl="0"/>
            <a:r>
              <a:rPr lang="en-GB" dirty="0"/>
              <a:t>Theoretical Foundations of Implicit and Explicit Prejudice Interaction</a:t>
            </a:r>
            <a:endParaRPr dirty="0">
              <a:solidFill>
                <a:schemeClr val="lt1"/>
              </a:solidFill>
            </a:endParaRPr>
          </a:p>
        </p:txBody>
      </p:sp>
      <p:sp>
        <p:nvSpPr>
          <p:cNvPr id="576" name="Google Shape;576;p60"/>
          <p:cNvSpPr txBox="1">
            <a:spLocks noGrp="1"/>
          </p:cNvSpPr>
          <p:nvPr>
            <p:ph type="title"/>
          </p:nvPr>
        </p:nvSpPr>
        <p:spPr>
          <a:xfrm>
            <a:off x="732800" y="2864417"/>
            <a:ext cx="1836000" cy="837300"/>
          </a:xfrm>
          <a:prstGeom prst="rect">
            <a:avLst/>
          </a:prstGeom>
        </p:spPr>
        <p:txBody>
          <a:bodyPr spcFirstLastPara="1" wrap="square" lIns="91425" tIns="91425" rIns="91425" bIns="91425" anchor="b" anchorCtr="0">
            <a:noAutofit/>
          </a:bodyPr>
          <a:lstStyle/>
          <a:p>
            <a:pPr lvl="0"/>
            <a:r>
              <a:rPr lang="en-GB" dirty="0"/>
              <a:t>Dissociation Model (Devine, 1989)</a:t>
            </a:r>
            <a:endParaRPr dirty="0"/>
          </a:p>
        </p:txBody>
      </p:sp>
      <p:sp>
        <p:nvSpPr>
          <p:cNvPr id="578" name="Google Shape;578;p60"/>
          <p:cNvSpPr txBox="1">
            <a:spLocks noGrp="1"/>
          </p:cNvSpPr>
          <p:nvPr>
            <p:ph type="title" idx="7"/>
          </p:nvPr>
        </p:nvSpPr>
        <p:spPr>
          <a:xfrm>
            <a:off x="6575200" y="2772977"/>
            <a:ext cx="1836000" cy="2456504"/>
          </a:xfrm>
          <a:prstGeom prst="rect">
            <a:avLst/>
          </a:prstGeom>
        </p:spPr>
        <p:txBody>
          <a:bodyPr spcFirstLastPara="1" wrap="square" lIns="91425" tIns="91425" rIns="91425" bIns="91425" anchor="b" anchorCtr="0">
            <a:noAutofit/>
          </a:bodyPr>
          <a:lstStyle/>
          <a:p>
            <a:r>
              <a:rPr lang="en-GB" dirty="0">
                <a:solidFill>
                  <a:schemeClr val="lt1"/>
                </a:solidFill>
              </a:rPr>
              <a:t>The two-dimensional model of Prejudice</a:t>
            </a:r>
            <a:br>
              <a:rPr lang="en-GB" dirty="0">
                <a:solidFill>
                  <a:schemeClr val="lt1"/>
                </a:solidFill>
              </a:rPr>
            </a:br>
            <a:r>
              <a:rPr lang="en-GB" dirty="0">
                <a:solidFill>
                  <a:schemeClr val="lt1"/>
                </a:solidFill>
              </a:rPr>
              <a:t>(</a:t>
            </a:r>
            <a:r>
              <a:rPr lang="en-US" sz="1800" dirty="0"/>
              <a:t>Son Hing, Chung-Yan, Hamilton and Zanna (2008)</a:t>
            </a:r>
            <a:endParaRPr dirty="0"/>
          </a:p>
        </p:txBody>
      </p:sp>
      <p:sp>
        <p:nvSpPr>
          <p:cNvPr id="581" name="Google Shape;581;p60"/>
          <p:cNvSpPr txBox="1">
            <a:spLocks noGrp="1"/>
          </p:cNvSpPr>
          <p:nvPr>
            <p:ph type="title" idx="3"/>
          </p:nvPr>
        </p:nvSpPr>
        <p:spPr>
          <a:xfrm>
            <a:off x="2680262" y="2772977"/>
            <a:ext cx="1836000" cy="837300"/>
          </a:xfrm>
          <a:prstGeom prst="rect">
            <a:avLst/>
          </a:prstGeom>
        </p:spPr>
        <p:txBody>
          <a:bodyPr spcFirstLastPara="1" wrap="square" lIns="91425" tIns="91425" rIns="91425" bIns="91425" anchor="b" anchorCtr="0">
            <a:noAutofit/>
          </a:bodyPr>
          <a:lstStyle/>
          <a:p>
            <a:pPr lvl="0"/>
            <a:r>
              <a:rPr lang="en-GB" dirty="0"/>
              <a:t>MODE Model (Fazio, 1990)</a:t>
            </a:r>
            <a:endParaRPr dirty="0">
              <a:solidFill>
                <a:schemeClr val="lt1"/>
              </a:solidFill>
            </a:endParaRPr>
          </a:p>
        </p:txBody>
      </p:sp>
      <p:sp>
        <p:nvSpPr>
          <p:cNvPr id="584" name="Google Shape;584;p60"/>
          <p:cNvSpPr txBox="1">
            <a:spLocks noGrp="1"/>
          </p:cNvSpPr>
          <p:nvPr>
            <p:ph type="title" idx="5"/>
          </p:nvPr>
        </p:nvSpPr>
        <p:spPr>
          <a:xfrm>
            <a:off x="4627724" y="3191627"/>
            <a:ext cx="1836000" cy="1774960"/>
          </a:xfrm>
          <a:prstGeom prst="rect">
            <a:avLst/>
          </a:prstGeom>
        </p:spPr>
        <p:txBody>
          <a:bodyPr spcFirstLastPara="1" wrap="square" lIns="91425" tIns="91425" rIns="91425" bIns="91425" anchor="b" anchorCtr="0">
            <a:noAutofit/>
          </a:bodyPr>
          <a:lstStyle/>
          <a:p>
            <a:pPr lvl="0"/>
            <a:r>
              <a:rPr lang="en-GB" dirty="0"/>
              <a:t>Dual Attitude Models (e.g., APE, Reflective-Impulsive Model)</a:t>
            </a:r>
            <a:br>
              <a:rPr lang="en-GB" dirty="0"/>
            </a:br>
            <a:endParaRPr dirty="0"/>
          </a:p>
        </p:txBody>
      </p:sp>
      <p:pic>
        <p:nvPicPr>
          <p:cNvPr id="17" name="Graphic 16" descr="Artificial Intelligence with solid fill">
            <a:extLst>
              <a:ext uri="{FF2B5EF4-FFF2-40B4-BE49-F238E27FC236}">
                <a16:creationId xmlns:a16="http://schemas.microsoft.com/office/drawing/2014/main" id="{813E4E48-0630-9D6C-A0AE-3780E1B52F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141062" y="1541272"/>
            <a:ext cx="914400" cy="914400"/>
          </a:xfrm>
          <a:prstGeom prst="rect">
            <a:avLst/>
          </a:prstGeom>
        </p:spPr>
      </p:pic>
      <p:pic>
        <p:nvPicPr>
          <p:cNvPr id="19" name="Graphic 18" descr="Artificial Intelligence outline">
            <a:extLst>
              <a:ext uri="{FF2B5EF4-FFF2-40B4-BE49-F238E27FC236}">
                <a16:creationId xmlns:a16="http://schemas.microsoft.com/office/drawing/2014/main" id="{09B75556-6EA4-FED7-622A-3EF2D1766F3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93600" y="1541272"/>
            <a:ext cx="914400" cy="914400"/>
          </a:xfrm>
          <a:prstGeom prst="rect">
            <a:avLst/>
          </a:prstGeom>
        </p:spPr>
      </p:pic>
      <p:pic>
        <p:nvPicPr>
          <p:cNvPr id="20" name="Graphic 19" descr="Artificial Intelligence outline">
            <a:extLst>
              <a:ext uri="{FF2B5EF4-FFF2-40B4-BE49-F238E27FC236}">
                <a16:creationId xmlns:a16="http://schemas.microsoft.com/office/drawing/2014/main" id="{3C9EBCDA-5F26-96E1-899C-5CAD451D1B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86480" y="1541272"/>
            <a:ext cx="914400" cy="914400"/>
          </a:xfrm>
          <a:prstGeom prst="rect">
            <a:avLst/>
          </a:prstGeom>
        </p:spPr>
      </p:pic>
      <p:pic>
        <p:nvPicPr>
          <p:cNvPr id="21" name="Graphic 20" descr="Artificial Intelligence with solid fill">
            <a:extLst>
              <a:ext uri="{FF2B5EF4-FFF2-40B4-BE49-F238E27FC236}">
                <a16:creationId xmlns:a16="http://schemas.microsoft.com/office/drawing/2014/main" id="{A48BA3DB-8BC2-CB90-20BF-6B3BFBAB07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36000" y="1541272"/>
            <a:ext cx="914400" cy="914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Google Shape;623;p63"/>
          <p:cNvSpPr txBox="1">
            <a:spLocks noGrp="1"/>
          </p:cNvSpPr>
          <p:nvPr>
            <p:ph type="title"/>
          </p:nvPr>
        </p:nvSpPr>
        <p:spPr>
          <a:xfrm>
            <a:off x="1634888" y="539750"/>
            <a:ext cx="6363600" cy="900300"/>
          </a:xfrm>
          <a:prstGeom prst="rect">
            <a:avLst/>
          </a:prstGeom>
        </p:spPr>
        <p:txBody>
          <a:bodyPr spcFirstLastPara="1" wrap="square" lIns="91425" tIns="91425" rIns="91425" bIns="91425" anchor="ctr" anchorCtr="0">
            <a:noAutofit/>
          </a:bodyPr>
          <a:lstStyle/>
          <a:p>
            <a:pPr lvl="0"/>
            <a:r>
              <a:rPr lang="en-GB" sz="5400" dirty="0"/>
              <a:t>Dissociation Model </a:t>
            </a:r>
            <a:r>
              <a:rPr lang="en-GB" sz="3200" dirty="0"/>
              <a:t>(Devine, 1989)</a:t>
            </a:r>
            <a:endParaRPr sz="5400" dirty="0"/>
          </a:p>
        </p:txBody>
      </p:sp>
      <p:sp>
        <p:nvSpPr>
          <p:cNvPr id="4" name="Rectangle 3">
            <a:extLst>
              <a:ext uri="{FF2B5EF4-FFF2-40B4-BE49-F238E27FC236}">
                <a16:creationId xmlns:a16="http://schemas.microsoft.com/office/drawing/2014/main" id="{A70E4459-39B0-1385-85A0-F1C5F2731F63}"/>
              </a:ext>
            </a:extLst>
          </p:cNvPr>
          <p:cNvSpPr/>
          <p:nvPr/>
        </p:nvSpPr>
        <p:spPr>
          <a:xfrm>
            <a:off x="1524000" y="539750"/>
            <a:ext cx="6096000" cy="4064000"/>
          </a:xfrm>
          <a:prstGeom prst="rect">
            <a:avLst/>
          </a:prstGeom>
        </p:spPr>
        <p:txBody>
          <a:bodyPr/>
          <a:lstStyle/>
          <a:p>
            <a:pPr lvl="0">
              <a:buChar char="•"/>
            </a:pPr>
            <a:endParaRPr lang="en-GB"/>
          </a:p>
          <a:p>
            <a:pPr lvl="0">
              <a:buChar char="•"/>
            </a:pPr>
            <a:endParaRPr lang="en-GB"/>
          </a:p>
          <a:p>
            <a:pPr lvl="0">
              <a:buChar char="•"/>
            </a:pPr>
            <a:endParaRPr lang="en-GB"/>
          </a:p>
        </p:txBody>
      </p:sp>
      <p:graphicFrame>
        <p:nvGraphicFramePr>
          <p:cNvPr id="7" name="Diagram 6">
            <a:extLst>
              <a:ext uri="{FF2B5EF4-FFF2-40B4-BE49-F238E27FC236}">
                <a16:creationId xmlns:a16="http://schemas.microsoft.com/office/drawing/2014/main" id="{C0E9450A-DCDE-481F-CEC7-C2AD619965E1}"/>
              </a:ext>
            </a:extLst>
          </p:cNvPr>
          <p:cNvGraphicFramePr/>
          <p:nvPr>
            <p:extLst>
              <p:ext uri="{D42A27DB-BD31-4B8C-83A1-F6EECF244321}">
                <p14:modId xmlns:p14="http://schemas.microsoft.com/office/powerpoint/2010/main" val="3758327108"/>
              </p:ext>
            </p:extLst>
          </p:nvPr>
        </p:nvGraphicFramePr>
        <p:xfrm>
          <a:off x="1145512" y="1062264"/>
          <a:ext cx="7117582" cy="4203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612"/>
        <p:cNvGrpSpPr/>
        <p:nvPr/>
      </p:nvGrpSpPr>
      <p:grpSpPr>
        <a:xfrm>
          <a:off x="0" y="0"/>
          <a:ext cx="0" cy="0"/>
          <a:chOff x="0" y="0"/>
          <a:chExt cx="0" cy="0"/>
        </a:xfrm>
      </p:grpSpPr>
      <p:pic>
        <p:nvPicPr>
          <p:cNvPr id="613" name="Google Shape;613;p62"/>
          <p:cNvPicPr preferRelativeResize="0">
            <a:picLocks noGrp="1"/>
          </p:cNvPicPr>
          <p:nvPr>
            <p:ph type="pic" idx="2"/>
          </p:nvPr>
        </p:nvPicPr>
        <p:blipFill>
          <a:blip r:embed="rId3">
            <a:extLst>
              <a:ext uri="{BEBA8EAE-BF5A-486C-A8C5-ECC9F3942E4B}">
                <a14:imgProps xmlns:a14="http://schemas.microsoft.com/office/drawing/2010/main">
                  <a14:imgLayer r:embed="rId4">
                    <a14:imgEffect>
                      <a14:saturation sat="33000"/>
                    </a14:imgEffect>
                  </a14:imgLayer>
                </a14:imgProps>
              </a:ext>
            </a:extLst>
          </a:blip>
          <a:srcRect l="14170" r="14170"/>
          <a:stretch/>
        </p:blipFill>
        <p:spPr>
          <a:xfrm>
            <a:off x="704000" y="1274500"/>
            <a:ext cx="3546900" cy="3244199"/>
          </a:xfrm>
          <a:prstGeom prst="rect">
            <a:avLst/>
          </a:prstGeom>
        </p:spPr>
      </p:pic>
      <p:sp>
        <p:nvSpPr>
          <p:cNvPr id="614" name="Google Shape;614;p62"/>
          <p:cNvSpPr/>
          <p:nvPr/>
        </p:nvSpPr>
        <p:spPr>
          <a:xfrm>
            <a:off x="348650" y="804585"/>
            <a:ext cx="4180934" cy="4180628"/>
          </a:xfrm>
          <a:custGeom>
            <a:avLst/>
            <a:gdLst/>
            <a:ahLst/>
            <a:cxnLst/>
            <a:rect l="l" t="t" r="r" b="b"/>
            <a:pathLst>
              <a:path w="122671" h="122671" extrusionOk="0">
                <a:moveTo>
                  <a:pt x="61288" y="15890"/>
                </a:moveTo>
                <a:cubicBezTo>
                  <a:pt x="74134" y="15890"/>
                  <a:pt x="87890" y="17837"/>
                  <a:pt x="98492" y="25582"/>
                </a:cubicBezTo>
                <a:cubicBezTo>
                  <a:pt x="106392" y="31355"/>
                  <a:pt x="107052" y="41356"/>
                  <a:pt x="105729" y="50292"/>
                </a:cubicBezTo>
                <a:cubicBezTo>
                  <a:pt x="104207" y="60560"/>
                  <a:pt x="103318" y="70931"/>
                  <a:pt x="101429" y="81148"/>
                </a:cubicBezTo>
                <a:cubicBezTo>
                  <a:pt x="99916" y="89314"/>
                  <a:pt x="96431" y="97128"/>
                  <a:pt x="88124" y="99955"/>
                </a:cubicBezTo>
                <a:cubicBezTo>
                  <a:pt x="84437" y="101209"/>
                  <a:pt x="80540" y="101601"/>
                  <a:pt x="76602" y="101601"/>
                </a:cubicBezTo>
                <a:cubicBezTo>
                  <a:pt x="71796" y="101601"/>
                  <a:pt x="66926" y="101018"/>
                  <a:pt x="62297" y="100710"/>
                </a:cubicBezTo>
                <a:cubicBezTo>
                  <a:pt x="51217" y="99976"/>
                  <a:pt x="40203" y="98506"/>
                  <a:pt x="29211" y="96964"/>
                </a:cubicBezTo>
                <a:cubicBezTo>
                  <a:pt x="16647" y="95202"/>
                  <a:pt x="10610" y="89119"/>
                  <a:pt x="11276" y="76081"/>
                </a:cubicBezTo>
                <a:cubicBezTo>
                  <a:pt x="11770" y="66433"/>
                  <a:pt x="13452" y="56900"/>
                  <a:pt x="15516" y="47476"/>
                </a:cubicBezTo>
                <a:cubicBezTo>
                  <a:pt x="17086" y="40308"/>
                  <a:pt x="17867" y="30029"/>
                  <a:pt x="23464" y="24632"/>
                </a:cubicBezTo>
                <a:cubicBezTo>
                  <a:pt x="31878" y="16520"/>
                  <a:pt x="46079" y="16024"/>
                  <a:pt x="57526" y="15914"/>
                </a:cubicBezTo>
                <a:cubicBezTo>
                  <a:pt x="58439" y="15906"/>
                  <a:pt x="59335" y="15900"/>
                  <a:pt x="60210" y="15894"/>
                </a:cubicBezTo>
                <a:cubicBezTo>
                  <a:pt x="60569" y="15891"/>
                  <a:pt x="60928" y="15890"/>
                  <a:pt x="61288" y="15890"/>
                </a:cubicBezTo>
                <a:close/>
                <a:moveTo>
                  <a:pt x="0" y="0"/>
                </a:moveTo>
                <a:lnTo>
                  <a:pt x="0" y="122670"/>
                </a:lnTo>
                <a:lnTo>
                  <a:pt x="122671" y="122670"/>
                </a:lnTo>
                <a:lnTo>
                  <a:pt x="12267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62"/>
          <p:cNvSpPr txBox="1">
            <a:spLocks noGrp="1"/>
          </p:cNvSpPr>
          <p:nvPr>
            <p:ph type="body" idx="1"/>
          </p:nvPr>
        </p:nvSpPr>
        <p:spPr>
          <a:xfrm>
            <a:off x="4589500" y="1844005"/>
            <a:ext cx="3850500" cy="20973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spcFirstLastPara="1" wrap="square" lIns="91425" tIns="91425" rIns="91425" bIns="91425" anchor="ctr" anchorCtr="0">
            <a:noAutofit/>
          </a:bodyPr>
          <a:lstStyle/>
          <a:p>
            <a:pPr marL="0" lvl="0" indent="0">
              <a:buSzPts val="1100"/>
              <a:buNone/>
            </a:pPr>
            <a:r>
              <a:rPr lang="en-GB" sz="2000" dirty="0"/>
              <a:t>Imagine a teacher who strongly believes in equality and fairness. Despite this, they unknowingly call on boys more often than girls in math class. </a:t>
            </a:r>
            <a:endParaRPr sz="2000" dirty="0"/>
          </a:p>
        </p:txBody>
      </p:sp>
      <p:sp>
        <p:nvSpPr>
          <p:cNvPr id="616" name="Google Shape;616;p62"/>
          <p:cNvSpPr/>
          <p:nvPr/>
        </p:nvSpPr>
        <p:spPr>
          <a:xfrm rot="4102360" flipH="1">
            <a:off x="-2512533" y="4030635"/>
            <a:ext cx="7471578" cy="4771747"/>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62"/>
          <p:cNvSpPr/>
          <p:nvPr/>
        </p:nvSpPr>
        <p:spPr>
          <a:xfrm rot="813319">
            <a:off x="-4129245" y="-1748976"/>
            <a:ext cx="6402109" cy="5689153"/>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8" name="Google Shape;618;p62"/>
          <p:cNvSpPr txBox="1">
            <a:spLocks noGrp="1"/>
          </p:cNvSpPr>
          <p:nvPr>
            <p:ph type="title"/>
          </p:nvPr>
        </p:nvSpPr>
        <p:spPr>
          <a:xfrm>
            <a:off x="719925" y="437700"/>
            <a:ext cx="7704000" cy="657900"/>
          </a:xfrm>
          <a:prstGeom prst="rect">
            <a:avLst/>
          </a:prstGeom>
        </p:spPr>
        <p:txBody>
          <a:bodyPr spcFirstLastPara="1" wrap="square" lIns="91425" tIns="91425" rIns="91425" bIns="91425" anchor="ctr" anchorCtr="0">
            <a:noAutofit/>
          </a:bodyPr>
          <a:lstStyle/>
          <a:p>
            <a:pPr lvl="0"/>
            <a:r>
              <a:rPr lang="en-GB" sz="3600" b="1" dirty="0"/>
              <a:t>Real-life scenario</a:t>
            </a:r>
            <a:endParaRPr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5"/>
                                        </p:tgtEl>
                                        <p:attrNameLst>
                                          <p:attrName>style.visibility</p:attrName>
                                        </p:attrNameLst>
                                      </p:cBhvr>
                                      <p:to>
                                        <p:strVal val="visible"/>
                                      </p:to>
                                    </p:set>
                                    <p:animEffect transition="in" filter="fade">
                                      <p:cBhvr>
                                        <p:cTn id="7" dur="1000"/>
                                        <p:tgtEl>
                                          <p:spTgt spid="6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6" name="Google Shape;666;p67"/>
          <p:cNvSpPr txBox="1">
            <a:spLocks noGrp="1"/>
          </p:cNvSpPr>
          <p:nvPr>
            <p:ph type="subTitle" idx="1"/>
          </p:nvPr>
        </p:nvSpPr>
        <p:spPr>
          <a:xfrm>
            <a:off x="502417" y="284585"/>
            <a:ext cx="8139165" cy="4574330"/>
          </a:xfrm>
          <a:prstGeom prst="rect">
            <a:avLst/>
          </a:prstGeom>
          <a:solidFill>
            <a:schemeClr val="tx2">
              <a:lumMod val="20000"/>
              <a:lumOff val="80000"/>
              <a:alpha val="96000"/>
            </a:schemeClr>
          </a:solidFill>
        </p:spPr>
        <p:style>
          <a:lnRef idx="2">
            <a:schemeClr val="accent6">
              <a:shade val="15000"/>
            </a:schemeClr>
          </a:lnRef>
          <a:fillRef idx="1">
            <a:schemeClr val="accent6"/>
          </a:fillRef>
          <a:effectRef idx="0">
            <a:schemeClr val="accent6"/>
          </a:effectRef>
          <a:fontRef idx="minor">
            <a:schemeClr val="lt1"/>
          </a:fontRef>
        </p:style>
        <p:txBody>
          <a:bodyPr spcFirstLastPara="1" wrap="square" lIns="91425" tIns="91425" rIns="91425" bIns="91425" anchor="t" anchorCtr="0">
            <a:noAutofit/>
          </a:bodyPr>
          <a:lstStyle/>
          <a:p>
            <a:pPr marL="158750" indent="0"/>
            <a:r>
              <a:rPr lang="en-GB" sz="2000" b="1" dirty="0"/>
              <a:t>Experiment 1: Knowledge of Cultural Stereotypes</a:t>
            </a:r>
          </a:p>
          <a:p>
            <a:pPr marL="444500" indent="-285750">
              <a:buFont typeface="Arial" panose="020B0604020202020204" pitchFamily="34" charset="0"/>
              <a:buChar char="•"/>
            </a:pPr>
            <a:r>
              <a:rPr lang="en-GB" sz="2000" dirty="0"/>
              <a:t>Equal knowledge of cultural stereotypes.</a:t>
            </a:r>
          </a:p>
          <a:p>
            <a:pPr marL="444500" indent="-285750">
              <a:buFont typeface="Arial" panose="020B0604020202020204" pitchFamily="34" charset="0"/>
              <a:buChar char="•"/>
            </a:pPr>
            <a:r>
              <a:rPr lang="en-GB" sz="2000" dirty="0"/>
              <a:t>Stereotype knowledge is widespread, regardless of personal endorsement.</a:t>
            </a:r>
          </a:p>
          <a:p>
            <a:pPr marL="444500" indent="-285750">
              <a:buFont typeface="Arial" panose="020B0604020202020204" pitchFamily="34" charset="0"/>
              <a:buChar char="•"/>
            </a:pPr>
            <a:endParaRPr lang="en-GB" sz="2000" b="1" dirty="0"/>
          </a:p>
          <a:p>
            <a:pPr marL="158750" indent="0"/>
            <a:r>
              <a:rPr lang="en-GB" sz="2000" b="1" dirty="0"/>
              <a:t>Experiment 2: Automatic Stereotype Activation</a:t>
            </a:r>
          </a:p>
          <a:p>
            <a:pPr marL="444500" indent="-285750">
              <a:buFont typeface="Arial" panose="020B0604020202020204" pitchFamily="34" charset="0"/>
              <a:buChar char="•"/>
            </a:pPr>
            <a:r>
              <a:rPr lang="en-GB" sz="2000" dirty="0"/>
              <a:t>Stereotypes can be automatically activated and influence judgments outside of conscious awareness.</a:t>
            </a:r>
          </a:p>
          <a:p>
            <a:pPr marL="158750" indent="0"/>
            <a:endParaRPr lang="en-GB" sz="2000" b="1" dirty="0"/>
          </a:p>
          <a:p>
            <a:pPr marL="158750" indent="0"/>
            <a:r>
              <a:rPr lang="en-GB" sz="2000" b="1" dirty="0"/>
              <a:t>Experiment 3: Controlled Responses to Stereotypes</a:t>
            </a:r>
          </a:p>
          <a:p>
            <a:pPr marL="444500" indent="-285750">
              <a:buFont typeface="Arial" panose="020B0604020202020204" pitchFamily="34" charset="0"/>
              <a:buChar char="•"/>
            </a:pPr>
            <a:r>
              <a:rPr lang="en-GB" sz="2000" dirty="0"/>
              <a:t>Controlled processes can override automatic stereotype activation when motivation is present.</a:t>
            </a:r>
          </a:p>
          <a:p>
            <a:pPr marL="444500" indent="-285750">
              <a:buFont typeface="Arial" panose="020B0604020202020204" pitchFamily="34" charset="0"/>
              <a:buChar char="•"/>
            </a:pPr>
            <a:endParaRPr lang="en-GB" sz="2000" b="1" dirty="0"/>
          </a:p>
          <a:p>
            <a:pPr marL="158750" indent="0"/>
            <a:r>
              <a:rPr lang="en-GB" sz="2000" b="1" dirty="0"/>
              <a:t>						Devine (1989)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66"/>
                                        </p:tgtEl>
                                        <p:attrNameLst>
                                          <p:attrName>style.visibility</p:attrName>
                                        </p:attrNameLst>
                                      </p:cBhvr>
                                      <p:to>
                                        <p:strVal val="visible"/>
                                      </p:to>
                                    </p:set>
                                    <p:animEffect transition="in" filter="fade">
                                      <p:cBhvr>
                                        <p:cTn id="7" dur="1000"/>
                                        <p:tgtEl>
                                          <p:spTgt spid="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22">
          <a:extLst>
            <a:ext uri="{FF2B5EF4-FFF2-40B4-BE49-F238E27FC236}">
              <a16:creationId xmlns:a16="http://schemas.microsoft.com/office/drawing/2014/main" id="{54C9396B-5147-E9BB-FE29-6902FFAF6841}"/>
            </a:ext>
          </a:extLst>
        </p:cNvPr>
        <p:cNvGrpSpPr/>
        <p:nvPr/>
      </p:nvGrpSpPr>
      <p:grpSpPr>
        <a:xfrm>
          <a:off x="0" y="0"/>
          <a:ext cx="0" cy="0"/>
          <a:chOff x="0" y="0"/>
          <a:chExt cx="0" cy="0"/>
        </a:xfrm>
      </p:grpSpPr>
      <p:sp>
        <p:nvSpPr>
          <p:cNvPr id="623" name="Google Shape;623;p63">
            <a:extLst>
              <a:ext uri="{FF2B5EF4-FFF2-40B4-BE49-F238E27FC236}">
                <a16:creationId xmlns:a16="http://schemas.microsoft.com/office/drawing/2014/main" id="{40FFDA99-6612-4325-8E35-026EDEE7B8C4}"/>
              </a:ext>
            </a:extLst>
          </p:cNvPr>
          <p:cNvSpPr txBox="1">
            <a:spLocks noGrp="1"/>
          </p:cNvSpPr>
          <p:nvPr>
            <p:ph type="title"/>
          </p:nvPr>
        </p:nvSpPr>
        <p:spPr>
          <a:xfrm>
            <a:off x="457200" y="788098"/>
            <a:ext cx="8229600" cy="900300"/>
          </a:xfrm>
          <a:prstGeom prst="rect">
            <a:avLst/>
          </a:prstGeom>
        </p:spPr>
        <p:txBody>
          <a:bodyPr spcFirstLastPara="1" wrap="square" lIns="91425" tIns="91425" rIns="91425" bIns="91425" anchor="ctr" anchorCtr="0">
            <a:noAutofit/>
          </a:bodyPr>
          <a:lstStyle/>
          <a:p>
            <a:pPr lvl="0"/>
            <a:r>
              <a:rPr lang="en-GB" dirty="0"/>
              <a:t>Motivation and Opportunity as Determinants of Behaviour</a:t>
            </a:r>
            <a:br>
              <a:rPr lang="en-GB" sz="4400" dirty="0"/>
            </a:br>
            <a:r>
              <a:rPr lang="en-GB" sz="2400" dirty="0"/>
              <a:t>(MODE Model; Fazio, 1990)</a:t>
            </a:r>
            <a:endParaRPr sz="4400" dirty="0"/>
          </a:p>
        </p:txBody>
      </p:sp>
      <p:sp>
        <p:nvSpPr>
          <p:cNvPr id="4" name="Rectangle 3">
            <a:extLst>
              <a:ext uri="{FF2B5EF4-FFF2-40B4-BE49-F238E27FC236}">
                <a16:creationId xmlns:a16="http://schemas.microsoft.com/office/drawing/2014/main" id="{3C3F3D50-31F9-5BEB-A8D2-103E181F37B8}"/>
              </a:ext>
            </a:extLst>
          </p:cNvPr>
          <p:cNvSpPr/>
          <p:nvPr/>
        </p:nvSpPr>
        <p:spPr>
          <a:xfrm>
            <a:off x="1524000" y="539750"/>
            <a:ext cx="6096000" cy="4064000"/>
          </a:xfrm>
          <a:prstGeom prst="rect">
            <a:avLst/>
          </a:prstGeom>
        </p:spPr>
        <p:txBody>
          <a:bodyPr/>
          <a:lstStyle/>
          <a:p>
            <a:pPr lvl="0">
              <a:buChar char="•"/>
            </a:pPr>
            <a:endParaRPr lang="en-GB"/>
          </a:p>
          <a:p>
            <a:pPr lvl="0">
              <a:buChar char="•"/>
            </a:pPr>
            <a:endParaRPr lang="en-GB"/>
          </a:p>
          <a:p>
            <a:pPr lvl="0">
              <a:buChar char="•"/>
            </a:pPr>
            <a:endParaRPr lang="en-GB"/>
          </a:p>
        </p:txBody>
      </p:sp>
      <p:graphicFrame>
        <p:nvGraphicFramePr>
          <p:cNvPr id="7" name="Diagram 6">
            <a:extLst>
              <a:ext uri="{FF2B5EF4-FFF2-40B4-BE49-F238E27FC236}">
                <a16:creationId xmlns:a16="http://schemas.microsoft.com/office/drawing/2014/main" id="{F83DAE51-A464-0BE8-6456-A27E65548612}"/>
              </a:ext>
            </a:extLst>
          </p:cNvPr>
          <p:cNvGraphicFramePr/>
          <p:nvPr>
            <p:extLst>
              <p:ext uri="{D42A27DB-BD31-4B8C-83A1-F6EECF244321}">
                <p14:modId xmlns:p14="http://schemas.microsoft.com/office/powerpoint/2010/main" val="4237457605"/>
              </p:ext>
            </p:extLst>
          </p:nvPr>
        </p:nvGraphicFramePr>
        <p:xfrm>
          <a:off x="276330" y="1771646"/>
          <a:ext cx="8591340" cy="3466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9819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32"/>
        <p:cNvGrpSpPr/>
        <p:nvPr/>
      </p:nvGrpSpPr>
      <p:grpSpPr>
        <a:xfrm>
          <a:off x="0" y="0"/>
          <a:ext cx="0" cy="0"/>
          <a:chOff x="0" y="0"/>
          <a:chExt cx="0" cy="0"/>
        </a:xfrm>
      </p:grpSpPr>
      <p:sp>
        <p:nvSpPr>
          <p:cNvPr id="933" name="Google Shape;933;p85"/>
          <p:cNvSpPr txBox="1">
            <a:spLocks noGrp="1"/>
          </p:cNvSpPr>
          <p:nvPr>
            <p:ph type="title"/>
          </p:nvPr>
        </p:nvSpPr>
        <p:spPr>
          <a:xfrm flipH="1">
            <a:off x="719924" y="256829"/>
            <a:ext cx="7704000" cy="657900"/>
          </a:xfrm>
          <a:prstGeom prst="rect">
            <a:avLst/>
          </a:prstGeom>
        </p:spPr>
        <p:txBody>
          <a:bodyPr spcFirstLastPara="1" wrap="square" lIns="91425" tIns="91425" rIns="91425" bIns="91425" anchor="ctr" anchorCtr="0">
            <a:noAutofit/>
          </a:bodyPr>
          <a:lstStyle/>
          <a:p>
            <a:pPr lvl="0"/>
            <a:r>
              <a:rPr lang="en-GB" sz="3200" b="1" dirty="0"/>
              <a:t>Behavioural Outcomes</a:t>
            </a:r>
            <a:endParaRPr sz="3200" b="1" dirty="0">
              <a:solidFill>
                <a:schemeClr val="lt1"/>
              </a:solidFill>
            </a:endParaRPr>
          </a:p>
        </p:txBody>
      </p:sp>
      <p:graphicFrame>
        <p:nvGraphicFramePr>
          <p:cNvPr id="934" name="Google Shape;934;p85"/>
          <p:cNvGraphicFramePr/>
          <p:nvPr>
            <p:extLst>
              <p:ext uri="{D42A27DB-BD31-4B8C-83A1-F6EECF244321}">
                <p14:modId xmlns:p14="http://schemas.microsoft.com/office/powerpoint/2010/main" val="2583975132"/>
              </p:ext>
            </p:extLst>
          </p:nvPr>
        </p:nvGraphicFramePr>
        <p:xfrm>
          <a:off x="827411" y="1025262"/>
          <a:ext cx="7489025" cy="3790945"/>
        </p:xfrm>
        <a:graphic>
          <a:graphicData uri="http://schemas.openxmlformats.org/drawingml/2006/table">
            <a:tbl>
              <a:tblPr>
                <a:noFill/>
                <a:tableStyleId>{6D0E13F7-60FF-4E24-9CBD-917682D01812}</a:tableStyleId>
              </a:tblPr>
              <a:tblGrid>
                <a:gridCol w="1734842">
                  <a:extLst>
                    <a:ext uri="{9D8B030D-6E8A-4147-A177-3AD203B41FA5}">
                      <a16:colId xmlns:a16="http://schemas.microsoft.com/office/drawing/2014/main" val="20000"/>
                    </a:ext>
                  </a:extLst>
                </a:gridCol>
                <a:gridCol w="1734842">
                  <a:extLst>
                    <a:ext uri="{9D8B030D-6E8A-4147-A177-3AD203B41FA5}">
                      <a16:colId xmlns:a16="http://schemas.microsoft.com/office/drawing/2014/main" val="20001"/>
                    </a:ext>
                  </a:extLst>
                </a:gridCol>
                <a:gridCol w="4019341">
                  <a:extLst>
                    <a:ext uri="{9D8B030D-6E8A-4147-A177-3AD203B41FA5}">
                      <a16:colId xmlns:a16="http://schemas.microsoft.com/office/drawing/2014/main" val="20002"/>
                    </a:ext>
                  </a:extLst>
                </a:gridCol>
              </a:tblGrid>
              <a:tr h="758189">
                <a:tc>
                  <a:txBody>
                    <a:bodyPr/>
                    <a:lstStyle/>
                    <a:p>
                      <a:pPr marL="0" lvl="0" indent="0" algn="ctr" rtl="0">
                        <a:spcBef>
                          <a:spcPts val="0"/>
                        </a:spcBef>
                        <a:spcAft>
                          <a:spcPts val="0"/>
                        </a:spcAft>
                        <a:buNone/>
                      </a:pPr>
                      <a:r>
                        <a:rPr lang="en-GB" sz="2000" dirty="0"/>
                        <a:t>Motivation</a:t>
                      </a:r>
                      <a:endParaRPr sz="2000" dirty="0">
                        <a:solidFill>
                          <a:schemeClr val="dk1"/>
                        </a:solidFill>
                        <a:latin typeface="Kulim Park"/>
                        <a:ea typeface="Kulim Park"/>
                        <a:cs typeface="Kulim Park"/>
                        <a:sym typeface="Kulim Park"/>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tc>
                  <a:txBody>
                    <a:bodyPr/>
                    <a:lstStyle/>
                    <a:p>
                      <a:pPr marL="0" lvl="0" indent="0" algn="ctr" rtl="0">
                        <a:spcBef>
                          <a:spcPts val="0"/>
                        </a:spcBef>
                        <a:spcAft>
                          <a:spcPts val="0"/>
                        </a:spcAft>
                        <a:buNone/>
                      </a:pPr>
                      <a:r>
                        <a:rPr lang="en-GB" sz="2000" dirty="0"/>
                        <a:t>Opportunity</a:t>
                      </a:r>
                      <a:endParaRPr sz="2000" dirty="0">
                        <a:solidFill>
                          <a:schemeClr val="dk1"/>
                        </a:solidFill>
                        <a:latin typeface="Kulim Park"/>
                        <a:ea typeface="Kulim Park"/>
                        <a:cs typeface="Kulim Park"/>
                        <a:sym typeface="Kulim Park"/>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tc>
                  <a:txBody>
                    <a:bodyPr/>
                    <a:lstStyle/>
                    <a:p>
                      <a:pPr marL="0" lvl="0" indent="0" algn="ctr" rtl="0">
                        <a:spcBef>
                          <a:spcPts val="0"/>
                        </a:spcBef>
                        <a:spcAft>
                          <a:spcPts val="0"/>
                        </a:spcAft>
                        <a:buClr>
                          <a:srgbClr val="000000"/>
                        </a:buClr>
                        <a:buSzPts val="1100"/>
                        <a:buFont typeface="Arial"/>
                        <a:buNone/>
                      </a:pPr>
                      <a:r>
                        <a:rPr lang="en" sz="2000" dirty="0">
                          <a:solidFill>
                            <a:schemeClr val="dk1"/>
                          </a:solidFill>
                          <a:latin typeface="Kulim Park"/>
                          <a:ea typeface="Kulim Park"/>
                          <a:cs typeface="Kulim Park"/>
                          <a:sym typeface="Kulim Park"/>
                        </a:rPr>
                        <a:t>Likely Behaviour</a:t>
                      </a:r>
                      <a:endParaRPr sz="2000" dirty="0">
                        <a:solidFill>
                          <a:schemeClr val="dk1"/>
                        </a:solidFill>
                        <a:latin typeface="Kulim Park"/>
                        <a:ea typeface="Kulim Park"/>
                        <a:cs typeface="Kulim Park"/>
                        <a:sym typeface="Kulim Park"/>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extLst>
                  <a:ext uri="{0D108BD9-81ED-4DB2-BD59-A6C34878D82A}">
                    <a16:rowId xmlns:a16="http://schemas.microsoft.com/office/drawing/2014/main" val="10000"/>
                  </a:ext>
                </a:extLst>
              </a:tr>
              <a:tr h="758189">
                <a:tc>
                  <a:txBody>
                    <a:bodyPr/>
                    <a:lstStyle/>
                    <a:p>
                      <a:pPr marL="0" lvl="0" indent="0" algn="ctr" rtl="0">
                        <a:spcBef>
                          <a:spcPts val="0"/>
                        </a:spcBef>
                        <a:spcAft>
                          <a:spcPts val="0"/>
                        </a:spcAft>
                        <a:buNone/>
                      </a:pPr>
                      <a:r>
                        <a:rPr lang="en" dirty="0">
                          <a:solidFill>
                            <a:schemeClr val="dk1"/>
                          </a:solidFill>
                          <a:latin typeface="Manrope"/>
                          <a:ea typeface="Manrope"/>
                          <a:cs typeface="Manrope"/>
                          <a:sym typeface="Manrope"/>
                        </a:rPr>
                        <a:t>LOW</a:t>
                      </a:r>
                      <a:endParaRPr dirty="0">
                        <a:solidFill>
                          <a:schemeClr val="dk1"/>
                        </a:solidFill>
                        <a:latin typeface="Manrope"/>
                        <a:ea typeface="Manrope"/>
                        <a:cs typeface="Manrope"/>
                        <a:sym typeface="Manrope"/>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tc>
                  <a:txBody>
                    <a:bodyPr/>
                    <a:lstStyle/>
                    <a:p>
                      <a:pPr marL="0" lvl="0" indent="0" algn="ctr" rtl="0">
                        <a:spcBef>
                          <a:spcPts val="0"/>
                        </a:spcBef>
                        <a:spcAft>
                          <a:spcPts val="0"/>
                        </a:spcAft>
                        <a:buNone/>
                      </a:pPr>
                      <a:r>
                        <a:rPr kumimoji="0" lang="en" sz="1400" b="0" i="0" u="none" strike="noStrike" kern="0" cap="none" spc="0" normalizeH="0" baseline="0" noProof="0" dirty="0">
                          <a:ln>
                            <a:noFill/>
                          </a:ln>
                          <a:solidFill>
                            <a:srgbClr val="1E1E1E"/>
                          </a:solidFill>
                          <a:effectLst/>
                          <a:uLnTx/>
                          <a:uFillTx/>
                          <a:latin typeface="Manrope"/>
                          <a:ea typeface="Manrope"/>
                          <a:cs typeface="Manrope"/>
                          <a:sym typeface="Manrope"/>
                        </a:rPr>
                        <a:t>LOW</a:t>
                      </a:r>
                      <a:endParaRPr dirty="0">
                        <a:solidFill>
                          <a:schemeClr val="dk1"/>
                        </a:solidFill>
                        <a:latin typeface="Manrope"/>
                        <a:ea typeface="Manrope"/>
                        <a:cs typeface="Manrope"/>
                        <a:sym typeface="Manrope"/>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tc>
                  <a:txBody>
                    <a:bodyPr/>
                    <a:lstStyle/>
                    <a:p>
                      <a:pPr marL="0" lvl="0" indent="0" algn="ctr" rtl="0">
                        <a:spcBef>
                          <a:spcPts val="0"/>
                        </a:spcBef>
                        <a:spcAft>
                          <a:spcPts val="0"/>
                        </a:spcAft>
                        <a:buNone/>
                      </a:pPr>
                      <a:r>
                        <a:rPr lang="en-GB" dirty="0">
                          <a:solidFill>
                            <a:schemeClr val="dk1"/>
                          </a:solidFill>
                          <a:latin typeface="Manrope"/>
                          <a:ea typeface="Manrope"/>
                          <a:cs typeface="Manrope"/>
                          <a:sym typeface="Manrope"/>
                        </a:rPr>
                        <a:t>Automatic, biased behaviour</a:t>
                      </a: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extLst>
                  <a:ext uri="{0D108BD9-81ED-4DB2-BD59-A6C34878D82A}">
                    <a16:rowId xmlns:a16="http://schemas.microsoft.com/office/drawing/2014/main" val="10001"/>
                  </a:ext>
                </a:extLst>
              </a:tr>
              <a:tr h="758189">
                <a:tc>
                  <a:txBody>
                    <a:bodyPr/>
                    <a:lstStyle/>
                    <a:p>
                      <a:pPr marL="0" lvl="0" indent="0" algn="ctr" rtl="0">
                        <a:spcBef>
                          <a:spcPts val="0"/>
                        </a:spcBef>
                        <a:spcAft>
                          <a:spcPts val="0"/>
                        </a:spcAft>
                        <a:buNone/>
                      </a:pPr>
                      <a:r>
                        <a:rPr kumimoji="0" lang="en" sz="1400" b="0" i="0" u="none" strike="noStrike" kern="0" cap="none" spc="0" normalizeH="0" baseline="0" noProof="0" dirty="0">
                          <a:ln>
                            <a:noFill/>
                          </a:ln>
                          <a:solidFill>
                            <a:srgbClr val="1E1E1E"/>
                          </a:solidFill>
                          <a:effectLst/>
                          <a:uLnTx/>
                          <a:uFillTx/>
                          <a:latin typeface="Manrope"/>
                          <a:ea typeface="Barlow"/>
                          <a:cs typeface="Barlow"/>
                          <a:sym typeface="Manrope"/>
                        </a:rPr>
                        <a:t>HIGH</a:t>
                      </a:r>
                      <a:endParaRPr sz="1600" b="1" dirty="0">
                        <a:solidFill>
                          <a:schemeClr val="lt1"/>
                        </a:solidFill>
                        <a:latin typeface="Barlow"/>
                        <a:ea typeface="Barlow"/>
                        <a:cs typeface="Barlow"/>
                        <a:sym typeface="Barlow"/>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tc>
                  <a:txBody>
                    <a:bodyPr/>
                    <a:lstStyle/>
                    <a:p>
                      <a:pPr marL="0" lvl="0" indent="0" algn="ctr" rtl="0">
                        <a:spcBef>
                          <a:spcPts val="0"/>
                        </a:spcBef>
                        <a:spcAft>
                          <a:spcPts val="0"/>
                        </a:spcAft>
                        <a:buNone/>
                      </a:pPr>
                      <a:r>
                        <a:rPr kumimoji="0" lang="en" sz="1400" b="0" i="0" u="none" strike="noStrike" kern="0" cap="none" spc="0" normalizeH="0" baseline="0" noProof="0" dirty="0">
                          <a:ln>
                            <a:noFill/>
                          </a:ln>
                          <a:solidFill>
                            <a:srgbClr val="1E1E1E"/>
                          </a:solidFill>
                          <a:effectLst/>
                          <a:uLnTx/>
                          <a:uFillTx/>
                          <a:latin typeface="Manrope"/>
                          <a:ea typeface="Manrope"/>
                          <a:cs typeface="Manrope"/>
                          <a:sym typeface="Manrope"/>
                        </a:rPr>
                        <a:t>LOW</a:t>
                      </a:r>
                      <a:endParaRPr sz="1600" b="1" dirty="0">
                        <a:solidFill>
                          <a:schemeClr val="lt1"/>
                        </a:solidFill>
                        <a:latin typeface="Barlow"/>
                        <a:ea typeface="Barlow"/>
                        <a:cs typeface="Barlow"/>
                        <a:sym typeface="Barlow"/>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400" b="0" i="0" u="none" strike="noStrike" kern="0" cap="none" spc="0" normalizeH="0" baseline="0" noProof="0" dirty="0">
                          <a:ln>
                            <a:noFill/>
                          </a:ln>
                          <a:solidFill>
                            <a:srgbClr val="1E1E1E"/>
                          </a:solidFill>
                          <a:effectLst/>
                          <a:uLnTx/>
                          <a:uFillTx/>
                          <a:latin typeface="Manrope"/>
                          <a:ea typeface="Manrope"/>
                          <a:cs typeface="Manrope"/>
                          <a:sym typeface="Manrope"/>
                        </a:rPr>
                        <a:t>Mixed or conflicted behaviour</a:t>
                      </a: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extLst>
                  <a:ext uri="{0D108BD9-81ED-4DB2-BD59-A6C34878D82A}">
                    <a16:rowId xmlns:a16="http://schemas.microsoft.com/office/drawing/2014/main" val="10002"/>
                  </a:ext>
                </a:extLst>
              </a:tr>
              <a:tr h="758189">
                <a:tc>
                  <a:txBody>
                    <a:bodyPr/>
                    <a:lstStyle/>
                    <a:p>
                      <a:pPr marL="0" lvl="0" indent="0" algn="ctr" rtl="0">
                        <a:spcBef>
                          <a:spcPts val="0"/>
                        </a:spcBef>
                        <a:spcAft>
                          <a:spcPts val="0"/>
                        </a:spcAft>
                        <a:buNone/>
                      </a:pPr>
                      <a:r>
                        <a:rPr kumimoji="0" lang="en" sz="1400" b="0" i="0" u="none" strike="noStrike" kern="0" cap="none" spc="0" normalizeH="0" baseline="0" noProof="0" dirty="0">
                          <a:ln>
                            <a:noFill/>
                          </a:ln>
                          <a:solidFill>
                            <a:srgbClr val="1E1E1E"/>
                          </a:solidFill>
                          <a:effectLst/>
                          <a:uLnTx/>
                          <a:uFillTx/>
                          <a:latin typeface="Manrope"/>
                          <a:ea typeface="Manrope"/>
                          <a:cs typeface="Manrope"/>
                          <a:sym typeface="Manrope"/>
                        </a:rPr>
                        <a:t>LOW</a:t>
                      </a:r>
                      <a:endParaRPr sz="2000" dirty="0">
                        <a:solidFill>
                          <a:schemeClr val="dk1"/>
                        </a:solidFill>
                        <a:latin typeface="Kulim Park"/>
                        <a:ea typeface="Kulim Park"/>
                        <a:cs typeface="Kulim Park"/>
                        <a:sym typeface="Kulim Park"/>
                      </a:endParaRPr>
                    </a:p>
                  </a:txBody>
                  <a:tcPr marL="91425" marR="91425" marT="68575" marB="68575" anchor="ctr">
                    <a:lnL w="28575" cap="flat" cmpd="sng">
                      <a:solidFill>
                        <a:schemeClr val="dk2"/>
                      </a:solidFill>
                      <a:prstDash val="solid"/>
                      <a:round/>
                      <a:headEnd type="none" w="sm" len="sm"/>
                      <a:tailEnd type="none" w="sm" len="sm"/>
                    </a:lnL>
                    <a:lnR w="28575" cap="flat" cmpd="sng" algn="ctr">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lgn="ctr">
                      <a:solidFill>
                        <a:schemeClr val="dk2"/>
                      </a:solidFill>
                      <a:prstDash val="solid"/>
                      <a:round/>
                      <a:headEnd type="none" w="sm" len="sm"/>
                      <a:tailEnd type="none" w="sm" len="sm"/>
                    </a:lnB>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400" b="0" i="0" u="none" strike="noStrike" kern="0" cap="none" spc="0" normalizeH="0" baseline="0" noProof="0" dirty="0">
                          <a:ln>
                            <a:noFill/>
                          </a:ln>
                          <a:solidFill>
                            <a:srgbClr val="1E1E1E"/>
                          </a:solidFill>
                          <a:effectLst/>
                          <a:uLnTx/>
                          <a:uFillTx/>
                          <a:latin typeface="Manrope"/>
                          <a:ea typeface="Barlow"/>
                          <a:cs typeface="Barlow"/>
                          <a:sym typeface="Manrope"/>
                        </a:rPr>
                        <a:t>HIGH</a:t>
                      </a:r>
                      <a:endParaRPr kumimoji="0" lang="en-GB" sz="1600" b="1" i="0" u="none" strike="noStrike" kern="0" cap="none" spc="0" normalizeH="0" baseline="0" noProof="0" dirty="0">
                        <a:ln>
                          <a:noFill/>
                        </a:ln>
                        <a:solidFill>
                          <a:srgbClr val="664B34"/>
                        </a:solidFill>
                        <a:effectLst/>
                        <a:uLnTx/>
                        <a:uFillTx/>
                        <a:latin typeface="Barlow"/>
                        <a:ea typeface="Barlow"/>
                        <a:cs typeface="Barlow"/>
                        <a:sym typeface="Barlow"/>
                      </a:endParaRPr>
                    </a:p>
                  </a:txBody>
                  <a:tcPr marL="91425" marR="91425" marT="68575" marB="68575" anchor="ctr">
                    <a:lnL w="28575" cap="flat" cmpd="sng" algn="ctr">
                      <a:solidFill>
                        <a:schemeClr val="dk2"/>
                      </a:solidFill>
                      <a:prstDash val="solid"/>
                      <a:round/>
                      <a:headEnd type="none" w="sm" len="sm"/>
                      <a:tailEnd type="none" w="sm" len="sm"/>
                    </a:lnL>
                    <a:lnR w="28575" cap="flat" cmpd="sng" algn="ctr">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lgn="ctr">
                      <a:solidFill>
                        <a:schemeClr val="dk2"/>
                      </a:solidFill>
                      <a:prstDash val="solid"/>
                      <a:round/>
                      <a:headEnd type="none" w="sm" len="sm"/>
                      <a:tailEnd type="none" w="sm" len="sm"/>
                    </a:lnB>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400" b="0" i="0" u="none" strike="noStrike" kern="0" cap="none" spc="0" normalizeH="0" baseline="0" noProof="0" dirty="0">
                          <a:ln>
                            <a:noFill/>
                          </a:ln>
                          <a:solidFill>
                            <a:srgbClr val="1E1E1E"/>
                          </a:solidFill>
                          <a:effectLst/>
                          <a:uLnTx/>
                          <a:uFillTx/>
                          <a:latin typeface="Manrope"/>
                          <a:ea typeface="Manrope"/>
                          <a:cs typeface="Manrope"/>
                          <a:sym typeface="Manrope"/>
                        </a:rPr>
                        <a:t>Automatic behaviour, possibly masked</a:t>
                      </a:r>
                    </a:p>
                  </a:txBody>
                  <a:tcPr marL="91425" marR="91425" marT="68575" marB="68575" anchor="ctr">
                    <a:lnL w="28575" cap="flat" cmpd="sng" algn="ctr">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lgn="ctr">
                      <a:solidFill>
                        <a:schemeClr val="dk2"/>
                      </a:solidFill>
                      <a:prstDash val="solid"/>
                      <a:round/>
                      <a:headEnd type="none" w="sm" len="sm"/>
                      <a:tailEnd type="none" w="sm" len="sm"/>
                    </a:lnB>
                    <a:solidFill>
                      <a:schemeClr val="tx2">
                        <a:lumMod val="20000"/>
                        <a:lumOff val="80000"/>
                      </a:schemeClr>
                    </a:solidFill>
                  </a:tcPr>
                </a:tc>
                <a:extLst>
                  <a:ext uri="{0D108BD9-81ED-4DB2-BD59-A6C34878D82A}">
                    <a16:rowId xmlns:a16="http://schemas.microsoft.com/office/drawing/2014/main" val="2827931532"/>
                  </a:ext>
                </a:extLst>
              </a:tr>
              <a:tr h="758189">
                <a:tc>
                  <a:txBody>
                    <a:bodyPr/>
                    <a:lstStyle/>
                    <a:p>
                      <a:pPr marL="0" lvl="0" indent="0" algn="ctr" rtl="0">
                        <a:spcBef>
                          <a:spcPts val="0"/>
                        </a:spcBef>
                        <a:spcAft>
                          <a:spcPts val="0"/>
                        </a:spcAft>
                        <a:buNone/>
                      </a:pPr>
                      <a:r>
                        <a:rPr kumimoji="0" lang="en" sz="1400" b="0" i="0" u="none" strike="noStrike" kern="0" cap="none" spc="0" normalizeH="0" baseline="0" noProof="0" dirty="0">
                          <a:ln>
                            <a:noFill/>
                          </a:ln>
                          <a:solidFill>
                            <a:srgbClr val="1E1E1E"/>
                          </a:solidFill>
                          <a:effectLst/>
                          <a:uLnTx/>
                          <a:uFillTx/>
                          <a:latin typeface="Manrope"/>
                          <a:ea typeface="Kulim Park"/>
                          <a:cs typeface="Kulim Park"/>
                          <a:sym typeface="Manrope"/>
                        </a:rPr>
                        <a:t>HIGH</a:t>
                      </a:r>
                      <a:endParaRPr sz="2000" dirty="0">
                        <a:solidFill>
                          <a:schemeClr val="dk1"/>
                        </a:solidFill>
                        <a:latin typeface="Kulim Park"/>
                        <a:ea typeface="Kulim Park"/>
                        <a:cs typeface="Kulim Park"/>
                        <a:sym typeface="Kulim Park"/>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400" b="0" i="0" u="none" strike="noStrike" kern="0" cap="none" spc="0" normalizeH="0" baseline="0" noProof="0" dirty="0">
                          <a:ln>
                            <a:noFill/>
                          </a:ln>
                          <a:solidFill>
                            <a:srgbClr val="1E1E1E"/>
                          </a:solidFill>
                          <a:effectLst/>
                          <a:uLnTx/>
                          <a:uFillTx/>
                          <a:latin typeface="Manrope"/>
                          <a:ea typeface="Barlow"/>
                          <a:cs typeface="Barlow"/>
                          <a:sym typeface="Manrope"/>
                        </a:rPr>
                        <a:t>HIGH</a:t>
                      </a:r>
                      <a:endParaRPr kumimoji="0" lang="en-GB" sz="1600" b="1" i="0" u="none" strike="noStrike" kern="0" cap="none" spc="0" normalizeH="0" baseline="0" noProof="0" dirty="0">
                        <a:ln>
                          <a:noFill/>
                        </a:ln>
                        <a:solidFill>
                          <a:srgbClr val="664B34"/>
                        </a:solidFill>
                        <a:effectLst/>
                        <a:uLnTx/>
                        <a:uFillTx/>
                        <a:latin typeface="Barlow"/>
                        <a:ea typeface="Barlow"/>
                        <a:cs typeface="Barlow"/>
                        <a:sym typeface="Barlow"/>
                      </a:endParaRP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400" b="0" i="0" u="none" strike="noStrike" kern="0" cap="none" spc="0" normalizeH="0" baseline="0" noProof="0" dirty="0">
                          <a:ln>
                            <a:noFill/>
                          </a:ln>
                          <a:solidFill>
                            <a:srgbClr val="1E1E1E"/>
                          </a:solidFill>
                          <a:effectLst/>
                          <a:uLnTx/>
                          <a:uFillTx/>
                          <a:latin typeface="Manrope"/>
                          <a:ea typeface="Manrope"/>
                          <a:cs typeface="Manrope"/>
                          <a:sym typeface="Manrope"/>
                        </a:rPr>
                        <a:t>Controlled, deliberate behaviour</a:t>
                      </a:r>
                    </a:p>
                  </a:txBody>
                  <a:tcPr marL="91425" marR="91425" marT="68575" marB="68575" anchor="ctr">
                    <a:lnL w="28575" cap="flat" cmpd="sng">
                      <a:solidFill>
                        <a:schemeClr val="dk2"/>
                      </a:solidFill>
                      <a:prstDash val="solid"/>
                      <a:round/>
                      <a:headEnd type="none" w="sm" len="sm"/>
                      <a:tailEnd type="none" w="sm" len="sm"/>
                    </a:lnL>
                    <a:lnR w="28575" cap="flat" cmpd="sng">
                      <a:solidFill>
                        <a:schemeClr val="dk2"/>
                      </a:solidFill>
                      <a:prstDash val="solid"/>
                      <a:round/>
                      <a:headEnd type="none" w="sm" len="sm"/>
                      <a:tailEnd type="none" w="sm" len="sm"/>
                    </a:lnR>
                    <a:lnT w="28575" cap="flat" cmpd="sng">
                      <a:solidFill>
                        <a:schemeClr val="dk2"/>
                      </a:solidFill>
                      <a:prstDash val="solid"/>
                      <a:round/>
                      <a:headEnd type="none" w="sm" len="sm"/>
                      <a:tailEnd type="none" w="sm" len="sm"/>
                    </a:lnT>
                    <a:lnB w="28575" cap="flat" cmpd="sng">
                      <a:solidFill>
                        <a:schemeClr val="dk2"/>
                      </a:solidFill>
                      <a:prstDash val="solid"/>
                      <a:round/>
                      <a:headEnd type="none" w="sm" len="sm"/>
                      <a:tailEnd type="none" w="sm" len="sm"/>
                    </a:lnB>
                    <a:solidFill>
                      <a:schemeClr val="tx2">
                        <a:lumMod val="20000"/>
                        <a:lumOff val="80000"/>
                      </a:schemeClr>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91"/>
        <p:cNvGrpSpPr/>
        <p:nvPr/>
      </p:nvGrpSpPr>
      <p:grpSpPr>
        <a:xfrm>
          <a:off x="0" y="0"/>
          <a:ext cx="0" cy="0"/>
          <a:chOff x="0" y="0"/>
          <a:chExt cx="0" cy="0"/>
        </a:xfrm>
      </p:grpSpPr>
      <p:sp>
        <p:nvSpPr>
          <p:cNvPr id="592" name="Google Shape;592;p61"/>
          <p:cNvSpPr txBox="1">
            <a:spLocks noGrp="1"/>
          </p:cNvSpPr>
          <p:nvPr>
            <p:ph type="title" idx="15"/>
          </p:nvPr>
        </p:nvSpPr>
        <p:spPr>
          <a:xfrm flipH="1">
            <a:off x="719925" y="437700"/>
            <a:ext cx="7704000" cy="657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b="1" dirty="0"/>
              <a:t>Empirical Support</a:t>
            </a:r>
            <a:endParaRPr sz="3600" b="1" dirty="0"/>
          </a:p>
        </p:txBody>
      </p:sp>
      <p:sp>
        <p:nvSpPr>
          <p:cNvPr id="593" name="Google Shape;593;p61"/>
          <p:cNvSpPr/>
          <p:nvPr/>
        </p:nvSpPr>
        <p:spPr>
          <a:xfrm>
            <a:off x="719916" y="1625393"/>
            <a:ext cx="1350837" cy="973145"/>
          </a:xfrm>
          <a:custGeom>
            <a:avLst/>
            <a:gdLst/>
            <a:ahLst/>
            <a:cxnLst/>
            <a:rect l="l" t="t" r="r" b="b"/>
            <a:pathLst>
              <a:path w="18827" h="13563" extrusionOk="0">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chemeClr val="accent1">
              <a:alpha val="463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61"/>
          <p:cNvSpPr/>
          <p:nvPr/>
        </p:nvSpPr>
        <p:spPr>
          <a:xfrm flipH="1">
            <a:off x="4571988" y="1625400"/>
            <a:ext cx="1350837" cy="973145"/>
          </a:xfrm>
          <a:custGeom>
            <a:avLst/>
            <a:gdLst/>
            <a:ahLst/>
            <a:cxnLst/>
            <a:rect l="l" t="t" r="r" b="b"/>
            <a:pathLst>
              <a:path w="18827" h="13563" extrusionOk="0">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chemeClr val="dk2">
              <a:alpha val="128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61"/>
          <p:cNvSpPr/>
          <p:nvPr/>
        </p:nvSpPr>
        <p:spPr>
          <a:xfrm flipH="1">
            <a:off x="4720335" y="3321937"/>
            <a:ext cx="1162249" cy="1032818"/>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AC9078">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61"/>
          <p:cNvSpPr/>
          <p:nvPr/>
        </p:nvSpPr>
        <p:spPr>
          <a:xfrm>
            <a:off x="704600" y="3351763"/>
            <a:ext cx="1095097" cy="973144"/>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accent3">
              <a:alpha val="25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61"/>
          <p:cNvSpPr txBox="1">
            <a:spLocks noGrp="1"/>
          </p:cNvSpPr>
          <p:nvPr>
            <p:ph type="title"/>
          </p:nvPr>
        </p:nvSpPr>
        <p:spPr>
          <a:xfrm>
            <a:off x="1977406" y="1700918"/>
            <a:ext cx="2430000" cy="837300"/>
          </a:xfrm>
          <a:prstGeom prst="rect">
            <a:avLst/>
          </a:prstGeom>
        </p:spPr>
        <p:txBody>
          <a:bodyPr spcFirstLastPara="1" wrap="square" lIns="91425" tIns="91425" rIns="91425" bIns="91425" anchor="b" anchorCtr="0">
            <a:normAutofit fontScale="90000"/>
          </a:bodyPr>
          <a:lstStyle/>
          <a:p>
            <a:pPr lvl="0"/>
            <a:r>
              <a:rPr lang="en-GB" dirty="0"/>
              <a:t>Implicit and explicit prejudice and interracial interaction</a:t>
            </a:r>
            <a:endParaRPr dirty="0"/>
          </a:p>
        </p:txBody>
      </p:sp>
      <p:sp>
        <p:nvSpPr>
          <p:cNvPr id="598" name="Google Shape;598;p61"/>
          <p:cNvSpPr txBox="1">
            <a:spLocks noGrp="1"/>
          </p:cNvSpPr>
          <p:nvPr>
            <p:ph type="subTitle" idx="1"/>
          </p:nvPr>
        </p:nvSpPr>
        <p:spPr>
          <a:xfrm>
            <a:off x="1977406" y="2431165"/>
            <a:ext cx="2430000" cy="612900"/>
          </a:xfrm>
          <a:prstGeom prst="rect">
            <a:avLst/>
          </a:prstGeom>
        </p:spPr>
        <p:txBody>
          <a:bodyPr spcFirstLastPara="1" wrap="square" lIns="91425" tIns="91425" rIns="91425" bIns="91425" anchor="t" anchorCtr="0">
            <a:noAutofit/>
          </a:bodyPr>
          <a:lstStyle/>
          <a:p>
            <a:pPr marL="0" lvl="0" indent="0"/>
            <a:r>
              <a:rPr lang="en-GB" sz="1200" dirty="0"/>
              <a:t>Dovidio, Kawakami, &amp; Gaertner (2002)</a:t>
            </a:r>
            <a:endParaRPr sz="1200" dirty="0"/>
          </a:p>
        </p:txBody>
      </p:sp>
      <p:sp>
        <p:nvSpPr>
          <p:cNvPr id="600" name="Google Shape;600;p61"/>
          <p:cNvSpPr txBox="1">
            <a:spLocks noGrp="1"/>
          </p:cNvSpPr>
          <p:nvPr>
            <p:ph type="title" idx="3"/>
          </p:nvPr>
        </p:nvSpPr>
        <p:spPr>
          <a:xfrm>
            <a:off x="1971427" y="3449400"/>
            <a:ext cx="2430000" cy="837300"/>
          </a:xfrm>
          <a:prstGeom prst="rect">
            <a:avLst/>
          </a:prstGeom>
        </p:spPr>
        <p:txBody>
          <a:bodyPr spcFirstLastPara="1" wrap="square" lIns="91425" tIns="91425" rIns="91425" bIns="91425" anchor="b" anchorCtr="0">
            <a:normAutofit fontScale="90000"/>
          </a:bodyPr>
          <a:lstStyle/>
          <a:p>
            <a:pPr lvl="0"/>
            <a:r>
              <a:rPr lang="en-GB" dirty="0"/>
              <a:t>Measuring individual differences in implicit cognition</a:t>
            </a:r>
            <a:endParaRPr dirty="0"/>
          </a:p>
        </p:txBody>
      </p:sp>
      <p:sp>
        <p:nvSpPr>
          <p:cNvPr id="601" name="Google Shape;601;p61"/>
          <p:cNvSpPr txBox="1">
            <a:spLocks noGrp="1"/>
          </p:cNvSpPr>
          <p:nvPr>
            <p:ph type="subTitle" idx="4"/>
          </p:nvPr>
        </p:nvSpPr>
        <p:spPr>
          <a:xfrm>
            <a:off x="1971427" y="4255702"/>
            <a:ext cx="2430000" cy="612900"/>
          </a:xfrm>
          <a:prstGeom prst="rect">
            <a:avLst/>
          </a:prstGeom>
        </p:spPr>
        <p:txBody>
          <a:bodyPr spcFirstLastPara="1" wrap="square" lIns="91425" tIns="91425" rIns="91425" bIns="91425" anchor="t" anchorCtr="0">
            <a:noAutofit/>
          </a:bodyPr>
          <a:lstStyle/>
          <a:p>
            <a:pPr marL="0" lvl="0" indent="0"/>
            <a:r>
              <a:rPr lang="en-GB" sz="1200" dirty="0"/>
              <a:t>Greenwald, McGhee, &amp; Schwartz (1998)</a:t>
            </a:r>
            <a:endParaRPr sz="1200" dirty="0"/>
          </a:p>
        </p:txBody>
      </p:sp>
      <p:sp>
        <p:nvSpPr>
          <p:cNvPr id="602" name="Google Shape;602;p61"/>
          <p:cNvSpPr txBox="1">
            <a:spLocks noGrp="1"/>
          </p:cNvSpPr>
          <p:nvPr>
            <p:ph type="subTitle" idx="6"/>
          </p:nvPr>
        </p:nvSpPr>
        <p:spPr>
          <a:xfrm>
            <a:off x="6195513" y="2491981"/>
            <a:ext cx="2430000" cy="612900"/>
          </a:xfrm>
          <a:prstGeom prst="rect">
            <a:avLst/>
          </a:prstGeom>
        </p:spPr>
        <p:txBody>
          <a:bodyPr spcFirstLastPara="1" wrap="square" lIns="91425" tIns="91425" rIns="91425" bIns="91425" anchor="t" anchorCtr="0">
            <a:noAutofit/>
          </a:bodyPr>
          <a:lstStyle/>
          <a:p>
            <a:pPr marL="0" lvl="0" indent="0"/>
            <a:r>
              <a:rPr lang="en-GB" sz="1200" dirty="0"/>
              <a:t>Amodio &amp; Devine (2006)</a:t>
            </a:r>
            <a:endParaRPr sz="1200" dirty="0"/>
          </a:p>
        </p:txBody>
      </p:sp>
      <p:sp>
        <p:nvSpPr>
          <p:cNvPr id="603" name="Google Shape;603;p61"/>
          <p:cNvSpPr txBox="1">
            <a:spLocks noGrp="1"/>
          </p:cNvSpPr>
          <p:nvPr>
            <p:ph type="title" idx="7"/>
          </p:nvPr>
        </p:nvSpPr>
        <p:spPr>
          <a:xfrm>
            <a:off x="6195513" y="3418402"/>
            <a:ext cx="2430000" cy="837300"/>
          </a:xfrm>
          <a:prstGeom prst="rect">
            <a:avLst/>
          </a:prstGeom>
        </p:spPr>
        <p:txBody>
          <a:bodyPr spcFirstLastPara="1" wrap="square" lIns="91425" tIns="91425" rIns="91425" bIns="91425" anchor="b" anchorCtr="0">
            <a:normAutofit fontScale="90000"/>
          </a:bodyPr>
          <a:lstStyle/>
          <a:p>
            <a:pPr lvl="0"/>
            <a:r>
              <a:rPr lang="en-GB" dirty="0"/>
              <a:t>Self-regulation of prejudiced responses</a:t>
            </a:r>
            <a:endParaRPr dirty="0"/>
          </a:p>
        </p:txBody>
      </p:sp>
      <p:sp>
        <p:nvSpPr>
          <p:cNvPr id="605" name="Google Shape;605;p61"/>
          <p:cNvSpPr txBox="1">
            <a:spLocks noGrp="1"/>
          </p:cNvSpPr>
          <p:nvPr>
            <p:ph type="title" idx="5"/>
          </p:nvPr>
        </p:nvSpPr>
        <p:spPr>
          <a:xfrm>
            <a:off x="6245935" y="1693200"/>
            <a:ext cx="2430000" cy="837300"/>
          </a:xfrm>
          <a:prstGeom prst="rect">
            <a:avLst/>
          </a:prstGeom>
        </p:spPr>
        <p:txBody>
          <a:bodyPr spcFirstLastPara="1" wrap="square" lIns="91425" tIns="91425" rIns="91425" bIns="91425" anchor="b" anchorCtr="0">
            <a:normAutofit fontScale="90000"/>
          </a:bodyPr>
          <a:lstStyle/>
          <a:p>
            <a:pPr lvl="0"/>
            <a:r>
              <a:rPr lang="en-GB" dirty="0"/>
              <a:t>Stereotyping and evaluation in implicit race bias</a:t>
            </a:r>
            <a:endParaRPr dirty="0"/>
          </a:p>
        </p:txBody>
      </p:sp>
      <p:sp>
        <p:nvSpPr>
          <p:cNvPr id="606" name="Google Shape;606;p61"/>
          <p:cNvSpPr txBox="1">
            <a:spLocks noGrp="1"/>
          </p:cNvSpPr>
          <p:nvPr>
            <p:ph type="subTitle" idx="8"/>
          </p:nvPr>
        </p:nvSpPr>
        <p:spPr>
          <a:xfrm>
            <a:off x="6245935" y="4255702"/>
            <a:ext cx="2430000" cy="612900"/>
          </a:xfrm>
          <a:prstGeom prst="rect">
            <a:avLst/>
          </a:prstGeom>
        </p:spPr>
        <p:txBody>
          <a:bodyPr spcFirstLastPara="1" wrap="square" lIns="91425" tIns="91425" rIns="91425" bIns="91425" anchor="t" anchorCtr="0">
            <a:noAutofit/>
          </a:bodyPr>
          <a:lstStyle/>
          <a:p>
            <a:pPr marL="0" lvl="0" indent="0"/>
            <a:r>
              <a:rPr lang="en-GB" sz="1200" dirty="0"/>
              <a:t>Monteith (1993)</a:t>
            </a:r>
            <a:endParaRPr sz="1200" dirty="0"/>
          </a:p>
        </p:txBody>
      </p:sp>
      <p:pic>
        <p:nvPicPr>
          <p:cNvPr id="11" name="Graphic 10" descr="Brainstorm with solid fill">
            <a:extLst>
              <a:ext uri="{FF2B5EF4-FFF2-40B4-BE49-F238E27FC236}">
                <a16:creationId xmlns:a16="http://schemas.microsoft.com/office/drawing/2014/main" id="{42FC0B00-4F30-40E1-211C-F19AA9FE9BD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0708" y="3385125"/>
            <a:ext cx="914400" cy="914400"/>
          </a:xfrm>
          <a:prstGeom prst="rect">
            <a:avLst/>
          </a:prstGeom>
        </p:spPr>
      </p:pic>
      <p:pic>
        <p:nvPicPr>
          <p:cNvPr id="13" name="Graphic 12" descr="Brainstorm outline">
            <a:extLst>
              <a:ext uri="{FF2B5EF4-FFF2-40B4-BE49-F238E27FC236}">
                <a16:creationId xmlns:a16="http://schemas.microsoft.com/office/drawing/2014/main" id="{960E6D33-A218-D7A8-87E1-F0504483663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60708" y="1628044"/>
            <a:ext cx="914400" cy="914400"/>
          </a:xfrm>
          <a:prstGeom prst="rect">
            <a:avLst/>
          </a:prstGeom>
        </p:spPr>
      </p:pic>
      <p:pic>
        <p:nvPicPr>
          <p:cNvPr id="15" name="Graphic 14" descr="Brainstorm outline">
            <a:extLst>
              <a:ext uri="{FF2B5EF4-FFF2-40B4-BE49-F238E27FC236}">
                <a16:creationId xmlns:a16="http://schemas.microsoft.com/office/drawing/2014/main" id="{A59DDC56-3232-B587-7401-9079883119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49124" y="3407726"/>
            <a:ext cx="914400" cy="914400"/>
          </a:xfrm>
          <a:prstGeom prst="rect">
            <a:avLst/>
          </a:prstGeom>
        </p:spPr>
      </p:pic>
      <p:pic>
        <p:nvPicPr>
          <p:cNvPr id="16" name="Graphic 15" descr="Brainstorm with solid fill">
            <a:extLst>
              <a:ext uri="{FF2B5EF4-FFF2-40B4-BE49-F238E27FC236}">
                <a16:creationId xmlns:a16="http://schemas.microsoft.com/office/drawing/2014/main" id="{8C691E6D-4E2F-1689-C43B-BDFEF82FE3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8184" y="1657350"/>
            <a:ext cx="914400" cy="914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597"/>
                                        </p:tgtEl>
                                        <p:attrNameLst>
                                          <p:attrName>style.visibility</p:attrName>
                                        </p:attrNameLst>
                                      </p:cBhvr>
                                      <p:to>
                                        <p:strVal val="visible"/>
                                      </p:to>
                                    </p:set>
                                    <p:anim calcmode="lin" valueType="num">
                                      <p:cBhvr additive="base">
                                        <p:cTn id="7" dur="1000"/>
                                        <p:tgtEl>
                                          <p:spTgt spid="597"/>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600"/>
                                        </p:tgtEl>
                                        <p:attrNameLst>
                                          <p:attrName>style.visibility</p:attrName>
                                        </p:attrNameLst>
                                      </p:cBhvr>
                                      <p:to>
                                        <p:strVal val="visible"/>
                                      </p:to>
                                    </p:set>
                                    <p:anim calcmode="lin" valueType="num">
                                      <p:cBhvr additive="base">
                                        <p:cTn id="10" dur="1000"/>
                                        <p:tgtEl>
                                          <p:spTgt spid="600"/>
                                        </p:tgtEl>
                                        <p:attrNameLst>
                                          <p:attrName>ppt_x</p:attrName>
                                        </p:attrNameLst>
                                      </p:cBhvr>
                                      <p:tavLst>
                                        <p:tav tm="0">
                                          <p:val>
                                            <p:strVal val="#ppt_x+1"/>
                                          </p:val>
                                        </p:tav>
                                        <p:tav tm="100000">
                                          <p:val>
                                            <p:strVal val="#ppt_x"/>
                                          </p:val>
                                        </p:tav>
                                      </p:tavLst>
                                    </p:anim>
                                  </p:childTnLst>
                                </p:cTn>
                              </p:par>
                              <p:par>
                                <p:cTn id="11" presetID="2" presetClass="entr" presetSubtype="2" fill="hold" nodeType="withEffect">
                                  <p:stCondLst>
                                    <p:cond delay="0"/>
                                  </p:stCondLst>
                                  <p:childTnLst>
                                    <p:set>
                                      <p:cBhvr>
                                        <p:cTn id="12" dur="1" fill="hold">
                                          <p:stCondLst>
                                            <p:cond delay="0"/>
                                          </p:stCondLst>
                                        </p:cTn>
                                        <p:tgtEl>
                                          <p:spTgt spid="603"/>
                                        </p:tgtEl>
                                        <p:attrNameLst>
                                          <p:attrName>style.visibility</p:attrName>
                                        </p:attrNameLst>
                                      </p:cBhvr>
                                      <p:to>
                                        <p:strVal val="visible"/>
                                      </p:to>
                                    </p:set>
                                    <p:anim calcmode="lin" valueType="num">
                                      <p:cBhvr additive="base">
                                        <p:cTn id="13" dur="1000"/>
                                        <p:tgtEl>
                                          <p:spTgt spid="603"/>
                                        </p:tgtEl>
                                        <p:attrNameLst>
                                          <p:attrName>ppt_x</p:attrName>
                                        </p:attrNameLst>
                                      </p:cBhvr>
                                      <p:tavLst>
                                        <p:tav tm="0">
                                          <p:val>
                                            <p:strVal val="#ppt_x+1"/>
                                          </p:val>
                                        </p:tav>
                                        <p:tav tm="100000">
                                          <p:val>
                                            <p:strVal val="#ppt_x"/>
                                          </p:val>
                                        </p:tav>
                                      </p:tavLst>
                                    </p:anim>
                                  </p:childTnLst>
                                </p:cTn>
                              </p:par>
                              <p:par>
                                <p:cTn id="14" presetID="2" presetClass="entr" presetSubtype="2" fill="hold" nodeType="withEffect">
                                  <p:stCondLst>
                                    <p:cond delay="0"/>
                                  </p:stCondLst>
                                  <p:childTnLst>
                                    <p:set>
                                      <p:cBhvr>
                                        <p:cTn id="15" dur="1" fill="hold">
                                          <p:stCondLst>
                                            <p:cond delay="0"/>
                                          </p:stCondLst>
                                        </p:cTn>
                                        <p:tgtEl>
                                          <p:spTgt spid="605"/>
                                        </p:tgtEl>
                                        <p:attrNameLst>
                                          <p:attrName>style.visibility</p:attrName>
                                        </p:attrNameLst>
                                      </p:cBhvr>
                                      <p:to>
                                        <p:strVal val="visible"/>
                                      </p:to>
                                    </p:set>
                                    <p:anim calcmode="lin" valueType="num">
                                      <p:cBhvr additive="base">
                                        <p:cTn id="16" dur="1000"/>
                                        <p:tgtEl>
                                          <p:spTgt spid="605"/>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84"/>
        <p:cNvGrpSpPr/>
        <p:nvPr/>
      </p:nvGrpSpPr>
      <p:grpSpPr>
        <a:xfrm>
          <a:off x="0" y="0"/>
          <a:ext cx="0" cy="0"/>
          <a:chOff x="0" y="0"/>
          <a:chExt cx="0" cy="0"/>
        </a:xfrm>
      </p:grpSpPr>
      <p:sp>
        <p:nvSpPr>
          <p:cNvPr id="685" name="Google Shape;685;p70"/>
          <p:cNvSpPr txBox="1">
            <a:spLocks noGrp="1"/>
          </p:cNvSpPr>
          <p:nvPr>
            <p:ph type="title"/>
          </p:nvPr>
        </p:nvSpPr>
        <p:spPr>
          <a:xfrm>
            <a:off x="719925" y="437700"/>
            <a:ext cx="7704000" cy="657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b="1" dirty="0">
                <a:solidFill>
                  <a:schemeClr val="bg1">
                    <a:lumMod val="50000"/>
                  </a:schemeClr>
                </a:solidFill>
              </a:rPr>
              <a:t>MODE Model </a:t>
            </a:r>
            <a:endParaRPr sz="3600" b="1" dirty="0">
              <a:solidFill>
                <a:schemeClr val="bg1">
                  <a:lumMod val="50000"/>
                </a:schemeClr>
              </a:solidFill>
            </a:endParaRPr>
          </a:p>
        </p:txBody>
      </p:sp>
      <p:sp>
        <p:nvSpPr>
          <p:cNvPr id="687" name="Google Shape;687;p70"/>
          <p:cNvSpPr txBox="1">
            <a:spLocks noGrp="1"/>
          </p:cNvSpPr>
          <p:nvPr>
            <p:ph type="subTitle" idx="1"/>
          </p:nvPr>
        </p:nvSpPr>
        <p:spPr>
          <a:xfrm>
            <a:off x="719925" y="2393100"/>
            <a:ext cx="3492000" cy="267125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GB" dirty="0"/>
              <a:t>Integrates automatic and controlled processes in a single framework.</a:t>
            </a:r>
          </a:p>
          <a:p>
            <a:pPr marL="0" lvl="0" indent="0" algn="l" rtl="0">
              <a:spcBef>
                <a:spcPts val="0"/>
              </a:spcBef>
              <a:spcAft>
                <a:spcPts val="0"/>
              </a:spcAft>
            </a:pPr>
            <a:endParaRPr lang="en-GB" dirty="0"/>
          </a:p>
          <a:p>
            <a:pPr marL="285750" lvl="0" indent="-285750" algn="l" rtl="0">
              <a:spcBef>
                <a:spcPts val="0"/>
              </a:spcBef>
              <a:spcAft>
                <a:spcPts val="0"/>
              </a:spcAft>
              <a:buFont typeface="Arial" panose="020B0604020202020204" pitchFamily="34" charset="0"/>
              <a:buChar char="•"/>
            </a:pPr>
            <a:r>
              <a:rPr lang="en-GB" dirty="0"/>
              <a:t>Accounts for contextual variability in prejudice expression.</a:t>
            </a:r>
          </a:p>
          <a:p>
            <a:pPr marL="0" lvl="0" indent="0" algn="l" rtl="0">
              <a:spcBef>
                <a:spcPts val="0"/>
              </a:spcBef>
              <a:spcAft>
                <a:spcPts val="0"/>
              </a:spcAft>
            </a:pPr>
            <a:endParaRPr lang="en-GB" dirty="0"/>
          </a:p>
          <a:p>
            <a:pPr marL="285750" lvl="0" indent="-285750" algn="l" rtl="0">
              <a:spcBef>
                <a:spcPts val="0"/>
              </a:spcBef>
              <a:spcAft>
                <a:spcPts val="0"/>
              </a:spcAft>
              <a:buFont typeface="Arial" panose="020B0604020202020204" pitchFamily="34" charset="0"/>
              <a:buChar char="•"/>
            </a:pPr>
            <a:r>
              <a:rPr lang="en-GB" dirty="0"/>
              <a:t>Useful for predicting when implicit bias will manifest in behaviour.</a:t>
            </a:r>
          </a:p>
          <a:p>
            <a:pPr marL="0" lvl="0" indent="0" algn="ctr" rtl="0">
              <a:spcBef>
                <a:spcPts val="0"/>
              </a:spcBef>
              <a:spcAft>
                <a:spcPts val="0"/>
              </a:spcAft>
              <a:buNone/>
            </a:pPr>
            <a:endParaRPr lang="en-GB" dirty="0"/>
          </a:p>
          <a:p>
            <a:pPr marL="0" lvl="0" indent="0" algn="ctr" rtl="0">
              <a:spcBef>
                <a:spcPts val="0"/>
              </a:spcBef>
              <a:spcAft>
                <a:spcPts val="0"/>
              </a:spcAft>
              <a:buNone/>
            </a:pPr>
            <a:endParaRPr dirty="0"/>
          </a:p>
        </p:txBody>
      </p:sp>
      <p:sp>
        <p:nvSpPr>
          <p:cNvPr id="691" name="Google Shape;691;p70"/>
          <p:cNvSpPr txBox="1">
            <a:spLocks noGrp="1"/>
          </p:cNvSpPr>
          <p:nvPr>
            <p:ph type="subTitle" idx="6"/>
          </p:nvPr>
        </p:nvSpPr>
        <p:spPr>
          <a:xfrm>
            <a:off x="5191295" y="2393100"/>
            <a:ext cx="3265200" cy="27504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R</a:t>
            </a:r>
            <a:r>
              <a:rPr lang="en-GB" dirty="0" err="1"/>
              <a:t>equires</a:t>
            </a:r>
            <a:r>
              <a:rPr lang="en-GB" dirty="0"/>
              <a:t> careful operationalization of “motivation” and “opportunity.”</a:t>
            </a:r>
          </a:p>
          <a:p>
            <a:pPr marL="0" lvl="0" indent="0" algn="l" rtl="0">
              <a:spcBef>
                <a:spcPts val="0"/>
              </a:spcBef>
              <a:spcAft>
                <a:spcPts val="0"/>
              </a:spcAft>
            </a:pPr>
            <a:endParaRPr lang="en-GB" dirty="0"/>
          </a:p>
          <a:p>
            <a:pPr marL="285750" lvl="0" indent="-285750" algn="l">
              <a:buFont typeface="Arial" panose="020B0604020202020204" pitchFamily="34" charset="0"/>
              <a:buChar char="•"/>
            </a:pPr>
            <a:r>
              <a:rPr lang="en-GB" dirty="0"/>
              <a:t>Doesn’t fully explain how implicit attitudes are formed or changed.</a:t>
            </a:r>
          </a:p>
          <a:p>
            <a:pPr marL="0" lvl="0" indent="0" algn="l"/>
            <a:endParaRPr lang="en-GB" dirty="0"/>
          </a:p>
          <a:p>
            <a:pPr marL="285750" lvl="0" indent="-285750" algn="l">
              <a:buFont typeface="Arial" panose="020B0604020202020204" pitchFamily="34" charset="0"/>
              <a:buChar char="•"/>
            </a:pPr>
            <a:r>
              <a:rPr lang="en-GB" dirty="0"/>
              <a:t>May oversimplify complex interactions between cognition, emotion, and social context.</a:t>
            </a:r>
          </a:p>
          <a:p>
            <a:pPr marL="0" lvl="0" indent="0"/>
            <a:endParaRPr dirty="0"/>
          </a:p>
        </p:txBody>
      </p:sp>
      <p:pic>
        <p:nvPicPr>
          <p:cNvPr id="3" name="Graphic 2" descr="Badge Cross outline">
            <a:extLst>
              <a:ext uri="{FF2B5EF4-FFF2-40B4-BE49-F238E27FC236}">
                <a16:creationId xmlns:a16="http://schemas.microsoft.com/office/drawing/2014/main" id="{65C3EE59-C19A-85DA-38BD-D7A054220D3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366695" y="1398414"/>
            <a:ext cx="914400" cy="914400"/>
          </a:xfrm>
          <a:prstGeom prst="rect">
            <a:avLst/>
          </a:prstGeom>
        </p:spPr>
      </p:pic>
      <p:pic>
        <p:nvPicPr>
          <p:cNvPr id="5" name="Graphic 4" descr="Badge Tick1 outline">
            <a:extLst>
              <a:ext uri="{FF2B5EF4-FFF2-40B4-BE49-F238E27FC236}">
                <a16:creationId xmlns:a16="http://schemas.microsoft.com/office/drawing/2014/main" id="{218E1B7F-5691-C178-8363-4217FFC52E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008725" y="1398414"/>
            <a:ext cx="914400" cy="9144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23"/>
        <p:cNvGrpSpPr/>
        <p:nvPr/>
      </p:nvGrpSpPr>
      <p:grpSpPr>
        <a:xfrm>
          <a:off x="0" y="0"/>
          <a:ext cx="0" cy="0"/>
          <a:chOff x="0" y="0"/>
          <a:chExt cx="0" cy="0"/>
        </a:xfrm>
      </p:grpSpPr>
      <p:sp>
        <p:nvSpPr>
          <p:cNvPr id="724" name="Google Shape;724;p72"/>
          <p:cNvSpPr txBox="1">
            <a:spLocks noGrp="1"/>
          </p:cNvSpPr>
          <p:nvPr>
            <p:ph type="title" idx="4"/>
          </p:nvPr>
        </p:nvSpPr>
        <p:spPr>
          <a:xfrm>
            <a:off x="1067021" y="157110"/>
            <a:ext cx="7704000" cy="657900"/>
          </a:xfrm>
          <a:prstGeom prst="rect">
            <a:avLst/>
          </a:prstGeom>
        </p:spPr>
        <p:txBody>
          <a:bodyPr spcFirstLastPara="1" wrap="square" lIns="91425" tIns="91425" rIns="91425" bIns="91425" anchor="ctr" anchorCtr="0">
            <a:noAutofit/>
          </a:bodyPr>
          <a:lstStyle/>
          <a:p>
            <a:pPr lvl="0"/>
            <a:r>
              <a:rPr lang="en-GB" sz="3600" b="1" dirty="0"/>
              <a:t>Dual Attitude Models</a:t>
            </a:r>
            <a:endParaRPr sz="3600" b="1" dirty="0">
              <a:solidFill>
                <a:schemeClr val="lt1"/>
              </a:solidFill>
            </a:endParaRPr>
          </a:p>
        </p:txBody>
      </p:sp>
      <p:sp>
        <p:nvSpPr>
          <p:cNvPr id="725" name="Google Shape;725;p72"/>
          <p:cNvSpPr txBox="1">
            <a:spLocks noGrp="1"/>
          </p:cNvSpPr>
          <p:nvPr>
            <p:ph type="title"/>
          </p:nvPr>
        </p:nvSpPr>
        <p:spPr>
          <a:xfrm>
            <a:off x="1307003" y="1289776"/>
            <a:ext cx="3012333" cy="487500"/>
          </a:xfrm>
          <a:prstGeom prst="rect">
            <a:avLst/>
          </a:prstGeom>
        </p:spPr>
        <p:txBody>
          <a:bodyPr spcFirstLastPara="1" wrap="square" lIns="91425" tIns="91425" rIns="91425" bIns="91425" anchor="b" anchorCtr="0">
            <a:noAutofit/>
          </a:bodyPr>
          <a:lstStyle/>
          <a:p>
            <a:pPr lvl="0"/>
            <a:r>
              <a:rPr lang="en-GB" dirty="0"/>
              <a:t>Coexistence of Attitudes</a:t>
            </a:r>
          </a:p>
        </p:txBody>
      </p:sp>
      <p:sp>
        <p:nvSpPr>
          <p:cNvPr id="726" name="Google Shape;726;p72"/>
          <p:cNvSpPr txBox="1">
            <a:spLocks noGrp="1"/>
          </p:cNvSpPr>
          <p:nvPr>
            <p:ph type="subTitle" idx="1"/>
          </p:nvPr>
        </p:nvSpPr>
        <p:spPr>
          <a:xfrm>
            <a:off x="1307003" y="1835878"/>
            <a:ext cx="6693846" cy="41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explicitly endorse egalitarian values while still harbouring implicit biases </a:t>
            </a:r>
            <a:endParaRPr dirty="0"/>
          </a:p>
        </p:txBody>
      </p:sp>
      <p:sp>
        <p:nvSpPr>
          <p:cNvPr id="727" name="Google Shape;727;p72"/>
          <p:cNvSpPr txBox="1">
            <a:spLocks noGrp="1"/>
          </p:cNvSpPr>
          <p:nvPr>
            <p:ph type="title" idx="2"/>
          </p:nvPr>
        </p:nvSpPr>
        <p:spPr>
          <a:xfrm>
            <a:off x="1307003" y="2578950"/>
            <a:ext cx="2591226" cy="487500"/>
          </a:xfrm>
          <a:prstGeom prst="rect">
            <a:avLst/>
          </a:prstGeom>
        </p:spPr>
        <p:txBody>
          <a:bodyPr spcFirstLastPara="1" wrap="square" lIns="91425" tIns="91425" rIns="91425" bIns="91425" anchor="b" anchorCtr="0">
            <a:noAutofit/>
          </a:bodyPr>
          <a:lstStyle/>
          <a:p>
            <a:pPr lvl="0"/>
            <a:r>
              <a:rPr lang="en-GB" dirty="0"/>
              <a:t>Different Origins</a:t>
            </a:r>
          </a:p>
        </p:txBody>
      </p:sp>
      <p:sp>
        <p:nvSpPr>
          <p:cNvPr id="728" name="Google Shape;728;p72"/>
          <p:cNvSpPr txBox="1">
            <a:spLocks noGrp="1"/>
          </p:cNvSpPr>
          <p:nvPr>
            <p:ph type="subTitle" idx="3"/>
          </p:nvPr>
        </p:nvSpPr>
        <p:spPr>
          <a:xfrm>
            <a:off x="1307003" y="3089574"/>
            <a:ext cx="7464018" cy="58802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Explicit attitudes: Formed through reasoning, education, and social norms.</a:t>
            </a:r>
          </a:p>
          <a:p>
            <a:pPr marL="0" lvl="0" indent="0" algn="l" rtl="0">
              <a:spcBef>
                <a:spcPts val="0"/>
              </a:spcBef>
              <a:spcAft>
                <a:spcPts val="0"/>
              </a:spcAft>
              <a:buNone/>
            </a:pPr>
            <a:r>
              <a:rPr lang="en-GB" dirty="0"/>
              <a:t>Implicit attitudes: Formed through repeated exposure, conditioning, and social learning.</a:t>
            </a:r>
          </a:p>
          <a:p>
            <a:pPr marL="0" lvl="0" indent="0" algn="l" rtl="0">
              <a:spcBef>
                <a:spcPts val="0"/>
              </a:spcBef>
              <a:spcAft>
                <a:spcPts val="0"/>
              </a:spcAft>
              <a:buNone/>
            </a:pPr>
            <a:endParaRPr dirty="0"/>
          </a:p>
        </p:txBody>
      </p:sp>
      <p:sp>
        <p:nvSpPr>
          <p:cNvPr id="734" name="Google Shape;734;p72"/>
          <p:cNvSpPr txBox="1">
            <a:spLocks noGrp="1"/>
          </p:cNvSpPr>
          <p:nvPr>
            <p:ph type="title" idx="5"/>
          </p:nvPr>
        </p:nvSpPr>
        <p:spPr>
          <a:xfrm>
            <a:off x="1307003" y="3943715"/>
            <a:ext cx="3445468" cy="487500"/>
          </a:xfrm>
          <a:prstGeom prst="rect">
            <a:avLst/>
          </a:prstGeom>
        </p:spPr>
        <p:txBody>
          <a:bodyPr spcFirstLastPara="1" wrap="square" lIns="91425" tIns="91425" rIns="91425" bIns="91425" anchor="b" anchorCtr="0">
            <a:noAutofit/>
          </a:bodyPr>
          <a:lstStyle/>
          <a:p>
            <a:pPr lvl="0"/>
            <a:r>
              <a:rPr lang="en-GB" dirty="0"/>
              <a:t>Different Behavioural Effects</a:t>
            </a:r>
          </a:p>
        </p:txBody>
      </p:sp>
      <p:sp>
        <p:nvSpPr>
          <p:cNvPr id="735" name="Google Shape;735;p72"/>
          <p:cNvSpPr txBox="1">
            <a:spLocks noGrp="1"/>
          </p:cNvSpPr>
          <p:nvPr>
            <p:ph type="subTitle" idx="6"/>
          </p:nvPr>
        </p:nvSpPr>
        <p:spPr>
          <a:xfrm>
            <a:off x="1307003" y="4431215"/>
            <a:ext cx="5908800" cy="41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Despite being red, Mars is a cold place. It’s full of iron oxide dust</a:t>
            </a:r>
            <a:endParaRPr dirty="0"/>
          </a:p>
        </p:txBody>
      </p:sp>
      <p:pic>
        <p:nvPicPr>
          <p:cNvPr id="6" name="Graphic 5" descr="Badge New outline">
            <a:extLst>
              <a:ext uri="{FF2B5EF4-FFF2-40B4-BE49-F238E27FC236}">
                <a16:creationId xmlns:a16="http://schemas.microsoft.com/office/drawing/2014/main" id="{D9B0EDED-D518-A967-DFF9-A7D5B640D75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0571" y="2469186"/>
            <a:ext cx="914400" cy="914400"/>
          </a:xfrm>
          <a:prstGeom prst="rect">
            <a:avLst/>
          </a:prstGeom>
        </p:spPr>
      </p:pic>
      <p:pic>
        <p:nvPicPr>
          <p:cNvPr id="7" name="Graphic 6" descr="Badge New outline">
            <a:extLst>
              <a:ext uri="{FF2B5EF4-FFF2-40B4-BE49-F238E27FC236}">
                <a16:creationId xmlns:a16="http://schemas.microsoft.com/office/drawing/2014/main" id="{F5EAD373-430D-2A6A-8F28-A9EF887FD0D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0571" y="1128178"/>
            <a:ext cx="914400" cy="914400"/>
          </a:xfrm>
          <a:prstGeom prst="rect">
            <a:avLst/>
          </a:prstGeom>
        </p:spPr>
      </p:pic>
      <p:pic>
        <p:nvPicPr>
          <p:cNvPr id="8" name="Graphic 7" descr="Badge New outline">
            <a:extLst>
              <a:ext uri="{FF2B5EF4-FFF2-40B4-BE49-F238E27FC236}">
                <a16:creationId xmlns:a16="http://schemas.microsoft.com/office/drawing/2014/main" id="{F55AD281-3896-4D73-314E-352D08AD7D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0571" y="3974015"/>
            <a:ext cx="914400" cy="914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725"/>
                                        </p:tgtEl>
                                        <p:attrNameLst>
                                          <p:attrName>style.visibility</p:attrName>
                                        </p:attrNameLst>
                                      </p:cBhvr>
                                      <p:to>
                                        <p:strVal val="visible"/>
                                      </p:to>
                                    </p:set>
                                    <p:anim calcmode="lin" valueType="num">
                                      <p:cBhvr additive="base">
                                        <p:cTn id="7" dur="1000"/>
                                        <p:tgtEl>
                                          <p:spTgt spid="725"/>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727"/>
                                        </p:tgtEl>
                                        <p:attrNameLst>
                                          <p:attrName>style.visibility</p:attrName>
                                        </p:attrNameLst>
                                      </p:cBhvr>
                                      <p:to>
                                        <p:strVal val="visible"/>
                                      </p:to>
                                    </p:set>
                                    <p:anim calcmode="lin" valueType="num">
                                      <p:cBhvr additive="base">
                                        <p:cTn id="10" dur="1000"/>
                                        <p:tgtEl>
                                          <p:spTgt spid="727"/>
                                        </p:tgtEl>
                                        <p:attrNameLst>
                                          <p:attrName>ppt_x</p:attrName>
                                        </p:attrNameLst>
                                      </p:cBhvr>
                                      <p:tavLst>
                                        <p:tav tm="0">
                                          <p:val>
                                            <p:strVal val="#ppt_x+1"/>
                                          </p:val>
                                        </p:tav>
                                        <p:tav tm="100000">
                                          <p:val>
                                            <p:strVal val="#ppt_x"/>
                                          </p:val>
                                        </p:tav>
                                      </p:tavLst>
                                    </p:anim>
                                  </p:childTnLst>
                                </p:cTn>
                              </p:par>
                              <p:par>
                                <p:cTn id="11" presetID="2" presetClass="entr" presetSubtype="2" fill="hold" nodeType="withEffect">
                                  <p:stCondLst>
                                    <p:cond delay="0"/>
                                  </p:stCondLst>
                                  <p:childTnLst>
                                    <p:set>
                                      <p:cBhvr>
                                        <p:cTn id="12" dur="1" fill="hold">
                                          <p:stCondLst>
                                            <p:cond delay="0"/>
                                          </p:stCondLst>
                                        </p:cTn>
                                        <p:tgtEl>
                                          <p:spTgt spid="734"/>
                                        </p:tgtEl>
                                        <p:attrNameLst>
                                          <p:attrName>style.visibility</p:attrName>
                                        </p:attrNameLst>
                                      </p:cBhvr>
                                      <p:to>
                                        <p:strVal val="visible"/>
                                      </p:to>
                                    </p:set>
                                    <p:anim calcmode="lin" valueType="num">
                                      <p:cBhvr additive="base">
                                        <p:cTn id="13" dur="1000"/>
                                        <p:tgtEl>
                                          <p:spTgt spid="7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05"/>
        <p:cNvGrpSpPr/>
        <p:nvPr/>
      </p:nvGrpSpPr>
      <p:grpSpPr>
        <a:xfrm>
          <a:off x="0" y="0"/>
          <a:ext cx="0" cy="0"/>
          <a:chOff x="0" y="0"/>
          <a:chExt cx="0" cy="0"/>
        </a:xfrm>
      </p:grpSpPr>
      <p:sp>
        <p:nvSpPr>
          <p:cNvPr id="706" name="Google Shape;706;p71"/>
          <p:cNvSpPr txBox="1">
            <a:spLocks noGrp="1"/>
          </p:cNvSpPr>
          <p:nvPr>
            <p:ph type="title"/>
          </p:nvPr>
        </p:nvSpPr>
        <p:spPr>
          <a:xfrm>
            <a:off x="719925" y="437700"/>
            <a:ext cx="7704000" cy="657900"/>
          </a:xfrm>
          <a:prstGeom prst="rect">
            <a:avLst/>
          </a:prstGeom>
        </p:spPr>
        <p:txBody>
          <a:bodyPr spcFirstLastPara="1" wrap="square" lIns="91425" tIns="91425" rIns="91425" bIns="91425" anchor="ctr" anchorCtr="0">
            <a:noAutofit/>
          </a:bodyPr>
          <a:lstStyle/>
          <a:p>
            <a:pPr lvl="0"/>
            <a:r>
              <a:rPr lang="en-GB" dirty="0"/>
              <a:t>Models Within the Dual Attitude Framework</a:t>
            </a:r>
            <a:endParaRPr dirty="0"/>
          </a:p>
        </p:txBody>
      </p:sp>
      <p:sp>
        <p:nvSpPr>
          <p:cNvPr id="707" name="Google Shape;707;p71"/>
          <p:cNvSpPr txBox="1">
            <a:spLocks noGrp="1"/>
          </p:cNvSpPr>
          <p:nvPr>
            <p:ph type="title" idx="2"/>
          </p:nvPr>
        </p:nvSpPr>
        <p:spPr>
          <a:xfrm>
            <a:off x="559293" y="1901075"/>
            <a:ext cx="3454640" cy="999600"/>
          </a:xfrm>
          <a:prstGeom prst="rect">
            <a:avLst/>
          </a:prstGeom>
        </p:spPr>
        <p:txBody>
          <a:bodyPr spcFirstLastPara="1" wrap="square" lIns="91425" tIns="91425" rIns="91425" bIns="91425" anchor="b" anchorCtr="0">
            <a:noAutofit/>
          </a:bodyPr>
          <a:lstStyle/>
          <a:p>
            <a:pPr lvl="0"/>
            <a:r>
              <a:rPr lang="en-GB" dirty="0"/>
              <a:t>Associative-Propositional Evaluation (APE) Mode</a:t>
            </a:r>
            <a:endParaRPr dirty="0"/>
          </a:p>
        </p:txBody>
      </p:sp>
      <p:sp>
        <p:nvSpPr>
          <p:cNvPr id="708" name="Google Shape;708;p71"/>
          <p:cNvSpPr txBox="1">
            <a:spLocks noGrp="1"/>
          </p:cNvSpPr>
          <p:nvPr>
            <p:ph type="subTitle" idx="1"/>
          </p:nvPr>
        </p:nvSpPr>
        <p:spPr>
          <a:xfrm>
            <a:off x="1164075" y="3447359"/>
            <a:ext cx="2045700" cy="999600"/>
          </a:xfrm>
          <a:prstGeom prst="rect">
            <a:avLst/>
          </a:prstGeom>
        </p:spPr>
        <p:txBody>
          <a:bodyPr spcFirstLastPara="1" wrap="square" lIns="91425" tIns="91425" rIns="91425" bIns="91425" anchor="t" anchorCtr="0">
            <a:noAutofit/>
          </a:bodyPr>
          <a:lstStyle/>
          <a:p>
            <a:pPr marL="0" lvl="0" indent="0"/>
            <a:r>
              <a:rPr lang="en-GB" dirty="0"/>
              <a:t>Gawronski &amp; Bodenhausen (2006)</a:t>
            </a:r>
            <a:endParaRPr dirty="0"/>
          </a:p>
        </p:txBody>
      </p:sp>
      <p:sp>
        <p:nvSpPr>
          <p:cNvPr id="711" name="Google Shape;711;p71"/>
          <p:cNvSpPr txBox="1">
            <a:spLocks noGrp="1"/>
          </p:cNvSpPr>
          <p:nvPr>
            <p:ph type="title" idx="5"/>
          </p:nvPr>
        </p:nvSpPr>
        <p:spPr>
          <a:xfrm>
            <a:off x="5734975" y="2071950"/>
            <a:ext cx="2849732" cy="999600"/>
          </a:xfrm>
          <a:prstGeom prst="rect">
            <a:avLst/>
          </a:prstGeom>
        </p:spPr>
        <p:txBody>
          <a:bodyPr spcFirstLastPara="1" wrap="square" lIns="91425" tIns="91425" rIns="91425" bIns="91425" anchor="b" anchorCtr="0">
            <a:noAutofit/>
          </a:bodyPr>
          <a:lstStyle/>
          <a:p>
            <a:pPr lvl="0"/>
            <a:r>
              <a:rPr lang="en-GB" dirty="0"/>
              <a:t>Reflective-Impulsive Model</a:t>
            </a:r>
            <a:endParaRPr dirty="0"/>
          </a:p>
        </p:txBody>
      </p:sp>
      <p:sp>
        <p:nvSpPr>
          <p:cNvPr id="712" name="Google Shape;712;p71"/>
          <p:cNvSpPr txBox="1">
            <a:spLocks noGrp="1"/>
          </p:cNvSpPr>
          <p:nvPr>
            <p:ph type="subTitle" idx="6"/>
          </p:nvPr>
        </p:nvSpPr>
        <p:spPr>
          <a:xfrm>
            <a:off x="5934225" y="3447359"/>
            <a:ext cx="2045700" cy="999600"/>
          </a:xfrm>
          <a:prstGeom prst="rect">
            <a:avLst/>
          </a:prstGeom>
        </p:spPr>
        <p:txBody>
          <a:bodyPr spcFirstLastPara="1" wrap="square" lIns="91425" tIns="91425" rIns="91425" bIns="91425" anchor="t" anchorCtr="0">
            <a:noAutofit/>
          </a:bodyPr>
          <a:lstStyle/>
          <a:p>
            <a:pPr marL="0" lvl="0" indent="0"/>
            <a:r>
              <a:rPr lang="en-GB" dirty="0"/>
              <a:t>Strack &amp; Deutsch (2004)</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28"/>
        <p:cNvGrpSpPr/>
        <p:nvPr/>
      </p:nvGrpSpPr>
      <p:grpSpPr>
        <a:xfrm>
          <a:off x="0" y="0"/>
          <a:ext cx="0" cy="0"/>
          <a:chOff x="0" y="0"/>
          <a:chExt cx="0" cy="0"/>
        </a:xfrm>
      </p:grpSpPr>
      <p:sp>
        <p:nvSpPr>
          <p:cNvPr id="633" name="Google Shape;633;p64"/>
          <p:cNvSpPr/>
          <p:nvPr/>
        </p:nvSpPr>
        <p:spPr>
          <a:xfrm rot="-4376525" flipH="1">
            <a:off x="5282853" y="2489944"/>
            <a:ext cx="4772728" cy="4241291"/>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64"/>
          <p:cNvSpPr txBox="1">
            <a:spLocks noGrp="1"/>
          </p:cNvSpPr>
          <p:nvPr>
            <p:ph type="title"/>
          </p:nvPr>
        </p:nvSpPr>
        <p:spPr>
          <a:xfrm flipH="1">
            <a:off x="720000" y="438912"/>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The APE Model </a:t>
            </a:r>
            <a:endParaRPr dirty="0">
              <a:solidFill>
                <a:schemeClr val="lt1"/>
              </a:solidFill>
            </a:endParaRPr>
          </a:p>
        </p:txBody>
      </p:sp>
      <p:graphicFrame>
        <p:nvGraphicFramePr>
          <p:cNvPr id="10" name="Diagram 9">
            <a:extLst>
              <a:ext uri="{FF2B5EF4-FFF2-40B4-BE49-F238E27FC236}">
                <a16:creationId xmlns:a16="http://schemas.microsoft.com/office/drawing/2014/main" id="{A4A23BC4-7D86-7436-32B5-E407ACEBCFCC}"/>
              </a:ext>
            </a:extLst>
          </p:cNvPr>
          <p:cNvGraphicFramePr/>
          <p:nvPr>
            <p:extLst>
              <p:ext uri="{D42A27DB-BD31-4B8C-83A1-F6EECF244321}">
                <p14:modId xmlns:p14="http://schemas.microsoft.com/office/powerpoint/2010/main" val="3864344899"/>
              </p:ext>
            </p:extLst>
          </p:nvPr>
        </p:nvGraphicFramePr>
        <p:xfrm>
          <a:off x="1524000" y="53975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5317683" y="2946728"/>
            <a:ext cx="3429000" cy="1416280"/>
          </a:xfrm>
        </p:spPr>
        <p:txBody>
          <a:bodyPr spcFirstLastPara="1" vert="horz" wrap="square" lIns="68580" tIns="34290" rIns="68580" bIns="34290" rtlCol="0" anchor="t" anchorCtr="0">
            <a:normAutofit/>
          </a:bodyPr>
          <a:lstStyle/>
          <a:p>
            <a:r>
              <a:rPr lang="en-US" sz="1500" dirty="0"/>
              <a:t>Son Hing, Chung-Yan, Hamilton and Zanna (2008)</a:t>
            </a:r>
          </a:p>
        </p:txBody>
      </p:sp>
      <p:sp>
        <p:nvSpPr>
          <p:cNvPr id="8" name="Rectangle 7">
            <a:extLst>
              <a:ext uri="{FF2B5EF4-FFF2-40B4-BE49-F238E27FC236}">
                <a16:creationId xmlns:a16="http://schemas.microsoft.com/office/drawing/2014/main" id="{5AB1630D-CC24-443B-B8F7-86EFA657EE01}"/>
              </a:ext>
              <a:ext uri="{C183D7F6-B498-43B3-948B-1728B52AA6E4}">
                <adec:decorative xmlns:adec="http://schemas.microsoft.com/office/drawing/2017/decorative" val="1"/>
              </a:ext>
            </a:extLst>
          </p:cNvPr>
          <p:cNvSpPr/>
          <p:nvPr/>
        </p:nvSpPr>
        <p:spPr>
          <a:xfrm>
            <a:off x="0" y="4598098"/>
            <a:ext cx="989961" cy="342900"/>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30" name="Rectangle: Rounded Corners 29">
            <a:extLst>
              <a:ext uri="{FF2B5EF4-FFF2-40B4-BE49-F238E27FC236}">
                <a16:creationId xmlns:a16="http://schemas.microsoft.com/office/drawing/2014/main" id="{6BA3958A-B556-F90A-307F-666010A28469}"/>
              </a:ext>
            </a:extLst>
          </p:cNvPr>
          <p:cNvSpPr/>
          <p:nvPr/>
        </p:nvSpPr>
        <p:spPr>
          <a:xfrm>
            <a:off x="392296" y="605038"/>
            <a:ext cx="4740813" cy="343238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5200534" y="766817"/>
            <a:ext cx="4010891" cy="2126104"/>
          </a:xfrm>
        </p:spPr>
        <p:txBody>
          <a:bodyPr>
            <a:normAutofit fontScale="90000"/>
          </a:bodyPr>
          <a:lstStyle/>
          <a:p>
            <a:r>
              <a:rPr lang="en-GB" sz="4050" b="1" dirty="0"/>
              <a:t>The two-dimensional model of Prejudice</a:t>
            </a:r>
            <a:endParaRPr lang="en-US" sz="4050" b="1" dirty="0"/>
          </a:p>
        </p:txBody>
      </p:sp>
      <p:sp>
        <p:nvSpPr>
          <p:cNvPr id="13" name="Rectangle 12">
            <a:extLst>
              <a:ext uri="{FF2B5EF4-FFF2-40B4-BE49-F238E27FC236}">
                <a16:creationId xmlns:a16="http://schemas.microsoft.com/office/drawing/2014/main" id="{5C6810CD-8196-D41C-B880-B56DCA06B73D}"/>
              </a:ext>
              <a:ext uri="{C183D7F6-B498-43B3-948B-1728B52AA6E4}">
                <adec:decorative xmlns:adec="http://schemas.microsoft.com/office/drawing/2017/decorative" val="1"/>
              </a:ext>
            </a:extLst>
          </p:cNvPr>
          <p:cNvSpPr/>
          <p:nvPr/>
        </p:nvSpPr>
        <p:spPr>
          <a:xfrm>
            <a:off x="8115300" y="375872"/>
            <a:ext cx="1028700" cy="747521"/>
          </a:xfrm>
          <a:prstGeom prst="rect">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14" name="Rectangle: Rounded Corners 13">
            <a:extLst>
              <a:ext uri="{FF2B5EF4-FFF2-40B4-BE49-F238E27FC236}">
                <a16:creationId xmlns:a16="http://schemas.microsoft.com/office/drawing/2014/main" id="{B92D0163-758D-9CAB-9ACA-4BF2632C9774}"/>
              </a:ext>
            </a:extLst>
          </p:cNvPr>
          <p:cNvSpPr/>
          <p:nvPr/>
        </p:nvSpPr>
        <p:spPr>
          <a:xfrm>
            <a:off x="1710485" y="1473891"/>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5" name="Rectangle: Rounded Corners 14">
            <a:extLst>
              <a:ext uri="{FF2B5EF4-FFF2-40B4-BE49-F238E27FC236}">
                <a16:creationId xmlns:a16="http://schemas.microsoft.com/office/drawing/2014/main" id="{671A24CB-08A3-EE84-C89A-2BA796F00391}"/>
              </a:ext>
            </a:extLst>
          </p:cNvPr>
          <p:cNvSpPr/>
          <p:nvPr/>
        </p:nvSpPr>
        <p:spPr>
          <a:xfrm>
            <a:off x="3254358" y="1473891"/>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6" name="Rectangle: Rounded Corners 15">
            <a:extLst>
              <a:ext uri="{FF2B5EF4-FFF2-40B4-BE49-F238E27FC236}">
                <a16:creationId xmlns:a16="http://schemas.microsoft.com/office/drawing/2014/main" id="{5FA5DA18-1594-DA86-CD77-A03BB547BC4A}"/>
              </a:ext>
            </a:extLst>
          </p:cNvPr>
          <p:cNvSpPr/>
          <p:nvPr/>
        </p:nvSpPr>
        <p:spPr>
          <a:xfrm>
            <a:off x="1710485" y="2459729"/>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7" name="Rectangle: Rounded Corners 16">
            <a:extLst>
              <a:ext uri="{FF2B5EF4-FFF2-40B4-BE49-F238E27FC236}">
                <a16:creationId xmlns:a16="http://schemas.microsoft.com/office/drawing/2014/main" id="{ACDF7D19-12C0-9B50-5ED8-FDE5522845C0}"/>
              </a:ext>
            </a:extLst>
          </p:cNvPr>
          <p:cNvSpPr/>
          <p:nvPr/>
        </p:nvSpPr>
        <p:spPr>
          <a:xfrm>
            <a:off x="3255786" y="2459729"/>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8" name="TextBox 17">
            <a:extLst>
              <a:ext uri="{FF2B5EF4-FFF2-40B4-BE49-F238E27FC236}">
                <a16:creationId xmlns:a16="http://schemas.microsoft.com/office/drawing/2014/main" id="{E1C40520-24FB-6207-A586-DB5E24F57FCE}"/>
              </a:ext>
            </a:extLst>
          </p:cNvPr>
          <p:cNvSpPr txBox="1"/>
          <p:nvPr/>
        </p:nvSpPr>
        <p:spPr>
          <a:xfrm>
            <a:off x="1907768" y="1568467"/>
            <a:ext cx="899069" cy="577081"/>
          </a:xfrm>
          <a:prstGeom prst="rect">
            <a:avLst/>
          </a:prstGeom>
          <a:noFill/>
        </p:spPr>
        <p:txBody>
          <a:bodyPr wrap="square" rtlCol="0">
            <a:spAutoFit/>
          </a:bodyPr>
          <a:lstStyle/>
          <a:p>
            <a:pPr algn="ctr"/>
            <a:r>
              <a:rPr lang="en-GB" sz="1050" dirty="0"/>
              <a:t>Truly Low Prejudice/ Egalitarian</a:t>
            </a:r>
          </a:p>
        </p:txBody>
      </p:sp>
      <p:sp>
        <p:nvSpPr>
          <p:cNvPr id="19" name="TextBox 18">
            <a:extLst>
              <a:ext uri="{FF2B5EF4-FFF2-40B4-BE49-F238E27FC236}">
                <a16:creationId xmlns:a16="http://schemas.microsoft.com/office/drawing/2014/main" id="{5C750CAF-00E8-1FA5-328B-45B006285BFE}"/>
              </a:ext>
            </a:extLst>
          </p:cNvPr>
          <p:cNvSpPr txBox="1"/>
          <p:nvPr/>
        </p:nvSpPr>
        <p:spPr>
          <a:xfrm>
            <a:off x="3363465" y="1638711"/>
            <a:ext cx="1089758" cy="415498"/>
          </a:xfrm>
          <a:prstGeom prst="rect">
            <a:avLst/>
          </a:prstGeom>
          <a:noFill/>
        </p:spPr>
        <p:txBody>
          <a:bodyPr wrap="square" rtlCol="0">
            <a:spAutoFit/>
          </a:bodyPr>
          <a:lstStyle/>
          <a:p>
            <a:pPr algn="ctr"/>
            <a:r>
              <a:rPr lang="en-GB" sz="1050" dirty="0"/>
              <a:t>Principled Conservative</a:t>
            </a:r>
          </a:p>
        </p:txBody>
      </p:sp>
      <p:sp>
        <p:nvSpPr>
          <p:cNvPr id="20" name="TextBox 19">
            <a:extLst>
              <a:ext uri="{FF2B5EF4-FFF2-40B4-BE49-F238E27FC236}">
                <a16:creationId xmlns:a16="http://schemas.microsoft.com/office/drawing/2014/main" id="{2F8D7064-51BD-DDD1-9E8A-26CEA9A1C67B}"/>
              </a:ext>
            </a:extLst>
          </p:cNvPr>
          <p:cNvSpPr txBox="1"/>
          <p:nvPr/>
        </p:nvSpPr>
        <p:spPr>
          <a:xfrm>
            <a:off x="1979239" y="2624548"/>
            <a:ext cx="756125" cy="415498"/>
          </a:xfrm>
          <a:prstGeom prst="rect">
            <a:avLst/>
          </a:prstGeom>
          <a:noFill/>
        </p:spPr>
        <p:txBody>
          <a:bodyPr wrap="square" rtlCol="0">
            <a:spAutoFit/>
          </a:bodyPr>
          <a:lstStyle/>
          <a:p>
            <a:pPr algn="ctr"/>
            <a:r>
              <a:rPr lang="en-GB" sz="1050" dirty="0"/>
              <a:t>Aversive Racist</a:t>
            </a:r>
          </a:p>
        </p:txBody>
      </p:sp>
      <p:sp>
        <p:nvSpPr>
          <p:cNvPr id="21" name="TextBox 20">
            <a:extLst>
              <a:ext uri="{FF2B5EF4-FFF2-40B4-BE49-F238E27FC236}">
                <a16:creationId xmlns:a16="http://schemas.microsoft.com/office/drawing/2014/main" id="{E8FFE812-288D-3A0F-135E-55FA7EE89F7D}"/>
              </a:ext>
            </a:extLst>
          </p:cNvPr>
          <p:cNvSpPr txBox="1"/>
          <p:nvPr/>
        </p:nvSpPr>
        <p:spPr>
          <a:xfrm>
            <a:off x="3551099" y="2623896"/>
            <a:ext cx="705581" cy="415498"/>
          </a:xfrm>
          <a:prstGeom prst="rect">
            <a:avLst/>
          </a:prstGeom>
          <a:noFill/>
        </p:spPr>
        <p:txBody>
          <a:bodyPr wrap="square" rtlCol="0">
            <a:spAutoFit/>
          </a:bodyPr>
          <a:lstStyle/>
          <a:p>
            <a:r>
              <a:rPr lang="en-GB" sz="1050" dirty="0"/>
              <a:t>Modern Racist</a:t>
            </a:r>
          </a:p>
        </p:txBody>
      </p:sp>
      <p:sp>
        <p:nvSpPr>
          <p:cNvPr id="22" name="TextBox 21">
            <a:extLst>
              <a:ext uri="{FF2B5EF4-FFF2-40B4-BE49-F238E27FC236}">
                <a16:creationId xmlns:a16="http://schemas.microsoft.com/office/drawing/2014/main" id="{DFCBEEE2-7DE2-831D-AE01-03FBF0EA1536}"/>
              </a:ext>
            </a:extLst>
          </p:cNvPr>
          <p:cNvSpPr txBox="1"/>
          <p:nvPr/>
        </p:nvSpPr>
        <p:spPr>
          <a:xfrm>
            <a:off x="1862320" y="1032073"/>
            <a:ext cx="989961" cy="253916"/>
          </a:xfrm>
          <a:prstGeom prst="rect">
            <a:avLst/>
          </a:prstGeom>
          <a:noFill/>
        </p:spPr>
        <p:txBody>
          <a:bodyPr wrap="square" rtlCol="0">
            <a:spAutoFit/>
          </a:bodyPr>
          <a:lstStyle/>
          <a:p>
            <a:r>
              <a:rPr lang="en-GB" sz="1050" dirty="0"/>
              <a:t>Low Explicit</a:t>
            </a:r>
          </a:p>
        </p:txBody>
      </p:sp>
      <p:sp>
        <p:nvSpPr>
          <p:cNvPr id="23" name="TextBox 22">
            <a:extLst>
              <a:ext uri="{FF2B5EF4-FFF2-40B4-BE49-F238E27FC236}">
                <a16:creationId xmlns:a16="http://schemas.microsoft.com/office/drawing/2014/main" id="{0A3151B3-630A-9D52-08A3-9716BBE52530}"/>
              </a:ext>
            </a:extLst>
          </p:cNvPr>
          <p:cNvSpPr txBox="1"/>
          <p:nvPr/>
        </p:nvSpPr>
        <p:spPr>
          <a:xfrm>
            <a:off x="3407624" y="1032073"/>
            <a:ext cx="1078373" cy="253916"/>
          </a:xfrm>
          <a:prstGeom prst="rect">
            <a:avLst/>
          </a:prstGeom>
          <a:noFill/>
        </p:spPr>
        <p:txBody>
          <a:bodyPr wrap="square" rtlCol="0">
            <a:spAutoFit/>
          </a:bodyPr>
          <a:lstStyle/>
          <a:p>
            <a:r>
              <a:rPr lang="en-GB" sz="1050" dirty="0"/>
              <a:t>High Explicit</a:t>
            </a:r>
          </a:p>
        </p:txBody>
      </p:sp>
      <p:sp>
        <p:nvSpPr>
          <p:cNvPr id="24" name="TextBox 23">
            <a:extLst>
              <a:ext uri="{FF2B5EF4-FFF2-40B4-BE49-F238E27FC236}">
                <a16:creationId xmlns:a16="http://schemas.microsoft.com/office/drawing/2014/main" id="{760B4EBE-B501-DF98-8A89-CE9E69D91EC4}"/>
              </a:ext>
            </a:extLst>
          </p:cNvPr>
          <p:cNvSpPr txBox="1"/>
          <p:nvPr/>
        </p:nvSpPr>
        <p:spPr>
          <a:xfrm>
            <a:off x="487159" y="1747845"/>
            <a:ext cx="989961" cy="253916"/>
          </a:xfrm>
          <a:prstGeom prst="rect">
            <a:avLst/>
          </a:prstGeom>
          <a:noFill/>
        </p:spPr>
        <p:txBody>
          <a:bodyPr wrap="square" rtlCol="0">
            <a:spAutoFit/>
          </a:bodyPr>
          <a:lstStyle/>
          <a:p>
            <a:r>
              <a:rPr lang="en-GB" sz="1050" dirty="0"/>
              <a:t>Low Implicit</a:t>
            </a:r>
          </a:p>
        </p:txBody>
      </p:sp>
      <p:sp>
        <p:nvSpPr>
          <p:cNvPr id="25" name="TextBox 24">
            <a:extLst>
              <a:ext uri="{FF2B5EF4-FFF2-40B4-BE49-F238E27FC236}">
                <a16:creationId xmlns:a16="http://schemas.microsoft.com/office/drawing/2014/main" id="{69C95F96-5B73-BAFD-8CA4-3678EB17D0B8}"/>
              </a:ext>
            </a:extLst>
          </p:cNvPr>
          <p:cNvSpPr txBox="1"/>
          <p:nvPr/>
        </p:nvSpPr>
        <p:spPr>
          <a:xfrm>
            <a:off x="487159" y="2731141"/>
            <a:ext cx="1035406" cy="253916"/>
          </a:xfrm>
          <a:prstGeom prst="rect">
            <a:avLst/>
          </a:prstGeom>
          <a:noFill/>
        </p:spPr>
        <p:txBody>
          <a:bodyPr wrap="square" rtlCol="0">
            <a:spAutoFit/>
          </a:bodyPr>
          <a:lstStyle/>
          <a:p>
            <a:r>
              <a:rPr lang="en-GB" sz="1050" dirty="0"/>
              <a:t>High Implicit</a:t>
            </a:r>
          </a:p>
        </p:txBody>
      </p:sp>
      <p:sp>
        <p:nvSpPr>
          <p:cNvPr id="26" name="TextBox 25">
            <a:extLst>
              <a:ext uri="{FF2B5EF4-FFF2-40B4-BE49-F238E27FC236}">
                <a16:creationId xmlns:a16="http://schemas.microsoft.com/office/drawing/2014/main" id="{7226923D-9E43-850B-7DE3-9832CA6C6FD8}"/>
              </a:ext>
            </a:extLst>
          </p:cNvPr>
          <p:cNvSpPr txBox="1"/>
          <p:nvPr/>
        </p:nvSpPr>
        <p:spPr>
          <a:xfrm>
            <a:off x="1954107" y="3438936"/>
            <a:ext cx="806388" cy="253916"/>
          </a:xfrm>
          <a:prstGeom prst="rect">
            <a:avLst/>
          </a:prstGeom>
          <a:noFill/>
        </p:spPr>
        <p:txBody>
          <a:bodyPr wrap="square" rtlCol="0">
            <a:spAutoFit/>
          </a:bodyPr>
          <a:lstStyle/>
          <a:p>
            <a:r>
              <a:rPr lang="en-GB" sz="1050" dirty="0"/>
              <a:t>Left Wing</a:t>
            </a:r>
          </a:p>
        </p:txBody>
      </p:sp>
      <p:sp>
        <p:nvSpPr>
          <p:cNvPr id="27" name="TextBox 26">
            <a:extLst>
              <a:ext uri="{FF2B5EF4-FFF2-40B4-BE49-F238E27FC236}">
                <a16:creationId xmlns:a16="http://schemas.microsoft.com/office/drawing/2014/main" id="{298EAC4F-9102-C305-CC48-BCD02BA8832E}"/>
              </a:ext>
            </a:extLst>
          </p:cNvPr>
          <p:cNvSpPr txBox="1"/>
          <p:nvPr/>
        </p:nvSpPr>
        <p:spPr>
          <a:xfrm>
            <a:off x="3444645" y="3445567"/>
            <a:ext cx="918488" cy="253916"/>
          </a:xfrm>
          <a:prstGeom prst="rect">
            <a:avLst/>
          </a:prstGeom>
          <a:noFill/>
        </p:spPr>
        <p:txBody>
          <a:bodyPr wrap="square" rtlCol="0">
            <a:spAutoFit/>
          </a:bodyPr>
          <a:lstStyle/>
          <a:p>
            <a:r>
              <a:rPr lang="en-GB" sz="1050" dirty="0"/>
              <a:t>Right Wing</a:t>
            </a:r>
          </a:p>
        </p:txBody>
      </p:sp>
    </p:spTree>
    <p:extLst>
      <p:ext uri="{BB962C8B-B14F-4D97-AF65-F5344CB8AC3E}">
        <p14:creationId xmlns:p14="http://schemas.microsoft.com/office/powerpoint/2010/main" val="1639799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86C6F69-E53B-030F-F919-7435BEB84525}"/>
              </a:ext>
            </a:extLst>
          </p:cNvPr>
          <p:cNvSpPr/>
          <p:nvPr/>
        </p:nvSpPr>
        <p:spPr>
          <a:xfrm>
            <a:off x="0" y="3721894"/>
            <a:ext cx="9141714" cy="1421606"/>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936337" y="3924080"/>
            <a:ext cx="7269041" cy="1017233"/>
          </a:xfrm>
        </p:spPr>
        <p:txBody>
          <a:bodyPr>
            <a:normAutofit fontScale="90000"/>
          </a:bodyPr>
          <a:lstStyle/>
          <a:p>
            <a:r>
              <a:rPr lang="en-GB" sz="3000" b="1" dirty="0"/>
              <a:t>Low Implicit &amp; Low Explicit: Truly Low Prejudice/Egalitarians</a:t>
            </a:r>
            <a:endParaRPr lang="en-US" sz="3000" b="1" dirty="0"/>
          </a:p>
        </p:txBody>
      </p:sp>
      <p:pic>
        <p:nvPicPr>
          <p:cNvPr id="13" name="Picture Placeholder 12" descr="Text&#10;&#10;Description automatically generated">
            <a:extLst>
              <a:ext uri="{FF2B5EF4-FFF2-40B4-BE49-F238E27FC236}">
                <a16:creationId xmlns:a16="http://schemas.microsoft.com/office/drawing/2014/main" id="{015FE010-BB59-B0F1-D5D7-4C98C806B357}"/>
              </a:ext>
            </a:extLst>
          </p:cNvPr>
          <p:cNvPicPr>
            <a:picLocks noGrp="1" noChangeAspect="1"/>
          </p:cNvPicPr>
          <p:nvPr>
            <p:ph type="pic" sz="quarter" idx="10"/>
          </p:nvPr>
        </p:nvPicPr>
        <p:blipFill>
          <a:blip r:embed="rId2">
            <a:duotone>
              <a:schemeClr val="bg2">
                <a:shade val="45000"/>
                <a:satMod val="135000"/>
              </a:schemeClr>
              <a:prstClr val="white"/>
            </a:duotone>
          </a:blip>
          <a:srcRect t="16658" b="16658"/>
          <a:stretch>
            <a:fillRect/>
          </a:stretch>
        </p:blipFill>
        <p:spPr/>
      </p:pic>
    </p:spTree>
    <p:extLst>
      <p:ext uri="{BB962C8B-B14F-4D97-AF65-F5344CB8AC3E}">
        <p14:creationId xmlns:p14="http://schemas.microsoft.com/office/powerpoint/2010/main" val="206891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itle 42">
            <a:extLst>
              <a:ext uri="{FF2B5EF4-FFF2-40B4-BE49-F238E27FC236}">
                <a16:creationId xmlns:a16="http://schemas.microsoft.com/office/drawing/2014/main" id="{D2229390-19C0-4498-8C60-A8B976781F6F}"/>
              </a:ext>
            </a:extLst>
          </p:cNvPr>
          <p:cNvSpPr>
            <a:spLocks noGrp="1"/>
          </p:cNvSpPr>
          <p:nvPr>
            <p:ph type="title"/>
          </p:nvPr>
        </p:nvSpPr>
        <p:spPr>
          <a:xfrm>
            <a:off x="1110821" y="340901"/>
            <a:ext cx="6492328" cy="1613400"/>
          </a:xfrm>
          <a:solidFill>
            <a:srgbClr val="FFFFFF"/>
          </a:solidFill>
          <a:ln>
            <a:noFill/>
          </a:ln>
        </p:spPr>
        <p:txBody>
          <a:bodyPr>
            <a:normAutofit/>
          </a:bodyPr>
          <a:lstStyle/>
          <a:p>
            <a:r>
              <a:rPr lang="en-GB" sz="3600" b="1" dirty="0">
                <a:solidFill>
                  <a:schemeClr val="bg2">
                    <a:lumMod val="50000"/>
                  </a:schemeClr>
                </a:solidFill>
              </a:rPr>
              <a:t>High Implicit but Low Explicit Prejudice: Aversive Racists</a:t>
            </a:r>
            <a:endParaRPr lang="en-US" sz="3300" b="1" dirty="0">
              <a:solidFill>
                <a:schemeClr val="bg2">
                  <a:lumMod val="50000"/>
                </a:schemeClr>
              </a:solidFill>
            </a:endParaRPr>
          </a:p>
        </p:txBody>
      </p:sp>
      <p:pic>
        <p:nvPicPr>
          <p:cNvPr id="12" name="Picture Placeholder 11" descr="Diagram&#10;&#10;Description automatically generated with low confidence">
            <a:extLst>
              <a:ext uri="{FF2B5EF4-FFF2-40B4-BE49-F238E27FC236}">
                <a16:creationId xmlns:a16="http://schemas.microsoft.com/office/drawing/2014/main" id="{EC580EF5-F675-90C5-E907-D5BFFFF95A25}"/>
              </a:ext>
            </a:extLst>
          </p:cNvPr>
          <p:cNvPicPr>
            <a:picLocks noGrp="1" noChangeAspect="1"/>
          </p:cNvPicPr>
          <p:nvPr>
            <p:ph type="pic" sz="quarter" idx="13"/>
          </p:nvPr>
        </p:nvPicPr>
        <p:blipFill rotWithShape="1">
          <a:blip r:embed="rId2"/>
          <a:srcRect l="3961" t="-1" r="178" b="698"/>
          <a:stretch/>
        </p:blipFill>
        <p:spPr>
          <a:xfrm>
            <a:off x="194396" y="1954301"/>
            <a:ext cx="4344583" cy="2994581"/>
          </a:xfrm>
          <a:ln>
            <a:noFill/>
          </a:ln>
        </p:spPr>
      </p:pic>
      <p:sp>
        <p:nvSpPr>
          <p:cNvPr id="17" name="Speech Bubble: Rectangle with Corners Rounded 16">
            <a:extLst>
              <a:ext uri="{FF2B5EF4-FFF2-40B4-BE49-F238E27FC236}">
                <a16:creationId xmlns:a16="http://schemas.microsoft.com/office/drawing/2014/main" id="{30EB1127-2837-AE05-65C6-3A683A79AD2F}"/>
              </a:ext>
            </a:extLst>
          </p:cNvPr>
          <p:cNvSpPr/>
          <p:nvPr/>
        </p:nvSpPr>
        <p:spPr>
          <a:xfrm>
            <a:off x="4572000" y="1890899"/>
            <a:ext cx="4184174" cy="3127906"/>
          </a:xfrm>
          <a:prstGeom prst="wedgeRoundRectCallout">
            <a:avLst>
              <a:gd name="adj1" fmla="val 59213"/>
              <a:gd name="adj2" fmla="val 31795"/>
              <a:gd name="adj3" fmla="val 16667"/>
            </a:avLst>
          </a:prstGeom>
          <a:solidFill>
            <a:schemeClr val="accent1">
              <a:alpha val="50000"/>
            </a:schemeClr>
          </a:solidFill>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8" name="TextBox 17">
            <a:extLst>
              <a:ext uri="{FF2B5EF4-FFF2-40B4-BE49-F238E27FC236}">
                <a16:creationId xmlns:a16="http://schemas.microsoft.com/office/drawing/2014/main" id="{2E19118B-B98C-3D0E-5F2E-67B486CE0E78}"/>
              </a:ext>
            </a:extLst>
          </p:cNvPr>
          <p:cNvSpPr txBox="1"/>
          <p:nvPr/>
        </p:nvSpPr>
        <p:spPr>
          <a:xfrm>
            <a:off x="4702303" y="2178893"/>
            <a:ext cx="3923567" cy="3162404"/>
          </a:xfrm>
          <a:prstGeom prst="rect">
            <a:avLst/>
          </a:prstGeom>
          <a:noFill/>
        </p:spPr>
        <p:txBody>
          <a:bodyPr wrap="square" rtlCol="0">
            <a:spAutoFit/>
          </a:bodyPr>
          <a:lstStyle/>
          <a:p>
            <a:r>
              <a:rPr lang="en-GB" sz="1350" dirty="0"/>
              <a:t>… aversive racists, in contrast to old-fashioned racists, endorse fair and just treatment of all groups…despite their conscious good intentions, aversive racists unconsciously </a:t>
            </a:r>
            <a:r>
              <a:rPr lang="en-GB" sz="1350" dirty="0" err="1"/>
              <a:t>harbor</a:t>
            </a:r>
            <a:r>
              <a:rPr lang="en-GB" sz="1350" dirty="0"/>
              <a:t> feelings of uneasiness toward blacks and thus try to avoid interracial interaction… when interracial action is unavoidable, aversive racists experience anxiety and discomfort, and consequently they try to disengage from the interaction as quickly as possible…their feelings will be expressed, but in subtle, unintentional, rationalizable ways that disadvantage minorities or unfairly benefit the majority group (Dovidio and Gaertner, 2004, p. 8).</a:t>
            </a:r>
          </a:p>
          <a:p>
            <a:endParaRPr lang="en-GB" sz="1050" dirty="0"/>
          </a:p>
        </p:txBody>
      </p:sp>
      <p:sp>
        <p:nvSpPr>
          <p:cNvPr id="19" name="Rectangle 18">
            <a:extLst>
              <a:ext uri="{FF2B5EF4-FFF2-40B4-BE49-F238E27FC236}">
                <a16:creationId xmlns:a16="http://schemas.microsoft.com/office/drawing/2014/main" id="{6F6708C8-C777-5817-8AB7-1F84AC7C8A67}"/>
              </a:ext>
              <a:ext uri="{C183D7F6-B498-43B3-948B-1728B52AA6E4}">
                <adec:decorative xmlns:adec="http://schemas.microsoft.com/office/drawing/2017/decorative" val="1"/>
              </a:ext>
            </a:extLst>
          </p:cNvPr>
          <p:cNvSpPr/>
          <p:nvPr/>
        </p:nvSpPr>
        <p:spPr>
          <a:xfrm>
            <a:off x="8115300" y="431831"/>
            <a:ext cx="1028700" cy="342900"/>
          </a:xfrm>
          <a:prstGeom prst="rect">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Tree>
    <p:extLst>
      <p:ext uri="{BB962C8B-B14F-4D97-AF65-F5344CB8AC3E}">
        <p14:creationId xmlns:p14="http://schemas.microsoft.com/office/powerpoint/2010/main" val="554560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B1630D-CC24-443B-B8F7-86EFA657EE01}"/>
              </a:ext>
              <a:ext uri="{C183D7F6-B498-43B3-948B-1728B52AA6E4}">
                <adec:decorative xmlns:adec="http://schemas.microsoft.com/office/drawing/2017/decorative" val="1"/>
              </a:ext>
            </a:extLst>
          </p:cNvPr>
          <p:cNvSpPr/>
          <p:nvPr/>
        </p:nvSpPr>
        <p:spPr>
          <a:xfrm>
            <a:off x="0" y="4598098"/>
            <a:ext cx="989961" cy="342900"/>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30" name="Rectangle: Rounded Corners 29">
            <a:extLst>
              <a:ext uri="{FF2B5EF4-FFF2-40B4-BE49-F238E27FC236}">
                <a16:creationId xmlns:a16="http://schemas.microsoft.com/office/drawing/2014/main" id="{6BA3958A-B556-F90A-307F-666010A28469}"/>
              </a:ext>
            </a:extLst>
          </p:cNvPr>
          <p:cNvSpPr/>
          <p:nvPr/>
        </p:nvSpPr>
        <p:spPr>
          <a:xfrm>
            <a:off x="0" y="138545"/>
            <a:ext cx="5664444" cy="47105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5398361" y="1644284"/>
            <a:ext cx="2785080" cy="1699069"/>
          </a:xfrm>
        </p:spPr>
        <p:txBody>
          <a:bodyPr>
            <a:normAutofit fontScale="90000"/>
          </a:bodyPr>
          <a:lstStyle/>
          <a:p>
            <a:r>
              <a:rPr lang="en-GB" sz="4950" b="1" dirty="0"/>
              <a:t>‘Political’ Prejudice</a:t>
            </a:r>
            <a:endParaRPr lang="en-US" sz="4950" b="1" dirty="0"/>
          </a:p>
        </p:txBody>
      </p:sp>
      <p:sp>
        <p:nvSpPr>
          <p:cNvPr id="14" name="Rectangle: Rounded Corners 13">
            <a:extLst>
              <a:ext uri="{FF2B5EF4-FFF2-40B4-BE49-F238E27FC236}">
                <a16:creationId xmlns:a16="http://schemas.microsoft.com/office/drawing/2014/main" id="{B92D0163-758D-9CAB-9ACA-4BF2632C9774}"/>
              </a:ext>
            </a:extLst>
          </p:cNvPr>
          <p:cNvSpPr/>
          <p:nvPr/>
        </p:nvSpPr>
        <p:spPr>
          <a:xfrm>
            <a:off x="1620643" y="1635670"/>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5" name="Rectangle: Rounded Corners 14">
            <a:extLst>
              <a:ext uri="{FF2B5EF4-FFF2-40B4-BE49-F238E27FC236}">
                <a16:creationId xmlns:a16="http://schemas.microsoft.com/office/drawing/2014/main" id="{671A24CB-08A3-EE84-C89A-2BA796F00391}"/>
              </a:ext>
            </a:extLst>
          </p:cNvPr>
          <p:cNvSpPr/>
          <p:nvPr/>
        </p:nvSpPr>
        <p:spPr>
          <a:xfrm>
            <a:off x="3164516" y="1635670"/>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6" name="Rectangle: Rounded Corners 15">
            <a:extLst>
              <a:ext uri="{FF2B5EF4-FFF2-40B4-BE49-F238E27FC236}">
                <a16:creationId xmlns:a16="http://schemas.microsoft.com/office/drawing/2014/main" id="{5FA5DA18-1594-DA86-CD77-A03BB547BC4A}"/>
              </a:ext>
            </a:extLst>
          </p:cNvPr>
          <p:cNvSpPr/>
          <p:nvPr/>
        </p:nvSpPr>
        <p:spPr>
          <a:xfrm>
            <a:off x="1620643" y="2621508"/>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7" name="Rectangle: Rounded Corners 16">
            <a:extLst>
              <a:ext uri="{FF2B5EF4-FFF2-40B4-BE49-F238E27FC236}">
                <a16:creationId xmlns:a16="http://schemas.microsoft.com/office/drawing/2014/main" id="{ACDF7D19-12C0-9B50-5ED8-FDE5522845C0}"/>
              </a:ext>
            </a:extLst>
          </p:cNvPr>
          <p:cNvSpPr/>
          <p:nvPr/>
        </p:nvSpPr>
        <p:spPr>
          <a:xfrm>
            <a:off x="3165944" y="2621508"/>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8" name="TextBox 17">
            <a:extLst>
              <a:ext uri="{FF2B5EF4-FFF2-40B4-BE49-F238E27FC236}">
                <a16:creationId xmlns:a16="http://schemas.microsoft.com/office/drawing/2014/main" id="{E1C40520-24FB-6207-A586-DB5E24F57FCE}"/>
              </a:ext>
            </a:extLst>
          </p:cNvPr>
          <p:cNvSpPr txBox="1"/>
          <p:nvPr/>
        </p:nvSpPr>
        <p:spPr>
          <a:xfrm>
            <a:off x="1817926" y="1730246"/>
            <a:ext cx="899069" cy="577081"/>
          </a:xfrm>
          <a:prstGeom prst="rect">
            <a:avLst/>
          </a:prstGeom>
          <a:noFill/>
        </p:spPr>
        <p:txBody>
          <a:bodyPr wrap="square" rtlCol="0">
            <a:spAutoFit/>
          </a:bodyPr>
          <a:lstStyle/>
          <a:p>
            <a:pPr algn="ctr"/>
            <a:r>
              <a:rPr lang="en-GB" sz="1050" dirty="0"/>
              <a:t>Truly Low Prejudice/ Egalitarian</a:t>
            </a:r>
          </a:p>
        </p:txBody>
      </p:sp>
      <p:sp>
        <p:nvSpPr>
          <p:cNvPr id="19" name="TextBox 18">
            <a:extLst>
              <a:ext uri="{FF2B5EF4-FFF2-40B4-BE49-F238E27FC236}">
                <a16:creationId xmlns:a16="http://schemas.microsoft.com/office/drawing/2014/main" id="{5C750CAF-00E8-1FA5-328B-45B006285BFE}"/>
              </a:ext>
            </a:extLst>
          </p:cNvPr>
          <p:cNvSpPr txBox="1"/>
          <p:nvPr/>
        </p:nvSpPr>
        <p:spPr>
          <a:xfrm>
            <a:off x="3273623" y="1800490"/>
            <a:ext cx="1089758" cy="415498"/>
          </a:xfrm>
          <a:prstGeom prst="rect">
            <a:avLst/>
          </a:prstGeom>
          <a:noFill/>
        </p:spPr>
        <p:txBody>
          <a:bodyPr wrap="square" rtlCol="0">
            <a:spAutoFit/>
          </a:bodyPr>
          <a:lstStyle/>
          <a:p>
            <a:pPr algn="ctr"/>
            <a:r>
              <a:rPr lang="en-GB" sz="1050" dirty="0"/>
              <a:t>Principled Conservative</a:t>
            </a:r>
          </a:p>
        </p:txBody>
      </p:sp>
      <p:sp>
        <p:nvSpPr>
          <p:cNvPr id="20" name="TextBox 19">
            <a:extLst>
              <a:ext uri="{FF2B5EF4-FFF2-40B4-BE49-F238E27FC236}">
                <a16:creationId xmlns:a16="http://schemas.microsoft.com/office/drawing/2014/main" id="{2F8D7064-51BD-DDD1-9E8A-26CEA9A1C67B}"/>
              </a:ext>
            </a:extLst>
          </p:cNvPr>
          <p:cNvSpPr txBox="1"/>
          <p:nvPr/>
        </p:nvSpPr>
        <p:spPr>
          <a:xfrm>
            <a:off x="1889397" y="2786327"/>
            <a:ext cx="756125" cy="415498"/>
          </a:xfrm>
          <a:prstGeom prst="rect">
            <a:avLst/>
          </a:prstGeom>
          <a:noFill/>
        </p:spPr>
        <p:txBody>
          <a:bodyPr wrap="square" rtlCol="0">
            <a:spAutoFit/>
          </a:bodyPr>
          <a:lstStyle/>
          <a:p>
            <a:pPr algn="ctr"/>
            <a:r>
              <a:rPr lang="en-GB" sz="1050" dirty="0"/>
              <a:t>Aversive Racist</a:t>
            </a:r>
          </a:p>
        </p:txBody>
      </p:sp>
      <p:sp>
        <p:nvSpPr>
          <p:cNvPr id="21" name="TextBox 20">
            <a:extLst>
              <a:ext uri="{FF2B5EF4-FFF2-40B4-BE49-F238E27FC236}">
                <a16:creationId xmlns:a16="http://schemas.microsoft.com/office/drawing/2014/main" id="{E8FFE812-288D-3A0F-135E-55FA7EE89F7D}"/>
              </a:ext>
            </a:extLst>
          </p:cNvPr>
          <p:cNvSpPr txBox="1"/>
          <p:nvPr/>
        </p:nvSpPr>
        <p:spPr>
          <a:xfrm>
            <a:off x="3461257" y="2785675"/>
            <a:ext cx="705581" cy="415498"/>
          </a:xfrm>
          <a:prstGeom prst="rect">
            <a:avLst/>
          </a:prstGeom>
          <a:noFill/>
        </p:spPr>
        <p:txBody>
          <a:bodyPr wrap="square" rtlCol="0">
            <a:spAutoFit/>
          </a:bodyPr>
          <a:lstStyle/>
          <a:p>
            <a:r>
              <a:rPr lang="en-GB" sz="1050" dirty="0"/>
              <a:t>Modern Racist</a:t>
            </a:r>
          </a:p>
        </p:txBody>
      </p:sp>
      <p:sp>
        <p:nvSpPr>
          <p:cNvPr id="22" name="TextBox 21">
            <a:extLst>
              <a:ext uri="{FF2B5EF4-FFF2-40B4-BE49-F238E27FC236}">
                <a16:creationId xmlns:a16="http://schemas.microsoft.com/office/drawing/2014/main" id="{DFCBEEE2-7DE2-831D-AE01-03FBF0EA1536}"/>
              </a:ext>
            </a:extLst>
          </p:cNvPr>
          <p:cNvSpPr txBox="1"/>
          <p:nvPr/>
        </p:nvSpPr>
        <p:spPr>
          <a:xfrm>
            <a:off x="1772478" y="1193852"/>
            <a:ext cx="989961" cy="253916"/>
          </a:xfrm>
          <a:prstGeom prst="rect">
            <a:avLst/>
          </a:prstGeom>
          <a:noFill/>
        </p:spPr>
        <p:txBody>
          <a:bodyPr wrap="square" rtlCol="0">
            <a:spAutoFit/>
          </a:bodyPr>
          <a:lstStyle/>
          <a:p>
            <a:r>
              <a:rPr lang="en-GB" sz="1050" dirty="0"/>
              <a:t>Low Explicit</a:t>
            </a:r>
          </a:p>
        </p:txBody>
      </p:sp>
      <p:sp>
        <p:nvSpPr>
          <p:cNvPr id="23" name="TextBox 22">
            <a:extLst>
              <a:ext uri="{FF2B5EF4-FFF2-40B4-BE49-F238E27FC236}">
                <a16:creationId xmlns:a16="http://schemas.microsoft.com/office/drawing/2014/main" id="{0A3151B3-630A-9D52-08A3-9716BBE52530}"/>
              </a:ext>
            </a:extLst>
          </p:cNvPr>
          <p:cNvSpPr txBox="1"/>
          <p:nvPr/>
        </p:nvSpPr>
        <p:spPr>
          <a:xfrm>
            <a:off x="3317782" y="1193852"/>
            <a:ext cx="1078373" cy="253916"/>
          </a:xfrm>
          <a:prstGeom prst="rect">
            <a:avLst/>
          </a:prstGeom>
          <a:noFill/>
        </p:spPr>
        <p:txBody>
          <a:bodyPr wrap="square" rtlCol="0">
            <a:spAutoFit/>
          </a:bodyPr>
          <a:lstStyle/>
          <a:p>
            <a:r>
              <a:rPr lang="en-GB" sz="1050" dirty="0"/>
              <a:t>High Explicit</a:t>
            </a:r>
          </a:p>
        </p:txBody>
      </p:sp>
      <p:sp>
        <p:nvSpPr>
          <p:cNvPr id="24" name="TextBox 23">
            <a:extLst>
              <a:ext uri="{FF2B5EF4-FFF2-40B4-BE49-F238E27FC236}">
                <a16:creationId xmlns:a16="http://schemas.microsoft.com/office/drawing/2014/main" id="{760B4EBE-B501-DF98-8A89-CE9E69D91EC4}"/>
              </a:ext>
            </a:extLst>
          </p:cNvPr>
          <p:cNvSpPr txBox="1"/>
          <p:nvPr/>
        </p:nvSpPr>
        <p:spPr>
          <a:xfrm>
            <a:off x="397317" y="1909624"/>
            <a:ext cx="989961" cy="253916"/>
          </a:xfrm>
          <a:prstGeom prst="rect">
            <a:avLst/>
          </a:prstGeom>
          <a:noFill/>
        </p:spPr>
        <p:txBody>
          <a:bodyPr wrap="square" rtlCol="0">
            <a:spAutoFit/>
          </a:bodyPr>
          <a:lstStyle/>
          <a:p>
            <a:r>
              <a:rPr lang="en-GB" sz="1050" dirty="0"/>
              <a:t>Low Implicit</a:t>
            </a:r>
          </a:p>
        </p:txBody>
      </p:sp>
      <p:sp>
        <p:nvSpPr>
          <p:cNvPr id="25" name="TextBox 24">
            <a:extLst>
              <a:ext uri="{FF2B5EF4-FFF2-40B4-BE49-F238E27FC236}">
                <a16:creationId xmlns:a16="http://schemas.microsoft.com/office/drawing/2014/main" id="{69C95F96-5B73-BAFD-8CA4-3678EB17D0B8}"/>
              </a:ext>
            </a:extLst>
          </p:cNvPr>
          <p:cNvSpPr txBox="1"/>
          <p:nvPr/>
        </p:nvSpPr>
        <p:spPr>
          <a:xfrm>
            <a:off x="397317" y="2892920"/>
            <a:ext cx="1035406" cy="253916"/>
          </a:xfrm>
          <a:prstGeom prst="rect">
            <a:avLst/>
          </a:prstGeom>
          <a:noFill/>
        </p:spPr>
        <p:txBody>
          <a:bodyPr wrap="square" rtlCol="0">
            <a:spAutoFit/>
          </a:bodyPr>
          <a:lstStyle/>
          <a:p>
            <a:r>
              <a:rPr lang="en-GB" sz="1050" dirty="0"/>
              <a:t>High Implicit</a:t>
            </a:r>
          </a:p>
        </p:txBody>
      </p:sp>
      <p:sp>
        <p:nvSpPr>
          <p:cNvPr id="26" name="TextBox 25">
            <a:extLst>
              <a:ext uri="{FF2B5EF4-FFF2-40B4-BE49-F238E27FC236}">
                <a16:creationId xmlns:a16="http://schemas.microsoft.com/office/drawing/2014/main" id="{7226923D-9E43-850B-7DE3-9832CA6C6FD8}"/>
              </a:ext>
            </a:extLst>
          </p:cNvPr>
          <p:cNvSpPr txBox="1"/>
          <p:nvPr/>
        </p:nvSpPr>
        <p:spPr>
          <a:xfrm>
            <a:off x="1864265" y="3600715"/>
            <a:ext cx="806388" cy="253916"/>
          </a:xfrm>
          <a:prstGeom prst="rect">
            <a:avLst/>
          </a:prstGeom>
          <a:noFill/>
        </p:spPr>
        <p:txBody>
          <a:bodyPr wrap="square" rtlCol="0">
            <a:spAutoFit/>
          </a:bodyPr>
          <a:lstStyle/>
          <a:p>
            <a:r>
              <a:rPr lang="en-GB" sz="1050" dirty="0"/>
              <a:t>Left Wing</a:t>
            </a:r>
          </a:p>
        </p:txBody>
      </p:sp>
      <p:sp>
        <p:nvSpPr>
          <p:cNvPr id="27" name="TextBox 26">
            <a:extLst>
              <a:ext uri="{FF2B5EF4-FFF2-40B4-BE49-F238E27FC236}">
                <a16:creationId xmlns:a16="http://schemas.microsoft.com/office/drawing/2014/main" id="{298EAC4F-9102-C305-CC48-BCD02BA8832E}"/>
              </a:ext>
            </a:extLst>
          </p:cNvPr>
          <p:cNvSpPr txBox="1"/>
          <p:nvPr/>
        </p:nvSpPr>
        <p:spPr>
          <a:xfrm>
            <a:off x="3354803" y="3607346"/>
            <a:ext cx="918488" cy="253916"/>
          </a:xfrm>
          <a:prstGeom prst="rect">
            <a:avLst/>
          </a:prstGeom>
          <a:noFill/>
        </p:spPr>
        <p:txBody>
          <a:bodyPr wrap="square" rtlCol="0">
            <a:spAutoFit/>
          </a:bodyPr>
          <a:lstStyle/>
          <a:p>
            <a:r>
              <a:rPr lang="en-GB" sz="1050" dirty="0"/>
              <a:t>Right Wing</a:t>
            </a:r>
          </a:p>
        </p:txBody>
      </p:sp>
      <p:sp>
        <p:nvSpPr>
          <p:cNvPr id="6" name="Rectangle: Rounded Corners 5">
            <a:extLst>
              <a:ext uri="{FF2B5EF4-FFF2-40B4-BE49-F238E27FC236}">
                <a16:creationId xmlns:a16="http://schemas.microsoft.com/office/drawing/2014/main" id="{06A05F3E-E334-C9E8-B697-85947B0ECE52}"/>
              </a:ext>
            </a:extLst>
          </p:cNvPr>
          <p:cNvSpPr/>
          <p:nvPr/>
        </p:nvSpPr>
        <p:spPr>
          <a:xfrm>
            <a:off x="1523267" y="910004"/>
            <a:ext cx="1496346" cy="3402623"/>
          </a:xfrm>
          <a:prstGeom prst="roundRect">
            <a:avLst/>
          </a:prstGeom>
          <a:noFill/>
          <a:ln w="381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7" name="Rectangle: Rounded Corners 6">
            <a:extLst>
              <a:ext uri="{FF2B5EF4-FFF2-40B4-BE49-F238E27FC236}">
                <a16:creationId xmlns:a16="http://schemas.microsoft.com/office/drawing/2014/main" id="{A85CD5B7-426A-FABF-685A-AD7DAD26446F}"/>
              </a:ext>
            </a:extLst>
          </p:cNvPr>
          <p:cNvSpPr/>
          <p:nvPr/>
        </p:nvSpPr>
        <p:spPr>
          <a:xfrm>
            <a:off x="3070328" y="910003"/>
            <a:ext cx="1496346" cy="3402623"/>
          </a:xfrm>
          <a:prstGeom prst="roundRect">
            <a:avLst/>
          </a:prstGeom>
          <a:noFill/>
          <a:ln w="381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9" name="Rectangle 8">
            <a:extLst>
              <a:ext uri="{FF2B5EF4-FFF2-40B4-BE49-F238E27FC236}">
                <a16:creationId xmlns:a16="http://schemas.microsoft.com/office/drawing/2014/main" id="{70370D7E-EDFB-382F-1698-149B9D99FB9E}"/>
              </a:ext>
              <a:ext uri="{C183D7F6-B498-43B3-948B-1728B52AA6E4}">
                <adec:decorative xmlns:adec="http://schemas.microsoft.com/office/drawing/2017/decorative" val="1"/>
              </a:ext>
            </a:extLst>
          </p:cNvPr>
          <p:cNvSpPr/>
          <p:nvPr/>
        </p:nvSpPr>
        <p:spPr>
          <a:xfrm>
            <a:off x="8115300" y="375872"/>
            <a:ext cx="1028700" cy="747521"/>
          </a:xfrm>
          <a:prstGeom prst="rect">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Tree>
    <p:extLst>
      <p:ext uri="{BB962C8B-B14F-4D97-AF65-F5344CB8AC3E}">
        <p14:creationId xmlns:p14="http://schemas.microsoft.com/office/powerpoint/2010/main" val="1779057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204355" y="395218"/>
            <a:ext cx="3756860" cy="4363819"/>
          </a:xfrm>
        </p:spPr>
        <p:style>
          <a:lnRef idx="2">
            <a:schemeClr val="accent1">
              <a:shade val="15000"/>
            </a:schemeClr>
          </a:lnRef>
          <a:fillRef idx="1">
            <a:schemeClr val="accent1"/>
          </a:fillRef>
          <a:effectRef idx="0">
            <a:schemeClr val="accent1"/>
          </a:effectRef>
          <a:fontRef idx="minor">
            <a:schemeClr val="lt1"/>
          </a:fontRef>
        </p:style>
        <p:txBody>
          <a:bodyPr>
            <a:noAutofit/>
          </a:bodyPr>
          <a:lstStyle/>
          <a:p>
            <a:r>
              <a:rPr lang="en-GB" sz="3600" dirty="0"/>
              <a:t>High Implicit but Low Explicit: </a:t>
            </a:r>
            <a:br>
              <a:rPr lang="en-GB" sz="3600" dirty="0"/>
            </a:br>
            <a:r>
              <a:rPr lang="en-GB" sz="3600" dirty="0"/>
              <a:t>Principled Conservatives</a:t>
            </a:r>
            <a:endParaRPr lang="en-US" sz="3600" dirty="0"/>
          </a:p>
        </p:txBody>
      </p:sp>
      <p:pic>
        <p:nvPicPr>
          <p:cNvPr id="12" name="Picture Placeholder 11" descr="A picture containing text, vector graphics&#10;&#10;Description automatically generated">
            <a:extLst>
              <a:ext uri="{FF2B5EF4-FFF2-40B4-BE49-F238E27FC236}">
                <a16:creationId xmlns:a16="http://schemas.microsoft.com/office/drawing/2014/main" id="{764ADFF7-5CCD-20C2-5F13-F0F01AF41EF7}"/>
              </a:ext>
            </a:extLst>
          </p:cNvPr>
          <p:cNvPicPr>
            <a:picLocks noGrp="1" noChangeAspect="1"/>
          </p:cNvPicPr>
          <p:nvPr>
            <p:ph type="pic" sz="quarter" idx="14"/>
          </p:nvPr>
        </p:nvPicPr>
        <p:blipFill rotWithShape="1">
          <a:blip r:embed="rId2">
            <a:duotone>
              <a:schemeClr val="accent2">
                <a:shade val="45000"/>
                <a:satMod val="135000"/>
              </a:schemeClr>
              <a:prstClr val="white"/>
            </a:duotone>
          </a:blip>
          <a:srcRect l="8622" r="14293"/>
          <a:stretch/>
        </p:blipFill>
        <p:spPr>
          <a:xfrm>
            <a:off x="6060099" y="514350"/>
            <a:ext cx="2993780" cy="4114800"/>
          </a:xfrm>
          <a:ln>
            <a:solidFill>
              <a:schemeClr val="tx1"/>
            </a:solidFill>
          </a:ln>
        </p:spPr>
      </p:pic>
      <p:pic>
        <p:nvPicPr>
          <p:cNvPr id="16" name="Picture Placeholder 15" descr="A screenshot of a video game&#10;&#10;Description automatically generated with medium confidence">
            <a:extLst>
              <a:ext uri="{FF2B5EF4-FFF2-40B4-BE49-F238E27FC236}">
                <a16:creationId xmlns:a16="http://schemas.microsoft.com/office/drawing/2014/main" id="{BCC416C8-424B-7FFB-5210-B48BE56A6B39}"/>
              </a:ext>
            </a:extLst>
          </p:cNvPr>
          <p:cNvPicPr>
            <a:picLocks noGrp="1" noChangeAspect="1"/>
          </p:cNvPicPr>
          <p:nvPr>
            <p:ph type="pic" sz="quarter" idx="15"/>
          </p:nvPr>
        </p:nvPicPr>
        <p:blipFill rotWithShape="1">
          <a:blip r:embed="rId3">
            <a:alphaModFix amt="70000"/>
          </a:blip>
          <a:srcRect l="3508" r="2656"/>
          <a:stretch/>
        </p:blipFill>
        <p:spPr>
          <a:xfrm>
            <a:off x="3961215" y="3053195"/>
            <a:ext cx="3145448" cy="1885950"/>
          </a:xfrm>
          <a:solidFill>
            <a:schemeClr val="bg1"/>
          </a:solidFill>
          <a:ln>
            <a:solidFill>
              <a:schemeClr val="accent2">
                <a:lumMod val="50000"/>
              </a:schemeClr>
            </a:solidFill>
          </a:ln>
        </p:spPr>
      </p:pic>
    </p:spTree>
    <p:extLst>
      <p:ext uri="{BB962C8B-B14F-4D97-AF65-F5344CB8AC3E}">
        <p14:creationId xmlns:p14="http://schemas.microsoft.com/office/powerpoint/2010/main" val="445070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8822CD8C-B40C-F449-A0FF-46F3703074E6}"/>
              </a:ext>
            </a:extLst>
          </p:cNvPr>
          <p:cNvPicPr>
            <a:picLocks noGrp="1" noChangeAspect="1"/>
          </p:cNvPicPr>
          <p:nvPr>
            <p:ph type="pic" sz="quarter" idx="10"/>
          </p:nvPr>
        </p:nvPicPr>
        <p:blipFill>
          <a:blip r:embed="rId3">
            <a:alphaModFix amt="35000"/>
          </a:blip>
          <a:srcRect t="5571" b="5571"/>
          <a:stretch>
            <a:fillRect/>
          </a:stretch>
        </p:blipFill>
        <p:spPr/>
      </p:pic>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342900" y="1642916"/>
            <a:ext cx="3699364" cy="1734224"/>
          </a:xfrm>
        </p:spPr>
        <p:txBody>
          <a:bodyPr anchor="ctr">
            <a:normAutofit fontScale="90000"/>
          </a:bodyPr>
          <a:lstStyle/>
          <a:p>
            <a:pPr algn="ctr"/>
            <a:r>
              <a:rPr lang="en-GB" sz="3600" b="1" dirty="0"/>
              <a:t>High Implicit &amp; High Explicit: Modern Racists</a:t>
            </a:r>
            <a:endParaRPr lang="en-US" sz="3300" dirty="0"/>
          </a:p>
        </p:txBody>
      </p:sp>
    </p:spTree>
    <p:extLst>
      <p:ext uri="{BB962C8B-B14F-4D97-AF65-F5344CB8AC3E}">
        <p14:creationId xmlns:p14="http://schemas.microsoft.com/office/powerpoint/2010/main" val="13412261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B1630D-CC24-443B-B8F7-86EFA657EE01}"/>
              </a:ext>
              <a:ext uri="{C183D7F6-B498-43B3-948B-1728B52AA6E4}">
                <adec:decorative xmlns:adec="http://schemas.microsoft.com/office/drawing/2017/decorative" val="1"/>
              </a:ext>
            </a:extLst>
          </p:cNvPr>
          <p:cNvSpPr/>
          <p:nvPr/>
        </p:nvSpPr>
        <p:spPr>
          <a:xfrm>
            <a:off x="0" y="4598098"/>
            <a:ext cx="989961" cy="342900"/>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30" name="Rectangle: Rounded Corners 29">
            <a:extLst>
              <a:ext uri="{FF2B5EF4-FFF2-40B4-BE49-F238E27FC236}">
                <a16:creationId xmlns:a16="http://schemas.microsoft.com/office/drawing/2014/main" id="{6BA3958A-B556-F90A-307F-666010A28469}"/>
              </a:ext>
            </a:extLst>
          </p:cNvPr>
          <p:cNvSpPr/>
          <p:nvPr/>
        </p:nvSpPr>
        <p:spPr>
          <a:xfrm>
            <a:off x="0" y="138545"/>
            <a:ext cx="5664444" cy="47105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5711916" y="1430766"/>
            <a:ext cx="3319213" cy="2126104"/>
          </a:xfrm>
        </p:spPr>
        <p:txBody>
          <a:bodyPr>
            <a:normAutofit fontScale="90000"/>
          </a:bodyPr>
          <a:lstStyle/>
          <a:p>
            <a:r>
              <a:rPr lang="en-GB" sz="4950" b="1" dirty="0"/>
              <a:t>Measuring Prejudice in the Model</a:t>
            </a:r>
            <a:endParaRPr lang="en-US" sz="4950" b="1" dirty="0"/>
          </a:p>
        </p:txBody>
      </p:sp>
      <p:sp>
        <p:nvSpPr>
          <p:cNvPr id="13" name="Rectangle 12">
            <a:extLst>
              <a:ext uri="{FF2B5EF4-FFF2-40B4-BE49-F238E27FC236}">
                <a16:creationId xmlns:a16="http://schemas.microsoft.com/office/drawing/2014/main" id="{5C6810CD-8196-D41C-B880-B56DCA06B73D}"/>
              </a:ext>
              <a:ext uri="{C183D7F6-B498-43B3-948B-1728B52AA6E4}">
                <adec:decorative xmlns:adec="http://schemas.microsoft.com/office/drawing/2017/decorative" val="1"/>
              </a:ext>
            </a:extLst>
          </p:cNvPr>
          <p:cNvSpPr/>
          <p:nvPr/>
        </p:nvSpPr>
        <p:spPr>
          <a:xfrm>
            <a:off x="8115300" y="375872"/>
            <a:ext cx="1028700" cy="747521"/>
          </a:xfrm>
          <a:prstGeom prst="rect">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14" name="Rectangle: Rounded Corners 13">
            <a:extLst>
              <a:ext uri="{FF2B5EF4-FFF2-40B4-BE49-F238E27FC236}">
                <a16:creationId xmlns:a16="http://schemas.microsoft.com/office/drawing/2014/main" id="{B92D0163-758D-9CAB-9ACA-4BF2632C9774}"/>
              </a:ext>
            </a:extLst>
          </p:cNvPr>
          <p:cNvSpPr/>
          <p:nvPr/>
        </p:nvSpPr>
        <p:spPr>
          <a:xfrm>
            <a:off x="1620643" y="1635670"/>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5" name="Rectangle: Rounded Corners 14">
            <a:extLst>
              <a:ext uri="{FF2B5EF4-FFF2-40B4-BE49-F238E27FC236}">
                <a16:creationId xmlns:a16="http://schemas.microsoft.com/office/drawing/2014/main" id="{671A24CB-08A3-EE84-C89A-2BA796F00391}"/>
              </a:ext>
            </a:extLst>
          </p:cNvPr>
          <p:cNvSpPr/>
          <p:nvPr/>
        </p:nvSpPr>
        <p:spPr>
          <a:xfrm>
            <a:off x="3164516" y="1635670"/>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6" name="Rectangle: Rounded Corners 15">
            <a:extLst>
              <a:ext uri="{FF2B5EF4-FFF2-40B4-BE49-F238E27FC236}">
                <a16:creationId xmlns:a16="http://schemas.microsoft.com/office/drawing/2014/main" id="{5FA5DA18-1594-DA86-CD77-A03BB547BC4A}"/>
              </a:ext>
            </a:extLst>
          </p:cNvPr>
          <p:cNvSpPr/>
          <p:nvPr/>
        </p:nvSpPr>
        <p:spPr>
          <a:xfrm>
            <a:off x="1620643" y="2621508"/>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7" name="Rectangle: Rounded Corners 16">
            <a:extLst>
              <a:ext uri="{FF2B5EF4-FFF2-40B4-BE49-F238E27FC236}">
                <a16:creationId xmlns:a16="http://schemas.microsoft.com/office/drawing/2014/main" id="{ACDF7D19-12C0-9B50-5ED8-FDE5522845C0}"/>
              </a:ext>
            </a:extLst>
          </p:cNvPr>
          <p:cNvSpPr/>
          <p:nvPr/>
        </p:nvSpPr>
        <p:spPr>
          <a:xfrm>
            <a:off x="3165944" y="2621508"/>
            <a:ext cx="1299063" cy="814388"/>
          </a:xfrm>
          <a:prstGeom prst="roundRect">
            <a:avLst/>
          </a:prstGeom>
          <a:solidFill>
            <a:schemeClr val="accent6"/>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8" name="TextBox 17">
            <a:extLst>
              <a:ext uri="{FF2B5EF4-FFF2-40B4-BE49-F238E27FC236}">
                <a16:creationId xmlns:a16="http://schemas.microsoft.com/office/drawing/2014/main" id="{E1C40520-24FB-6207-A586-DB5E24F57FCE}"/>
              </a:ext>
            </a:extLst>
          </p:cNvPr>
          <p:cNvSpPr txBox="1"/>
          <p:nvPr/>
        </p:nvSpPr>
        <p:spPr>
          <a:xfrm>
            <a:off x="1817926" y="1730246"/>
            <a:ext cx="899069" cy="577081"/>
          </a:xfrm>
          <a:prstGeom prst="rect">
            <a:avLst/>
          </a:prstGeom>
          <a:noFill/>
        </p:spPr>
        <p:txBody>
          <a:bodyPr wrap="square" rtlCol="0">
            <a:spAutoFit/>
          </a:bodyPr>
          <a:lstStyle/>
          <a:p>
            <a:pPr algn="ctr"/>
            <a:r>
              <a:rPr lang="en-GB" sz="1050" dirty="0"/>
              <a:t>Truly Low Prejudice/ Egalitarian</a:t>
            </a:r>
          </a:p>
        </p:txBody>
      </p:sp>
      <p:sp>
        <p:nvSpPr>
          <p:cNvPr id="19" name="TextBox 18">
            <a:extLst>
              <a:ext uri="{FF2B5EF4-FFF2-40B4-BE49-F238E27FC236}">
                <a16:creationId xmlns:a16="http://schemas.microsoft.com/office/drawing/2014/main" id="{5C750CAF-00E8-1FA5-328B-45B006285BFE}"/>
              </a:ext>
            </a:extLst>
          </p:cNvPr>
          <p:cNvSpPr txBox="1"/>
          <p:nvPr/>
        </p:nvSpPr>
        <p:spPr>
          <a:xfrm>
            <a:off x="3273623" y="1800490"/>
            <a:ext cx="1089758" cy="415498"/>
          </a:xfrm>
          <a:prstGeom prst="rect">
            <a:avLst/>
          </a:prstGeom>
          <a:noFill/>
        </p:spPr>
        <p:txBody>
          <a:bodyPr wrap="square" rtlCol="0">
            <a:spAutoFit/>
          </a:bodyPr>
          <a:lstStyle/>
          <a:p>
            <a:pPr algn="ctr"/>
            <a:r>
              <a:rPr lang="en-GB" sz="1050" dirty="0"/>
              <a:t>Principled Conservative</a:t>
            </a:r>
          </a:p>
        </p:txBody>
      </p:sp>
      <p:sp>
        <p:nvSpPr>
          <p:cNvPr id="20" name="TextBox 19">
            <a:extLst>
              <a:ext uri="{FF2B5EF4-FFF2-40B4-BE49-F238E27FC236}">
                <a16:creationId xmlns:a16="http://schemas.microsoft.com/office/drawing/2014/main" id="{2F8D7064-51BD-DDD1-9E8A-26CEA9A1C67B}"/>
              </a:ext>
            </a:extLst>
          </p:cNvPr>
          <p:cNvSpPr txBox="1"/>
          <p:nvPr/>
        </p:nvSpPr>
        <p:spPr>
          <a:xfrm>
            <a:off x="1889397" y="2786327"/>
            <a:ext cx="756125" cy="415498"/>
          </a:xfrm>
          <a:prstGeom prst="rect">
            <a:avLst/>
          </a:prstGeom>
          <a:noFill/>
        </p:spPr>
        <p:txBody>
          <a:bodyPr wrap="square" rtlCol="0">
            <a:spAutoFit/>
          </a:bodyPr>
          <a:lstStyle/>
          <a:p>
            <a:pPr algn="ctr"/>
            <a:r>
              <a:rPr lang="en-GB" sz="1050" dirty="0"/>
              <a:t>Aversive Racist</a:t>
            </a:r>
          </a:p>
        </p:txBody>
      </p:sp>
      <p:sp>
        <p:nvSpPr>
          <p:cNvPr id="21" name="TextBox 20">
            <a:extLst>
              <a:ext uri="{FF2B5EF4-FFF2-40B4-BE49-F238E27FC236}">
                <a16:creationId xmlns:a16="http://schemas.microsoft.com/office/drawing/2014/main" id="{E8FFE812-288D-3A0F-135E-55FA7EE89F7D}"/>
              </a:ext>
            </a:extLst>
          </p:cNvPr>
          <p:cNvSpPr txBox="1"/>
          <p:nvPr/>
        </p:nvSpPr>
        <p:spPr>
          <a:xfrm>
            <a:off x="3461257" y="2785675"/>
            <a:ext cx="705581" cy="415498"/>
          </a:xfrm>
          <a:prstGeom prst="rect">
            <a:avLst/>
          </a:prstGeom>
          <a:noFill/>
        </p:spPr>
        <p:txBody>
          <a:bodyPr wrap="square" rtlCol="0">
            <a:spAutoFit/>
          </a:bodyPr>
          <a:lstStyle/>
          <a:p>
            <a:r>
              <a:rPr lang="en-GB" sz="1050" dirty="0"/>
              <a:t>Modern Racist</a:t>
            </a:r>
          </a:p>
        </p:txBody>
      </p:sp>
      <p:sp>
        <p:nvSpPr>
          <p:cNvPr id="22" name="TextBox 21">
            <a:extLst>
              <a:ext uri="{FF2B5EF4-FFF2-40B4-BE49-F238E27FC236}">
                <a16:creationId xmlns:a16="http://schemas.microsoft.com/office/drawing/2014/main" id="{DFCBEEE2-7DE2-831D-AE01-03FBF0EA1536}"/>
              </a:ext>
            </a:extLst>
          </p:cNvPr>
          <p:cNvSpPr txBox="1"/>
          <p:nvPr/>
        </p:nvSpPr>
        <p:spPr>
          <a:xfrm>
            <a:off x="1772478" y="1193852"/>
            <a:ext cx="989961" cy="253916"/>
          </a:xfrm>
          <a:prstGeom prst="rect">
            <a:avLst/>
          </a:prstGeom>
          <a:noFill/>
        </p:spPr>
        <p:txBody>
          <a:bodyPr wrap="square" rtlCol="0">
            <a:spAutoFit/>
          </a:bodyPr>
          <a:lstStyle/>
          <a:p>
            <a:r>
              <a:rPr lang="en-GB" sz="1050" dirty="0"/>
              <a:t>Low Explicit</a:t>
            </a:r>
          </a:p>
        </p:txBody>
      </p:sp>
      <p:sp>
        <p:nvSpPr>
          <p:cNvPr id="23" name="TextBox 22">
            <a:extLst>
              <a:ext uri="{FF2B5EF4-FFF2-40B4-BE49-F238E27FC236}">
                <a16:creationId xmlns:a16="http://schemas.microsoft.com/office/drawing/2014/main" id="{0A3151B3-630A-9D52-08A3-9716BBE52530}"/>
              </a:ext>
            </a:extLst>
          </p:cNvPr>
          <p:cNvSpPr txBox="1"/>
          <p:nvPr/>
        </p:nvSpPr>
        <p:spPr>
          <a:xfrm>
            <a:off x="3317782" y="1193852"/>
            <a:ext cx="1078373" cy="253916"/>
          </a:xfrm>
          <a:prstGeom prst="rect">
            <a:avLst/>
          </a:prstGeom>
          <a:noFill/>
        </p:spPr>
        <p:txBody>
          <a:bodyPr wrap="square" rtlCol="0">
            <a:spAutoFit/>
          </a:bodyPr>
          <a:lstStyle/>
          <a:p>
            <a:r>
              <a:rPr lang="en-GB" sz="1050" dirty="0"/>
              <a:t>High Explicit</a:t>
            </a:r>
          </a:p>
        </p:txBody>
      </p:sp>
      <p:sp>
        <p:nvSpPr>
          <p:cNvPr id="24" name="TextBox 23">
            <a:extLst>
              <a:ext uri="{FF2B5EF4-FFF2-40B4-BE49-F238E27FC236}">
                <a16:creationId xmlns:a16="http://schemas.microsoft.com/office/drawing/2014/main" id="{760B4EBE-B501-DF98-8A89-CE9E69D91EC4}"/>
              </a:ext>
            </a:extLst>
          </p:cNvPr>
          <p:cNvSpPr txBox="1"/>
          <p:nvPr/>
        </p:nvSpPr>
        <p:spPr>
          <a:xfrm>
            <a:off x="397317" y="1909624"/>
            <a:ext cx="989961" cy="253916"/>
          </a:xfrm>
          <a:prstGeom prst="rect">
            <a:avLst/>
          </a:prstGeom>
          <a:noFill/>
        </p:spPr>
        <p:txBody>
          <a:bodyPr wrap="square" rtlCol="0">
            <a:spAutoFit/>
          </a:bodyPr>
          <a:lstStyle/>
          <a:p>
            <a:r>
              <a:rPr lang="en-GB" sz="1050" dirty="0"/>
              <a:t>Low Implicit</a:t>
            </a:r>
          </a:p>
        </p:txBody>
      </p:sp>
      <p:sp>
        <p:nvSpPr>
          <p:cNvPr id="25" name="TextBox 24">
            <a:extLst>
              <a:ext uri="{FF2B5EF4-FFF2-40B4-BE49-F238E27FC236}">
                <a16:creationId xmlns:a16="http://schemas.microsoft.com/office/drawing/2014/main" id="{69C95F96-5B73-BAFD-8CA4-3678EB17D0B8}"/>
              </a:ext>
            </a:extLst>
          </p:cNvPr>
          <p:cNvSpPr txBox="1"/>
          <p:nvPr/>
        </p:nvSpPr>
        <p:spPr>
          <a:xfrm>
            <a:off x="397317" y="2892920"/>
            <a:ext cx="1035406" cy="253916"/>
          </a:xfrm>
          <a:prstGeom prst="rect">
            <a:avLst/>
          </a:prstGeom>
          <a:noFill/>
        </p:spPr>
        <p:txBody>
          <a:bodyPr wrap="square" rtlCol="0">
            <a:spAutoFit/>
          </a:bodyPr>
          <a:lstStyle/>
          <a:p>
            <a:r>
              <a:rPr lang="en-GB" sz="1050" dirty="0"/>
              <a:t>High Implicit</a:t>
            </a:r>
          </a:p>
        </p:txBody>
      </p:sp>
      <p:sp>
        <p:nvSpPr>
          <p:cNvPr id="26" name="TextBox 25">
            <a:extLst>
              <a:ext uri="{FF2B5EF4-FFF2-40B4-BE49-F238E27FC236}">
                <a16:creationId xmlns:a16="http://schemas.microsoft.com/office/drawing/2014/main" id="{7226923D-9E43-850B-7DE3-9832CA6C6FD8}"/>
              </a:ext>
            </a:extLst>
          </p:cNvPr>
          <p:cNvSpPr txBox="1"/>
          <p:nvPr/>
        </p:nvSpPr>
        <p:spPr>
          <a:xfrm>
            <a:off x="1864265" y="3600715"/>
            <a:ext cx="806388" cy="253916"/>
          </a:xfrm>
          <a:prstGeom prst="rect">
            <a:avLst/>
          </a:prstGeom>
          <a:noFill/>
        </p:spPr>
        <p:txBody>
          <a:bodyPr wrap="square" rtlCol="0">
            <a:spAutoFit/>
          </a:bodyPr>
          <a:lstStyle/>
          <a:p>
            <a:r>
              <a:rPr lang="en-GB" sz="1050" dirty="0"/>
              <a:t>Left Wing</a:t>
            </a:r>
          </a:p>
        </p:txBody>
      </p:sp>
      <p:sp>
        <p:nvSpPr>
          <p:cNvPr id="27" name="TextBox 26">
            <a:extLst>
              <a:ext uri="{FF2B5EF4-FFF2-40B4-BE49-F238E27FC236}">
                <a16:creationId xmlns:a16="http://schemas.microsoft.com/office/drawing/2014/main" id="{298EAC4F-9102-C305-CC48-BCD02BA8832E}"/>
              </a:ext>
            </a:extLst>
          </p:cNvPr>
          <p:cNvSpPr txBox="1"/>
          <p:nvPr/>
        </p:nvSpPr>
        <p:spPr>
          <a:xfrm>
            <a:off x="3354803" y="3607346"/>
            <a:ext cx="918488" cy="253916"/>
          </a:xfrm>
          <a:prstGeom prst="rect">
            <a:avLst/>
          </a:prstGeom>
          <a:noFill/>
        </p:spPr>
        <p:txBody>
          <a:bodyPr wrap="square" rtlCol="0">
            <a:spAutoFit/>
          </a:bodyPr>
          <a:lstStyle/>
          <a:p>
            <a:r>
              <a:rPr lang="en-GB" sz="1050" dirty="0"/>
              <a:t>Right Wing</a:t>
            </a:r>
          </a:p>
        </p:txBody>
      </p:sp>
    </p:spTree>
    <p:extLst>
      <p:ext uri="{BB962C8B-B14F-4D97-AF65-F5344CB8AC3E}">
        <p14:creationId xmlns:p14="http://schemas.microsoft.com/office/powerpoint/2010/main" val="2430230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text, silhouette&#10;&#10;Description automatically generated">
            <a:extLst>
              <a:ext uri="{FF2B5EF4-FFF2-40B4-BE49-F238E27FC236}">
                <a16:creationId xmlns:a16="http://schemas.microsoft.com/office/drawing/2014/main" id="{FAD452AF-4973-0AD4-EF08-C85F5BF9A3A6}"/>
              </a:ext>
            </a:extLst>
          </p:cNvPr>
          <p:cNvPicPr>
            <a:picLocks noGrp="1" noChangeAspect="1"/>
          </p:cNvPicPr>
          <p:nvPr>
            <p:ph type="pic" sz="quarter" idx="10"/>
          </p:nvPr>
        </p:nvPicPr>
        <p:blipFill>
          <a:blip r:embed="rId2">
            <a:alphaModFix amt="50000"/>
            <a:duotone>
              <a:schemeClr val="bg2">
                <a:shade val="45000"/>
                <a:satMod val="135000"/>
              </a:schemeClr>
              <a:prstClr val="white"/>
            </a:duotone>
          </a:blip>
          <a:srcRect t="11633" b="11633"/>
          <a:stretch>
            <a:fillRect/>
          </a:stretch>
        </p:blipFill>
        <p:spPr>
          <a:noFill/>
        </p:spPr>
      </p:pic>
      <p:sp>
        <p:nvSpPr>
          <p:cNvPr id="26" name="Title 25">
            <a:extLst>
              <a:ext uri="{FF2B5EF4-FFF2-40B4-BE49-F238E27FC236}">
                <a16:creationId xmlns:a16="http://schemas.microsoft.com/office/drawing/2014/main" id="{B4A6BAED-EBE6-4796-91D1-762EB5936B76}"/>
              </a:ext>
            </a:extLst>
          </p:cNvPr>
          <p:cNvSpPr>
            <a:spLocks noGrp="1"/>
          </p:cNvSpPr>
          <p:nvPr>
            <p:ph type="ctrTitle"/>
          </p:nvPr>
        </p:nvSpPr>
        <p:spPr>
          <a:xfrm>
            <a:off x="1" y="2046760"/>
            <a:ext cx="9144000" cy="926537"/>
          </a:xfrm>
        </p:spPr>
        <p:style>
          <a:lnRef idx="2">
            <a:schemeClr val="accent1">
              <a:shade val="15000"/>
            </a:schemeClr>
          </a:lnRef>
          <a:fillRef idx="1">
            <a:schemeClr val="accent1"/>
          </a:fillRef>
          <a:effectRef idx="0">
            <a:schemeClr val="accent1"/>
          </a:effectRef>
          <a:fontRef idx="minor">
            <a:schemeClr val="lt1"/>
          </a:fontRef>
        </p:style>
        <p:txBody>
          <a:bodyPr anchor="ctr">
            <a:normAutofit/>
          </a:bodyPr>
          <a:lstStyle/>
          <a:p>
            <a:pPr algn="ctr"/>
            <a:r>
              <a:rPr lang="en-US" sz="3300" dirty="0"/>
              <a:t>THANK YOU FOR LISTENING </a:t>
            </a:r>
          </a:p>
        </p:txBody>
      </p:sp>
    </p:spTree>
    <p:extLst>
      <p:ext uri="{BB962C8B-B14F-4D97-AF65-F5344CB8AC3E}">
        <p14:creationId xmlns:p14="http://schemas.microsoft.com/office/powerpoint/2010/main" val="3103683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text, silhouette&#10;&#10;Description automatically generated">
            <a:extLst>
              <a:ext uri="{FF2B5EF4-FFF2-40B4-BE49-F238E27FC236}">
                <a16:creationId xmlns:a16="http://schemas.microsoft.com/office/drawing/2014/main" id="{FAD452AF-4973-0AD4-EF08-C85F5BF9A3A6}"/>
              </a:ext>
            </a:extLst>
          </p:cNvPr>
          <p:cNvPicPr>
            <a:picLocks noGrp="1" noChangeAspect="1"/>
          </p:cNvPicPr>
          <p:nvPr>
            <p:ph type="pic" sz="quarter" idx="10"/>
          </p:nvPr>
        </p:nvPicPr>
        <p:blipFill>
          <a:blip r:embed="rId2">
            <a:alphaModFix amt="50000"/>
          </a:blip>
          <a:srcRect t="11633" b="11633"/>
          <a:stretch>
            <a:fillRect/>
          </a:stretch>
        </p:blipFill>
        <p:spPr>
          <a:xfrm>
            <a:off x="152839" y="120535"/>
            <a:ext cx="8891408" cy="4921134"/>
          </a:xfrm>
          <a:noFill/>
        </p:spPr>
      </p:pic>
      <p:sp>
        <p:nvSpPr>
          <p:cNvPr id="4" name="TextBox 3">
            <a:extLst>
              <a:ext uri="{FF2B5EF4-FFF2-40B4-BE49-F238E27FC236}">
                <a16:creationId xmlns:a16="http://schemas.microsoft.com/office/drawing/2014/main" id="{A867CDBD-B1F4-8F76-746A-BCEF64527768}"/>
              </a:ext>
            </a:extLst>
          </p:cNvPr>
          <p:cNvSpPr txBox="1"/>
          <p:nvPr/>
        </p:nvSpPr>
        <p:spPr>
          <a:xfrm>
            <a:off x="0" y="399735"/>
            <a:ext cx="9144000" cy="4801314"/>
          </a:xfrm>
          <a:prstGeom prst="rect">
            <a:avLst/>
          </a:prstGeom>
          <a:solidFill>
            <a:schemeClr val="accent2">
              <a:lumMod val="20000"/>
              <a:lumOff val="80000"/>
            </a:schemeClr>
          </a:solidFill>
        </p:spPr>
        <p:txBody>
          <a:bodyPr wrap="square" rtlCol="0">
            <a:spAutoFit/>
          </a:bodyPr>
          <a:lstStyle/>
          <a:p>
            <a:pPr algn="ctr"/>
            <a:r>
              <a:rPr lang="en-GB" sz="4950" b="1" u="sng" dirty="0"/>
              <a:t>Task</a:t>
            </a:r>
          </a:p>
          <a:p>
            <a:endParaRPr lang="en-GB" sz="3000" dirty="0"/>
          </a:p>
          <a:p>
            <a:r>
              <a:rPr lang="en-GB" sz="3600" dirty="0"/>
              <a:t>Create a plan to answer the essay question:</a:t>
            </a:r>
          </a:p>
          <a:p>
            <a:pPr marL="557213" lvl="1" indent="-214313">
              <a:buFont typeface="Arial" panose="020B0604020202020204" pitchFamily="34" charset="0"/>
              <a:buChar char="•"/>
            </a:pPr>
            <a:r>
              <a:rPr lang="en-GB" sz="3000" dirty="0"/>
              <a:t>What are the key definitions that you need to include?</a:t>
            </a:r>
          </a:p>
          <a:p>
            <a:pPr marL="557213" lvl="1" indent="-214313">
              <a:buFont typeface="Arial" panose="020B0604020202020204" pitchFamily="34" charset="0"/>
              <a:buChar char="•"/>
            </a:pPr>
            <a:r>
              <a:rPr lang="en-GB" sz="3000" dirty="0"/>
              <a:t>How do you introduce this topic? </a:t>
            </a:r>
          </a:p>
          <a:p>
            <a:pPr marL="557213" lvl="1" indent="-214313">
              <a:buFont typeface="Arial" panose="020B0604020202020204" pitchFamily="34" charset="0"/>
              <a:buChar char="•"/>
            </a:pPr>
            <a:r>
              <a:rPr lang="en-GB" sz="3000" dirty="0"/>
              <a:t>What are the arguments for/against? </a:t>
            </a:r>
          </a:p>
          <a:p>
            <a:pPr marL="557213" lvl="1" indent="-214313">
              <a:buFont typeface="Arial" panose="020B0604020202020204" pitchFamily="34" charset="0"/>
              <a:buChar char="•"/>
            </a:pPr>
            <a:r>
              <a:rPr lang="en-GB" sz="3000" dirty="0"/>
              <a:t>What are the key theories/studies? </a:t>
            </a:r>
          </a:p>
          <a:p>
            <a:pPr marL="557213" lvl="1" indent="-214313">
              <a:buFont typeface="Arial" panose="020B0604020202020204" pitchFamily="34" charset="0"/>
              <a:buChar char="•"/>
            </a:pPr>
            <a:r>
              <a:rPr lang="en-GB" sz="3000" dirty="0"/>
              <a:t>What is your conclusion? </a:t>
            </a:r>
          </a:p>
          <a:p>
            <a:pPr marL="214313" indent="-214313">
              <a:buFont typeface="Arial" panose="020B0604020202020204" pitchFamily="34" charset="0"/>
              <a:buChar char="•"/>
            </a:pPr>
            <a:endParaRPr lang="en-GB" sz="1050" dirty="0"/>
          </a:p>
        </p:txBody>
      </p:sp>
    </p:spTree>
    <p:extLst>
      <p:ext uri="{BB962C8B-B14F-4D97-AF65-F5344CB8AC3E}">
        <p14:creationId xmlns:p14="http://schemas.microsoft.com/office/powerpoint/2010/main" val="1768159621"/>
      </p:ext>
    </p:extLst>
  </p:cSld>
  <p:clrMapOvr>
    <a:masterClrMapping/>
  </p:clrMapOvr>
</p:sld>
</file>

<file path=ppt/theme/theme1.xml><?xml version="1.0" encoding="utf-8"?>
<a:theme xmlns:a="http://schemas.openxmlformats.org/drawingml/2006/main" name="Minimalist Korean Aesthetic Pitch Deck by Slidesgo">
  <a:themeElements>
    <a:clrScheme name="Simple Light">
      <a:dk1>
        <a:srgbClr val="1E1E1E"/>
      </a:dk1>
      <a:lt1>
        <a:srgbClr val="664B34"/>
      </a:lt1>
      <a:dk2>
        <a:srgbClr val="887C62"/>
      </a:dk2>
      <a:lt2>
        <a:srgbClr val="D4CBBB"/>
      </a:lt2>
      <a:accent1>
        <a:srgbClr val="E7E2D6"/>
      </a:accent1>
      <a:accent2>
        <a:srgbClr val="F3F3F3"/>
      </a:accent2>
      <a:accent3>
        <a:srgbClr val="E2B0A6"/>
      </a:accent3>
      <a:accent4>
        <a:srgbClr val="FFFFFF"/>
      </a:accent4>
      <a:accent5>
        <a:srgbClr val="FFFFFF"/>
      </a:accent5>
      <a:accent6>
        <a:srgbClr val="FFFFFF"/>
      </a:accent6>
      <a:hlink>
        <a:srgbClr val="1E1E1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827</Words>
  <Application>Microsoft Office PowerPoint</Application>
  <PresentationFormat>On-screen Show (16:9)</PresentationFormat>
  <Paragraphs>143</Paragraphs>
  <Slides>22</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Kulim Park SemiBold</vt:lpstr>
      <vt:lpstr>Nunito Light</vt:lpstr>
      <vt:lpstr>Manrope</vt:lpstr>
      <vt:lpstr>Barlow</vt:lpstr>
      <vt:lpstr>Arial</vt:lpstr>
      <vt:lpstr>Kulim Park</vt:lpstr>
      <vt:lpstr>Minimalist Korean Aesthetic Pitch Deck by Slidesgo</vt:lpstr>
      <vt:lpstr>IMPLICIT/EXPLICIT INTERACTIONS</vt:lpstr>
      <vt:lpstr>RECAP…</vt:lpstr>
      <vt:lpstr>Theoretical Foundations of Implicit and Explicit Prejudice Interaction</vt:lpstr>
      <vt:lpstr>Dissociation Model (Devine, 1989)</vt:lpstr>
      <vt:lpstr>Real-life scenario</vt:lpstr>
      <vt:lpstr>PowerPoint Presentation</vt:lpstr>
      <vt:lpstr>Motivation and Opportunity as Determinants of Behaviour (MODE Model; Fazio, 1990)</vt:lpstr>
      <vt:lpstr>Behavioural Outcomes</vt:lpstr>
      <vt:lpstr>Empirical Support</vt:lpstr>
      <vt:lpstr>MODE Model </vt:lpstr>
      <vt:lpstr>Dual Attitude Models</vt:lpstr>
      <vt:lpstr>Models Within the Dual Attitude Framework</vt:lpstr>
      <vt:lpstr>The APE Model </vt:lpstr>
      <vt:lpstr>The two-dimensional model of Prejudice</vt:lpstr>
      <vt:lpstr>Low Implicit &amp; Low Explicit: Truly Low Prejudice/Egalitarians</vt:lpstr>
      <vt:lpstr>High Implicit but Low Explicit Prejudice: Aversive Racists</vt:lpstr>
      <vt:lpstr>‘Political’ Prejudice</vt:lpstr>
      <vt:lpstr>High Implicit but Low Explicit:  Principled Conservatives</vt:lpstr>
      <vt:lpstr>High Implicit &amp; High Explicit: Modern Racists</vt:lpstr>
      <vt:lpstr>Measuring Prejudice in the Model</vt:lpstr>
      <vt:lpstr>THANK YOU FOR LISTENING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Paul Hutchings</cp:lastModifiedBy>
  <cp:revision>2</cp:revision>
  <dcterms:modified xsi:type="dcterms:W3CDTF">2025-10-22T07:04:07Z</dcterms:modified>
</cp:coreProperties>
</file>