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60" r:id="rId6"/>
    <p:sldId id="264" r:id="rId7"/>
    <p:sldId id="262" r:id="rId8"/>
    <p:sldId id="263" r:id="rId9"/>
    <p:sldId id="265" r:id="rId10"/>
    <p:sldId id="267" r:id="rId11"/>
    <p:sldId id="269" r:id="rId12"/>
    <p:sldId id="268" r:id="rId13"/>
    <p:sldId id="270" r:id="rId14"/>
    <p:sldId id="271" r:id="rId15"/>
    <p:sldId id="272" r:id="rId16"/>
    <p:sldId id="277" r:id="rId17"/>
    <p:sldId id="273" r:id="rId18"/>
    <p:sldId id="274" r:id="rId19"/>
    <p:sldId id="275" r:id="rId20"/>
    <p:sldId id="276" r:id="rId21"/>
    <p:sldId id="279" r:id="rId22"/>
    <p:sldId id="278" r:id="rId23"/>
    <p:sldId id="280"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671F16-9C1F-2C3E-6211-7D7470A06DE3}" v="189" dt="2025-05-19T16:33:18.1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Hopkins (2406128)" userId="S::2406128@student.uwtsd.ac.uk::d5fc34cc-d6fd-4c1f-90ce-aaa445ee88bf" providerId="AD" clId="Web-{A9428462-9135-43BE-FE1A-D1E7956C5AC9}"/>
    <pc:docChg chg="addSld delSld modSld sldOrd">
      <pc:chgData name="Emily Hopkins (2406128)" userId="S::2406128@student.uwtsd.ac.uk::d5fc34cc-d6fd-4c1f-90ce-aaa445ee88bf" providerId="AD" clId="Web-{A9428462-9135-43BE-FE1A-D1E7956C5AC9}" dt="2025-05-17T17:05:24.575" v="740" actId="1076"/>
      <pc:docMkLst>
        <pc:docMk/>
      </pc:docMkLst>
      <pc:sldChg chg="modSp">
        <pc:chgData name="Emily Hopkins (2406128)" userId="S::2406128@student.uwtsd.ac.uk::d5fc34cc-d6fd-4c1f-90ce-aaa445ee88bf" providerId="AD" clId="Web-{A9428462-9135-43BE-FE1A-D1E7956C5AC9}" dt="2025-05-15T20:44:55.887" v="1"/>
        <pc:sldMkLst>
          <pc:docMk/>
          <pc:sldMk cId="296244527" sldId="257"/>
        </pc:sldMkLst>
        <pc:spChg chg="mod">
          <ac:chgData name="Emily Hopkins (2406128)" userId="S::2406128@student.uwtsd.ac.uk::d5fc34cc-d6fd-4c1f-90ce-aaa445ee88bf" providerId="AD" clId="Web-{A9428462-9135-43BE-FE1A-D1E7956C5AC9}" dt="2025-05-15T20:44:55.887" v="1"/>
          <ac:spMkLst>
            <pc:docMk/>
            <pc:sldMk cId="296244527" sldId="257"/>
            <ac:spMk id="3" creationId="{9640531F-A600-8549-439A-1067968FACAA}"/>
          </ac:spMkLst>
        </pc:spChg>
        <pc:spChg chg="mod">
          <ac:chgData name="Emily Hopkins (2406128)" userId="S::2406128@student.uwtsd.ac.uk::d5fc34cc-d6fd-4c1f-90ce-aaa445ee88bf" providerId="AD" clId="Web-{A9428462-9135-43BE-FE1A-D1E7956C5AC9}" dt="2025-05-15T20:44:48.246" v="0"/>
          <ac:spMkLst>
            <pc:docMk/>
            <pc:sldMk cId="296244527" sldId="257"/>
            <ac:spMk id="4" creationId="{11CBC174-7434-4390-32B7-58116D9CDB25}"/>
          </ac:spMkLst>
        </pc:spChg>
      </pc:sldChg>
      <pc:sldChg chg="modSp">
        <pc:chgData name="Emily Hopkins (2406128)" userId="S::2406128@student.uwtsd.ac.uk::d5fc34cc-d6fd-4c1f-90ce-aaa445ee88bf" providerId="AD" clId="Web-{A9428462-9135-43BE-FE1A-D1E7956C5AC9}" dt="2025-05-16T18:29:20.158" v="133" actId="1076"/>
        <pc:sldMkLst>
          <pc:docMk/>
          <pc:sldMk cId="3898843504" sldId="258"/>
        </pc:sldMkLst>
        <pc:spChg chg="mod">
          <ac:chgData name="Emily Hopkins (2406128)" userId="S::2406128@student.uwtsd.ac.uk::d5fc34cc-d6fd-4c1f-90ce-aaa445ee88bf" providerId="AD" clId="Web-{A9428462-9135-43BE-FE1A-D1E7956C5AC9}" dt="2025-05-16T18:29:12.799" v="132"/>
          <ac:spMkLst>
            <pc:docMk/>
            <pc:sldMk cId="3898843504" sldId="258"/>
            <ac:spMk id="3" creationId="{4D2D46B2-8E71-602E-ADF9-D8BF17B11347}"/>
          </ac:spMkLst>
        </pc:spChg>
        <pc:picChg chg="mod">
          <ac:chgData name="Emily Hopkins (2406128)" userId="S::2406128@student.uwtsd.ac.uk::d5fc34cc-d6fd-4c1f-90ce-aaa445ee88bf" providerId="AD" clId="Web-{A9428462-9135-43BE-FE1A-D1E7956C5AC9}" dt="2025-05-16T18:29:20.158" v="133" actId="1076"/>
          <ac:picMkLst>
            <pc:docMk/>
            <pc:sldMk cId="3898843504" sldId="258"/>
            <ac:picMk id="7" creationId="{7A853C54-92D9-0159-E6DA-A4DEF495337B}"/>
          </ac:picMkLst>
        </pc:picChg>
      </pc:sldChg>
      <pc:sldChg chg="modSp">
        <pc:chgData name="Emily Hopkins (2406128)" userId="S::2406128@student.uwtsd.ac.uk::d5fc34cc-d6fd-4c1f-90ce-aaa445ee88bf" providerId="AD" clId="Web-{A9428462-9135-43BE-FE1A-D1E7956C5AC9}" dt="2025-05-15T20:46:24.922" v="10" actId="1076"/>
        <pc:sldMkLst>
          <pc:docMk/>
          <pc:sldMk cId="1872985615" sldId="259"/>
        </pc:sldMkLst>
        <pc:spChg chg="mod">
          <ac:chgData name="Emily Hopkins (2406128)" userId="S::2406128@student.uwtsd.ac.uk::d5fc34cc-d6fd-4c1f-90ce-aaa445ee88bf" providerId="AD" clId="Web-{A9428462-9135-43BE-FE1A-D1E7956C5AC9}" dt="2025-05-15T20:45:58.593" v="6"/>
          <ac:spMkLst>
            <pc:docMk/>
            <pc:sldMk cId="1872985615" sldId="259"/>
            <ac:spMk id="3" creationId="{E53ECC86-83B0-C133-8DC6-F40A406FDCAC}"/>
          </ac:spMkLst>
        </pc:spChg>
        <pc:spChg chg="mod">
          <ac:chgData name="Emily Hopkins (2406128)" userId="S::2406128@student.uwtsd.ac.uk::d5fc34cc-d6fd-4c1f-90ce-aaa445ee88bf" providerId="AD" clId="Web-{A9428462-9135-43BE-FE1A-D1E7956C5AC9}" dt="2025-05-15T20:46:09.343" v="8" actId="1076"/>
          <ac:spMkLst>
            <pc:docMk/>
            <pc:sldMk cId="1872985615" sldId="259"/>
            <ac:spMk id="6" creationId="{5E61B2E2-4D6E-A2F7-170C-F19FD7F11AA0}"/>
          </ac:spMkLst>
        </pc:spChg>
        <pc:picChg chg="mod">
          <ac:chgData name="Emily Hopkins (2406128)" userId="S::2406128@student.uwtsd.ac.uk::d5fc34cc-d6fd-4c1f-90ce-aaa445ee88bf" providerId="AD" clId="Web-{A9428462-9135-43BE-FE1A-D1E7956C5AC9}" dt="2025-05-15T20:46:16.687" v="9" actId="1076"/>
          <ac:picMkLst>
            <pc:docMk/>
            <pc:sldMk cId="1872985615" sldId="259"/>
            <ac:picMk id="7" creationId="{85DF59E1-4CB4-9B1C-DBFF-DB072840A492}"/>
          </ac:picMkLst>
        </pc:picChg>
        <pc:picChg chg="mod">
          <ac:chgData name="Emily Hopkins (2406128)" userId="S::2406128@student.uwtsd.ac.uk::d5fc34cc-d6fd-4c1f-90ce-aaa445ee88bf" providerId="AD" clId="Web-{A9428462-9135-43BE-FE1A-D1E7956C5AC9}" dt="2025-05-15T20:46:24.922" v="10" actId="1076"/>
          <ac:picMkLst>
            <pc:docMk/>
            <pc:sldMk cId="1872985615" sldId="259"/>
            <ac:picMk id="10" creationId="{2CDF7466-F4E7-58AB-2081-78ADD3C85BD8}"/>
          </ac:picMkLst>
        </pc:picChg>
      </pc:sldChg>
      <pc:sldChg chg="addSp delSp modSp">
        <pc:chgData name="Emily Hopkins (2406128)" userId="S::2406128@student.uwtsd.ac.uk::d5fc34cc-d6fd-4c1f-90ce-aaa445ee88bf" providerId="AD" clId="Web-{A9428462-9135-43BE-FE1A-D1E7956C5AC9}" dt="2025-05-15T20:46:37.750" v="11"/>
        <pc:sldMkLst>
          <pc:docMk/>
          <pc:sldMk cId="2611076115" sldId="260"/>
        </pc:sldMkLst>
        <pc:spChg chg="mod">
          <ac:chgData name="Emily Hopkins (2406128)" userId="S::2406128@student.uwtsd.ac.uk::d5fc34cc-d6fd-4c1f-90ce-aaa445ee88bf" providerId="AD" clId="Web-{A9428462-9135-43BE-FE1A-D1E7956C5AC9}" dt="2025-05-15T20:46:37.750" v="11"/>
          <ac:spMkLst>
            <pc:docMk/>
            <pc:sldMk cId="2611076115" sldId="260"/>
            <ac:spMk id="2" creationId="{D0968585-FD05-F0AB-EA77-EC9FCBA4BCAF}"/>
          </ac:spMkLst>
        </pc:spChg>
        <pc:spChg chg="del">
          <ac:chgData name="Emily Hopkins (2406128)" userId="S::2406128@student.uwtsd.ac.uk::d5fc34cc-d6fd-4c1f-90ce-aaa445ee88bf" providerId="AD" clId="Web-{A9428462-9135-43BE-FE1A-D1E7956C5AC9}" dt="2025-05-15T20:46:37.750" v="11"/>
          <ac:spMkLst>
            <pc:docMk/>
            <pc:sldMk cId="2611076115" sldId="260"/>
            <ac:spMk id="13" creationId="{33E93247-6229-44AB-A550-739E971E690B}"/>
          </ac:spMkLst>
        </pc:spChg>
        <pc:spChg chg="del">
          <ac:chgData name="Emily Hopkins (2406128)" userId="S::2406128@student.uwtsd.ac.uk::d5fc34cc-d6fd-4c1f-90ce-aaa445ee88bf" providerId="AD" clId="Web-{A9428462-9135-43BE-FE1A-D1E7956C5AC9}" dt="2025-05-15T20:46:37.750" v="11"/>
          <ac:spMkLst>
            <pc:docMk/>
            <pc:sldMk cId="2611076115" sldId="260"/>
            <ac:spMk id="15" creationId="{6BB6B482-ACCA-4938-8AEA-49D525C17221}"/>
          </ac:spMkLst>
        </pc:spChg>
        <pc:spChg chg="add">
          <ac:chgData name="Emily Hopkins (2406128)" userId="S::2406128@student.uwtsd.ac.uk::d5fc34cc-d6fd-4c1f-90ce-aaa445ee88bf" providerId="AD" clId="Web-{A9428462-9135-43BE-FE1A-D1E7956C5AC9}" dt="2025-05-15T20:46:37.750" v="11"/>
          <ac:spMkLst>
            <pc:docMk/>
            <pc:sldMk cId="2611076115" sldId="260"/>
            <ac:spMk id="26" creationId="{33E93247-6229-44AB-A550-739E971E690B}"/>
          </ac:spMkLst>
        </pc:spChg>
        <pc:spChg chg="add">
          <ac:chgData name="Emily Hopkins (2406128)" userId="S::2406128@student.uwtsd.ac.uk::d5fc34cc-d6fd-4c1f-90ce-aaa445ee88bf" providerId="AD" clId="Web-{A9428462-9135-43BE-FE1A-D1E7956C5AC9}" dt="2025-05-15T20:46:37.750" v="11"/>
          <ac:spMkLst>
            <pc:docMk/>
            <pc:sldMk cId="2611076115" sldId="260"/>
            <ac:spMk id="28" creationId="{6BB6B482-ACCA-4938-8AEA-49D525C17221}"/>
          </ac:spMkLst>
        </pc:spChg>
        <pc:spChg chg="add">
          <ac:chgData name="Emily Hopkins (2406128)" userId="S::2406128@student.uwtsd.ac.uk::d5fc34cc-d6fd-4c1f-90ce-aaa445ee88bf" providerId="AD" clId="Web-{A9428462-9135-43BE-FE1A-D1E7956C5AC9}" dt="2025-05-15T20:46:37.750" v="11"/>
          <ac:spMkLst>
            <pc:docMk/>
            <pc:sldMk cId="2611076115" sldId="260"/>
            <ac:spMk id="32" creationId="{612349FF-7742-42ED-ADF3-238B5DDD176C}"/>
          </ac:spMkLst>
        </pc:spChg>
        <pc:picChg chg="mod">
          <ac:chgData name="Emily Hopkins (2406128)" userId="S::2406128@student.uwtsd.ac.uk::d5fc34cc-d6fd-4c1f-90ce-aaa445ee88bf" providerId="AD" clId="Web-{A9428462-9135-43BE-FE1A-D1E7956C5AC9}" dt="2025-05-15T20:46:37.750" v="11"/>
          <ac:picMkLst>
            <pc:docMk/>
            <pc:sldMk cId="2611076115" sldId="260"/>
            <ac:picMk id="4" creationId="{0D93BD6A-00A0-241C-F7A7-BB1EBDFA78A0}"/>
          </ac:picMkLst>
        </pc:picChg>
        <pc:cxnChg chg="del">
          <ac:chgData name="Emily Hopkins (2406128)" userId="S::2406128@student.uwtsd.ac.uk::d5fc34cc-d6fd-4c1f-90ce-aaa445ee88bf" providerId="AD" clId="Web-{A9428462-9135-43BE-FE1A-D1E7956C5AC9}" dt="2025-05-15T20:46:37.750" v="11"/>
          <ac:cxnSpMkLst>
            <pc:docMk/>
            <pc:sldMk cId="2611076115" sldId="260"/>
            <ac:cxnSpMk id="17" creationId="{EE2E603F-4A95-4FE8-BB06-211DFD75DBEF}"/>
          </ac:cxnSpMkLst>
        </pc:cxnChg>
        <pc:cxnChg chg="add">
          <ac:chgData name="Emily Hopkins (2406128)" userId="S::2406128@student.uwtsd.ac.uk::d5fc34cc-d6fd-4c1f-90ce-aaa445ee88bf" providerId="AD" clId="Web-{A9428462-9135-43BE-FE1A-D1E7956C5AC9}" dt="2025-05-15T20:46:37.750" v="11"/>
          <ac:cxnSpMkLst>
            <pc:docMk/>
            <pc:sldMk cId="2611076115" sldId="260"/>
            <ac:cxnSpMk id="24" creationId="{085AA86F-6A4D-4BCB-A045-D992CDC2959B}"/>
          </ac:cxnSpMkLst>
        </pc:cxnChg>
        <pc:cxnChg chg="add">
          <ac:chgData name="Emily Hopkins (2406128)" userId="S::2406128@student.uwtsd.ac.uk::d5fc34cc-d6fd-4c1f-90ce-aaa445ee88bf" providerId="AD" clId="Web-{A9428462-9135-43BE-FE1A-D1E7956C5AC9}" dt="2025-05-15T20:46:37.750" v="11"/>
          <ac:cxnSpMkLst>
            <pc:docMk/>
            <pc:sldMk cId="2611076115" sldId="260"/>
            <ac:cxnSpMk id="30" creationId="{EE2E603F-4A95-4FE8-BB06-211DFD75DBEF}"/>
          </ac:cxnSpMkLst>
        </pc:cxnChg>
      </pc:sldChg>
      <pc:sldChg chg="addSp delSp modSp">
        <pc:chgData name="Emily Hopkins (2406128)" userId="S::2406128@student.uwtsd.ac.uk::d5fc34cc-d6fd-4c1f-90ce-aaa445ee88bf" providerId="AD" clId="Web-{A9428462-9135-43BE-FE1A-D1E7956C5AC9}" dt="2025-05-17T10:42:14.532" v="135" actId="1076"/>
        <pc:sldMkLst>
          <pc:docMk/>
          <pc:sldMk cId="4203805023" sldId="265"/>
        </pc:sldMkLst>
        <pc:spChg chg="mod">
          <ac:chgData name="Emily Hopkins (2406128)" userId="S::2406128@student.uwtsd.ac.uk::d5fc34cc-d6fd-4c1f-90ce-aaa445ee88bf" providerId="AD" clId="Web-{A9428462-9135-43BE-FE1A-D1E7956C5AC9}" dt="2025-05-15T20:55:47.927" v="56" actId="20577"/>
          <ac:spMkLst>
            <pc:docMk/>
            <pc:sldMk cId="4203805023" sldId="265"/>
            <ac:spMk id="3" creationId="{C8F303AC-E81B-6939-8690-52BE53F59F60}"/>
          </ac:spMkLst>
        </pc:spChg>
        <pc:spChg chg="add del mod">
          <ac:chgData name="Emily Hopkins (2406128)" userId="S::2406128@student.uwtsd.ac.uk::d5fc34cc-d6fd-4c1f-90ce-aaa445ee88bf" providerId="AD" clId="Web-{A9428462-9135-43BE-FE1A-D1E7956C5AC9}" dt="2025-05-15T20:53:41.313" v="44"/>
          <ac:spMkLst>
            <pc:docMk/>
            <pc:sldMk cId="4203805023" sldId="265"/>
            <ac:spMk id="4" creationId="{BB84A36D-48CB-C8E9-2605-A8E73A687A69}"/>
          </ac:spMkLst>
        </pc:spChg>
        <pc:graphicFrameChg chg="add del mod modGraphic">
          <ac:chgData name="Emily Hopkins (2406128)" userId="S::2406128@student.uwtsd.ac.uk::d5fc34cc-d6fd-4c1f-90ce-aaa445ee88bf" providerId="AD" clId="Web-{A9428462-9135-43BE-FE1A-D1E7956C5AC9}" dt="2025-05-17T10:42:14.532" v="135" actId="1076"/>
          <ac:graphicFrameMkLst>
            <pc:docMk/>
            <pc:sldMk cId="4203805023" sldId="265"/>
            <ac:graphicFrameMk id="6" creationId="{3CA60CFA-0E57-F045-34AB-15880B413FB4}"/>
          </ac:graphicFrameMkLst>
        </pc:graphicFrameChg>
      </pc:sldChg>
      <pc:sldChg chg="del">
        <pc:chgData name="Emily Hopkins (2406128)" userId="S::2406128@student.uwtsd.ac.uk::d5fc34cc-d6fd-4c1f-90ce-aaa445ee88bf" providerId="AD" clId="Web-{A9428462-9135-43BE-FE1A-D1E7956C5AC9}" dt="2025-05-15T20:49:08.803" v="15"/>
        <pc:sldMkLst>
          <pc:docMk/>
          <pc:sldMk cId="981855443" sldId="266"/>
        </pc:sldMkLst>
      </pc:sldChg>
      <pc:sldChg chg="modSp">
        <pc:chgData name="Emily Hopkins (2406128)" userId="S::2406128@student.uwtsd.ac.uk::d5fc34cc-d6fd-4c1f-90ce-aaa445ee88bf" providerId="AD" clId="Web-{A9428462-9135-43BE-FE1A-D1E7956C5AC9}" dt="2025-05-15T20:47:29.580" v="14"/>
        <pc:sldMkLst>
          <pc:docMk/>
          <pc:sldMk cId="1800013271" sldId="269"/>
        </pc:sldMkLst>
        <pc:spChg chg="mod">
          <ac:chgData name="Emily Hopkins (2406128)" userId="S::2406128@student.uwtsd.ac.uk::d5fc34cc-d6fd-4c1f-90ce-aaa445ee88bf" providerId="AD" clId="Web-{A9428462-9135-43BE-FE1A-D1E7956C5AC9}" dt="2025-05-15T20:47:29.580" v="14"/>
          <ac:spMkLst>
            <pc:docMk/>
            <pc:sldMk cId="1800013271" sldId="269"/>
            <ac:spMk id="45" creationId="{ADAD3E2B-1131-71D7-5D13-FF7A6950B5D2}"/>
          </ac:spMkLst>
        </pc:spChg>
      </pc:sldChg>
      <pc:sldChg chg="addSp delSp modSp new mod setBg">
        <pc:chgData name="Emily Hopkins (2406128)" userId="S::2406128@student.uwtsd.ac.uk::d5fc34cc-d6fd-4c1f-90ce-aaa445ee88bf" providerId="AD" clId="Web-{A9428462-9135-43BE-FE1A-D1E7956C5AC9}" dt="2025-05-17T11:23:44.099" v="155" actId="20577"/>
        <pc:sldMkLst>
          <pc:docMk/>
          <pc:sldMk cId="2410007776" sldId="274"/>
        </pc:sldMkLst>
        <pc:spChg chg="mod">
          <ac:chgData name="Emily Hopkins (2406128)" userId="S::2406128@student.uwtsd.ac.uk::d5fc34cc-d6fd-4c1f-90ce-aaa445ee88bf" providerId="AD" clId="Web-{A9428462-9135-43BE-FE1A-D1E7956C5AC9}" dt="2025-05-15T20:53:04.093" v="40"/>
          <ac:spMkLst>
            <pc:docMk/>
            <pc:sldMk cId="2410007776" sldId="274"/>
            <ac:spMk id="2" creationId="{20977091-40E8-FC6A-30C2-CBE164573E28}"/>
          </ac:spMkLst>
        </pc:spChg>
        <pc:spChg chg="del mod">
          <ac:chgData name="Emily Hopkins (2406128)" userId="S::2406128@student.uwtsd.ac.uk::d5fc34cc-d6fd-4c1f-90ce-aaa445ee88bf" providerId="AD" clId="Web-{A9428462-9135-43BE-FE1A-D1E7956C5AC9}" dt="2025-05-15T20:52:05.169" v="38"/>
          <ac:spMkLst>
            <pc:docMk/>
            <pc:sldMk cId="2410007776" sldId="274"/>
            <ac:spMk id="3" creationId="{496671E5-B6C0-9D6F-436A-CFA98F8AFD05}"/>
          </ac:spMkLst>
        </pc:spChg>
        <pc:spChg chg="add mod">
          <ac:chgData name="Emily Hopkins (2406128)" userId="S::2406128@student.uwtsd.ac.uk::d5fc34cc-d6fd-4c1f-90ce-aaa445ee88bf" providerId="AD" clId="Web-{A9428462-9135-43BE-FE1A-D1E7956C5AC9}" dt="2025-05-15T20:52:05.169" v="38"/>
          <ac:spMkLst>
            <pc:docMk/>
            <pc:sldMk cId="2410007776" sldId="274"/>
            <ac:spMk id="42" creationId="{4E5FCC30-2552-D3CA-94B8-0AC3302E8741}"/>
          </ac:spMkLst>
        </pc:spChg>
        <pc:spChg chg="add">
          <ac:chgData name="Emily Hopkins (2406128)" userId="S::2406128@student.uwtsd.ac.uk::d5fc34cc-d6fd-4c1f-90ce-aaa445ee88bf" providerId="AD" clId="Web-{A9428462-9135-43BE-FE1A-D1E7956C5AC9}" dt="2025-05-15T20:53:04.093" v="40"/>
          <ac:spMkLst>
            <pc:docMk/>
            <pc:sldMk cId="2410007776" sldId="274"/>
            <ac:spMk id="47" creationId="{E49D7415-2F11-44C2-B6AA-13A25B6814B9}"/>
          </ac:spMkLst>
        </pc:spChg>
        <pc:graphicFrameChg chg="add mod ord modGraphic">
          <ac:chgData name="Emily Hopkins (2406128)" userId="S::2406128@student.uwtsd.ac.uk::d5fc34cc-d6fd-4c1f-90ce-aaa445ee88bf" providerId="AD" clId="Web-{A9428462-9135-43BE-FE1A-D1E7956C5AC9}" dt="2025-05-17T11:23:44.099" v="155" actId="20577"/>
          <ac:graphicFrameMkLst>
            <pc:docMk/>
            <pc:sldMk cId="2410007776" sldId="274"/>
            <ac:graphicFrameMk id="5" creationId="{DEE5AEB6-5CEC-ABC1-88B4-502B5CEA9C69}"/>
          </ac:graphicFrameMkLst>
        </pc:graphicFrameChg>
        <pc:picChg chg="add del mod">
          <ac:chgData name="Emily Hopkins (2406128)" userId="S::2406128@student.uwtsd.ac.uk::d5fc34cc-d6fd-4c1f-90ce-aaa445ee88bf" providerId="AD" clId="Web-{A9428462-9135-43BE-FE1A-D1E7956C5AC9}" dt="2025-05-15T20:57:49.994" v="79" actId="1076"/>
          <ac:picMkLst>
            <pc:docMk/>
            <pc:sldMk cId="2410007776" sldId="274"/>
            <ac:picMk id="59" creationId="{9E3DA17B-7B3D-5CAF-05AC-529DD1FC1FA3}"/>
          </ac:picMkLst>
        </pc:picChg>
        <pc:cxnChg chg="add">
          <ac:chgData name="Emily Hopkins (2406128)" userId="S::2406128@student.uwtsd.ac.uk::d5fc34cc-d6fd-4c1f-90ce-aaa445ee88bf" providerId="AD" clId="Web-{A9428462-9135-43BE-FE1A-D1E7956C5AC9}" dt="2025-05-15T20:53:04.093" v="40"/>
          <ac:cxnSpMkLst>
            <pc:docMk/>
            <pc:sldMk cId="2410007776" sldId="274"/>
            <ac:cxnSpMk id="49" creationId="{D2E57F3D-33BE-4306-87E6-245763719516}"/>
          </ac:cxnSpMkLst>
        </pc:cxnChg>
      </pc:sldChg>
      <pc:sldChg chg="addSp delSp modSp new add del mod ord setBg">
        <pc:chgData name="Emily Hopkins (2406128)" userId="S::2406128@student.uwtsd.ac.uk::d5fc34cc-d6fd-4c1f-90ce-aaa445ee88bf" providerId="AD" clId="Web-{A9428462-9135-43BE-FE1A-D1E7956C5AC9}" dt="2025-05-17T15:36:26.908" v="356" actId="1076"/>
        <pc:sldMkLst>
          <pc:docMk/>
          <pc:sldMk cId="3464365100" sldId="275"/>
        </pc:sldMkLst>
        <pc:spChg chg="mod">
          <ac:chgData name="Emily Hopkins (2406128)" userId="S::2406128@student.uwtsd.ac.uk::d5fc34cc-d6fd-4c1f-90ce-aaa445ee88bf" providerId="AD" clId="Web-{A9428462-9135-43BE-FE1A-D1E7956C5AC9}" dt="2025-05-17T15:36:26.908" v="356" actId="1076"/>
          <ac:spMkLst>
            <pc:docMk/>
            <pc:sldMk cId="3464365100" sldId="275"/>
            <ac:spMk id="2" creationId="{821DA1AB-44C7-D2A4-2194-6A2AD73774D1}"/>
          </ac:spMkLst>
        </pc:spChg>
        <pc:spChg chg="del mod">
          <ac:chgData name="Emily Hopkins (2406128)" userId="S::2406128@student.uwtsd.ac.uk::d5fc34cc-d6fd-4c1f-90ce-aaa445ee88bf" providerId="AD" clId="Web-{A9428462-9135-43BE-FE1A-D1E7956C5AC9}" dt="2025-05-15T21:00:26.687" v="117"/>
          <ac:spMkLst>
            <pc:docMk/>
            <pc:sldMk cId="3464365100" sldId="275"/>
            <ac:spMk id="3" creationId="{424B7A9A-8C08-4001-5C3D-90EDCEA263E2}"/>
          </ac:spMkLst>
        </pc:spChg>
        <pc:spChg chg="add del">
          <ac:chgData name="Emily Hopkins (2406128)" userId="S::2406128@student.uwtsd.ac.uk::d5fc34cc-d6fd-4c1f-90ce-aaa445ee88bf" providerId="AD" clId="Web-{A9428462-9135-43BE-FE1A-D1E7956C5AC9}" dt="2025-05-15T21:02:28.801" v="127"/>
          <ac:spMkLst>
            <pc:docMk/>
            <pc:sldMk cId="3464365100" sldId="275"/>
            <ac:spMk id="10" creationId="{F68B2C62-7648-4430-90D5-AE0F252AF113}"/>
          </ac:spMkLst>
        </pc:spChg>
        <pc:spChg chg="add del mod">
          <ac:chgData name="Emily Hopkins (2406128)" userId="S::2406128@student.uwtsd.ac.uk::d5fc34cc-d6fd-4c1f-90ce-aaa445ee88bf" providerId="AD" clId="Web-{A9428462-9135-43BE-FE1A-D1E7956C5AC9}" dt="2025-05-15T21:02:39.083" v="129"/>
          <ac:spMkLst>
            <pc:docMk/>
            <pc:sldMk cId="3464365100" sldId="275"/>
            <ac:spMk id="12" creationId="{19604516-F583-413C-8C0B-E7944F332B5A}"/>
          </ac:spMkLst>
        </pc:spChg>
        <pc:spChg chg="add del">
          <ac:chgData name="Emily Hopkins (2406128)" userId="S::2406128@student.uwtsd.ac.uk::d5fc34cc-d6fd-4c1f-90ce-aaa445ee88bf" providerId="AD" clId="Web-{A9428462-9135-43BE-FE1A-D1E7956C5AC9}" dt="2025-05-15T21:02:28.801" v="127"/>
          <ac:spMkLst>
            <pc:docMk/>
            <pc:sldMk cId="3464365100" sldId="275"/>
            <ac:spMk id="19" creationId="{F68B2C62-7648-4430-90D5-AE0F252AF113}"/>
          </ac:spMkLst>
        </pc:spChg>
        <pc:graphicFrameChg chg="add mod modGraphic">
          <ac:chgData name="Emily Hopkins (2406128)" userId="S::2406128@student.uwtsd.ac.uk::d5fc34cc-d6fd-4c1f-90ce-aaa445ee88bf" providerId="AD" clId="Web-{A9428462-9135-43BE-FE1A-D1E7956C5AC9}" dt="2025-05-17T14:33:05.464" v="244" actId="20577"/>
          <ac:graphicFrameMkLst>
            <pc:docMk/>
            <pc:sldMk cId="3464365100" sldId="275"/>
            <ac:graphicFrameMk id="5" creationId="{2AEAB9D2-A987-D96B-E55D-2EFC19DAADA1}"/>
          </ac:graphicFrameMkLst>
        </pc:graphicFrameChg>
        <pc:graphicFrameChg chg="add del mod">
          <ac:chgData name="Emily Hopkins (2406128)" userId="S::2406128@student.uwtsd.ac.uk::d5fc34cc-d6fd-4c1f-90ce-aaa445ee88bf" providerId="AD" clId="Web-{A9428462-9135-43BE-FE1A-D1E7956C5AC9}" dt="2025-05-15T21:02:25.817" v="126"/>
          <ac:graphicFrameMkLst>
            <pc:docMk/>
            <pc:sldMk cId="3464365100" sldId="275"/>
            <ac:graphicFrameMk id="50" creationId="{703F8B8F-B554-AEA2-3CEA-834CBB331A6D}"/>
          </ac:graphicFrameMkLst>
        </pc:graphicFrameChg>
        <pc:cxnChg chg="add del">
          <ac:chgData name="Emily Hopkins (2406128)" userId="S::2406128@student.uwtsd.ac.uk::d5fc34cc-d6fd-4c1f-90ce-aaa445ee88bf" providerId="AD" clId="Web-{A9428462-9135-43BE-FE1A-D1E7956C5AC9}" dt="2025-05-15T21:02:28.801" v="127"/>
          <ac:cxnSpMkLst>
            <pc:docMk/>
            <pc:sldMk cId="3464365100" sldId="275"/>
            <ac:cxnSpMk id="14" creationId="{4BFD5B9F-5FB6-467D-83D5-DF82F1907354}"/>
          </ac:cxnSpMkLst>
        </pc:cxnChg>
        <pc:cxnChg chg="add del">
          <ac:chgData name="Emily Hopkins (2406128)" userId="S::2406128@student.uwtsd.ac.uk::d5fc34cc-d6fd-4c1f-90ce-aaa445ee88bf" providerId="AD" clId="Web-{A9428462-9135-43BE-FE1A-D1E7956C5AC9}" dt="2025-05-15T21:02:28.801" v="127"/>
          <ac:cxnSpMkLst>
            <pc:docMk/>
            <pc:sldMk cId="3464365100" sldId="275"/>
            <ac:cxnSpMk id="21" creationId="{B75B4F83-6FDB-4998-8E11-31CE6E7040B7}"/>
          </ac:cxnSpMkLst>
        </pc:cxnChg>
        <pc:cxnChg chg="add del">
          <ac:chgData name="Emily Hopkins (2406128)" userId="S::2406128@student.uwtsd.ac.uk::d5fc34cc-d6fd-4c1f-90ce-aaa445ee88bf" providerId="AD" clId="Web-{A9428462-9135-43BE-FE1A-D1E7956C5AC9}" dt="2025-05-15T21:02:28.801" v="127"/>
          <ac:cxnSpMkLst>
            <pc:docMk/>
            <pc:sldMk cId="3464365100" sldId="275"/>
            <ac:cxnSpMk id="23" creationId="{B0794B99-5B9D-4B94-9505-1EDED76CD61F}"/>
          </ac:cxnSpMkLst>
        </pc:cxnChg>
      </pc:sldChg>
      <pc:sldChg chg="addSp delSp modSp new mod setBg">
        <pc:chgData name="Emily Hopkins (2406128)" userId="S::2406128@student.uwtsd.ac.uk::d5fc34cc-d6fd-4c1f-90ce-aaa445ee88bf" providerId="AD" clId="Web-{A9428462-9135-43BE-FE1A-D1E7956C5AC9}" dt="2025-05-17T16:23:37.410" v="533" actId="1076"/>
        <pc:sldMkLst>
          <pc:docMk/>
          <pc:sldMk cId="4212658325" sldId="276"/>
        </pc:sldMkLst>
        <pc:spChg chg="mod">
          <ac:chgData name="Emily Hopkins (2406128)" userId="S::2406128@student.uwtsd.ac.uk::d5fc34cc-d6fd-4c1f-90ce-aaa445ee88bf" providerId="AD" clId="Web-{A9428462-9135-43BE-FE1A-D1E7956C5AC9}" dt="2025-05-17T15:18:17.156" v="294"/>
          <ac:spMkLst>
            <pc:docMk/>
            <pc:sldMk cId="4212658325" sldId="276"/>
            <ac:spMk id="2" creationId="{7D71ACFD-0BAF-5392-78D6-C93111B0DE9F}"/>
          </ac:spMkLst>
        </pc:spChg>
        <pc:spChg chg="del">
          <ac:chgData name="Emily Hopkins (2406128)" userId="S::2406128@student.uwtsd.ac.uk::d5fc34cc-d6fd-4c1f-90ce-aaa445ee88bf" providerId="AD" clId="Web-{A9428462-9135-43BE-FE1A-D1E7956C5AC9}" dt="2025-05-17T15:12:50.586" v="258"/>
          <ac:spMkLst>
            <pc:docMk/>
            <pc:sldMk cId="4212658325" sldId="276"/>
            <ac:spMk id="3" creationId="{37099C05-8A24-50FD-E167-093403796BE1}"/>
          </ac:spMkLst>
        </pc:spChg>
        <pc:spChg chg="add mod">
          <ac:chgData name="Emily Hopkins (2406128)" userId="S::2406128@student.uwtsd.ac.uk::d5fc34cc-d6fd-4c1f-90ce-aaa445ee88bf" providerId="AD" clId="Web-{A9428462-9135-43BE-FE1A-D1E7956C5AC9}" dt="2025-05-17T15:57:38.378" v="434" actId="20577"/>
          <ac:spMkLst>
            <pc:docMk/>
            <pc:sldMk cId="4212658325" sldId="276"/>
            <ac:spMk id="11" creationId="{7A8919B2-2517-8807-E483-D9DFA0796C9D}"/>
          </ac:spMkLst>
        </pc:spChg>
        <pc:spChg chg="add">
          <ac:chgData name="Emily Hopkins (2406128)" userId="S::2406128@student.uwtsd.ac.uk::d5fc34cc-d6fd-4c1f-90ce-aaa445ee88bf" providerId="AD" clId="Web-{A9428462-9135-43BE-FE1A-D1E7956C5AC9}" dt="2025-05-17T15:18:17.156" v="294"/>
          <ac:spMkLst>
            <pc:docMk/>
            <pc:sldMk cId="4212658325" sldId="276"/>
            <ac:spMk id="14" creationId="{4109E738-3B9E-4529-9D47-C9708D6124F6}"/>
          </ac:spMkLst>
        </pc:spChg>
        <pc:picChg chg="add mod ord">
          <ac:chgData name="Emily Hopkins (2406128)" userId="S::2406128@student.uwtsd.ac.uk::d5fc34cc-d6fd-4c1f-90ce-aaa445ee88bf" providerId="AD" clId="Web-{A9428462-9135-43BE-FE1A-D1E7956C5AC9}" dt="2025-05-17T16:23:16.846" v="528" actId="1076"/>
          <ac:picMkLst>
            <pc:docMk/>
            <pc:sldMk cId="4212658325" sldId="276"/>
            <ac:picMk id="4" creationId="{767E328E-309F-844B-0528-95D63D880413}"/>
          </ac:picMkLst>
        </pc:picChg>
        <pc:picChg chg="add mod ord">
          <ac:chgData name="Emily Hopkins (2406128)" userId="S::2406128@student.uwtsd.ac.uk::d5fc34cc-d6fd-4c1f-90ce-aaa445ee88bf" providerId="AD" clId="Web-{A9428462-9135-43BE-FE1A-D1E7956C5AC9}" dt="2025-05-17T16:23:31.237" v="532" actId="1076"/>
          <ac:picMkLst>
            <pc:docMk/>
            <pc:sldMk cId="4212658325" sldId="276"/>
            <ac:picMk id="5" creationId="{2821EBEF-C5DD-75B9-2061-4371458232F3}"/>
          </ac:picMkLst>
        </pc:picChg>
        <pc:picChg chg="add mod">
          <ac:chgData name="Emily Hopkins (2406128)" userId="S::2406128@student.uwtsd.ac.uk::d5fc34cc-d6fd-4c1f-90ce-aaa445ee88bf" providerId="AD" clId="Web-{A9428462-9135-43BE-FE1A-D1E7956C5AC9}" dt="2025-05-17T16:23:20.158" v="529" actId="1076"/>
          <ac:picMkLst>
            <pc:docMk/>
            <pc:sldMk cId="4212658325" sldId="276"/>
            <ac:picMk id="6" creationId="{3EF8F081-6344-8F7E-A39D-FF1D5515C7F5}"/>
          </ac:picMkLst>
        </pc:picChg>
        <pc:picChg chg="add mod">
          <ac:chgData name="Emily Hopkins (2406128)" userId="S::2406128@student.uwtsd.ac.uk::d5fc34cc-d6fd-4c1f-90ce-aaa445ee88bf" providerId="AD" clId="Web-{A9428462-9135-43BE-FE1A-D1E7956C5AC9}" dt="2025-05-17T16:23:37.410" v="533" actId="1076"/>
          <ac:picMkLst>
            <pc:docMk/>
            <pc:sldMk cId="4212658325" sldId="276"/>
            <ac:picMk id="7" creationId="{29F7C942-D255-64E9-036F-E992DC4B225D}"/>
          </ac:picMkLst>
        </pc:picChg>
        <pc:picChg chg="add del mod">
          <ac:chgData name="Emily Hopkins (2406128)" userId="S::2406128@student.uwtsd.ac.uk::d5fc34cc-d6fd-4c1f-90ce-aaa445ee88bf" providerId="AD" clId="Web-{A9428462-9135-43BE-FE1A-D1E7956C5AC9}" dt="2025-05-17T15:17:51.717" v="288"/>
          <ac:picMkLst>
            <pc:docMk/>
            <pc:sldMk cId="4212658325" sldId="276"/>
            <ac:picMk id="8" creationId="{0C2A9798-8FF4-C6DC-3B83-26320456C5AB}"/>
          </ac:picMkLst>
        </pc:picChg>
        <pc:cxnChg chg="add">
          <ac:chgData name="Emily Hopkins (2406128)" userId="S::2406128@student.uwtsd.ac.uk::d5fc34cc-d6fd-4c1f-90ce-aaa445ee88bf" providerId="AD" clId="Web-{A9428462-9135-43BE-FE1A-D1E7956C5AC9}" dt="2025-05-17T15:18:17.156" v="294"/>
          <ac:cxnSpMkLst>
            <pc:docMk/>
            <pc:sldMk cId="4212658325" sldId="276"/>
            <ac:cxnSpMk id="16" creationId="{333A84D1-8AB4-452A-B323-BBB429B5F029}"/>
          </ac:cxnSpMkLst>
        </pc:cxnChg>
        <pc:cxnChg chg="add">
          <ac:chgData name="Emily Hopkins (2406128)" userId="S::2406128@student.uwtsd.ac.uk::d5fc34cc-d6fd-4c1f-90ce-aaa445ee88bf" providerId="AD" clId="Web-{A9428462-9135-43BE-FE1A-D1E7956C5AC9}" dt="2025-05-17T15:18:17.156" v="294"/>
          <ac:cxnSpMkLst>
            <pc:docMk/>
            <pc:sldMk cId="4212658325" sldId="276"/>
            <ac:cxnSpMk id="18" creationId="{28EBC3AE-120B-4978-9A75-BD8550224F8D}"/>
          </ac:cxnSpMkLst>
        </pc:cxnChg>
      </pc:sldChg>
      <pc:sldChg chg="addSp modSp new mod setBg">
        <pc:chgData name="Emily Hopkins (2406128)" userId="S::2406128@student.uwtsd.ac.uk::d5fc34cc-d6fd-4c1f-90ce-aaa445ee88bf" providerId="AD" clId="Web-{A9428462-9135-43BE-FE1A-D1E7956C5AC9}" dt="2025-05-17T15:56:07.480" v="415" actId="20577"/>
        <pc:sldMkLst>
          <pc:docMk/>
          <pc:sldMk cId="1302544715" sldId="277"/>
        </pc:sldMkLst>
        <pc:spChg chg="mod">
          <ac:chgData name="Emily Hopkins (2406128)" userId="S::2406128@student.uwtsd.ac.uk::d5fc34cc-d6fd-4c1f-90ce-aaa445ee88bf" providerId="AD" clId="Web-{A9428462-9135-43BE-FE1A-D1E7956C5AC9}" dt="2025-05-17T13:01:11.015" v="237"/>
          <ac:spMkLst>
            <pc:docMk/>
            <pc:sldMk cId="1302544715" sldId="277"/>
            <ac:spMk id="2" creationId="{D30701CA-DA25-97E9-7C03-D32A028153B3}"/>
          </ac:spMkLst>
        </pc:spChg>
        <pc:spChg chg="mod">
          <ac:chgData name="Emily Hopkins (2406128)" userId="S::2406128@student.uwtsd.ac.uk::d5fc34cc-d6fd-4c1f-90ce-aaa445ee88bf" providerId="AD" clId="Web-{A9428462-9135-43BE-FE1A-D1E7956C5AC9}" dt="2025-05-17T15:56:07.480" v="415" actId="20577"/>
          <ac:spMkLst>
            <pc:docMk/>
            <pc:sldMk cId="1302544715" sldId="277"/>
            <ac:spMk id="3" creationId="{13771A0C-74BD-1F1B-3942-CE1454D3ADA1}"/>
          </ac:spMkLst>
        </pc:spChg>
        <pc:spChg chg="add">
          <ac:chgData name="Emily Hopkins (2406128)" userId="S::2406128@student.uwtsd.ac.uk::d5fc34cc-d6fd-4c1f-90ce-aaa445ee88bf" providerId="AD" clId="Web-{A9428462-9135-43BE-FE1A-D1E7956C5AC9}" dt="2025-05-17T13:01:11.015" v="237"/>
          <ac:spMkLst>
            <pc:docMk/>
            <pc:sldMk cId="1302544715" sldId="277"/>
            <ac:spMk id="9" creationId="{E49D7415-2F11-44C2-B6AA-13A25B6814B9}"/>
          </ac:spMkLst>
        </pc:spChg>
        <pc:picChg chg="add mod">
          <ac:chgData name="Emily Hopkins (2406128)" userId="S::2406128@student.uwtsd.ac.uk::d5fc34cc-d6fd-4c1f-90ce-aaa445ee88bf" providerId="AD" clId="Web-{A9428462-9135-43BE-FE1A-D1E7956C5AC9}" dt="2025-05-17T13:01:11.015" v="237"/>
          <ac:picMkLst>
            <pc:docMk/>
            <pc:sldMk cId="1302544715" sldId="277"/>
            <ac:picMk id="4" creationId="{A28DA438-31C4-0F75-0276-AD9D36D3F071}"/>
          </ac:picMkLst>
        </pc:picChg>
        <pc:cxnChg chg="add">
          <ac:chgData name="Emily Hopkins (2406128)" userId="S::2406128@student.uwtsd.ac.uk::d5fc34cc-d6fd-4c1f-90ce-aaa445ee88bf" providerId="AD" clId="Web-{A9428462-9135-43BE-FE1A-D1E7956C5AC9}" dt="2025-05-17T13:01:11.015" v="237"/>
          <ac:cxnSpMkLst>
            <pc:docMk/>
            <pc:sldMk cId="1302544715" sldId="277"/>
            <ac:cxnSpMk id="11" creationId="{F2B951FD-94F7-E138-3EC2-A66A551D9137}"/>
          </ac:cxnSpMkLst>
        </pc:cxnChg>
      </pc:sldChg>
      <pc:sldChg chg="addSp delSp modSp new mod ord setBg">
        <pc:chgData name="Emily Hopkins (2406128)" userId="S::2406128@student.uwtsd.ac.uk::d5fc34cc-d6fd-4c1f-90ce-aaa445ee88bf" providerId="AD" clId="Web-{A9428462-9135-43BE-FE1A-D1E7956C5AC9}" dt="2025-05-17T16:33:51.238" v="601" actId="14100"/>
        <pc:sldMkLst>
          <pc:docMk/>
          <pc:sldMk cId="936087327" sldId="278"/>
        </pc:sldMkLst>
        <pc:spChg chg="mod">
          <ac:chgData name="Emily Hopkins (2406128)" userId="S::2406128@student.uwtsd.ac.uk::d5fc34cc-d6fd-4c1f-90ce-aaa445ee88bf" providerId="AD" clId="Web-{A9428462-9135-43BE-FE1A-D1E7956C5AC9}" dt="2025-05-17T15:50:35.376" v="368" actId="20577"/>
          <ac:spMkLst>
            <pc:docMk/>
            <pc:sldMk cId="936087327" sldId="278"/>
            <ac:spMk id="2" creationId="{F2EFA064-E8D8-E5EF-586E-61215BBFBD4F}"/>
          </ac:spMkLst>
        </pc:spChg>
        <pc:spChg chg="del">
          <ac:chgData name="Emily Hopkins (2406128)" userId="S::2406128@student.uwtsd.ac.uk::d5fc34cc-d6fd-4c1f-90ce-aaa445ee88bf" providerId="AD" clId="Web-{A9428462-9135-43BE-FE1A-D1E7956C5AC9}" dt="2025-05-17T15:49:42.857" v="358"/>
          <ac:spMkLst>
            <pc:docMk/>
            <pc:sldMk cId="936087327" sldId="278"/>
            <ac:spMk id="3" creationId="{47E2232F-C421-5C30-2498-7536491F736B}"/>
          </ac:spMkLst>
        </pc:spChg>
        <pc:spChg chg="add mod">
          <ac:chgData name="Emily Hopkins (2406128)" userId="S::2406128@student.uwtsd.ac.uk::d5fc34cc-d6fd-4c1f-90ce-aaa445ee88bf" providerId="AD" clId="Web-{A9428462-9135-43BE-FE1A-D1E7956C5AC9}" dt="2025-05-17T15:57:02.906" v="423" actId="20577"/>
          <ac:spMkLst>
            <pc:docMk/>
            <pc:sldMk cId="936087327" sldId="278"/>
            <ac:spMk id="8" creationId="{6806437F-E86C-EFB6-D61D-96CA4FE5A08C}"/>
          </ac:spMkLst>
        </pc:spChg>
        <pc:spChg chg="add">
          <ac:chgData name="Emily Hopkins (2406128)" userId="S::2406128@student.uwtsd.ac.uk::d5fc34cc-d6fd-4c1f-90ce-aaa445ee88bf" providerId="AD" clId="Web-{A9428462-9135-43BE-FE1A-D1E7956C5AC9}" dt="2025-05-17T15:49:51.092" v="360"/>
          <ac:spMkLst>
            <pc:docMk/>
            <pc:sldMk cId="936087327" sldId="278"/>
            <ac:spMk id="11" creationId="{E49D7415-2F11-44C2-B6AA-13A25B6814B9}"/>
          </ac:spMkLst>
        </pc:spChg>
        <pc:picChg chg="add mod ord">
          <ac:chgData name="Emily Hopkins (2406128)" userId="S::2406128@student.uwtsd.ac.uk::d5fc34cc-d6fd-4c1f-90ce-aaa445ee88bf" providerId="AD" clId="Web-{A9428462-9135-43BE-FE1A-D1E7956C5AC9}" dt="2025-05-17T15:49:51.092" v="360"/>
          <ac:picMkLst>
            <pc:docMk/>
            <pc:sldMk cId="936087327" sldId="278"/>
            <ac:picMk id="4" creationId="{06ECC679-9450-2DB7-17A7-0645E6EEC9BD}"/>
          </ac:picMkLst>
        </pc:picChg>
        <pc:cxnChg chg="add mod">
          <ac:chgData name="Emily Hopkins (2406128)" userId="S::2406128@student.uwtsd.ac.uk::d5fc34cc-d6fd-4c1f-90ce-aaa445ee88bf" providerId="AD" clId="Web-{A9428462-9135-43BE-FE1A-D1E7956C5AC9}" dt="2025-05-17T16:33:51.238" v="601" actId="14100"/>
          <ac:cxnSpMkLst>
            <pc:docMk/>
            <pc:sldMk cId="936087327" sldId="278"/>
            <ac:cxnSpMk id="6" creationId="{6C5E9D09-5BCF-CE16-A050-5A493216B55F}"/>
          </ac:cxnSpMkLst>
        </pc:cxnChg>
        <pc:cxnChg chg="add">
          <ac:chgData name="Emily Hopkins (2406128)" userId="S::2406128@student.uwtsd.ac.uk::d5fc34cc-d6fd-4c1f-90ce-aaa445ee88bf" providerId="AD" clId="Web-{A9428462-9135-43BE-FE1A-D1E7956C5AC9}" dt="2025-05-17T15:49:51.092" v="360"/>
          <ac:cxnSpMkLst>
            <pc:docMk/>
            <pc:sldMk cId="936087327" sldId="278"/>
            <ac:cxnSpMk id="13" creationId="{F2B951FD-94F7-E138-3EC2-A66A551D9137}"/>
          </ac:cxnSpMkLst>
        </pc:cxnChg>
      </pc:sldChg>
      <pc:sldChg chg="modSp add ord replId">
        <pc:chgData name="Emily Hopkins (2406128)" userId="S::2406128@student.uwtsd.ac.uk::d5fc34cc-d6fd-4c1f-90ce-aaa445ee88bf" providerId="AD" clId="Web-{A9428462-9135-43BE-FE1A-D1E7956C5AC9}" dt="2025-05-17T15:57:14.923" v="427" actId="20577"/>
        <pc:sldMkLst>
          <pc:docMk/>
          <pc:sldMk cId="2694731478" sldId="279"/>
        </pc:sldMkLst>
        <pc:spChg chg="mod">
          <ac:chgData name="Emily Hopkins (2406128)" userId="S::2406128@student.uwtsd.ac.uk::d5fc34cc-d6fd-4c1f-90ce-aaa445ee88bf" providerId="AD" clId="Web-{A9428462-9135-43BE-FE1A-D1E7956C5AC9}" dt="2025-05-17T15:36:13.922" v="355" actId="1076"/>
          <ac:spMkLst>
            <pc:docMk/>
            <pc:sldMk cId="2694731478" sldId="279"/>
            <ac:spMk id="2" creationId="{2B512930-162D-B48C-8F00-DD68DBE578BE}"/>
          </ac:spMkLst>
        </pc:spChg>
        <pc:graphicFrameChg chg="modGraphic">
          <ac:chgData name="Emily Hopkins (2406128)" userId="S::2406128@student.uwtsd.ac.uk::d5fc34cc-d6fd-4c1f-90ce-aaa445ee88bf" providerId="AD" clId="Web-{A9428462-9135-43BE-FE1A-D1E7956C5AC9}" dt="2025-05-17T15:57:14.923" v="427" actId="20577"/>
          <ac:graphicFrameMkLst>
            <pc:docMk/>
            <pc:sldMk cId="2694731478" sldId="279"/>
            <ac:graphicFrameMk id="5" creationId="{DD2E2A24-D89B-D45F-84C1-F1160508C35B}"/>
          </ac:graphicFrameMkLst>
        </pc:graphicFrameChg>
      </pc:sldChg>
      <pc:sldChg chg="modSp add ord replId">
        <pc:chgData name="Emily Hopkins (2406128)" userId="S::2406128@student.uwtsd.ac.uk::d5fc34cc-d6fd-4c1f-90ce-aaa445ee88bf" providerId="AD" clId="Web-{A9428462-9135-43BE-FE1A-D1E7956C5AC9}" dt="2025-05-17T15:56:50.296" v="418" actId="20577"/>
        <pc:sldMkLst>
          <pc:docMk/>
          <pc:sldMk cId="137679100" sldId="280"/>
        </pc:sldMkLst>
        <pc:spChg chg="mod">
          <ac:chgData name="Emily Hopkins (2406128)" userId="S::2406128@student.uwtsd.ac.uk::d5fc34cc-d6fd-4c1f-90ce-aaa445ee88bf" providerId="AD" clId="Web-{A9428462-9135-43BE-FE1A-D1E7956C5AC9}" dt="2025-05-17T15:56:50.296" v="418" actId="20577"/>
          <ac:spMkLst>
            <pc:docMk/>
            <pc:sldMk cId="137679100" sldId="280"/>
            <ac:spMk id="3" creationId="{27FBC67F-10DD-8C41-3244-1DE38EDF841B}"/>
          </ac:spMkLst>
        </pc:spChg>
      </pc:sldChg>
      <pc:sldChg chg="addSp delSp modSp new mod setBg setClrOvrMap">
        <pc:chgData name="Emily Hopkins (2406128)" userId="S::2406128@student.uwtsd.ac.uk::d5fc34cc-d6fd-4c1f-90ce-aaa445ee88bf" providerId="AD" clId="Web-{A9428462-9135-43BE-FE1A-D1E7956C5AC9}" dt="2025-05-17T16:05:32.520" v="482"/>
        <pc:sldMkLst>
          <pc:docMk/>
          <pc:sldMk cId="3225962064" sldId="281"/>
        </pc:sldMkLst>
        <pc:spChg chg="add del mod ord">
          <ac:chgData name="Emily Hopkins (2406128)" userId="S::2406128@student.uwtsd.ac.uk::d5fc34cc-d6fd-4c1f-90ce-aaa445ee88bf" providerId="AD" clId="Web-{A9428462-9135-43BE-FE1A-D1E7956C5AC9}" dt="2025-05-17T16:05:32.520" v="482"/>
          <ac:spMkLst>
            <pc:docMk/>
            <pc:sldMk cId="3225962064" sldId="281"/>
            <ac:spMk id="2" creationId="{B9BA4D31-F92A-90C0-4989-EB47F188C1A6}"/>
          </ac:spMkLst>
        </pc:spChg>
        <pc:spChg chg="del">
          <ac:chgData name="Emily Hopkins (2406128)" userId="S::2406128@student.uwtsd.ac.uk::d5fc34cc-d6fd-4c1f-90ce-aaa445ee88bf" providerId="AD" clId="Web-{A9428462-9135-43BE-FE1A-D1E7956C5AC9}" dt="2025-05-17T16:00:18.233" v="436"/>
          <ac:spMkLst>
            <pc:docMk/>
            <pc:sldMk cId="3225962064" sldId="281"/>
            <ac:spMk id="3" creationId="{AB5AC80F-60A5-3F7A-EAC1-A7ED08192359}"/>
          </ac:spMkLst>
        </pc:spChg>
        <pc:spChg chg="add del mod">
          <ac:chgData name="Emily Hopkins (2406128)" userId="S::2406128@student.uwtsd.ac.uk::d5fc34cc-d6fd-4c1f-90ce-aaa445ee88bf" providerId="AD" clId="Web-{A9428462-9135-43BE-FE1A-D1E7956C5AC9}" dt="2025-05-17T16:02:07.162" v="442"/>
          <ac:spMkLst>
            <pc:docMk/>
            <pc:sldMk cId="3225962064" sldId="281"/>
            <ac:spMk id="7" creationId="{4D64A80A-EC72-3599-CC9F-524EAE823197}"/>
          </ac:spMkLst>
        </pc:spChg>
        <pc:spChg chg="add del mod">
          <ac:chgData name="Emily Hopkins (2406128)" userId="S::2406128@student.uwtsd.ac.uk::d5fc34cc-d6fd-4c1f-90ce-aaa445ee88bf" providerId="AD" clId="Web-{A9428462-9135-43BE-FE1A-D1E7956C5AC9}" dt="2025-05-17T16:03:42.247" v="446"/>
          <ac:spMkLst>
            <pc:docMk/>
            <pc:sldMk cId="3225962064" sldId="281"/>
            <ac:spMk id="12" creationId="{C919D579-4264-2557-A3C0-751792CA4A6B}"/>
          </ac:spMkLst>
        </pc:spChg>
        <pc:spChg chg="add del">
          <ac:chgData name="Emily Hopkins (2406128)" userId="S::2406128@student.uwtsd.ac.uk::d5fc34cc-d6fd-4c1f-90ce-aaa445ee88bf" providerId="AD" clId="Web-{A9428462-9135-43BE-FE1A-D1E7956C5AC9}" dt="2025-05-17T16:01:01.658" v="440"/>
          <ac:spMkLst>
            <pc:docMk/>
            <pc:sldMk cId="3225962064" sldId="281"/>
            <ac:spMk id="13" creationId="{479833C7-FDE4-4657-B0B1-32BE833C2489}"/>
          </ac:spMkLst>
        </pc:spChg>
        <pc:spChg chg="add del">
          <ac:chgData name="Emily Hopkins (2406128)" userId="S::2406128@student.uwtsd.ac.uk::d5fc34cc-d6fd-4c1f-90ce-aaa445ee88bf" providerId="AD" clId="Web-{A9428462-9135-43BE-FE1A-D1E7956C5AC9}" dt="2025-05-17T16:01:01.658" v="440"/>
          <ac:spMkLst>
            <pc:docMk/>
            <pc:sldMk cId="3225962064" sldId="281"/>
            <ac:spMk id="15" creationId="{0ABE7C0B-A2D9-4202-A524-532DA2E2D582}"/>
          </ac:spMkLst>
        </pc:spChg>
        <pc:spChg chg="add del">
          <ac:chgData name="Emily Hopkins (2406128)" userId="S::2406128@student.uwtsd.ac.uk::d5fc34cc-d6fd-4c1f-90ce-aaa445ee88bf" providerId="AD" clId="Web-{A9428462-9135-43BE-FE1A-D1E7956C5AC9}" dt="2025-05-17T16:04:00.076" v="448"/>
          <ac:spMkLst>
            <pc:docMk/>
            <pc:sldMk cId="3225962064" sldId="281"/>
            <ac:spMk id="23" creationId="{33E93247-6229-44AB-A550-739E971E690B}"/>
          </ac:spMkLst>
        </pc:spChg>
        <pc:spChg chg="add del">
          <ac:chgData name="Emily Hopkins (2406128)" userId="S::2406128@student.uwtsd.ac.uk::d5fc34cc-d6fd-4c1f-90ce-aaa445ee88bf" providerId="AD" clId="Web-{A9428462-9135-43BE-FE1A-D1E7956C5AC9}" dt="2025-05-17T16:04:00.076" v="448"/>
          <ac:spMkLst>
            <pc:docMk/>
            <pc:sldMk cId="3225962064" sldId="281"/>
            <ac:spMk id="25" creationId="{6BB6B482-ACCA-4938-8AEA-49D525C17221}"/>
          </ac:spMkLst>
        </pc:spChg>
        <pc:spChg chg="add del">
          <ac:chgData name="Emily Hopkins (2406128)" userId="S::2406128@student.uwtsd.ac.uk::d5fc34cc-d6fd-4c1f-90ce-aaa445ee88bf" providerId="AD" clId="Web-{A9428462-9135-43BE-FE1A-D1E7956C5AC9}" dt="2025-05-17T16:04:02.608" v="450"/>
          <ac:spMkLst>
            <pc:docMk/>
            <pc:sldMk cId="3225962064" sldId="281"/>
            <ac:spMk id="31" creationId="{33E93247-6229-44AB-A550-739E971E690B}"/>
          </ac:spMkLst>
        </pc:spChg>
        <pc:spChg chg="add del">
          <ac:chgData name="Emily Hopkins (2406128)" userId="S::2406128@student.uwtsd.ac.uk::d5fc34cc-d6fd-4c1f-90ce-aaa445ee88bf" providerId="AD" clId="Web-{A9428462-9135-43BE-FE1A-D1E7956C5AC9}" dt="2025-05-17T16:05:01.643" v="481"/>
          <ac:spMkLst>
            <pc:docMk/>
            <pc:sldMk cId="3225962064" sldId="281"/>
            <ac:spMk id="36" creationId="{33E93247-6229-44AB-A550-739E971E690B}"/>
          </ac:spMkLst>
        </pc:spChg>
        <pc:spChg chg="add del">
          <ac:chgData name="Emily Hopkins (2406128)" userId="S::2406128@student.uwtsd.ac.uk::d5fc34cc-d6fd-4c1f-90ce-aaa445ee88bf" providerId="AD" clId="Web-{A9428462-9135-43BE-FE1A-D1E7956C5AC9}" dt="2025-05-17T16:05:01.643" v="481"/>
          <ac:spMkLst>
            <pc:docMk/>
            <pc:sldMk cId="3225962064" sldId="281"/>
            <ac:spMk id="37" creationId="{6BB6B482-ACCA-4938-8AEA-49D525C17221}"/>
          </ac:spMkLst>
        </pc:spChg>
        <pc:spChg chg="add del">
          <ac:chgData name="Emily Hopkins (2406128)" userId="S::2406128@student.uwtsd.ac.uk::d5fc34cc-d6fd-4c1f-90ce-aaa445ee88bf" providerId="AD" clId="Web-{A9428462-9135-43BE-FE1A-D1E7956C5AC9}" dt="2025-05-17T16:05:01.628" v="480"/>
          <ac:spMkLst>
            <pc:docMk/>
            <pc:sldMk cId="3225962064" sldId="281"/>
            <ac:spMk id="47" creationId="{33E93247-6229-44AB-A550-739E971E690B}"/>
          </ac:spMkLst>
        </pc:spChg>
        <pc:spChg chg="add del">
          <ac:chgData name="Emily Hopkins (2406128)" userId="S::2406128@student.uwtsd.ac.uk::d5fc34cc-d6fd-4c1f-90ce-aaa445ee88bf" providerId="AD" clId="Web-{A9428462-9135-43BE-FE1A-D1E7956C5AC9}" dt="2025-05-17T16:05:32.520" v="482"/>
          <ac:spMkLst>
            <pc:docMk/>
            <pc:sldMk cId="3225962064" sldId="281"/>
            <ac:spMk id="53" creationId="{33E93247-6229-44AB-A550-739E971E690B}"/>
          </ac:spMkLst>
        </pc:spChg>
        <pc:spChg chg="add">
          <ac:chgData name="Emily Hopkins (2406128)" userId="S::2406128@student.uwtsd.ac.uk::d5fc34cc-d6fd-4c1f-90ce-aaa445ee88bf" providerId="AD" clId="Web-{A9428462-9135-43BE-FE1A-D1E7956C5AC9}" dt="2025-05-17T16:05:32.520" v="482"/>
          <ac:spMkLst>
            <pc:docMk/>
            <pc:sldMk cId="3225962064" sldId="281"/>
            <ac:spMk id="63" creationId="{33E93247-6229-44AB-A550-739E971E690B}"/>
          </ac:spMkLst>
        </pc:spChg>
        <pc:spChg chg="add">
          <ac:chgData name="Emily Hopkins (2406128)" userId="S::2406128@student.uwtsd.ac.uk::d5fc34cc-d6fd-4c1f-90ce-aaa445ee88bf" providerId="AD" clId="Web-{A9428462-9135-43BE-FE1A-D1E7956C5AC9}" dt="2025-05-17T16:05:32.520" v="482"/>
          <ac:spMkLst>
            <pc:docMk/>
            <pc:sldMk cId="3225962064" sldId="281"/>
            <ac:spMk id="65" creationId="{A5D67320-FCFD-4931-AAF7-C6C853329C7F}"/>
          </ac:spMkLst>
        </pc:spChg>
        <pc:picChg chg="add del mod ord">
          <ac:chgData name="Emily Hopkins (2406128)" userId="S::2406128@student.uwtsd.ac.uk::d5fc34cc-d6fd-4c1f-90ce-aaa445ee88bf" providerId="AD" clId="Web-{A9428462-9135-43BE-FE1A-D1E7956C5AC9}" dt="2025-05-17T16:02:05.740" v="441"/>
          <ac:picMkLst>
            <pc:docMk/>
            <pc:sldMk cId="3225962064" sldId="281"/>
            <ac:picMk id="4" creationId="{95B0D211-6F95-0470-7297-995B0BA5A504}"/>
          </ac:picMkLst>
        </pc:picChg>
        <pc:picChg chg="add del mod">
          <ac:chgData name="Emily Hopkins (2406128)" userId="S::2406128@student.uwtsd.ac.uk::d5fc34cc-d6fd-4c1f-90ce-aaa445ee88bf" providerId="AD" clId="Web-{A9428462-9135-43BE-FE1A-D1E7956C5AC9}" dt="2025-05-17T16:00:30.124" v="438"/>
          <ac:picMkLst>
            <pc:docMk/>
            <pc:sldMk cId="3225962064" sldId="281"/>
            <ac:picMk id="5" creationId="{22FAD273-7BB3-12BB-9FCD-7D3F00E7224D}"/>
          </ac:picMkLst>
        </pc:picChg>
        <pc:picChg chg="add del mod ord modCrop">
          <ac:chgData name="Emily Hopkins (2406128)" userId="S::2406128@student.uwtsd.ac.uk::d5fc34cc-d6fd-4c1f-90ce-aaa445ee88bf" providerId="AD" clId="Web-{A9428462-9135-43BE-FE1A-D1E7956C5AC9}" dt="2025-05-17T16:03:40.528" v="445"/>
          <ac:picMkLst>
            <pc:docMk/>
            <pc:sldMk cId="3225962064" sldId="281"/>
            <ac:picMk id="8" creationId="{A3707B5E-064B-F772-76B4-7CAF253DEC60}"/>
          </ac:picMkLst>
        </pc:picChg>
        <pc:picChg chg="add mod ord">
          <ac:chgData name="Emily Hopkins (2406128)" userId="S::2406128@student.uwtsd.ac.uk::d5fc34cc-d6fd-4c1f-90ce-aaa445ee88bf" providerId="AD" clId="Web-{A9428462-9135-43BE-FE1A-D1E7956C5AC9}" dt="2025-05-17T16:05:32.520" v="482"/>
          <ac:picMkLst>
            <pc:docMk/>
            <pc:sldMk cId="3225962064" sldId="281"/>
            <ac:picMk id="14" creationId="{B200E947-9B38-DF05-86E3-D8E03DBCD641}"/>
          </ac:picMkLst>
        </pc:picChg>
        <pc:cxnChg chg="add del">
          <ac:chgData name="Emily Hopkins (2406128)" userId="S::2406128@student.uwtsd.ac.uk::d5fc34cc-d6fd-4c1f-90ce-aaa445ee88bf" providerId="AD" clId="Web-{A9428462-9135-43BE-FE1A-D1E7956C5AC9}" dt="2025-05-17T16:01:01.658" v="440"/>
          <ac:cxnSpMkLst>
            <pc:docMk/>
            <pc:sldMk cId="3225962064" sldId="281"/>
            <ac:cxnSpMk id="9" creationId="{F64F9B95-9045-48D2-B9F3-2927E98F54AA}"/>
          </ac:cxnSpMkLst>
        </pc:cxnChg>
        <pc:cxnChg chg="add del">
          <ac:chgData name="Emily Hopkins (2406128)" userId="S::2406128@student.uwtsd.ac.uk::d5fc34cc-d6fd-4c1f-90ce-aaa445ee88bf" providerId="AD" clId="Web-{A9428462-9135-43BE-FE1A-D1E7956C5AC9}" dt="2025-05-17T16:01:01.658" v="440"/>
          <ac:cxnSpMkLst>
            <pc:docMk/>
            <pc:sldMk cId="3225962064" sldId="281"/>
            <ac:cxnSpMk id="11" creationId="{085AA86F-6A4D-4BCB-A045-D992CDC2959B}"/>
          </ac:cxnSpMkLst>
        </pc:cxnChg>
        <pc:cxnChg chg="add del">
          <ac:chgData name="Emily Hopkins (2406128)" userId="S::2406128@student.uwtsd.ac.uk::d5fc34cc-d6fd-4c1f-90ce-aaa445ee88bf" providerId="AD" clId="Web-{A9428462-9135-43BE-FE1A-D1E7956C5AC9}" dt="2025-05-17T16:04:00.076" v="448"/>
          <ac:cxnSpMkLst>
            <pc:docMk/>
            <pc:sldMk cId="3225962064" sldId="281"/>
            <ac:cxnSpMk id="19" creationId="{F64F9B95-9045-48D2-B9F3-2927E98F54AA}"/>
          </ac:cxnSpMkLst>
        </pc:cxnChg>
        <pc:cxnChg chg="add del">
          <ac:chgData name="Emily Hopkins (2406128)" userId="S::2406128@student.uwtsd.ac.uk::d5fc34cc-d6fd-4c1f-90ce-aaa445ee88bf" providerId="AD" clId="Web-{A9428462-9135-43BE-FE1A-D1E7956C5AC9}" dt="2025-05-17T16:04:00.076" v="448"/>
          <ac:cxnSpMkLst>
            <pc:docMk/>
            <pc:sldMk cId="3225962064" sldId="281"/>
            <ac:cxnSpMk id="21" creationId="{085AA86F-6A4D-4BCB-A045-D992CDC2959B}"/>
          </ac:cxnSpMkLst>
        </pc:cxnChg>
        <pc:cxnChg chg="add del">
          <ac:chgData name="Emily Hopkins (2406128)" userId="S::2406128@student.uwtsd.ac.uk::d5fc34cc-d6fd-4c1f-90ce-aaa445ee88bf" providerId="AD" clId="Web-{A9428462-9135-43BE-FE1A-D1E7956C5AC9}" dt="2025-05-17T16:04:00.076" v="448"/>
          <ac:cxnSpMkLst>
            <pc:docMk/>
            <pc:sldMk cId="3225962064" sldId="281"/>
            <ac:cxnSpMk id="27" creationId="{EE2E603F-4A95-4FE8-BB06-211DFD75DBEF}"/>
          </ac:cxnSpMkLst>
        </pc:cxnChg>
        <pc:cxnChg chg="add del">
          <ac:chgData name="Emily Hopkins (2406128)" userId="S::2406128@student.uwtsd.ac.uk::d5fc34cc-d6fd-4c1f-90ce-aaa445ee88bf" providerId="AD" clId="Web-{A9428462-9135-43BE-FE1A-D1E7956C5AC9}" dt="2025-05-17T16:04:02.608" v="450"/>
          <ac:cxnSpMkLst>
            <pc:docMk/>
            <pc:sldMk cId="3225962064" sldId="281"/>
            <ac:cxnSpMk id="29" creationId="{F64F9B95-9045-48D2-B9F3-2927E98F54AA}"/>
          </ac:cxnSpMkLst>
        </pc:cxnChg>
        <pc:cxnChg chg="add del">
          <ac:chgData name="Emily Hopkins (2406128)" userId="S::2406128@student.uwtsd.ac.uk::d5fc34cc-d6fd-4c1f-90ce-aaa445ee88bf" providerId="AD" clId="Web-{A9428462-9135-43BE-FE1A-D1E7956C5AC9}" dt="2025-05-17T16:04:02.608" v="450"/>
          <ac:cxnSpMkLst>
            <pc:docMk/>
            <pc:sldMk cId="3225962064" sldId="281"/>
            <ac:cxnSpMk id="30" creationId="{085AA86F-6A4D-4BCB-A045-D992CDC2959B}"/>
          </ac:cxnSpMkLst>
        </pc:cxnChg>
        <pc:cxnChg chg="add del">
          <ac:chgData name="Emily Hopkins (2406128)" userId="S::2406128@student.uwtsd.ac.uk::d5fc34cc-d6fd-4c1f-90ce-aaa445ee88bf" providerId="AD" clId="Web-{A9428462-9135-43BE-FE1A-D1E7956C5AC9}" dt="2025-05-17T16:04:02.608" v="450"/>
          <ac:cxnSpMkLst>
            <pc:docMk/>
            <pc:sldMk cId="3225962064" sldId="281"/>
            <ac:cxnSpMk id="32" creationId="{EE2E603F-4A95-4FE8-BB06-211DFD75DBEF}"/>
          </ac:cxnSpMkLst>
        </pc:cxnChg>
        <pc:cxnChg chg="add del">
          <ac:chgData name="Emily Hopkins (2406128)" userId="S::2406128@student.uwtsd.ac.uk::d5fc34cc-d6fd-4c1f-90ce-aaa445ee88bf" providerId="AD" clId="Web-{A9428462-9135-43BE-FE1A-D1E7956C5AC9}" dt="2025-05-17T16:05:01.643" v="481"/>
          <ac:cxnSpMkLst>
            <pc:docMk/>
            <pc:sldMk cId="3225962064" sldId="281"/>
            <ac:cxnSpMk id="34" creationId="{F64F9B95-9045-48D2-B9F3-2927E98F54AA}"/>
          </ac:cxnSpMkLst>
        </pc:cxnChg>
        <pc:cxnChg chg="add del">
          <ac:chgData name="Emily Hopkins (2406128)" userId="S::2406128@student.uwtsd.ac.uk::d5fc34cc-d6fd-4c1f-90ce-aaa445ee88bf" providerId="AD" clId="Web-{A9428462-9135-43BE-FE1A-D1E7956C5AC9}" dt="2025-05-17T16:05:01.628" v="480"/>
          <ac:cxnSpMkLst>
            <pc:docMk/>
            <pc:sldMk cId="3225962064" sldId="281"/>
            <ac:cxnSpMk id="35" creationId="{085AA86F-6A4D-4BCB-A045-D992CDC2959B}"/>
          </ac:cxnSpMkLst>
        </pc:cxnChg>
        <pc:cxnChg chg="add del">
          <ac:chgData name="Emily Hopkins (2406128)" userId="S::2406128@student.uwtsd.ac.uk::d5fc34cc-d6fd-4c1f-90ce-aaa445ee88bf" providerId="AD" clId="Web-{A9428462-9135-43BE-FE1A-D1E7956C5AC9}" dt="2025-05-17T16:05:01.643" v="481"/>
          <ac:cxnSpMkLst>
            <pc:docMk/>
            <pc:sldMk cId="3225962064" sldId="281"/>
            <ac:cxnSpMk id="38" creationId="{EE2E603F-4A95-4FE8-BB06-211DFD75DBEF}"/>
          </ac:cxnSpMkLst>
        </pc:cxnChg>
        <pc:cxnChg chg="add del">
          <ac:chgData name="Emily Hopkins (2406128)" userId="S::2406128@student.uwtsd.ac.uk::d5fc34cc-d6fd-4c1f-90ce-aaa445ee88bf" providerId="AD" clId="Web-{A9428462-9135-43BE-FE1A-D1E7956C5AC9}" dt="2025-05-17T16:05:01.628" v="480"/>
          <ac:cxnSpMkLst>
            <pc:docMk/>
            <pc:sldMk cId="3225962064" sldId="281"/>
            <ac:cxnSpMk id="43" creationId="{F64F9B95-9045-48D2-B9F3-2927E98F54AA}"/>
          </ac:cxnSpMkLst>
        </pc:cxnChg>
        <pc:cxnChg chg="add del">
          <ac:chgData name="Emily Hopkins (2406128)" userId="S::2406128@student.uwtsd.ac.uk::d5fc34cc-d6fd-4c1f-90ce-aaa445ee88bf" providerId="AD" clId="Web-{A9428462-9135-43BE-FE1A-D1E7956C5AC9}" dt="2025-05-17T16:05:01.628" v="480"/>
          <ac:cxnSpMkLst>
            <pc:docMk/>
            <pc:sldMk cId="3225962064" sldId="281"/>
            <ac:cxnSpMk id="49" creationId="{EE2E603F-4A95-4FE8-BB06-211DFD75DBEF}"/>
          </ac:cxnSpMkLst>
        </pc:cxnChg>
        <pc:cxnChg chg="add del">
          <ac:chgData name="Emily Hopkins (2406128)" userId="S::2406128@student.uwtsd.ac.uk::d5fc34cc-d6fd-4c1f-90ce-aaa445ee88bf" providerId="AD" clId="Web-{A9428462-9135-43BE-FE1A-D1E7956C5AC9}" dt="2025-05-17T16:05:32.520" v="482"/>
          <ac:cxnSpMkLst>
            <pc:docMk/>
            <pc:sldMk cId="3225962064" sldId="281"/>
            <ac:cxnSpMk id="51" creationId="{F64F9B95-9045-48D2-B9F3-2927E98F54AA}"/>
          </ac:cxnSpMkLst>
        </pc:cxnChg>
        <pc:cxnChg chg="add del">
          <ac:chgData name="Emily Hopkins (2406128)" userId="S::2406128@student.uwtsd.ac.uk::d5fc34cc-d6fd-4c1f-90ce-aaa445ee88bf" providerId="AD" clId="Web-{A9428462-9135-43BE-FE1A-D1E7956C5AC9}" dt="2025-05-17T16:05:32.520" v="482"/>
          <ac:cxnSpMkLst>
            <pc:docMk/>
            <pc:sldMk cId="3225962064" sldId="281"/>
            <ac:cxnSpMk id="52" creationId="{085AA86F-6A4D-4BCB-A045-D992CDC2959B}"/>
          </ac:cxnSpMkLst>
        </pc:cxnChg>
        <pc:cxnChg chg="add del">
          <ac:chgData name="Emily Hopkins (2406128)" userId="S::2406128@student.uwtsd.ac.uk::d5fc34cc-d6fd-4c1f-90ce-aaa445ee88bf" providerId="AD" clId="Web-{A9428462-9135-43BE-FE1A-D1E7956C5AC9}" dt="2025-05-17T16:05:32.520" v="482"/>
          <ac:cxnSpMkLst>
            <pc:docMk/>
            <pc:sldMk cId="3225962064" sldId="281"/>
            <ac:cxnSpMk id="54" creationId="{EE2E603F-4A95-4FE8-BB06-211DFD75DBEF}"/>
          </ac:cxnSpMkLst>
        </pc:cxnChg>
        <pc:cxnChg chg="add">
          <ac:chgData name="Emily Hopkins (2406128)" userId="S::2406128@student.uwtsd.ac.uk::d5fc34cc-d6fd-4c1f-90ce-aaa445ee88bf" providerId="AD" clId="Web-{A9428462-9135-43BE-FE1A-D1E7956C5AC9}" dt="2025-05-17T16:05:32.520" v="482"/>
          <ac:cxnSpMkLst>
            <pc:docMk/>
            <pc:sldMk cId="3225962064" sldId="281"/>
            <ac:cxnSpMk id="59" creationId="{F64F9B95-9045-48D2-B9F3-2927E98F54AA}"/>
          </ac:cxnSpMkLst>
        </pc:cxnChg>
        <pc:cxnChg chg="add">
          <ac:chgData name="Emily Hopkins (2406128)" userId="S::2406128@student.uwtsd.ac.uk::d5fc34cc-d6fd-4c1f-90ce-aaa445ee88bf" providerId="AD" clId="Web-{A9428462-9135-43BE-FE1A-D1E7956C5AC9}" dt="2025-05-17T16:05:32.520" v="482"/>
          <ac:cxnSpMkLst>
            <pc:docMk/>
            <pc:sldMk cId="3225962064" sldId="281"/>
            <ac:cxnSpMk id="67" creationId="{EE2E603F-4A95-4FE8-BB06-211DFD75DBEF}"/>
          </ac:cxnSpMkLst>
        </pc:cxnChg>
      </pc:sldChg>
      <pc:sldChg chg="delSp modSp add ord replId">
        <pc:chgData name="Emily Hopkins (2406128)" userId="S::2406128@student.uwtsd.ac.uk::d5fc34cc-d6fd-4c1f-90ce-aaa445ee88bf" providerId="AD" clId="Web-{A9428462-9135-43BE-FE1A-D1E7956C5AC9}" dt="2025-05-17T16:12:52.020" v="497" actId="20577"/>
        <pc:sldMkLst>
          <pc:docMk/>
          <pc:sldMk cId="1378343323" sldId="282"/>
        </pc:sldMkLst>
        <pc:spChg chg="del">
          <ac:chgData name="Emily Hopkins (2406128)" userId="S::2406128@student.uwtsd.ac.uk::d5fc34cc-d6fd-4c1f-90ce-aaa445ee88bf" providerId="AD" clId="Web-{A9428462-9135-43BE-FE1A-D1E7956C5AC9}" dt="2025-05-17T16:12:25.972" v="492"/>
          <ac:spMkLst>
            <pc:docMk/>
            <pc:sldMk cId="1378343323" sldId="282"/>
            <ac:spMk id="42" creationId="{74376804-E6B4-3693-7747-8F53DDCB6438}"/>
          </ac:spMkLst>
        </pc:spChg>
        <pc:graphicFrameChg chg="mod modGraphic">
          <ac:chgData name="Emily Hopkins (2406128)" userId="S::2406128@student.uwtsd.ac.uk::d5fc34cc-d6fd-4c1f-90ce-aaa445ee88bf" providerId="AD" clId="Web-{A9428462-9135-43BE-FE1A-D1E7956C5AC9}" dt="2025-05-17T16:12:52.020" v="497" actId="20577"/>
          <ac:graphicFrameMkLst>
            <pc:docMk/>
            <pc:sldMk cId="1378343323" sldId="282"/>
            <ac:graphicFrameMk id="5" creationId="{839EB6D4-D18A-D15B-ED1E-204795AEDCE6}"/>
          </ac:graphicFrameMkLst>
        </pc:graphicFrameChg>
      </pc:sldChg>
      <pc:sldChg chg="modSp add ord replId">
        <pc:chgData name="Emily Hopkins (2406128)" userId="S::2406128@student.uwtsd.ac.uk::d5fc34cc-d6fd-4c1f-90ce-aaa445ee88bf" providerId="AD" clId="Web-{A9428462-9135-43BE-FE1A-D1E7956C5AC9}" dt="2025-05-17T16:22:01.090" v="524" actId="20577"/>
        <pc:sldMkLst>
          <pc:docMk/>
          <pc:sldMk cId="790504153" sldId="283"/>
        </pc:sldMkLst>
        <pc:spChg chg="mod">
          <ac:chgData name="Emily Hopkins (2406128)" userId="S::2406128@student.uwtsd.ac.uk::d5fc34cc-d6fd-4c1f-90ce-aaa445ee88bf" providerId="AD" clId="Web-{A9428462-9135-43BE-FE1A-D1E7956C5AC9}" dt="2025-05-17T16:13:56.103" v="515" actId="20577"/>
          <ac:spMkLst>
            <pc:docMk/>
            <pc:sldMk cId="790504153" sldId="283"/>
            <ac:spMk id="2" creationId="{5C07C567-1C61-1F90-32A3-5AF4A3AD0174}"/>
          </ac:spMkLst>
        </pc:spChg>
        <pc:graphicFrameChg chg="modGraphic">
          <ac:chgData name="Emily Hopkins (2406128)" userId="S::2406128@student.uwtsd.ac.uk::d5fc34cc-d6fd-4c1f-90ce-aaa445ee88bf" providerId="AD" clId="Web-{A9428462-9135-43BE-FE1A-D1E7956C5AC9}" dt="2025-05-17T16:22:01.090" v="524" actId="20577"/>
          <ac:graphicFrameMkLst>
            <pc:docMk/>
            <pc:sldMk cId="790504153" sldId="283"/>
            <ac:graphicFrameMk id="5" creationId="{23C9B0F3-3F00-F524-266F-89B7979D429E}"/>
          </ac:graphicFrameMkLst>
        </pc:graphicFrameChg>
      </pc:sldChg>
      <pc:sldChg chg="addSp delSp modSp new ord">
        <pc:chgData name="Emily Hopkins (2406128)" userId="S::2406128@student.uwtsd.ac.uk::d5fc34cc-d6fd-4c1f-90ce-aaa445ee88bf" providerId="AD" clId="Web-{A9428462-9135-43BE-FE1A-D1E7956C5AC9}" dt="2025-05-17T16:33:01.328" v="595" actId="1076"/>
        <pc:sldMkLst>
          <pc:docMk/>
          <pc:sldMk cId="3417587395" sldId="284"/>
        </pc:sldMkLst>
        <pc:spChg chg="mod">
          <ac:chgData name="Emily Hopkins (2406128)" userId="S::2406128@student.uwtsd.ac.uk::d5fc34cc-d6fd-4c1f-90ce-aaa445ee88bf" providerId="AD" clId="Web-{A9428462-9135-43BE-FE1A-D1E7956C5AC9}" dt="2025-05-17T16:24:59.103" v="550" actId="20577"/>
          <ac:spMkLst>
            <pc:docMk/>
            <pc:sldMk cId="3417587395" sldId="284"/>
            <ac:spMk id="2" creationId="{90354587-1EEB-3328-E26A-ABD89ED43CF5}"/>
          </ac:spMkLst>
        </pc:spChg>
        <pc:spChg chg="del">
          <ac:chgData name="Emily Hopkins (2406128)" userId="S::2406128@student.uwtsd.ac.uk::d5fc34cc-d6fd-4c1f-90ce-aaa445ee88bf" providerId="AD" clId="Web-{A9428462-9135-43BE-FE1A-D1E7956C5AC9}" dt="2025-05-17T16:25:17.120" v="551"/>
          <ac:spMkLst>
            <pc:docMk/>
            <pc:sldMk cId="3417587395" sldId="284"/>
            <ac:spMk id="3" creationId="{BE3DBC7D-5EA3-DDF9-CFDE-018860DC879E}"/>
          </ac:spMkLst>
        </pc:spChg>
        <pc:spChg chg="add mod">
          <ac:chgData name="Emily Hopkins (2406128)" userId="S::2406128@student.uwtsd.ac.uk::d5fc34cc-d6fd-4c1f-90ce-aaa445ee88bf" providerId="AD" clId="Web-{A9428462-9135-43BE-FE1A-D1E7956C5AC9}" dt="2025-05-17T16:31:37.369" v="581" actId="20577"/>
          <ac:spMkLst>
            <pc:docMk/>
            <pc:sldMk cId="3417587395" sldId="284"/>
            <ac:spMk id="7" creationId="{E0BA3083-20DD-4386-EB04-B78FCFCD23FF}"/>
          </ac:spMkLst>
        </pc:spChg>
        <pc:picChg chg="add mod ord">
          <ac:chgData name="Emily Hopkins (2406128)" userId="S::2406128@student.uwtsd.ac.uk::d5fc34cc-d6fd-4c1f-90ce-aaa445ee88bf" providerId="AD" clId="Web-{A9428462-9135-43BE-FE1A-D1E7956C5AC9}" dt="2025-05-17T16:26:16.796" v="563" actId="1076"/>
          <ac:picMkLst>
            <pc:docMk/>
            <pc:sldMk cId="3417587395" sldId="284"/>
            <ac:picMk id="4" creationId="{DE5A4403-56FB-CB2B-39D5-83C80B388892}"/>
          </ac:picMkLst>
        </pc:picChg>
        <pc:picChg chg="add mod">
          <ac:chgData name="Emily Hopkins (2406128)" userId="S::2406128@student.uwtsd.ac.uk::d5fc34cc-d6fd-4c1f-90ce-aaa445ee88bf" providerId="AD" clId="Web-{A9428462-9135-43BE-FE1A-D1E7956C5AC9}" dt="2025-05-17T16:25:51.685" v="557" actId="1076"/>
          <ac:picMkLst>
            <pc:docMk/>
            <pc:sldMk cId="3417587395" sldId="284"/>
            <ac:picMk id="5" creationId="{EA3B23C6-5C06-9EAC-5F26-BE8888B3D6AE}"/>
          </ac:picMkLst>
        </pc:picChg>
        <pc:picChg chg="add mod">
          <ac:chgData name="Emily Hopkins (2406128)" userId="S::2406128@student.uwtsd.ac.uk::d5fc34cc-d6fd-4c1f-90ce-aaa445ee88bf" providerId="AD" clId="Web-{A9428462-9135-43BE-FE1A-D1E7956C5AC9}" dt="2025-05-17T16:26:04.842" v="561" actId="1076"/>
          <ac:picMkLst>
            <pc:docMk/>
            <pc:sldMk cId="3417587395" sldId="284"/>
            <ac:picMk id="6" creationId="{081D9ADB-4CB2-5992-DB15-A51D740ABE01}"/>
          </ac:picMkLst>
        </pc:picChg>
        <pc:cxnChg chg="add mod">
          <ac:chgData name="Emily Hopkins (2406128)" userId="S::2406128@student.uwtsd.ac.uk::d5fc34cc-d6fd-4c1f-90ce-aaa445ee88bf" providerId="AD" clId="Web-{A9428462-9135-43BE-FE1A-D1E7956C5AC9}" dt="2025-05-17T16:32:45.389" v="591" actId="1076"/>
          <ac:cxnSpMkLst>
            <pc:docMk/>
            <pc:sldMk cId="3417587395" sldId="284"/>
            <ac:cxnSpMk id="8" creationId="{B16E6116-DBE8-452F-576F-C114EF518F3D}"/>
          </ac:cxnSpMkLst>
        </pc:cxnChg>
        <pc:cxnChg chg="add mod">
          <ac:chgData name="Emily Hopkins (2406128)" userId="S::2406128@student.uwtsd.ac.uk::d5fc34cc-d6fd-4c1f-90ce-aaa445ee88bf" providerId="AD" clId="Web-{A9428462-9135-43BE-FE1A-D1E7956C5AC9}" dt="2025-05-17T16:33:01.328" v="595" actId="1076"/>
          <ac:cxnSpMkLst>
            <pc:docMk/>
            <pc:sldMk cId="3417587395" sldId="284"/>
            <ac:cxnSpMk id="9" creationId="{9F3AA057-8DBE-3FAB-C125-286C1E2D2382}"/>
          </ac:cxnSpMkLst>
        </pc:cxnChg>
      </pc:sldChg>
      <pc:sldChg chg="add del replId">
        <pc:chgData name="Emily Hopkins (2406128)" userId="S::2406128@student.uwtsd.ac.uk::d5fc34cc-d6fd-4c1f-90ce-aaa445ee88bf" providerId="AD" clId="Web-{A9428462-9135-43BE-FE1A-D1E7956C5AC9}" dt="2025-05-17T16:44:06.250" v="603"/>
        <pc:sldMkLst>
          <pc:docMk/>
          <pc:sldMk cId="814931179" sldId="285"/>
        </pc:sldMkLst>
      </pc:sldChg>
      <pc:sldChg chg="modSp add ord replId">
        <pc:chgData name="Emily Hopkins (2406128)" userId="S::2406128@student.uwtsd.ac.uk::d5fc34cc-d6fd-4c1f-90ce-aaa445ee88bf" providerId="AD" clId="Web-{A9428462-9135-43BE-FE1A-D1E7956C5AC9}" dt="2025-05-17T16:49:07.974" v="650" actId="20577"/>
        <pc:sldMkLst>
          <pc:docMk/>
          <pc:sldMk cId="1365678015" sldId="285"/>
        </pc:sldMkLst>
        <pc:spChg chg="mod">
          <ac:chgData name="Emily Hopkins (2406128)" userId="S::2406128@student.uwtsd.ac.uk::d5fc34cc-d6fd-4c1f-90ce-aaa445ee88bf" providerId="AD" clId="Web-{A9428462-9135-43BE-FE1A-D1E7956C5AC9}" dt="2025-05-17T16:44:47.909" v="642" actId="20577"/>
          <ac:spMkLst>
            <pc:docMk/>
            <pc:sldMk cId="1365678015" sldId="285"/>
            <ac:spMk id="2" creationId="{3C2E13D3-70C6-D18F-BC1E-0CF91FB0D5FB}"/>
          </ac:spMkLst>
        </pc:spChg>
        <pc:graphicFrameChg chg="modGraphic">
          <ac:chgData name="Emily Hopkins (2406128)" userId="S::2406128@student.uwtsd.ac.uk::d5fc34cc-d6fd-4c1f-90ce-aaa445ee88bf" providerId="AD" clId="Web-{A9428462-9135-43BE-FE1A-D1E7956C5AC9}" dt="2025-05-17T16:49:07.974" v="650" actId="20577"/>
          <ac:graphicFrameMkLst>
            <pc:docMk/>
            <pc:sldMk cId="1365678015" sldId="285"/>
            <ac:graphicFrameMk id="5" creationId="{BD6DC461-A3BE-8712-C5D6-993413A546B8}"/>
          </ac:graphicFrameMkLst>
        </pc:graphicFrameChg>
      </pc:sldChg>
      <pc:sldChg chg="addSp delSp modSp new mod setBg">
        <pc:chgData name="Emily Hopkins (2406128)" userId="S::2406128@student.uwtsd.ac.uk::d5fc34cc-d6fd-4c1f-90ce-aaa445ee88bf" providerId="AD" clId="Web-{A9428462-9135-43BE-FE1A-D1E7956C5AC9}" dt="2025-05-17T16:57:37.823" v="687" actId="1076"/>
        <pc:sldMkLst>
          <pc:docMk/>
          <pc:sldMk cId="2654029596" sldId="286"/>
        </pc:sldMkLst>
        <pc:spChg chg="mod">
          <ac:chgData name="Emily Hopkins (2406128)" userId="S::2406128@student.uwtsd.ac.uk::d5fc34cc-d6fd-4c1f-90ce-aaa445ee88bf" providerId="AD" clId="Web-{A9428462-9135-43BE-FE1A-D1E7956C5AC9}" dt="2025-05-17T16:57:31.588" v="686" actId="14100"/>
          <ac:spMkLst>
            <pc:docMk/>
            <pc:sldMk cId="2654029596" sldId="286"/>
            <ac:spMk id="2" creationId="{86641B7F-3A54-9C8D-E65E-9A2861049372}"/>
          </ac:spMkLst>
        </pc:spChg>
        <pc:spChg chg="del">
          <ac:chgData name="Emily Hopkins (2406128)" userId="S::2406128@student.uwtsd.ac.uk::d5fc34cc-d6fd-4c1f-90ce-aaa445ee88bf" providerId="AD" clId="Web-{A9428462-9135-43BE-FE1A-D1E7956C5AC9}" dt="2025-05-17T16:55:50.675" v="652"/>
          <ac:spMkLst>
            <pc:docMk/>
            <pc:sldMk cId="2654029596" sldId="286"/>
            <ac:spMk id="3" creationId="{4D4DFAF4-4B1F-E07A-17C1-24892354368D}"/>
          </ac:spMkLst>
        </pc:spChg>
        <pc:spChg chg="add mod">
          <ac:chgData name="Emily Hopkins (2406128)" userId="S::2406128@student.uwtsd.ac.uk::d5fc34cc-d6fd-4c1f-90ce-aaa445ee88bf" providerId="AD" clId="Web-{A9428462-9135-43BE-FE1A-D1E7956C5AC9}" dt="2025-05-17T16:57:37.823" v="687" actId="1076"/>
          <ac:spMkLst>
            <pc:docMk/>
            <pc:sldMk cId="2654029596" sldId="286"/>
            <ac:spMk id="9" creationId="{4AC9E92B-52F4-5361-2317-E2E03143B6B7}"/>
          </ac:spMkLst>
        </pc:spChg>
        <pc:spChg chg="add">
          <ac:chgData name="Emily Hopkins (2406128)" userId="S::2406128@student.uwtsd.ac.uk::d5fc34cc-d6fd-4c1f-90ce-aaa445ee88bf" providerId="AD" clId="Web-{A9428462-9135-43BE-FE1A-D1E7956C5AC9}" dt="2025-05-17T16:56:08.660" v="655"/>
          <ac:spMkLst>
            <pc:docMk/>
            <pc:sldMk cId="2654029596" sldId="286"/>
            <ac:spMk id="12" creationId="{E53615EE-C559-4E03-999B-5477F1626FE5}"/>
          </ac:spMkLst>
        </pc:spChg>
        <pc:picChg chg="add mod ord">
          <ac:chgData name="Emily Hopkins (2406128)" userId="S::2406128@student.uwtsd.ac.uk::d5fc34cc-d6fd-4c1f-90ce-aaa445ee88bf" providerId="AD" clId="Web-{A9428462-9135-43BE-FE1A-D1E7956C5AC9}" dt="2025-05-17T16:56:27.537" v="661" actId="1076"/>
          <ac:picMkLst>
            <pc:docMk/>
            <pc:sldMk cId="2654029596" sldId="286"/>
            <ac:picMk id="4" creationId="{E22EFD9C-2344-F7D0-C4A6-A9C4FAC34BF2}"/>
          </ac:picMkLst>
        </pc:picChg>
        <pc:picChg chg="add mod">
          <ac:chgData name="Emily Hopkins (2406128)" userId="S::2406128@student.uwtsd.ac.uk::d5fc34cc-d6fd-4c1f-90ce-aaa445ee88bf" providerId="AD" clId="Web-{A9428462-9135-43BE-FE1A-D1E7956C5AC9}" dt="2025-05-17T16:56:25.583" v="660" actId="1076"/>
          <ac:picMkLst>
            <pc:docMk/>
            <pc:sldMk cId="2654029596" sldId="286"/>
            <ac:picMk id="5" creationId="{C547BE0C-80AF-7FE5-0C2A-362E4CC9CF98}"/>
          </ac:picMkLst>
        </pc:picChg>
        <pc:cxnChg chg="add">
          <ac:chgData name="Emily Hopkins (2406128)" userId="S::2406128@student.uwtsd.ac.uk::d5fc34cc-d6fd-4c1f-90ce-aaa445ee88bf" providerId="AD" clId="Web-{A9428462-9135-43BE-FE1A-D1E7956C5AC9}" dt="2025-05-17T16:56:08.660" v="655"/>
          <ac:cxnSpMkLst>
            <pc:docMk/>
            <pc:sldMk cId="2654029596" sldId="286"/>
            <ac:cxnSpMk id="14" creationId="{799A8EBD-049C-48E6-97ED-C9102D78FC79}"/>
          </ac:cxnSpMkLst>
        </pc:cxnChg>
        <pc:cxnChg chg="add">
          <ac:chgData name="Emily Hopkins (2406128)" userId="S::2406128@student.uwtsd.ac.uk::d5fc34cc-d6fd-4c1f-90ce-aaa445ee88bf" providerId="AD" clId="Web-{A9428462-9135-43BE-FE1A-D1E7956C5AC9}" dt="2025-05-17T16:56:08.660" v="655"/>
          <ac:cxnSpMkLst>
            <pc:docMk/>
            <pc:sldMk cId="2654029596" sldId="286"/>
            <ac:cxnSpMk id="16" creationId="{07AB7C5C-C091-4C25-B1BD-93E2F6948C92}"/>
          </ac:cxnSpMkLst>
        </pc:cxnChg>
      </pc:sldChg>
      <pc:sldChg chg="modSp add ord replId">
        <pc:chgData name="Emily Hopkins (2406128)" userId="S::2406128@student.uwtsd.ac.uk::d5fc34cc-d6fd-4c1f-90ce-aaa445ee88bf" providerId="AD" clId="Web-{A9428462-9135-43BE-FE1A-D1E7956C5AC9}" dt="2025-05-17T17:05:24.575" v="740" actId="1076"/>
        <pc:sldMkLst>
          <pc:docMk/>
          <pc:sldMk cId="4141072474" sldId="287"/>
        </pc:sldMkLst>
        <pc:spChg chg="mod">
          <ac:chgData name="Emily Hopkins (2406128)" userId="S::2406128@student.uwtsd.ac.uk::d5fc34cc-d6fd-4c1f-90ce-aaa445ee88bf" providerId="AD" clId="Web-{A9428462-9135-43BE-FE1A-D1E7956C5AC9}" dt="2025-05-17T17:05:24.575" v="740" actId="1076"/>
          <ac:spMkLst>
            <pc:docMk/>
            <pc:sldMk cId="4141072474" sldId="287"/>
            <ac:spMk id="3" creationId="{70656723-E34E-FD37-6445-F79E8926F587}"/>
          </ac:spMkLst>
        </pc:spChg>
      </pc:sldChg>
    </pc:docChg>
  </pc:docChgLst>
  <pc:docChgLst>
    <pc:chgData name="Emily Hopkins (2406128)" userId="S::2406128@student.uwtsd.ac.uk::d5fc34cc-d6fd-4c1f-90ce-aaa445ee88bf" providerId="AD" clId="Web-{E0671F16-9C1F-2C3E-6211-7D7470A06DE3}"/>
    <pc:docChg chg="addSld delSld modSld">
      <pc:chgData name="Emily Hopkins (2406128)" userId="S::2406128@student.uwtsd.ac.uk::d5fc34cc-d6fd-4c1f-90ce-aaa445ee88bf" providerId="AD" clId="Web-{E0671F16-9C1F-2C3E-6211-7D7470A06DE3}" dt="2025-05-19T16:33:18.178" v="244" actId="1076"/>
      <pc:docMkLst>
        <pc:docMk/>
      </pc:docMkLst>
      <pc:sldChg chg="del">
        <pc:chgData name="Emily Hopkins (2406128)" userId="S::2406128@student.uwtsd.ac.uk::d5fc34cc-d6fd-4c1f-90ce-aaa445ee88bf" providerId="AD" clId="Web-{E0671F16-9C1F-2C3E-6211-7D7470A06DE3}" dt="2025-05-18T09:15:05.317" v="0"/>
        <pc:sldMkLst>
          <pc:docMk/>
          <pc:sldMk cId="246891913" sldId="261"/>
        </pc:sldMkLst>
      </pc:sldChg>
      <pc:sldChg chg="modSp">
        <pc:chgData name="Emily Hopkins (2406128)" userId="S::2406128@student.uwtsd.ac.uk::d5fc34cc-d6fd-4c1f-90ce-aaa445ee88bf" providerId="AD" clId="Web-{E0671F16-9C1F-2C3E-6211-7D7470A06DE3}" dt="2025-05-19T16:33:18.178" v="244" actId="1076"/>
        <pc:sldMkLst>
          <pc:docMk/>
          <pc:sldMk cId="2654029596" sldId="286"/>
        </pc:sldMkLst>
        <pc:spChg chg="mod">
          <ac:chgData name="Emily Hopkins (2406128)" userId="S::2406128@student.uwtsd.ac.uk::d5fc34cc-d6fd-4c1f-90ce-aaa445ee88bf" providerId="AD" clId="Web-{E0671F16-9C1F-2C3E-6211-7D7470A06DE3}" dt="2025-05-19T16:33:18.178" v="244" actId="1076"/>
          <ac:spMkLst>
            <pc:docMk/>
            <pc:sldMk cId="2654029596" sldId="286"/>
            <ac:spMk id="9" creationId="{4AC9E92B-52F4-5361-2317-E2E03143B6B7}"/>
          </ac:spMkLst>
        </pc:spChg>
      </pc:sldChg>
      <pc:sldChg chg="addSp delSp modSp new mod setBg">
        <pc:chgData name="Emily Hopkins (2406128)" userId="S::2406128@student.uwtsd.ac.uk::d5fc34cc-d6fd-4c1f-90ce-aaa445ee88bf" providerId="AD" clId="Web-{E0671F16-9C1F-2C3E-6211-7D7470A06DE3}" dt="2025-05-18T09:26:59.022" v="136" actId="1076"/>
        <pc:sldMkLst>
          <pc:docMk/>
          <pc:sldMk cId="1472639697" sldId="288"/>
        </pc:sldMkLst>
        <pc:spChg chg="mod">
          <ac:chgData name="Emily Hopkins (2406128)" userId="S::2406128@student.uwtsd.ac.uk::d5fc34cc-d6fd-4c1f-90ce-aaa445ee88bf" providerId="AD" clId="Web-{E0671F16-9C1F-2C3E-6211-7D7470A06DE3}" dt="2025-05-18T09:26:32.818" v="134"/>
          <ac:spMkLst>
            <pc:docMk/>
            <pc:sldMk cId="1472639697" sldId="288"/>
            <ac:spMk id="2" creationId="{AD9650B4-8C03-0A15-989C-15206F10F01C}"/>
          </ac:spMkLst>
        </pc:spChg>
        <pc:spChg chg="add del mod">
          <ac:chgData name="Emily Hopkins (2406128)" userId="S::2406128@student.uwtsd.ac.uk::d5fc34cc-d6fd-4c1f-90ce-aaa445ee88bf" providerId="AD" clId="Web-{E0671F16-9C1F-2C3E-6211-7D7470A06DE3}" dt="2025-05-18T09:20:37.481" v="67"/>
          <ac:spMkLst>
            <pc:docMk/>
            <pc:sldMk cId="1472639697" sldId="288"/>
            <ac:spMk id="3" creationId="{6630E8BA-E3CD-A9F4-362D-D4118608B32E}"/>
          </ac:spMkLst>
        </pc:spChg>
        <pc:spChg chg="add del mod">
          <ac:chgData name="Emily Hopkins (2406128)" userId="S::2406128@student.uwtsd.ac.uk::d5fc34cc-d6fd-4c1f-90ce-aaa445ee88bf" providerId="AD" clId="Web-{E0671F16-9C1F-2C3E-6211-7D7470A06DE3}" dt="2025-05-18T09:19:02.010" v="60"/>
          <ac:spMkLst>
            <pc:docMk/>
            <pc:sldMk cId="1472639697" sldId="288"/>
            <ac:spMk id="4" creationId="{117E11B8-4066-84C6-05DC-4CBEB120D29C}"/>
          </ac:spMkLst>
        </pc:spChg>
        <pc:spChg chg="add del mod">
          <ac:chgData name="Emily Hopkins (2406128)" userId="S::2406128@student.uwtsd.ac.uk::d5fc34cc-d6fd-4c1f-90ce-aaa445ee88bf" providerId="AD" clId="Web-{E0671F16-9C1F-2C3E-6211-7D7470A06DE3}" dt="2025-05-18T09:18:27.447" v="43"/>
          <ac:spMkLst>
            <pc:docMk/>
            <pc:sldMk cId="1472639697" sldId="288"/>
            <ac:spMk id="5" creationId="{8923F623-65A0-C3D7-0BE8-782DD7F3EE71}"/>
          </ac:spMkLst>
        </pc:spChg>
        <pc:spChg chg="add del mod">
          <ac:chgData name="Emily Hopkins (2406128)" userId="S::2406128@student.uwtsd.ac.uk::d5fc34cc-d6fd-4c1f-90ce-aaa445ee88bf" providerId="AD" clId="Web-{E0671F16-9C1F-2C3E-6211-7D7470A06DE3}" dt="2025-05-18T09:20:34.778" v="66"/>
          <ac:spMkLst>
            <pc:docMk/>
            <pc:sldMk cId="1472639697" sldId="288"/>
            <ac:spMk id="6" creationId="{F98CAFC7-7C28-BE86-D890-DA2C0232FCF0}"/>
          </ac:spMkLst>
        </pc:spChg>
        <pc:spChg chg="add del mod">
          <ac:chgData name="Emily Hopkins (2406128)" userId="S::2406128@student.uwtsd.ac.uk::d5fc34cc-d6fd-4c1f-90ce-aaa445ee88bf" providerId="AD" clId="Web-{E0671F16-9C1F-2C3E-6211-7D7470A06DE3}" dt="2025-05-18T09:25:58.926" v="129"/>
          <ac:spMkLst>
            <pc:docMk/>
            <pc:sldMk cId="1472639697" sldId="288"/>
            <ac:spMk id="8" creationId="{25F46BA8-B7AB-4048-F240-4009EB5EE5F8}"/>
          </ac:spMkLst>
        </pc:spChg>
        <pc:spChg chg="add">
          <ac:chgData name="Emily Hopkins (2406128)" userId="S::2406128@student.uwtsd.ac.uk::d5fc34cc-d6fd-4c1f-90ce-aaa445ee88bf" providerId="AD" clId="Web-{E0671F16-9C1F-2C3E-6211-7D7470A06DE3}" dt="2025-05-18T09:26:32.818" v="134"/>
          <ac:spMkLst>
            <pc:docMk/>
            <pc:sldMk cId="1472639697" sldId="288"/>
            <ac:spMk id="31" creationId="{F68B2C62-7648-4430-90D5-AE0F252AF113}"/>
          </ac:spMkLst>
        </pc:spChg>
        <pc:graphicFrameChg chg="add del mod modGraphic">
          <ac:chgData name="Emily Hopkins (2406128)" userId="S::2406128@student.uwtsd.ac.uk::d5fc34cc-d6fd-4c1f-90ce-aaa445ee88bf" providerId="AD" clId="Web-{E0671F16-9C1F-2C3E-6211-7D7470A06DE3}" dt="2025-05-18T09:26:06.474" v="130"/>
          <ac:graphicFrameMkLst>
            <pc:docMk/>
            <pc:sldMk cId="1472639697" sldId="288"/>
            <ac:graphicFrameMk id="10" creationId="{CF0A09C1-518F-C9FF-DA88-A8223135F5E2}"/>
          </ac:graphicFrameMkLst>
        </pc:graphicFrameChg>
        <pc:graphicFrameChg chg="add mod modGraphic">
          <ac:chgData name="Emily Hopkins (2406128)" userId="S::2406128@student.uwtsd.ac.uk::d5fc34cc-d6fd-4c1f-90ce-aaa445ee88bf" providerId="AD" clId="Web-{E0671F16-9C1F-2C3E-6211-7D7470A06DE3}" dt="2025-05-18T09:26:59.022" v="136" actId="1076"/>
          <ac:graphicFrameMkLst>
            <pc:docMk/>
            <pc:sldMk cId="1472639697" sldId="288"/>
            <ac:graphicFrameMk id="26" creationId="{F9C56074-5C8E-5CA2-6002-A5DA3E0DBBA0}"/>
          </ac:graphicFrameMkLst>
        </pc:graphicFrameChg>
        <pc:cxnChg chg="add">
          <ac:chgData name="Emily Hopkins (2406128)" userId="S::2406128@student.uwtsd.ac.uk::d5fc34cc-d6fd-4c1f-90ce-aaa445ee88bf" providerId="AD" clId="Web-{E0671F16-9C1F-2C3E-6211-7D7470A06DE3}" dt="2025-05-18T09:26:32.818" v="134"/>
          <ac:cxnSpMkLst>
            <pc:docMk/>
            <pc:sldMk cId="1472639697" sldId="288"/>
            <ac:cxnSpMk id="33" creationId="{AAD0195E-7F27-4D06-9427-0C121D721A14}"/>
          </ac:cxnSpMkLst>
        </pc:cxnChg>
        <pc:cxnChg chg="add">
          <ac:chgData name="Emily Hopkins (2406128)" userId="S::2406128@student.uwtsd.ac.uk::d5fc34cc-d6fd-4c1f-90ce-aaa445ee88bf" providerId="AD" clId="Web-{E0671F16-9C1F-2C3E-6211-7D7470A06DE3}" dt="2025-05-18T09:26:32.818" v="134"/>
          <ac:cxnSpMkLst>
            <pc:docMk/>
            <pc:sldMk cId="1472639697" sldId="288"/>
            <ac:cxnSpMk id="35" creationId="{9D74C2FC-3228-4FC1-B97B-87AD35508D91}"/>
          </ac:cxnSpMkLst>
        </pc:cxnChg>
      </pc:sldChg>
      <pc:sldChg chg="addSp delSp modSp new mod setBg setClrOvrMap">
        <pc:chgData name="Emily Hopkins (2406128)" userId="S::2406128@student.uwtsd.ac.uk::d5fc34cc-d6fd-4c1f-90ce-aaa445ee88bf" providerId="AD" clId="Web-{E0671F16-9C1F-2C3E-6211-7D7470A06DE3}" dt="2025-05-18T09:32:20.411" v="176"/>
        <pc:sldMkLst>
          <pc:docMk/>
          <pc:sldMk cId="4043342857" sldId="289"/>
        </pc:sldMkLst>
        <pc:spChg chg="mod ord">
          <ac:chgData name="Emily Hopkins (2406128)" userId="S::2406128@student.uwtsd.ac.uk::d5fc34cc-d6fd-4c1f-90ce-aaa445ee88bf" providerId="AD" clId="Web-{E0671F16-9C1F-2C3E-6211-7D7470A06DE3}" dt="2025-05-18T09:32:20.411" v="176"/>
          <ac:spMkLst>
            <pc:docMk/>
            <pc:sldMk cId="4043342857" sldId="289"/>
            <ac:spMk id="2" creationId="{91044D1E-8A0B-BB74-DFF1-64ED8DC8870C}"/>
          </ac:spMkLst>
        </pc:spChg>
        <pc:spChg chg="del">
          <ac:chgData name="Emily Hopkins (2406128)" userId="S::2406128@student.uwtsd.ac.uk::d5fc34cc-d6fd-4c1f-90ce-aaa445ee88bf" providerId="AD" clId="Web-{E0671F16-9C1F-2C3E-6211-7D7470A06DE3}" dt="2025-05-18T09:27:38.179" v="138"/>
          <ac:spMkLst>
            <pc:docMk/>
            <pc:sldMk cId="4043342857" sldId="289"/>
            <ac:spMk id="3" creationId="{16F51DC9-D211-6297-8D1E-A47D19CE27BD}"/>
          </ac:spMkLst>
        </pc:spChg>
        <pc:spChg chg="add del">
          <ac:chgData name="Emily Hopkins (2406128)" userId="S::2406128@student.uwtsd.ac.uk::d5fc34cc-d6fd-4c1f-90ce-aaa445ee88bf" providerId="AD" clId="Web-{E0671F16-9C1F-2C3E-6211-7D7470A06DE3}" dt="2025-05-18T09:28:15.461" v="162"/>
          <ac:spMkLst>
            <pc:docMk/>
            <pc:sldMk cId="4043342857" sldId="289"/>
            <ac:spMk id="12" creationId="{D1A8C4F8-261C-7C98-9585-431358419FF7}"/>
          </ac:spMkLst>
        </pc:spChg>
        <pc:spChg chg="add del">
          <ac:chgData name="Emily Hopkins (2406128)" userId="S::2406128@student.uwtsd.ac.uk::d5fc34cc-d6fd-4c1f-90ce-aaa445ee88bf" providerId="AD" clId="Web-{E0671F16-9C1F-2C3E-6211-7D7470A06DE3}" dt="2025-05-18T09:28:54.931" v="168"/>
          <ac:spMkLst>
            <pc:docMk/>
            <pc:sldMk cId="4043342857" sldId="289"/>
            <ac:spMk id="24" creationId="{33E93247-6229-44AB-A550-739E971E690B}"/>
          </ac:spMkLst>
        </pc:spChg>
        <pc:spChg chg="add del">
          <ac:chgData name="Emily Hopkins (2406128)" userId="S::2406128@student.uwtsd.ac.uk::d5fc34cc-d6fd-4c1f-90ce-aaa445ee88bf" providerId="AD" clId="Web-{E0671F16-9C1F-2C3E-6211-7D7470A06DE3}" dt="2025-05-18T09:28:54.931" v="168"/>
          <ac:spMkLst>
            <pc:docMk/>
            <pc:sldMk cId="4043342857" sldId="289"/>
            <ac:spMk id="26" creationId="{6BB6B482-ACCA-4938-8AEA-49D525C17221}"/>
          </ac:spMkLst>
        </pc:spChg>
        <pc:spChg chg="add del">
          <ac:chgData name="Emily Hopkins (2406128)" userId="S::2406128@student.uwtsd.ac.uk::d5fc34cc-d6fd-4c1f-90ce-aaa445ee88bf" providerId="AD" clId="Web-{E0671F16-9C1F-2C3E-6211-7D7470A06DE3}" dt="2025-05-18T09:28:44.696" v="165"/>
          <ac:spMkLst>
            <pc:docMk/>
            <pc:sldMk cId="4043342857" sldId="289"/>
            <ac:spMk id="37" creationId="{33E93247-6229-44AB-A550-739E971E690B}"/>
          </ac:spMkLst>
        </pc:spChg>
        <pc:spChg chg="add del">
          <ac:chgData name="Emily Hopkins (2406128)" userId="S::2406128@student.uwtsd.ac.uk::d5fc34cc-d6fd-4c1f-90ce-aaa445ee88bf" providerId="AD" clId="Web-{E0671F16-9C1F-2C3E-6211-7D7470A06DE3}" dt="2025-05-18T09:28:44.696" v="165"/>
          <ac:spMkLst>
            <pc:docMk/>
            <pc:sldMk cId="4043342857" sldId="289"/>
            <ac:spMk id="39" creationId="{A5D67320-FCFD-4931-AAF7-C6C853329C7F}"/>
          </ac:spMkLst>
        </pc:spChg>
        <pc:spChg chg="add del">
          <ac:chgData name="Emily Hopkins (2406128)" userId="S::2406128@student.uwtsd.ac.uk::d5fc34cc-d6fd-4c1f-90ce-aaa445ee88bf" providerId="AD" clId="Web-{E0671F16-9C1F-2C3E-6211-7D7470A06DE3}" dt="2025-05-18T09:28:54.915" v="167"/>
          <ac:spMkLst>
            <pc:docMk/>
            <pc:sldMk cId="4043342857" sldId="289"/>
            <ac:spMk id="45" creationId="{33E93247-6229-44AB-A550-739E971E690B}"/>
          </ac:spMkLst>
        </pc:spChg>
        <pc:spChg chg="add del">
          <ac:chgData name="Emily Hopkins (2406128)" userId="S::2406128@student.uwtsd.ac.uk::d5fc34cc-d6fd-4c1f-90ce-aaa445ee88bf" providerId="AD" clId="Web-{E0671F16-9C1F-2C3E-6211-7D7470A06DE3}" dt="2025-05-18T09:32:20.411" v="176"/>
          <ac:spMkLst>
            <pc:docMk/>
            <pc:sldMk cId="4043342857" sldId="289"/>
            <ac:spMk id="50" creationId="{33E93247-6229-44AB-A550-739E971E690B}"/>
          </ac:spMkLst>
        </pc:spChg>
        <pc:spChg chg="add del">
          <ac:chgData name="Emily Hopkins (2406128)" userId="S::2406128@student.uwtsd.ac.uk::d5fc34cc-d6fd-4c1f-90ce-aaa445ee88bf" providerId="AD" clId="Web-{E0671F16-9C1F-2C3E-6211-7D7470A06DE3}" dt="2025-05-18T09:32:20.395" v="175"/>
          <ac:spMkLst>
            <pc:docMk/>
            <pc:sldMk cId="4043342857" sldId="289"/>
            <ac:spMk id="61" creationId="{33E93247-6229-44AB-A550-739E971E690B}"/>
          </ac:spMkLst>
        </pc:spChg>
        <pc:spChg chg="add del">
          <ac:chgData name="Emily Hopkins (2406128)" userId="S::2406128@student.uwtsd.ac.uk::d5fc34cc-d6fd-4c1f-90ce-aaa445ee88bf" providerId="AD" clId="Web-{E0671F16-9C1F-2C3E-6211-7D7470A06DE3}" dt="2025-05-18T09:32:20.395" v="175"/>
          <ac:spMkLst>
            <pc:docMk/>
            <pc:sldMk cId="4043342857" sldId="289"/>
            <ac:spMk id="63" creationId="{D21F66AB-6D67-4C86-A415-0B6E4EEC5ABA}"/>
          </ac:spMkLst>
        </pc:spChg>
        <pc:spChg chg="add">
          <ac:chgData name="Emily Hopkins (2406128)" userId="S::2406128@student.uwtsd.ac.uk::d5fc34cc-d6fd-4c1f-90ce-aaa445ee88bf" providerId="AD" clId="Web-{E0671F16-9C1F-2C3E-6211-7D7470A06DE3}" dt="2025-05-18T09:32:20.411" v="176"/>
          <ac:spMkLst>
            <pc:docMk/>
            <pc:sldMk cId="4043342857" sldId="289"/>
            <ac:spMk id="69" creationId="{0EECA69B-4C2A-7F31-8019-E90DB3BD49CB}"/>
          </ac:spMkLst>
        </pc:spChg>
        <pc:spChg chg="add">
          <ac:chgData name="Emily Hopkins (2406128)" userId="S::2406128@student.uwtsd.ac.uk::d5fc34cc-d6fd-4c1f-90ce-aaa445ee88bf" providerId="AD" clId="Web-{E0671F16-9C1F-2C3E-6211-7D7470A06DE3}" dt="2025-05-18T09:32:20.411" v="176"/>
          <ac:spMkLst>
            <pc:docMk/>
            <pc:sldMk cId="4043342857" sldId="289"/>
            <ac:spMk id="70" creationId="{857DEAC1-B3AA-6569-0A44-A191DF2F3C67}"/>
          </ac:spMkLst>
        </pc:spChg>
        <pc:picChg chg="add del mod">
          <ac:chgData name="Emily Hopkins (2406128)" userId="S::2406128@student.uwtsd.ac.uk::d5fc34cc-d6fd-4c1f-90ce-aaa445ee88bf" providerId="AD" clId="Web-{E0671F16-9C1F-2C3E-6211-7D7470A06DE3}" dt="2025-05-18T09:32:20.411" v="176"/>
          <ac:picMkLst>
            <pc:docMk/>
            <pc:sldMk cId="4043342857" sldId="289"/>
            <ac:picMk id="4" creationId="{2A09B817-3B94-5CB2-DB3B-4702727F7177}"/>
          </ac:picMkLst>
        </pc:picChg>
        <pc:picChg chg="add del mod ord">
          <ac:chgData name="Emily Hopkins (2406128)" userId="S::2406128@student.uwtsd.ac.uk::d5fc34cc-d6fd-4c1f-90ce-aaa445ee88bf" providerId="AD" clId="Web-{E0671F16-9C1F-2C3E-6211-7D7470A06DE3}" dt="2025-05-18T09:30:14.221" v="173"/>
          <ac:picMkLst>
            <pc:docMk/>
            <pc:sldMk cId="4043342857" sldId="289"/>
            <ac:picMk id="16" creationId="{5D6DDDE1-0BC9-C156-3148-2B9BF780D47F}"/>
          </ac:picMkLst>
        </pc:picChg>
        <pc:cxnChg chg="add">
          <ac:chgData name="Emily Hopkins (2406128)" userId="S::2406128@student.uwtsd.ac.uk::d5fc34cc-d6fd-4c1f-90ce-aaa445ee88bf" providerId="AD" clId="Web-{E0671F16-9C1F-2C3E-6211-7D7470A06DE3}" dt="2025-05-18T09:27:38.179" v="138"/>
          <ac:cxnSpMkLst>
            <pc:docMk/>
            <pc:sldMk cId="4043342857" sldId="289"/>
            <ac:cxnSpMk id="8" creationId="{F64F9B95-9045-48D2-B9F3-2927E98F54AA}"/>
          </ac:cxnSpMkLst>
        </pc:cxnChg>
        <pc:cxnChg chg="add del">
          <ac:chgData name="Emily Hopkins (2406128)" userId="S::2406128@student.uwtsd.ac.uk::d5fc34cc-d6fd-4c1f-90ce-aaa445ee88bf" providerId="AD" clId="Web-{E0671F16-9C1F-2C3E-6211-7D7470A06DE3}" dt="2025-05-18T09:28:15.461" v="162"/>
          <ac:cxnSpMkLst>
            <pc:docMk/>
            <pc:sldMk cId="4043342857" sldId="289"/>
            <ac:cxnSpMk id="10" creationId="{085AA86F-6A4D-4BCB-A045-D992CDC2959B}"/>
          </ac:cxnSpMkLst>
        </pc:cxnChg>
        <pc:cxnChg chg="add del">
          <ac:chgData name="Emily Hopkins (2406128)" userId="S::2406128@student.uwtsd.ac.uk::d5fc34cc-d6fd-4c1f-90ce-aaa445ee88bf" providerId="AD" clId="Web-{E0671F16-9C1F-2C3E-6211-7D7470A06DE3}" dt="2025-05-18T09:28:15.461" v="162"/>
          <ac:cxnSpMkLst>
            <pc:docMk/>
            <pc:sldMk cId="4043342857" sldId="289"/>
            <ac:cxnSpMk id="14" creationId="{91AFE2CA-5B3A-141B-BA1D-064BC79E6B90}"/>
          </ac:cxnSpMkLst>
        </pc:cxnChg>
        <pc:cxnChg chg="add del">
          <ac:chgData name="Emily Hopkins (2406128)" userId="S::2406128@student.uwtsd.ac.uk::d5fc34cc-d6fd-4c1f-90ce-aaa445ee88bf" providerId="AD" clId="Web-{E0671F16-9C1F-2C3E-6211-7D7470A06DE3}" dt="2025-05-18T09:28:54.931" v="168"/>
          <ac:cxnSpMkLst>
            <pc:docMk/>
            <pc:sldMk cId="4043342857" sldId="289"/>
            <ac:cxnSpMk id="20" creationId="{F64F9B95-9045-48D2-B9F3-2927E98F54AA}"/>
          </ac:cxnSpMkLst>
        </pc:cxnChg>
        <pc:cxnChg chg="add del">
          <ac:chgData name="Emily Hopkins (2406128)" userId="S::2406128@student.uwtsd.ac.uk::d5fc34cc-d6fd-4c1f-90ce-aaa445ee88bf" providerId="AD" clId="Web-{E0671F16-9C1F-2C3E-6211-7D7470A06DE3}" dt="2025-05-18T09:28:54.931" v="168"/>
          <ac:cxnSpMkLst>
            <pc:docMk/>
            <pc:sldMk cId="4043342857" sldId="289"/>
            <ac:cxnSpMk id="22" creationId="{085AA86F-6A4D-4BCB-A045-D992CDC2959B}"/>
          </ac:cxnSpMkLst>
        </pc:cxnChg>
        <pc:cxnChg chg="add del">
          <ac:chgData name="Emily Hopkins (2406128)" userId="S::2406128@student.uwtsd.ac.uk::d5fc34cc-d6fd-4c1f-90ce-aaa445ee88bf" providerId="AD" clId="Web-{E0671F16-9C1F-2C3E-6211-7D7470A06DE3}" dt="2025-05-18T09:28:54.915" v="167"/>
          <ac:cxnSpMkLst>
            <pc:docMk/>
            <pc:sldMk cId="4043342857" sldId="289"/>
            <ac:cxnSpMk id="28" creationId="{EE2E603F-4A95-4FE8-BB06-211DFD75DBEF}"/>
          </ac:cxnSpMkLst>
        </pc:cxnChg>
        <pc:cxnChg chg="add del">
          <ac:chgData name="Emily Hopkins (2406128)" userId="S::2406128@student.uwtsd.ac.uk::d5fc34cc-d6fd-4c1f-90ce-aaa445ee88bf" providerId="AD" clId="Web-{E0671F16-9C1F-2C3E-6211-7D7470A06DE3}" dt="2025-05-18T09:28:44.696" v="165"/>
          <ac:cxnSpMkLst>
            <pc:docMk/>
            <pc:sldMk cId="4043342857" sldId="289"/>
            <ac:cxnSpMk id="33" creationId="{F64F9B95-9045-48D2-B9F3-2927E98F54AA}"/>
          </ac:cxnSpMkLst>
        </pc:cxnChg>
        <pc:cxnChg chg="add del">
          <ac:chgData name="Emily Hopkins (2406128)" userId="S::2406128@student.uwtsd.ac.uk::d5fc34cc-d6fd-4c1f-90ce-aaa445ee88bf" providerId="AD" clId="Web-{E0671F16-9C1F-2C3E-6211-7D7470A06DE3}" dt="2025-05-18T09:28:44.696" v="165"/>
          <ac:cxnSpMkLst>
            <pc:docMk/>
            <pc:sldMk cId="4043342857" sldId="289"/>
            <ac:cxnSpMk id="41" creationId="{EE2E603F-4A95-4FE8-BB06-211DFD75DBEF}"/>
          </ac:cxnSpMkLst>
        </pc:cxnChg>
        <pc:cxnChg chg="add del">
          <ac:chgData name="Emily Hopkins (2406128)" userId="S::2406128@student.uwtsd.ac.uk::d5fc34cc-d6fd-4c1f-90ce-aaa445ee88bf" providerId="AD" clId="Web-{E0671F16-9C1F-2C3E-6211-7D7470A06DE3}" dt="2025-05-18T09:28:54.915" v="167"/>
          <ac:cxnSpMkLst>
            <pc:docMk/>
            <pc:sldMk cId="4043342857" sldId="289"/>
            <ac:cxnSpMk id="44" creationId="{085AA86F-6A4D-4BCB-A045-D992CDC2959B}"/>
          </ac:cxnSpMkLst>
        </pc:cxnChg>
        <pc:cxnChg chg="add del">
          <ac:chgData name="Emily Hopkins (2406128)" userId="S::2406128@student.uwtsd.ac.uk::d5fc34cc-d6fd-4c1f-90ce-aaa445ee88bf" providerId="AD" clId="Web-{E0671F16-9C1F-2C3E-6211-7D7470A06DE3}" dt="2025-05-18T09:28:54.915" v="167"/>
          <ac:cxnSpMkLst>
            <pc:docMk/>
            <pc:sldMk cId="4043342857" sldId="289"/>
            <ac:cxnSpMk id="46" creationId="{EE2E603F-4A95-4FE8-BB06-211DFD75DBEF}"/>
          </ac:cxnSpMkLst>
        </pc:cxnChg>
        <pc:cxnChg chg="add del">
          <ac:chgData name="Emily Hopkins (2406128)" userId="S::2406128@student.uwtsd.ac.uk::d5fc34cc-d6fd-4c1f-90ce-aaa445ee88bf" providerId="AD" clId="Web-{E0671F16-9C1F-2C3E-6211-7D7470A06DE3}" dt="2025-05-18T09:32:20.411" v="176"/>
          <ac:cxnSpMkLst>
            <pc:docMk/>
            <pc:sldMk cId="4043342857" sldId="289"/>
            <ac:cxnSpMk id="48" creationId="{F64F9B95-9045-48D2-B9F3-2927E98F54AA}"/>
          </ac:cxnSpMkLst>
        </pc:cxnChg>
        <pc:cxnChg chg="add del">
          <ac:chgData name="Emily Hopkins (2406128)" userId="S::2406128@student.uwtsd.ac.uk::d5fc34cc-d6fd-4c1f-90ce-aaa445ee88bf" providerId="AD" clId="Web-{E0671F16-9C1F-2C3E-6211-7D7470A06DE3}" dt="2025-05-18T09:32:20.411" v="176"/>
          <ac:cxnSpMkLst>
            <pc:docMk/>
            <pc:sldMk cId="4043342857" sldId="289"/>
            <ac:cxnSpMk id="49" creationId="{085AA86F-6A4D-4BCB-A045-D992CDC2959B}"/>
          </ac:cxnSpMkLst>
        </pc:cxnChg>
        <pc:cxnChg chg="add del">
          <ac:chgData name="Emily Hopkins (2406128)" userId="S::2406128@student.uwtsd.ac.uk::d5fc34cc-d6fd-4c1f-90ce-aaa445ee88bf" providerId="AD" clId="Web-{E0671F16-9C1F-2C3E-6211-7D7470A06DE3}" dt="2025-05-18T09:32:20.411" v="176"/>
          <ac:cxnSpMkLst>
            <pc:docMk/>
            <pc:sldMk cId="4043342857" sldId="289"/>
            <ac:cxnSpMk id="51" creationId="{EE2E603F-4A95-4FE8-BB06-211DFD75DBEF}"/>
          </ac:cxnSpMkLst>
        </pc:cxnChg>
        <pc:cxnChg chg="add">
          <ac:chgData name="Emily Hopkins (2406128)" userId="S::2406128@student.uwtsd.ac.uk::d5fc34cc-d6fd-4c1f-90ce-aaa445ee88bf" providerId="AD" clId="Web-{E0671F16-9C1F-2C3E-6211-7D7470A06DE3}" dt="2025-05-18T09:30:18.721" v="174"/>
          <ac:cxnSpMkLst>
            <pc:docMk/>
            <pc:sldMk cId="4043342857" sldId="289"/>
            <ac:cxnSpMk id="57" creationId="{F64F9B95-9045-48D2-B9F3-2927E98F54AA}"/>
          </ac:cxnSpMkLst>
        </pc:cxnChg>
        <pc:cxnChg chg="add del">
          <ac:chgData name="Emily Hopkins (2406128)" userId="S::2406128@student.uwtsd.ac.uk::d5fc34cc-d6fd-4c1f-90ce-aaa445ee88bf" providerId="AD" clId="Web-{E0671F16-9C1F-2C3E-6211-7D7470A06DE3}" dt="2025-05-18T09:32:20.395" v="175"/>
          <ac:cxnSpMkLst>
            <pc:docMk/>
            <pc:sldMk cId="4043342857" sldId="289"/>
            <ac:cxnSpMk id="59" creationId="{085AA86F-6A4D-4BCB-A045-D992CDC2959B}"/>
          </ac:cxnSpMkLst>
        </pc:cxnChg>
        <pc:cxnChg chg="del">
          <ac:chgData name="Emily Hopkins (2406128)" userId="S::2406128@student.uwtsd.ac.uk::d5fc34cc-d6fd-4c1f-90ce-aaa445ee88bf" providerId="AD" clId="Web-{E0671F16-9C1F-2C3E-6211-7D7470A06DE3}" dt="2025-05-18T09:32:20.395" v="175"/>
          <ac:cxnSpMkLst>
            <pc:docMk/>
            <pc:sldMk cId="4043342857" sldId="289"/>
            <ac:cxnSpMk id="65" creationId="{0B66F5E1-B07D-4718-F4B4-5FCE4B7E8F44}"/>
          </ac:cxnSpMkLst>
        </pc:cxnChg>
        <pc:cxnChg chg="add">
          <ac:chgData name="Emily Hopkins (2406128)" userId="S::2406128@student.uwtsd.ac.uk::d5fc34cc-d6fd-4c1f-90ce-aaa445ee88bf" providerId="AD" clId="Web-{E0671F16-9C1F-2C3E-6211-7D7470A06DE3}" dt="2025-05-18T09:32:20.411" v="176"/>
          <ac:cxnSpMkLst>
            <pc:docMk/>
            <pc:sldMk cId="4043342857" sldId="289"/>
            <ac:cxnSpMk id="67" creationId="{F64F9B95-9045-48D2-B9F3-2927E98F54AA}"/>
          </ac:cxnSpMkLst>
        </pc:cxnChg>
        <pc:cxnChg chg="add">
          <ac:chgData name="Emily Hopkins (2406128)" userId="S::2406128@student.uwtsd.ac.uk::d5fc34cc-d6fd-4c1f-90ce-aaa445ee88bf" providerId="AD" clId="Web-{E0671F16-9C1F-2C3E-6211-7D7470A06DE3}" dt="2025-05-18T09:32:20.411" v="176"/>
          <ac:cxnSpMkLst>
            <pc:docMk/>
            <pc:sldMk cId="4043342857" sldId="289"/>
            <ac:cxnSpMk id="68" creationId="{085AA86F-6A4D-4BCB-A045-D992CDC2959B}"/>
          </ac:cxnSpMkLst>
        </pc:cxnChg>
      </pc:sldChg>
      <pc:sldChg chg="modSp new">
        <pc:chgData name="Emily Hopkins (2406128)" userId="S::2406128@student.uwtsd.ac.uk::d5fc34cc-d6fd-4c1f-90ce-aaa445ee88bf" providerId="AD" clId="Web-{E0671F16-9C1F-2C3E-6211-7D7470A06DE3}" dt="2025-05-18T15:37:12.552" v="197" actId="20577"/>
        <pc:sldMkLst>
          <pc:docMk/>
          <pc:sldMk cId="2654210443" sldId="290"/>
        </pc:sldMkLst>
        <pc:spChg chg="mod">
          <ac:chgData name="Emily Hopkins (2406128)" userId="S::2406128@student.uwtsd.ac.uk::d5fc34cc-d6fd-4c1f-90ce-aaa445ee88bf" providerId="AD" clId="Web-{E0671F16-9C1F-2C3E-6211-7D7470A06DE3}" dt="2025-05-18T15:13:08.621" v="186" actId="20577"/>
          <ac:spMkLst>
            <pc:docMk/>
            <pc:sldMk cId="2654210443" sldId="290"/>
            <ac:spMk id="2" creationId="{6560C83E-0A75-59C4-3B66-2C88CC67BE50}"/>
          </ac:spMkLst>
        </pc:spChg>
        <pc:spChg chg="mod">
          <ac:chgData name="Emily Hopkins (2406128)" userId="S::2406128@student.uwtsd.ac.uk::d5fc34cc-d6fd-4c1f-90ce-aaa445ee88bf" providerId="AD" clId="Web-{E0671F16-9C1F-2C3E-6211-7D7470A06DE3}" dt="2025-05-18T15:37:12.552" v="197" actId="20577"/>
          <ac:spMkLst>
            <pc:docMk/>
            <pc:sldMk cId="2654210443" sldId="290"/>
            <ac:spMk id="3" creationId="{C7BAEFDA-2A56-2E79-D71B-8D06806FB9A3}"/>
          </ac:spMkLst>
        </pc:spChg>
      </pc:sldChg>
      <pc:sldChg chg="modSp add replId">
        <pc:chgData name="Emily Hopkins (2406128)" userId="S::2406128@student.uwtsd.ac.uk::d5fc34cc-d6fd-4c1f-90ce-aaa445ee88bf" providerId="AD" clId="Web-{E0671F16-9C1F-2C3E-6211-7D7470A06DE3}" dt="2025-05-18T15:39:52.680" v="243" actId="20577"/>
        <pc:sldMkLst>
          <pc:docMk/>
          <pc:sldMk cId="717410200" sldId="291"/>
        </pc:sldMkLst>
        <pc:spChg chg="mod">
          <ac:chgData name="Emily Hopkins (2406128)" userId="S::2406128@student.uwtsd.ac.uk::d5fc34cc-d6fd-4c1f-90ce-aaa445ee88bf" providerId="AD" clId="Web-{E0671F16-9C1F-2C3E-6211-7D7470A06DE3}" dt="2025-05-18T15:39:52.680" v="243" actId="20577"/>
          <ac:spMkLst>
            <pc:docMk/>
            <pc:sldMk cId="717410200" sldId="291"/>
            <ac:spMk id="3" creationId="{BFA082AF-90F7-3473-D6A4-9A3C8212F20A}"/>
          </ac:spMkLst>
        </pc:spChg>
      </pc:sldChg>
      <pc:sldChg chg="modSp new">
        <pc:chgData name="Emily Hopkins (2406128)" userId="S::2406128@student.uwtsd.ac.uk::d5fc34cc-d6fd-4c1f-90ce-aaa445ee88bf" providerId="AD" clId="Web-{E0671F16-9C1F-2C3E-6211-7D7470A06DE3}" dt="2025-05-18T15:39:27.195" v="239" actId="1076"/>
        <pc:sldMkLst>
          <pc:docMk/>
          <pc:sldMk cId="1670496862" sldId="292"/>
        </pc:sldMkLst>
        <pc:spChg chg="mod">
          <ac:chgData name="Emily Hopkins (2406128)" userId="S::2406128@student.uwtsd.ac.uk::d5fc34cc-d6fd-4c1f-90ce-aaa445ee88bf" providerId="AD" clId="Web-{E0671F16-9C1F-2C3E-6211-7D7470A06DE3}" dt="2025-05-18T15:39:11.976" v="237" actId="20577"/>
          <ac:spMkLst>
            <pc:docMk/>
            <pc:sldMk cId="1670496862" sldId="292"/>
            <ac:spMk id="2" creationId="{8ABD6106-6304-7240-3578-3D7921863BC8}"/>
          </ac:spMkLst>
        </pc:spChg>
        <pc:spChg chg="mod">
          <ac:chgData name="Emily Hopkins (2406128)" userId="S::2406128@student.uwtsd.ac.uk::d5fc34cc-d6fd-4c1f-90ce-aaa445ee88bf" providerId="AD" clId="Web-{E0671F16-9C1F-2C3E-6211-7D7470A06DE3}" dt="2025-05-18T15:39:27.195" v="239" actId="1076"/>
          <ac:spMkLst>
            <pc:docMk/>
            <pc:sldMk cId="1670496862" sldId="292"/>
            <ac:spMk id="3" creationId="{EB89FA12-F767-B6B6-F72E-3AFE04A25F3D}"/>
          </ac:spMkLst>
        </pc:spChg>
      </pc:sldChg>
    </pc:docChg>
  </pc:docChgLst>
  <pc:docChgLst>
    <pc:chgData name="Emily Hopkins (2406128)" userId="S::2406128@student.uwtsd.ac.uk::d5fc34cc-d6fd-4c1f-90ce-aaa445ee88bf" providerId="AD" clId="Web-{3878EF72-C636-F032-FCC4-73B54629BFE1}"/>
    <pc:docChg chg="addSld modSld">
      <pc:chgData name="Emily Hopkins (2406128)" userId="S::2406128@student.uwtsd.ac.uk::d5fc34cc-d6fd-4c1f-90ce-aaa445ee88bf" providerId="AD" clId="Web-{3878EF72-C636-F032-FCC4-73B54629BFE1}" dt="2025-05-05T11:01:34.567" v="396" actId="20577"/>
      <pc:docMkLst>
        <pc:docMk/>
      </pc:docMkLst>
      <pc:sldChg chg="addSp modSp">
        <pc:chgData name="Emily Hopkins (2406128)" userId="S::2406128@student.uwtsd.ac.uk::d5fc34cc-d6fd-4c1f-90ce-aaa445ee88bf" providerId="AD" clId="Web-{3878EF72-C636-F032-FCC4-73B54629BFE1}" dt="2025-05-03T20:13:33.901" v="77" actId="1076"/>
        <pc:sldMkLst>
          <pc:docMk/>
          <pc:sldMk cId="296244527" sldId="257"/>
        </pc:sldMkLst>
        <pc:spChg chg="add mod">
          <ac:chgData name="Emily Hopkins (2406128)" userId="S::2406128@student.uwtsd.ac.uk::d5fc34cc-d6fd-4c1f-90ce-aaa445ee88bf" providerId="AD" clId="Web-{3878EF72-C636-F032-FCC4-73B54629BFE1}" dt="2025-05-03T20:12:47.821" v="37" actId="20577"/>
          <ac:spMkLst>
            <pc:docMk/>
            <pc:sldMk cId="296244527" sldId="257"/>
            <ac:spMk id="3" creationId="{9640531F-A600-8549-439A-1067968FACAA}"/>
          </ac:spMkLst>
        </pc:spChg>
        <pc:spChg chg="mod">
          <ac:chgData name="Emily Hopkins (2406128)" userId="S::2406128@student.uwtsd.ac.uk::d5fc34cc-d6fd-4c1f-90ce-aaa445ee88bf" providerId="AD" clId="Web-{3878EF72-C636-F032-FCC4-73B54629BFE1}" dt="2025-05-03T20:13:33.901" v="77" actId="1076"/>
          <ac:spMkLst>
            <pc:docMk/>
            <pc:sldMk cId="296244527" sldId="257"/>
            <ac:spMk id="4" creationId="{11CBC174-7434-4390-32B7-58116D9CDB25}"/>
          </ac:spMkLst>
        </pc:spChg>
        <pc:spChg chg="add mod">
          <ac:chgData name="Emily Hopkins (2406128)" userId="S::2406128@student.uwtsd.ac.uk::d5fc34cc-d6fd-4c1f-90ce-aaa445ee88bf" providerId="AD" clId="Web-{3878EF72-C636-F032-FCC4-73B54629BFE1}" dt="2025-05-03T20:13:27.370" v="76" actId="1076"/>
          <ac:spMkLst>
            <pc:docMk/>
            <pc:sldMk cId="296244527" sldId="257"/>
            <ac:spMk id="5" creationId="{3E657393-3F22-4663-8800-32CDFFCDB347}"/>
          </ac:spMkLst>
        </pc:spChg>
      </pc:sldChg>
      <pc:sldChg chg="addSp delSp modSp new mod setBg">
        <pc:chgData name="Emily Hopkins (2406128)" userId="S::2406128@student.uwtsd.ac.uk::d5fc34cc-d6fd-4c1f-90ce-aaa445ee88bf" providerId="AD" clId="Web-{3878EF72-C636-F032-FCC4-73B54629BFE1}" dt="2025-05-05T11:01:34.567" v="396" actId="20577"/>
        <pc:sldMkLst>
          <pc:docMk/>
          <pc:sldMk cId="3898843504" sldId="258"/>
        </pc:sldMkLst>
        <pc:spChg chg="mod">
          <ac:chgData name="Emily Hopkins (2406128)" userId="S::2406128@student.uwtsd.ac.uk::d5fc34cc-d6fd-4c1f-90ce-aaa445ee88bf" providerId="AD" clId="Web-{3878EF72-C636-F032-FCC4-73B54629BFE1}" dt="2025-05-04T10:32:56.058" v="123"/>
          <ac:spMkLst>
            <pc:docMk/>
            <pc:sldMk cId="3898843504" sldId="258"/>
            <ac:spMk id="2" creationId="{85BEAE31-1E89-A2A2-34F3-1E1391904290}"/>
          </ac:spMkLst>
        </pc:spChg>
        <pc:spChg chg="mod">
          <ac:chgData name="Emily Hopkins (2406128)" userId="S::2406128@student.uwtsd.ac.uk::d5fc34cc-d6fd-4c1f-90ce-aaa445ee88bf" providerId="AD" clId="Web-{3878EF72-C636-F032-FCC4-73B54629BFE1}" dt="2025-05-05T11:01:34.567" v="396" actId="20577"/>
          <ac:spMkLst>
            <pc:docMk/>
            <pc:sldMk cId="3898843504" sldId="258"/>
            <ac:spMk id="3" creationId="{4D2D46B2-8E71-602E-ADF9-D8BF17B11347}"/>
          </ac:spMkLst>
        </pc:spChg>
        <pc:spChg chg="add">
          <ac:chgData name="Emily Hopkins (2406128)" userId="S::2406128@student.uwtsd.ac.uk::d5fc34cc-d6fd-4c1f-90ce-aaa445ee88bf" providerId="AD" clId="Web-{3878EF72-C636-F032-FCC4-73B54629BFE1}" dt="2025-05-04T10:32:56.058" v="123"/>
          <ac:spMkLst>
            <pc:docMk/>
            <pc:sldMk cId="3898843504" sldId="258"/>
            <ac:spMk id="9" creationId="{E49D7415-2F11-44C2-B6AA-13A25B6814B9}"/>
          </ac:spMkLst>
        </pc:spChg>
        <pc:picChg chg="add mod">
          <ac:chgData name="Emily Hopkins (2406128)" userId="S::2406128@student.uwtsd.ac.uk::d5fc34cc-d6fd-4c1f-90ce-aaa445ee88bf" providerId="AD" clId="Web-{3878EF72-C636-F032-FCC4-73B54629BFE1}" dt="2025-05-04T10:32:56.058" v="123"/>
          <ac:picMkLst>
            <pc:docMk/>
            <pc:sldMk cId="3898843504" sldId="258"/>
            <ac:picMk id="4" creationId="{C52B5EC4-B6D5-E8CF-F8E2-0E55817AB20E}"/>
          </ac:picMkLst>
        </pc:picChg>
        <pc:picChg chg="add del mod">
          <ac:chgData name="Emily Hopkins (2406128)" userId="S::2406128@student.uwtsd.ac.uk::d5fc34cc-d6fd-4c1f-90ce-aaa445ee88bf" providerId="AD" clId="Web-{3878EF72-C636-F032-FCC4-73B54629BFE1}" dt="2025-05-04T10:59:37.475" v="318"/>
          <ac:picMkLst>
            <pc:docMk/>
            <pc:sldMk cId="3898843504" sldId="258"/>
            <ac:picMk id="5" creationId="{4773CB22-89CB-290D-C7B9-46F6BAF75B04}"/>
          </ac:picMkLst>
        </pc:picChg>
        <pc:picChg chg="add del mod">
          <ac:chgData name="Emily Hopkins (2406128)" userId="S::2406128@student.uwtsd.ac.uk::d5fc34cc-d6fd-4c1f-90ce-aaa445ee88bf" providerId="AD" clId="Web-{3878EF72-C636-F032-FCC4-73B54629BFE1}" dt="2025-05-04T10:59:36.241" v="317"/>
          <ac:picMkLst>
            <pc:docMk/>
            <pc:sldMk cId="3898843504" sldId="258"/>
            <ac:picMk id="6" creationId="{C1B4AB8D-007F-A1A1-66EE-856385767783}"/>
          </ac:picMkLst>
        </pc:picChg>
        <pc:picChg chg="add mod">
          <ac:chgData name="Emily Hopkins (2406128)" userId="S::2406128@student.uwtsd.ac.uk::d5fc34cc-d6fd-4c1f-90ce-aaa445ee88bf" providerId="AD" clId="Web-{3878EF72-C636-F032-FCC4-73B54629BFE1}" dt="2025-05-05T11:00:48.206" v="385" actId="1076"/>
          <ac:picMkLst>
            <pc:docMk/>
            <pc:sldMk cId="3898843504" sldId="258"/>
            <ac:picMk id="7" creationId="{7A853C54-92D9-0159-E6DA-A4DEF495337B}"/>
          </ac:picMkLst>
        </pc:picChg>
        <pc:picChg chg="add del mod">
          <ac:chgData name="Emily Hopkins (2406128)" userId="S::2406128@student.uwtsd.ac.uk::d5fc34cc-d6fd-4c1f-90ce-aaa445ee88bf" providerId="AD" clId="Web-{3878EF72-C636-F032-FCC4-73B54629BFE1}" dt="2025-05-04T11:00:44.883" v="327"/>
          <ac:picMkLst>
            <pc:docMk/>
            <pc:sldMk cId="3898843504" sldId="258"/>
            <ac:picMk id="8" creationId="{85DF59E1-4CB4-9B1C-DBFF-DB072840A492}"/>
          </ac:picMkLst>
        </pc:picChg>
        <pc:cxnChg chg="add">
          <ac:chgData name="Emily Hopkins (2406128)" userId="S::2406128@student.uwtsd.ac.uk::d5fc34cc-d6fd-4c1f-90ce-aaa445ee88bf" providerId="AD" clId="Web-{3878EF72-C636-F032-FCC4-73B54629BFE1}" dt="2025-05-04T10:32:56.058" v="123"/>
          <ac:cxnSpMkLst>
            <pc:docMk/>
            <pc:sldMk cId="3898843504" sldId="258"/>
            <ac:cxnSpMk id="11" creationId="{D2E57F3D-33BE-4306-87E6-245763719516}"/>
          </ac:cxnSpMkLst>
        </pc:cxnChg>
      </pc:sldChg>
      <pc:sldChg chg="addSp delSp modSp add replId">
        <pc:chgData name="Emily Hopkins (2406128)" userId="S::2406128@student.uwtsd.ac.uk::d5fc34cc-d6fd-4c1f-90ce-aaa445ee88bf" providerId="AD" clId="Web-{3878EF72-C636-F032-FCC4-73B54629BFE1}" dt="2025-05-04T11:07:23.257" v="383" actId="20577"/>
        <pc:sldMkLst>
          <pc:docMk/>
          <pc:sldMk cId="1872985615" sldId="259"/>
        </pc:sldMkLst>
        <pc:spChg chg="mod">
          <ac:chgData name="Emily Hopkins (2406128)" userId="S::2406128@student.uwtsd.ac.uk::d5fc34cc-d6fd-4c1f-90ce-aaa445ee88bf" providerId="AD" clId="Web-{3878EF72-C636-F032-FCC4-73B54629BFE1}" dt="2025-05-04T11:07:23.257" v="383" actId="20577"/>
          <ac:spMkLst>
            <pc:docMk/>
            <pc:sldMk cId="1872985615" sldId="259"/>
            <ac:spMk id="3" creationId="{E53ECC86-83B0-C133-8DC6-F40A406FDCAC}"/>
          </ac:spMkLst>
        </pc:spChg>
        <pc:spChg chg="add del">
          <ac:chgData name="Emily Hopkins (2406128)" userId="S::2406128@student.uwtsd.ac.uk::d5fc34cc-d6fd-4c1f-90ce-aaa445ee88bf" providerId="AD" clId="Web-{3878EF72-C636-F032-FCC4-73B54629BFE1}" dt="2025-05-04T10:51:14.108" v="216"/>
          <ac:spMkLst>
            <pc:docMk/>
            <pc:sldMk cId="1872985615" sldId="259"/>
            <ac:spMk id="5" creationId="{FC1CE0B6-E6AC-2461-2709-1B3D77955273}"/>
          </ac:spMkLst>
        </pc:spChg>
        <pc:spChg chg="add mod">
          <ac:chgData name="Emily Hopkins (2406128)" userId="S::2406128@student.uwtsd.ac.uk::d5fc34cc-d6fd-4c1f-90ce-aaa445ee88bf" providerId="AD" clId="Web-{3878EF72-C636-F032-FCC4-73B54629BFE1}" dt="2025-05-04T11:07:08.319" v="382" actId="20577"/>
          <ac:spMkLst>
            <pc:docMk/>
            <pc:sldMk cId="1872985615" sldId="259"/>
            <ac:spMk id="6" creationId="{5E61B2E2-4D6E-A2F7-170C-F19FD7F11AA0}"/>
          </ac:spMkLst>
        </pc:spChg>
        <pc:picChg chg="del">
          <ac:chgData name="Emily Hopkins (2406128)" userId="S::2406128@student.uwtsd.ac.uk::d5fc34cc-d6fd-4c1f-90ce-aaa445ee88bf" providerId="AD" clId="Web-{3878EF72-C636-F032-FCC4-73B54629BFE1}" dt="2025-05-04T10:50:27.420" v="214"/>
          <ac:picMkLst>
            <pc:docMk/>
            <pc:sldMk cId="1872985615" sldId="259"/>
            <ac:picMk id="4" creationId="{8B5557EA-5020-F064-2FBB-357B54CD51B8}"/>
          </ac:picMkLst>
        </pc:picChg>
        <pc:picChg chg="add mod">
          <ac:chgData name="Emily Hopkins (2406128)" userId="S::2406128@student.uwtsd.ac.uk::d5fc34cc-d6fd-4c1f-90ce-aaa445ee88bf" providerId="AD" clId="Web-{3878EF72-C636-F032-FCC4-73B54629BFE1}" dt="2025-05-04T11:01:22.072" v="333" actId="1076"/>
          <ac:picMkLst>
            <pc:docMk/>
            <pc:sldMk cId="1872985615" sldId="259"/>
            <ac:picMk id="7" creationId="{85DF59E1-4CB4-9B1C-DBFF-DB072840A492}"/>
          </ac:picMkLst>
        </pc:picChg>
        <pc:picChg chg="add mod">
          <ac:chgData name="Emily Hopkins (2406128)" userId="S::2406128@student.uwtsd.ac.uk::d5fc34cc-d6fd-4c1f-90ce-aaa445ee88bf" providerId="AD" clId="Web-{3878EF72-C636-F032-FCC4-73B54629BFE1}" dt="2025-05-04T11:01:16.681" v="332" actId="1076"/>
          <ac:picMkLst>
            <pc:docMk/>
            <pc:sldMk cId="1872985615" sldId="259"/>
            <ac:picMk id="10" creationId="{2CDF7466-F4E7-58AB-2081-78ADD3C85BD8}"/>
          </ac:picMkLst>
        </pc:picChg>
      </pc:sldChg>
    </pc:docChg>
  </pc:docChgLst>
  <pc:docChgLst>
    <pc:chgData name="Emily Hopkins (2406128)" userId="S::2406128@student.uwtsd.ac.uk::d5fc34cc-d6fd-4c1f-90ce-aaa445ee88bf" providerId="AD" clId="Web-{999CE009-439A-1521-461A-1B0E57779069}"/>
    <pc:docChg chg="addSld modSld">
      <pc:chgData name="Emily Hopkins (2406128)" userId="S::2406128@student.uwtsd.ac.uk::d5fc34cc-d6fd-4c1f-90ce-aaa445ee88bf" providerId="AD" clId="Web-{999CE009-439A-1521-461A-1B0E57779069}" dt="2025-05-13T21:10:00.347" v="393"/>
      <pc:docMkLst>
        <pc:docMk/>
      </pc:docMkLst>
      <pc:sldChg chg="modSp">
        <pc:chgData name="Emily Hopkins (2406128)" userId="S::2406128@student.uwtsd.ac.uk::d5fc34cc-d6fd-4c1f-90ce-aaa445ee88bf" providerId="AD" clId="Web-{999CE009-439A-1521-461A-1B0E57779069}" dt="2025-05-10T20:35:25.095" v="1" actId="1076"/>
        <pc:sldMkLst>
          <pc:docMk/>
          <pc:sldMk cId="555970937" sldId="262"/>
        </pc:sldMkLst>
        <pc:picChg chg="mod">
          <ac:chgData name="Emily Hopkins (2406128)" userId="S::2406128@student.uwtsd.ac.uk::d5fc34cc-d6fd-4c1f-90ce-aaa445ee88bf" providerId="AD" clId="Web-{999CE009-439A-1521-461A-1B0E57779069}" dt="2025-05-10T20:35:25.095" v="1" actId="1076"/>
          <ac:picMkLst>
            <pc:docMk/>
            <pc:sldMk cId="555970937" sldId="262"/>
            <ac:picMk id="8" creationId="{6A8E6B1B-4ECE-DEFF-FE6D-301C186BF806}"/>
          </ac:picMkLst>
        </pc:picChg>
      </pc:sldChg>
      <pc:sldChg chg="addSp modSp mod setBg">
        <pc:chgData name="Emily Hopkins (2406128)" userId="S::2406128@student.uwtsd.ac.uk::d5fc34cc-d6fd-4c1f-90ce-aaa445ee88bf" providerId="AD" clId="Web-{999CE009-439A-1521-461A-1B0E57779069}" dt="2025-05-11T13:59:52.909" v="41" actId="20577"/>
        <pc:sldMkLst>
          <pc:docMk/>
          <pc:sldMk cId="4203805023" sldId="265"/>
        </pc:sldMkLst>
        <pc:spChg chg="mod">
          <ac:chgData name="Emily Hopkins (2406128)" userId="S::2406128@student.uwtsd.ac.uk::d5fc34cc-d6fd-4c1f-90ce-aaa445ee88bf" providerId="AD" clId="Web-{999CE009-439A-1521-461A-1B0E57779069}" dt="2025-05-11T13:53:21.211" v="12"/>
          <ac:spMkLst>
            <pc:docMk/>
            <pc:sldMk cId="4203805023" sldId="265"/>
            <ac:spMk id="2" creationId="{9F878E4F-CF4B-6AD1-6413-7D9ABF994F33}"/>
          </ac:spMkLst>
        </pc:spChg>
        <pc:spChg chg="mod">
          <ac:chgData name="Emily Hopkins (2406128)" userId="S::2406128@student.uwtsd.ac.uk::d5fc34cc-d6fd-4c1f-90ce-aaa445ee88bf" providerId="AD" clId="Web-{999CE009-439A-1521-461A-1B0E57779069}" dt="2025-05-11T13:59:52.909" v="41" actId="20577"/>
          <ac:spMkLst>
            <pc:docMk/>
            <pc:sldMk cId="4203805023" sldId="265"/>
            <ac:spMk id="3" creationId="{C8F303AC-E81B-6939-8690-52BE53F59F60}"/>
          </ac:spMkLst>
        </pc:spChg>
        <pc:spChg chg="add">
          <ac:chgData name="Emily Hopkins (2406128)" userId="S::2406128@student.uwtsd.ac.uk::d5fc34cc-d6fd-4c1f-90ce-aaa445ee88bf" providerId="AD" clId="Web-{999CE009-439A-1521-461A-1B0E57779069}" dt="2025-05-11T13:53:21.211" v="12"/>
          <ac:spMkLst>
            <pc:docMk/>
            <pc:sldMk cId="4203805023" sldId="265"/>
            <ac:spMk id="10" creationId="{E49D7415-2F11-44C2-B6AA-13A25B6814B9}"/>
          </ac:spMkLst>
        </pc:spChg>
        <pc:picChg chg="add">
          <ac:chgData name="Emily Hopkins (2406128)" userId="S::2406128@student.uwtsd.ac.uk::d5fc34cc-d6fd-4c1f-90ce-aaa445ee88bf" providerId="AD" clId="Web-{999CE009-439A-1521-461A-1B0E57779069}" dt="2025-05-11T13:53:21.211" v="12"/>
          <ac:picMkLst>
            <pc:docMk/>
            <pc:sldMk cId="4203805023" sldId="265"/>
            <ac:picMk id="7" creationId="{D683D2F6-5F21-094A-635F-07898E60B091}"/>
          </ac:picMkLst>
        </pc:picChg>
        <pc:cxnChg chg="add">
          <ac:chgData name="Emily Hopkins (2406128)" userId="S::2406128@student.uwtsd.ac.uk::d5fc34cc-d6fd-4c1f-90ce-aaa445ee88bf" providerId="AD" clId="Web-{999CE009-439A-1521-461A-1B0E57779069}" dt="2025-05-11T13:53:21.211" v="12"/>
          <ac:cxnSpMkLst>
            <pc:docMk/>
            <pc:sldMk cId="4203805023" sldId="265"/>
            <ac:cxnSpMk id="12" creationId="{8E813B4C-6731-0B72-5252-A79AB0E20B58}"/>
          </ac:cxnSpMkLst>
        </pc:cxnChg>
        <pc:cxnChg chg="add">
          <ac:chgData name="Emily Hopkins (2406128)" userId="S::2406128@student.uwtsd.ac.uk::d5fc34cc-d6fd-4c1f-90ce-aaa445ee88bf" providerId="AD" clId="Web-{999CE009-439A-1521-461A-1B0E57779069}" dt="2025-05-11T13:53:21.211" v="12"/>
          <ac:cxnSpMkLst>
            <pc:docMk/>
            <pc:sldMk cId="4203805023" sldId="265"/>
            <ac:cxnSpMk id="14" creationId="{6E0E8146-6E65-2E6C-0C86-547E3C925406}"/>
          </ac:cxnSpMkLst>
        </pc:cxnChg>
      </pc:sldChg>
      <pc:sldChg chg="modSp new">
        <pc:chgData name="Emily Hopkins (2406128)" userId="S::2406128@student.uwtsd.ac.uk::d5fc34cc-d6fd-4c1f-90ce-aaa445ee88bf" providerId="AD" clId="Web-{999CE009-439A-1521-461A-1B0E57779069}" dt="2025-05-11T14:04:11.598" v="87" actId="20577"/>
        <pc:sldMkLst>
          <pc:docMk/>
          <pc:sldMk cId="981855443" sldId="266"/>
        </pc:sldMkLst>
        <pc:spChg chg="mod">
          <ac:chgData name="Emily Hopkins (2406128)" userId="S::2406128@student.uwtsd.ac.uk::d5fc34cc-d6fd-4c1f-90ce-aaa445ee88bf" providerId="AD" clId="Web-{999CE009-439A-1521-461A-1B0E57779069}" dt="2025-05-11T13:58:01.105" v="34" actId="20577"/>
          <ac:spMkLst>
            <pc:docMk/>
            <pc:sldMk cId="981855443" sldId="266"/>
            <ac:spMk id="2" creationId="{427109CD-6ECB-0AB9-9A0D-53E397E54FE8}"/>
          </ac:spMkLst>
        </pc:spChg>
        <pc:spChg chg="mod">
          <ac:chgData name="Emily Hopkins (2406128)" userId="S::2406128@student.uwtsd.ac.uk::d5fc34cc-d6fd-4c1f-90ce-aaa445ee88bf" providerId="AD" clId="Web-{999CE009-439A-1521-461A-1B0E57779069}" dt="2025-05-11T14:04:11.598" v="87" actId="20577"/>
          <ac:spMkLst>
            <pc:docMk/>
            <pc:sldMk cId="981855443" sldId="266"/>
            <ac:spMk id="3" creationId="{00D63540-0984-1EBF-EC6F-FF510B59E1C3}"/>
          </ac:spMkLst>
        </pc:spChg>
      </pc:sldChg>
      <pc:sldChg chg="addSp delSp modSp new mod setBg">
        <pc:chgData name="Emily Hopkins (2406128)" userId="S::2406128@student.uwtsd.ac.uk::d5fc34cc-d6fd-4c1f-90ce-aaa445ee88bf" providerId="AD" clId="Web-{999CE009-439A-1521-461A-1B0E57779069}" dt="2025-05-13T20:42:46.571" v="266"/>
        <pc:sldMkLst>
          <pc:docMk/>
          <pc:sldMk cId="1342285363" sldId="267"/>
        </pc:sldMkLst>
        <pc:spChg chg="mod">
          <ac:chgData name="Emily Hopkins (2406128)" userId="S::2406128@student.uwtsd.ac.uk::d5fc34cc-d6fd-4c1f-90ce-aaa445ee88bf" providerId="AD" clId="Web-{999CE009-439A-1521-461A-1B0E57779069}" dt="2025-05-13T20:42:46.571" v="266"/>
          <ac:spMkLst>
            <pc:docMk/>
            <pc:sldMk cId="1342285363" sldId="267"/>
            <ac:spMk id="2" creationId="{AB912E89-97E6-7773-DCE8-E3FEB7D5AD88}"/>
          </ac:spMkLst>
        </pc:spChg>
        <pc:spChg chg="del mod">
          <ac:chgData name="Emily Hopkins (2406128)" userId="S::2406128@student.uwtsd.ac.uk::d5fc34cc-d6fd-4c1f-90ce-aaa445ee88bf" providerId="AD" clId="Web-{999CE009-439A-1521-461A-1B0E57779069}" dt="2025-05-13T20:42:46.571" v="266"/>
          <ac:spMkLst>
            <pc:docMk/>
            <pc:sldMk cId="1342285363" sldId="267"/>
            <ac:spMk id="3" creationId="{5555F8AC-247D-0DBE-17CB-6E99AEFDDA7B}"/>
          </ac:spMkLst>
        </pc:spChg>
        <pc:spChg chg="add">
          <ac:chgData name="Emily Hopkins (2406128)" userId="S::2406128@student.uwtsd.ac.uk::d5fc34cc-d6fd-4c1f-90ce-aaa445ee88bf" providerId="AD" clId="Web-{999CE009-439A-1521-461A-1B0E57779069}" dt="2025-05-13T20:42:46.571" v="266"/>
          <ac:spMkLst>
            <pc:docMk/>
            <pc:sldMk cId="1342285363" sldId="267"/>
            <ac:spMk id="9" creationId="{F68B2C62-7648-4430-90D5-AE0F252AF113}"/>
          </ac:spMkLst>
        </pc:spChg>
        <pc:graphicFrameChg chg="add">
          <ac:chgData name="Emily Hopkins (2406128)" userId="S::2406128@student.uwtsd.ac.uk::d5fc34cc-d6fd-4c1f-90ce-aaa445ee88bf" providerId="AD" clId="Web-{999CE009-439A-1521-461A-1B0E57779069}" dt="2025-05-13T20:42:46.571" v="266"/>
          <ac:graphicFrameMkLst>
            <pc:docMk/>
            <pc:sldMk cId="1342285363" sldId="267"/>
            <ac:graphicFrameMk id="5" creationId="{A1B46F5B-5807-BEA4-DC5A-E4326B5C7D41}"/>
          </ac:graphicFrameMkLst>
        </pc:graphicFrameChg>
        <pc:cxnChg chg="add">
          <ac:chgData name="Emily Hopkins (2406128)" userId="S::2406128@student.uwtsd.ac.uk::d5fc34cc-d6fd-4c1f-90ce-aaa445ee88bf" providerId="AD" clId="Web-{999CE009-439A-1521-461A-1B0E57779069}" dt="2025-05-13T20:42:46.571" v="266"/>
          <ac:cxnSpMkLst>
            <pc:docMk/>
            <pc:sldMk cId="1342285363" sldId="267"/>
            <ac:cxnSpMk id="11" creationId="{B75B4F83-6FDB-4998-8E11-31CE6E7040B7}"/>
          </ac:cxnSpMkLst>
        </pc:cxnChg>
        <pc:cxnChg chg="add">
          <ac:chgData name="Emily Hopkins (2406128)" userId="S::2406128@student.uwtsd.ac.uk::d5fc34cc-d6fd-4c1f-90ce-aaa445ee88bf" providerId="AD" clId="Web-{999CE009-439A-1521-461A-1B0E57779069}" dt="2025-05-13T20:42:46.571" v="266"/>
          <ac:cxnSpMkLst>
            <pc:docMk/>
            <pc:sldMk cId="1342285363" sldId="267"/>
            <ac:cxnSpMk id="13" creationId="{B0794B99-5B9D-4B94-9505-1EDED76CD61F}"/>
          </ac:cxnSpMkLst>
        </pc:cxnChg>
      </pc:sldChg>
      <pc:sldChg chg="addSp delSp modSp new mod setBg">
        <pc:chgData name="Emily Hopkins (2406128)" userId="S::2406128@student.uwtsd.ac.uk::d5fc34cc-d6fd-4c1f-90ce-aaa445ee88bf" providerId="AD" clId="Web-{999CE009-439A-1521-461A-1B0E57779069}" dt="2025-05-13T20:43:00.353" v="267"/>
        <pc:sldMkLst>
          <pc:docMk/>
          <pc:sldMk cId="1621832760" sldId="268"/>
        </pc:sldMkLst>
        <pc:spChg chg="mod">
          <ac:chgData name="Emily Hopkins (2406128)" userId="S::2406128@student.uwtsd.ac.uk::d5fc34cc-d6fd-4c1f-90ce-aaa445ee88bf" providerId="AD" clId="Web-{999CE009-439A-1521-461A-1B0E57779069}" dt="2025-05-13T20:43:00.353" v="267"/>
          <ac:spMkLst>
            <pc:docMk/>
            <pc:sldMk cId="1621832760" sldId="268"/>
            <ac:spMk id="2" creationId="{D4EF8526-0FFF-8CB3-E21E-520995791DDB}"/>
          </ac:spMkLst>
        </pc:spChg>
        <pc:spChg chg="del mod">
          <ac:chgData name="Emily Hopkins (2406128)" userId="S::2406128@student.uwtsd.ac.uk::d5fc34cc-d6fd-4c1f-90ce-aaa445ee88bf" providerId="AD" clId="Web-{999CE009-439A-1521-461A-1B0E57779069}" dt="2025-05-13T20:43:00.353" v="267"/>
          <ac:spMkLst>
            <pc:docMk/>
            <pc:sldMk cId="1621832760" sldId="268"/>
            <ac:spMk id="3" creationId="{E85EA33D-197C-E5F8-8BCF-A12818104919}"/>
          </ac:spMkLst>
        </pc:spChg>
        <pc:spChg chg="add">
          <ac:chgData name="Emily Hopkins (2406128)" userId="S::2406128@student.uwtsd.ac.uk::d5fc34cc-d6fd-4c1f-90ce-aaa445ee88bf" providerId="AD" clId="Web-{999CE009-439A-1521-461A-1B0E57779069}" dt="2025-05-13T20:43:00.353" v="267"/>
          <ac:spMkLst>
            <pc:docMk/>
            <pc:sldMk cId="1621832760" sldId="268"/>
            <ac:spMk id="9" creationId="{F68B2C62-7648-4430-90D5-AE0F252AF113}"/>
          </ac:spMkLst>
        </pc:spChg>
        <pc:graphicFrameChg chg="add">
          <ac:chgData name="Emily Hopkins (2406128)" userId="S::2406128@student.uwtsd.ac.uk::d5fc34cc-d6fd-4c1f-90ce-aaa445ee88bf" providerId="AD" clId="Web-{999CE009-439A-1521-461A-1B0E57779069}" dt="2025-05-13T20:43:00.353" v="267"/>
          <ac:graphicFrameMkLst>
            <pc:docMk/>
            <pc:sldMk cId="1621832760" sldId="268"/>
            <ac:graphicFrameMk id="5" creationId="{BBCF3BD3-63B7-48DC-4BE8-DBF45F6C9DCB}"/>
          </ac:graphicFrameMkLst>
        </pc:graphicFrameChg>
        <pc:cxnChg chg="add">
          <ac:chgData name="Emily Hopkins (2406128)" userId="S::2406128@student.uwtsd.ac.uk::d5fc34cc-d6fd-4c1f-90ce-aaa445ee88bf" providerId="AD" clId="Web-{999CE009-439A-1521-461A-1B0E57779069}" dt="2025-05-13T20:43:00.353" v="267"/>
          <ac:cxnSpMkLst>
            <pc:docMk/>
            <pc:sldMk cId="1621832760" sldId="268"/>
            <ac:cxnSpMk id="11" creationId="{B75B4F83-6FDB-4998-8E11-31CE6E7040B7}"/>
          </ac:cxnSpMkLst>
        </pc:cxnChg>
        <pc:cxnChg chg="add">
          <ac:chgData name="Emily Hopkins (2406128)" userId="S::2406128@student.uwtsd.ac.uk::d5fc34cc-d6fd-4c1f-90ce-aaa445ee88bf" providerId="AD" clId="Web-{999CE009-439A-1521-461A-1B0E57779069}" dt="2025-05-13T20:43:00.353" v="267"/>
          <ac:cxnSpMkLst>
            <pc:docMk/>
            <pc:sldMk cId="1621832760" sldId="268"/>
            <ac:cxnSpMk id="13" creationId="{B0794B99-5B9D-4B94-9505-1EDED76CD61F}"/>
          </ac:cxnSpMkLst>
        </pc:cxnChg>
      </pc:sldChg>
      <pc:sldChg chg="addSp delSp modSp new mod setBg setClrOvrMap">
        <pc:chgData name="Emily Hopkins (2406128)" userId="S::2406128@student.uwtsd.ac.uk::d5fc34cc-d6fd-4c1f-90ce-aaa445ee88bf" providerId="AD" clId="Web-{999CE009-439A-1521-461A-1B0E57779069}" dt="2025-05-13T20:29:58.661" v="238"/>
        <pc:sldMkLst>
          <pc:docMk/>
          <pc:sldMk cId="1800013271" sldId="269"/>
        </pc:sldMkLst>
        <pc:spChg chg="mod">
          <ac:chgData name="Emily Hopkins (2406128)" userId="S::2406128@student.uwtsd.ac.uk::d5fc34cc-d6fd-4c1f-90ce-aaa445ee88bf" providerId="AD" clId="Web-{999CE009-439A-1521-461A-1B0E57779069}" dt="2025-05-13T20:28:17.643" v="228"/>
          <ac:spMkLst>
            <pc:docMk/>
            <pc:sldMk cId="1800013271" sldId="269"/>
            <ac:spMk id="2" creationId="{209DDD20-C3BD-4D68-BD47-375E577A351B}"/>
          </ac:spMkLst>
        </pc:spChg>
        <pc:spChg chg="del">
          <ac:chgData name="Emily Hopkins (2406128)" userId="S::2406128@student.uwtsd.ac.uk::d5fc34cc-d6fd-4c1f-90ce-aaa445ee88bf" providerId="AD" clId="Web-{999CE009-439A-1521-461A-1B0E57779069}" dt="2025-05-13T20:20:23.756" v="209"/>
          <ac:spMkLst>
            <pc:docMk/>
            <pc:sldMk cId="1800013271" sldId="269"/>
            <ac:spMk id="3" creationId="{CAF4CB39-AEC9-C6A3-BA67-6846B0EAAE8A}"/>
          </ac:spMkLst>
        </pc:spChg>
        <pc:spChg chg="add del mod">
          <ac:chgData name="Emily Hopkins (2406128)" userId="S::2406128@student.uwtsd.ac.uk::d5fc34cc-d6fd-4c1f-90ce-aaa445ee88bf" providerId="AD" clId="Web-{999CE009-439A-1521-461A-1B0E57779069}" dt="2025-05-13T20:21:20.351" v="217"/>
          <ac:spMkLst>
            <pc:docMk/>
            <pc:sldMk cId="1800013271" sldId="269"/>
            <ac:spMk id="6" creationId="{6D04A5B7-FDB9-63A4-CFC5-2B10B557CAB7}"/>
          </ac:spMkLst>
        </pc:spChg>
        <pc:spChg chg="add del">
          <ac:chgData name="Emily Hopkins (2406128)" userId="S::2406128@student.uwtsd.ac.uk::d5fc34cc-d6fd-4c1f-90ce-aaa445ee88bf" providerId="AD" clId="Web-{999CE009-439A-1521-461A-1B0E57779069}" dt="2025-05-13T20:29:58.661" v="238"/>
          <ac:spMkLst>
            <pc:docMk/>
            <pc:sldMk cId="1800013271" sldId="269"/>
            <ac:spMk id="10" creationId="{1FFEF293-80B4-E730-0C76-637055A83B36}"/>
          </ac:spMkLst>
        </pc:spChg>
        <pc:spChg chg="add del">
          <ac:chgData name="Emily Hopkins (2406128)" userId="S::2406128@student.uwtsd.ac.uk::d5fc34cc-d6fd-4c1f-90ce-aaa445ee88bf" providerId="AD" clId="Web-{999CE009-439A-1521-461A-1B0E57779069}" dt="2025-05-13T20:21:24.617" v="218"/>
          <ac:spMkLst>
            <pc:docMk/>
            <pc:sldMk cId="1800013271" sldId="269"/>
            <ac:spMk id="13" creationId="{33E93247-6229-44AB-A550-739E971E690B}"/>
          </ac:spMkLst>
        </pc:spChg>
        <pc:spChg chg="add del">
          <ac:chgData name="Emily Hopkins (2406128)" userId="S::2406128@student.uwtsd.ac.uk::d5fc34cc-d6fd-4c1f-90ce-aaa445ee88bf" providerId="AD" clId="Web-{999CE009-439A-1521-461A-1B0E57779069}" dt="2025-05-13T20:21:24.617" v="218"/>
          <ac:spMkLst>
            <pc:docMk/>
            <pc:sldMk cId="1800013271" sldId="269"/>
            <ac:spMk id="15" creationId="{A5D67320-FCFD-4931-AAF7-C6C853329C7F}"/>
          </ac:spMkLst>
        </pc:spChg>
        <pc:spChg chg="add del">
          <ac:chgData name="Emily Hopkins (2406128)" userId="S::2406128@student.uwtsd.ac.uk::d5fc34cc-d6fd-4c1f-90ce-aaa445ee88bf" providerId="AD" clId="Web-{999CE009-439A-1521-461A-1B0E57779069}" dt="2025-05-13T20:27:42.486" v="224"/>
          <ac:spMkLst>
            <pc:docMk/>
            <pc:sldMk cId="1800013271" sldId="269"/>
            <ac:spMk id="26" creationId="{33E93247-6229-44AB-A550-739E971E690B}"/>
          </ac:spMkLst>
        </pc:spChg>
        <pc:spChg chg="add del">
          <ac:chgData name="Emily Hopkins (2406128)" userId="S::2406128@student.uwtsd.ac.uk::d5fc34cc-d6fd-4c1f-90ce-aaa445ee88bf" providerId="AD" clId="Web-{999CE009-439A-1521-461A-1B0E57779069}" dt="2025-05-13T20:27:42.486" v="223"/>
          <ac:spMkLst>
            <pc:docMk/>
            <pc:sldMk cId="1800013271" sldId="269"/>
            <ac:spMk id="34" creationId="{65C82A95-479C-A683-9DF7-4A8C61EE9087}"/>
          </ac:spMkLst>
        </pc:spChg>
        <pc:spChg chg="add del">
          <ac:chgData name="Emily Hopkins (2406128)" userId="S::2406128@student.uwtsd.ac.uk::d5fc34cc-d6fd-4c1f-90ce-aaa445ee88bf" providerId="AD" clId="Web-{999CE009-439A-1521-461A-1B0E57779069}" dt="2025-05-13T20:27:42.486" v="223"/>
          <ac:spMkLst>
            <pc:docMk/>
            <pc:sldMk cId="1800013271" sldId="269"/>
            <ac:spMk id="37" creationId="{C3D0AD61-C4EE-4A0B-8733-BAE046F63A90}"/>
          </ac:spMkLst>
        </pc:spChg>
        <pc:spChg chg="add del">
          <ac:chgData name="Emily Hopkins (2406128)" userId="S::2406128@student.uwtsd.ac.uk::d5fc34cc-d6fd-4c1f-90ce-aaa445ee88bf" providerId="AD" clId="Web-{999CE009-439A-1521-461A-1B0E57779069}" dt="2025-05-13T20:28:17.643" v="229"/>
          <ac:spMkLst>
            <pc:docMk/>
            <pc:sldMk cId="1800013271" sldId="269"/>
            <ac:spMk id="43" creationId="{E53615EE-C559-4E03-999B-5477F1626FE5}"/>
          </ac:spMkLst>
        </pc:spChg>
        <pc:spChg chg="add mod">
          <ac:chgData name="Emily Hopkins (2406128)" userId="S::2406128@student.uwtsd.ac.uk::d5fc34cc-d6fd-4c1f-90ce-aaa445ee88bf" providerId="AD" clId="Web-{999CE009-439A-1521-461A-1B0E57779069}" dt="2025-05-13T20:29:10.707" v="236" actId="20577"/>
          <ac:spMkLst>
            <pc:docMk/>
            <pc:sldMk cId="1800013271" sldId="269"/>
            <ac:spMk id="45" creationId="{ADAD3E2B-1131-71D7-5D13-FF7A6950B5D2}"/>
          </ac:spMkLst>
        </pc:spChg>
        <pc:spChg chg="add del">
          <ac:chgData name="Emily Hopkins (2406128)" userId="S::2406128@student.uwtsd.ac.uk::d5fc34cc-d6fd-4c1f-90ce-aaa445ee88bf" providerId="AD" clId="Web-{999CE009-439A-1521-461A-1B0E57779069}" dt="2025-05-13T20:28:17.643" v="228"/>
          <ac:spMkLst>
            <pc:docMk/>
            <pc:sldMk cId="1800013271" sldId="269"/>
            <ac:spMk id="50" creationId="{C3D0AD61-C4EE-4A0B-8733-BAE046F63A90}"/>
          </ac:spMkLst>
        </pc:spChg>
        <pc:spChg chg="add">
          <ac:chgData name="Emily Hopkins (2406128)" userId="S::2406128@student.uwtsd.ac.uk::d5fc34cc-d6fd-4c1f-90ce-aaa445ee88bf" providerId="AD" clId="Web-{999CE009-439A-1521-461A-1B0E57779069}" dt="2025-05-13T20:28:17.643" v="229"/>
          <ac:spMkLst>
            <pc:docMk/>
            <pc:sldMk cId="1800013271" sldId="269"/>
            <ac:spMk id="56" creationId="{E53615EE-C559-4E03-999B-5477F1626FE5}"/>
          </ac:spMkLst>
        </pc:spChg>
        <pc:picChg chg="add del mod ord">
          <ac:chgData name="Emily Hopkins (2406128)" userId="S::2406128@student.uwtsd.ac.uk::d5fc34cc-d6fd-4c1f-90ce-aaa445ee88bf" providerId="AD" clId="Web-{999CE009-439A-1521-461A-1B0E57779069}" dt="2025-05-13T20:20:55.226" v="216"/>
          <ac:picMkLst>
            <pc:docMk/>
            <pc:sldMk cId="1800013271" sldId="269"/>
            <ac:picMk id="4" creationId="{DC8D6922-21FD-A587-1D75-1A0BB710B967}"/>
          </ac:picMkLst>
        </pc:picChg>
        <pc:picChg chg="add mod ord">
          <ac:chgData name="Emily Hopkins (2406128)" userId="S::2406128@student.uwtsd.ac.uk::d5fc34cc-d6fd-4c1f-90ce-aaa445ee88bf" providerId="AD" clId="Web-{999CE009-439A-1521-461A-1B0E57779069}" dt="2025-05-13T20:28:17.643" v="229"/>
          <ac:picMkLst>
            <pc:docMk/>
            <pc:sldMk cId="1800013271" sldId="269"/>
            <ac:picMk id="7" creationId="{A0272E53-CFF5-DB52-A153-6D36D30299F1}"/>
          </ac:picMkLst>
        </pc:picChg>
        <pc:picChg chg="add mod">
          <ac:chgData name="Emily Hopkins (2406128)" userId="S::2406128@student.uwtsd.ac.uk::d5fc34cc-d6fd-4c1f-90ce-aaa445ee88bf" providerId="AD" clId="Web-{999CE009-439A-1521-461A-1B0E57779069}" dt="2025-05-13T20:28:17.643" v="229"/>
          <ac:picMkLst>
            <pc:docMk/>
            <pc:sldMk cId="1800013271" sldId="269"/>
            <ac:picMk id="8" creationId="{2B437015-E043-F0CD-AA13-269902538110}"/>
          </ac:picMkLst>
        </pc:picChg>
        <pc:cxnChg chg="add del">
          <ac:chgData name="Emily Hopkins (2406128)" userId="S::2406128@student.uwtsd.ac.uk::d5fc34cc-d6fd-4c1f-90ce-aaa445ee88bf" providerId="AD" clId="Web-{999CE009-439A-1521-461A-1B0E57779069}" dt="2025-05-13T20:21:24.617" v="218"/>
          <ac:cxnSpMkLst>
            <pc:docMk/>
            <pc:sldMk cId="1800013271" sldId="269"/>
            <ac:cxnSpMk id="9" creationId="{F64F9B95-9045-48D2-B9F3-2927E98F54AA}"/>
          </ac:cxnSpMkLst>
        </pc:cxnChg>
        <pc:cxnChg chg="add">
          <ac:chgData name="Emily Hopkins (2406128)" userId="S::2406128@student.uwtsd.ac.uk::d5fc34cc-d6fd-4c1f-90ce-aaa445ee88bf" providerId="AD" clId="Web-{999CE009-439A-1521-461A-1B0E57779069}" dt="2025-05-13T20:20:37.272" v="213"/>
          <ac:cxnSpMkLst>
            <pc:docMk/>
            <pc:sldMk cId="1800013271" sldId="269"/>
            <ac:cxnSpMk id="11" creationId="{085AA86F-6A4D-4BCB-A045-D992CDC2959B}"/>
          </ac:cxnSpMkLst>
        </pc:cxnChg>
        <pc:cxnChg chg="add">
          <ac:chgData name="Emily Hopkins (2406128)" userId="S::2406128@student.uwtsd.ac.uk::d5fc34cc-d6fd-4c1f-90ce-aaa445ee88bf" providerId="AD" clId="Web-{999CE009-439A-1521-461A-1B0E57779069}" dt="2025-05-13T20:20:37.272" v="213"/>
          <ac:cxnSpMkLst>
            <pc:docMk/>
            <pc:sldMk cId="1800013271" sldId="269"/>
            <ac:cxnSpMk id="17" creationId="{EE2E603F-4A95-4FE8-BB06-211DFD75DBEF}"/>
          </ac:cxnSpMkLst>
        </pc:cxnChg>
        <pc:cxnChg chg="add del">
          <ac:chgData name="Emily Hopkins (2406128)" userId="S::2406128@student.uwtsd.ac.uk::d5fc34cc-d6fd-4c1f-90ce-aaa445ee88bf" providerId="AD" clId="Web-{999CE009-439A-1521-461A-1B0E57779069}" dt="2025-05-13T20:27:42.486" v="224"/>
          <ac:cxnSpMkLst>
            <pc:docMk/>
            <pc:sldMk cId="1800013271" sldId="269"/>
            <ac:cxnSpMk id="22" creationId="{F64F9B95-9045-48D2-B9F3-2927E98F54AA}"/>
          </ac:cxnSpMkLst>
        </pc:cxnChg>
        <pc:cxnChg chg="add del">
          <ac:chgData name="Emily Hopkins (2406128)" userId="S::2406128@student.uwtsd.ac.uk::d5fc34cc-d6fd-4c1f-90ce-aaa445ee88bf" providerId="AD" clId="Web-{999CE009-439A-1521-461A-1B0E57779069}" dt="2025-05-13T20:27:42.486" v="224"/>
          <ac:cxnSpMkLst>
            <pc:docMk/>
            <pc:sldMk cId="1800013271" sldId="269"/>
            <ac:cxnSpMk id="24" creationId="{085AA86F-6A4D-4BCB-A045-D992CDC2959B}"/>
          </ac:cxnSpMkLst>
        </pc:cxnChg>
        <pc:cxnChg chg="add">
          <ac:chgData name="Emily Hopkins (2406128)" userId="S::2406128@student.uwtsd.ac.uk::d5fc34cc-d6fd-4c1f-90ce-aaa445ee88bf" providerId="AD" clId="Web-{999CE009-439A-1521-461A-1B0E57779069}" dt="2025-05-13T20:21:24.617" v="218"/>
          <ac:cxnSpMkLst>
            <pc:docMk/>
            <pc:sldMk cId="1800013271" sldId="269"/>
            <ac:cxnSpMk id="28" creationId="{EE2E603F-4A95-4FE8-BB06-211DFD75DBEF}"/>
          </ac:cxnSpMkLst>
        </pc:cxnChg>
        <pc:cxnChg chg="add del">
          <ac:chgData name="Emily Hopkins (2406128)" userId="S::2406128@student.uwtsd.ac.uk::d5fc34cc-d6fd-4c1f-90ce-aaa445ee88bf" providerId="AD" clId="Web-{999CE009-439A-1521-461A-1B0E57779069}" dt="2025-05-13T20:27:42.486" v="224"/>
          <ac:cxnSpMkLst>
            <pc:docMk/>
            <pc:sldMk cId="1800013271" sldId="269"/>
            <ac:cxnSpMk id="30" creationId="{D7CC41EB-2D81-4303-9171-6401B388BA35}"/>
          </ac:cxnSpMkLst>
        </pc:cxnChg>
        <pc:cxnChg chg="add del">
          <ac:chgData name="Emily Hopkins (2406128)" userId="S::2406128@student.uwtsd.ac.uk::d5fc34cc-d6fd-4c1f-90ce-aaa445ee88bf" providerId="AD" clId="Web-{999CE009-439A-1521-461A-1B0E57779069}" dt="2025-05-13T20:27:42.486" v="223"/>
          <ac:cxnSpMkLst>
            <pc:docMk/>
            <pc:sldMk cId="1800013271" sldId="269"/>
            <ac:cxnSpMk id="41" creationId="{066B2F53-52E2-4B53-BAF3-FCB37CD9E331}"/>
          </ac:cxnSpMkLst>
        </pc:cxnChg>
        <pc:cxnChg chg="add del">
          <ac:chgData name="Emily Hopkins (2406128)" userId="S::2406128@student.uwtsd.ac.uk::d5fc34cc-d6fd-4c1f-90ce-aaa445ee88bf" providerId="AD" clId="Web-{999CE009-439A-1521-461A-1B0E57779069}" dt="2025-05-13T20:28:17.643" v="229"/>
          <ac:cxnSpMkLst>
            <pc:docMk/>
            <pc:sldMk cId="1800013271" sldId="269"/>
            <ac:cxnSpMk id="44" creationId="{799A8EBD-049C-48E6-97ED-C9102D78FC79}"/>
          </ac:cxnSpMkLst>
        </pc:cxnChg>
        <pc:cxnChg chg="add del">
          <ac:chgData name="Emily Hopkins (2406128)" userId="S::2406128@student.uwtsd.ac.uk::d5fc34cc-d6fd-4c1f-90ce-aaa445ee88bf" providerId="AD" clId="Web-{999CE009-439A-1521-461A-1B0E57779069}" dt="2025-05-13T20:28:17.643" v="228"/>
          <ac:cxnSpMkLst>
            <pc:docMk/>
            <pc:sldMk cId="1800013271" sldId="269"/>
            <ac:cxnSpMk id="52" creationId="{8916C3E3-8382-46AB-88B8-8CAE8FF28288}"/>
          </ac:cxnSpMkLst>
        </pc:cxnChg>
        <pc:cxnChg chg="add del">
          <ac:chgData name="Emily Hopkins (2406128)" userId="S::2406128@student.uwtsd.ac.uk::d5fc34cc-d6fd-4c1f-90ce-aaa445ee88bf" providerId="AD" clId="Web-{999CE009-439A-1521-461A-1B0E57779069}" dt="2025-05-13T20:28:17.643" v="228"/>
          <ac:cxnSpMkLst>
            <pc:docMk/>
            <pc:sldMk cId="1800013271" sldId="269"/>
            <ac:cxnSpMk id="54" creationId="{066B2F53-52E2-4B53-BAF3-FCB37CD9E331}"/>
          </ac:cxnSpMkLst>
        </pc:cxnChg>
        <pc:cxnChg chg="add">
          <ac:chgData name="Emily Hopkins (2406128)" userId="S::2406128@student.uwtsd.ac.uk::d5fc34cc-d6fd-4c1f-90ce-aaa445ee88bf" providerId="AD" clId="Web-{999CE009-439A-1521-461A-1B0E57779069}" dt="2025-05-13T20:28:17.643" v="229"/>
          <ac:cxnSpMkLst>
            <pc:docMk/>
            <pc:sldMk cId="1800013271" sldId="269"/>
            <ac:cxnSpMk id="57" creationId="{799A8EBD-049C-48E6-97ED-C9102D78FC79}"/>
          </ac:cxnSpMkLst>
        </pc:cxnChg>
      </pc:sldChg>
      <pc:sldChg chg="addSp delSp modSp new mod setBg">
        <pc:chgData name="Emily Hopkins (2406128)" userId="S::2406128@student.uwtsd.ac.uk::d5fc34cc-d6fd-4c1f-90ce-aaa445ee88bf" providerId="AD" clId="Web-{999CE009-439A-1521-461A-1B0E57779069}" dt="2025-05-13T20:59:48.519" v="330" actId="1076"/>
        <pc:sldMkLst>
          <pc:docMk/>
          <pc:sldMk cId="1882564829" sldId="270"/>
        </pc:sldMkLst>
        <pc:spChg chg="mod">
          <ac:chgData name="Emily Hopkins (2406128)" userId="S::2406128@student.uwtsd.ac.uk::d5fc34cc-d6fd-4c1f-90ce-aaa445ee88bf" providerId="AD" clId="Web-{999CE009-439A-1521-461A-1B0E57779069}" dt="2025-05-13T20:39:28.941" v="262"/>
          <ac:spMkLst>
            <pc:docMk/>
            <pc:sldMk cId="1882564829" sldId="270"/>
            <ac:spMk id="2" creationId="{9F3A7D6B-7444-8D7D-91ED-1551CDB75150}"/>
          </ac:spMkLst>
        </pc:spChg>
        <pc:spChg chg="del">
          <ac:chgData name="Emily Hopkins (2406128)" userId="S::2406128@student.uwtsd.ac.uk::d5fc34cc-d6fd-4c1f-90ce-aaa445ee88bf" providerId="AD" clId="Web-{999CE009-439A-1521-461A-1B0E57779069}" dt="2025-05-13T20:35:38.935" v="240"/>
          <ac:spMkLst>
            <pc:docMk/>
            <pc:sldMk cId="1882564829" sldId="270"/>
            <ac:spMk id="3" creationId="{886E2160-E858-38B1-94DA-BE319FA1176A}"/>
          </ac:spMkLst>
        </pc:spChg>
        <pc:spChg chg="add mod">
          <ac:chgData name="Emily Hopkins (2406128)" userId="S::2406128@student.uwtsd.ac.uk::d5fc34cc-d6fd-4c1f-90ce-aaa445ee88bf" providerId="AD" clId="Web-{999CE009-439A-1521-461A-1B0E57779069}" dt="2025-05-13T20:39:36.504" v="264" actId="1076"/>
          <ac:spMkLst>
            <pc:docMk/>
            <pc:sldMk cId="1882564829" sldId="270"/>
            <ac:spMk id="5" creationId="{12F75BA3-1F44-D85C-6581-EB06CCC02C61}"/>
          </ac:spMkLst>
        </pc:spChg>
        <pc:spChg chg="add del">
          <ac:chgData name="Emily Hopkins (2406128)" userId="S::2406128@student.uwtsd.ac.uk::d5fc34cc-d6fd-4c1f-90ce-aaa445ee88bf" providerId="AD" clId="Web-{999CE009-439A-1521-461A-1B0E57779069}" dt="2025-05-13T20:39:21.660" v="260"/>
          <ac:spMkLst>
            <pc:docMk/>
            <pc:sldMk cId="1882564829" sldId="270"/>
            <ac:spMk id="10" creationId="{E49D7415-2F11-44C2-B6AA-13A25B6814B9}"/>
          </ac:spMkLst>
        </pc:spChg>
        <pc:spChg chg="add del">
          <ac:chgData name="Emily Hopkins (2406128)" userId="S::2406128@student.uwtsd.ac.uk::d5fc34cc-d6fd-4c1f-90ce-aaa445ee88bf" providerId="AD" clId="Web-{999CE009-439A-1521-461A-1B0E57779069}" dt="2025-05-13T20:39:28.941" v="262"/>
          <ac:spMkLst>
            <pc:docMk/>
            <pc:sldMk cId="1882564829" sldId="270"/>
            <ac:spMk id="14" creationId="{E49D7415-2F11-44C2-B6AA-13A25B6814B9}"/>
          </ac:spMkLst>
        </pc:spChg>
        <pc:picChg chg="add mod ord">
          <ac:chgData name="Emily Hopkins (2406128)" userId="S::2406128@student.uwtsd.ac.uk::d5fc34cc-d6fd-4c1f-90ce-aaa445ee88bf" providerId="AD" clId="Web-{999CE009-439A-1521-461A-1B0E57779069}" dt="2025-05-13T20:59:46.113" v="329" actId="1076"/>
          <ac:picMkLst>
            <pc:docMk/>
            <pc:sldMk cId="1882564829" sldId="270"/>
            <ac:picMk id="4" creationId="{8120FE1F-0B97-6688-754A-447D1225DC69}"/>
          </ac:picMkLst>
        </pc:picChg>
        <pc:picChg chg="add mod">
          <ac:chgData name="Emily Hopkins (2406128)" userId="S::2406128@student.uwtsd.ac.uk::d5fc34cc-d6fd-4c1f-90ce-aaa445ee88bf" providerId="AD" clId="Web-{999CE009-439A-1521-461A-1B0E57779069}" dt="2025-05-13T20:59:48.519" v="330" actId="1076"/>
          <ac:picMkLst>
            <pc:docMk/>
            <pc:sldMk cId="1882564829" sldId="270"/>
            <ac:picMk id="6" creationId="{AC66600D-37DF-AD95-C23A-8AB2C94C9FA7}"/>
          </ac:picMkLst>
        </pc:picChg>
        <pc:cxnChg chg="add del">
          <ac:chgData name="Emily Hopkins (2406128)" userId="S::2406128@student.uwtsd.ac.uk::d5fc34cc-d6fd-4c1f-90ce-aaa445ee88bf" providerId="AD" clId="Web-{999CE009-439A-1521-461A-1B0E57779069}" dt="2025-05-13T20:39:21.660" v="260"/>
          <ac:cxnSpMkLst>
            <pc:docMk/>
            <pc:sldMk cId="1882564829" sldId="270"/>
            <ac:cxnSpMk id="12" creationId="{D2E57F3D-33BE-4306-87E6-245763719516}"/>
          </ac:cxnSpMkLst>
        </pc:cxnChg>
        <pc:cxnChg chg="add del">
          <ac:chgData name="Emily Hopkins (2406128)" userId="S::2406128@student.uwtsd.ac.uk::d5fc34cc-d6fd-4c1f-90ce-aaa445ee88bf" providerId="AD" clId="Web-{999CE009-439A-1521-461A-1B0E57779069}" dt="2025-05-13T20:39:28.941" v="262"/>
          <ac:cxnSpMkLst>
            <pc:docMk/>
            <pc:sldMk cId="1882564829" sldId="270"/>
            <ac:cxnSpMk id="15" creationId="{8E0104E4-99BC-494F-8342-F250828E574F}"/>
          </ac:cxnSpMkLst>
        </pc:cxnChg>
      </pc:sldChg>
      <pc:sldChg chg="addSp delSp modSp new">
        <pc:chgData name="Emily Hopkins (2406128)" userId="S::2406128@student.uwtsd.ac.uk::d5fc34cc-d6fd-4c1f-90ce-aaa445ee88bf" providerId="AD" clId="Web-{999CE009-439A-1521-461A-1B0E57779069}" dt="2025-05-13T20:49:34.081" v="305" actId="1076"/>
        <pc:sldMkLst>
          <pc:docMk/>
          <pc:sldMk cId="1635070648" sldId="271"/>
        </pc:sldMkLst>
        <pc:spChg chg="mod">
          <ac:chgData name="Emily Hopkins (2406128)" userId="S::2406128@student.uwtsd.ac.uk::d5fc34cc-d6fd-4c1f-90ce-aaa445ee88bf" providerId="AD" clId="Web-{999CE009-439A-1521-461A-1B0E57779069}" dt="2025-05-13T20:49:06.268" v="303" actId="1076"/>
          <ac:spMkLst>
            <pc:docMk/>
            <pc:sldMk cId="1635070648" sldId="271"/>
            <ac:spMk id="2" creationId="{B6E57AB7-56AA-6AF9-139A-F3E36DF3C3A8}"/>
          </ac:spMkLst>
        </pc:spChg>
        <pc:spChg chg="del mod">
          <ac:chgData name="Emily Hopkins (2406128)" userId="S::2406128@student.uwtsd.ac.uk::d5fc34cc-d6fd-4c1f-90ce-aaa445ee88bf" providerId="AD" clId="Web-{999CE009-439A-1521-461A-1B0E57779069}" dt="2025-05-13T20:47:09.078" v="291"/>
          <ac:spMkLst>
            <pc:docMk/>
            <pc:sldMk cId="1635070648" sldId="271"/>
            <ac:spMk id="3" creationId="{BFB0529A-D858-E6F0-08EC-CFFCDCF1453B}"/>
          </ac:spMkLst>
        </pc:spChg>
        <pc:spChg chg="add del mod">
          <ac:chgData name="Emily Hopkins (2406128)" userId="S::2406128@student.uwtsd.ac.uk::d5fc34cc-d6fd-4c1f-90ce-aaa445ee88bf" providerId="AD" clId="Web-{999CE009-439A-1521-461A-1B0E57779069}" dt="2025-05-13T20:47:45.860" v="299"/>
          <ac:spMkLst>
            <pc:docMk/>
            <pc:sldMk cId="1635070648" sldId="271"/>
            <ac:spMk id="43" creationId="{C7443463-D072-1EB2-02CA-54301A568B22}"/>
          </ac:spMkLst>
        </pc:spChg>
        <pc:graphicFrameChg chg="add del mod modGraphic">
          <ac:chgData name="Emily Hopkins (2406128)" userId="S::2406128@student.uwtsd.ac.uk::d5fc34cc-d6fd-4c1f-90ce-aaa445ee88bf" providerId="AD" clId="Web-{999CE009-439A-1521-461A-1B0E57779069}" dt="2025-05-13T20:47:26.469" v="295"/>
          <ac:graphicFrameMkLst>
            <pc:docMk/>
            <pc:sldMk cId="1635070648" sldId="271"/>
            <ac:graphicFrameMk id="5" creationId="{DA1801CF-6E56-2CFB-72F6-102CEF27E2DE}"/>
          </ac:graphicFrameMkLst>
        </pc:graphicFrameChg>
        <pc:graphicFrameChg chg="add mod modGraphic">
          <ac:chgData name="Emily Hopkins (2406128)" userId="S::2406128@student.uwtsd.ac.uk::d5fc34cc-d6fd-4c1f-90ce-aaa445ee88bf" providerId="AD" clId="Web-{999CE009-439A-1521-461A-1B0E57779069}" dt="2025-05-13T20:49:34.081" v="305" actId="1076"/>
          <ac:graphicFrameMkLst>
            <pc:docMk/>
            <pc:sldMk cId="1635070648" sldId="271"/>
            <ac:graphicFrameMk id="17" creationId="{19924869-1527-1211-74D2-921128DBA21E}"/>
          </ac:graphicFrameMkLst>
        </pc:graphicFrameChg>
      </pc:sldChg>
      <pc:sldChg chg="addSp delSp modSp new mod setBg">
        <pc:chgData name="Emily Hopkins (2406128)" userId="S::2406128@student.uwtsd.ac.uk::d5fc34cc-d6fd-4c1f-90ce-aaa445ee88bf" providerId="AD" clId="Web-{999CE009-439A-1521-461A-1B0E57779069}" dt="2025-05-13T21:04:27.682" v="377" actId="20577"/>
        <pc:sldMkLst>
          <pc:docMk/>
          <pc:sldMk cId="4013186765" sldId="272"/>
        </pc:sldMkLst>
        <pc:spChg chg="mod">
          <ac:chgData name="Emily Hopkins (2406128)" userId="S::2406128@student.uwtsd.ac.uk::d5fc34cc-d6fd-4c1f-90ce-aaa445ee88bf" providerId="AD" clId="Web-{999CE009-439A-1521-461A-1B0E57779069}" dt="2025-05-13T21:00:57.208" v="342" actId="14100"/>
          <ac:spMkLst>
            <pc:docMk/>
            <pc:sldMk cId="4013186765" sldId="272"/>
            <ac:spMk id="2" creationId="{443D2FA4-6FF8-F0E9-880C-6656CE986307}"/>
          </ac:spMkLst>
        </pc:spChg>
        <pc:spChg chg="del">
          <ac:chgData name="Emily Hopkins (2406128)" userId="S::2406128@student.uwtsd.ac.uk::d5fc34cc-d6fd-4c1f-90ce-aaa445ee88bf" providerId="AD" clId="Web-{999CE009-439A-1521-461A-1B0E57779069}" dt="2025-05-13T20:53:33.103" v="320"/>
          <ac:spMkLst>
            <pc:docMk/>
            <pc:sldMk cId="4013186765" sldId="272"/>
            <ac:spMk id="3" creationId="{4DF0780E-7D77-42FC-AC83-4C7A12146518}"/>
          </ac:spMkLst>
        </pc:spChg>
        <pc:spChg chg="add del">
          <ac:chgData name="Emily Hopkins (2406128)" userId="S::2406128@student.uwtsd.ac.uk::d5fc34cc-d6fd-4c1f-90ce-aaa445ee88bf" providerId="AD" clId="Web-{999CE009-439A-1521-461A-1B0E57779069}" dt="2025-05-13T21:02:20.007" v="351"/>
          <ac:spMkLst>
            <pc:docMk/>
            <pc:sldMk cId="4013186765" sldId="272"/>
            <ac:spMk id="6" creationId="{2890A079-717A-4FB2-2AD7-375D7BA1087A}"/>
          </ac:spMkLst>
        </pc:spChg>
        <pc:spChg chg="add mod">
          <ac:chgData name="Emily Hopkins (2406128)" userId="S::2406128@student.uwtsd.ac.uk::d5fc34cc-d6fd-4c1f-90ce-aaa445ee88bf" providerId="AD" clId="Web-{999CE009-439A-1521-461A-1B0E57779069}" dt="2025-05-13T21:03:35.540" v="372" actId="20577"/>
          <ac:spMkLst>
            <pc:docMk/>
            <pc:sldMk cId="4013186765" sldId="272"/>
            <ac:spMk id="7" creationId="{AB2F3297-9E7C-7C11-F633-A42412BBF744}"/>
          </ac:spMkLst>
        </pc:spChg>
        <pc:spChg chg="add mod">
          <ac:chgData name="Emily Hopkins (2406128)" userId="S::2406128@student.uwtsd.ac.uk::d5fc34cc-d6fd-4c1f-90ce-aaa445ee88bf" providerId="AD" clId="Web-{999CE009-439A-1521-461A-1B0E57779069}" dt="2025-05-13T21:04:27.682" v="377" actId="20577"/>
          <ac:spMkLst>
            <pc:docMk/>
            <pc:sldMk cId="4013186765" sldId="272"/>
            <ac:spMk id="8" creationId="{0E1FF671-DAE2-09B0-57F5-FF174A046CAC}"/>
          </ac:spMkLst>
        </pc:spChg>
        <pc:spChg chg="add del">
          <ac:chgData name="Emily Hopkins (2406128)" userId="S::2406128@student.uwtsd.ac.uk::d5fc34cc-d6fd-4c1f-90ce-aaa445ee88bf" providerId="AD" clId="Web-{999CE009-439A-1521-461A-1B0E57779069}" dt="2025-05-13T21:00:31.832" v="338"/>
          <ac:spMkLst>
            <pc:docMk/>
            <pc:sldMk cId="4013186765" sldId="272"/>
            <ac:spMk id="9" creationId="{CE9F761F-2C7F-E561-91CC-9281CD0DD4F3}"/>
          </ac:spMkLst>
        </pc:spChg>
        <pc:spChg chg="add del">
          <ac:chgData name="Emily Hopkins (2406128)" userId="S::2406128@student.uwtsd.ac.uk::d5fc34cc-d6fd-4c1f-90ce-aaa445ee88bf" providerId="AD" clId="Web-{999CE009-439A-1521-461A-1B0E57779069}" dt="2025-05-13T21:00:31.832" v="338"/>
          <ac:spMkLst>
            <pc:docMk/>
            <pc:sldMk cId="4013186765" sldId="272"/>
            <ac:spMk id="12" creationId="{5FEC7A34-539B-4949-BC75-F49D5FFC93A2}"/>
          </ac:spMkLst>
        </pc:spChg>
        <pc:picChg chg="add mod ord">
          <ac:chgData name="Emily Hopkins (2406128)" userId="S::2406128@student.uwtsd.ac.uk::d5fc34cc-d6fd-4c1f-90ce-aaa445ee88bf" providerId="AD" clId="Web-{999CE009-439A-1521-461A-1B0E57779069}" dt="2025-05-13T21:03:44.165" v="373" actId="1076"/>
          <ac:picMkLst>
            <pc:docMk/>
            <pc:sldMk cId="4013186765" sldId="272"/>
            <ac:picMk id="4" creationId="{D0B25AA9-50A0-37E8-136E-D4AD1EFB098B}"/>
          </ac:picMkLst>
        </pc:picChg>
        <pc:picChg chg="add mod">
          <ac:chgData name="Emily Hopkins (2406128)" userId="S::2406128@student.uwtsd.ac.uk::d5fc34cc-d6fd-4c1f-90ce-aaa445ee88bf" providerId="AD" clId="Web-{999CE009-439A-1521-461A-1B0E57779069}" dt="2025-05-13T21:00:41.551" v="340" actId="1076"/>
          <ac:picMkLst>
            <pc:docMk/>
            <pc:sldMk cId="4013186765" sldId="272"/>
            <ac:picMk id="5" creationId="{1F70FF28-7D27-87BB-CD06-017E1F657FFE}"/>
          </ac:picMkLst>
        </pc:picChg>
        <pc:cxnChg chg="add del">
          <ac:chgData name="Emily Hopkins (2406128)" userId="S::2406128@student.uwtsd.ac.uk::d5fc34cc-d6fd-4c1f-90ce-aaa445ee88bf" providerId="AD" clId="Web-{999CE009-439A-1521-461A-1B0E57779069}" dt="2025-05-13T21:00:31.832" v="338"/>
          <ac:cxnSpMkLst>
            <pc:docMk/>
            <pc:sldMk cId="4013186765" sldId="272"/>
            <ac:cxnSpMk id="14" creationId="{CA4B2C18-146D-48F9-BB98-D4E4D70A5A79}"/>
          </ac:cxnSpMkLst>
        </pc:cxnChg>
        <pc:cxnChg chg="add del">
          <ac:chgData name="Emily Hopkins (2406128)" userId="S::2406128@student.uwtsd.ac.uk::d5fc34cc-d6fd-4c1f-90ce-aaa445ee88bf" providerId="AD" clId="Web-{999CE009-439A-1521-461A-1B0E57779069}" dt="2025-05-13T21:00:31.832" v="338"/>
          <ac:cxnSpMkLst>
            <pc:docMk/>
            <pc:sldMk cId="4013186765" sldId="272"/>
            <ac:cxnSpMk id="16" creationId="{E51784B1-4DE1-43A3-95B9-A0EB6529F0B9}"/>
          </ac:cxnSpMkLst>
        </pc:cxnChg>
      </pc:sldChg>
      <pc:sldChg chg="addSp delSp modSp new mod setBg setClrOvrMap">
        <pc:chgData name="Emily Hopkins (2406128)" userId="S::2406128@student.uwtsd.ac.uk::d5fc34cc-d6fd-4c1f-90ce-aaa445ee88bf" providerId="AD" clId="Web-{999CE009-439A-1521-461A-1B0E57779069}" dt="2025-05-13T21:10:00.347" v="393"/>
        <pc:sldMkLst>
          <pc:docMk/>
          <pc:sldMk cId="4148546659" sldId="273"/>
        </pc:sldMkLst>
        <pc:spChg chg="mod ord">
          <ac:chgData name="Emily Hopkins (2406128)" userId="S::2406128@student.uwtsd.ac.uk::d5fc34cc-d6fd-4c1f-90ce-aaa445ee88bf" providerId="AD" clId="Web-{999CE009-439A-1521-461A-1B0E57779069}" dt="2025-05-13T21:10:00.347" v="393"/>
          <ac:spMkLst>
            <pc:docMk/>
            <pc:sldMk cId="4148546659" sldId="273"/>
            <ac:spMk id="2" creationId="{218BE82E-EA71-769F-4467-FB6791704B4E}"/>
          </ac:spMkLst>
        </pc:spChg>
        <pc:spChg chg="del">
          <ac:chgData name="Emily Hopkins (2406128)" userId="S::2406128@student.uwtsd.ac.uk::d5fc34cc-d6fd-4c1f-90ce-aaa445ee88bf" providerId="AD" clId="Web-{999CE009-439A-1521-461A-1B0E57779069}" dt="2025-05-13T21:09:45.253" v="390"/>
          <ac:spMkLst>
            <pc:docMk/>
            <pc:sldMk cId="4148546659" sldId="273"/>
            <ac:spMk id="3" creationId="{AD2FBFFA-0261-7039-91AB-F24560652E5B}"/>
          </ac:spMkLst>
        </pc:spChg>
        <pc:spChg chg="add del">
          <ac:chgData name="Emily Hopkins (2406128)" userId="S::2406128@student.uwtsd.ac.uk::d5fc34cc-d6fd-4c1f-90ce-aaa445ee88bf" providerId="AD" clId="Web-{999CE009-439A-1521-461A-1B0E57779069}" dt="2025-05-13T21:10:00.331" v="392"/>
          <ac:spMkLst>
            <pc:docMk/>
            <pc:sldMk cId="4148546659" sldId="273"/>
            <ac:spMk id="13" creationId="{33E93247-6229-44AB-A550-739E971E690B}"/>
          </ac:spMkLst>
        </pc:spChg>
        <pc:spChg chg="add del">
          <ac:chgData name="Emily Hopkins (2406128)" userId="S::2406128@student.uwtsd.ac.uk::d5fc34cc-d6fd-4c1f-90ce-aaa445ee88bf" providerId="AD" clId="Web-{999CE009-439A-1521-461A-1B0E57779069}" dt="2025-05-13T21:10:00.331" v="392"/>
          <ac:spMkLst>
            <pc:docMk/>
            <pc:sldMk cId="4148546659" sldId="273"/>
            <ac:spMk id="15" creationId="{612349FF-7742-42ED-ADF3-238B5DDD176C}"/>
          </ac:spMkLst>
        </pc:spChg>
        <pc:spChg chg="add">
          <ac:chgData name="Emily Hopkins (2406128)" userId="S::2406128@student.uwtsd.ac.uk::d5fc34cc-d6fd-4c1f-90ce-aaa445ee88bf" providerId="AD" clId="Web-{999CE009-439A-1521-461A-1B0E57779069}" dt="2025-05-13T21:10:00.347" v="393"/>
          <ac:spMkLst>
            <pc:docMk/>
            <pc:sldMk cId="4148546659" sldId="273"/>
            <ac:spMk id="20" creationId="{33E93247-6229-44AB-A550-739E971E690B}"/>
          </ac:spMkLst>
        </pc:spChg>
        <pc:spChg chg="add">
          <ac:chgData name="Emily Hopkins (2406128)" userId="S::2406128@student.uwtsd.ac.uk::d5fc34cc-d6fd-4c1f-90ce-aaa445ee88bf" providerId="AD" clId="Web-{999CE009-439A-1521-461A-1B0E57779069}" dt="2025-05-13T21:10:00.347" v="393"/>
          <ac:spMkLst>
            <pc:docMk/>
            <pc:sldMk cId="4148546659" sldId="273"/>
            <ac:spMk id="21" creationId="{6BB6B482-ACCA-4938-8AEA-49D525C17221}"/>
          </ac:spMkLst>
        </pc:spChg>
        <pc:picChg chg="add mod ord">
          <ac:chgData name="Emily Hopkins (2406128)" userId="S::2406128@student.uwtsd.ac.uk::d5fc34cc-d6fd-4c1f-90ce-aaa445ee88bf" providerId="AD" clId="Web-{999CE009-439A-1521-461A-1B0E57779069}" dt="2025-05-13T21:10:00.347" v="393"/>
          <ac:picMkLst>
            <pc:docMk/>
            <pc:sldMk cId="4148546659" sldId="273"/>
            <ac:picMk id="4" creationId="{69E32B09-71C7-D640-545C-A966CFE90F23}"/>
          </ac:picMkLst>
        </pc:picChg>
        <pc:cxnChg chg="add del">
          <ac:chgData name="Emily Hopkins (2406128)" userId="S::2406128@student.uwtsd.ac.uk::d5fc34cc-d6fd-4c1f-90ce-aaa445ee88bf" providerId="AD" clId="Web-{999CE009-439A-1521-461A-1B0E57779069}" dt="2025-05-13T21:10:00.331" v="392"/>
          <ac:cxnSpMkLst>
            <pc:docMk/>
            <pc:sldMk cId="4148546659" sldId="273"/>
            <ac:cxnSpMk id="9" creationId="{F64F9B95-9045-48D2-B9F3-2927E98F54AA}"/>
          </ac:cxnSpMkLst>
        </pc:cxnChg>
        <pc:cxnChg chg="add del">
          <ac:chgData name="Emily Hopkins (2406128)" userId="S::2406128@student.uwtsd.ac.uk::d5fc34cc-d6fd-4c1f-90ce-aaa445ee88bf" providerId="AD" clId="Web-{999CE009-439A-1521-461A-1B0E57779069}" dt="2025-05-13T21:10:00.331" v="392"/>
          <ac:cxnSpMkLst>
            <pc:docMk/>
            <pc:sldMk cId="4148546659" sldId="273"/>
            <ac:cxnSpMk id="11" creationId="{085AA86F-6A4D-4BCB-A045-D992CDC2959B}"/>
          </ac:cxnSpMkLst>
        </pc:cxnChg>
        <pc:cxnChg chg="add">
          <ac:chgData name="Emily Hopkins (2406128)" userId="S::2406128@student.uwtsd.ac.uk::d5fc34cc-d6fd-4c1f-90ce-aaa445ee88bf" providerId="AD" clId="Web-{999CE009-439A-1521-461A-1B0E57779069}" dt="2025-05-13T21:10:00.347" v="393"/>
          <ac:cxnSpMkLst>
            <pc:docMk/>
            <pc:sldMk cId="4148546659" sldId="273"/>
            <ac:cxnSpMk id="17" creationId="{EE2E603F-4A95-4FE8-BB06-211DFD75DBEF}"/>
          </ac:cxnSpMkLst>
        </pc:cxnChg>
        <pc:cxnChg chg="add">
          <ac:chgData name="Emily Hopkins (2406128)" userId="S::2406128@student.uwtsd.ac.uk::d5fc34cc-d6fd-4c1f-90ce-aaa445ee88bf" providerId="AD" clId="Web-{999CE009-439A-1521-461A-1B0E57779069}" dt="2025-05-13T21:10:00.347" v="393"/>
          <ac:cxnSpMkLst>
            <pc:docMk/>
            <pc:sldMk cId="4148546659" sldId="273"/>
            <ac:cxnSpMk id="18" creationId="{F64F9B95-9045-48D2-B9F3-2927E98F54AA}"/>
          </ac:cxnSpMkLst>
        </pc:cxnChg>
        <pc:cxnChg chg="add">
          <ac:chgData name="Emily Hopkins (2406128)" userId="S::2406128@student.uwtsd.ac.uk::d5fc34cc-d6fd-4c1f-90ce-aaa445ee88bf" providerId="AD" clId="Web-{999CE009-439A-1521-461A-1B0E57779069}" dt="2025-05-13T21:10:00.347" v="393"/>
          <ac:cxnSpMkLst>
            <pc:docMk/>
            <pc:sldMk cId="4148546659" sldId="273"/>
            <ac:cxnSpMk id="19" creationId="{085AA86F-6A4D-4BCB-A045-D992CDC2959B}"/>
          </ac:cxnSpMkLst>
        </pc:cxnChg>
      </pc:sldChg>
    </pc:docChg>
  </pc:docChgLst>
  <pc:docChgLst>
    <pc:chgData name="Emily Hopkins (2406128)" userId="S::2406128@student.uwtsd.ac.uk::d5fc34cc-d6fd-4c1f-90ce-aaa445ee88bf" providerId="AD" clId="Web-{BD31F335-8432-3B3E-E3D8-FD664051215D}"/>
    <pc:docChg chg="addSld modSld addMainMaster delMainMaster">
      <pc:chgData name="Emily Hopkins (2406128)" userId="S::2406128@student.uwtsd.ac.uk::d5fc34cc-d6fd-4c1f-90ce-aaa445ee88bf" providerId="AD" clId="Web-{BD31F335-8432-3B3E-E3D8-FD664051215D}" dt="2025-05-03T20:08:53.733" v="35" actId="1076"/>
      <pc:docMkLst>
        <pc:docMk/>
      </pc:docMkLst>
      <pc:sldChg chg="addSp modSp mod setBg modClrScheme chgLayout">
        <pc:chgData name="Emily Hopkins (2406128)" userId="S::2406128@student.uwtsd.ac.uk::d5fc34cc-d6fd-4c1f-90ce-aaa445ee88bf" providerId="AD" clId="Web-{BD31F335-8432-3B3E-E3D8-FD664051215D}" dt="2025-05-03T20:05:43.254" v="13" actId="20577"/>
        <pc:sldMkLst>
          <pc:docMk/>
          <pc:sldMk cId="109857222" sldId="256"/>
        </pc:sldMkLst>
        <pc:spChg chg="mod">
          <ac:chgData name="Emily Hopkins (2406128)" userId="S::2406128@student.uwtsd.ac.uk::d5fc34cc-d6fd-4c1f-90ce-aaa445ee88bf" providerId="AD" clId="Web-{BD31F335-8432-3B3E-E3D8-FD664051215D}" dt="2025-05-03T20:05:25.253" v="6"/>
          <ac:spMkLst>
            <pc:docMk/>
            <pc:sldMk cId="109857222" sldId="256"/>
            <ac:spMk id="2" creationId="{00000000-0000-0000-0000-000000000000}"/>
          </ac:spMkLst>
        </pc:spChg>
        <pc:spChg chg="mod">
          <ac:chgData name="Emily Hopkins (2406128)" userId="S::2406128@student.uwtsd.ac.uk::d5fc34cc-d6fd-4c1f-90ce-aaa445ee88bf" providerId="AD" clId="Web-{BD31F335-8432-3B3E-E3D8-FD664051215D}" dt="2025-05-03T20:05:43.254" v="13" actId="20577"/>
          <ac:spMkLst>
            <pc:docMk/>
            <pc:sldMk cId="109857222" sldId="256"/>
            <ac:spMk id="3" creationId="{00000000-0000-0000-0000-000000000000}"/>
          </ac:spMkLst>
        </pc:spChg>
        <pc:spChg chg="add">
          <ac:chgData name="Emily Hopkins (2406128)" userId="S::2406128@student.uwtsd.ac.uk::d5fc34cc-d6fd-4c1f-90ce-aaa445ee88bf" providerId="AD" clId="Web-{BD31F335-8432-3B3E-E3D8-FD664051215D}" dt="2025-05-03T20:05:25.253" v="6"/>
          <ac:spMkLst>
            <pc:docMk/>
            <pc:sldMk cId="109857222" sldId="256"/>
            <ac:spMk id="9" creationId="{33E93247-6229-44AB-A550-739E971E690B}"/>
          </ac:spMkLst>
        </pc:spChg>
        <pc:picChg chg="add">
          <ac:chgData name="Emily Hopkins (2406128)" userId="S::2406128@student.uwtsd.ac.uk::d5fc34cc-d6fd-4c1f-90ce-aaa445ee88bf" providerId="AD" clId="Web-{BD31F335-8432-3B3E-E3D8-FD664051215D}" dt="2025-05-03T20:05:25.253" v="6"/>
          <ac:picMkLst>
            <pc:docMk/>
            <pc:sldMk cId="109857222" sldId="256"/>
            <ac:picMk id="4" creationId="{FB0F6267-D43C-B3BC-335F-ABE16CA8A376}"/>
          </ac:picMkLst>
        </pc:picChg>
        <pc:cxnChg chg="add">
          <ac:chgData name="Emily Hopkins (2406128)" userId="S::2406128@student.uwtsd.ac.uk::d5fc34cc-d6fd-4c1f-90ce-aaa445ee88bf" providerId="AD" clId="Web-{BD31F335-8432-3B3E-E3D8-FD664051215D}" dt="2025-05-03T20:05:25.253" v="6"/>
          <ac:cxnSpMkLst>
            <pc:docMk/>
            <pc:sldMk cId="109857222" sldId="256"/>
            <ac:cxnSpMk id="11" creationId="{EE2E603F-4A95-4FE8-BB06-211DFD75DBEF}"/>
          </ac:cxnSpMkLst>
        </pc:cxnChg>
        <pc:cxnChg chg="add">
          <ac:chgData name="Emily Hopkins (2406128)" userId="S::2406128@student.uwtsd.ac.uk::d5fc34cc-d6fd-4c1f-90ce-aaa445ee88bf" providerId="AD" clId="Web-{BD31F335-8432-3B3E-E3D8-FD664051215D}" dt="2025-05-03T20:05:25.253" v="6"/>
          <ac:cxnSpMkLst>
            <pc:docMk/>
            <pc:sldMk cId="109857222" sldId="256"/>
            <ac:cxnSpMk id="13" creationId="{2CF06E40-3ECB-4820-95B5-8A70B07D4B47}"/>
          </ac:cxnSpMkLst>
        </pc:cxnChg>
      </pc:sldChg>
      <pc:sldChg chg="addSp delSp modSp new mod setBg">
        <pc:chgData name="Emily Hopkins (2406128)" userId="S::2406128@student.uwtsd.ac.uk::d5fc34cc-d6fd-4c1f-90ce-aaa445ee88bf" providerId="AD" clId="Web-{BD31F335-8432-3B3E-E3D8-FD664051215D}" dt="2025-05-03T20:08:53.733" v="35" actId="1076"/>
        <pc:sldMkLst>
          <pc:docMk/>
          <pc:sldMk cId="296244527" sldId="257"/>
        </pc:sldMkLst>
        <pc:spChg chg="mod">
          <ac:chgData name="Emily Hopkins (2406128)" userId="S::2406128@student.uwtsd.ac.uk::d5fc34cc-d6fd-4c1f-90ce-aaa445ee88bf" providerId="AD" clId="Web-{BD31F335-8432-3B3E-E3D8-FD664051215D}" dt="2025-05-03T20:07:04.074" v="21" actId="20577"/>
          <ac:spMkLst>
            <pc:docMk/>
            <pc:sldMk cId="296244527" sldId="257"/>
            <ac:spMk id="2" creationId="{E666F41E-23F0-2C5A-0C52-38534A46B8C7}"/>
          </ac:spMkLst>
        </pc:spChg>
        <pc:spChg chg="add del">
          <ac:chgData name="Emily Hopkins (2406128)" userId="S::2406128@student.uwtsd.ac.uk::d5fc34cc-d6fd-4c1f-90ce-aaa445ee88bf" providerId="AD" clId="Web-{BD31F335-8432-3B3E-E3D8-FD664051215D}" dt="2025-05-03T20:06:47.074" v="17"/>
          <ac:spMkLst>
            <pc:docMk/>
            <pc:sldMk cId="296244527" sldId="257"/>
            <ac:spMk id="3" creationId="{B7704257-E722-7708-9427-3E443972AE9B}"/>
          </ac:spMkLst>
        </pc:spChg>
        <pc:spChg chg="add mod">
          <ac:chgData name="Emily Hopkins (2406128)" userId="S::2406128@student.uwtsd.ac.uk::d5fc34cc-d6fd-4c1f-90ce-aaa445ee88bf" providerId="AD" clId="Web-{BD31F335-8432-3B3E-E3D8-FD664051215D}" dt="2025-05-03T20:08:53.733" v="35" actId="1076"/>
          <ac:spMkLst>
            <pc:docMk/>
            <pc:sldMk cId="296244527" sldId="257"/>
            <ac:spMk id="4" creationId="{11CBC174-7434-4390-32B7-58116D9CDB25}"/>
          </ac:spMkLst>
        </pc:spChg>
        <pc:spChg chg="add del">
          <ac:chgData name="Emily Hopkins (2406128)" userId="S::2406128@student.uwtsd.ac.uk::d5fc34cc-d6fd-4c1f-90ce-aaa445ee88bf" providerId="AD" clId="Web-{BD31F335-8432-3B3E-E3D8-FD664051215D}" dt="2025-05-03T20:06:47.058" v="16"/>
          <ac:spMkLst>
            <pc:docMk/>
            <pc:sldMk cId="296244527" sldId="257"/>
            <ac:spMk id="12" creationId="{D1A8C4F8-261C-7C98-9585-431358419FF7}"/>
          </ac:spMkLst>
        </pc:spChg>
        <pc:spChg chg="add">
          <ac:chgData name="Emily Hopkins (2406128)" userId="S::2406128@student.uwtsd.ac.uk::d5fc34cc-d6fd-4c1f-90ce-aaa445ee88bf" providerId="AD" clId="Web-{BD31F335-8432-3B3E-E3D8-FD664051215D}" dt="2025-05-03T20:06:47.074" v="17"/>
          <ac:spMkLst>
            <pc:docMk/>
            <pc:sldMk cId="296244527" sldId="257"/>
            <ac:spMk id="16" creationId="{6B3CA38D-7BB0-4D35-BE00-0F487660272C}"/>
          </ac:spMkLst>
        </pc:spChg>
        <pc:spChg chg="add del">
          <ac:chgData name="Emily Hopkins (2406128)" userId="S::2406128@student.uwtsd.ac.uk::d5fc34cc-d6fd-4c1f-90ce-aaa445ee88bf" providerId="AD" clId="Web-{BD31F335-8432-3B3E-E3D8-FD664051215D}" dt="2025-05-03T20:07:14.965" v="22"/>
          <ac:spMkLst>
            <pc:docMk/>
            <pc:sldMk cId="296244527" sldId="257"/>
            <ac:spMk id="17" creationId="{B7704257-E722-7708-9427-3E443972AE9B}"/>
          </ac:spMkLst>
        </pc:spChg>
        <pc:cxnChg chg="add del">
          <ac:chgData name="Emily Hopkins (2406128)" userId="S::2406128@student.uwtsd.ac.uk::d5fc34cc-d6fd-4c1f-90ce-aaa445ee88bf" providerId="AD" clId="Web-{BD31F335-8432-3B3E-E3D8-FD664051215D}" dt="2025-05-03T20:06:47.058" v="16"/>
          <ac:cxnSpMkLst>
            <pc:docMk/>
            <pc:sldMk cId="296244527" sldId="257"/>
            <ac:cxnSpMk id="8" creationId="{F64F9B95-9045-48D2-B9F3-2927E98F54AA}"/>
          </ac:cxnSpMkLst>
        </pc:cxnChg>
        <pc:cxnChg chg="add del">
          <ac:chgData name="Emily Hopkins (2406128)" userId="S::2406128@student.uwtsd.ac.uk::d5fc34cc-d6fd-4c1f-90ce-aaa445ee88bf" providerId="AD" clId="Web-{BD31F335-8432-3B3E-E3D8-FD664051215D}" dt="2025-05-03T20:06:47.058" v="16"/>
          <ac:cxnSpMkLst>
            <pc:docMk/>
            <pc:sldMk cId="296244527" sldId="257"/>
            <ac:cxnSpMk id="10" creationId="{085AA86F-6A4D-4BCB-A045-D992CDC2959B}"/>
          </ac:cxnSpMkLst>
        </pc:cxnChg>
        <pc:cxnChg chg="add del">
          <ac:chgData name="Emily Hopkins (2406128)" userId="S::2406128@student.uwtsd.ac.uk::d5fc34cc-d6fd-4c1f-90ce-aaa445ee88bf" providerId="AD" clId="Web-{BD31F335-8432-3B3E-E3D8-FD664051215D}" dt="2025-05-03T20:06:47.058" v="16"/>
          <ac:cxnSpMkLst>
            <pc:docMk/>
            <pc:sldMk cId="296244527" sldId="257"/>
            <ac:cxnSpMk id="14" creationId="{91AFE2CA-5B3A-141B-BA1D-064BC79E6B90}"/>
          </ac:cxnSpMkLst>
        </pc:cxnChg>
        <pc:cxnChg chg="add">
          <ac:chgData name="Emily Hopkins (2406128)" userId="S::2406128@student.uwtsd.ac.uk::d5fc34cc-d6fd-4c1f-90ce-aaa445ee88bf" providerId="AD" clId="Web-{BD31F335-8432-3B3E-E3D8-FD664051215D}" dt="2025-05-03T20:06:47.074" v="17"/>
          <ac:cxnSpMkLst>
            <pc:docMk/>
            <pc:sldMk cId="296244527" sldId="257"/>
            <ac:cxnSpMk id="18" creationId="{4514FD1B-A0BF-4C73-A68E-4B1F7299F6AE}"/>
          </ac:cxnSpMkLst>
        </pc:cxnChg>
        <pc:cxnChg chg="add">
          <ac:chgData name="Emily Hopkins (2406128)" userId="S::2406128@student.uwtsd.ac.uk::d5fc34cc-d6fd-4c1f-90ce-aaa445ee88bf" providerId="AD" clId="Web-{BD31F335-8432-3B3E-E3D8-FD664051215D}" dt="2025-05-03T20:06:47.074" v="17"/>
          <ac:cxnSpMkLst>
            <pc:docMk/>
            <pc:sldMk cId="296244527" sldId="257"/>
            <ac:cxnSpMk id="19" creationId="{18B100A6-1EBC-40AB-BB7E-26807F3CFC31}"/>
          </ac:cxnSpMkLst>
        </pc:cxnChg>
      </pc:sldChg>
      <pc:sldMasterChg chg="del delSldLayout">
        <pc:chgData name="Emily Hopkins (2406128)" userId="S::2406128@student.uwtsd.ac.uk::d5fc34cc-d6fd-4c1f-90ce-aaa445ee88bf" providerId="AD" clId="Web-{BD31F335-8432-3B3E-E3D8-FD664051215D}" dt="2025-05-03T20:05:25.253" v="6"/>
        <pc:sldMasterMkLst>
          <pc:docMk/>
          <pc:sldMasterMk cId="2460954070" sldId="2147483660"/>
        </pc:sldMasterMkLst>
        <pc:sldLayoutChg chg="del">
          <pc:chgData name="Emily Hopkins (2406128)" userId="S::2406128@student.uwtsd.ac.uk::d5fc34cc-d6fd-4c1f-90ce-aaa445ee88bf" providerId="AD" clId="Web-{BD31F335-8432-3B3E-E3D8-FD664051215D}" dt="2025-05-03T20:05:25.253" v="6"/>
          <pc:sldLayoutMkLst>
            <pc:docMk/>
            <pc:sldMasterMk cId="2460954070" sldId="2147483660"/>
            <pc:sldLayoutMk cId="2385387890" sldId="2147483661"/>
          </pc:sldLayoutMkLst>
        </pc:sldLayoutChg>
        <pc:sldLayoutChg chg="del">
          <pc:chgData name="Emily Hopkins (2406128)" userId="S::2406128@student.uwtsd.ac.uk::d5fc34cc-d6fd-4c1f-90ce-aaa445ee88bf" providerId="AD" clId="Web-{BD31F335-8432-3B3E-E3D8-FD664051215D}" dt="2025-05-03T20:05:25.253" v="6"/>
          <pc:sldLayoutMkLst>
            <pc:docMk/>
            <pc:sldMasterMk cId="2460954070" sldId="2147483660"/>
            <pc:sldLayoutMk cId="949138452" sldId="2147483662"/>
          </pc:sldLayoutMkLst>
        </pc:sldLayoutChg>
        <pc:sldLayoutChg chg="del">
          <pc:chgData name="Emily Hopkins (2406128)" userId="S::2406128@student.uwtsd.ac.uk::d5fc34cc-d6fd-4c1f-90ce-aaa445ee88bf" providerId="AD" clId="Web-{BD31F335-8432-3B3E-E3D8-FD664051215D}" dt="2025-05-03T20:05:25.253" v="6"/>
          <pc:sldLayoutMkLst>
            <pc:docMk/>
            <pc:sldMasterMk cId="2460954070" sldId="2147483660"/>
            <pc:sldLayoutMk cId="2591524520" sldId="2147483663"/>
          </pc:sldLayoutMkLst>
        </pc:sldLayoutChg>
        <pc:sldLayoutChg chg="del">
          <pc:chgData name="Emily Hopkins (2406128)" userId="S::2406128@student.uwtsd.ac.uk::d5fc34cc-d6fd-4c1f-90ce-aaa445ee88bf" providerId="AD" clId="Web-{BD31F335-8432-3B3E-E3D8-FD664051215D}" dt="2025-05-03T20:05:25.253" v="6"/>
          <pc:sldLayoutMkLst>
            <pc:docMk/>
            <pc:sldMasterMk cId="2460954070" sldId="2147483660"/>
            <pc:sldLayoutMk cId="1203092039" sldId="2147483664"/>
          </pc:sldLayoutMkLst>
        </pc:sldLayoutChg>
        <pc:sldLayoutChg chg="del">
          <pc:chgData name="Emily Hopkins (2406128)" userId="S::2406128@student.uwtsd.ac.uk::d5fc34cc-d6fd-4c1f-90ce-aaa445ee88bf" providerId="AD" clId="Web-{BD31F335-8432-3B3E-E3D8-FD664051215D}" dt="2025-05-03T20:05:25.253" v="6"/>
          <pc:sldLayoutMkLst>
            <pc:docMk/>
            <pc:sldMasterMk cId="2460954070" sldId="2147483660"/>
            <pc:sldLayoutMk cId="3733172339" sldId="2147483665"/>
          </pc:sldLayoutMkLst>
        </pc:sldLayoutChg>
        <pc:sldLayoutChg chg="del">
          <pc:chgData name="Emily Hopkins (2406128)" userId="S::2406128@student.uwtsd.ac.uk::d5fc34cc-d6fd-4c1f-90ce-aaa445ee88bf" providerId="AD" clId="Web-{BD31F335-8432-3B3E-E3D8-FD664051215D}" dt="2025-05-03T20:05:25.253" v="6"/>
          <pc:sldLayoutMkLst>
            <pc:docMk/>
            <pc:sldMasterMk cId="2460954070" sldId="2147483660"/>
            <pc:sldLayoutMk cId="3210312558" sldId="2147483666"/>
          </pc:sldLayoutMkLst>
        </pc:sldLayoutChg>
        <pc:sldLayoutChg chg="del">
          <pc:chgData name="Emily Hopkins (2406128)" userId="S::2406128@student.uwtsd.ac.uk::d5fc34cc-d6fd-4c1f-90ce-aaa445ee88bf" providerId="AD" clId="Web-{BD31F335-8432-3B3E-E3D8-FD664051215D}" dt="2025-05-03T20:05:25.253" v="6"/>
          <pc:sldLayoutMkLst>
            <pc:docMk/>
            <pc:sldMasterMk cId="2460954070" sldId="2147483660"/>
            <pc:sldLayoutMk cId="3146388984" sldId="2147483667"/>
          </pc:sldLayoutMkLst>
        </pc:sldLayoutChg>
        <pc:sldLayoutChg chg="del">
          <pc:chgData name="Emily Hopkins (2406128)" userId="S::2406128@student.uwtsd.ac.uk::d5fc34cc-d6fd-4c1f-90ce-aaa445ee88bf" providerId="AD" clId="Web-{BD31F335-8432-3B3E-E3D8-FD664051215D}" dt="2025-05-03T20:05:25.253" v="6"/>
          <pc:sldLayoutMkLst>
            <pc:docMk/>
            <pc:sldMasterMk cId="2460954070" sldId="2147483660"/>
            <pc:sldLayoutMk cId="3171841454" sldId="2147483668"/>
          </pc:sldLayoutMkLst>
        </pc:sldLayoutChg>
        <pc:sldLayoutChg chg="del">
          <pc:chgData name="Emily Hopkins (2406128)" userId="S::2406128@student.uwtsd.ac.uk::d5fc34cc-d6fd-4c1f-90ce-aaa445ee88bf" providerId="AD" clId="Web-{BD31F335-8432-3B3E-E3D8-FD664051215D}" dt="2025-05-03T20:05:25.253" v="6"/>
          <pc:sldLayoutMkLst>
            <pc:docMk/>
            <pc:sldMasterMk cId="2460954070" sldId="2147483660"/>
            <pc:sldLayoutMk cId="1718958274" sldId="2147483669"/>
          </pc:sldLayoutMkLst>
        </pc:sldLayoutChg>
        <pc:sldLayoutChg chg="del">
          <pc:chgData name="Emily Hopkins (2406128)" userId="S::2406128@student.uwtsd.ac.uk::d5fc34cc-d6fd-4c1f-90ce-aaa445ee88bf" providerId="AD" clId="Web-{BD31F335-8432-3B3E-E3D8-FD664051215D}" dt="2025-05-03T20:05:25.253" v="6"/>
          <pc:sldLayoutMkLst>
            <pc:docMk/>
            <pc:sldMasterMk cId="2460954070" sldId="2147483660"/>
            <pc:sldLayoutMk cId="2202905451" sldId="2147483670"/>
          </pc:sldLayoutMkLst>
        </pc:sldLayoutChg>
        <pc:sldLayoutChg chg="del">
          <pc:chgData name="Emily Hopkins (2406128)" userId="S::2406128@student.uwtsd.ac.uk::d5fc34cc-d6fd-4c1f-90ce-aaa445ee88bf" providerId="AD" clId="Web-{BD31F335-8432-3B3E-E3D8-FD664051215D}" dt="2025-05-03T20:05:25.253" v="6"/>
          <pc:sldLayoutMkLst>
            <pc:docMk/>
            <pc:sldMasterMk cId="2460954070" sldId="2147483660"/>
            <pc:sldLayoutMk cId="3479445657" sldId="2147483671"/>
          </pc:sldLayoutMkLst>
        </pc:sldLayoutChg>
      </pc:sldMasterChg>
      <pc:sldMasterChg chg="add addSldLayout">
        <pc:chgData name="Emily Hopkins (2406128)" userId="S::2406128@student.uwtsd.ac.uk::d5fc34cc-d6fd-4c1f-90ce-aaa445ee88bf" providerId="AD" clId="Web-{BD31F335-8432-3B3E-E3D8-FD664051215D}" dt="2025-05-03T20:05:25.253" v="6"/>
        <pc:sldMasterMkLst>
          <pc:docMk/>
          <pc:sldMasterMk cId="1860874324" sldId="2147483708"/>
        </pc:sldMasterMkLst>
        <pc:sldLayoutChg chg="add">
          <pc:chgData name="Emily Hopkins (2406128)" userId="S::2406128@student.uwtsd.ac.uk::d5fc34cc-d6fd-4c1f-90ce-aaa445ee88bf" providerId="AD" clId="Web-{BD31F335-8432-3B3E-E3D8-FD664051215D}" dt="2025-05-03T20:05:25.253" v="6"/>
          <pc:sldLayoutMkLst>
            <pc:docMk/>
            <pc:sldMasterMk cId="1860874324" sldId="2147483708"/>
            <pc:sldLayoutMk cId="1577197340" sldId="2147483697"/>
          </pc:sldLayoutMkLst>
        </pc:sldLayoutChg>
        <pc:sldLayoutChg chg="add">
          <pc:chgData name="Emily Hopkins (2406128)" userId="S::2406128@student.uwtsd.ac.uk::d5fc34cc-d6fd-4c1f-90ce-aaa445ee88bf" providerId="AD" clId="Web-{BD31F335-8432-3B3E-E3D8-FD664051215D}" dt="2025-05-03T20:05:25.253" v="6"/>
          <pc:sldLayoutMkLst>
            <pc:docMk/>
            <pc:sldMasterMk cId="1860874324" sldId="2147483708"/>
            <pc:sldLayoutMk cId="2044491849" sldId="2147483698"/>
          </pc:sldLayoutMkLst>
        </pc:sldLayoutChg>
        <pc:sldLayoutChg chg="add">
          <pc:chgData name="Emily Hopkins (2406128)" userId="S::2406128@student.uwtsd.ac.uk::d5fc34cc-d6fd-4c1f-90ce-aaa445ee88bf" providerId="AD" clId="Web-{BD31F335-8432-3B3E-E3D8-FD664051215D}" dt="2025-05-03T20:05:25.253" v="6"/>
          <pc:sldLayoutMkLst>
            <pc:docMk/>
            <pc:sldMasterMk cId="1860874324" sldId="2147483708"/>
            <pc:sldLayoutMk cId="2408064360" sldId="2147483699"/>
          </pc:sldLayoutMkLst>
        </pc:sldLayoutChg>
        <pc:sldLayoutChg chg="add">
          <pc:chgData name="Emily Hopkins (2406128)" userId="S::2406128@student.uwtsd.ac.uk::d5fc34cc-d6fd-4c1f-90ce-aaa445ee88bf" providerId="AD" clId="Web-{BD31F335-8432-3B3E-E3D8-FD664051215D}" dt="2025-05-03T20:05:25.253" v="6"/>
          <pc:sldLayoutMkLst>
            <pc:docMk/>
            <pc:sldMasterMk cId="1860874324" sldId="2147483708"/>
            <pc:sldLayoutMk cId="1111164113" sldId="2147483700"/>
          </pc:sldLayoutMkLst>
        </pc:sldLayoutChg>
        <pc:sldLayoutChg chg="add">
          <pc:chgData name="Emily Hopkins (2406128)" userId="S::2406128@student.uwtsd.ac.uk::d5fc34cc-d6fd-4c1f-90ce-aaa445ee88bf" providerId="AD" clId="Web-{BD31F335-8432-3B3E-E3D8-FD664051215D}" dt="2025-05-03T20:05:25.253" v="6"/>
          <pc:sldLayoutMkLst>
            <pc:docMk/>
            <pc:sldMasterMk cId="1860874324" sldId="2147483708"/>
            <pc:sldLayoutMk cId="2089080994" sldId="2147483701"/>
          </pc:sldLayoutMkLst>
        </pc:sldLayoutChg>
        <pc:sldLayoutChg chg="add">
          <pc:chgData name="Emily Hopkins (2406128)" userId="S::2406128@student.uwtsd.ac.uk::d5fc34cc-d6fd-4c1f-90ce-aaa445ee88bf" providerId="AD" clId="Web-{BD31F335-8432-3B3E-E3D8-FD664051215D}" dt="2025-05-03T20:05:25.253" v="6"/>
          <pc:sldLayoutMkLst>
            <pc:docMk/>
            <pc:sldMasterMk cId="1860874324" sldId="2147483708"/>
            <pc:sldLayoutMk cId="247993415" sldId="2147483702"/>
          </pc:sldLayoutMkLst>
        </pc:sldLayoutChg>
        <pc:sldLayoutChg chg="add">
          <pc:chgData name="Emily Hopkins (2406128)" userId="S::2406128@student.uwtsd.ac.uk::d5fc34cc-d6fd-4c1f-90ce-aaa445ee88bf" providerId="AD" clId="Web-{BD31F335-8432-3B3E-E3D8-FD664051215D}" dt="2025-05-03T20:05:25.253" v="6"/>
          <pc:sldLayoutMkLst>
            <pc:docMk/>
            <pc:sldMasterMk cId="1860874324" sldId="2147483708"/>
            <pc:sldLayoutMk cId="3433746532" sldId="2147483703"/>
          </pc:sldLayoutMkLst>
        </pc:sldLayoutChg>
        <pc:sldLayoutChg chg="add">
          <pc:chgData name="Emily Hopkins (2406128)" userId="S::2406128@student.uwtsd.ac.uk::d5fc34cc-d6fd-4c1f-90ce-aaa445ee88bf" providerId="AD" clId="Web-{BD31F335-8432-3B3E-E3D8-FD664051215D}" dt="2025-05-03T20:05:25.253" v="6"/>
          <pc:sldLayoutMkLst>
            <pc:docMk/>
            <pc:sldMasterMk cId="1860874324" sldId="2147483708"/>
            <pc:sldLayoutMk cId="3222605584" sldId="2147483704"/>
          </pc:sldLayoutMkLst>
        </pc:sldLayoutChg>
        <pc:sldLayoutChg chg="add">
          <pc:chgData name="Emily Hopkins (2406128)" userId="S::2406128@student.uwtsd.ac.uk::d5fc34cc-d6fd-4c1f-90ce-aaa445ee88bf" providerId="AD" clId="Web-{BD31F335-8432-3B3E-E3D8-FD664051215D}" dt="2025-05-03T20:05:25.253" v="6"/>
          <pc:sldLayoutMkLst>
            <pc:docMk/>
            <pc:sldMasterMk cId="1860874324" sldId="2147483708"/>
            <pc:sldLayoutMk cId="2312985705" sldId="2147483705"/>
          </pc:sldLayoutMkLst>
        </pc:sldLayoutChg>
        <pc:sldLayoutChg chg="add">
          <pc:chgData name="Emily Hopkins (2406128)" userId="S::2406128@student.uwtsd.ac.uk::d5fc34cc-d6fd-4c1f-90ce-aaa445ee88bf" providerId="AD" clId="Web-{BD31F335-8432-3B3E-E3D8-FD664051215D}" dt="2025-05-03T20:05:25.253" v="6"/>
          <pc:sldLayoutMkLst>
            <pc:docMk/>
            <pc:sldMasterMk cId="1860874324" sldId="2147483708"/>
            <pc:sldLayoutMk cId="4170005226" sldId="2147483706"/>
          </pc:sldLayoutMkLst>
        </pc:sldLayoutChg>
        <pc:sldLayoutChg chg="add">
          <pc:chgData name="Emily Hopkins (2406128)" userId="S::2406128@student.uwtsd.ac.uk::d5fc34cc-d6fd-4c1f-90ce-aaa445ee88bf" providerId="AD" clId="Web-{BD31F335-8432-3B3E-E3D8-FD664051215D}" dt="2025-05-03T20:05:25.253" v="6"/>
          <pc:sldLayoutMkLst>
            <pc:docMk/>
            <pc:sldMasterMk cId="1860874324" sldId="2147483708"/>
            <pc:sldLayoutMk cId="427099741" sldId="2147483707"/>
          </pc:sldLayoutMkLst>
        </pc:sldLayoutChg>
      </pc:sldMasterChg>
    </pc:docChg>
  </pc:docChgLst>
  <pc:docChgLst>
    <pc:chgData name="Emily Hopkins (2406128)" userId="S::2406128@student.uwtsd.ac.uk::d5fc34cc-d6fd-4c1f-90ce-aaa445ee88bf" providerId="AD" clId="Web-{CAB745F8-1983-1181-1AE2-B45910AFA8A0}"/>
    <pc:docChg chg="addSld modSld">
      <pc:chgData name="Emily Hopkins (2406128)" userId="S::2406128@student.uwtsd.ac.uk::d5fc34cc-d6fd-4c1f-90ce-aaa445ee88bf" providerId="AD" clId="Web-{CAB745F8-1983-1181-1AE2-B45910AFA8A0}" dt="2025-05-05T13:20:22.632" v="313"/>
      <pc:docMkLst>
        <pc:docMk/>
      </pc:docMkLst>
      <pc:sldChg chg="modSp">
        <pc:chgData name="Emily Hopkins (2406128)" userId="S::2406128@student.uwtsd.ac.uk::d5fc34cc-d6fd-4c1f-90ce-aaa445ee88bf" providerId="AD" clId="Web-{CAB745F8-1983-1181-1AE2-B45910AFA8A0}" dt="2025-05-05T11:03:13.324" v="10" actId="1076"/>
        <pc:sldMkLst>
          <pc:docMk/>
          <pc:sldMk cId="3898843504" sldId="258"/>
        </pc:sldMkLst>
        <pc:spChg chg="mod">
          <ac:chgData name="Emily Hopkins (2406128)" userId="S::2406128@student.uwtsd.ac.uk::d5fc34cc-d6fd-4c1f-90ce-aaa445ee88bf" providerId="AD" clId="Web-{CAB745F8-1983-1181-1AE2-B45910AFA8A0}" dt="2025-05-05T11:03:03.417" v="8" actId="20577"/>
          <ac:spMkLst>
            <pc:docMk/>
            <pc:sldMk cId="3898843504" sldId="258"/>
            <ac:spMk id="3" creationId="{4D2D46B2-8E71-602E-ADF9-D8BF17B11347}"/>
          </ac:spMkLst>
        </pc:spChg>
        <pc:picChg chg="mod">
          <ac:chgData name="Emily Hopkins (2406128)" userId="S::2406128@student.uwtsd.ac.uk::d5fc34cc-d6fd-4c1f-90ce-aaa445ee88bf" providerId="AD" clId="Web-{CAB745F8-1983-1181-1AE2-B45910AFA8A0}" dt="2025-05-05T11:03:13.324" v="10" actId="1076"/>
          <ac:picMkLst>
            <pc:docMk/>
            <pc:sldMk cId="3898843504" sldId="258"/>
            <ac:picMk id="7" creationId="{7A853C54-92D9-0159-E6DA-A4DEF495337B}"/>
          </ac:picMkLst>
        </pc:picChg>
      </pc:sldChg>
      <pc:sldChg chg="addSp delSp modSp new mod setBg setClrOvrMap">
        <pc:chgData name="Emily Hopkins (2406128)" userId="S::2406128@student.uwtsd.ac.uk::d5fc34cc-d6fd-4c1f-90ce-aaa445ee88bf" providerId="AD" clId="Web-{CAB745F8-1983-1181-1AE2-B45910AFA8A0}" dt="2025-05-05T11:06:58.282" v="34"/>
        <pc:sldMkLst>
          <pc:docMk/>
          <pc:sldMk cId="2611076115" sldId="260"/>
        </pc:sldMkLst>
        <pc:spChg chg="mod ord">
          <ac:chgData name="Emily Hopkins (2406128)" userId="S::2406128@student.uwtsd.ac.uk::d5fc34cc-d6fd-4c1f-90ce-aaa445ee88bf" providerId="AD" clId="Web-{CAB745F8-1983-1181-1AE2-B45910AFA8A0}" dt="2025-05-05T11:06:58.282" v="34"/>
          <ac:spMkLst>
            <pc:docMk/>
            <pc:sldMk cId="2611076115" sldId="260"/>
            <ac:spMk id="2" creationId="{D0968585-FD05-F0AB-EA77-EC9FCBA4BCAF}"/>
          </ac:spMkLst>
        </pc:spChg>
        <pc:spChg chg="del">
          <ac:chgData name="Emily Hopkins (2406128)" userId="S::2406128@student.uwtsd.ac.uk::d5fc34cc-d6fd-4c1f-90ce-aaa445ee88bf" providerId="AD" clId="Web-{CAB745F8-1983-1181-1AE2-B45910AFA8A0}" dt="2025-05-05T11:04:46.185" v="29"/>
          <ac:spMkLst>
            <pc:docMk/>
            <pc:sldMk cId="2611076115" sldId="260"/>
            <ac:spMk id="3" creationId="{AE5490FF-3B6B-EB64-03B3-1E55DA1FD4FC}"/>
          </ac:spMkLst>
        </pc:spChg>
        <pc:spChg chg="add">
          <ac:chgData name="Emily Hopkins (2406128)" userId="S::2406128@student.uwtsd.ac.uk::d5fc34cc-d6fd-4c1f-90ce-aaa445ee88bf" providerId="AD" clId="Web-{CAB745F8-1983-1181-1AE2-B45910AFA8A0}" dt="2025-05-05T11:06:58.282" v="34"/>
          <ac:spMkLst>
            <pc:docMk/>
            <pc:sldMk cId="2611076115" sldId="260"/>
            <ac:spMk id="13" creationId="{33E93247-6229-44AB-A550-739E971E690B}"/>
          </ac:spMkLst>
        </pc:spChg>
        <pc:spChg chg="add">
          <ac:chgData name="Emily Hopkins (2406128)" userId="S::2406128@student.uwtsd.ac.uk::d5fc34cc-d6fd-4c1f-90ce-aaa445ee88bf" providerId="AD" clId="Web-{CAB745F8-1983-1181-1AE2-B45910AFA8A0}" dt="2025-05-05T11:06:58.282" v="34"/>
          <ac:spMkLst>
            <pc:docMk/>
            <pc:sldMk cId="2611076115" sldId="260"/>
            <ac:spMk id="15" creationId="{6BB6B482-ACCA-4938-8AEA-49D525C17221}"/>
          </ac:spMkLst>
        </pc:spChg>
        <pc:picChg chg="add mod">
          <ac:chgData name="Emily Hopkins (2406128)" userId="S::2406128@student.uwtsd.ac.uk::d5fc34cc-d6fd-4c1f-90ce-aaa445ee88bf" providerId="AD" clId="Web-{CAB745F8-1983-1181-1AE2-B45910AFA8A0}" dt="2025-05-05T11:06:58.282" v="34"/>
          <ac:picMkLst>
            <pc:docMk/>
            <pc:sldMk cId="2611076115" sldId="260"/>
            <ac:picMk id="4" creationId="{0D93BD6A-00A0-241C-F7A7-BB1EBDFA78A0}"/>
          </ac:picMkLst>
        </pc:picChg>
        <pc:cxnChg chg="add">
          <ac:chgData name="Emily Hopkins (2406128)" userId="S::2406128@student.uwtsd.ac.uk::d5fc34cc-d6fd-4c1f-90ce-aaa445ee88bf" providerId="AD" clId="Web-{CAB745F8-1983-1181-1AE2-B45910AFA8A0}" dt="2025-05-05T11:06:58.282" v="34"/>
          <ac:cxnSpMkLst>
            <pc:docMk/>
            <pc:sldMk cId="2611076115" sldId="260"/>
            <ac:cxnSpMk id="9" creationId="{F64F9B95-9045-48D2-B9F3-2927E98F54AA}"/>
          </ac:cxnSpMkLst>
        </pc:cxnChg>
        <pc:cxnChg chg="add">
          <ac:chgData name="Emily Hopkins (2406128)" userId="S::2406128@student.uwtsd.ac.uk::d5fc34cc-d6fd-4c1f-90ce-aaa445ee88bf" providerId="AD" clId="Web-{CAB745F8-1983-1181-1AE2-B45910AFA8A0}" dt="2025-05-05T11:06:58.282" v="34"/>
          <ac:cxnSpMkLst>
            <pc:docMk/>
            <pc:sldMk cId="2611076115" sldId="260"/>
            <ac:cxnSpMk id="11" creationId="{085AA86F-6A4D-4BCB-A045-D992CDC2959B}"/>
          </ac:cxnSpMkLst>
        </pc:cxnChg>
        <pc:cxnChg chg="add">
          <ac:chgData name="Emily Hopkins (2406128)" userId="S::2406128@student.uwtsd.ac.uk::d5fc34cc-d6fd-4c1f-90ce-aaa445ee88bf" providerId="AD" clId="Web-{CAB745F8-1983-1181-1AE2-B45910AFA8A0}" dt="2025-05-05T11:06:58.282" v="34"/>
          <ac:cxnSpMkLst>
            <pc:docMk/>
            <pc:sldMk cId="2611076115" sldId="260"/>
            <ac:cxnSpMk id="17" creationId="{EE2E603F-4A95-4FE8-BB06-211DFD75DBEF}"/>
          </ac:cxnSpMkLst>
        </pc:cxnChg>
      </pc:sldChg>
      <pc:sldChg chg="addSp delSp modSp new mod setBg">
        <pc:chgData name="Emily Hopkins (2406128)" userId="S::2406128@student.uwtsd.ac.uk::d5fc34cc-d6fd-4c1f-90ce-aaa445ee88bf" providerId="AD" clId="Web-{CAB745F8-1983-1181-1AE2-B45910AFA8A0}" dt="2025-05-05T11:34:49.124" v="240" actId="20577"/>
        <pc:sldMkLst>
          <pc:docMk/>
          <pc:sldMk cId="246891913" sldId="261"/>
        </pc:sldMkLst>
        <pc:spChg chg="mod">
          <ac:chgData name="Emily Hopkins (2406128)" userId="S::2406128@student.uwtsd.ac.uk::d5fc34cc-d6fd-4c1f-90ce-aaa445ee88bf" providerId="AD" clId="Web-{CAB745F8-1983-1181-1AE2-B45910AFA8A0}" dt="2025-05-05T11:21:30.945" v="65"/>
          <ac:spMkLst>
            <pc:docMk/>
            <pc:sldMk cId="246891913" sldId="261"/>
            <ac:spMk id="2" creationId="{9495F760-686E-49D0-93E1-3B4B8B4BC017}"/>
          </ac:spMkLst>
        </pc:spChg>
        <pc:spChg chg="del">
          <ac:chgData name="Emily Hopkins (2406128)" userId="S::2406128@student.uwtsd.ac.uk::d5fc34cc-d6fd-4c1f-90ce-aaa445ee88bf" providerId="AD" clId="Web-{CAB745F8-1983-1181-1AE2-B45910AFA8A0}" dt="2025-05-05T11:08:03.753" v="54"/>
          <ac:spMkLst>
            <pc:docMk/>
            <pc:sldMk cId="246891913" sldId="261"/>
            <ac:spMk id="3" creationId="{B3347DFE-DF21-1F06-CA89-632766BC68D2}"/>
          </ac:spMkLst>
        </pc:spChg>
        <pc:spChg chg="add mod">
          <ac:chgData name="Emily Hopkins (2406128)" userId="S::2406128@student.uwtsd.ac.uk::d5fc34cc-d6fd-4c1f-90ce-aaa445ee88bf" providerId="AD" clId="Web-{CAB745F8-1983-1181-1AE2-B45910AFA8A0}" dt="2025-05-05T11:34:49.124" v="240" actId="20577"/>
          <ac:spMkLst>
            <pc:docMk/>
            <pc:sldMk cId="246891913" sldId="261"/>
            <ac:spMk id="8" creationId="{36A6B245-8F91-DA4F-12C7-C8F8228D363E}"/>
          </ac:spMkLst>
        </pc:spChg>
        <pc:spChg chg="add">
          <ac:chgData name="Emily Hopkins (2406128)" userId="S::2406128@student.uwtsd.ac.uk::d5fc34cc-d6fd-4c1f-90ce-aaa445ee88bf" providerId="AD" clId="Web-{CAB745F8-1983-1181-1AE2-B45910AFA8A0}" dt="2025-05-05T11:21:30.945" v="65"/>
          <ac:spMkLst>
            <pc:docMk/>
            <pc:sldMk cId="246891913" sldId="261"/>
            <ac:spMk id="16" creationId="{35A8B9ED-4476-44C5-9209-0146C28B5354}"/>
          </ac:spMkLst>
        </pc:spChg>
        <pc:picChg chg="add mod ord">
          <ac:chgData name="Emily Hopkins (2406128)" userId="S::2406128@student.uwtsd.ac.uk::d5fc34cc-d6fd-4c1f-90ce-aaa445ee88bf" providerId="AD" clId="Web-{CAB745F8-1983-1181-1AE2-B45910AFA8A0}" dt="2025-05-05T11:22:03.524" v="74" actId="1076"/>
          <ac:picMkLst>
            <pc:docMk/>
            <pc:sldMk cId="246891913" sldId="261"/>
            <ac:picMk id="4" creationId="{1C3A891C-1C68-96D0-ECFA-4B448E83B0CF}"/>
          </ac:picMkLst>
        </pc:picChg>
        <pc:picChg chg="add mod ord">
          <ac:chgData name="Emily Hopkins (2406128)" userId="S::2406128@student.uwtsd.ac.uk::d5fc34cc-d6fd-4c1f-90ce-aaa445ee88bf" providerId="AD" clId="Web-{CAB745F8-1983-1181-1AE2-B45910AFA8A0}" dt="2025-05-05T11:22:06.352" v="75" actId="1076"/>
          <ac:picMkLst>
            <pc:docMk/>
            <pc:sldMk cId="246891913" sldId="261"/>
            <ac:picMk id="5" creationId="{DC593513-032D-9AC8-D047-4CBE4D0068E4}"/>
          </ac:picMkLst>
        </pc:picChg>
        <pc:picChg chg="add mod ord">
          <ac:chgData name="Emily Hopkins (2406128)" userId="S::2406128@student.uwtsd.ac.uk::d5fc34cc-d6fd-4c1f-90ce-aaa445ee88bf" providerId="AD" clId="Web-{CAB745F8-1983-1181-1AE2-B45910AFA8A0}" dt="2025-05-05T11:22:01.164" v="73" actId="1076"/>
          <ac:picMkLst>
            <pc:docMk/>
            <pc:sldMk cId="246891913" sldId="261"/>
            <ac:picMk id="6" creationId="{19E7CCFE-EC70-256B-2CF0-E72572EF9F11}"/>
          </ac:picMkLst>
        </pc:picChg>
        <pc:picChg chg="add mod">
          <ac:chgData name="Emily Hopkins (2406128)" userId="S::2406128@student.uwtsd.ac.uk::d5fc34cc-d6fd-4c1f-90ce-aaa445ee88bf" providerId="AD" clId="Web-{CAB745F8-1983-1181-1AE2-B45910AFA8A0}" dt="2025-05-05T11:21:39.820" v="67" actId="1076"/>
          <ac:picMkLst>
            <pc:docMk/>
            <pc:sldMk cId="246891913" sldId="261"/>
            <ac:picMk id="7" creationId="{9FFBB0EC-1987-804C-E8E7-90CDB9651594}"/>
          </ac:picMkLst>
        </pc:picChg>
        <pc:cxnChg chg="add">
          <ac:chgData name="Emily Hopkins (2406128)" userId="S::2406128@student.uwtsd.ac.uk::d5fc34cc-d6fd-4c1f-90ce-aaa445ee88bf" providerId="AD" clId="Web-{CAB745F8-1983-1181-1AE2-B45910AFA8A0}" dt="2025-05-05T11:21:30.945" v="65"/>
          <ac:cxnSpMkLst>
            <pc:docMk/>
            <pc:sldMk cId="246891913" sldId="261"/>
            <ac:cxnSpMk id="12" creationId="{F64F9B95-9045-48D2-B9F3-2927E98F54AA}"/>
          </ac:cxnSpMkLst>
        </pc:cxnChg>
        <pc:cxnChg chg="add">
          <ac:chgData name="Emily Hopkins (2406128)" userId="S::2406128@student.uwtsd.ac.uk::d5fc34cc-d6fd-4c1f-90ce-aaa445ee88bf" providerId="AD" clId="Web-{CAB745F8-1983-1181-1AE2-B45910AFA8A0}" dt="2025-05-05T11:21:30.945" v="65"/>
          <ac:cxnSpMkLst>
            <pc:docMk/>
            <pc:sldMk cId="246891913" sldId="261"/>
            <ac:cxnSpMk id="14" creationId="{085AA86F-6A4D-4BCB-A045-D992CDC2959B}"/>
          </ac:cxnSpMkLst>
        </pc:cxnChg>
        <pc:cxnChg chg="add">
          <ac:chgData name="Emily Hopkins (2406128)" userId="S::2406128@student.uwtsd.ac.uk::d5fc34cc-d6fd-4c1f-90ce-aaa445ee88bf" providerId="AD" clId="Web-{CAB745F8-1983-1181-1AE2-B45910AFA8A0}" dt="2025-05-05T11:21:30.945" v="65"/>
          <ac:cxnSpMkLst>
            <pc:docMk/>
            <pc:sldMk cId="246891913" sldId="261"/>
            <ac:cxnSpMk id="18" creationId="{C25D32A2-9FC1-4397-9A7C-9D84021CB40A}"/>
          </ac:cxnSpMkLst>
        </pc:cxnChg>
      </pc:sldChg>
      <pc:sldChg chg="addSp delSp modSp new mod setBg">
        <pc:chgData name="Emily Hopkins (2406128)" userId="S::2406128@student.uwtsd.ac.uk::d5fc34cc-d6fd-4c1f-90ce-aaa445ee88bf" providerId="AD" clId="Web-{CAB745F8-1983-1181-1AE2-B45910AFA8A0}" dt="2025-05-05T11:38:38.819" v="285" actId="20577"/>
        <pc:sldMkLst>
          <pc:docMk/>
          <pc:sldMk cId="555970937" sldId="262"/>
        </pc:sldMkLst>
        <pc:spChg chg="mod">
          <ac:chgData name="Emily Hopkins (2406128)" userId="S::2406128@student.uwtsd.ac.uk::d5fc34cc-d6fd-4c1f-90ce-aaa445ee88bf" providerId="AD" clId="Web-{CAB745F8-1983-1181-1AE2-B45910AFA8A0}" dt="2025-05-05T11:32:49.805" v="212"/>
          <ac:spMkLst>
            <pc:docMk/>
            <pc:sldMk cId="555970937" sldId="262"/>
            <ac:spMk id="2" creationId="{AE9B2F6E-45FD-06C3-463D-411A4D28D204}"/>
          </ac:spMkLst>
        </pc:spChg>
        <pc:spChg chg="del">
          <ac:chgData name="Emily Hopkins (2406128)" userId="S::2406128@student.uwtsd.ac.uk::d5fc34cc-d6fd-4c1f-90ce-aaa445ee88bf" providerId="AD" clId="Web-{CAB745F8-1983-1181-1AE2-B45910AFA8A0}" dt="2025-05-05T11:24:41.903" v="137"/>
          <ac:spMkLst>
            <pc:docMk/>
            <pc:sldMk cId="555970937" sldId="262"/>
            <ac:spMk id="3" creationId="{17AB9573-AAB2-68C0-13DF-321B2006BAF9}"/>
          </ac:spMkLst>
        </pc:spChg>
        <pc:spChg chg="add mod ord">
          <ac:chgData name="Emily Hopkins (2406128)" userId="S::2406128@student.uwtsd.ac.uk::d5fc34cc-d6fd-4c1f-90ce-aaa445ee88bf" providerId="AD" clId="Web-{CAB745F8-1983-1181-1AE2-B45910AFA8A0}" dt="2025-05-05T11:38:38.819" v="285" actId="20577"/>
          <ac:spMkLst>
            <pc:docMk/>
            <pc:sldMk cId="555970937" sldId="262"/>
            <ac:spMk id="4" creationId="{C3DAF537-C199-B0CB-F95B-10CFE27A1FBA}"/>
          </ac:spMkLst>
        </pc:spChg>
        <pc:spChg chg="add">
          <ac:chgData name="Emily Hopkins (2406128)" userId="S::2406128@student.uwtsd.ac.uk::d5fc34cc-d6fd-4c1f-90ce-aaa445ee88bf" providerId="AD" clId="Web-{CAB745F8-1983-1181-1AE2-B45910AFA8A0}" dt="2025-05-05T11:32:49.805" v="212"/>
          <ac:spMkLst>
            <pc:docMk/>
            <pc:sldMk cId="555970937" sldId="262"/>
            <ac:spMk id="13" creationId="{4109E738-3B9E-4529-9D47-C9708D6124F6}"/>
          </ac:spMkLst>
        </pc:spChg>
        <pc:picChg chg="add mod ord">
          <ac:chgData name="Emily Hopkins (2406128)" userId="S::2406128@student.uwtsd.ac.uk::d5fc34cc-d6fd-4c1f-90ce-aaa445ee88bf" providerId="AD" clId="Web-{CAB745F8-1983-1181-1AE2-B45910AFA8A0}" dt="2025-05-05T11:32:58.715" v="215" actId="1076"/>
          <ac:picMkLst>
            <pc:docMk/>
            <pc:sldMk cId="555970937" sldId="262"/>
            <ac:picMk id="5" creationId="{5A4F7FFE-C4CA-7B80-AB2D-F42947496B6B}"/>
          </ac:picMkLst>
        </pc:picChg>
        <pc:picChg chg="add mod ord">
          <ac:chgData name="Emily Hopkins (2406128)" userId="S::2406128@student.uwtsd.ac.uk::d5fc34cc-d6fd-4c1f-90ce-aaa445ee88bf" providerId="AD" clId="Web-{CAB745F8-1983-1181-1AE2-B45910AFA8A0}" dt="2025-05-05T11:33:20.028" v="221" actId="1076"/>
          <ac:picMkLst>
            <pc:docMk/>
            <pc:sldMk cId="555970937" sldId="262"/>
            <ac:picMk id="6" creationId="{66FD3DEB-5E8F-742D-00C7-54DB2A129E87}"/>
          </ac:picMkLst>
        </pc:picChg>
        <pc:picChg chg="add mod ord">
          <ac:chgData name="Emily Hopkins (2406128)" userId="S::2406128@student.uwtsd.ac.uk::d5fc34cc-d6fd-4c1f-90ce-aaa445ee88bf" providerId="AD" clId="Web-{CAB745F8-1983-1181-1AE2-B45910AFA8A0}" dt="2025-05-05T11:33:25.638" v="222" actId="1076"/>
          <ac:picMkLst>
            <pc:docMk/>
            <pc:sldMk cId="555970937" sldId="262"/>
            <ac:picMk id="7" creationId="{A6B7E9C3-5CA6-2963-089B-F5900380A247}"/>
          </ac:picMkLst>
        </pc:picChg>
        <pc:picChg chg="add mod">
          <ac:chgData name="Emily Hopkins (2406128)" userId="S::2406128@student.uwtsd.ac.uk::d5fc34cc-d6fd-4c1f-90ce-aaa445ee88bf" providerId="AD" clId="Web-{CAB745F8-1983-1181-1AE2-B45910AFA8A0}" dt="2025-05-05T11:33:32.357" v="224" actId="1076"/>
          <ac:picMkLst>
            <pc:docMk/>
            <pc:sldMk cId="555970937" sldId="262"/>
            <ac:picMk id="8" creationId="{6A8E6B1B-4ECE-DEFF-FE6D-301C186BF806}"/>
          </ac:picMkLst>
        </pc:picChg>
        <pc:cxnChg chg="add">
          <ac:chgData name="Emily Hopkins (2406128)" userId="S::2406128@student.uwtsd.ac.uk::d5fc34cc-d6fd-4c1f-90ce-aaa445ee88bf" providerId="AD" clId="Web-{CAB745F8-1983-1181-1AE2-B45910AFA8A0}" dt="2025-05-05T11:32:49.805" v="212"/>
          <ac:cxnSpMkLst>
            <pc:docMk/>
            <pc:sldMk cId="555970937" sldId="262"/>
            <ac:cxnSpMk id="15" creationId="{C896A13E-5C9D-4C6C-B52D-A2C74DEFC847}"/>
          </ac:cxnSpMkLst>
        </pc:cxnChg>
      </pc:sldChg>
      <pc:sldChg chg="addSp delSp modSp new mod setBg setClrOvrMap">
        <pc:chgData name="Emily Hopkins (2406128)" userId="S::2406128@student.uwtsd.ac.uk::d5fc34cc-d6fd-4c1f-90ce-aaa445ee88bf" providerId="AD" clId="Web-{CAB745F8-1983-1181-1AE2-B45910AFA8A0}" dt="2025-05-05T13:20:10.678" v="312"/>
        <pc:sldMkLst>
          <pc:docMk/>
          <pc:sldMk cId="3307118223" sldId="263"/>
        </pc:sldMkLst>
        <pc:spChg chg="mod ord">
          <ac:chgData name="Emily Hopkins (2406128)" userId="S::2406128@student.uwtsd.ac.uk::d5fc34cc-d6fd-4c1f-90ce-aaa445ee88bf" providerId="AD" clId="Web-{CAB745F8-1983-1181-1AE2-B45910AFA8A0}" dt="2025-05-05T13:20:10.678" v="312"/>
          <ac:spMkLst>
            <pc:docMk/>
            <pc:sldMk cId="3307118223" sldId="263"/>
            <ac:spMk id="2" creationId="{FC7DBC78-1363-553C-E79C-681587D0B2FB}"/>
          </ac:spMkLst>
        </pc:spChg>
        <pc:spChg chg="del">
          <ac:chgData name="Emily Hopkins (2406128)" userId="S::2406128@student.uwtsd.ac.uk::d5fc34cc-d6fd-4c1f-90ce-aaa445ee88bf" providerId="AD" clId="Web-{CAB745F8-1983-1181-1AE2-B45910AFA8A0}" dt="2025-05-05T13:19:57.100" v="310"/>
          <ac:spMkLst>
            <pc:docMk/>
            <pc:sldMk cId="3307118223" sldId="263"/>
            <ac:spMk id="3" creationId="{60B92599-C5AF-164E-BD7D-52942EAE6A1E}"/>
          </ac:spMkLst>
        </pc:spChg>
        <pc:spChg chg="add">
          <ac:chgData name="Emily Hopkins (2406128)" userId="S::2406128@student.uwtsd.ac.uk::d5fc34cc-d6fd-4c1f-90ce-aaa445ee88bf" providerId="AD" clId="Web-{CAB745F8-1983-1181-1AE2-B45910AFA8A0}" dt="2025-05-05T13:20:10.678" v="312"/>
          <ac:spMkLst>
            <pc:docMk/>
            <pc:sldMk cId="3307118223" sldId="263"/>
            <ac:spMk id="13" creationId="{33E93247-6229-44AB-A550-739E971E690B}"/>
          </ac:spMkLst>
        </pc:spChg>
        <pc:spChg chg="add">
          <ac:chgData name="Emily Hopkins (2406128)" userId="S::2406128@student.uwtsd.ac.uk::d5fc34cc-d6fd-4c1f-90ce-aaa445ee88bf" providerId="AD" clId="Web-{CAB745F8-1983-1181-1AE2-B45910AFA8A0}" dt="2025-05-05T13:20:10.678" v="312"/>
          <ac:spMkLst>
            <pc:docMk/>
            <pc:sldMk cId="3307118223" sldId="263"/>
            <ac:spMk id="15" creationId="{6BB6B482-ACCA-4938-8AEA-49D525C17221}"/>
          </ac:spMkLst>
        </pc:spChg>
        <pc:picChg chg="add mod">
          <ac:chgData name="Emily Hopkins (2406128)" userId="S::2406128@student.uwtsd.ac.uk::d5fc34cc-d6fd-4c1f-90ce-aaa445ee88bf" providerId="AD" clId="Web-{CAB745F8-1983-1181-1AE2-B45910AFA8A0}" dt="2025-05-05T13:20:10.678" v="312"/>
          <ac:picMkLst>
            <pc:docMk/>
            <pc:sldMk cId="3307118223" sldId="263"/>
            <ac:picMk id="4" creationId="{B438BCE2-FAC9-72C8-0975-EB78CDBA4F7C}"/>
          </ac:picMkLst>
        </pc:picChg>
        <pc:cxnChg chg="add">
          <ac:chgData name="Emily Hopkins (2406128)" userId="S::2406128@student.uwtsd.ac.uk::d5fc34cc-d6fd-4c1f-90ce-aaa445ee88bf" providerId="AD" clId="Web-{CAB745F8-1983-1181-1AE2-B45910AFA8A0}" dt="2025-05-05T13:20:10.678" v="312"/>
          <ac:cxnSpMkLst>
            <pc:docMk/>
            <pc:sldMk cId="3307118223" sldId="263"/>
            <ac:cxnSpMk id="9" creationId="{F64F9B95-9045-48D2-B9F3-2927E98F54AA}"/>
          </ac:cxnSpMkLst>
        </pc:cxnChg>
        <pc:cxnChg chg="add">
          <ac:chgData name="Emily Hopkins (2406128)" userId="S::2406128@student.uwtsd.ac.uk::d5fc34cc-d6fd-4c1f-90ce-aaa445ee88bf" providerId="AD" clId="Web-{CAB745F8-1983-1181-1AE2-B45910AFA8A0}" dt="2025-05-05T13:20:10.678" v="312"/>
          <ac:cxnSpMkLst>
            <pc:docMk/>
            <pc:sldMk cId="3307118223" sldId="263"/>
            <ac:cxnSpMk id="11" creationId="{085AA86F-6A4D-4BCB-A045-D992CDC2959B}"/>
          </ac:cxnSpMkLst>
        </pc:cxnChg>
        <pc:cxnChg chg="add">
          <ac:chgData name="Emily Hopkins (2406128)" userId="S::2406128@student.uwtsd.ac.uk::d5fc34cc-d6fd-4c1f-90ce-aaa445ee88bf" providerId="AD" clId="Web-{CAB745F8-1983-1181-1AE2-B45910AFA8A0}" dt="2025-05-05T13:20:10.678" v="312"/>
          <ac:cxnSpMkLst>
            <pc:docMk/>
            <pc:sldMk cId="3307118223" sldId="263"/>
            <ac:cxnSpMk id="17" creationId="{EE2E603F-4A95-4FE8-BB06-211DFD75DBEF}"/>
          </ac:cxnSpMkLst>
        </pc:cxnChg>
      </pc:sldChg>
      <pc:sldChg chg="addSp modSp add replId">
        <pc:chgData name="Emily Hopkins (2406128)" userId="S::2406128@student.uwtsd.ac.uk::d5fc34cc-d6fd-4c1f-90ce-aaa445ee88bf" providerId="AD" clId="Web-{CAB745F8-1983-1181-1AE2-B45910AFA8A0}" dt="2025-05-05T13:15:10.593" v="301" actId="1076"/>
        <pc:sldMkLst>
          <pc:docMk/>
          <pc:sldMk cId="270787828" sldId="264"/>
        </pc:sldMkLst>
        <pc:spChg chg="add mod">
          <ac:chgData name="Emily Hopkins (2406128)" userId="S::2406128@student.uwtsd.ac.uk::d5fc34cc-d6fd-4c1f-90ce-aaa445ee88bf" providerId="AD" clId="Web-{CAB745F8-1983-1181-1AE2-B45910AFA8A0}" dt="2025-05-05T13:15:10.593" v="301" actId="1076"/>
          <ac:spMkLst>
            <pc:docMk/>
            <pc:sldMk cId="270787828" sldId="264"/>
            <ac:spMk id="3" creationId="{F93472F3-A9E1-6933-6B1E-E74017D7FEFB}"/>
          </ac:spMkLst>
        </pc:spChg>
      </pc:sldChg>
      <pc:sldChg chg="new">
        <pc:chgData name="Emily Hopkins (2406128)" userId="S::2406128@student.uwtsd.ac.uk::d5fc34cc-d6fd-4c1f-90ce-aaa445ee88bf" providerId="AD" clId="Web-{CAB745F8-1983-1181-1AE2-B45910AFA8A0}" dt="2025-05-05T13:20:22.632" v="313"/>
        <pc:sldMkLst>
          <pc:docMk/>
          <pc:sldMk cId="4203805023" sldId="26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65843F-4FF3-4561-9DAB-B27D2258F1D5}" type="doc">
      <dgm:prSet loTypeId="urn:microsoft.com/office/officeart/2005/8/layout/vList2" loCatId="list" qsTypeId="urn:microsoft.com/office/officeart/2005/8/quickstyle/simple4" qsCatId="simple" csTypeId="urn:microsoft.com/office/officeart/2005/8/colors/accent4_2" csCatId="accent4" phldr="1"/>
      <dgm:spPr/>
      <dgm:t>
        <a:bodyPr/>
        <a:lstStyle/>
        <a:p>
          <a:endParaRPr lang="en-US"/>
        </a:p>
      </dgm:t>
    </dgm:pt>
    <dgm:pt modelId="{5E73AF5C-D16E-44DC-A9D2-C7AEDED60F5A}">
      <dgm:prSet phldr="0"/>
      <dgm:spPr/>
      <dgm:t>
        <a:bodyPr/>
        <a:lstStyle/>
        <a:p>
          <a:pPr algn="l" rtl="0"/>
          <a:r>
            <a:rPr lang="en-GB" b="0" dirty="0"/>
            <a:t>Central to effective pedagogy and professional teaching standards (Welsh Government, 2019).</a:t>
          </a:r>
          <a:endParaRPr lang="en-GB" b="0" dirty="0">
            <a:latin typeface="Calisto MT"/>
          </a:endParaRPr>
        </a:p>
      </dgm:t>
    </dgm:pt>
    <dgm:pt modelId="{10F86EB5-5A3E-4723-98F0-A87B77342860}" type="parTrans" cxnId="{6747A202-CAD7-43AF-89FB-97BAFD1314EB}">
      <dgm:prSet/>
      <dgm:spPr/>
    </dgm:pt>
    <dgm:pt modelId="{A575A5C9-4808-4331-ABC0-80DB2B702E4A}" type="sibTrans" cxnId="{6747A202-CAD7-43AF-89FB-97BAFD1314EB}">
      <dgm:prSet/>
      <dgm:spPr/>
    </dgm:pt>
    <dgm:pt modelId="{D4106721-2B76-4C35-84B8-D8A5F26A502B}">
      <dgm:prSet phldr="0"/>
      <dgm:spPr/>
      <dgm:t>
        <a:bodyPr/>
        <a:lstStyle/>
        <a:p>
          <a:pPr algn="l"/>
          <a:r>
            <a:rPr lang="en-GB" b="0" dirty="0"/>
            <a:t>Builds a safe, inclusive, and engaging environment.</a:t>
          </a:r>
        </a:p>
      </dgm:t>
    </dgm:pt>
    <dgm:pt modelId="{A110A1BF-80E4-4FBE-8844-453255C0E2E7}" type="parTrans" cxnId="{D0A2BFE4-3E32-47D3-B2C4-7EEE7BBD19E7}">
      <dgm:prSet/>
      <dgm:spPr/>
    </dgm:pt>
    <dgm:pt modelId="{E758D53B-71BF-42A0-84BB-BBEFE22BB3A2}" type="sibTrans" cxnId="{D0A2BFE4-3E32-47D3-B2C4-7EEE7BBD19E7}">
      <dgm:prSet/>
      <dgm:spPr/>
    </dgm:pt>
    <dgm:pt modelId="{C35C2272-407A-4F07-ADB9-A30579A9987C}">
      <dgm:prSet phldr="0"/>
      <dgm:spPr/>
      <dgm:t>
        <a:bodyPr/>
        <a:lstStyle/>
        <a:p>
          <a:pPr algn="l"/>
          <a:r>
            <a:rPr lang="en-GB" b="0" dirty="0"/>
            <a:t>Encourages positive learning behaviours aligned with the Four Purposes.</a:t>
          </a:r>
        </a:p>
      </dgm:t>
    </dgm:pt>
    <dgm:pt modelId="{CE70F25C-BCE5-4C2F-BE71-1A114B6BFBCC}" type="parTrans" cxnId="{D48A7831-D4F0-43FB-B0DF-35F68E02AD44}">
      <dgm:prSet/>
      <dgm:spPr/>
    </dgm:pt>
    <dgm:pt modelId="{8054E9E3-4F6E-457E-A045-51EEE19FDB35}" type="sibTrans" cxnId="{D48A7831-D4F0-43FB-B0DF-35F68E02AD44}">
      <dgm:prSet/>
      <dgm:spPr/>
    </dgm:pt>
    <dgm:pt modelId="{28F2E32E-00FE-43AD-828E-DD9D3C157776}">
      <dgm:prSet phldr="0"/>
      <dgm:spPr/>
      <dgm:t>
        <a:bodyPr/>
        <a:lstStyle/>
        <a:p>
          <a:pPr algn="l"/>
          <a:r>
            <a:rPr lang="en-GB" b="0" dirty="0"/>
            <a:t>Responds to academic, social, and emotional needs through consistent expectations and respect.</a:t>
          </a:r>
        </a:p>
      </dgm:t>
    </dgm:pt>
    <dgm:pt modelId="{6F11B5F1-106A-473E-92ED-543A2501A529}" type="parTrans" cxnId="{59DAD3B7-FCD3-4C3F-866C-CF9831E5A12B}">
      <dgm:prSet/>
      <dgm:spPr/>
    </dgm:pt>
    <dgm:pt modelId="{4CB9AF7F-B97D-49D9-B4BB-6F6008943DAD}" type="sibTrans" cxnId="{59DAD3B7-FCD3-4C3F-866C-CF9831E5A12B}">
      <dgm:prSet/>
      <dgm:spPr/>
    </dgm:pt>
    <dgm:pt modelId="{E5922397-3F1B-40AD-9647-7B2A1958E485}" type="pres">
      <dgm:prSet presAssocID="{6B65843F-4FF3-4561-9DAB-B27D2258F1D5}" presName="linear" presStyleCnt="0">
        <dgm:presLayoutVars>
          <dgm:animLvl val="lvl"/>
          <dgm:resizeHandles val="exact"/>
        </dgm:presLayoutVars>
      </dgm:prSet>
      <dgm:spPr/>
    </dgm:pt>
    <dgm:pt modelId="{26D3BFEA-FC9D-416F-8901-FB2B264725BD}" type="pres">
      <dgm:prSet presAssocID="{5E73AF5C-D16E-44DC-A9D2-C7AEDED60F5A}" presName="parentText" presStyleLbl="node1" presStyleIdx="0" presStyleCnt="4">
        <dgm:presLayoutVars>
          <dgm:chMax val="0"/>
          <dgm:bulletEnabled val="1"/>
        </dgm:presLayoutVars>
      </dgm:prSet>
      <dgm:spPr/>
    </dgm:pt>
    <dgm:pt modelId="{7DD7151A-6994-4624-8F6E-8E0335C84A4B}" type="pres">
      <dgm:prSet presAssocID="{A575A5C9-4808-4331-ABC0-80DB2B702E4A}" presName="spacer" presStyleCnt="0"/>
      <dgm:spPr/>
    </dgm:pt>
    <dgm:pt modelId="{0C104DF7-D0E2-43DF-BF49-70024922D053}" type="pres">
      <dgm:prSet presAssocID="{D4106721-2B76-4C35-84B8-D8A5F26A502B}" presName="parentText" presStyleLbl="node1" presStyleIdx="1" presStyleCnt="4">
        <dgm:presLayoutVars>
          <dgm:chMax val="0"/>
          <dgm:bulletEnabled val="1"/>
        </dgm:presLayoutVars>
      </dgm:prSet>
      <dgm:spPr/>
    </dgm:pt>
    <dgm:pt modelId="{4F04AE3A-1799-43D3-BBE0-B527F9252AAB}" type="pres">
      <dgm:prSet presAssocID="{E758D53B-71BF-42A0-84BB-BBEFE22BB3A2}" presName="spacer" presStyleCnt="0"/>
      <dgm:spPr/>
    </dgm:pt>
    <dgm:pt modelId="{FE65C820-2AF4-4BD3-ADF0-6B12E7C7C0A8}" type="pres">
      <dgm:prSet presAssocID="{C35C2272-407A-4F07-ADB9-A30579A9987C}" presName="parentText" presStyleLbl="node1" presStyleIdx="2" presStyleCnt="4">
        <dgm:presLayoutVars>
          <dgm:chMax val="0"/>
          <dgm:bulletEnabled val="1"/>
        </dgm:presLayoutVars>
      </dgm:prSet>
      <dgm:spPr/>
    </dgm:pt>
    <dgm:pt modelId="{7D9ECF57-D8D9-4BDE-B7B8-DAE25E30915A}" type="pres">
      <dgm:prSet presAssocID="{8054E9E3-4F6E-457E-A045-51EEE19FDB35}" presName="spacer" presStyleCnt="0"/>
      <dgm:spPr/>
    </dgm:pt>
    <dgm:pt modelId="{B3D03DE5-C60B-4552-8F91-B2E3D753B78D}" type="pres">
      <dgm:prSet presAssocID="{28F2E32E-00FE-43AD-828E-DD9D3C157776}" presName="parentText" presStyleLbl="node1" presStyleIdx="3" presStyleCnt="4">
        <dgm:presLayoutVars>
          <dgm:chMax val="0"/>
          <dgm:bulletEnabled val="1"/>
        </dgm:presLayoutVars>
      </dgm:prSet>
      <dgm:spPr/>
    </dgm:pt>
  </dgm:ptLst>
  <dgm:cxnLst>
    <dgm:cxn modelId="{6747A202-CAD7-43AF-89FB-97BAFD1314EB}" srcId="{6B65843F-4FF3-4561-9DAB-B27D2258F1D5}" destId="{5E73AF5C-D16E-44DC-A9D2-C7AEDED60F5A}" srcOrd="0" destOrd="0" parTransId="{10F86EB5-5A3E-4723-98F0-A87B77342860}" sibTransId="{A575A5C9-4808-4331-ABC0-80DB2B702E4A}"/>
    <dgm:cxn modelId="{3981EC16-0BC1-4D50-89F0-0ECB6E6DE7EB}" type="presOf" srcId="{6B65843F-4FF3-4561-9DAB-B27D2258F1D5}" destId="{E5922397-3F1B-40AD-9647-7B2A1958E485}" srcOrd="0" destOrd="0" presId="urn:microsoft.com/office/officeart/2005/8/layout/vList2"/>
    <dgm:cxn modelId="{D48A7831-D4F0-43FB-B0DF-35F68E02AD44}" srcId="{6B65843F-4FF3-4561-9DAB-B27D2258F1D5}" destId="{C35C2272-407A-4F07-ADB9-A30579A9987C}" srcOrd="2" destOrd="0" parTransId="{CE70F25C-BCE5-4C2F-BE71-1A114B6BFBCC}" sibTransId="{8054E9E3-4F6E-457E-A045-51EEE19FDB35}"/>
    <dgm:cxn modelId="{D34DA93B-1C02-41F8-871A-4A073BFF6D59}" type="presOf" srcId="{C35C2272-407A-4F07-ADB9-A30579A9987C}" destId="{FE65C820-2AF4-4BD3-ADF0-6B12E7C7C0A8}" srcOrd="0" destOrd="0" presId="urn:microsoft.com/office/officeart/2005/8/layout/vList2"/>
    <dgm:cxn modelId="{EAFCCB81-AF26-4789-A0F5-1AA0D2021AE4}" type="presOf" srcId="{D4106721-2B76-4C35-84B8-D8A5F26A502B}" destId="{0C104DF7-D0E2-43DF-BF49-70024922D053}" srcOrd="0" destOrd="0" presId="urn:microsoft.com/office/officeart/2005/8/layout/vList2"/>
    <dgm:cxn modelId="{59DAD3B7-FCD3-4C3F-866C-CF9831E5A12B}" srcId="{6B65843F-4FF3-4561-9DAB-B27D2258F1D5}" destId="{28F2E32E-00FE-43AD-828E-DD9D3C157776}" srcOrd="3" destOrd="0" parTransId="{6F11B5F1-106A-473E-92ED-543A2501A529}" sibTransId="{4CB9AF7F-B97D-49D9-B4BB-6F6008943DAD}"/>
    <dgm:cxn modelId="{408E9CBF-5088-4BE9-9E9D-00AF02CFE8D5}" type="presOf" srcId="{5E73AF5C-D16E-44DC-A9D2-C7AEDED60F5A}" destId="{26D3BFEA-FC9D-416F-8901-FB2B264725BD}" srcOrd="0" destOrd="0" presId="urn:microsoft.com/office/officeart/2005/8/layout/vList2"/>
    <dgm:cxn modelId="{A81680C5-AC78-4DDF-8750-A645AE62BC45}" type="presOf" srcId="{28F2E32E-00FE-43AD-828E-DD9D3C157776}" destId="{B3D03DE5-C60B-4552-8F91-B2E3D753B78D}" srcOrd="0" destOrd="0" presId="urn:microsoft.com/office/officeart/2005/8/layout/vList2"/>
    <dgm:cxn modelId="{D0A2BFE4-3E32-47D3-B2C4-7EEE7BBD19E7}" srcId="{6B65843F-4FF3-4561-9DAB-B27D2258F1D5}" destId="{D4106721-2B76-4C35-84B8-D8A5F26A502B}" srcOrd="1" destOrd="0" parTransId="{A110A1BF-80E4-4FBE-8844-453255C0E2E7}" sibTransId="{E758D53B-71BF-42A0-84BB-BBEFE22BB3A2}"/>
    <dgm:cxn modelId="{8108D6E8-DD78-4729-A8A6-62C87872C539}" type="presParOf" srcId="{E5922397-3F1B-40AD-9647-7B2A1958E485}" destId="{26D3BFEA-FC9D-416F-8901-FB2B264725BD}" srcOrd="0" destOrd="0" presId="urn:microsoft.com/office/officeart/2005/8/layout/vList2"/>
    <dgm:cxn modelId="{6791FDFE-5CED-4658-B662-6B7C7C6E0C5D}" type="presParOf" srcId="{E5922397-3F1B-40AD-9647-7B2A1958E485}" destId="{7DD7151A-6994-4624-8F6E-8E0335C84A4B}" srcOrd="1" destOrd="0" presId="urn:microsoft.com/office/officeart/2005/8/layout/vList2"/>
    <dgm:cxn modelId="{AD1FAB47-9A78-4EFB-BB33-86B145A1358A}" type="presParOf" srcId="{E5922397-3F1B-40AD-9647-7B2A1958E485}" destId="{0C104DF7-D0E2-43DF-BF49-70024922D053}" srcOrd="2" destOrd="0" presId="urn:microsoft.com/office/officeart/2005/8/layout/vList2"/>
    <dgm:cxn modelId="{C99AAB55-8FB8-42AF-AE64-7828DCAFDA4E}" type="presParOf" srcId="{E5922397-3F1B-40AD-9647-7B2A1958E485}" destId="{4F04AE3A-1799-43D3-BBE0-B527F9252AAB}" srcOrd="3" destOrd="0" presId="urn:microsoft.com/office/officeart/2005/8/layout/vList2"/>
    <dgm:cxn modelId="{C6C9507D-5233-4258-BD92-34D1B46EEE35}" type="presParOf" srcId="{E5922397-3F1B-40AD-9647-7B2A1958E485}" destId="{FE65C820-2AF4-4BD3-ADF0-6B12E7C7C0A8}" srcOrd="4" destOrd="0" presId="urn:microsoft.com/office/officeart/2005/8/layout/vList2"/>
    <dgm:cxn modelId="{33564ACE-B558-40C1-A832-1188FADC1947}" type="presParOf" srcId="{E5922397-3F1B-40AD-9647-7B2A1958E485}" destId="{7D9ECF57-D8D9-4BDE-B7B8-DAE25E30915A}" srcOrd="5" destOrd="0" presId="urn:microsoft.com/office/officeart/2005/8/layout/vList2"/>
    <dgm:cxn modelId="{D7A60157-04B7-4699-A51E-C484A93D127D}" type="presParOf" srcId="{E5922397-3F1B-40AD-9647-7B2A1958E485}" destId="{B3D03DE5-C60B-4552-8F91-B2E3D753B78D}"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6CF54D-154F-49CB-AD03-B4D824A1A70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1922DA8-5679-45D8-ACBC-DAEAF09D8EB1}">
      <dgm:prSet/>
      <dgm:spPr/>
      <dgm:t>
        <a:bodyPr/>
        <a:lstStyle/>
        <a:p>
          <a:r>
            <a:rPr lang="en-GB"/>
            <a:t>Clear, predictable routines and consistent expectations reduce disruptions and support effective learning (Parsonson, 2012).</a:t>
          </a:r>
          <a:endParaRPr lang="en-US"/>
        </a:p>
      </dgm:t>
    </dgm:pt>
    <dgm:pt modelId="{5CB3182F-AC4B-4BAC-99C8-26E22CFFF4CF}" type="parTrans" cxnId="{F3CCE2F3-346D-4DE7-B518-B578F6847B87}">
      <dgm:prSet/>
      <dgm:spPr/>
      <dgm:t>
        <a:bodyPr/>
        <a:lstStyle/>
        <a:p>
          <a:endParaRPr lang="en-US"/>
        </a:p>
      </dgm:t>
    </dgm:pt>
    <dgm:pt modelId="{89D5C510-0561-4A66-811D-CDF7D8B843E3}" type="sibTrans" cxnId="{F3CCE2F3-346D-4DE7-B518-B578F6847B87}">
      <dgm:prSet/>
      <dgm:spPr/>
      <dgm:t>
        <a:bodyPr/>
        <a:lstStyle/>
        <a:p>
          <a:endParaRPr lang="en-US"/>
        </a:p>
      </dgm:t>
    </dgm:pt>
    <dgm:pt modelId="{EAB96B91-301C-49DC-AA3C-5ABCA672B526}">
      <dgm:prSet/>
      <dgm:spPr/>
      <dgm:t>
        <a:bodyPr/>
        <a:lstStyle/>
        <a:p>
          <a:r>
            <a:rPr lang="en-GB"/>
            <a:t>High levels of organisation and productivity can improve pupil behaviour and academic achievement (Malik et al., 2022).</a:t>
          </a:r>
          <a:endParaRPr lang="en-US"/>
        </a:p>
      </dgm:t>
    </dgm:pt>
    <dgm:pt modelId="{37FF100B-68B1-45BA-B587-394304B760E4}" type="parTrans" cxnId="{BFDA22B7-10D0-4083-B04D-5B563E87272A}">
      <dgm:prSet/>
      <dgm:spPr/>
      <dgm:t>
        <a:bodyPr/>
        <a:lstStyle/>
        <a:p>
          <a:endParaRPr lang="en-US"/>
        </a:p>
      </dgm:t>
    </dgm:pt>
    <dgm:pt modelId="{4B188258-CAAB-4488-947B-ABF94C195E12}" type="sibTrans" cxnId="{BFDA22B7-10D0-4083-B04D-5B563E87272A}">
      <dgm:prSet/>
      <dgm:spPr/>
      <dgm:t>
        <a:bodyPr/>
        <a:lstStyle/>
        <a:p>
          <a:endParaRPr lang="en-US"/>
        </a:p>
      </dgm:t>
    </dgm:pt>
    <dgm:pt modelId="{DF741C56-5AD8-47E9-9317-BD3561E64C73}">
      <dgm:prSet/>
      <dgm:spPr/>
      <dgm:t>
        <a:bodyPr/>
        <a:lstStyle/>
        <a:p>
          <a:r>
            <a:rPr lang="en-GB"/>
            <a:t>Overly rigid routines may limit student autonomy and creativity — incorporating flexibility and student input can boost motivation (Jang, Reeve &amp; Deci, 2010).</a:t>
          </a:r>
          <a:endParaRPr lang="en-US"/>
        </a:p>
      </dgm:t>
    </dgm:pt>
    <dgm:pt modelId="{4825DEAD-717D-4B89-A495-019F34A79D94}" type="parTrans" cxnId="{D16B6C27-45E9-4D9C-A3DD-8DED805CE82F}">
      <dgm:prSet/>
      <dgm:spPr/>
      <dgm:t>
        <a:bodyPr/>
        <a:lstStyle/>
        <a:p>
          <a:endParaRPr lang="en-US"/>
        </a:p>
      </dgm:t>
    </dgm:pt>
    <dgm:pt modelId="{DC18A53D-352A-439E-AAC2-9FBB3AE02063}" type="sibTrans" cxnId="{D16B6C27-45E9-4D9C-A3DD-8DED805CE82F}">
      <dgm:prSet/>
      <dgm:spPr/>
      <dgm:t>
        <a:bodyPr/>
        <a:lstStyle/>
        <a:p>
          <a:endParaRPr lang="en-US"/>
        </a:p>
      </dgm:t>
    </dgm:pt>
    <dgm:pt modelId="{8AD9F84C-AE5D-4BF8-9268-849E0CE30560}" type="pres">
      <dgm:prSet presAssocID="{786CF54D-154F-49CB-AD03-B4D824A1A709}" presName="linear" presStyleCnt="0">
        <dgm:presLayoutVars>
          <dgm:animLvl val="lvl"/>
          <dgm:resizeHandles val="exact"/>
        </dgm:presLayoutVars>
      </dgm:prSet>
      <dgm:spPr/>
    </dgm:pt>
    <dgm:pt modelId="{D58FE094-AC58-46CA-92C2-2559D75BB054}" type="pres">
      <dgm:prSet presAssocID="{51922DA8-5679-45D8-ACBC-DAEAF09D8EB1}" presName="parentText" presStyleLbl="node1" presStyleIdx="0" presStyleCnt="3">
        <dgm:presLayoutVars>
          <dgm:chMax val="0"/>
          <dgm:bulletEnabled val="1"/>
        </dgm:presLayoutVars>
      </dgm:prSet>
      <dgm:spPr/>
    </dgm:pt>
    <dgm:pt modelId="{A5BF2B9B-A242-408D-949B-6F2ACFD5B45C}" type="pres">
      <dgm:prSet presAssocID="{89D5C510-0561-4A66-811D-CDF7D8B843E3}" presName="spacer" presStyleCnt="0"/>
      <dgm:spPr/>
    </dgm:pt>
    <dgm:pt modelId="{B3616797-755D-4FEB-91CA-05BA0772F6C6}" type="pres">
      <dgm:prSet presAssocID="{EAB96B91-301C-49DC-AA3C-5ABCA672B526}" presName="parentText" presStyleLbl="node1" presStyleIdx="1" presStyleCnt="3">
        <dgm:presLayoutVars>
          <dgm:chMax val="0"/>
          <dgm:bulletEnabled val="1"/>
        </dgm:presLayoutVars>
      </dgm:prSet>
      <dgm:spPr/>
    </dgm:pt>
    <dgm:pt modelId="{A4510A09-D856-4FBC-9F77-D50AABD83793}" type="pres">
      <dgm:prSet presAssocID="{4B188258-CAAB-4488-947B-ABF94C195E12}" presName="spacer" presStyleCnt="0"/>
      <dgm:spPr/>
    </dgm:pt>
    <dgm:pt modelId="{17D115FD-6947-4EB1-A388-D570BC41F46E}" type="pres">
      <dgm:prSet presAssocID="{DF741C56-5AD8-47E9-9317-BD3561E64C73}" presName="parentText" presStyleLbl="node1" presStyleIdx="2" presStyleCnt="3">
        <dgm:presLayoutVars>
          <dgm:chMax val="0"/>
          <dgm:bulletEnabled val="1"/>
        </dgm:presLayoutVars>
      </dgm:prSet>
      <dgm:spPr/>
    </dgm:pt>
  </dgm:ptLst>
  <dgm:cxnLst>
    <dgm:cxn modelId="{CB5A640D-EAEF-456F-BBF5-7172339C6B77}" type="presOf" srcId="{DF741C56-5AD8-47E9-9317-BD3561E64C73}" destId="{17D115FD-6947-4EB1-A388-D570BC41F46E}" srcOrd="0" destOrd="0" presId="urn:microsoft.com/office/officeart/2005/8/layout/vList2"/>
    <dgm:cxn modelId="{D16B6C27-45E9-4D9C-A3DD-8DED805CE82F}" srcId="{786CF54D-154F-49CB-AD03-B4D824A1A709}" destId="{DF741C56-5AD8-47E9-9317-BD3561E64C73}" srcOrd="2" destOrd="0" parTransId="{4825DEAD-717D-4B89-A495-019F34A79D94}" sibTransId="{DC18A53D-352A-439E-AAC2-9FBB3AE02063}"/>
    <dgm:cxn modelId="{01FA2332-560C-4FCD-9163-E73D23E1E51D}" type="presOf" srcId="{51922DA8-5679-45D8-ACBC-DAEAF09D8EB1}" destId="{D58FE094-AC58-46CA-92C2-2559D75BB054}" srcOrd="0" destOrd="0" presId="urn:microsoft.com/office/officeart/2005/8/layout/vList2"/>
    <dgm:cxn modelId="{980B9C83-DBDC-4A03-AB4A-4CEAC597995E}" type="presOf" srcId="{EAB96B91-301C-49DC-AA3C-5ABCA672B526}" destId="{B3616797-755D-4FEB-91CA-05BA0772F6C6}" srcOrd="0" destOrd="0" presId="urn:microsoft.com/office/officeart/2005/8/layout/vList2"/>
    <dgm:cxn modelId="{BFDA22B7-10D0-4083-B04D-5B563E87272A}" srcId="{786CF54D-154F-49CB-AD03-B4D824A1A709}" destId="{EAB96B91-301C-49DC-AA3C-5ABCA672B526}" srcOrd="1" destOrd="0" parTransId="{37FF100B-68B1-45BA-B587-394304B760E4}" sibTransId="{4B188258-CAAB-4488-947B-ABF94C195E12}"/>
    <dgm:cxn modelId="{BF1078E2-BD22-4B90-AE5D-A5704E79A668}" type="presOf" srcId="{786CF54D-154F-49CB-AD03-B4D824A1A709}" destId="{8AD9F84C-AE5D-4BF8-9268-849E0CE30560}" srcOrd="0" destOrd="0" presId="urn:microsoft.com/office/officeart/2005/8/layout/vList2"/>
    <dgm:cxn modelId="{F3CCE2F3-346D-4DE7-B518-B578F6847B87}" srcId="{786CF54D-154F-49CB-AD03-B4D824A1A709}" destId="{51922DA8-5679-45D8-ACBC-DAEAF09D8EB1}" srcOrd="0" destOrd="0" parTransId="{5CB3182F-AC4B-4BAC-99C8-26E22CFFF4CF}" sibTransId="{89D5C510-0561-4A66-811D-CDF7D8B843E3}"/>
    <dgm:cxn modelId="{5C22B76E-9654-4913-8A0A-018A1B04F670}" type="presParOf" srcId="{8AD9F84C-AE5D-4BF8-9268-849E0CE30560}" destId="{D58FE094-AC58-46CA-92C2-2559D75BB054}" srcOrd="0" destOrd="0" presId="urn:microsoft.com/office/officeart/2005/8/layout/vList2"/>
    <dgm:cxn modelId="{D76320D9-6099-4A8F-909C-FB68414D154B}" type="presParOf" srcId="{8AD9F84C-AE5D-4BF8-9268-849E0CE30560}" destId="{A5BF2B9B-A242-408D-949B-6F2ACFD5B45C}" srcOrd="1" destOrd="0" presId="urn:microsoft.com/office/officeart/2005/8/layout/vList2"/>
    <dgm:cxn modelId="{5ED0A639-3A76-430C-9ED6-5FABB4E2EDD4}" type="presParOf" srcId="{8AD9F84C-AE5D-4BF8-9268-849E0CE30560}" destId="{B3616797-755D-4FEB-91CA-05BA0772F6C6}" srcOrd="2" destOrd="0" presId="urn:microsoft.com/office/officeart/2005/8/layout/vList2"/>
    <dgm:cxn modelId="{76914203-199F-4C20-B4CF-292C405FD756}" type="presParOf" srcId="{8AD9F84C-AE5D-4BF8-9268-849E0CE30560}" destId="{A4510A09-D856-4FBC-9F77-D50AABD83793}" srcOrd="3" destOrd="0" presId="urn:microsoft.com/office/officeart/2005/8/layout/vList2"/>
    <dgm:cxn modelId="{CBDE57D6-0C3D-4387-8A45-DA5CD2C23693}" type="presParOf" srcId="{8AD9F84C-AE5D-4BF8-9268-849E0CE30560}" destId="{17D115FD-6947-4EB1-A388-D570BC41F46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B65843F-4FF3-4561-9DAB-B27D2258F1D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71AD5A0-C7A5-4E5C-A7FA-DF7E079E118F}">
      <dgm:prSet/>
      <dgm:spPr/>
      <dgm:t>
        <a:bodyPr/>
        <a:lstStyle/>
        <a:p>
          <a:r>
            <a:rPr lang="en-GB"/>
            <a:t>Strong teacher-student relationships boost engagement and reduce behavioural issues (Pianta, Hamre &amp; Allen, 2012).</a:t>
          </a:r>
          <a:endParaRPr lang="en-US"/>
        </a:p>
      </dgm:t>
    </dgm:pt>
    <dgm:pt modelId="{7FCE9CA5-959E-4B5B-9D1F-889DB693B434}" type="parTrans" cxnId="{83677FEB-6404-4623-BADE-768DC4BBFBA9}">
      <dgm:prSet/>
      <dgm:spPr/>
      <dgm:t>
        <a:bodyPr/>
        <a:lstStyle/>
        <a:p>
          <a:endParaRPr lang="en-US"/>
        </a:p>
      </dgm:t>
    </dgm:pt>
    <dgm:pt modelId="{FEA1E240-6B42-4D15-ABBD-0C533207DBF8}" type="sibTrans" cxnId="{83677FEB-6404-4623-BADE-768DC4BBFBA9}">
      <dgm:prSet/>
      <dgm:spPr/>
      <dgm:t>
        <a:bodyPr/>
        <a:lstStyle/>
        <a:p>
          <a:endParaRPr lang="en-US"/>
        </a:p>
      </dgm:t>
    </dgm:pt>
    <dgm:pt modelId="{5145AF34-2B86-4DCC-80DB-BE27DBA881C4}">
      <dgm:prSet/>
      <dgm:spPr/>
      <dgm:t>
        <a:bodyPr/>
        <a:lstStyle/>
        <a:p>
          <a:r>
            <a:rPr lang="en-GB"/>
            <a:t>Nurturing relationships are linked to improved behaviour and fewer class disruptions (Martinez &amp; Wighting, 2023).</a:t>
          </a:r>
          <a:endParaRPr lang="en-US"/>
        </a:p>
      </dgm:t>
    </dgm:pt>
    <dgm:pt modelId="{3C29E018-1123-4594-8177-B71E58D696C4}" type="parTrans" cxnId="{E7A54545-BC64-4A5E-A5E6-19B3B3D1E933}">
      <dgm:prSet/>
      <dgm:spPr/>
      <dgm:t>
        <a:bodyPr/>
        <a:lstStyle/>
        <a:p>
          <a:endParaRPr lang="en-US"/>
        </a:p>
      </dgm:t>
    </dgm:pt>
    <dgm:pt modelId="{4026EA2D-BE19-45C1-82DD-B31BF0524946}" type="sibTrans" cxnId="{E7A54545-BC64-4A5E-A5E6-19B3B3D1E933}">
      <dgm:prSet/>
      <dgm:spPr/>
      <dgm:t>
        <a:bodyPr/>
        <a:lstStyle/>
        <a:p>
          <a:endParaRPr lang="en-US"/>
        </a:p>
      </dgm:t>
    </dgm:pt>
    <dgm:pt modelId="{C6CEB194-0422-48BE-B748-3C021163F5B5}">
      <dgm:prSet/>
      <dgm:spPr/>
      <dgm:t>
        <a:bodyPr/>
        <a:lstStyle/>
        <a:p>
          <a:r>
            <a:rPr lang="en-GB"/>
            <a:t>Teachers may overestimate the quality of these relationships — regular reflection and student check-ins are essential for genuine support (Wettstein, Ramseier &amp; Scherzinger, 2021).</a:t>
          </a:r>
          <a:endParaRPr lang="en-US"/>
        </a:p>
      </dgm:t>
    </dgm:pt>
    <dgm:pt modelId="{AEFF081F-6DAE-454C-A9FF-A7CC936B156B}" type="parTrans" cxnId="{C081E36A-10ED-4F52-AB81-3190B922813B}">
      <dgm:prSet/>
      <dgm:spPr/>
      <dgm:t>
        <a:bodyPr/>
        <a:lstStyle/>
        <a:p>
          <a:endParaRPr lang="en-US"/>
        </a:p>
      </dgm:t>
    </dgm:pt>
    <dgm:pt modelId="{B1C1F462-0FD2-4D74-A5E7-F81B416ED645}" type="sibTrans" cxnId="{C081E36A-10ED-4F52-AB81-3190B922813B}">
      <dgm:prSet/>
      <dgm:spPr/>
      <dgm:t>
        <a:bodyPr/>
        <a:lstStyle/>
        <a:p>
          <a:endParaRPr lang="en-US"/>
        </a:p>
      </dgm:t>
    </dgm:pt>
    <dgm:pt modelId="{921E5064-24A5-4968-82D4-33D888364BF2}" type="pres">
      <dgm:prSet presAssocID="{6B65843F-4FF3-4561-9DAB-B27D2258F1D5}" presName="linear" presStyleCnt="0">
        <dgm:presLayoutVars>
          <dgm:animLvl val="lvl"/>
          <dgm:resizeHandles val="exact"/>
        </dgm:presLayoutVars>
      </dgm:prSet>
      <dgm:spPr/>
    </dgm:pt>
    <dgm:pt modelId="{2AE5A2F0-8B17-4952-A50D-5FB218A037B3}" type="pres">
      <dgm:prSet presAssocID="{971AD5A0-C7A5-4E5C-A7FA-DF7E079E118F}" presName="parentText" presStyleLbl="node1" presStyleIdx="0" presStyleCnt="3">
        <dgm:presLayoutVars>
          <dgm:chMax val="0"/>
          <dgm:bulletEnabled val="1"/>
        </dgm:presLayoutVars>
      </dgm:prSet>
      <dgm:spPr/>
    </dgm:pt>
    <dgm:pt modelId="{5492242C-A978-4C89-A7D3-F24EDA29BCF0}" type="pres">
      <dgm:prSet presAssocID="{FEA1E240-6B42-4D15-ABBD-0C533207DBF8}" presName="spacer" presStyleCnt="0"/>
      <dgm:spPr/>
    </dgm:pt>
    <dgm:pt modelId="{F9A1C2F7-72E2-4BB9-B4F6-5D46EF42589D}" type="pres">
      <dgm:prSet presAssocID="{5145AF34-2B86-4DCC-80DB-BE27DBA881C4}" presName="parentText" presStyleLbl="node1" presStyleIdx="1" presStyleCnt="3">
        <dgm:presLayoutVars>
          <dgm:chMax val="0"/>
          <dgm:bulletEnabled val="1"/>
        </dgm:presLayoutVars>
      </dgm:prSet>
      <dgm:spPr/>
    </dgm:pt>
    <dgm:pt modelId="{B41E7F65-39D4-4E12-A118-92AE20693583}" type="pres">
      <dgm:prSet presAssocID="{4026EA2D-BE19-45C1-82DD-B31BF0524946}" presName="spacer" presStyleCnt="0"/>
      <dgm:spPr/>
    </dgm:pt>
    <dgm:pt modelId="{F48DDC2A-4DB7-493D-B28A-97E92EE2A14B}" type="pres">
      <dgm:prSet presAssocID="{C6CEB194-0422-48BE-B748-3C021163F5B5}" presName="parentText" presStyleLbl="node1" presStyleIdx="2" presStyleCnt="3">
        <dgm:presLayoutVars>
          <dgm:chMax val="0"/>
          <dgm:bulletEnabled val="1"/>
        </dgm:presLayoutVars>
      </dgm:prSet>
      <dgm:spPr/>
    </dgm:pt>
  </dgm:ptLst>
  <dgm:cxnLst>
    <dgm:cxn modelId="{E7A54545-BC64-4A5E-A5E6-19B3B3D1E933}" srcId="{6B65843F-4FF3-4561-9DAB-B27D2258F1D5}" destId="{5145AF34-2B86-4DCC-80DB-BE27DBA881C4}" srcOrd="1" destOrd="0" parTransId="{3C29E018-1123-4594-8177-B71E58D696C4}" sibTransId="{4026EA2D-BE19-45C1-82DD-B31BF0524946}"/>
    <dgm:cxn modelId="{C081E36A-10ED-4F52-AB81-3190B922813B}" srcId="{6B65843F-4FF3-4561-9DAB-B27D2258F1D5}" destId="{C6CEB194-0422-48BE-B748-3C021163F5B5}" srcOrd="2" destOrd="0" parTransId="{AEFF081F-6DAE-454C-A9FF-A7CC936B156B}" sibTransId="{B1C1F462-0FD2-4D74-A5E7-F81B416ED645}"/>
    <dgm:cxn modelId="{ECDF1559-C5CA-42D9-AF91-63209EDEB1C1}" type="presOf" srcId="{C6CEB194-0422-48BE-B748-3C021163F5B5}" destId="{F48DDC2A-4DB7-493D-B28A-97E92EE2A14B}" srcOrd="0" destOrd="0" presId="urn:microsoft.com/office/officeart/2005/8/layout/vList2"/>
    <dgm:cxn modelId="{08CA0C91-627D-4061-8E59-53458B4A23A1}" type="presOf" srcId="{5145AF34-2B86-4DCC-80DB-BE27DBA881C4}" destId="{F9A1C2F7-72E2-4BB9-B4F6-5D46EF42589D}" srcOrd="0" destOrd="0" presId="urn:microsoft.com/office/officeart/2005/8/layout/vList2"/>
    <dgm:cxn modelId="{2E3FF39F-BA55-473F-ACFE-02B32647123E}" type="presOf" srcId="{6B65843F-4FF3-4561-9DAB-B27D2258F1D5}" destId="{921E5064-24A5-4968-82D4-33D888364BF2}" srcOrd="0" destOrd="0" presId="urn:microsoft.com/office/officeart/2005/8/layout/vList2"/>
    <dgm:cxn modelId="{291307B3-058F-4918-98D9-BF089B758310}" type="presOf" srcId="{971AD5A0-C7A5-4E5C-A7FA-DF7E079E118F}" destId="{2AE5A2F0-8B17-4952-A50D-5FB218A037B3}" srcOrd="0" destOrd="0" presId="urn:microsoft.com/office/officeart/2005/8/layout/vList2"/>
    <dgm:cxn modelId="{83677FEB-6404-4623-BADE-768DC4BBFBA9}" srcId="{6B65843F-4FF3-4561-9DAB-B27D2258F1D5}" destId="{971AD5A0-C7A5-4E5C-A7FA-DF7E079E118F}" srcOrd="0" destOrd="0" parTransId="{7FCE9CA5-959E-4B5B-9D1F-889DB693B434}" sibTransId="{FEA1E240-6B42-4D15-ABBD-0C533207DBF8}"/>
    <dgm:cxn modelId="{1E3C176E-F18A-4847-98D9-7B722B09A2B9}" type="presParOf" srcId="{921E5064-24A5-4968-82D4-33D888364BF2}" destId="{2AE5A2F0-8B17-4952-A50D-5FB218A037B3}" srcOrd="0" destOrd="0" presId="urn:microsoft.com/office/officeart/2005/8/layout/vList2"/>
    <dgm:cxn modelId="{A344B63C-D68E-4506-B6AB-6EC7353A2A5E}" type="presParOf" srcId="{921E5064-24A5-4968-82D4-33D888364BF2}" destId="{5492242C-A978-4C89-A7D3-F24EDA29BCF0}" srcOrd="1" destOrd="0" presId="urn:microsoft.com/office/officeart/2005/8/layout/vList2"/>
    <dgm:cxn modelId="{9CB21C84-0DD6-4ACE-A426-456AB5A7356B}" type="presParOf" srcId="{921E5064-24A5-4968-82D4-33D888364BF2}" destId="{F9A1C2F7-72E2-4BB9-B4F6-5D46EF42589D}" srcOrd="2" destOrd="0" presId="urn:microsoft.com/office/officeart/2005/8/layout/vList2"/>
    <dgm:cxn modelId="{93B5E3FF-B8C4-47EB-9B2D-AD17BBBDBF8D}" type="presParOf" srcId="{921E5064-24A5-4968-82D4-33D888364BF2}" destId="{B41E7F65-39D4-4E12-A118-92AE20693583}" srcOrd="3" destOrd="0" presId="urn:microsoft.com/office/officeart/2005/8/layout/vList2"/>
    <dgm:cxn modelId="{36EF65E7-1EC6-437D-92FE-E6308CAE1C03}" type="presParOf" srcId="{921E5064-24A5-4968-82D4-33D888364BF2}" destId="{F48DDC2A-4DB7-493D-B28A-97E92EE2A14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B65843F-4FF3-4561-9DAB-B27D2258F1D5}"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FB6ABF2A-952C-4D01-988F-574AD4CC469F}">
      <dgm:prSet phldr="0"/>
      <dgm:spPr/>
      <dgm:t>
        <a:bodyPr/>
        <a:lstStyle/>
        <a:p>
          <a:pPr algn="l" rtl="0"/>
          <a:r>
            <a:rPr lang="en-GB" dirty="0"/>
            <a:t>Enthusiastic and organised teaching boosts engagement and achievement (Cents-Boonstra et al., 2021).</a:t>
          </a:r>
          <a:endParaRPr lang="en-GB" dirty="0">
            <a:latin typeface="Univers Condensed"/>
          </a:endParaRPr>
        </a:p>
      </dgm:t>
    </dgm:pt>
    <dgm:pt modelId="{ED37EA03-45BE-4D8F-9F1A-0A8A6CF4DDBF}" type="parTrans" cxnId="{57D2087B-B7EC-4BDC-AFF3-F1C9F69A89B8}">
      <dgm:prSet/>
      <dgm:spPr/>
    </dgm:pt>
    <dgm:pt modelId="{1B76596E-2AEC-4411-8526-72D82364E9C1}" type="sibTrans" cxnId="{57D2087B-B7EC-4BDC-AFF3-F1C9F69A89B8}">
      <dgm:prSet/>
      <dgm:spPr/>
    </dgm:pt>
    <dgm:pt modelId="{527127B8-A267-446A-AD49-66CE8E111301}">
      <dgm:prSet phldr="0"/>
      <dgm:spPr/>
      <dgm:t>
        <a:bodyPr/>
        <a:lstStyle/>
        <a:p>
          <a:pPr algn="l"/>
          <a:r>
            <a:rPr lang="en-GB" dirty="0"/>
            <a:t>Self-Determination Theory: Motivation improves when autonomy, competence, and relatedness are supported (Ryan &amp; Deci, 2000).</a:t>
          </a:r>
        </a:p>
      </dgm:t>
    </dgm:pt>
    <dgm:pt modelId="{C4318E45-5009-4042-8688-41F6B548A725}" type="parTrans" cxnId="{5F413F08-CA04-44B2-824B-CF85BBA70264}">
      <dgm:prSet/>
      <dgm:spPr/>
    </dgm:pt>
    <dgm:pt modelId="{3093F906-F0E6-4660-9E0A-05F46ED9295C}" type="sibTrans" cxnId="{5F413F08-CA04-44B2-824B-CF85BBA70264}">
      <dgm:prSet/>
      <dgm:spPr/>
    </dgm:pt>
    <dgm:pt modelId="{BDAAB603-250E-41D7-83D7-840D647CD4C2}">
      <dgm:prSet phldr="0"/>
      <dgm:spPr/>
      <dgm:t>
        <a:bodyPr/>
        <a:lstStyle/>
        <a:p>
          <a:pPr algn="l"/>
          <a:r>
            <a:rPr lang="en-GB" dirty="0"/>
            <a:t>Strategies include offering choices, giving positive feedback, and building strong teacher-student relationships.</a:t>
          </a:r>
        </a:p>
      </dgm:t>
    </dgm:pt>
    <dgm:pt modelId="{6CAD2C38-F4A7-4EF0-BBF4-5FF5976FC230}" type="parTrans" cxnId="{C8549AA6-21A2-4131-83BC-78D190FFFB1C}">
      <dgm:prSet/>
      <dgm:spPr/>
    </dgm:pt>
    <dgm:pt modelId="{E8475380-2A9E-4119-AABA-2D0E2325A643}" type="sibTrans" cxnId="{C8549AA6-21A2-4131-83BC-78D190FFFB1C}">
      <dgm:prSet/>
      <dgm:spPr/>
    </dgm:pt>
    <dgm:pt modelId="{3EC12925-B5C5-463F-9845-CAA3C51EDC30}">
      <dgm:prSet phldr="0"/>
      <dgm:spPr/>
      <dgm:t>
        <a:bodyPr/>
        <a:lstStyle/>
        <a:p>
          <a:pPr algn="l"/>
          <a:r>
            <a:rPr lang="en-GB" dirty="0"/>
            <a:t>However, too many choices may cause cognitive overload and hinder performance (Schneider et al., 2018).</a:t>
          </a:r>
        </a:p>
      </dgm:t>
    </dgm:pt>
    <dgm:pt modelId="{3F9E15D0-D460-4D04-A362-36554EF1B45C}" type="parTrans" cxnId="{2664F624-CCB8-4069-BB6E-8600BD37EE52}">
      <dgm:prSet/>
      <dgm:spPr/>
    </dgm:pt>
    <dgm:pt modelId="{7BB66FEF-74D4-4198-8F69-DF185307CC1A}" type="sibTrans" cxnId="{2664F624-CCB8-4069-BB6E-8600BD37EE52}">
      <dgm:prSet/>
      <dgm:spPr/>
    </dgm:pt>
    <dgm:pt modelId="{921E5064-24A5-4968-82D4-33D888364BF2}" type="pres">
      <dgm:prSet presAssocID="{6B65843F-4FF3-4561-9DAB-B27D2258F1D5}" presName="linear" presStyleCnt="0">
        <dgm:presLayoutVars>
          <dgm:animLvl val="lvl"/>
          <dgm:resizeHandles val="exact"/>
        </dgm:presLayoutVars>
      </dgm:prSet>
      <dgm:spPr/>
    </dgm:pt>
    <dgm:pt modelId="{EAD09637-60B8-4214-B425-EE9AA71BB055}" type="pres">
      <dgm:prSet presAssocID="{FB6ABF2A-952C-4D01-988F-574AD4CC469F}" presName="parentText" presStyleLbl="node1" presStyleIdx="0" presStyleCnt="4">
        <dgm:presLayoutVars>
          <dgm:chMax val="0"/>
          <dgm:bulletEnabled val="1"/>
        </dgm:presLayoutVars>
      </dgm:prSet>
      <dgm:spPr/>
    </dgm:pt>
    <dgm:pt modelId="{ACF05485-0922-4CC3-8816-8640521E00B8}" type="pres">
      <dgm:prSet presAssocID="{1B76596E-2AEC-4411-8526-72D82364E9C1}" presName="spacer" presStyleCnt="0"/>
      <dgm:spPr/>
    </dgm:pt>
    <dgm:pt modelId="{814EFC16-007F-4C41-8828-A60B5501A7AF}" type="pres">
      <dgm:prSet presAssocID="{527127B8-A267-446A-AD49-66CE8E111301}" presName="parentText" presStyleLbl="node1" presStyleIdx="1" presStyleCnt="4">
        <dgm:presLayoutVars>
          <dgm:chMax val="0"/>
          <dgm:bulletEnabled val="1"/>
        </dgm:presLayoutVars>
      </dgm:prSet>
      <dgm:spPr/>
    </dgm:pt>
    <dgm:pt modelId="{AB915E8A-14E8-455B-A645-0AB321507124}" type="pres">
      <dgm:prSet presAssocID="{3093F906-F0E6-4660-9E0A-05F46ED9295C}" presName="spacer" presStyleCnt="0"/>
      <dgm:spPr/>
    </dgm:pt>
    <dgm:pt modelId="{98D233F7-C76A-4739-B219-1B019EBBBB55}" type="pres">
      <dgm:prSet presAssocID="{BDAAB603-250E-41D7-83D7-840D647CD4C2}" presName="parentText" presStyleLbl="node1" presStyleIdx="2" presStyleCnt="4">
        <dgm:presLayoutVars>
          <dgm:chMax val="0"/>
          <dgm:bulletEnabled val="1"/>
        </dgm:presLayoutVars>
      </dgm:prSet>
      <dgm:spPr/>
    </dgm:pt>
    <dgm:pt modelId="{D0A70C4F-DD5B-4EE3-9805-252F2A9255D3}" type="pres">
      <dgm:prSet presAssocID="{E8475380-2A9E-4119-AABA-2D0E2325A643}" presName="spacer" presStyleCnt="0"/>
      <dgm:spPr/>
    </dgm:pt>
    <dgm:pt modelId="{E0874263-EB11-40E3-BA30-E203C8A1B0A1}" type="pres">
      <dgm:prSet presAssocID="{3EC12925-B5C5-463F-9845-CAA3C51EDC30}" presName="parentText" presStyleLbl="node1" presStyleIdx="3" presStyleCnt="4">
        <dgm:presLayoutVars>
          <dgm:chMax val="0"/>
          <dgm:bulletEnabled val="1"/>
        </dgm:presLayoutVars>
      </dgm:prSet>
      <dgm:spPr/>
    </dgm:pt>
  </dgm:ptLst>
  <dgm:cxnLst>
    <dgm:cxn modelId="{5F413F08-CA04-44B2-824B-CF85BBA70264}" srcId="{6B65843F-4FF3-4561-9DAB-B27D2258F1D5}" destId="{527127B8-A267-446A-AD49-66CE8E111301}" srcOrd="1" destOrd="0" parTransId="{C4318E45-5009-4042-8688-41F6B548A725}" sibTransId="{3093F906-F0E6-4660-9E0A-05F46ED9295C}"/>
    <dgm:cxn modelId="{5E0FD20F-90A1-4A9F-81AF-B4CC6EB1737D}" type="presOf" srcId="{BDAAB603-250E-41D7-83D7-840D647CD4C2}" destId="{98D233F7-C76A-4739-B219-1B019EBBBB55}" srcOrd="0" destOrd="0" presId="urn:microsoft.com/office/officeart/2005/8/layout/vList2"/>
    <dgm:cxn modelId="{6B6F4923-BA69-4D3E-B234-31FF9D96B334}" type="presOf" srcId="{3EC12925-B5C5-463F-9845-CAA3C51EDC30}" destId="{E0874263-EB11-40E3-BA30-E203C8A1B0A1}" srcOrd="0" destOrd="0" presId="urn:microsoft.com/office/officeart/2005/8/layout/vList2"/>
    <dgm:cxn modelId="{2664F624-CCB8-4069-BB6E-8600BD37EE52}" srcId="{6B65843F-4FF3-4561-9DAB-B27D2258F1D5}" destId="{3EC12925-B5C5-463F-9845-CAA3C51EDC30}" srcOrd="3" destOrd="0" parTransId="{3F9E15D0-D460-4D04-A362-36554EF1B45C}" sibTransId="{7BB66FEF-74D4-4198-8F69-DF185307CC1A}"/>
    <dgm:cxn modelId="{53A0B661-EC56-4FC7-8BCA-DF41DD22DDBF}" type="presOf" srcId="{527127B8-A267-446A-AD49-66CE8E111301}" destId="{814EFC16-007F-4C41-8828-A60B5501A7AF}" srcOrd="0" destOrd="0" presId="urn:microsoft.com/office/officeart/2005/8/layout/vList2"/>
    <dgm:cxn modelId="{57D2087B-B7EC-4BDC-AFF3-F1C9F69A89B8}" srcId="{6B65843F-4FF3-4561-9DAB-B27D2258F1D5}" destId="{FB6ABF2A-952C-4D01-988F-574AD4CC469F}" srcOrd="0" destOrd="0" parTransId="{ED37EA03-45BE-4D8F-9F1A-0A8A6CF4DDBF}" sibTransId="{1B76596E-2AEC-4411-8526-72D82364E9C1}"/>
    <dgm:cxn modelId="{2E3FF39F-BA55-473F-ACFE-02B32647123E}" type="presOf" srcId="{6B65843F-4FF3-4561-9DAB-B27D2258F1D5}" destId="{921E5064-24A5-4968-82D4-33D888364BF2}" srcOrd="0" destOrd="0" presId="urn:microsoft.com/office/officeart/2005/8/layout/vList2"/>
    <dgm:cxn modelId="{C8549AA6-21A2-4131-83BC-78D190FFFB1C}" srcId="{6B65843F-4FF3-4561-9DAB-B27D2258F1D5}" destId="{BDAAB603-250E-41D7-83D7-840D647CD4C2}" srcOrd="2" destOrd="0" parTransId="{6CAD2C38-F4A7-4EF0-BBF4-5FF5976FC230}" sibTransId="{E8475380-2A9E-4119-AABA-2D0E2325A643}"/>
    <dgm:cxn modelId="{96A090F0-D4B4-4C0D-AC63-AA6B8FC193B9}" type="presOf" srcId="{FB6ABF2A-952C-4D01-988F-574AD4CC469F}" destId="{EAD09637-60B8-4214-B425-EE9AA71BB055}" srcOrd="0" destOrd="0" presId="urn:microsoft.com/office/officeart/2005/8/layout/vList2"/>
    <dgm:cxn modelId="{E4E8D11A-4FC2-4FD2-A762-CEDAC32C27DC}" type="presParOf" srcId="{921E5064-24A5-4968-82D4-33D888364BF2}" destId="{EAD09637-60B8-4214-B425-EE9AA71BB055}" srcOrd="0" destOrd="0" presId="urn:microsoft.com/office/officeart/2005/8/layout/vList2"/>
    <dgm:cxn modelId="{6351555A-683E-4EA4-8F4F-EB848E17CF76}" type="presParOf" srcId="{921E5064-24A5-4968-82D4-33D888364BF2}" destId="{ACF05485-0922-4CC3-8816-8640521E00B8}" srcOrd="1" destOrd="0" presId="urn:microsoft.com/office/officeart/2005/8/layout/vList2"/>
    <dgm:cxn modelId="{E5A63D98-8894-4A28-A14E-36A54BAF887A}" type="presParOf" srcId="{921E5064-24A5-4968-82D4-33D888364BF2}" destId="{814EFC16-007F-4C41-8828-A60B5501A7AF}" srcOrd="2" destOrd="0" presId="urn:microsoft.com/office/officeart/2005/8/layout/vList2"/>
    <dgm:cxn modelId="{0FCFB4CE-2AAD-4CB0-8BF9-FD1664FDE43E}" type="presParOf" srcId="{921E5064-24A5-4968-82D4-33D888364BF2}" destId="{AB915E8A-14E8-455B-A645-0AB321507124}" srcOrd="3" destOrd="0" presId="urn:microsoft.com/office/officeart/2005/8/layout/vList2"/>
    <dgm:cxn modelId="{3F0831DE-B862-48F4-9B37-682446E3CC00}" type="presParOf" srcId="{921E5064-24A5-4968-82D4-33D888364BF2}" destId="{98D233F7-C76A-4739-B219-1B019EBBBB55}" srcOrd="4" destOrd="0" presId="urn:microsoft.com/office/officeart/2005/8/layout/vList2"/>
    <dgm:cxn modelId="{1ADB02B1-0D66-43A8-9C63-E17FD035233B}" type="presParOf" srcId="{921E5064-24A5-4968-82D4-33D888364BF2}" destId="{D0A70C4F-DD5B-4EE3-9805-252F2A9255D3}" srcOrd="5" destOrd="0" presId="urn:microsoft.com/office/officeart/2005/8/layout/vList2"/>
    <dgm:cxn modelId="{1F5A282A-489F-4F5A-A90D-73080B43994A}" type="presParOf" srcId="{921E5064-24A5-4968-82D4-33D888364BF2}" destId="{E0874263-EB11-40E3-BA30-E203C8A1B0A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B65843F-4FF3-4561-9DAB-B27D2258F1D5}" type="doc">
      <dgm:prSet loTypeId="urn:microsoft.com/office/officeart/2005/8/layout/vList2" loCatId="list" qsTypeId="urn:microsoft.com/office/officeart/2005/8/quickstyle/simple4" qsCatId="simple" csTypeId="urn:microsoft.com/office/officeart/2005/8/colors/accent4_2" csCatId="accent4" phldr="1"/>
      <dgm:spPr/>
      <dgm:t>
        <a:bodyPr/>
        <a:lstStyle/>
        <a:p>
          <a:endParaRPr lang="en-US"/>
        </a:p>
      </dgm:t>
    </dgm:pt>
    <dgm:pt modelId="{3EC12925-B5C5-463F-9845-CAA3C51EDC30}">
      <dgm:prSet phldr="0"/>
      <dgm:spPr/>
      <dgm:t>
        <a:bodyPr/>
        <a:lstStyle/>
        <a:p>
          <a:pPr rtl="0"/>
          <a:r>
            <a:rPr lang="en-GB" b="0" dirty="0">
              <a:latin typeface="Calisto MT"/>
            </a:rPr>
            <a:t>Aims to help every learner make progress </a:t>
          </a:r>
          <a:r>
            <a:rPr lang="en-GB" b="0" dirty="0">
              <a:latin typeface="Univers Condensed"/>
              <a:ea typeface="Calibri"/>
              <a:cs typeface="Calibri"/>
            </a:rPr>
            <a:t>(Welsh Government, 2019).</a:t>
          </a:r>
          <a:endParaRPr lang="en-GB" b="0" dirty="0">
            <a:latin typeface="Univers Condensed"/>
          </a:endParaRPr>
        </a:p>
      </dgm:t>
    </dgm:pt>
    <dgm:pt modelId="{3F9E15D0-D460-4D04-A362-36554EF1B45C}" type="parTrans" cxnId="{2664F624-CCB8-4069-BB6E-8600BD37EE52}">
      <dgm:prSet/>
      <dgm:spPr/>
    </dgm:pt>
    <dgm:pt modelId="{7BB66FEF-74D4-4198-8F69-DF185307CC1A}" type="sibTrans" cxnId="{2664F624-CCB8-4069-BB6E-8600BD37EE52}">
      <dgm:prSet/>
      <dgm:spPr/>
    </dgm:pt>
    <dgm:pt modelId="{C5C64250-61B3-4300-8565-71AC95320535}">
      <dgm:prSet phldr="0"/>
      <dgm:spPr/>
      <dgm:t>
        <a:bodyPr/>
        <a:lstStyle/>
        <a:p>
          <a:pPr rtl="0"/>
          <a:r>
            <a:rPr lang="en-GB" b="0" dirty="0">
              <a:latin typeface="Calisto MT"/>
            </a:rPr>
            <a:t>Differentiation adapts teaching to suit learners’ needs, abilities, and interests.</a:t>
          </a:r>
        </a:p>
      </dgm:t>
    </dgm:pt>
    <dgm:pt modelId="{BD50A0D4-D824-4EC0-B6FA-CB9C4B52C1EB}" type="parTrans" cxnId="{C39ABC6D-9610-4BD6-8D21-0C01FFF83144}">
      <dgm:prSet/>
      <dgm:spPr/>
    </dgm:pt>
    <dgm:pt modelId="{DB180E3B-AC38-417A-BC47-98305E5689F6}" type="sibTrans" cxnId="{C39ABC6D-9610-4BD6-8D21-0C01FFF83144}">
      <dgm:prSet/>
      <dgm:spPr/>
    </dgm:pt>
    <dgm:pt modelId="{B9426751-114C-460F-9890-3DDC92716E4A}">
      <dgm:prSet phldr="0"/>
      <dgm:spPr/>
      <dgm:t>
        <a:bodyPr/>
        <a:lstStyle/>
        <a:p>
          <a:r>
            <a:rPr lang="en-GB" b="0" dirty="0">
              <a:latin typeface="Calisto MT"/>
            </a:rPr>
            <a:t>It includes modifying strategies, activities, and resources.</a:t>
          </a:r>
        </a:p>
      </dgm:t>
    </dgm:pt>
    <dgm:pt modelId="{0548FB34-9240-4772-A015-8E5EC56A1F3A}" type="parTrans" cxnId="{2537A230-DFC8-4D45-A5EF-5C5121801B51}">
      <dgm:prSet/>
      <dgm:spPr/>
    </dgm:pt>
    <dgm:pt modelId="{20CA0644-D59D-48A7-A34A-470C0CD7ED29}" type="sibTrans" cxnId="{2537A230-DFC8-4D45-A5EF-5C5121801B51}">
      <dgm:prSet/>
      <dgm:spPr/>
    </dgm:pt>
    <dgm:pt modelId="{C4AC92C9-C215-43DE-8E09-F5AC43DFF0DC}">
      <dgm:prSet phldr="0"/>
      <dgm:spPr/>
      <dgm:t>
        <a:bodyPr/>
        <a:lstStyle/>
        <a:p>
          <a:r>
            <a:rPr lang="en-GB" b="0" dirty="0">
              <a:latin typeface="Calisto MT"/>
            </a:rPr>
            <a:t>Ensures all pupils are appropriately supported and challenged.</a:t>
          </a:r>
        </a:p>
      </dgm:t>
    </dgm:pt>
    <dgm:pt modelId="{21ED8516-A75B-49C2-B617-40D98CFA1E94}" type="parTrans" cxnId="{58678A08-39DB-4497-B83F-3D6B2A3F6739}">
      <dgm:prSet/>
      <dgm:spPr/>
    </dgm:pt>
    <dgm:pt modelId="{780FBA42-8939-410E-B754-892BB69740D0}" type="sibTrans" cxnId="{58678A08-39DB-4497-B83F-3D6B2A3F6739}">
      <dgm:prSet/>
      <dgm:spPr/>
    </dgm:pt>
    <dgm:pt modelId="{E5922397-3F1B-40AD-9647-7B2A1958E485}" type="pres">
      <dgm:prSet presAssocID="{6B65843F-4FF3-4561-9DAB-B27D2258F1D5}" presName="linear" presStyleCnt="0">
        <dgm:presLayoutVars>
          <dgm:animLvl val="lvl"/>
          <dgm:resizeHandles val="exact"/>
        </dgm:presLayoutVars>
      </dgm:prSet>
      <dgm:spPr/>
    </dgm:pt>
    <dgm:pt modelId="{297B6E2B-90AE-45A9-872F-6FF9CA17885B}" type="pres">
      <dgm:prSet presAssocID="{C5C64250-61B3-4300-8565-71AC95320535}" presName="parentText" presStyleLbl="node1" presStyleIdx="0" presStyleCnt="4">
        <dgm:presLayoutVars>
          <dgm:chMax val="0"/>
          <dgm:bulletEnabled val="1"/>
        </dgm:presLayoutVars>
      </dgm:prSet>
      <dgm:spPr/>
    </dgm:pt>
    <dgm:pt modelId="{17D8A4CD-BC8F-4915-A62B-76FC6CFA1525}" type="pres">
      <dgm:prSet presAssocID="{DB180E3B-AC38-417A-BC47-98305E5689F6}" presName="spacer" presStyleCnt="0"/>
      <dgm:spPr/>
    </dgm:pt>
    <dgm:pt modelId="{85409476-FBEE-4530-AF9B-365D4A095CFA}" type="pres">
      <dgm:prSet presAssocID="{B9426751-114C-460F-9890-3DDC92716E4A}" presName="parentText" presStyleLbl="node1" presStyleIdx="1" presStyleCnt="4">
        <dgm:presLayoutVars>
          <dgm:chMax val="0"/>
          <dgm:bulletEnabled val="1"/>
        </dgm:presLayoutVars>
      </dgm:prSet>
      <dgm:spPr/>
    </dgm:pt>
    <dgm:pt modelId="{18981F91-E98B-4BA2-B8CB-520194B5BFBD}" type="pres">
      <dgm:prSet presAssocID="{20CA0644-D59D-48A7-A34A-470C0CD7ED29}" presName="spacer" presStyleCnt="0"/>
      <dgm:spPr/>
    </dgm:pt>
    <dgm:pt modelId="{ADB49329-1917-4C8F-9D6C-6B836C038C5F}" type="pres">
      <dgm:prSet presAssocID="{C4AC92C9-C215-43DE-8E09-F5AC43DFF0DC}" presName="parentText" presStyleLbl="node1" presStyleIdx="2" presStyleCnt="4">
        <dgm:presLayoutVars>
          <dgm:chMax val="0"/>
          <dgm:bulletEnabled val="1"/>
        </dgm:presLayoutVars>
      </dgm:prSet>
      <dgm:spPr/>
    </dgm:pt>
    <dgm:pt modelId="{AF4BB919-E4A4-438B-97F4-5BC4950F0212}" type="pres">
      <dgm:prSet presAssocID="{780FBA42-8939-410E-B754-892BB69740D0}" presName="spacer" presStyleCnt="0"/>
      <dgm:spPr/>
    </dgm:pt>
    <dgm:pt modelId="{FD7A8492-DF40-484F-9028-94DE03E70FF2}" type="pres">
      <dgm:prSet presAssocID="{3EC12925-B5C5-463F-9845-CAA3C51EDC30}" presName="parentText" presStyleLbl="node1" presStyleIdx="3" presStyleCnt="4">
        <dgm:presLayoutVars>
          <dgm:chMax val="0"/>
          <dgm:bulletEnabled val="1"/>
        </dgm:presLayoutVars>
      </dgm:prSet>
      <dgm:spPr/>
    </dgm:pt>
  </dgm:ptLst>
  <dgm:cxnLst>
    <dgm:cxn modelId="{58678A08-39DB-4497-B83F-3D6B2A3F6739}" srcId="{6B65843F-4FF3-4561-9DAB-B27D2258F1D5}" destId="{C4AC92C9-C215-43DE-8E09-F5AC43DFF0DC}" srcOrd="2" destOrd="0" parTransId="{21ED8516-A75B-49C2-B617-40D98CFA1E94}" sibTransId="{780FBA42-8939-410E-B754-892BB69740D0}"/>
    <dgm:cxn modelId="{3981EC16-0BC1-4D50-89F0-0ECB6E6DE7EB}" type="presOf" srcId="{6B65843F-4FF3-4561-9DAB-B27D2258F1D5}" destId="{E5922397-3F1B-40AD-9647-7B2A1958E485}" srcOrd="0" destOrd="0" presId="urn:microsoft.com/office/officeart/2005/8/layout/vList2"/>
    <dgm:cxn modelId="{2664F624-CCB8-4069-BB6E-8600BD37EE52}" srcId="{6B65843F-4FF3-4561-9DAB-B27D2258F1D5}" destId="{3EC12925-B5C5-463F-9845-CAA3C51EDC30}" srcOrd="3" destOrd="0" parTransId="{3F9E15D0-D460-4D04-A362-36554EF1B45C}" sibTransId="{7BB66FEF-74D4-4198-8F69-DF185307CC1A}"/>
    <dgm:cxn modelId="{2537A230-DFC8-4D45-A5EF-5C5121801B51}" srcId="{6B65843F-4FF3-4561-9DAB-B27D2258F1D5}" destId="{B9426751-114C-460F-9890-3DDC92716E4A}" srcOrd="1" destOrd="0" parTransId="{0548FB34-9240-4772-A015-8E5EC56A1F3A}" sibTransId="{20CA0644-D59D-48A7-A34A-470C0CD7ED29}"/>
    <dgm:cxn modelId="{C39ABC6D-9610-4BD6-8D21-0C01FFF83144}" srcId="{6B65843F-4FF3-4561-9DAB-B27D2258F1D5}" destId="{C5C64250-61B3-4300-8565-71AC95320535}" srcOrd="0" destOrd="0" parTransId="{BD50A0D4-D824-4EC0-B6FA-CB9C4B52C1EB}" sibTransId="{DB180E3B-AC38-417A-BC47-98305E5689F6}"/>
    <dgm:cxn modelId="{88CE8572-0F59-412C-A76C-78E69E678D83}" type="presOf" srcId="{C5C64250-61B3-4300-8565-71AC95320535}" destId="{297B6E2B-90AE-45A9-872F-6FF9CA17885B}" srcOrd="0" destOrd="0" presId="urn:microsoft.com/office/officeart/2005/8/layout/vList2"/>
    <dgm:cxn modelId="{08DC6983-14BC-4B79-B092-36447A5FF889}" type="presOf" srcId="{3EC12925-B5C5-463F-9845-CAA3C51EDC30}" destId="{FD7A8492-DF40-484F-9028-94DE03E70FF2}" srcOrd="0" destOrd="0" presId="urn:microsoft.com/office/officeart/2005/8/layout/vList2"/>
    <dgm:cxn modelId="{9B7429A5-7E10-4C11-AF6A-CAD7CDA51BFD}" type="presOf" srcId="{B9426751-114C-460F-9890-3DDC92716E4A}" destId="{85409476-FBEE-4530-AF9B-365D4A095CFA}" srcOrd="0" destOrd="0" presId="urn:microsoft.com/office/officeart/2005/8/layout/vList2"/>
    <dgm:cxn modelId="{FF7CBCE8-BCA8-439B-8901-6E52560FC601}" type="presOf" srcId="{C4AC92C9-C215-43DE-8E09-F5AC43DFF0DC}" destId="{ADB49329-1917-4C8F-9D6C-6B836C038C5F}" srcOrd="0" destOrd="0" presId="urn:microsoft.com/office/officeart/2005/8/layout/vList2"/>
    <dgm:cxn modelId="{69677A91-640D-4699-A376-8E6CCFCBFFAE}" type="presParOf" srcId="{E5922397-3F1B-40AD-9647-7B2A1958E485}" destId="{297B6E2B-90AE-45A9-872F-6FF9CA17885B}" srcOrd="0" destOrd="0" presId="urn:microsoft.com/office/officeart/2005/8/layout/vList2"/>
    <dgm:cxn modelId="{3C009D3E-57C9-452F-9BAE-94680787F085}" type="presParOf" srcId="{E5922397-3F1B-40AD-9647-7B2A1958E485}" destId="{17D8A4CD-BC8F-4915-A62B-76FC6CFA1525}" srcOrd="1" destOrd="0" presId="urn:microsoft.com/office/officeart/2005/8/layout/vList2"/>
    <dgm:cxn modelId="{947B72FD-85E5-4BBA-8185-152AE5DCB22B}" type="presParOf" srcId="{E5922397-3F1B-40AD-9647-7B2A1958E485}" destId="{85409476-FBEE-4530-AF9B-365D4A095CFA}" srcOrd="2" destOrd="0" presId="urn:microsoft.com/office/officeart/2005/8/layout/vList2"/>
    <dgm:cxn modelId="{511CC0D0-F2C5-4E22-A4DA-86C9F53ABD8F}" type="presParOf" srcId="{E5922397-3F1B-40AD-9647-7B2A1958E485}" destId="{18981F91-E98B-4BA2-B8CB-520194B5BFBD}" srcOrd="3" destOrd="0" presId="urn:microsoft.com/office/officeart/2005/8/layout/vList2"/>
    <dgm:cxn modelId="{B2A4C397-2E72-4E1D-870E-0F664B81C73A}" type="presParOf" srcId="{E5922397-3F1B-40AD-9647-7B2A1958E485}" destId="{ADB49329-1917-4C8F-9D6C-6B836C038C5F}" srcOrd="4" destOrd="0" presId="urn:microsoft.com/office/officeart/2005/8/layout/vList2"/>
    <dgm:cxn modelId="{2841BAA5-8973-42F5-8B2E-5E4C59C2C3B8}" type="presParOf" srcId="{E5922397-3F1B-40AD-9647-7B2A1958E485}" destId="{AF4BB919-E4A4-438B-97F4-5BC4950F0212}" srcOrd="5" destOrd="0" presId="urn:microsoft.com/office/officeart/2005/8/layout/vList2"/>
    <dgm:cxn modelId="{2F678CC4-AC31-4C4C-ADB7-D11975FB6896}" type="presParOf" srcId="{E5922397-3F1B-40AD-9647-7B2A1958E485}" destId="{FD7A8492-DF40-484F-9028-94DE03E70FF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B65843F-4FF3-4561-9DAB-B27D2258F1D5}"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D8BB429F-6360-45D2-AB24-BD5ED090A963}">
      <dgm:prSet phldr="0"/>
      <dgm:spPr/>
      <dgm:t>
        <a:bodyPr/>
        <a:lstStyle/>
        <a:p>
          <a:pPr rtl="0"/>
          <a:r>
            <a:rPr lang="en-GB" b="0" dirty="0"/>
            <a:t>Tiered resources (e.g. scaffolded worksheets, varied texts) support engagement and build confidence.</a:t>
          </a:r>
          <a:endParaRPr lang="en-GB" b="0" dirty="0">
            <a:latin typeface="Univers Condensed"/>
          </a:endParaRPr>
        </a:p>
      </dgm:t>
    </dgm:pt>
    <dgm:pt modelId="{7B6DE6EE-8E57-4E7C-87E9-9D81F7F5B002}" type="parTrans" cxnId="{EBB0C3BE-8571-40CF-BE94-88709A12279F}">
      <dgm:prSet/>
      <dgm:spPr/>
    </dgm:pt>
    <dgm:pt modelId="{3B6B2721-4307-4CB1-9ABB-C749351A2A3C}" type="sibTrans" cxnId="{EBB0C3BE-8571-40CF-BE94-88709A12279F}">
      <dgm:prSet/>
      <dgm:spPr/>
    </dgm:pt>
    <dgm:pt modelId="{B9A52104-7077-47B4-8CD2-725F45370A91}">
      <dgm:prSet phldr="0"/>
      <dgm:spPr/>
      <dgm:t>
        <a:bodyPr/>
        <a:lstStyle/>
        <a:p>
          <a:pPr>
            <a:lnSpc>
              <a:spcPct val="100000"/>
            </a:lnSpc>
          </a:pPr>
          <a:r>
            <a:rPr lang="en-GB" b="0" dirty="0"/>
            <a:t>Differentiation can promote equity and deeper learning when aligned to learners’ needs.</a:t>
          </a:r>
        </a:p>
      </dgm:t>
    </dgm:pt>
    <dgm:pt modelId="{D18938B9-DE00-4D36-B117-3C53CC6124A1}" type="parTrans" cxnId="{F5C2B9D0-1CDE-4C0C-820F-EE6A8296398E}">
      <dgm:prSet/>
      <dgm:spPr/>
    </dgm:pt>
    <dgm:pt modelId="{A78B4C46-7D5B-40E0-8AFA-32C7D9913EAE}" type="sibTrans" cxnId="{F5C2B9D0-1CDE-4C0C-820F-EE6A8296398E}">
      <dgm:prSet/>
      <dgm:spPr/>
    </dgm:pt>
    <dgm:pt modelId="{ACCAF645-B180-4AA2-811A-F42A57B79EFB}">
      <dgm:prSet phldr="0"/>
      <dgm:spPr/>
      <dgm:t>
        <a:bodyPr/>
        <a:lstStyle/>
        <a:p>
          <a:pPr rtl="0">
            <a:lnSpc>
              <a:spcPct val="100000"/>
            </a:lnSpc>
          </a:pPr>
          <a:r>
            <a:rPr lang="en-GB" b="0" dirty="0"/>
            <a:t>Both lower and higher achievers benefit from appropriately matched tasks </a:t>
          </a:r>
          <a:r>
            <a:rPr lang="en-GB" b="0" dirty="0">
              <a:latin typeface="Univers Condensed"/>
            </a:rPr>
            <a:t>(Zhou, 2024; Unal, Unal &amp; Bodur, 2022).</a:t>
          </a:r>
          <a:endParaRPr lang="en-GB" b="0" dirty="0"/>
        </a:p>
      </dgm:t>
    </dgm:pt>
    <dgm:pt modelId="{F698F905-9E40-4E6B-AB23-EB15F6CDC377}" type="parTrans" cxnId="{58DBCD92-C829-4B4F-9E3D-33605B55B10F}">
      <dgm:prSet/>
      <dgm:spPr/>
    </dgm:pt>
    <dgm:pt modelId="{0E35CAC9-94D0-4814-8B7B-0A8B03B0315B}" type="sibTrans" cxnId="{58DBCD92-C829-4B4F-9E3D-33605B55B10F}">
      <dgm:prSet/>
      <dgm:spPr/>
    </dgm:pt>
    <dgm:pt modelId="{9E6631CC-7617-4C25-A349-AF54E4FB25D8}">
      <dgm:prSet phldr="0"/>
      <dgm:spPr/>
      <dgm:t>
        <a:bodyPr/>
        <a:lstStyle/>
        <a:p>
          <a:pPr rtl="0">
            <a:lnSpc>
              <a:spcPct val="100000"/>
            </a:lnSpc>
          </a:pPr>
          <a:r>
            <a:rPr lang="en-GB" b="0" dirty="0"/>
            <a:t>However, over-simplifying tasks for lower ability learners may limit challenge and hinder progress</a:t>
          </a:r>
          <a:r>
            <a:rPr lang="en-GB" b="0" dirty="0">
              <a:latin typeface="Univers Condensed"/>
            </a:rPr>
            <a:t> </a:t>
          </a:r>
          <a:r>
            <a:rPr lang="en-GB" b="0" dirty="0">
              <a:latin typeface="Univers Condensed"/>
              <a:cs typeface="Arial"/>
            </a:rPr>
            <a:t>(</a:t>
          </a:r>
          <a:r>
            <a:rPr lang="en-GB" b="0" dirty="0" err="1">
              <a:latin typeface="Univers Condensed"/>
              <a:cs typeface="Arial"/>
            </a:rPr>
            <a:t>Deunk</a:t>
          </a:r>
          <a:r>
            <a:rPr lang="en-GB" b="0" dirty="0">
              <a:latin typeface="Univers Condensed"/>
              <a:cs typeface="Arial"/>
            </a:rPr>
            <a:t> et al., 2018)</a:t>
          </a:r>
          <a:r>
            <a:rPr lang="en-GB" b="0" dirty="0">
              <a:latin typeface="Univers Condensed"/>
            </a:rPr>
            <a:t>.</a:t>
          </a:r>
          <a:endParaRPr lang="en-GB" b="0" dirty="0"/>
        </a:p>
      </dgm:t>
    </dgm:pt>
    <dgm:pt modelId="{6033B6DD-B5C7-4EB0-BF7B-484E2799BB1F}" type="parTrans" cxnId="{8A107E1D-1A53-41F5-981A-C2869BEAFB5A}">
      <dgm:prSet/>
      <dgm:spPr/>
    </dgm:pt>
    <dgm:pt modelId="{4485F7B8-EE83-48EE-8180-EF6D17CF92AD}" type="sibTrans" cxnId="{8A107E1D-1A53-41F5-981A-C2869BEAFB5A}">
      <dgm:prSet/>
      <dgm:spPr/>
    </dgm:pt>
    <dgm:pt modelId="{02B908D1-D3AC-425F-ABFD-8288E2F2FE51}" type="pres">
      <dgm:prSet presAssocID="{6B65843F-4FF3-4561-9DAB-B27D2258F1D5}" presName="linear" presStyleCnt="0">
        <dgm:presLayoutVars>
          <dgm:animLvl val="lvl"/>
          <dgm:resizeHandles val="exact"/>
        </dgm:presLayoutVars>
      </dgm:prSet>
      <dgm:spPr/>
    </dgm:pt>
    <dgm:pt modelId="{76297B2A-5242-4C0D-8C50-C3BE4DC90974}" type="pres">
      <dgm:prSet presAssocID="{D8BB429F-6360-45D2-AB24-BD5ED090A963}" presName="parentText" presStyleLbl="node1" presStyleIdx="0" presStyleCnt="4">
        <dgm:presLayoutVars>
          <dgm:chMax val="0"/>
          <dgm:bulletEnabled val="1"/>
        </dgm:presLayoutVars>
      </dgm:prSet>
      <dgm:spPr/>
    </dgm:pt>
    <dgm:pt modelId="{6A20A8D7-E317-4133-B0F5-34B44EF9E07F}" type="pres">
      <dgm:prSet presAssocID="{3B6B2721-4307-4CB1-9ABB-C749351A2A3C}" presName="spacer" presStyleCnt="0"/>
      <dgm:spPr/>
    </dgm:pt>
    <dgm:pt modelId="{ABFDA85A-DDD7-4B69-BD17-DAC461705613}" type="pres">
      <dgm:prSet presAssocID="{B9A52104-7077-47B4-8CD2-725F45370A91}" presName="parentText" presStyleLbl="node1" presStyleIdx="1" presStyleCnt="4">
        <dgm:presLayoutVars>
          <dgm:chMax val="0"/>
          <dgm:bulletEnabled val="1"/>
        </dgm:presLayoutVars>
      </dgm:prSet>
      <dgm:spPr/>
    </dgm:pt>
    <dgm:pt modelId="{8683F07F-5385-450E-B884-CB0045F97C35}" type="pres">
      <dgm:prSet presAssocID="{A78B4C46-7D5B-40E0-8AFA-32C7D9913EAE}" presName="spacer" presStyleCnt="0"/>
      <dgm:spPr/>
    </dgm:pt>
    <dgm:pt modelId="{83D523CC-FA6B-463E-B92D-38264F32F207}" type="pres">
      <dgm:prSet presAssocID="{ACCAF645-B180-4AA2-811A-F42A57B79EFB}" presName="parentText" presStyleLbl="node1" presStyleIdx="2" presStyleCnt="4">
        <dgm:presLayoutVars>
          <dgm:chMax val="0"/>
          <dgm:bulletEnabled val="1"/>
        </dgm:presLayoutVars>
      </dgm:prSet>
      <dgm:spPr/>
    </dgm:pt>
    <dgm:pt modelId="{1B4B9B12-BE24-4832-A378-03F1F2049E09}" type="pres">
      <dgm:prSet presAssocID="{0E35CAC9-94D0-4814-8B7B-0A8B03B0315B}" presName="spacer" presStyleCnt="0"/>
      <dgm:spPr/>
    </dgm:pt>
    <dgm:pt modelId="{34F12EF3-53A7-48E2-A87D-6B9FD8FEA82C}" type="pres">
      <dgm:prSet presAssocID="{9E6631CC-7617-4C25-A349-AF54E4FB25D8}" presName="parentText" presStyleLbl="node1" presStyleIdx="3" presStyleCnt="4">
        <dgm:presLayoutVars>
          <dgm:chMax val="0"/>
          <dgm:bulletEnabled val="1"/>
        </dgm:presLayoutVars>
      </dgm:prSet>
      <dgm:spPr/>
    </dgm:pt>
  </dgm:ptLst>
  <dgm:cxnLst>
    <dgm:cxn modelId="{8A107E1D-1A53-41F5-981A-C2869BEAFB5A}" srcId="{6B65843F-4FF3-4561-9DAB-B27D2258F1D5}" destId="{9E6631CC-7617-4C25-A349-AF54E4FB25D8}" srcOrd="3" destOrd="0" parTransId="{6033B6DD-B5C7-4EB0-BF7B-484E2799BB1F}" sibTransId="{4485F7B8-EE83-48EE-8180-EF6D17CF92AD}"/>
    <dgm:cxn modelId="{4049EB21-9409-4F76-AEFC-7A7C7CA7E4DC}" type="presOf" srcId="{ACCAF645-B180-4AA2-811A-F42A57B79EFB}" destId="{83D523CC-FA6B-463E-B92D-38264F32F207}" srcOrd="0" destOrd="0" presId="urn:microsoft.com/office/officeart/2005/8/layout/vList2"/>
    <dgm:cxn modelId="{7BB4D863-1319-41EB-BF30-F5E43926A182}" type="presOf" srcId="{B9A52104-7077-47B4-8CD2-725F45370A91}" destId="{ABFDA85A-DDD7-4B69-BD17-DAC461705613}" srcOrd="0" destOrd="0" presId="urn:microsoft.com/office/officeart/2005/8/layout/vList2"/>
    <dgm:cxn modelId="{0E1F7465-2883-494F-9F0D-CC59E0DCA8C9}" type="presOf" srcId="{D8BB429F-6360-45D2-AB24-BD5ED090A963}" destId="{76297B2A-5242-4C0D-8C50-C3BE4DC90974}" srcOrd="0" destOrd="0" presId="urn:microsoft.com/office/officeart/2005/8/layout/vList2"/>
    <dgm:cxn modelId="{B499897F-1A77-451C-80F2-F911CA4C8A32}" type="presOf" srcId="{6B65843F-4FF3-4561-9DAB-B27D2258F1D5}" destId="{02B908D1-D3AC-425F-ABFD-8288E2F2FE51}" srcOrd="0" destOrd="0" presId="urn:microsoft.com/office/officeart/2005/8/layout/vList2"/>
    <dgm:cxn modelId="{58DBCD92-C829-4B4F-9E3D-33605B55B10F}" srcId="{6B65843F-4FF3-4561-9DAB-B27D2258F1D5}" destId="{ACCAF645-B180-4AA2-811A-F42A57B79EFB}" srcOrd="2" destOrd="0" parTransId="{F698F905-9E40-4E6B-AB23-EB15F6CDC377}" sibTransId="{0E35CAC9-94D0-4814-8B7B-0A8B03B0315B}"/>
    <dgm:cxn modelId="{EBB0C3BE-8571-40CF-BE94-88709A12279F}" srcId="{6B65843F-4FF3-4561-9DAB-B27D2258F1D5}" destId="{D8BB429F-6360-45D2-AB24-BD5ED090A963}" srcOrd="0" destOrd="0" parTransId="{7B6DE6EE-8E57-4E7C-87E9-9D81F7F5B002}" sibTransId="{3B6B2721-4307-4CB1-9ABB-C749351A2A3C}"/>
    <dgm:cxn modelId="{F5C2B9D0-1CDE-4C0C-820F-EE6A8296398E}" srcId="{6B65843F-4FF3-4561-9DAB-B27D2258F1D5}" destId="{B9A52104-7077-47B4-8CD2-725F45370A91}" srcOrd="1" destOrd="0" parTransId="{D18938B9-DE00-4D36-B117-3C53CC6124A1}" sibTransId="{A78B4C46-7D5B-40E0-8AFA-32C7D9913EAE}"/>
    <dgm:cxn modelId="{0D143CEE-5C7B-4330-9371-887570EE054F}" type="presOf" srcId="{9E6631CC-7617-4C25-A349-AF54E4FB25D8}" destId="{34F12EF3-53A7-48E2-A87D-6B9FD8FEA82C}" srcOrd="0" destOrd="0" presId="urn:microsoft.com/office/officeart/2005/8/layout/vList2"/>
    <dgm:cxn modelId="{8B994F72-186C-421B-821A-513F312E6351}" type="presParOf" srcId="{02B908D1-D3AC-425F-ABFD-8288E2F2FE51}" destId="{76297B2A-5242-4C0D-8C50-C3BE4DC90974}" srcOrd="0" destOrd="0" presId="urn:microsoft.com/office/officeart/2005/8/layout/vList2"/>
    <dgm:cxn modelId="{567D7C19-8502-41A5-BD87-BD6D32C94A76}" type="presParOf" srcId="{02B908D1-D3AC-425F-ABFD-8288E2F2FE51}" destId="{6A20A8D7-E317-4133-B0F5-34B44EF9E07F}" srcOrd="1" destOrd="0" presId="urn:microsoft.com/office/officeart/2005/8/layout/vList2"/>
    <dgm:cxn modelId="{579FFFAA-783E-4CD4-B03C-5E1BA5F57319}" type="presParOf" srcId="{02B908D1-D3AC-425F-ABFD-8288E2F2FE51}" destId="{ABFDA85A-DDD7-4B69-BD17-DAC461705613}" srcOrd="2" destOrd="0" presId="urn:microsoft.com/office/officeart/2005/8/layout/vList2"/>
    <dgm:cxn modelId="{94AD48BB-BA4E-4644-9573-68D497B255B7}" type="presParOf" srcId="{02B908D1-D3AC-425F-ABFD-8288E2F2FE51}" destId="{8683F07F-5385-450E-B884-CB0045F97C35}" srcOrd="3" destOrd="0" presId="urn:microsoft.com/office/officeart/2005/8/layout/vList2"/>
    <dgm:cxn modelId="{F54C485B-0A4F-4AA0-942B-C512EFF8A617}" type="presParOf" srcId="{02B908D1-D3AC-425F-ABFD-8288E2F2FE51}" destId="{83D523CC-FA6B-463E-B92D-38264F32F207}" srcOrd="4" destOrd="0" presId="urn:microsoft.com/office/officeart/2005/8/layout/vList2"/>
    <dgm:cxn modelId="{B2E1CC9B-BDE0-4A3B-B38D-757DA75B8016}" type="presParOf" srcId="{02B908D1-D3AC-425F-ABFD-8288E2F2FE51}" destId="{1B4B9B12-BE24-4832-A378-03F1F2049E09}" srcOrd="5" destOrd="0" presId="urn:microsoft.com/office/officeart/2005/8/layout/vList2"/>
    <dgm:cxn modelId="{DC826779-3BA3-461F-89BD-471351A8B6ED}" type="presParOf" srcId="{02B908D1-D3AC-425F-ABFD-8288E2F2FE51}" destId="{34F12EF3-53A7-48E2-A87D-6B9FD8FEA82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B65843F-4FF3-4561-9DAB-B27D2258F1D5}"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ACADA5E0-D2CA-4535-8584-E473638A288B}">
      <dgm:prSet phldr="0"/>
      <dgm:spPr/>
      <dgm:t>
        <a:bodyPr/>
        <a:lstStyle/>
        <a:p>
          <a:pPr algn="l" rtl="0">
            <a:lnSpc>
              <a:spcPct val="100000"/>
            </a:lnSpc>
          </a:pPr>
          <a:r>
            <a:rPr lang="en-GB" b="0" dirty="0"/>
            <a:t>Environmental differentiation supports all learners by adapting layout, lighting, noise, resources, and routines (Stanford CTL, 2019</a:t>
          </a:r>
          <a:r>
            <a:rPr lang="en-GB" b="0" dirty="0">
              <a:latin typeface="Univers Condensed"/>
            </a:rPr>
            <a:t>).</a:t>
          </a:r>
        </a:p>
      </dgm:t>
    </dgm:pt>
    <dgm:pt modelId="{D663A1A4-1B9E-4E41-89F2-3DACEF683241}" type="parTrans" cxnId="{CFD647D2-B990-49F4-9169-DC4D19F44270}">
      <dgm:prSet/>
      <dgm:spPr/>
    </dgm:pt>
    <dgm:pt modelId="{0C2CDA3F-4BBE-4D99-9639-656C1841DFFD}" type="sibTrans" cxnId="{CFD647D2-B990-49F4-9169-DC4D19F44270}">
      <dgm:prSet/>
      <dgm:spPr/>
    </dgm:pt>
    <dgm:pt modelId="{D6918F93-BA1B-42B1-BAF5-70FBCF6AECED}">
      <dgm:prSet phldr="0"/>
      <dgm:spPr/>
      <dgm:t>
        <a:bodyPr/>
        <a:lstStyle/>
        <a:p>
          <a:pPr algn="l">
            <a:lnSpc>
              <a:spcPct val="100000"/>
            </a:lnSpc>
          </a:pPr>
          <a:r>
            <a:rPr lang="en-GB" b="0" dirty="0"/>
            <a:t>Organising working groups can boost learning outcomes (Hassaskhah &amp; Mozaffari, 2015</a:t>
          </a:r>
          <a:r>
            <a:rPr lang="en-GB" b="0" dirty="0">
              <a:latin typeface="Univers Condensed"/>
            </a:rPr>
            <a:t>).</a:t>
          </a:r>
          <a:endParaRPr lang="en-GB" dirty="0"/>
        </a:p>
      </dgm:t>
    </dgm:pt>
    <dgm:pt modelId="{FFD5D2EE-8AE2-441E-B786-B178573B1AAE}" type="parTrans" cxnId="{3FC73933-DD4A-4286-A158-5EFDD2E98B71}">
      <dgm:prSet/>
      <dgm:spPr/>
    </dgm:pt>
    <dgm:pt modelId="{F6838132-B320-4B5A-9987-C4ADD3A0428E}" type="sibTrans" cxnId="{3FC73933-DD4A-4286-A158-5EFDD2E98B71}">
      <dgm:prSet/>
      <dgm:spPr/>
    </dgm:pt>
    <dgm:pt modelId="{1A0CB125-46AA-4242-97EA-5966D21CADF9}">
      <dgm:prSet phldr="0"/>
      <dgm:spPr/>
      <dgm:t>
        <a:bodyPr/>
        <a:lstStyle/>
        <a:p>
          <a:pPr algn="l">
            <a:lnSpc>
              <a:spcPct val="100000"/>
            </a:lnSpc>
          </a:pPr>
          <a:r>
            <a:rPr lang="en-GB" b="0" dirty="0"/>
            <a:t>Teacher-assigned groups may limit social development and friendship building (Kim et al., 2020</a:t>
          </a:r>
          <a:r>
            <a:rPr lang="en-GB" b="0" dirty="0">
              <a:latin typeface="Univers Condensed"/>
            </a:rPr>
            <a:t>).</a:t>
          </a:r>
          <a:endParaRPr lang="en-GB" dirty="0"/>
        </a:p>
      </dgm:t>
    </dgm:pt>
    <dgm:pt modelId="{2666BA2C-E530-48C6-8A20-1410773F4190}" type="parTrans" cxnId="{0B8A8213-4DC1-4232-BFD7-8DC3ECCA393A}">
      <dgm:prSet/>
      <dgm:spPr/>
    </dgm:pt>
    <dgm:pt modelId="{A2B22246-33FC-4806-AAD4-9B7BB9219FB8}" type="sibTrans" cxnId="{0B8A8213-4DC1-4232-BFD7-8DC3ECCA393A}">
      <dgm:prSet/>
      <dgm:spPr/>
    </dgm:pt>
    <dgm:pt modelId="{02B908D1-D3AC-425F-ABFD-8288E2F2FE51}" type="pres">
      <dgm:prSet presAssocID="{6B65843F-4FF3-4561-9DAB-B27D2258F1D5}" presName="linear" presStyleCnt="0">
        <dgm:presLayoutVars>
          <dgm:animLvl val="lvl"/>
          <dgm:resizeHandles val="exact"/>
        </dgm:presLayoutVars>
      </dgm:prSet>
      <dgm:spPr/>
    </dgm:pt>
    <dgm:pt modelId="{3AEDF05F-02DD-46F8-8D50-E544B51FC016}" type="pres">
      <dgm:prSet presAssocID="{ACADA5E0-D2CA-4535-8584-E473638A288B}" presName="parentText" presStyleLbl="node1" presStyleIdx="0" presStyleCnt="3">
        <dgm:presLayoutVars>
          <dgm:chMax val="0"/>
          <dgm:bulletEnabled val="1"/>
        </dgm:presLayoutVars>
      </dgm:prSet>
      <dgm:spPr/>
    </dgm:pt>
    <dgm:pt modelId="{BA477AA2-4B8B-453D-9083-F706CC1F15B1}" type="pres">
      <dgm:prSet presAssocID="{0C2CDA3F-4BBE-4D99-9639-656C1841DFFD}" presName="spacer" presStyleCnt="0"/>
      <dgm:spPr/>
    </dgm:pt>
    <dgm:pt modelId="{1EEEAEC8-5570-4376-8E0B-402177224993}" type="pres">
      <dgm:prSet presAssocID="{D6918F93-BA1B-42B1-BAF5-70FBCF6AECED}" presName="parentText" presStyleLbl="node1" presStyleIdx="1" presStyleCnt="3">
        <dgm:presLayoutVars>
          <dgm:chMax val="0"/>
          <dgm:bulletEnabled val="1"/>
        </dgm:presLayoutVars>
      </dgm:prSet>
      <dgm:spPr/>
    </dgm:pt>
    <dgm:pt modelId="{055199F4-9CCC-4C72-8ACF-1091F22FA818}" type="pres">
      <dgm:prSet presAssocID="{F6838132-B320-4B5A-9987-C4ADD3A0428E}" presName="spacer" presStyleCnt="0"/>
      <dgm:spPr/>
    </dgm:pt>
    <dgm:pt modelId="{E8651216-10D1-481D-8AA2-23F197D613EE}" type="pres">
      <dgm:prSet presAssocID="{1A0CB125-46AA-4242-97EA-5966D21CADF9}" presName="parentText" presStyleLbl="node1" presStyleIdx="2" presStyleCnt="3">
        <dgm:presLayoutVars>
          <dgm:chMax val="0"/>
          <dgm:bulletEnabled val="1"/>
        </dgm:presLayoutVars>
      </dgm:prSet>
      <dgm:spPr/>
    </dgm:pt>
  </dgm:ptLst>
  <dgm:cxnLst>
    <dgm:cxn modelId="{0B8A8213-4DC1-4232-BFD7-8DC3ECCA393A}" srcId="{6B65843F-4FF3-4561-9DAB-B27D2258F1D5}" destId="{1A0CB125-46AA-4242-97EA-5966D21CADF9}" srcOrd="2" destOrd="0" parTransId="{2666BA2C-E530-48C6-8A20-1410773F4190}" sibTransId="{A2B22246-33FC-4806-AAD4-9B7BB9219FB8}"/>
    <dgm:cxn modelId="{3A1A3830-0FA7-4B31-821B-60F49149C82A}" type="presOf" srcId="{1A0CB125-46AA-4242-97EA-5966D21CADF9}" destId="{E8651216-10D1-481D-8AA2-23F197D613EE}" srcOrd="0" destOrd="0" presId="urn:microsoft.com/office/officeart/2005/8/layout/vList2"/>
    <dgm:cxn modelId="{3FC73933-DD4A-4286-A158-5EFDD2E98B71}" srcId="{6B65843F-4FF3-4561-9DAB-B27D2258F1D5}" destId="{D6918F93-BA1B-42B1-BAF5-70FBCF6AECED}" srcOrd="1" destOrd="0" parTransId="{FFD5D2EE-8AE2-441E-B786-B178573B1AAE}" sibTransId="{F6838132-B320-4B5A-9987-C4ADD3A0428E}"/>
    <dgm:cxn modelId="{58310B4C-E167-477A-BF59-EA27C47CEB14}" type="presOf" srcId="{ACADA5E0-D2CA-4535-8584-E473638A288B}" destId="{3AEDF05F-02DD-46F8-8D50-E544B51FC016}" srcOrd="0" destOrd="0" presId="urn:microsoft.com/office/officeart/2005/8/layout/vList2"/>
    <dgm:cxn modelId="{BAAF0057-5476-4F3C-A525-50EF452BB7C6}" type="presOf" srcId="{D6918F93-BA1B-42B1-BAF5-70FBCF6AECED}" destId="{1EEEAEC8-5570-4376-8E0B-402177224993}" srcOrd="0" destOrd="0" presId="urn:microsoft.com/office/officeart/2005/8/layout/vList2"/>
    <dgm:cxn modelId="{B499897F-1A77-451C-80F2-F911CA4C8A32}" type="presOf" srcId="{6B65843F-4FF3-4561-9DAB-B27D2258F1D5}" destId="{02B908D1-D3AC-425F-ABFD-8288E2F2FE51}" srcOrd="0" destOrd="0" presId="urn:microsoft.com/office/officeart/2005/8/layout/vList2"/>
    <dgm:cxn modelId="{CFD647D2-B990-49F4-9169-DC4D19F44270}" srcId="{6B65843F-4FF3-4561-9DAB-B27D2258F1D5}" destId="{ACADA5E0-D2CA-4535-8584-E473638A288B}" srcOrd="0" destOrd="0" parTransId="{D663A1A4-1B9E-4E41-89F2-3DACEF683241}" sibTransId="{0C2CDA3F-4BBE-4D99-9639-656C1841DFFD}"/>
    <dgm:cxn modelId="{FACC075D-3E38-4BD6-A7EA-1EBC19558474}" type="presParOf" srcId="{02B908D1-D3AC-425F-ABFD-8288E2F2FE51}" destId="{3AEDF05F-02DD-46F8-8D50-E544B51FC016}" srcOrd="0" destOrd="0" presId="urn:microsoft.com/office/officeart/2005/8/layout/vList2"/>
    <dgm:cxn modelId="{0F0B1B09-5C73-43D5-8965-424F1BC17DDD}" type="presParOf" srcId="{02B908D1-D3AC-425F-ABFD-8288E2F2FE51}" destId="{BA477AA2-4B8B-453D-9083-F706CC1F15B1}" srcOrd="1" destOrd="0" presId="urn:microsoft.com/office/officeart/2005/8/layout/vList2"/>
    <dgm:cxn modelId="{70179F3E-F3B4-4F2E-A7C0-2D8A159754FA}" type="presParOf" srcId="{02B908D1-D3AC-425F-ABFD-8288E2F2FE51}" destId="{1EEEAEC8-5570-4376-8E0B-402177224993}" srcOrd="2" destOrd="0" presId="urn:microsoft.com/office/officeart/2005/8/layout/vList2"/>
    <dgm:cxn modelId="{BF500450-C9AB-44D2-889F-2E9EC29D91F2}" type="presParOf" srcId="{02B908D1-D3AC-425F-ABFD-8288E2F2FE51}" destId="{055199F4-9CCC-4C72-8ACF-1091F22FA818}" srcOrd="3" destOrd="0" presId="urn:microsoft.com/office/officeart/2005/8/layout/vList2"/>
    <dgm:cxn modelId="{5B0AF81A-BE41-420C-88B7-700B0995B2AD}" type="presParOf" srcId="{02B908D1-D3AC-425F-ABFD-8288E2F2FE51}" destId="{E8651216-10D1-481D-8AA2-23F197D613E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B65843F-4FF3-4561-9DAB-B27D2258F1D5}" type="doc">
      <dgm:prSet loTypeId="urn:microsoft.com/office/officeart/2005/8/layout/vList2" loCatId="list" qsTypeId="urn:microsoft.com/office/officeart/2005/8/quickstyle/simple4" qsCatId="simple" csTypeId="urn:microsoft.com/office/officeart/2005/8/colors/accent4_2" csCatId="accent4" phldr="1"/>
      <dgm:spPr/>
      <dgm:t>
        <a:bodyPr/>
        <a:lstStyle/>
        <a:p>
          <a:endParaRPr lang="en-US"/>
        </a:p>
      </dgm:t>
    </dgm:pt>
    <dgm:pt modelId="{30C5BC91-B3A3-4500-9C3E-61A3A7E7AC1C}">
      <dgm:prSet phldr="0"/>
      <dgm:spPr/>
      <dgm:t>
        <a:bodyPr/>
        <a:lstStyle/>
        <a:p>
          <a:pPr algn="l" rtl="0"/>
          <a:r>
            <a:rPr lang="en-GB" b="0" dirty="0"/>
            <a:t>Involves using subject-specific knowledge, skills, and methods</a:t>
          </a:r>
          <a:r>
            <a:rPr lang="en-GB" b="0" dirty="0">
              <a:latin typeface="Univers Condensed"/>
            </a:rPr>
            <a:t>.</a:t>
          </a:r>
          <a:endParaRPr lang="en-GB" b="0" dirty="0"/>
        </a:p>
      </dgm:t>
    </dgm:pt>
    <dgm:pt modelId="{E7B3C7E9-1FA5-43A0-A8DF-E3D13F423E89}" type="parTrans" cxnId="{9D859801-1016-41B2-9BE5-7120EB3BB6EF}">
      <dgm:prSet/>
      <dgm:spPr/>
    </dgm:pt>
    <dgm:pt modelId="{61D765C3-2423-4A66-B71C-575323E63042}" type="sibTrans" cxnId="{9D859801-1016-41B2-9BE5-7120EB3BB6EF}">
      <dgm:prSet/>
      <dgm:spPr/>
    </dgm:pt>
    <dgm:pt modelId="{D8415AC8-6D45-475C-9870-9C9B4CD464E7}">
      <dgm:prSet phldr="0"/>
      <dgm:spPr/>
      <dgm:t>
        <a:bodyPr/>
        <a:lstStyle/>
        <a:p>
          <a:pPr algn="l"/>
          <a:r>
            <a:rPr lang="en-GB" b="0" dirty="0"/>
            <a:t>Enhances learning through meaningful cross-curricular connections</a:t>
          </a:r>
          <a:r>
            <a:rPr lang="en-GB" dirty="0">
              <a:latin typeface="Univers Condensed"/>
            </a:rPr>
            <a:t>.</a:t>
          </a:r>
          <a:endParaRPr lang="en-GB" dirty="0"/>
        </a:p>
      </dgm:t>
    </dgm:pt>
    <dgm:pt modelId="{7E0E4713-22F3-44ED-A5CC-A2F014EC95AB}" type="parTrans" cxnId="{F4B6414E-EC31-4065-88E0-AAE93A78F4DF}">
      <dgm:prSet/>
      <dgm:spPr/>
    </dgm:pt>
    <dgm:pt modelId="{3F9E338E-EFA2-48FF-8BDA-8DB30043A505}" type="sibTrans" cxnId="{F4B6414E-EC31-4065-88E0-AAE93A78F4DF}">
      <dgm:prSet/>
      <dgm:spPr/>
    </dgm:pt>
    <dgm:pt modelId="{20BFFCDF-3472-43EF-9883-8CB893B17021}">
      <dgm:prSet phldr="0"/>
      <dgm:spPr/>
      <dgm:t>
        <a:bodyPr/>
        <a:lstStyle/>
        <a:p>
          <a:pPr algn="l"/>
          <a:r>
            <a:rPr lang="en-GB" b="0" dirty="0"/>
            <a:t>Values the unique contribution of each subject</a:t>
          </a:r>
          <a:r>
            <a:rPr lang="en-GB" dirty="0">
              <a:latin typeface="Univers Condensed"/>
            </a:rPr>
            <a:t>.</a:t>
          </a:r>
          <a:endParaRPr lang="en-GB" dirty="0"/>
        </a:p>
      </dgm:t>
    </dgm:pt>
    <dgm:pt modelId="{ED9AB51D-C802-4FED-A747-39C0469AE641}" type="parTrans" cxnId="{1C1FDAA0-4DCD-4E7C-995D-6720BEB97870}">
      <dgm:prSet/>
      <dgm:spPr/>
    </dgm:pt>
    <dgm:pt modelId="{53870863-BE54-4B27-A8B8-062FFCF24075}" type="sibTrans" cxnId="{1C1FDAA0-4DCD-4E7C-995D-6720BEB97870}">
      <dgm:prSet/>
      <dgm:spPr/>
    </dgm:pt>
    <dgm:pt modelId="{956F80F5-FEE5-49F1-9151-4E051B009F95}">
      <dgm:prSet phldr="0"/>
      <dgm:spPr/>
      <dgm:t>
        <a:bodyPr/>
        <a:lstStyle/>
        <a:p>
          <a:pPr algn="l"/>
          <a:r>
            <a:rPr lang="en-GB" b="0" dirty="0"/>
            <a:t>Supports deeper, well-rounded understanding (Welsh Government, 2019b</a:t>
          </a:r>
          <a:r>
            <a:rPr lang="en-GB" b="0" dirty="0">
              <a:latin typeface="Univers Condensed"/>
            </a:rPr>
            <a:t>).</a:t>
          </a:r>
          <a:endParaRPr lang="en-GB" dirty="0"/>
        </a:p>
      </dgm:t>
    </dgm:pt>
    <dgm:pt modelId="{7206709C-2F25-45E3-BDE5-B9700EE335A1}" type="parTrans" cxnId="{56B8F710-C946-4C0A-9B96-251AD34F4203}">
      <dgm:prSet/>
      <dgm:spPr/>
    </dgm:pt>
    <dgm:pt modelId="{6C82ACAF-695F-4048-AE96-EBB4011A0480}" type="sibTrans" cxnId="{56B8F710-C946-4C0A-9B96-251AD34F4203}">
      <dgm:prSet/>
      <dgm:spPr/>
    </dgm:pt>
    <dgm:pt modelId="{E5922397-3F1B-40AD-9647-7B2A1958E485}" type="pres">
      <dgm:prSet presAssocID="{6B65843F-4FF3-4561-9DAB-B27D2258F1D5}" presName="linear" presStyleCnt="0">
        <dgm:presLayoutVars>
          <dgm:animLvl val="lvl"/>
          <dgm:resizeHandles val="exact"/>
        </dgm:presLayoutVars>
      </dgm:prSet>
      <dgm:spPr/>
    </dgm:pt>
    <dgm:pt modelId="{1AE163E2-4D31-4D1B-A98F-EBFCC830434D}" type="pres">
      <dgm:prSet presAssocID="{30C5BC91-B3A3-4500-9C3E-61A3A7E7AC1C}" presName="parentText" presStyleLbl="node1" presStyleIdx="0" presStyleCnt="4">
        <dgm:presLayoutVars>
          <dgm:chMax val="0"/>
          <dgm:bulletEnabled val="1"/>
        </dgm:presLayoutVars>
      </dgm:prSet>
      <dgm:spPr/>
    </dgm:pt>
    <dgm:pt modelId="{05574276-B92C-4DAC-9F02-7EEF5D45A9F0}" type="pres">
      <dgm:prSet presAssocID="{61D765C3-2423-4A66-B71C-575323E63042}" presName="spacer" presStyleCnt="0"/>
      <dgm:spPr/>
    </dgm:pt>
    <dgm:pt modelId="{E0A1D049-CBD4-451C-BEAE-3A892772338D}" type="pres">
      <dgm:prSet presAssocID="{D8415AC8-6D45-475C-9870-9C9B4CD464E7}" presName="parentText" presStyleLbl="node1" presStyleIdx="1" presStyleCnt="4">
        <dgm:presLayoutVars>
          <dgm:chMax val="0"/>
          <dgm:bulletEnabled val="1"/>
        </dgm:presLayoutVars>
      </dgm:prSet>
      <dgm:spPr/>
    </dgm:pt>
    <dgm:pt modelId="{D980FF3A-C1B5-4E64-B97C-3976E8007421}" type="pres">
      <dgm:prSet presAssocID="{3F9E338E-EFA2-48FF-8BDA-8DB30043A505}" presName="spacer" presStyleCnt="0"/>
      <dgm:spPr/>
    </dgm:pt>
    <dgm:pt modelId="{E773892A-FDAE-442B-810B-A9450C642EDA}" type="pres">
      <dgm:prSet presAssocID="{20BFFCDF-3472-43EF-9883-8CB893B17021}" presName="parentText" presStyleLbl="node1" presStyleIdx="2" presStyleCnt="4">
        <dgm:presLayoutVars>
          <dgm:chMax val="0"/>
          <dgm:bulletEnabled val="1"/>
        </dgm:presLayoutVars>
      </dgm:prSet>
      <dgm:spPr/>
    </dgm:pt>
    <dgm:pt modelId="{5485CD4D-F9EA-438B-971A-B326D7D2719B}" type="pres">
      <dgm:prSet presAssocID="{53870863-BE54-4B27-A8B8-062FFCF24075}" presName="spacer" presStyleCnt="0"/>
      <dgm:spPr/>
    </dgm:pt>
    <dgm:pt modelId="{92C36035-B030-44E1-9D1F-BB6532971F7A}" type="pres">
      <dgm:prSet presAssocID="{956F80F5-FEE5-49F1-9151-4E051B009F95}" presName="parentText" presStyleLbl="node1" presStyleIdx="3" presStyleCnt="4">
        <dgm:presLayoutVars>
          <dgm:chMax val="0"/>
          <dgm:bulletEnabled val="1"/>
        </dgm:presLayoutVars>
      </dgm:prSet>
      <dgm:spPr/>
    </dgm:pt>
  </dgm:ptLst>
  <dgm:cxnLst>
    <dgm:cxn modelId="{9D859801-1016-41B2-9BE5-7120EB3BB6EF}" srcId="{6B65843F-4FF3-4561-9DAB-B27D2258F1D5}" destId="{30C5BC91-B3A3-4500-9C3E-61A3A7E7AC1C}" srcOrd="0" destOrd="0" parTransId="{E7B3C7E9-1FA5-43A0-A8DF-E3D13F423E89}" sibTransId="{61D765C3-2423-4A66-B71C-575323E63042}"/>
    <dgm:cxn modelId="{56B8F710-C946-4C0A-9B96-251AD34F4203}" srcId="{6B65843F-4FF3-4561-9DAB-B27D2258F1D5}" destId="{956F80F5-FEE5-49F1-9151-4E051B009F95}" srcOrd="3" destOrd="0" parTransId="{7206709C-2F25-45E3-BDE5-B9700EE335A1}" sibTransId="{6C82ACAF-695F-4048-AE96-EBB4011A0480}"/>
    <dgm:cxn modelId="{3981EC16-0BC1-4D50-89F0-0ECB6E6DE7EB}" type="presOf" srcId="{6B65843F-4FF3-4561-9DAB-B27D2258F1D5}" destId="{E5922397-3F1B-40AD-9647-7B2A1958E485}" srcOrd="0" destOrd="0" presId="urn:microsoft.com/office/officeart/2005/8/layout/vList2"/>
    <dgm:cxn modelId="{F4B6414E-EC31-4065-88E0-AAE93A78F4DF}" srcId="{6B65843F-4FF3-4561-9DAB-B27D2258F1D5}" destId="{D8415AC8-6D45-475C-9870-9C9B4CD464E7}" srcOrd="1" destOrd="0" parTransId="{7E0E4713-22F3-44ED-A5CC-A2F014EC95AB}" sibTransId="{3F9E338E-EFA2-48FF-8BDA-8DB30043A505}"/>
    <dgm:cxn modelId="{1C1FDAA0-4DCD-4E7C-995D-6720BEB97870}" srcId="{6B65843F-4FF3-4561-9DAB-B27D2258F1D5}" destId="{20BFFCDF-3472-43EF-9883-8CB893B17021}" srcOrd="2" destOrd="0" parTransId="{ED9AB51D-C802-4FED-A747-39C0469AE641}" sibTransId="{53870863-BE54-4B27-A8B8-062FFCF24075}"/>
    <dgm:cxn modelId="{86533AD2-4EF0-49EC-B56F-3D557E342E74}" type="presOf" srcId="{20BFFCDF-3472-43EF-9883-8CB893B17021}" destId="{E773892A-FDAE-442B-810B-A9450C642EDA}" srcOrd="0" destOrd="0" presId="urn:microsoft.com/office/officeart/2005/8/layout/vList2"/>
    <dgm:cxn modelId="{A5D121E2-8963-41F6-BA21-A18A8D2DEB03}" type="presOf" srcId="{D8415AC8-6D45-475C-9870-9C9B4CD464E7}" destId="{E0A1D049-CBD4-451C-BEAE-3A892772338D}" srcOrd="0" destOrd="0" presId="urn:microsoft.com/office/officeart/2005/8/layout/vList2"/>
    <dgm:cxn modelId="{14AB1AEB-4886-49CF-B35A-DF805A1C11D6}" type="presOf" srcId="{956F80F5-FEE5-49F1-9151-4E051B009F95}" destId="{92C36035-B030-44E1-9D1F-BB6532971F7A}" srcOrd="0" destOrd="0" presId="urn:microsoft.com/office/officeart/2005/8/layout/vList2"/>
    <dgm:cxn modelId="{0C67B3EB-8EF0-4721-BABE-20308282A8AF}" type="presOf" srcId="{30C5BC91-B3A3-4500-9C3E-61A3A7E7AC1C}" destId="{1AE163E2-4D31-4D1B-A98F-EBFCC830434D}" srcOrd="0" destOrd="0" presId="urn:microsoft.com/office/officeart/2005/8/layout/vList2"/>
    <dgm:cxn modelId="{B401187E-C81F-4760-AB3C-0D21390AE8CA}" type="presParOf" srcId="{E5922397-3F1B-40AD-9647-7B2A1958E485}" destId="{1AE163E2-4D31-4D1B-A98F-EBFCC830434D}" srcOrd="0" destOrd="0" presId="urn:microsoft.com/office/officeart/2005/8/layout/vList2"/>
    <dgm:cxn modelId="{D075E78E-DE6F-4721-B4EA-49024121A6EA}" type="presParOf" srcId="{E5922397-3F1B-40AD-9647-7B2A1958E485}" destId="{05574276-B92C-4DAC-9F02-7EEF5D45A9F0}" srcOrd="1" destOrd="0" presId="urn:microsoft.com/office/officeart/2005/8/layout/vList2"/>
    <dgm:cxn modelId="{C070E26C-D2E2-47F2-B65F-3B7E00054457}" type="presParOf" srcId="{E5922397-3F1B-40AD-9647-7B2A1958E485}" destId="{E0A1D049-CBD4-451C-BEAE-3A892772338D}" srcOrd="2" destOrd="0" presId="urn:microsoft.com/office/officeart/2005/8/layout/vList2"/>
    <dgm:cxn modelId="{83BF3D2A-E711-449D-AF76-32BF8301AB24}" type="presParOf" srcId="{E5922397-3F1B-40AD-9647-7B2A1958E485}" destId="{D980FF3A-C1B5-4E64-B97C-3976E8007421}" srcOrd="3" destOrd="0" presId="urn:microsoft.com/office/officeart/2005/8/layout/vList2"/>
    <dgm:cxn modelId="{3E557F8F-E600-499A-B221-E3D4B1E0CC8E}" type="presParOf" srcId="{E5922397-3F1B-40AD-9647-7B2A1958E485}" destId="{E773892A-FDAE-442B-810B-A9450C642EDA}" srcOrd="4" destOrd="0" presId="urn:microsoft.com/office/officeart/2005/8/layout/vList2"/>
    <dgm:cxn modelId="{B5FC3C3A-0C86-4488-B6F4-0C8D7F69F30D}" type="presParOf" srcId="{E5922397-3F1B-40AD-9647-7B2A1958E485}" destId="{5485CD4D-F9EA-438B-971A-B326D7D2719B}" srcOrd="5" destOrd="0" presId="urn:microsoft.com/office/officeart/2005/8/layout/vList2"/>
    <dgm:cxn modelId="{608A9B08-89BE-4525-A819-B0B2BAF78128}" type="presParOf" srcId="{E5922397-3F1B-40AD-9647-7B2A1958E485}" destId="{92C36035-B030-44E1-9D1F-BB6532971F7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B65843F-4FF3-4561-9DAB-B27D2258F1D5}"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92185182-FC74-47E7-8F5C-A264C2F97919}">
      <dgm:prSet phldr="0"/>
      <dgm:spPr/>
      <dgm:t>
        <a:bodyPr/>
        <a:lstStyle/>
        <a:p>
          <a:pPr algn="l" rtl="0">
            <a:lnSpc>
              <a:spcPct val="100000"/>
            </a:lnSpc>
          </a:pPr>
          <a:r>
            <a:rPr lang="en-GB" dirty="0"/>
            <a:t>Promoted by Curriculum for Wales to develop transferable life skills through engaging, relevant experiences (Welsh Government, 2022</a:t>
          </a:r>
          <a:r>
            <a:rPr lang="en-GB" dirty="0">
              <a:latin typeface="Univers Condensed"/>
            </a:rPr>
            <a:t>).</a:t>
          </a:r>
        </a:p>
      </dgm:t>
    </dgm:pt>
    <dgm:pt modelId="{39E2EB21-E871-4482-BCFC-F51B0B9B5CAC}" type="parTrans" cxnId="{232ADF68-3193-4A6E-ABAE-3D738D7E9D3C}">
      <dgm:prSet/>
      <dgm:spPr/>
    </dgm:pt>
    <dgm:pt modelId="{C4746347-E331-4903-A7A6-D3BAD7969CCB}" type="sibTrans" cxnId="{232ADF68-3193-4A6E-ABAE-3D738D7E9D3C}">
      <dgm:prSet/>
      <dgm:spPr/>
    </dgm:pt>
    <dgm:pt modelId="{A003B4E5-317B-46A2-9C1D-6142A269A785}">
      <dgm:prSet phldr="0"/>
      <dgm:spPr/>
      <dgm:t>
        <a:bodyPr/>
        <a:lstStyle/>
        <a:p>
          <a:pPr algn="l">
            <a:lnSpc>
              <a:spcPct val="100000"/>
            </a:lnSpc>
          </a:pPr>
          <a:r>
            <a:rPr lang="en-GB" dirty="0"/>
            <a:t>Integrates multiple subjects for holistic understanding and supports the Four Purposes (Barnes, 2015</a:t>
          </a:r>
          <a:r>
            <a:rPr lang="en-GB" dirty="0">
              <a:latin typeface="Univers Condensed"/>
            </a:rPr>
            <a:t>).</a:t>
          </a:r>
          <a:endParaRPr lang="en-GB" dirty="0"/>
        </a:p>
      </dgm:t>
    </dgm:pt>
    <dgm:pt modelId="{FCEC03DE-F7B4-46CA-8C24-493CB86E3D02}" type="parTrans" cxnId="{829B264E-8253-4D10-91C3-378956C91292}">
      <dgm:prSet/>
      <dgm:spPr/>
    </dgm:pt>
    <dgm:pt modelId="{94D26A33-ABA1-423E-AEBC-03BB010E1994}" type="sibTrans" cxnId="{829B264E-8253-4D10-91C3-378956C91292}">
      <dgm:prSet/>
      <dgm:spPr/>
    </dgm:pt>
    <dgm:pt modelId="{7E736951-F208-4534-912A-0E1D67CB80A8}">
      <dgm:prSet phldr="0"/>
      <dgm:spPr/>
      <dgm:t>
        <a:bodyPr/>
        <a:lstStyle/>
        <a:p>
          <a:pPr algn="l">
            <a:lnSpc>
              <a:spcPct val="100000"/>
            </a:lnSpc>
          </a:pPr>
          <a:r>
            <a:rPr lang="en-GB" dirty="0"/>
            <a:t>Helps students connect different subjects, aiding overall development (Estyn, 2025</a:t>
          </a:r>
          <a:r>
            <a:rPr lang="en-GB" dirty="0">
              <a:latin typeface="Univers Condensed"/>
            </a:rPr>
            <a:t>).</a:t>
          </a:r>
          <a:endParaRPr lang="en-GB" dirty="0"/>
        </a:p>
      </dgm:t>
    </dgm:pt>
    <dgm:pt modelId="{1527A7E4-E11D-4335-970B-38829F13486D}" type="parTrans" cxnId="{F5F3999E-9897-4B37-8EA4-1D2C77C09698}">
      <dgm:prSet/>
      <dgm:spPr/>
    </dgm:pt>
    <dgm:pt modelId="{798C63E2-3349-4A05-B5DB-799A5448441E}" type="sibTrans" cxnId="{F5F3999E-9897-4B37-8EA4-1D2C77C09698}">
      <dgm:prSet/>
      <dgm:spPr/>
    </dgm:pt>
    <dgm:pt modelId="{7CA23784-D755-47AC-B460-3AD8CB718ED9}">
      <dgm:prSet phldr="0"/>
      <dgm:spPr/>
      <dgm:t>
        <a:bodyPr/>
        <a:lstStyle/>
        <a:p>
          <a:pPr algn="l">
            <a:lnSpc>
              <a:spcPct val="100000"/>
            </a:lnSpc>
          </a:pPr>
          <a:r>
            <a:rPr lang="en-GB" dirty="0"/>
            <a:t>Limited practice of specific skills may hinder student progress (Estyn, 2025</a:t>
          </a:r>
          <a:r>
            <a:rPr lang="en-GB" dirty="0">
              <a:latin typeface="Univers Condensed"/>
            </a:rPr>
            <a:t>).</a:t>
          </a:r>
          <a:endParaRPr lang="en-GB" dirty="0"/>
        </a:p>
      </dgm:t>
    </dgm:pt>
    <dgm:pt modelId="{D56F2E8F-247A-4388-ADD9-D6BB953B01AC}" type="parTrans" cxnId="{A500426B-1E4B-4CF3-A2B4-BA40CE8AA055}">
      <dgm:prSet/>
      <dgm:spPr/>
    </dgm:pt>
    <dgm:pt modelId="{6AC93A36-903A-4A3E-AA7D-D1384231FBA8}" type="sibTrans" cxnId="{A500426B-1E4B-4CF3-A2B4-BA40CE8AA055}">
      <dgm:prSet/>
      <dgm:spPr/>
    </dgm:pt>
    <dgm:pt modelId="{02B908D1-D3AC-425F-ABFD-8288E2F2FE51}" type="pres">
      <dgm:prSet presAssocID="{6B65843F-4FF3-4561-9DAB-B27D2258F1D5}" presName="linear" presStyleCnt="0">
        <dgm:presLayoutVars>
          <dgm:animLvl val="lvl"/>
          <dgm:resizeHandles val="exact"/>
        </dgm:presLayoutVars>
      </dgm:prSet>
      <dgm:spPr/>
    </dgm:pt>
    <dgm:pt modelId="{F6D604B6-2350-4FE4-90D2-60407E1C251B}" type="pres">
      <dgm:prSet presAssocID="{92185182-FC74-47E7-8F5C-A264C2F97919}" presName="parentText" presStyleLbl="node1" presStyleIdx="0" presStyleCnt="4">
        <dgm:presLayoutVars>
          <dgm:chMax val="0"/>
          <dgm:bulletEnabled val="1"/>
        </dgm:presLayoutVars>
      </dgm:prSet>
      <dgm:spPr/>
    </dgm:pt>
    <dgm:pt modelId="{B2AC2B56-EDC8-4F9E-B979-BD896541F19F}" type="pres">
      <dgm:prSet presAssocID="{C4746347-E331-4903-A7A6-D3BAD7969CCB}" presName="spacer" presStyleCnt="0"/>
      <dgm:spPr/>
    </dgm:pt>
    <dgm:pt modelId="{2422E307-7C7B-4AD8-BC5A-D5AA2221067A}" type="pres">
      <dgm:prSet presAssocID="{A003B4E5-317B-46A2-9C1D-6142A269A785}" presName="parentText" presStyleLbl="node1" presStyleIdx="1" presStyleCnt="4">
        <dgm:presLayoutVars>
          <dgm:chMax val="0"/>
          <dgm:bulletEnabled val="1"/>
        </dgm:presLayoutVars>
      </dgm:prSet>
      <dgm:spPr/>
    </dgm:pt>
    <dgm:pt modelId="{99706F0D-863F-49E3-ABEF-ABE3D4DC4FC3}" type="pres">
      <dgm:prSet presAssocID="{94D26A33-ABA1-423E-AEBC-03BB010E1994}" presName="spacer" presStyleCnt="0"/>
      <dgm:spPr/>
    </dgm:pt>
    <dgm:pt modelId="{74C37EB9-991A-4679-B211-E835E3E3DC1B}" type="pres">
      <dgm:prSet presAssocID="{7E736951-F208-4534-912A-0E1D67CB80A8}" presName="parentText" presStyleLbl="node1" presStyleIdx="2" presStyleCnt="4">
        <dgm:presLayoutVars>
          <dgm:chMax val="0"/>
          <dgm:bulletEnabled val="1"/>
        </dgm:presLayoutVars>
      </dgm:prSet>
      <dgm:spPr/>
    </dgm:pt>
    <dgm:pt modelId="{F5A94BBA-1078-449A-92C0-1548235803BD}" type="pres">
      <dgm:prSet presAssocID="{798C63E2-3349-4A05-B5DB-799A5448441E}" presName="spacer" presStyleCnt="0"/>
      <dgm:spPr/>
    </dgm:pt>
    <dgm:pt modelId="{B38E462C-D5A6-4CF7-A2B7-E66EC77828AC}" type="pres">
      <dgm:prSet presAssocID="{7CA23784-D755-47AC-B460-3AD8CB718ED9}" presName="parentText" presStyleLbl="node1" presStyleIdx="3" presStyleCnt="4">
        <dgm:presLayoutVars>
          <dgm:chMax val="0"/>
          <dgm:bulletEnabled val="1"/>
        </dgm:presLayoutVars>
      </dgm:prSet>
      <dgm:spPr/>
    </dgm:pt>
  </dgm:ptLst>
  <dgm:cxnLst>
    <dgm:cxn modelId="{1339530A-09E6-4696-898B-629616470452}" type="presOf" srcId="{7E736951-F208-4534-912A-0E1D67CB80A8}" destId="{74C37EB9-991A-4679-B211-E835E3E3DC1B}" srcOrd="0" destOrd="0" presId="urn:microsoft.com/office/officeart/2005/8/layout/vList2"/>
    <dgm:cxn modelId="{ECB3403B-B46C-4C43-B723-D6AB504F029C}" type="presOf" srcId="{A003B4E5-317B-46A2-9C1D-6142A269A785}" destId="{2422E307-7C7B-4AD8-BC5A-D5AA2221067A}" srcOrd="0" destOrd="0" presId="urn:microsoft.com/office/officeart/2005/8/layout/vList2"/>
    <dgm:cxn modelId="{232ADF68-3193-4A6E-ABAE-3D738D7E9D3C}" srcId="{6B65843F-4FF3-4561-9DAB-B27D2258F1D5}" destId="{92185182-FC74-47E7-8F5C-A264C2F97919}" srcOrd="0" destOrd="0" parTransId="{39E2EB21-E871-4482-BCFC-F51B0B9B5CAC}" sibTransId="{C4746347-E331-4903-A7A6-D3BAD7969CCB}"/>
    <dgm:cxn modelId="{A500426B-1E4B-4CF3-A2B4-BA40CE8AA055}" srcId="{6B65843F-4FF3-4561-9DAB-B27D2258F1D5}" destId="{7CA23784-D755-47AC-B460-3AD8CB718ED9}" srcOrd="3" destOrd="0" parTransId="{D56F2E8F-247A-4388-ADD9-D6BB953B01AC}" sibTransId="{6AC93A36-903A-4A3E-AA7D-D1384231FBA8}"/>
    <dgm:cxn modelId="{829B264E-8253-4D10-91C3-378956C91292}" srcId="{6B65843F-4FF3-4561-9DAB-B27D2258F1D5}" destId="{A003B4E5-317B-46A2-9C1D-6142A269A785}" srcOrd="1" destOrd="0" parTransId="{FCEC03DE-F7B4-46CA-8C24-493CB86E3D02}" sibTransId="{94D26A33-ABA1-423E-AEBC-03BB010E1994}"/>
    <dgm:cxn modelId="{B499897F-1A77-451C-80F2-F911CA4C8A32}" type="presOf" srcId="{6B65843F-4FF3-4561-9DAB-B27D2258F1D5}" destId="{02B908D1-D3AC-425F-ABFD-8288E2F2FE51}" srcOrd="0" destOrd="0" presId="urn:microsoft.com/office/officeart/2005/8/layout/vList2"/>
    <dgm:cxn modelId="{F5F3999E-9897-4B37-8EA4-1D2C77C09698}" srcId="{6B65843F-4FF3-4561-9DAB-B27D2258F1D5}" destId="{7E736951-F208-4534-912A-0E1D67CB80A8}" srcOrd="2" destOrd="0" parTransId="{1527A7E4-E11D-4335-970B-38829F13486D}" sibTransId="{798C63E2-3349-4A05-B5DB-799A5448441E}"/>
    <dgm:cxn modelId="{AAA899C7-93D0-48DD-BE51-B08A251F87D8}" type="presOf" srcId="{92185182-FC74-47E7-8F5C-A264C2F97919}" destId="{F6D604B6-2350-4FE4-90D2-60407E1C251B}" srcOrd="0" destOrd="0" presId="urn:microsoft.com/office/officeart/2005/8/layout/vList2"/>
    <dgm:cxn modelId="{84711DD0-ADDC-45BC-8CD4-8199A3A3E0F5}" type="presOf" srcId="{7CA23784-D755-47AC-B460-3AD8CB718ED9}" destId="{B38E462C-D5A6-4CF7-A2B7-E66EC77828AC}" srcOrd="0" destOrd="0" presId="urn:microsoft.com/office/officeart/2005/8/layout/vList2"/>
    <dgm:cxn modelId="{1DFA3A75-6E2B-4838-BB9B-CD62C0E2BBC1}" type="presParOf" srcId="{02B908D1-D3AC-425F-ABFD-8288E2F2FE51}" destId="{F6D604B6-2350-4FE4-90D2-60407E1C251B}" srcOrd="0" destOrd="0" presId="urn:microsoft.com/office/officeart/2005/8/layout/vList2"/>
    <dgm:cxn modelId="{AC0D57A3-8661-44D9-9EAE-B982701556F5}" type="presParOf" srcId="{02B908D1-D3AC-425F-ABFD-8288E2F2FE51}" destId="{B2AC2B56-EDC8-4F9E-B979-BD896541F19F}" srcOrd="1" destOrd="0" presId="urn:microsoft.com/office/officeart/2005/8/layout/vList2"/>
    <dgm:cxn modelId="{30FC64BB-14BF-4C1B-85BC-3D01CA872E00}" type="presParOf" srcId="{02B908D1-D3AC-425F-ABFD-8288E2F2FE51}" destId="{2422E307-7C7B-4AD8-BC5A-D5AA2221067A}" srcOrd="2" destOrd="0" presId="urn:microsoft.com/office/officeart/2005/8/layout/vList2"/>
    <dgm:cxn modelId="{1F8FFC35-3FDF-4ED8-834C-6F5AB22D3839}" type="presParOf" srcId="{02B908D1-D3AC-425F-ABFD-8288E2F2FE51}" destId="{99706F0D-863F-49E3-ABEF-ABE3D4DC4FC3}" srcOrd="3" destOrd="0" presId="urn:microsoft.com/office/officeart/2005/8/layout/vList2"/>
    <dgm:cxn modelId="{2D19DF28-0BC7-40E9-BAA0-1F91A2A827F0}" type="presParOf" srcId="{02B908D1-D3AC-425F-ABFD-8288E2F2FE51}" destId="{74C37EB9-991A-4679-B211-E835E3E3DC1B}" srcOrd="4" destOrd="0" presId="urn:microsoft.com/office/officeart/2005/8/layout/vList2"/>
    <dgm:cxn modelId="{66C3CAB9-0F6C-40ED-9DF4-AA67016B6254}" type="presParOf" srcId="{02B908D1-D3AC-425F-ABFD-8288E2F2FE51}" destId="{F5A94BBA-1078-449A-92C0-1548235803BD}" srcOrd="5" destOrd="0" presId="urn:microsoft.com/office/officeart/2005/8/layout/vList2"/>
    <dgm:cxn modelId="{BD87FC83-EEB1-4B70-B213-C5A0CE0AF454}" type="presParOf" srcId="{02B908D1-D3AC-425F-ABFD-8288E2F2FE51}" destId="{B38E462C-D5A6-4CF7-A2B7-E66EC77828A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B65843F-4FF3-4561-9DAB-B27D2258F1D5}"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7CA23784-D755-47AC-B460-3AD8CB718ED9}">
      <dgm:prSet phldr="0"/>
      <dgm:spPr/>
      <dgm:t>
        <a:bodyPr/>
        <a:lstStyle/>
        <a:p>
          <a:pPr algn="l">
            <a:lnSpc>
              <a:spcPct val="100000"/>
            </a:lnSpc>
          </a:pPr>
          <a:r>
            <a:rPr lang="en-GB" dirty="0"/>
            <a:t>Increases student engagement, performance, and satisfaction (Sahito, Khoso &amp; Phulpoto, 2025</a:t>
          </a:r>
          <a:r>
            <a:rPr lang="en-GB" dirty="0">
              <a:latin typeface="Univers Condensed"/>
            </a:rPr>
            <a:t>).</a:t>
          </a:r>
          <a:endParaRPr lang="en-GB" dirty="0"/>
        </a:p>
      </dgm:t>
    </dgm:pt>
    <dgm:pt modelId="{D56F2E8F-247A-4388-ADD9-D6BB953B01AC}" type="parTrans" cxnId="{A500426B-1E4B-4CF3-A2B4-BA40CE8AA055}">
      <dgm:prSet/>
      <dgm:spPr/>
    </dgm:pt>
    <dgm:pt modelId="{6AC93A36-903A-4A3E-AA7D-D1384231FBA8}" type="sibTrans" cxnId="{A500426B-1E4B-4CF3-A2B4-BA40CE8AA055}">
      <dgm:prSet/>
      <dgm:spPr/>
    </dgm:pt>
    <dgm:pt modelId="{131A3975-DDDB-44D9-990B-0373B0DA6682}">
      <dgm:prSet phldr="0"/>
      <dgm:spPr/>
      <dgm:t>
        <a:bodyPr/>
        <a:lstStyle/>
        <a:p>
          <a:pPr algn="l" rtl="0">
            <a:lnSpc>
              <a:spcPct val="100000"/>
            </a:lnSpc>
          </a:pPr>
          <a:r>
            <a:rPr lang="en-GB" dirty="0"/>
            <a:t>Involves discussion, exploration, and creative tasks</a:t>
          </a:r>
          <a:r>
            <a:rPr lang="en-GB" dirty="0">
              <a:latin typeface="Univers Condensed"/>
            </a:rPr>
            <a:t>.</a:t>
          </a:r>
          <a:endParaRPr lang="en-GB" dirty="0"/>
        </a:p>
      </dgm:t>
    </dgm:pt>
    <dgm:pt modelId="{191F9D80-DEB9-4E0E-80D9-BD0C7CF4A241}" type="parTrans" cxnId="{0275CE05-EA1F-40E1-89AD-82CDC17402C7}">
      <dgm:prSet/>
      <dgm:spPr/>
    </dgm:pt>
    <dgm:pt modelId="{54E06E95-30D4-42B0-94E1-6E097EF9CC4B}" type="sibTrans" cxnId="{0275CE05-EA1F-40E1-89AD-82CDC17402C7}">
      <dgm:prSet/>
      <dgm:spPr/>
    </dgm:pt>
    <dgm:pt modelId="{E34C941B-1E21-4455-A25F-978C8987CD66}">
      <dgm:prSet phldr="0"/>
      <dgm:spPr/>
      <dgm:t>
        <a:bodyPr/>
        <a:lstStyle/>
        <a:p>
          <a:pPr algn="l">
            <a:lnSpc>
              <a:spcPct val="100000"/>
            </a:lnSpc>
          </a:pPr>
          <a:r>
            <a:rPr lang="en-GB" dirty="0"/>
            <a:t>Strengthens understanding and improves retention (Cornell University, 2022</a:t>
          </a:r>
          <a:r>
            <a:rPr lang="en-GB" dirty="0">
              <a:latin typeface="Univers Condensed"/>
            </a:rPr>
            <a:t>).</a:t>
          </a:r>
          <a:endParaRPr lang="en-GB" dirty="0"/>
        </a:p>
      </dgm:t>
    </dgm:pt>
    <dgm:pt modelId="{CB0DD432-A548-48DA-B9A3-3EB6BC1D10AE}" type="parTrans" cxnId="{A71ABE7E-F6C1-499B-BFD2-D1E9E991C596}">
      <dgm:prSet/>
      <dgm:spPr/>
    </dgm:pt>
    <dgm:pt modelId="{B6BB473D-BAAF-4EF9-A9C4-D30719970617}" type="sibTrans" cxnId="{A71ABE7E-F6C1-499B-BFD2-D1E9E991C596}">
      <dgm:prSet/>
      <dgm:spPr/>
    </dgm:pt>
    <dgm:pt modelId="{D3F36F7F-6DFE-4752-8737-306184F7989B}">
      <dgm:prSet phldr="0"/>
      <dgm:spPr/>
      <dgm:t>
        <a:bodyPr/>
        <a:lstStyle/>
        <a:p>
          <a:pPr algn="l">
            <a:lnSpc>
              <a:spcPct val="100000"/>
            </a:lnSpc>
          </a:pPr>
          <a:r>
            <a:rPr lang="en-GB" dirty="0"/>
            <a:t>Enhances consistency across subjects</a:t>
          </a:r>
          <a:r>
            <a:rPr lang="en-GB" dirty="0">
              <a:latin typeface="Univers Condensed"/>
            </a:rPr>
            <a:t>.</a:t>
          </a:r>
          <a:endParaRPr lang="en-GB" dirty="0"/>
        </a:p>
      </dgm:t>
    </dgm:pt>
    <dgm:pt modelId="{E6615B07-CD73-42B4-968A-EC48EB79BCA5}" type="parTrans" cxnId="{552E5920-EABF-407E-A8C8-5168D03C298C}">
      <dgm:prSet/>
      <dgm:spPr/>
    </dgm:pt>
    <dgm:pt modelId="{6CA1D7C0-7F2C-41BA-9595-14F15679803B}" type="sibTrans" cxnId="{552E5920-EABF-407E-A8C8-5168D03C298C}">
      <dgm:prSet/>
      <dgm:spPr/>
    </dgm:pt>
    <dgm:pt modelId="{02B908D1-D3AC-425F-ABFD-8288E2F2FE51}" type="pres">
      <dgm:prSet presAssocID="{6B65843F-4FF3-4561-9DAB-B27D2258F1D5}" presName="linear" presStyleCnt="0">
        <dgm:presLayoutVars>
          <dgm:animLvl val="lvl"/>
          <dgm:resizeHandles val="exact"/>
        </dgm:presLayoutVars>
      </dgm:prSet>
      <dgm:spPr/>
    </dgm:pt>
    <dgm:pt modelId="{B97607E8-F1A8-4A4B-8BF0-5C857B6E97D6}" type="pres">
      <dgm:prSet presAssocID="{131A3975-DDDB-44D9-990B-0373B0DA6682}" presName="parentText" presStyleLbl="node1" presStyleIdx="0" presStyleCnt="4">
        <dgm:presLayoutVars>
          <dgm:chMax val="0"/>
          <dgm:bulletEnabled val="1"/>
        </dgm:presLayoutVars>
      </dgm:prSet>
      <dgm:spPr/>
    </dgm:pt>
    <dgm:pt modelId="{216E2E3E-8255-4DCB-8903-686E1B542399}" type="pres">
      <dgm:prSet presAssocID="{54E06E95-30D4-42B0-94E1-6E097EF9CC4B}" presName="spacer" presStyleCnt="0"/>
      <dgm:spPr/>
    </dgm:pt>
    <dgm:pt modelId="{372A8856-1270-4E78-A2A7-26307119E615}" type="pres">
      <dgm:prSet presAssocID="{E34C941B-1E21-4455-A25F-978C8987CD66}" presName="parentText" presStyleLbl="node1" presStyleIdx="1" presStyleCnt="4">
        <dgm:presLayoutVars>
          <dgm:chMax val="0"/>
          <dgm:bulletEnabled val="1"/>
        </dgm:presLayoutVars>
      </dgm:prSet>
      <dgm:spPr/>
    </dgm:pt>
    <dgm:pt modelId="{2819E6FE-E419-48C6-8D9D-69BA7EB5F7A8}" type="pres">
      <dgm:prSet presAssocID="{B6BB473D-BAAF-4EF9-A9C4-D30719970617}" presName="spacer" presStyleCnt="0"/>
      <dgm:spPr/>
    </dgm:pt>
    <dgm:pt modelId="{EFD56CE3-B939-406B-9A4F-009335679A7C}" type="pres">
      <dgm:prSet presAssocID="{D3F36F7F-6DFE-4752-8737-306184F7989B}" presName="parentText" presStyleLbl="node1" presStyleIdx="2" presStyleCnt="4">
        <dgm:presLayoutVars>
          <dgm:chMax val="0"/>
          <dgm:bulletEnabled val="1"/>
        </dgm:presLayoutVars>
      </dgm:prSet>
      <dgm:spPr/>
    </dgm:pt>
    <dgm:pt modelId="{7B503621-B08C-4C77-A55D-32FB078FB861}" type="pres">
      <dgm:prSet presAssocID="{6CA1D7C0-7F2C-41BA-9595-14F15679803B}" presName="spacer" presStyleCnt="0"/>
      <dgm:spPr/>
    </dgm:pt>
    <dgm:pt modelId="{B38E462C-D5A6-4CF7-A2B7-E66EC77828AC}" type="pres">
      <dgm:prSet presAssocID="{7CA23784-D755-47AC-B460-3AD8CB718ED9}" presName="parentText" presStyleLbl="node1" presStyleIdx="3" presStyleCnt="4">
        <dgm:presLayoutVars>
          <dgm:chMax val="0"/>
          <dgm:bulletEnabled val="1"/>
        </dgm:presLayoutVars>
      </dgm:prSet>
      <dgm:spPr/>
    </dgm:pt>
  </dgm:ptLst>
  <dgm:cxnLst>
    <dgm:cxn modelId="{0275CE05-EA1F-40E1-89AD-82CDC17402C7}" srcId="{6B65843F-4FF3-4561-9DAB-B27D2258F1D5}" destId="{131A3975-DDDB-44D9-990B-0373B0DA6682}" srcOrd="0" destOrd="0" parTransId="{191F9D80-DEB9-4E0E-80D9-BD0C7CF4A241}" sibTransId="{54E06E95-30D4-42B0-94E1-6E097EF9CC4B}"/>
    <dgm:cxn modelId="{82607B11-CCF9-491F-9F7F-0C1F172170D4}" type="presOf" srcId="{7CA23784-D755-47AC-B460-3AD8CB718ED9}" destId="{B38E462C-D5A6-4CF7-A2B7-E66EC77828AC}" srcOrd="0" destOrd="0" presId="urn:microsoft.com/office/officeart/2005/8/layout/vList2"/>
    <dgm:cxn modelId="{552E5920-EABF-407E-A8C8-5168D03C298C}" srcId="{6B65843F-4FF3-4561-9DAB-B27D2258F1D5}" destId="{D3F36F7F-6DFE-4752-8737-306184F7989B}" srcOrd="2" destOrd="0" parTransId="{E6615B07-CD73-42B4-968A-EC48EB79BCA5}" sibTransId="{6CA1D7C0-7F2C-41BA-9595-14F15679803B}"/>
    <dgm:cxn modelId="{5DCC992E-64D7-4DAF-A28C-3618125C2AC0}" type="presOf" srcId="{131A3975-DDDB-44D9-990B-0373B0DA6682}" destId="{B97607E8-F1A8-4A4B-8BF0-5C857B6E97D6}" srcOrd="0" destOrd="0" presId="urn:microsoft.com/office/officeart/2005/8/layout/vList2"/>
    <dgm:cxn modelId="{33020F2F-4D6A-49AE-8B19-27200B6636A3}" type="presOf" srcId="{E34C941B-1E21-4455-A25F-978C8987CD66}" destId="{372A8856-1270-4E78-A2A7-26307119E615}" srcOrd="0" destOrd="0" presId="urn:microsoft.com/office/officeart/2005/8/layout/vList2"/>
    <dgm:cxn modelId="{A500426B-1E4B-4CF3-A2B4-BA40CE8AA055}" srcId="{6B65843F-4FF3-4561-9DAB-B27D2258F1D5}" destId="{7CA23784-D755-47AC-B460-3AD8CB718ED9}" srcOrd="3" destOrd="0" parTransId="{D56F2E8F-247A-4388-ADD9-D6BB953B01AC}" sibTransId="{6AC93A36-903A-4A3E-AA7D-D1384231FBA8}"/>
    <dgm:cxn modelId="{A71ABE7E-F6C1-499B-BFD2-D1E9E991C596}" srcId="{6B65843F-4FF3-4561-9DAB-B27D2258F1D5}" destId="{E34C941B-1E21-4455-A25F-978C8987CD66}" srcOrd="1" destOrd="0" parTransId="{CB0DD432-A548-48DA-B9A3-3EB6BC1D10AE}" sibTransId="{B6BB473D-BAAF-4EF9-A9C4-D30719970617}"/>
    <dgm:cxn modelId="{B499897F-1A77-451C-80F2-F911CA4C8A32}" type="presOf" srcId="{6B65843F-4FF3-4561-9DAB-B27D2258F1D5}" destId="{02B908D1-D3AC-425F-ABFD-8288E2F2FE51}" srcOrd="0" destOrd="0" presId="urn:microsoft.com/office/officeart/2005/8/layout/vList2"/>
    <dgm:cxn modelId="{D6D42BA2-391B-49B7-927E-28793EFCDA4C}" type="presOf" srcId="{D3F36F7F-6DFE-4752-8737-306184F7989B}" destId="{EFD56CE3-B939-406B-9A4F-009335679A7C}" srcOrd="0" destOrd="0" presId="urn:microsoft.com/office/officeart/2005/8/layout/vList2"/>
    <dgm:cxn modelId="{5160DD6E-842F-4BF5-8BDE-73321B798C4B}" type="presParOf" srcId="{02B908D1-D3AC-425F-ABFD-8288E2F2FE51}" destId="{B97607E8-F1A8-4A4B-8BF0-5C857B6E97D6}" srcOrd="0" destOrd="0" presId="urn:microsoft.com/office/officeart/2005/8/layout/vList2"/>
    <dgm:cxn modelId="{0BEB4706-80DF-4C6F-8566-D40388627EA9}" type="presParOf" srcId="{02B908D1-D3AC-425F-ABFD-8288E2F2FE51}" destId="{216E2E3E-8255-4DCB-8903-686E1B542399}" srcOrd="1" destOrd="0" presId="urn:microsoft.com/office/officeart/2005/8/layout/vList2"/>
    <dgm:cxn modelId="{F68ABFDF-6FBD-42ED-8BA2-8089585B2EE6}" type="presParOf" srcId="{02B908D1-D3AC-425F-ABFD-8288E2F2FE51}" destId="{372A8856-1270-4E78-A2A7-26307119E615}" srcOrd="2" destOrd="0" presId="urn:microsoft.com/office/officeart/2005/8/layout/vList2"/>
    <dgm:cxn modelId="{8EA43F83-E018-4083-BE02-7D7984C4BCB2}" type="presParOf" srcId="{02B908D1-D3AC-425F-ABFD-8288E2F2FE51}" destId="{2819E6FE-E419-48C6-8D9D-69BA7EB5F7A8}" srcOrd="3" destOrd="0" presId="urn:microsoft.com/office/officeart/2005/8/layout/vList2"/>
    <dgm:cxn modelId="{A7D85E2F-5462-41A0-86AA-2F4927D7A143}" type="presParOf" srcId="{02B908D1-D3AC-425F-ABFD-8288E2F2FE51}" destId="{EFD56CE3-B939-406B-9A4F-009335679A7C}" srcOrd="4" destOrd="0" presId="urn:microsoft.com/office/officeart/2005/8/layout/vList2"/>
    <dgm:cxn modelId="{A0125ED7-72C3-4F39-BA1C-4C5755CA952C}" type="presParOf" srcId="{02B908D1-D3AC-425F-ABFD-8288E2F2FE51}" destId="{7B503621-B08C-4C77-A55D-32FB078FB861}" srcOrd="5" destOrd="0" presId="urn:microsoft.com/office/officeart/2005/8/layout/vList2"/>
    <dgm:cxn modelId="{1E137E09-4E66-4A85-B28C-E14F2F23F821}" type="presParOf" srcId="{02B908D1-D3AC-425F-ABFD-8288E2F2FE51}" destId="{B38E462C-D5A6-4CF7-A2B7-E66EC77828A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B65843F-4FF3-4561-9DAB-B27D2258F1D5}"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495B9269-97E8-4ED9-B730-5C52B82070CD}">
      <dgm:prSet phldr="0"/>
      <dgm:spPr/>
      <dgm:t>
        <a:bodyPr/>
        <a:lstStyle/>
        <a:p>
          <a:pPr rtl="0"/>
          <a:r>
            <a:rPr lang="en-GB" b="1"/>
            <a:t>Confident in:</a:t>
          </a:r>
          <a:r>
            <a:rPr lang="en-GB">
              <a:latin typeface="Univers Condensed"/>
            </a:rPr>
            <a:t> </a:t>
          </a:r>
          <a:r>
            <a:rPr lang="en-GB"/>
            <a:t>Building positive </a:t>
          </a:r>
          <a:r>
            <a:rPr lang="en-GB">
              <a:latin typeface="Univers Condensed"/>
            </a:rPr>
            <a:t>relationships, promoting</a:t>
          </a:r>
          <a:r>
            <a:rPr lang="en-GB"/>
            <a:t> </a:t>
          </a:r>
          <a:r>
            <a:rPr lang="en-GB">
              <a:latin typeface="Univers Condensed"/>
            </a:rPr>
            <a:t>engagement, using</a:t>
          </a:r>
          <a:r>
            <a:rPr lang="en-GB"/>
            <a:t> cross-curricular links effectively</a:t>
          </a:r>
          <a:r>
            <a:rPr lang="en-GB">
              <a:latin typeface="Univers Condensed"/>
            </a:rPr>
            <a:t>.</a:t>
          </a:r>
        </a:p>
      </dgm:t>
    </dgm:pt>
    <dgm:pt modelId="{8C2B4EBA-5EF0-45E1-9014-4E56A71C1F54}" type="parTrans" cxnId="{4645D73D-0735-4AD1-855D-8BEA7A811DAE}">
      <dgm:prSet/>
      <dgm:spPr/>
    </dgm:pt>
    <dgm:pt modelId="{2B344E92-858B-4F6D-BC93-23ED10D2C0B9}" type="sibTrans" cxnId="{4645D73D-0735-4AD1-855D-8BEA7A811DAE}">
      <dgm:prSet/>
      <dgm:spPr/>
      <dgm:t>
        <a:bodyPr/>
        <a:lstStyle/>
        <a:p>
          <a:endParaRPr lang="en-US"/>
        </a:p>
        <a:p>
          <a:endParaRPr lang="en-GB"/>
        </a:p>
      </dgm:t>
    </dgm:pt>
    <dgm:pt modelId="{7C083A1D-F8A6-477E-A991-D655A65E5EC7}">
      <dgm:prSet phldr="0"/>
      <dgm:spPr/>
      <dgm:t>
        <a:bodyPr/>
        <a:lstStyle/>
        <a:p>
          <a:pPr rtl="0"/>
          <a:r>
            <a:rPr lang="en-GB" b="1"/>
            <a:t>Aim:</a:t>
          </a:r>
          <a:r>
            <a:rPr lang="en-GB" b="0"/>
            <a:t> To become a more adaptable, inclusive, and effective teacher</a:t>
          </a:r>
        </a:p>
      </dgm:t>
    </dgm:pt>
    <dgm:pt modelId="{CE4921AB-8E84-4927-B427-BCD8FF2F42CD}" type="parTrans" cxnId="{A16D6CD3-221D-404F-B730-657268923252}">
      <dgm:prSet/>
      <dgm:spPr/>
    </dgm:pt>
    <dgm:pt modelId="{800D9B4B-5F16-4094-986D-C102EDF6EC07}" type="sibTrans" cxnId="{A16D6CD3-221D-404F-B730-657268923252}">
      <dgm:prSet/>
      <dgm:spPr/>
    </dgm:pt>
    <dgm:pt modelId="{0BED2AFD-6B93-4894-A339-754052A6CD4C}">
      <dgm:prSet phldr="0"/>
      <dgm:spPr/>
      <dgm:t>
        <a:bodyPr/>
        <a:lstStyle/>
        <a:p>
          <a:pPr rtl="0"/>
          <a:r>
            <a:rPr lang="en-GB" b="1"/>
            <a:t>Main target:</a:t>
          </a:r>
          <a:r>
            <a:rPr lang="en-GB" b="1">
              <a:latin typeface="Univers Condensed"/>
            </a:rPr>
            <a:t> </a:t>
          </a:r>
          <a:r>
            <a:rPr lang="en-GB" b="0"/>
            <a:t>Improving differentiation, especially planning extension tasks for deeper learning</a:t>
          </a:r>
          <a:endParaRPr lang="en-GB" b="0">
            <a:latin typeface="Univers Condensed"/>
          </a:endParaRPr>
        </a:p>
      </dgm:t>
    </dgm:pt>
    <dgm:pt modelId="{1C0A315F-FB23-43D7-A6C1-9306852C0684}" type="parTrans" cxnId="{06003FF9-C9BE-4F53-881E-AC9887E42595}">
      <dgm:prSet/>
      <dgm:spPr/>
    </dgm:pt>
    <dgm:pt modelId="{FCB6E29E-108A-404C-814C-440C6BC2D2D5}" type="sibTrans" cxnId="{06003FF9-C9BE-4F53-881E-AC9887E42595}">
      <dgm:prSet/>
      <dgm:spPr/>
      <dgm:t>
        <a:bodyPr/>
        <a:lstStyle/>
        <a:p>
          <a:endParaRPr lang="en-US"/>
        </a:p>
        <a:p>
          <a:endParaRPr lang="en-GB"/>
        </a:p>
      </dgm:t>
    </dgm:pt>
    <dgm:pt modelId="{F0E3E80F-CEF8-4AC0-B419-09C299DFFEE9}">
      <dgm:prSet phldr="0"/>
      <dgm:spPr/>
      <dgm:t>
        <a:bodyPr/>
        <a:lstStyle/>
        <a:p>
          <a:pPr rtl="0"/>
          <a:r>
            <a:rPr lang="en-GB" b="1"/>
            <a:t>Additional goals:</a:t>
          </a:r>
          <a:r>
            <a:rPr lang="en-GB" b="1">
              <a:latin typeface="Univers Condensed"/>
            </a:rPr>
            <a:t> </a:t>
          </a:r>
          <a:r>
            <a:rPr lang="en-GB" b="0"/>
            <a:t>Greater confidence in adjusting learning outcomes</a:t>
          </a:r>
          <a:r>
            <a:rPr lang="en-GB" b="0">
              <a:latin typeface="Univers Condensed"/>
            </a:rPr>
            <a:t>, designing</a:t>
          </a:r>
          <a:r>
            <a:rPr lang="en-GB" b="0"/>
            <a:t> context-rich tasks aligned with the Four Purposes</a:t>
          </a:r>
          <a:endParaRPr lang="en-GB" b="0">
            <a:latin typeface="Univers Condensed"/>
          </a:endParaRPr>
        </a:p>
      </dgm:t>
    </dgm:pt>
    <dgm:pt modelId="{EB934D26-52A6-4EEA-8074-727A573E1208}" type="parTrans" cxnId="{DD144B78-A25B-457E-B91A-2AC984ACDF2D}">
      <dgm:prSet/>
      <dgm:spPr/>
    </dgm:pt>
    <dgm:pt modelId="{D50377C9-21D7-44C6-BEAE-F978B8B045DA}" type="sibTrans" cxnId="{DD144B78-A25B-457E-B91A-2AC984ACDF2D}">
      <dgm:prSet/>
      <dgm:spPr/>
      <dgm:t>
        <a:bodyPr/>
        <a:lstStyle/>
        <a:p>
          <a:endParaRPr lang="en-US"/>
        </a:p>
        <a:p>
          <a:endParaRPr lang="en-GB"/>
        </a:p>
      </dgm:t>
    </dgm:pt>
    <dgm:pt modelId="{7C7061E1-9B9B-4337-AA90-2E17F115C59D}">
      <dgm:prSet phldr="0"/>
      <dgm:spPr/>
      <dgm:t>
        <a:bodyPr/>
        <a:lstStyle/>
        <a:p>
          <a:pPr rtl="0"/>
          <a:r>
            <a:rPr lang="en-GB" b="1"/>
            <a:t>Next steps for development:</a:t>
          </a:r>
          <a:r>
            <a:rPr lang="en-GB" b="1">
              <a:latin typeface="Univers Condensed"/>
            </a:rPr>
            <a:t> </a:t>
          </a:r>
          <a:r>
            <a:rPr lang="en-GB"/>
            <a:t>Continue reflective practice</a:t>
          </a:r>
          <a:r>
            <a:rPr lang="en-GB">
              <a:latin typeface="Univers Condensed"/>
            </a:rPr>
            <a:t>, seek</a:t>
          </a:r>
          <a:r>
            <a:rPr lang="en-GB"/>
            <a:t> mentor </a:t>
          </a:r>
          <a:r>
            <a:rPr lang="en-GB">
              <a:latin typeface="Univers Condensed"/>
            </a:rPr>
            <a:t>feedback, observe</a:t>
          </a:r>
          <a:r>
            <a:rPr lang="en-GB"/>
            <a:t> experienced </a:t>
          </a:r>
          <a:r>
            <a:rPr lang="en-GB">
              <a:latin typeface="Univers Condensed"/>
            </a:rPr>
            <a:t>teachers, read</a:t>
          </a:r>
          <a:r>
            <a:rPr lang="en-GB"/>
            <a:t> professional literature</a:t>
          </a:r>
          <a:r>
            <a:rPr lang="en-GB">
              <a:latin typeface="Univers Condensed"/>
            </a:rPr>
            <a:t>.</a:t>
          </a:r>
        </a:p>
      </dgm:t>
    </dgm:pt>
    <dgm:pt modelId="{12BB6D05-D926-47A0-891D-5D2BC6344162}" type="parTrans" cxnId="{87DA8A98-9DBA-4D48-817E-ECDEF7760D2C}">
      <dgm:prSet/>
      <dgm:spPr/>
    </dgm:pt>
    <dgm:pt modelId="{E7B0301D-7A57-4DBE-8E81-392A7E551C24}" type="sibTrans" cxnId="{87DA8A98-9DBA-4D48-817E-ECDEF7760D2C}">
      <dgm:prSet/>
      <dgm:spPr/>
      <dgm:t>
        <a:bodyPr/>
        <a:lstStyle/>
        <a:p>
          <a:endParaRPr lang="en-US"/>
        </a:p>
        <a:p>
          <a:endParaRPr lang="en-GB"/>
        </a:p>
      </dgm:t>
    </dgm:pt>
    <dgm:pt modelId="{F0B8CD7A-CFAC-4A24-AA4D-B3DAB3FE44DF}" type="pres">
      <dgm:prSet presAssocID="{6B65843F-4FF3-4561-9DAB-B27D2258F1D5}" presName="outerComposite" presStyleCnt="0">
        <dgm:presLayoutVars>
          <dgm:chMax val="5"/>
          <dgm:dir/>
          <dgm:resizeHandles val="exact"/>
        </dgm:presLayoutVars>
      </dgm:prSet>
      <dgm:spPr/>
    </dgm:pt>
    <dgm:pt modelId="{48E6107D-FDD9-48AE-8837-888D9745A977}" type="pres">
      <dgm:prSet presAssocID="{6B65843F-4FF3-4561-9DAB-B27D2258F1D5}" presName="dummyMaxCanvas" presStyleCnt="0">
        <dgm:presLayoutVars/>
      </dgm:prSet>
      <dgm:spPr/>
    </dgm:pt>
    <dgm:pt modelId="{3958D84C-3C41-44B6-A696-BCCF583AE642}" type="pres">
      <dgm:prSet presAssocID="{6B65843F-4FF3-4561-9DAB-B27D2258F1D5}" presName="FiveNodes_1" presStyleLbl="node1" presStyleIdx="0" presStyleCnt="5">
        <dgm:presLayoutVars>
          <dgm:bulletEnabled val="1"/>
        </dgm:presLayoutVars>
      </dgm:prSet>
      <dgm:spPr/>
    </dgm:pt>
    <dgm:pt modelId="{54267161-3184-460B-86A6-5DADE355F9A6}" type="pres">
      <dgm:prSet presAssocID="{6B65843F-4FF3-4561-9DAB-B27D2258F1D5}" presName="FiveNodes_2" presStyleLbl="node1" presStyleIdx="1" presStyleCnt="5">
        <dgm:presLayoutVars>
          <dgm:bulletEnabled val="1"/>
        </dgm:presLayoutVars>
      </dgm:prSet>
      <dgm:spPr/>
    </dgm:pt>
    <dgm:pt modelId="{334D96D9-994C-4960-96D7-4D057AAFFEC1}" type="pres">
      <dgm:prSet presAssocID="{6B65843F-4FF3-4561-9DAB-B27D2258F1D5}" presName="FiveNodes_3" presStyleLbl="node1" presStyleIdx="2" presStyleCnt="5">
        <dgm:presLayoutVars>
          <dgm:bulletEnabled val="1"/>
        </dgm:presLayoutVars>
      </dgm:prSet>
      <dgm:spPr/>
    </dgm:pt>
    <dgm:pt modelId="{3910FEC6-9673-4268-9880-7040230CAAA3}" type="pres">
      <dgm:prSet presAssocID="{6B65843F-4FF3-4561-9DAB-B27D2258F1D5}" presName="FiveNodes_4" presStyleLbl="node1" presStyleIdx="3" presStyleCnt="5">
        <dgm:presLayoutVars>
          <dgm:bulletEnabled val="1"/>
        </dgm:presLayoutVars>
      </dgm:prSet>
      <dgm:spPr/>
    </dgm:pt>
    <dgm:pt modelId="{A4FBD4FA-02CE-45C3-BD41-5E23337DDB6E}" type="pres">
      <dgm:prSet presAssocID="{6B65843F-4FF3-4561-9DAB-B27D2258F1D5}" presName="FiveNodes_5" presStyleLbl="node1" presStyleIdx="4" presStyleCnt="5">
        <dgm:presLayoutVars>
          <dgm:bulletEnabled val="1"/>
        </dgm:presLayoutVars>
      </dgm:prSet>
      <dgm:spPr/>
    </dgm:pt>
    <dgm:pt modelId="{397CAE4D-15B8-4846-BB5D-F6348FE68E97}" type="pres">
      <dgm:prSet presAssocID="{6B65843F-4FF3-4561-9DAB-B27D2258F1D5}" presName="FiveConn_1-2" presStyleLbl="fgAccFollowNode1" presStyleIdx="0" presStyleCnt="4">
        <dgm:presLayoutVars>
          <dgm:bulletEnabled val="1"/>
        </dgm:presLayoutVars>
      </dgm:prSet>
      <dgm:spPr/>
    </dgm:pt>
    <dgm:pt modelId="{731DC750-84A1-41B8-BD9B-875EB3B432AE}" type="pres">
      <dgm:prSet presAssocID="{6B65843F-4FF3-4561-9DAB-B27D2258F1D5}" presName="FiveConn_2-3" presStyleLbl="fgAccFollowNode1" presStyleIdx="1" presStyleCnt="4">
        <dgm:presLayoutVars>
          <dgm:bulletEnabled val="1"/>
        </dgm:presLayoutVars>
      </dgm:prSet>
      <dgm:spPr/>
    </dgm:pt>
    <dgm:pt modelId="{790A7F06-DDAD-4E46-AE74-F5859DA2AF5C}" type="pres">
      <dgm:prSet presAssocID="{6B65843F-4FF3-4561-9DAB-B27D2258F1D5}" presName="FiveConn_3-4" presStyleLbl="fgAccFollowNode1" presStyleIdx="2" presStyleCnt="4">
        <dgm:presLayoutVars>
          <dgm:bulletEnabled val="1"/>
        </dgm:presLayoutVars>
      </dgm:prSet>
      <dgm:spPr/>
    </dgm:pt>
    <dgm:pt modelId="{A13059CC-6CEA-49BC-A15D-1E418BDCAF2E}" type="pres">
      <dgm:prSet presAssocID="{6B65843F-4FF3-4561-9DAB-B27D2258F1D5}" presName="FiveConn_4-5" presStyleLbl="fgAccFollowNode1" presStyleIdx="3" presStyleCnt="4">
        <dgm:presLayoutVars>
          <dgm:bulletEnabled val="1"/>
        </dgm:presLayoutVars>
      </dgm:prSet>
      <dgm:spPr/>
    </dgm:pt>
    <dgm:pt modelId="{93440D12-82D3-4BA7-A128-B9833C14BEF8}" type="pres">
      <dgm:prSet presAssocID="{6B65843F-4FF3-4561-9DAB-B27D2258F1D5}" presName="FiveNodes_1_text" presStyleLbl="node1" presStyleIdx="4" presStyleCnt="5">
        <dgm:presLayoutVars>
          <dgm:bulletEnabled val="1"/>
        </dgm:presLayoutVars>
      </dgm:prSet>
      <dgm:spPr/>
    </dgm:pt>
    <dgm:pt modelId="{D782CC58-9AA2-4608-9BF2-18397D38BD6B}" type="pres">
      <dgm:prSet presAssocID="{6B65843F-4FF3-4561-9DAB-B27D2258F1D5}" presName="FiveNodes_2_text" presStyleLbl="node1" presStyleIdx="4" presStyleCnt="5">
        <dgm:presLayoutVars>
          <dgm:bulletEnabled val="1"/>
        </dgm:presLayoutVars>
      </dgm:prSet>
      <dgm:spPr/>
    </dgm:pt>
    <dgm:pt modelId="{6F52D00A-84FD-4DF1-8A42-183B272A5786}" type="pres">
      <dgm:prSet presAssocID="{6B65843F-4FF3-4561-9DAB-B27D2258F1D5}" presName="FiveNodes_3_text" presStyleLbl="node1" presStyleIdx="4" presStyleCnt="5">
        <dgm:presLayoutVars>
          <dgm:bulletEnabled val="1"/>
        </dgm:presLayoutVars>
      </dgm:prSet>
      <dgm:spPr/>
    </dgm:pt>
    <dgm:pt modelId="{AEAB7EDE-85B4-44BF-AB51-0AF84C41285E}" type="pres">
      <dgm:prSet presAssocID="{6B65843F-4FF3-4561-9DAB-B27D2258F1D5}" presName="FiveNodes_4_text" presStyleLbl="node1" presStyleIdx="4" presStyleCnt="5">
        <dgm:presLayoutVars>
          <dgm:bulletEnabled val="1"/>
        </dgm:presLayoutVars>
      </dgm:prSet>
      <dgm:spPr/>
    </dgm:pt>
    <dgm:pt modelId="{7EDB40E1-0EF3-494B-87DE-DB0691F8EFB5}" type="pres">
      <dgm:prSet presAssocID="{6B65843F-4FF3-4561-9DAB-B27D2258F1D5}" presName="FiveNodes_5_text" presStyleLbl="node1" presStyleIdx="4" presStyleCnt="5">
        <dgm:presLayoutVars>
          <dgm:bulletEnabled val="1"/>
        </dgm:presLayoutVars>
      </dgm:prSet>
      <dgm:spPr/>
    </dgm:pt>
  </dgm:ptLst>
  <dgm:cxnLst>
    <dgm:cxn modelId="{7D2DEC1D-45B5-4E49-8189-ECFAD36C7CBA}" type="presOf" srcId="{7C7061E1-9B9B-4337-AA90-2E17F115C59D}" destId="{3910FEC6-9673-4268-9880-7040230CAAA3}" srcOrd="0" destOrd="0" presId="urn:microsoft.com/office/officeart/2005/8/layout/vProcess5"/>
    <dgm:cxn modelId="{59614520-72B3-4A09-992E-9BC17423B3DD}" type="presOf" srcId="{7C083A1D-F8A6-477E-A991-D655A65E5EC7}" destId="{A4FBD4FA-02CE-45C3-BD41-5E23337DDB6E}" srcOrd="0" destOrd="0" presId="urn:microsoft.com/office/officeart/2005/8/layout/vProcess5"/>
    <dgm:cxn modelId="{7A70B82A-5A95-482D-AAC3-CF3ED51EC9ED}" type="presOf" srcId="{2B344E92-858B-4F6D-BC93-23ED10D2C0B9}" destId="{397CAE4D-15B8-4846-BB5D-F6348FE68E97}" srcOrd="0" destOrd="0" presId="urn:microsoft.com/office/officeart/2005/8/layout/vProcess5"/>
    <dgm:cxn modelId="{4645D73D-0735-4AD1-855D-8BEA7A811DAE}" srcId="{6B65843F-4FF3-4561-9DAB-B27D2258F1D5}" destId="{495B9269-97E8-4ED9-B730-5C52B82070CD}" srcOrd="0" destOrd="0" parTransId="{8C2B4EBA-5EF0-45E1-9014-4E56A71C1F54}" sibTransId="{2B344E92-858B-4F6D-BC93-23ED10D2C0B9}"/>
    <dgm:cxn modelId="{7935AA40-203B-400E-B240-E908C73EC8AA}" type="presOf" srcId="{495B9269-97E8-4ED9-B730-5C52B82070CD}" destId="{3958D84C-3C41-44B6-A696-BCCF583AE642}" srcOrd="0" destOrd="0" presId="urn:microsoft.com/office/officeart/2005/8/layout/vProcess5"/>
    <dgm:cxn modelId="{64DF2248-448A-4312-96EB-8F3B01F6238A}" type="presOf" srcId="{F0E3E80F-CEF8-4AC0-B419-09C299DFFEE9}" destId="{334D96D9-994C-4960-96D7-4D057AAFFEC1}" srcOrd="0" destOrd="0" presId="urn:microsoft.com/office/officeart/2005/8/layout/vProcess5"/>
    <dgm:cxn modelId="{470CF64B-DD36-4C42-8D81-601C3CADC861}" type="presOf" srcId="{FCB6E29E-108A-404C-814C-440C6BC2D2D5}" destId="{731DC750-84A1-41B8-BD9B-875EB3B432AE}" srcOrd="0" destOrd="0" presId="urn:microsoft.com/office/officeart/2005/8/layout/vProcess5"/>
    <dgm:cxn modelId="{6C549E50-D1C8-4DA2-B7B6-85F5FE6C36BC}" type="presOf" srcId="{D50377C9-21D7-44C6-BEAE-F978B8B045DA}" destId="{790A7F06-DDAD-4E46-AE74-F5859DA2AF5C}" srcOrd="0" destOrd="0" presId="urn:microsoft.com/office/officeart/2005/8/layout/vProcess5"/>
    <dgm:cxn modelId="{66093452-D32D-40D4-A138-180419EFEE79}" type="presOf" srcId="{E7B0301D-7A57-4DBE-8E81-392A7E551C24}" destId="{A13059CC-6CEA-49BC-A15D-1E418BDCAF2E}" srcOrd="0" destOrd="0" presId="urn:microsoft.com/office/officeart/2005/8/layout/vProcess5"/>
    <dgm:cxn modelId="{A4BB5353-1BAE-49D3-84BE-620749199B7E}" type="presOf" srcId="{F0E3E80F-CEF8-4AC0-B419-09C299DFFEE9}" destId="{6F52D00A-84FD-4DF1-8A42-183B272A5786}" srcOrd="1" destOrd="0" presId="urn:microsoft.com/office/officeart/2005/8/layout/vProcess5"/>
    <dgm:cxn modelId="{DD144B78-A25B-457E-B91A-2AC984ACDF2D}" srcId="{6B65843F-4FF3-4561-9DAB-B27D2258F1D5}" destId="{F0E3E80F-CEF8-4AC0-B419-09C299DFFEE9}" srcOrd="2" destOrd="0" parTransId="{EB934D26-52A6-4EEA-8074-727A573E1208}" sibTransId="{D50377C9-21D7-44C6-BEAE-F978B8B045DA}"/>
    <dgm:cxn modelId="{87DA8A98-9DBA-4D48-817E-ECDEF7760D2C}" srcId="{6B65843F-4FF3-4561-9DAB-B27D2258F1D5}" destId="{7C7061E1-9B9B-4337-AA90-2E17F115C59D}" srcOrd="3" destOrd="0" parTransId="{12BB6D05-D926-47A0-891D-5D2BC6344162}" sibTransId="{E7B0301D-7A57-4DBE-8E81-392A7E551C24}"/>
    <dgm:cxn modelId="{2EA744A6-AF14-4992-9CE2-099ABEFB0251}" type="presOf" srcId="{495B9269-97E8-4ED9-B730-5C52B82070CD}" destId="{93440D12-82D3-4BA7-A128-B9833C14BEF8}" srcOrd="1" destOrd="0" presId="urn:microsoft.com/office/officeart/2005/8/layout/vProcess5"/>
    <dgm:cxn modelId="{2C8633B0-E1CE-4BAC-A32E-3F83A9C187AE}" type="presOf" srcId="{0BED2AFD-6B93-4894-A339-754052A6CD4C}" destId="{D782CC58-9AA2-4608-9BF2-18397D38BD6B}" srcOrd="1" destOrd="0" presId="urn:microsoft.com/office/officeart/2005/8/layout/vProcess5"/>
    <dgm:cxn modelId="{A16D6CD3-221D-404F-B730-657268923252}" srcId="{6B65843F-4FF3-4561-9DAB-B27D2258F1D5}" destId="{7C083A1D-F8A6-477E-A991-D655A65E5EC7}" srcOrd="4" destOrd="0" parTransId="{CE4921AB-8E84-4927-B427-BCD8FF2F42CD}" sibTransId="{800D9B4B-5F16-4094-986D-C102EDF6EC07}"/>
    <dgm:cxn modelId="{9A8894E6-0C03-459E-B6AE-219FCAD26900}" type="presOf" srcId="{7C7061E1-9B9B-4337-AA90-2E17F115C59D}" destId="{AEAB7EDE-85B4-44BF-AB51-0AF84C41285E}" srcOrd="1" destOrd="0" presId="urn:microsoft.com/office/officeart/2005/8/layout/vProcess5"/>
    <dgm:cxn modelId="{F309F9EA-AA51-49D8-B66E-9CFFEE136283}" type="presOf" srcId="{0BED2AFD-6B93-4894-A339-754052A6CD4C}" destId="{54267161-3184-460B-86A6-5DADE355F9A6}" srcOrd="0" destOrd="0" presId="urn:microsoft.com/office/officeart/2005/8/layout/vProcess5"/>
    <dgm:cxn modelId="{D6BD0CEC-1E77-4E84-95FA-F31AB070F472}" type="presOf" srcId="{7C083A1D-F8A6-477E-A991-D655A65E5EC7}" destId="{7EDB40E1-0EF3-494B-87DE-DB0691F8EFB5}" srcOrd="1" destOrd="0" presId="urn:microsoft.com/office/officeart/2005/8/layout/vProcess5"/>
    <dgm:cxn modelId="{AB0CC9F5-45EE-49E9-BCF5-C5942A926EC0}" type="presOf" srcId="{6B65843F-4FF3-4561-9DAB-B27D2258F1D5}" destId="{F0B8CD7A-CFAC-4A24-AA4D-B3DAB3FE44DF}" srcOrd="0" destOrd="0" presId="urn:microsoft.com/office/officeart/2005/8/layout/vProcess5"/>
    <dgm:cxn modelId="{06003FF9-C9BE-4F53-881E-AC9887E42595}" srcId="{6B65843F-4FF3-4561-9DAB-B27D2258F1D5}" destId="{0BED2AFD-6B93-4894-A339-754052A6CD4C}" srcOrd="1" destOrd="0" parTransId="{1C0A315F-FB23-43D7-A6C1-9306852C0684}" sibTransId="{FCB6E29E-108A-404C-814C-440C6BC2D2D5}"/>
    <dgm:cxn modelId="{3D7A9518-7462-46D6-B406-9CEFBC389949}" type="presParOf" srcId="{F0B8CD7A-CFAC-4A24-AA4D-B3DAB3FE44DF}" destId="{48E6107D-FDD9-48AE-8837-888D9745A977}" srcOrd="0" destOrd="0" presId="urn:microsoft.com/office/officeart/2005/8/layout/vProcess5"/>
    <dgm:cxn modelId="{1E974A54-66DB-475F-9BB7-219BEA09BE8B}" type="presParOf" srcId="{F0B8CD7A-CFAC-4A24-AA4D-B3DAB3FE44DF}" destId="{3958D84C-3C41-44B6-A696-BCCF583AE642}" srcOrd="1" destOrd="0" presId="urn:microsoft.com/office/officeart/2005/8/layout/vProcess5"/>
    <dgm:cxn modelId="{8F7C8621-AECE-4B85-979F-9F51B6E3E8B5}" type="presParOf" srcId="{F0B8CD7A-CFAC-4A24-AA4D-B3DAB3FE44DF}" destId="{54267161-3184-460B-86A6-5DADE355F9A6}" srcOrd="2" destOrd="0" presId="urn:microsoft.com/office/officeart/2005/8/layout/vProcess5"/>
    <dgm:cxn modelId="{AA24D6DF-862D-4132-AB9D-32F3C33F1BF9}" type="presParOf" srcId="{F0B8CD7A-CFAC-4A24-AA4D-B3DAB3FE44DF}" destId="{334D96D9-994C-4960-96D7-4D057AAFFEC1}" srcOrd="3" destOrd="0" presId="urn:microsoft.com/office/officeart/2005/8/layout/vProcess5"/>
    <dgm:cxn modelId="{71758807-610F-49DE-A033-EF2C431DF3CF}" type="presParOf" srcId="{F0B8CD7A-CFAC-4A24-AA4D-B3DAB3FE44DF}" destId="{3910FEC6-9673-4268-9880-7040230CAAA3}" srcOrd="4" destOrd="0" presId="urn:microsoft.com/office/officeart/2005/8/layout/vProcess5"/>
    <dgm:cxn modelId="{557F59FC-4750-4B44-82D4-E46175C036E1}" type="presParOf" srcId="{F0B8CD7A-CFAC-4A24-AA4D-B3DAB3FE44DF}" destId="{A4FBD4FA-02CE-45C3-BD41-5E23337DDB6E}" srcOrd="5" destOrd="0" presId="urn:microsoft.com/office/officeart/2005/8/layout/vProcess5"/>
    <dgm:cxn modelId="{4D0D1982-9E13-4B28-B8D7-C38CFC477181}" type="presParOf" srcId="{F0B8CD7A-CFAC-4A24-AA4D-B3DAB3FE44DF}" destId="{397CAE4D-15B8-4846-BB5D-F6348FE68E97}" srcOrd="6" destOrd="0" presId="urn:microsoft.com/office/officeart/2005/8/layout/vProcess5"/>
    <dgm:cxn modelId="{D03E1A5B-9CD5-4C2D-A698-C712686BD3C6}" type="presParOf" srcId="{F0B8CD7A-CFAC-4A24-AA4D-B3DAB3FE44DF}" destId="{731DC750-84A1-41B8-BD9B-875EB3B432AE}" srcOrd="7" destOrd="0" presId="urn:microsoft.com/office/officeart/2005/8/layout/vProcess5"/>
    <dgm:cxn modelId="{AB423187-AD8C-462A-8336-5EE7AAD8DEBF}" type="presParOf" srcId="{F0B8CD7A-CFAC-4A24-AA4D-B3DAB3FE44DF}" destId="{790A7F06-DDAD-4E46-AE74-F5859DA2AF5C}" srcOrd="8" destOrd="0" presId="urn:microsoft.com/office/officeart/2005/8/layout/vProcess5"/>
    <dgm:cxn modelId="{1BC10EF9-173D-4FA8-A9D6-8BC8DDAC3D67}" type="presParOf" srcId="{F0B8CD7A-CFAC-4A24-AA4D-B3DAB3FE44DF}" destId="{A13059CC-6CEA-49BC-A15D-1E418BDCAF2E}" srcOrd="9" destOrd="0" presId="urn:microsoft.com/office/officeart/2005/8/layout/vProcess5"/>
    <dgm:cxn modelId="{E8C06371-555F-4F44-AE3C-0BC5344F818C}" type="presParOf" srcId="{F0B8CD7A-CFAC-4A24-AA4D-B3DAB3FE44DF}" destId="{93440D12-82D3-4BA7-A128-B9833C14BEF8}" srcOrd="10" destOrd="0" presId="urn:microsoft.com/office/officeart/2005/8/layout/vProcess5"/>
    <dgm:cxn modelId="{00238B76-3260-404D-A0C2-79EDEA502F54}" type="presParOf" srcId="{F0B8CD7A-CFAC-4A24-AA4D-B3DAB3FE44DF}" destId="{D782CC58-9AA2-4608-9BF2-18397D38BD6B}" srcOrd="11" destOrd="0" presId="urn:microsoft.com/office/officeart/2005/8/layout/vProcess5"/>
    <dgm:cxn modelId="{746785C7-B96E-4CAC-9521-18CBB4445B07}" type="presParOf" srcId="{F0B8CD7A-CFAC-4A24-AA4D-B3DAB3FE44DF}" destId="{6F52D00A-84FD-4DF1-8A42-183B272A5786}" srcOrd="12" destOrd="0" presId="urn:microsoft.com/office/officeart/2005/8/layout/vProcess5"/>
    <dgm:cxn modelId="{9F077A7D-63CE-431C-9F7C-CACA22DC9C98}" type="presParOf" srcId="{F0B8CD7A-CFAC-4A24-AA4D-B3DAB3FE44DF}" destId="{AEAB7EDE-85B4-44BF-AB51-0AF84C41285E}" srcOrd="13" destOrd="0" presId="urn:microsoft.com/office/officeart/2005/8/layout/vProcess5"/>
    <dgm:cxn modelId="{9EA21F11-5098-4E51-8A5B-8F7794EF9408}" type="presParOf" srcId="{F0B8CD7A-CFAC-4A24-AA4D-B3DAB3FE44DF}" destId="{7EDB40E1-0EF3-494B-87DE-DB0691F8EFB5}"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D3BFEA-FC9D-416F-8901-FB2B264725BD}">
      <dsp:nvSpPr>
        <dsp:cNvPr id="0" name=""/>
        <dsp:cNvSpPr/>
      </dsp:nvSpPr>
      <dsp:spPr>
        <a:xfrm>
          <a:off x="0" y="176651"/>
          <a:ext cx="6236208" cy="84942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b="0" kern="1200" dirty="0"/>
            <a:t>Central to effective pedagogy and professional teaching standards (Welsh Government, 2019).</a:t>
          </a:r>
          <a:endParaRPr lang="en-GB" sz="2200" b="0" kern="1200" dirty="0">
            <a:latin typeface="Calisto MT"/>
          </a:endParaRPr>
        </a:p>
      </dsp:txBody>
      <dsp:txXfrm>
        <a:off x="41465" y="218116"/>
        <a:ext cx="6153278" cy="766490"/>
      </dsp:txXfrm>
    </dsp:sp>
    <dsp:sp modelId="{0C104DF7-D0E2-43DF-BF49-70024922D053}">
      <dsp:nvSpPr>
        <dsp:cNvPr id="0" name=""/>
        <dsp:cNvSpPr/>
      </dsp:nvSpPr>
      <dsp:spPr>
        <a:xfrm>
          <a:off x="0" y="1089431"/>
          <a:ext cx="6236208" cy="84942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kern="1200" dirty="0"/>
            <a:t>Builds a safe, inclusive, and engaging environment.</a:t>
          </a:r>
        </a:p>
      </dsp:txBody>
      <dsp:txXfrm>
        <a:off x="41465" y="1130896"/>
        <a:ext cx="6153278" cy="766490"/>
      </dsp:txXfrm>
    </dsp:sp>
    <dsp:sp modelId="{FE65C820-2AF4-4BD3-ADF0-6B12E7C7C0A8}">
      <dsp:nvSpPr>
        <dsp:cNvPr id="0" name=""/>
        <dsp:cNvSpPr/>
      </dsp:nvSpPr>
      <dsp:spPr>
        <a:xfrm>
          <a:off x="0" y="2002212"/>
          <a:ext cx="6236208" cy="84942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kern="1200" dirty="0"/>
            <a:t>Encourages positive learning behaviours aligned with the Four Purposes.</a:t>
          </a:r>
        </a:p>
      </dsp:txBody>
      <dsp:txXfrm>
        <a:off x="41465" y="2043677"/>
        <a:ext cx="6153278" cy="766490"/>
      </dsp:txXfrm>
    </dsp:sp>
    <dsp:sp modelId="{B3D03DE5-C60B-4552-8F91-B2E3D753B78D}">
      <dsp:nvSpPr>
        <dsp:cNvPr id="0" name=""/>
        <dsp:cNvSpPr/>
      </dsp:nvSpPr>
      <dsp:spPr>
        <a:xfrm>
          <a:off x="0" y="2914992"/>
          <a:ext cx="6236208" cy="84942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kern="1200" dirty="0"/>
            <a:t>Responds to academic, social, and emotional needs through consistent expectations and respect.</a:t>
          </a:r>
        </a:p>
      </dsp:txBody>
      <dsp:txXfrm>
        <a:off x="41465" y="2956457"/>
        <a:ext cx="6153278" cy="7664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8FE094-AC58-46CA-92C2-2559D75BB054}">
      <dsp:nvSpPr>
        <dsp:cNvPr id="0" name=""/>
        <dsp:cNvSpPr/>
      </dsp:nvSpPr>
      <dsp:spPr>
        <a:xfrm>
          <a:off x="0" y="72732"/>
          <a:ext cx="6581776" cy="148407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Clear, predictable routines and consistent expectations reduce disruptions and support effective learning (Parsonson, 2012).</a:t>
          </a:r>
          <a:endParaRPr lang="en-US" sz="2200" kern="1200"/>
        </a:p>
      </dsp:txBody>
      <dsp:txXfrm>
        <a:off x="72446" y="145178"/>
        <a:ext cx="6436884" cy="1339179"/>
      </dsp:txXfrm>
    </dsp:sp>
    <dsp:sp modelId="{B3616797-755D-4FEB-91CA-05BA0772F6C6}">
      <dsp:nvSpPr>
        <dsp:cNvPr id="0" name=""/>
        <dsp:cNvSpPr/>
      </dsp:nvSpPr>
      <dsp:spPr>
        <a:xfrm>
          <a:off x="0" y="1620164"/>
          <a:ext cx="6581776" cy="1484071"/>
        </a:xfrm>
        <a:prstGeom prst="roundRect">
          <a:avLst/>
        </a:prstGeom>
        <a:solidFill>
          <a:schemeClr val="accent5">
            <a:hueOff val="9504470"/>
            <a:satOff val="-13330"/>
            <a:lumOff val="-13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High levels of organisation and productivity can improve pupil behaviour and academic achievement (Malik et al., 2022).</a:t>
          </a:r>
          <a:endParaRPr lang="en-US" sz="2200" kern="1200"/>
        </a:p>
      </dsp:txBody>
      <dsp:txXfrm>
        <a:off x="72446" y="1692610"/>
        <a:ext cx="6436884" cy="1339179"/>
      </dsp:txXfrm>
    </dsp:sp>
    <dsp:sp modelId="{17D115FD-6947-4EB1-A388-D570BC41F46E}">
      <dsp:nvSpPr>
        <dsp:cNvPr id="0" name=""/>
        <dsp:cNvSpPr/>
      </dsp:nvSpPr>
      <dsp:spPr>
        <a:xfrm>
          <a:off x="0" y="3167595"/>
          <a:ext cx="6581776" cy="1484071"/>
        </a:xfrm>
        <a:prstGeom prst="roundRect">
          <a:avLst/>
        </a:prstGeom>
        <a:solidFill>
          <a:schemeClr val="accent5">
            <a:hueOff val="19008940"/>
            <a:satOff val="-26660"/>
            <a:lumOff val="-27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Overly rigid routines may limit student autonomy and creativity — incorporating flexibility and student input can boost motivation (Jang, Reeve &amp; Deci, 2010).</a:t>
          </a:r>
          <a:endParaRPr lang="en-US" sz="2200" kern="1200"/>
        </a:p>
      </dsp:txBody>
      <dsp:txXfrm>
        <a:off x="72446" y="3240041"/>
        <a:ext cx="6436884" cy="13391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E5A2F0-8B17-4952-A50D-5FB218A037B3}">
      <dsp:nvSpPr>
        <dsp:cNvPr id="0" name=""/>
        <dsp:cNvSpPr/>
      </dsp:nvSpPr>
      <dsp:spPr>
        <a:xfrm>
          <a:off x="0" y="72732"/>
          <a:ext cx="6581776" cy="148407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Strong teacher-student relationships boost engagement and reduce behavioural issues (Pianta, Hamre &amp; Allen, 2012).</a:t>
          </a:r>
          <a:endParaRPr lang="en-US" sz="2200" kern="1200"/>
        </a:p>
      </dsp:txBody>
      <dsp:txXfrm>
        <a:off x="72446" y="145178"/>
        <a:ext cx="6436884" cy="1339179"/>
      </dsp:txXfrm>
    </dsp:sp>
    <dsp:sp modelId="{F9A1C2F7-72E2-4BB9-B4F6-5D46EF42589D}">
      <dsp:nvSpPr>
        <dsp:cNvPr id="0" name=""/>
        <dsp:cNvSpPr/>
      </dsp:nvSpPr>
      <dsp:spPr>
        <a:xfrm>
          <a:off x="0" y="1620164"/>
          <a:ext cx="6581776" cy="1484071"/>
        </a:xfrm>
        <a:prstGeom prst="roundRect">
          <a:avLst/>
        </a:prstGeom>
        <a:solidFill>
          <a:schemeClr val="accent5">
            <a:hueOff val="9504470"/>
            <a:satOff val="-13330"/>
            <a:lumOff val="-13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Nurturing relationships are linked to improved behaviour and fewer class disruptions (Martinez &amp; Wighting, 2023).</a:t>
          </a:r>
          <a:endParaRPr lang="en-US" sz="2200" kern="1200"/>
        </a:p>
      </dsp:txBody>
      <dsp:txXfrm>
        <a:off x="72446" y="1692610"/>
        <a:ext cx="6436884" cy="1339179"/>
      </dsp:txXfrm>
    </dsp:sp>
    <dsp:sp modelId="{F48DDC2A-4DB7-493D-B28A-97E92EE2A14B}">
      <dsp:nvSpPr>
        <dsp:cNvPr id="0" name=""/>
        <dsp:cNvSpPr/>
      </dsp:nvSpPr>
      <dsp:spPr>
        <a:xfrm>
          <a:off x="0" y="3167595"/>
          <a:ext cx="6581776" cy="1484071"/>
        </a:xfrm>
        <a:prstGeom prst="roundRect">
          <a:avLst/>
        </a:prstGeom>
        <a:solidFill>
          <a:schemeClr val="accent5">
            <a:hueOff val="19008940"/>
            <a:satOff val="-26660"/>
            <a:lumOff val="-27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Teachers may overestimate the quality of these relationships — regular reflection and student check-ins are essential for genuine support (Wettstein, Ramseier &amp; Scherzinger, 2021).</a:t>
          </a:r>
          <a:endParaRPr lang="en-US" sz="2200" kern="1200"/>
        </a:p>
      </dsp:txBody>
      <dsp:txXfrm>
        <a:off x="72446" y="3240041"/>
        <a:ext cx="6436884" cy="133917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D09637-60B8-4214-B425-EE9AA71BB055}">
      <dsp:nvSpPr>
        <dsp:cNvPr id="0" name=""/>
        <dsp:cNvSpPr/>
      </dsp:nvSpPr>
      <dsp:spPr>
        <a:xfrm>
          <a:off x="0" y="40760"/>
          <a:ext cx="7033809" cy="106908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dirty="0"/>
            <a:t>Enthusiastic and organised teaching boosts engagement and achievement (Cents-Boonstra et al., 2021).</a:t>
          </a:r>
          <a:endParaRPr lang="en-GB" sz="2000" kern="1200" dirty="0">
            <a:latin typeface="Univers Condensed"/>
          </a:endParaRPr>
        </a:p>
      </dsp:txBody>
      <dsp:txXfrm>
        <a:off x="52189" y="92949"/>
        <a:ext cx="6929431" cy="964709"/>
      </dsp:txXfrm>
    </dsp:sp>
    <dsp:sp modelId="{814EFC16-007F-4C41-8828-A60B5501A7AF}">
      <dsp:nvSpPr>
        <dsp:cNvPr id="0" name=""/>
        <dsp:cNvSpPr/>
      </dsp:nvSpPr>
      <dsp:spPr>
        <a:xfrm>
          <a:off x="0" y="1167448"/>
          <a:ext cx="7033809" cy="1069087"/>
        </a:xfrm>
        <a:prstGeom prst="roundRect">
          <a:avLst/>
        </a:prstGeom>
        <a:solidFill>
          <a:schemeClr val="accent5">
            <a:hueOff val="6336313"/>
            <a:satOff val="-8887"/>
            <a:lumOff val="-9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Self-Determination Theory: Motivation improves when autonomy, competence, and relatedness are supported (Ryan &amp; Deci, 2000).</a:t>
          </a:r>
        </a:p>
      </dsp:txBody>
      <dsp:txXfrm>
        <a:off x="52189" y="1219637"/>
        <a:ext cx="6929431" cy="964709"/>
      </dsp:txXfrm>
    </dsp:sp>
    <dsp:sp modelId="{98D233F7-C76A-4739-B219-1B019EBBBB55}">
      <dsp:nvSpPr>
        <dsp:cNvPr id="0" name=""/>
        <dsp:cNvSpPr/>
      </dsp:nvSpPr>
      <dsp:spPr>
        <a:xfrm>
          <a:off x="0" y="2294136"/>
          <a:ext cx="7033809" cy="1069087"/>
        </a:xfrm>
        <a:prstGeom prst="roundRect">
          <a:avLst/>
        </a:prstGeom>
        <a:solidFill>
          <a:schemeClr val="accent5">
            <a:hueOff val="12672627"/>
            <a:satOff val="-17773"/>
            <a:lumOff val="-18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Strategies include offering choices, giving positive feedback, and building strong teacher-student relationships.</a:t>
          </a:r>
        </a:p>
      </dsp:txBody>
      <dsp:txXfrm>
        <a:off x="52189" y="2346325"/>
        <a:ext cx="6929431" cy="964709"/>
      </dsp:txXfrm>
    </dsp:sp>
    <dsp:sp modelId="{E0874263-EB11-40E3-BA30-E203C8A1B0A1}">
      <dsp:nvSpPr>
        <dsp:cNvPr id="0" name=""/>
        <dsp:cNvSpPr/>
      </dsp:nvSpPr>
      <dsp:spPr>
        <a:xfrm>
          <a:off x="0" y="3420823"/>
          <a:ext cx="7033809" cy="1069087"/>
        </a:xfrm>
        <a:prstGeom prst="roundRect">
          <a:avLst/>
        </a:prstGeom>
        <a:solidFill>
          <a:schemeClr val="accent5">
            <a:hueOff val="19008940"/>
            <a:satOff val="-26660"/>
            <a:lumOff val="-27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However, too many choices may cause cognitive overload and hinder performance (Schneider et al., 2018).</a:t>
          </a:r>
        </a:p>
      </dsp:txBody>
      <dsp:txXfrm>
        <a:off x="52189" y="3473012"/>
        <a:ext cx="6929431" cy="96470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7B6E2B-90AE-45A9-872F-6FF9CA17885B}">
      <dsp:nvSpPr>
        <dsp:cNvPr id="0" name=""/>
        <dsp:cNvSpPr/>
      </dsp:nvSpPr>
      <dsp:spPr>
        <a:xfrm>
          <a:off x="0" y="39610"/>
          <a:ext cx="6236208" cy="91578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b="0" kern="1200" dirty="0">
              <a:latin typeface="Calisto MT"/>
            </a:rPr>
            <a:t>Differentiation adapts teaching to suit learners’ needs, abilities, and interests.</a:t>
          </a:r>
        </a:p>
      </dsp:txBody>
      <dsp:txXfrm>
        <a:off x="44705" y="84315"/>
        <a:ext cx="6146798" cy="826370"/>
      </dsp:txXfrm>
    </dsp:sp>
    <dsp:sp modelId="{85409476-FBEE-4530-AF9B-365D4A095CFA}">
      <dsp:nvSpPr>
        <dsp:cNvPr id="0" name=""/>
        <dsp:cNvSpPr/>
      </dsp:nvSpPr>
      <dsp:spPr>
        <a:xfrm>
          <a:off x="0" y="1021631"/>
          <a:ext cx="6236208" cy="91578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kern="1200" dirty="0">
              <a:latin typeface="Calisto MT"/>
            </a:rPr>
            <a:t>It includes modifying strategies, activities, and resources.</a:t>
          </a:r>
        </a:p>
      </dsp:txBody>
      <dsp:txXfrm>
        <a:off x="44705" y="1066336"/>
        <a:ext cx="6146798" cy="826370"/>
      </dsp:txXfrm>
    </dsp:sp>
    <dsp:sp modelId="{ADB49329-1917-4C8F-9D6C-6B836C038C5F}">
      <dsp:nvSpPr>
        <dsp:cNvPr id="0" name=""/>
        <dsp:cNvSpPr/>
      </dsp:nvSpPr>
      <dsp:spPr>
        <a:xfrm>
          <a:off x="0" y="2003652"/>
          <a:ext cx="6236208" cy="91578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kern="1200" dirty="0">
              <a:latin typeface="Calisto MT"/>
            </a:rPr>
            <a:t>Ensures all pupils are appropriately supported and challenged.</a:t>
          </a:r>
        </a:p>
      </dsp:txBody>
      <dsp:txXfrm>
        <a:off x="44705" y="2048357"/>
        <a:ext cx="6146798" cy="826370"/>
      </dsp:txXfrm>
    </dsp:sp>
    <dsp:sp modelId="{FD7A8492-DF40-484F-9028-94DE03E70FF2}">
      <dsp:nvSpPr>
        <dsp:cNvPr id="0" name=""/>
        <dsp:cNvSpPr/>
      </dsp:nvSpPr>
      <dsp:spPr>
        <a:xfrm>
          <a:off x="0" y="2985672"/>
          <a:ext cx="6236208" cy="91578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b="0" kern="1200" dirty="0">
              <a:latin typeface="Calisto MT"/>
            </a:rPr>
            <a:t>Aims to help every learner make progress </a:t>
          </a:r>
          <a:r>
            <a:rPr lang="en-GB" sz="2300" b="0" kern="1200" dirty="0">
              <a:latin typeface="Univers Condensed"/>
              <a:ea typeface="Calibri"/>
              <a:cs typeface="Calibri"/>
            </a:rPr>
            <a:t>(Welsh Government, 2019).</a:t>
          </a:r>
          <a:endParaRPr lang="en-GB" sz="2300" b="0" kern="1200" dirty="0">
            <a:latin typeface="Univers Condensed"/>
          </a:endParaRPr>
        </a:p>
      </dsp:txBody>
      <dsp:txXfrm>
        <a:off x="44705" y="3030377"/>
        <a:ext cx="6146798" cy="82637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297B2A-5242-4C0D-8C50-C3BE4DC90974}">
      <dsp:nvSpPr>
        <dsp:cNvPr id="0" name=""/>
        <dsp:cNvSpPr/>
      </dsp:nvSpPr>
      <dsp:spPr>
        <a:xfrm>
          <a:off x="0" y="71385"/>
          <a:ext cx="5676900" cy="127149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b="0" kern="1200" dirty="0"/>
            <a:t>Tiered resources (e.g. scaffolded worksheets, varied texts) support engagement and build confidence.</a:t>
          </a:r>
          <a:endParaRPr lang="en-GB" sz="2100" b="0" kern="1200" dirty="0">
            <a:latin typeface="Univers Condensed"/>
          </a:endParaRPr>
        </a:p>
      </dsp:txBody>
      <dsp:txXfrm>
        <a:off x="62069" y="133454"/>
        <a:ext cx="5552762" cy="1147359"/>
      </dsp:txXfrm>
    </dsp:sp>
    <dsp:sp modelId="{ABFDA85A-DDD7-4B69-BD17-DAC461705613}">
      <dsp:nvSpPr>
        <dsp:cNvPr id="0" name=""/>
        <dsp:cNvSpPr/>
      </dsp:nvSpPr>
      <dsp:spPr>
        <a:xfrm>
          <a:off x="0" y="1403362"/>
          <a:ext cx="5676900" cy="1271497"/>
        </a:xfrm>
        <a:prstGeom prst="roundRect">
          <a:avLst/>
        </a:prstGeom>
        <a:solidFill>
          <a:schemeClr val="accent5">
            <a:hueOff val="6336313"/>
            <a:satOff val="-8887"/>
            <a:lumOff val="-9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100000"/>
            </a:lnSpc>
            <a:spcBef>
              <a:spcPct val="0"/>
            </a:spcBef>
            <a:spcAft>
              <a:spcPct val="35000"/>
            </a:spcAft>
            <a:buNone/>
          </a:pPr>
          <a:r>
            <a:rPr lang="en-GB" sz="2100" b="0" kern="1200" dirty="0"/>
            <a:t>Differentiation can promote equity and deeper learning when aligned to learners’ needs.</a:t>
          </a:r>
        </a:p>
      </dsp:txBody>
      <dsp:txXfrm>
        <a:off x="62069" y="1465431"/>
        <a:ext cx="5552762" cy="1147359"/>
      </dsp:txXfrm>
    </dsp:sp>
    <dsp:sp modelId="{83D523CC-FA6B-463E-B92D-38264F32F207}">
      <dsp:nvSpPr>
        <dsp:cNvPr id="0" name=""/>
        <dsp:cNvSpPr/>
      </dsp:nvSpPr>
      <dsp:spPr>
        <a:xfrm>
          <a:off x="0" y="2735340"/>
          <a:ext cx="5676900" cy="1271497"/>
        </a:xfrm>
        <a:prstGeom prst="roundRect">
          <a:avLst/>
        </a:prstGeom>
        <a:solidFill>
          <a:schemeClr val="accent5">
            <a:hueOff val="12672627"/>
            <a:satOff val="-17773"/>
            <a:lumOff val="-18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100000"/>
            </a:lnSpc>
            <a:spcBef>
              <a:spcPct val="0"/>
            </a:spcBef>
            <a:spcAft>
              <a:spcPct val="35000"/>
            </a:spcAft>
            <a:buNone/>
          </a:pPr>
          <a:r>
            <a:rPr lang="en-GB" sz="2100" b="0" kern="1200" dirty="0"/>
            <a:t>Both lower and higher achievers benefit from appropriately matched tasks </a:t>
          </a:r>
          <a:r>
            <a:rPr lang="en-GB" sz="2100" b="0" kern="1200" dirty="0">
              <a:latin typeface="Univers Condensed"/>
            </a:rPr>
            <a:t>(Zhou, 2024; Unal, Unal &amp; Bodur, 2022).</a:t>
          </a:r>
          <a:endParaRPr lang="en-GB" sz="2100" b="0" kern="1200" dirty="0"/>
        </a:p>
      </dsp:txBody>
      <dsp:txXfrm>
        <a:off x="62069" y="2797409"/>
        <a:ext cx="5552762" cy="1147359"/>
      </dsp:txXfrm>
    </dsp:sp>
    <dsp:sp modelId="{34F12EF3-53A7-48E2-A87D-6B9FD8FEA82C}">
      <dsp:nvSpPr>
        <dsp:cNvPr id="0" name=""/>
        <dsp:cNvSpPr/>
      </dsp:nvSpPr>
      <dsp:spPr>
        <a:xfrm>
          <a:off x="0" y="4067317"/>
          <a:ext cx="5676900" cy="1271497"/>
        </a:xfrm>
        <a:prstGeom prst="roundRect">
          <a:avLst/>
        </a:prstGeom>
        <a:solidFill>
          <a:schemeClr val="accent5">
            <a:hueOff val="19008940"/>
            <a:satOff val="-26660"/>
            <a:lumOff val="-27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100000"/>
            </a:lnSpc>
            <a:spcBef>
              <a:spcPct val="0"/>
            </a:spcBef>
            <a:spcAft>
              <a:spcPct val="35000"/>
            </a:spcAft>
            <a:buNone/>
          </a:pPr>
          <a:r>
            <a:rPr lang="en-GB" sz="2100" b="0" kern="1200" dirty="0"/>
            <a:t>However, over-simplifying tasks for lower ability learners may limit challenge and hinder progress</a:t>
          </a:r>
          <a:r>
            <a:rPr lang="en-GB" sz="2100" b="0" kern="1200" dirty="0">
              <a:latin typeface="Univers Condensed"/>
            </a:rPr>
            <a:t> </a:t>
          </a:r>
          <a:r>
            <a:rPr lang="en-GB" sz="2100" b="0" kern="1200" dirty="0">
              <a:latin typeface="Univers Condensed"/>
              <a:cs typeface="Arial"/>
            </a:rPr>
            <a:t>(</a:t>
          </a:r>
          <a:r>
            <a:rPr lang="en-GB" sz="2100" b="0" kern="1200" dirty="0" err="1">
              <a:latin typeface="Univers Condensed"/>
              <a:cs typeface="Arial"/>
            </a:rPr>
            <a:t>Deunk</a:t>
          </a:r>
          <a:r>
            <a:rPr lang="en-GB" sz="2100" b="0" kern="1200" dirty="0">
              <a:latin typeface="Univers Condensed"/>
              <a:cs typeface="Arial"/>
            </a:rPr>
            <a:t> et al., 2018)</a:t>
          </a:r>
          <a:r>
            <a:rPr lang="en-GB" sz="2100" b="0" kern="1200" dirty="0">
              <a:latin typeface="Univers Condensed"/>
            </a:rPr>
            <a:t>.</a:t>
          </a:r>
          <a:endParaRPr lang="en-GB" sz="2100" b="0" kern="1200" dirty="0"/>
        </a:p>
      </dsp:txBody>
      <dsp:txXfrm>
        <a:off x="62069" y="4129386"/>
        <a:ext cx="5552762" cy="114735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EDF05F-02DD-46F8-8D50-E544B51FC016}">
      <dsp:nvSpPr>
        <dsp:cNvPr id="0" name=""/>
        <dsp:cNvSpPr/>
      </dsp:nvSpPr>
      <dsp:spPr>
        <a:xfrm>
          <a:off x="0" y="55499"/>
          <a:ext cx="5676900" cy="17222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100000"/>
            </a:lnSpc>
            <a:spcBef>
              <a:spcPct val="0"/>
            </a:spcBef>
            <a:spcAft>
              <a:spcPct val="35000"/>
            </a:spcAft>
            <a:buNone/>
          </a:pPr>
          <a:r>
            <a:rPr lang="en-GB" sz="2300" b="0" kern="1200" dirty="0"/>
            <a:t>Environmental differentiation supports all learners by adapting layout, lighting, noise, resources, and routines (Stanford CTL, 2019</a:t>
          </a:r>
          <a:r>
            <a:rPr lang="en-GB" sz="2300" b="0" kern="1200" dirty="0">
              <a:latin typeface="Univers Condensed"/>
            </a:rPr>
            <a:t>).</a:t>
          </a:r>
        </a:p>
      </dsp:txBody>
      <dsp:txXfrm>
        <a:off x="84073" y="139572"/>
        <a:ext cx="5508754" cy="1554094"/>
      </dsp:txXfrm>
    </dsp:sp>
    <dsp:sp modelId="{1EEEAEC8-5570-4376-8E0B-402177224993}">
      <dsp:nvSpPr>
        <dsp:cNvPr id="0" name=""/>
        <dsp:cNvSpPr/>
      </dsp:nvSpPr>
      <dsp:spPr>
        <a:xfrm>
          <a:off x="0" y="1843980"/>
          <a:ext cx="5676900" cy="1722240"/>
        </a:xfrm>
        <a:prstGeom prst="roundRect">
          <a:avLst/>
        </a:prstGeom>
        <a:solidFill>
          <a:schemeClr val="accent5">
            <a:hueOff val="9504470"/>
            <a:satOff val="-13330"/>
            <a:lumOff val="-13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100000"/>
            </a:lnSpc>
            <a:spcBef>
              <a:spcPct val="0"/>
            </a:spcBef>
            <a:spcAft>
              <a:spcPct val="35000"/>
            </a:spcAft>
            <a:buNone/>
          </a:pPr>
          <a:r>
            <a:rPr lang="en-GB" sz="2300" b="0" kern="1200" dirty="0"/>
            <a:t>Organising working groups can boost learning outcomes (Hassaskhah &amp; Mozaffari, 2015</a:t>
          </a:r>
          <a:r>
            <a:rPr lang="en-GB" sz="2300" b="0" kern="1200" dirty="0">
              <a:latin typeface="Univers Condensed"/>
            </a:rPr>
            <a:t>).</a:t>
          </a:r>
          <a:endParaRPr lang="en-GB" sz="2300" kern="1200" dirty="0"/>
        </a:p>
      </dsp:txBody>
      <dsp:txXfrm>
        <a:off x="84073" y="1928053"/>
        <a:ext cx="5508754" cy="1554094"/>
      </dsp:txXfrm>
    </dsp:sp>
    <dsp:sp modelId="{E8651216-10D1-481D-8AA2-23F197D613EE}">
      <dsp:nvSpPr>
        <dsp:cNvPr id="0" name=""/>
        <dsp:cNvSpPr/>
      </dsp:nvSpPr>
      <dsp:spPr>
        <a:xfrm>
          <a:off x="0" y="3632460"/>
          <a:ext cx="5676900" cy="1722240"/>
        </a:xfrm>
        <a:prstGeom prst="roundRect">
          <a:avLst/>
        </a:prstGeom>
        <a:solidFill>
          <a:schemeClr val="accent5">
            <a:hueOff val="19008940"/>
            <a:satOff val="-26660"/>
            <a:lumOff val="-27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100000"/>
            </a:lnSpc>
            <a:spcBef>
              <a:spcPct val="0"/>
            </a:spcBef>
            <a:spcAft>
              <a:spcPct val="35000"/>
            </a:spcAft>
            <a:buNone/>
          </a:pPr>
          <a:r>
            <a:rPr lang="en-GB" sz="2300" b="0" kern="1200" dirty="0"/>
            <a:t>Teacher-assigned groups may limit social development and friendship building (Kim et al., 2020</a:t>
          </a:r>
          <a:r>
            <a:rPr lang="en-GB" sz="2300" b="0" kern="1200" dirty="0">
              <a:latin typeface="Univers Condensed"/>
            </a:rPr>
            <a:t>).</a:t>
          </a:r>
          <a:endParaRPr lang="en-GB" sz="2300" kern="1200" dirty="0"/>
        </a:p>
      </dsp:txBody>
      <dsp:txXfrm>
        <a:off x="84073" y="3716533"/>
        <a:ext cx="5508754" cy="155409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E163E2-4D31-4D1B-A98F-EBFCC830434D}">
      <dsp:nvSpPr>
        <dsp:cNvPr id="0" name=""/>
        <dsp:cNvSpPr/>
      </dsp:nvSpPr>
      <dsp:spPr>
        <a:xfrm>
          <a:off x="0" y="41291"/>
          <a:ext cx="6236208" cy="91494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b="0" kern="1200" dirty="0"/>
            <a:t>Involves using subject-specific knowledge, skills, and methods</a:t>
          </a:r>
          <a:r>
            <a:rPr lang="en-GB" sz="2300" b="0" kern="1200" dirty="0">
              <a:latin typeface="Univers Condensed"/>
            </a:rPr>
            <a:t>.</a:t>
          </a:r>
          <a:endParaRPr lang="en-GB" sz="2300" b="0" kern="1200" dirty="0"/>
        </a:p>
      </dsp:txBody>
      <dsp:txXfrm>
        <a:off x="44664" y="85955"/>
        <a:ext cx="6146880" cy="825612"/>
      </dsp:txXfrm>
    </dsp:sp>
    <dsp:sp modelId="{E0A1D049-CBD4-451C-BEAE-3A892772338D}">
      <dsp:nvSpPr>
        <dsp:cNvPr id="0" name=""/>
        <dsp:cNvSpPr/>
      </dsp:nvSpPr>
      <dsp:spPr>
        <a:xfrm>
          <a:off x="0" y="1022471"/>
          <a:ext cx="6236208" cy="91494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kern="1200" dirty="0"/>
            <a:t>Enhances learning through meaningful cross-curricular connections</a:t>
          </a:r>
          <a:r>
            <a:rPr lang="en-GB" sz="2300" kern="1200" dirty="0">
              <a:latin typeface="Univers Condensed"/>
            </a:rPr>
            <a:t>.</a:t>
          </a:r>
          <a:endParaRPr lang="en-GB" sz="2300" kern="1200" dirty="0"/>
        </a:p>
      </dsp:txBody>
      <dsp:txXfrm>
        <a:off x="44664" y="1067135"/>
        <a:ext cx="6146880" cy="825612"/>
      </dsp:txXfrm>
    </dsp:sp>
    <dsp:sp modelId="{E773892A-FDAE-442B-810B-A9450C642EDA}">
      <dsp:nvSpPr>
        <dsp:cNvPr id="0" name=""/>
        <dsp:cNvSpPr/>
      </dsp:nvSpPr>
      <dsp:spPr>
        <a:xfrm>
          <a:off x="0" y="2003652"/>
          <a:ext cx="6236208" cy="91494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kern="1200" dirty="0"/>
            <a:t>Values the unique contribution of each subject</a:t>
          </a:r>
          <a:r>
            <a:rPr lang="en-GB" sz="2300" kern="1200" dirty="0">
              <a:latin typeface="Univers Condensed"/>
            </a:rPr>
            <a:t>.</a:t>
          </a:r>
          <a:endParaRPr lang="en-GB" sz="2300" kern="1200" dirty="0"/>
        </a:p>
      </dsp:txBody>
      <dsp:txXfrm>
        <a:off x="44664" y="2048316"/>
        <a:ext cx="6146880" cy="825612"/>
      </dsp:txXfrm>
    </dsp:sp>
    <dsp:sp modelId="{92C36035-B030-44E1-9D1F-BB6532971F7A}">
      <dsp:nvSpPr>
        <dsp:cNvPr id="0" name=""/>
        <dsp:cNvSpPr/>
      </dsp:nvSpPr>
      <dsp:spPr>
        <a:xfrm>
          <a:off x="0" y="2984832"/>
          <a:ext cx="6236208" cy="91494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kern="1200" dirty="0"/>
            <a:t>Supports deeper, well-rounded understanding (Welsh Government, 2019b</a:t>
          </a:r>
          <a:r>
            <a:rPr lang="en-GB" sz="2300" b="0" kern="1200" dirty="0">
              <a:latin typeface="Univers Condensed"/>
            </a:rPr>
            <a:t>).</a:t>
          </a:r>
          <a:endParaRPr lang="en-GB" sz="2300" kern="1200" dirty="0"/>
        </a:p>
      </dsp:txBody>
      <dsp:txXfrm>
        <a:off x="44664" y="3029496"/>
        <a:ext cx="6146880" cy="82561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D604B6-2350-4FE4-90D2-60407E1C251B}">
      <dsp:nvSpPr>
        <dsp:cNvPr id="0" name=""/>
        <dsp:cNvSpPr/>
      </dsp:nvSpPr>
      <dsp:spPr>
        <a:xfrm>
          <a:off x="0" y="278699"/>
          <a:ext cx="5676900" cy="11700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100000"/>
            </a:lnSpc>
            <a:spcBef>
              <a:spcPct val="0"/>
            </a:spcBef>
            <a:spcAft>
              <a:spcPct val="35000"/>
            </a:spcAft>
            <a:buNone/>
          </a:pPr>
          <a:r>
            <a:rPr lang="en-GB" sz="2000" kern="1200" dirty="0"/>
            <a:t>Promoted by Curriculum for Wales to develop transferable life skills through engaging, relevant experiences (Welsh Government, 2022</a:t>
          </a:r>
          <a:r>
            <a:rPr lang="en-GB" sz="2000" kern="1200" dirty="0">
              <a:latin typeface="Univers Condensed"/>
            </a:rPr>
            <a:t>).</a:t>
          </a:r>
        </a:p>
      </dsp:txBody>
      <dsp:txXfrm>
        <a:off x="57115" y="335814"/>
        <a:ext cx="5562670" cy="1055770"/>
      </dsp:txXfrm>
    </dsp:sp>
    <dsp:sp modelId="{2422E307-7C7B-4AD8-BC5A-D5AA2221067A}">
      <dsp:nvSpPr>
        <dsp:cNvPr id="0" name=""/>
        <dsp:cNvSpPr/>
      </dsp:nvSpPr>
      <dsp:spPr>
        <a:xfrm>
          <a:off x="0" y="1506300"/>
          <a:ext cx="5676900" cy="1170000"/>
        </a:xfrm>
        <a:prstGeom prst="roundRect">
          <a:avLst/>
        </a:prstGeom>
        <a:solidFill>
          <a:schemeClr val="accent5">
            <a:hueOff val="6336313"/>
            <a:satOff val="-8887"/>
            <a:lumOff val="-9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00000"/>
            </a:lnSpc>
            <a:spcBef>
              <a:spcPct val="0"/>
            </a:spcBef>
            <a:spcAft>
              <a:spcPct val="35000"/>
            </a:spcAft>
            <a:buNone/>
          </a:pPr>
          <a:r>
            <a:rPr lang="en-GB" sz="2000" kern="1200" dirty="0"/>
            <a:t>Integrates multiple subjects for holistic understanding and supports the Four Purposes (Barnes, 2015</a:t>
          </a:r>
          <a:r>
            <a:rPr lang="en-GB" sz="2000" kern="1200" dirty="0">
              <a:latin typeface="Univers Condensed"/>
            </a:rPr>
            <a:t>).</a:t>
          </a:r>
          <a:endParaRPr lang="en-GB" sz="2000" kern="1200" dirty="0"/>
        </a:p>
      </dsp:txBody>
      <dsp:txXfrm>
        <a:off x="57115" y="1563415"/>
        <a:ext cx="5562670" cy="1055770"/>
      </dsp:txXfrm>
    </dsp:sp>
    <dsp:sp modelId="{74C37EB9-991A-4679-B211-E835E3E3DC1B}">
      <dsp:nvSpPr>
        <dsp:cNvPr id="0" name=""/>
        <dsp:cNvSpPr/>
      </dsp:nvSpPr>
      <dsp:spPr>
        <a:xfrm>
          <a:off x="0" y="2733900"/>
          <a:ext cx="5676900" cy="1170000"/>
        </a:xfrm>
        <a:prstGeom prst="roundRect">
          <a:avLst/>
        </a:prstGeom>
        <a:solidFill>
          <a:schemeClr val="accent5">
            <a:hueOff val="12672627"/>
            <a:satOff val="-17773"/>
            <a:lumOff val="-18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00000"/>
            </a:lnSpc>
            <a:spcBef>
              <a:spcPct val="0"/>
            </a:spcBef>
            <a:spcAft>
              <a:spcPct val="35000"/>
            </a:spcAft>
            <a:buNone/>
          </a:pPr>
          <a:r>
            <a:rPr lang="en-GB" sz="2000" kern="1200" dirty="0"/>
            <a:t>Helps students connect different subjects, aiding overall development (Estyn, 2025</a:t>
          </a:r>
          <a:r>
            <a:rPr lang="en-GB" sz="2000" kern="1200" dirty="0">
              <a:latin typeface="Univers Condensed"/>
            </a:rPr>
            <a:t>).</a:t>
          </a:r>
          <a:endParaRPr lang="en-GB" sz="2000" kern="1200" dirty="0"/>
        </a:p>
      </dsp:txBody>
      <dsp:txXfrm>
        <a:off x="57115" y="2791015"/>
        <a:ext cx="5562670" cy="1055770"/>
      </dsp:txXfrm>
    </dsp:sp>
    <dsp:sp modelId="{B38E462C-D5A6-4CF7-A2B7-E66EC77828AC}">
      <dsp:nvSpPr>
        <dsp:cNvPr id="0" name=""/>
        <dsp:cNvSpPr/>
      </dsp:nvSpPr>
      <dsp:spPr>
        <a:xfrm>
          <a:off x="0" y="3961500"/>
          <a:ext cx="5676900" cy="1170000"/>
        </a:xfrm>
        <a:prstGeom prst="roundRect">
          <a:avLst/>
        </a:prstGeom>
        <a:solidFill>
          <a:schemeClr val="accent5">
            <a:hueOff val="19008940"/>
            <a:satOff val="-26660"/>
            <a:lumOff val="-27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00000"/>
            </a:lnSpc>
            <a:spcBef>
              <a:spcPct val="0"/>
            </a:spcBef>
            <a:spcAft>
              <a:spcPct val="35000"/>
            </a:spcAft>
            <a:buNone/>
          </a:pPr>
          <a:r>
            <a:rPr lang="en-GB" sz="2000" kern="1200" dirty="0"/>
            <a:t>Limited practice of specific skills may hinder student progress (Estyn, 2025</a:t>
          </a:r>
          <a:r>
            <a:rPr lang="en-GB" sz="2000" kern="1200" dirty="0">
              <a:latin typeface="Univers Condensed"/>
            </a:rPr>
            <a:t>).</a:t>
          </a:r>
          <a:endParaRPr lang="en-GB" sz="2000" kern="1200" dirty="0"/>
        </a:p>
      </dsp:txBody>
      <dsp:txXfrm>
        <a:off x="57115" y="4018615"/>
        <a:ext cx="5562670" cy="105577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7607E8-F1A8-4A4B-8BF0-5C857B6E97D6}">
      <dsp:nvSpPr>
        <dsp:cNvPr id="0" name=""/>
        <dsp:cNvSpPr/>
      </dsp:nvSpPr>
      <dsp:spPr>
        <a:xfrm>
          <a:off x="0" y="114382"/>
          <a:ext cx="5676900" cy="124999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100000"/>
            </a:lnSpc>
            <a:spcBef>
              <a:spcPct val="0"/>
            </a:spcBef>
            <a:spcAft>
              <a:spcPct val="35000"/>
            </a:spcAft>
            <a:buNone/>
          </a:pPr>
          <a:r>
            <a:rPr lang="en-GB" sz="2100" kern="1200" dirty="0"/>
            <a:t>Involves discussion, exploration, and creative tasks</a:t>
          </a:r>
          <a:r>
            <a:rPr lang="en-GB" sz="2100" kern="1200" dirty="0">
              <a:latin typeface="Univers Condensed"/>
            </a:rPr>
            <a:t>.</a:t>
          </a:r>
          <a:endParaRPr lang="en-GB" sz="2100" kern="1200" dirty="0"/>
        </a:p>
      </dsp:txBody>
      <dsp:txXfrm>
        <a:off x="61020" y="175402"/>
        <a:ext cx="5554860" cy="1127958"/>
      </dsp:txXfrm>
    </dsp:sp>
    <dsp:sp modelId="{372A8856-1270-4E78-A2A7-26307119E615}">
      <dsp:nvSpPr>
        <dsp:cNvPr id="0" name=""/>
        <dsp:cNvSpPr/>
      </dsp:nvSpPr>
      <dsp:spPr>
        <a:xfrm>
          <a:off x="0" y="1424861"/>
          <a:ext cx="5676900" cy="1249998"/>
        </a:xfrm>
        <a:prstGeom prst="roundRect">
          <a:avLst/>
        </a:prstGeom>
        <a:solidFill>
          <a:schemeClr val="accent5">
            <a:hueOff val="6336313"/>
            <a:satOff val="-8887"/>
            <a:lumOff val="-9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100000"/>
            </a:lnSpc>
            <a:spcBef>
              <a:spcPct val="0"/>
            </a:spcBef>
            <a:spcAft>
              <a:spcPct val="35000"/>
            </a:spcAft>
            <a:buNone/>
          </a:pPr>
          <a:r>
            <a:rPr lang="en-GB" sz="2100" kern="1200" dirty="0"/>
            <a:t>Strengthens understanding and improves retention (Cornell University, 2022</a:t>
          </a:r>
          <a:r>
            <a:rPr lang="en-GB" sz="2100" kern="1200" dirty="0">
              <a:latin typeface="Univers Condensed"/>
            </a:rPr>
            <a:t>).</a:t>
          </a:r>
          <a:endParaRPr lang="en-GB" sz="2100" kern="1200" dirty="0"/>
        </a:p>
      </dsp:txBody>
      <dsp:txXfrm>
        <a:off x="61020" y="1485881"/>
        <a:ext cx="5554860" cy="1127958"/>
      </dsp:txXfrm>
    </dsp:sp>
    <dsp:sp modelId="{EFD56CE3-B939-406B-9A4F-009335679A7C}">
      <dsp:nvSpPr>
        <dsp:cNvPr id="0" name=""/>
        <dsp:cNvSpPr/>
      </dsp:nvSpPr>
      <dsp:spPr>
        <a:xfrm>
          <a:off x="0" y="2735340"/>
          <a:ext cx="5676900" cy="1249998"/>
        </a:xfrm>
        <a:prstGeom prst="roundRect">
          <a:avLst/>
        </a:prstGeom>
        <a:solidFill>
          <a:schemeClr val="accent5">
            <a:hueOff val="12672627"/>
            <a:satOff val="-17773"/>
            <a:lumOff val="-18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100000"/>
            </a:lnSpc>
            <a:spcBef>
              <a:spcPct val="0"/>
            </a:spcBef>
            <a:spcAft>
              <a:spcPct val="35000"/>
            </a:spcAft>
            <a:buNone/>
          </a:pPr>
          <a:r>
            <a:rPr lang="en-GB" sz="2100" kern="1200" dirty="0"/>
            <a:t>Enhances consistency across subjects</a:t>
          </a:r>
          <a:r>
            <a:rPr lang="en-GB" sz="2100" kern="1200" dirty="0">
              <a:latin typeface="Univers Condensed"/>
            </a:rPr>
            <a:t>.</a:t>
          </a:r>
          <a:endParaRPr lang="en-GB" sz="2100" kern="1200" dirty="0"/>
        </a:p>
      </dsp:txBody>
      <dsp:txXfrm>
        <a:off x="61020" y="2796360"/>
        <a:ext cx="5554860" cy="1127958"/>
      </dsp:txXfrm>
    </dsp:sp>
    <dsp:sp modelId="{B38E462C-D5A6-4CF7-A2B7-E66EC77828AC}">
      <dsp:nvSpPr>
        <dsp:cNvPr id="0" name=""/>
        <dsp:cNvSpPr/>
      </dsp:nvSpPr>
      <dsp:spPr>
        <a:xfrm>
          <a:off x="0" y="4045818"/>
          <a:ext cx="5676900" cy="1249998"/>
        </a:xfrm>
        <a:prstGeom prst="roundRect">
          <a:avLst/>
        </a:prstGeom>
        <a:solidFill>
          <a:schemeClr val="accent5">
            <a:hueOff val="19008940"/>
            <a:satOff val="-26660"/>
            <a:lumOff val="-27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100000"/>
            </a:lnSpc>
            <a:spcBef>
              <a:spcPct val="0"/>
            </a:spcBef>
            <a:spcAft>
              <a:spcPct val="35000"/>
            </a:spcAft>
            <a:buNone/>
          </a:pPr>
          <a:r>
            <a:rPr lang="en-GB" sz="2100" kern="1200" dirty="0"/>
            <a:t>Increases student engagement, performance, and satisfaction (Sahito, Khoso &amp; Phulpoto, 2025</a:t>
          </a:r>
          <a:r>
            <a:rPr lang="en-GB" sz="2100" kern="1200" dirty="0">
              <a:latin typeface="Univers Condensed"/>
            </a:rPr>
            <a:t>).</a:t>
          </a:r>
          <a:endParaRPr lang="en-GB" sz="2100" kern="1200" dirty="0"/>
        </a:p>
      </dsp:txBody>
      <dsp:txXfrm>
        <a:off x="61020" y="4106838"/>
        <a:ext cx="5554860" cy="112795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58D84C-3C41-44B6-A696-BCCF583AE642}">
      <dsp:nvSpPr>
        <dsp:cNvPr id="0" name=""/>
        <dsp:cNvSpPr/>
      </dsp:nvSpPr>
      <dsp:spPr>
        <a:xfrm>
          <a:off x="0" y="0"/>
          <a:ext cx="8779656" cy="76621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b="1" kern="1200"/>
            <a:t>Confident in:</a:t>
          </a:r>
          <a:r>
            <a:rPr lang="en-GB" sz="1900" kern="1200">
              <a:latin typeface="Univers Condensed"/>
            </a:rPr>
            <a:t> </a:t>
          </a:r>
          <a:r>
            <a:rPr lang="en-GB" sz="1900" kern="1200"/>
            <a:t>Building positive </a:t>
          </a:r>
          <a:r>
            <a:rPr lang="en-GB" sz="1900" kern="1200">
              <a:latin typeface="Univers Condensed"/>
            </a:rPr>
            <a:t>relationships, promoting</a:t>
          </a:r>
          <a:r>
            <a:rPr lang="en-GB" sz="1900" kern="1200"/>
            <a:t> </a:t>
          </a:r>
          <a:r>
            <a:rPr lang="en-GB" sz="1900" kern="1200">
              <a:latin typeface="Univers Condensed"/>
            </a:rPr>
            <a:t>engagement, using</a:t>
          </a:r>
          <a:r>
            <a:rPr lang="en-GB" sz="1900" kern="1200"/>
            <a:t> cross-curricular links effectively</a:t>
          </a:r>
          <a:r>
            <a:rPr lang="en-GB" sz="1900" kern="1200">
              <a:latin typeface="Univers Condensed"/>
            </a:rPr>
            <a:t>.</a:t>
          </a:r>
        </a:p>
      </dsp:txBody>
      <dsp:txXfrm>
        <a:off x="22442" y="22442"/>
        <a:ext cx="7863200" cy="721332"/>
      </dsp:txXfrm>
    </dsp:sp>
    <dsp:sp modelId="{54267161-3184-460B-86A6-5DADE355F9A6}">
      <dsp:nvSpPr>
        <dsp:cNvPr id="0" name=""/>
        <dsp:cNvSpPr/>
      </dsp:nvSpPr>
      <dsp:spPr>
        <a:xfrm>
          <a:off x="655623" y="872635"/>
          <a:ext cx="8779656" cy="766216"/>
        </a:xfrm>
        <a:prstGeom prst="roundRect">
          <a:avLst>
            <a:gd name="adj" fmla="val 10000"/>
          </a:avLst>
        </a:prstGeom>
        <a:solidFill>
          <a:schemeClr val="accent2">
            <a:hueOff val="-101803"/>
            <a:satOff val="-873"/>
            <a:lumOff val="-5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b="1" kern="1200"/>
            <a:t>Main target:</a:t>
          </a:r>
          <a:r>
            <a:rPr lang="en-GB" sz="1900" b="1" kern="1200">
              <a:latin typeface="Univers Condensed"/>
            </a:rPr>
            <a:t> </a:t>
          </a:r>
          <a:r>
            <a:rPr lang="en-GB" sz="1900" b="0" kern="1200"/>
            <a:t>Improving differentiation, especially planning extension tasks for deeper learning</a:t>
          </a:r>
          <a:endParaRPr lang="en-GB" sz="1900" b="0" kern="1200">
            <a:latin typeface="Univers Condensed"/>
          </a:endParaRPr>
        </a:p>
      </dsp:txBody>
      <dsp:txXfrm>
        <a:off x="678065" y="895077"/>
        <a:ext cx="7581107" cy="721332"/>
      </dsp:txXfrm>
    </dsp:sp>
    <dsp:sp modelId="{334D96D9-994C-4960-96D7-4D057AAFFEC1}">
      <dsp:nvSpPr>
        <dsp:cNvPr id="0" name=""/>
        <dsp:cNvSpPr/>
      </dsp:nvSpPr>
      <dsp:spPr>
        <a:xfrm>
          <a:off x="1311247" y="1745271"/>
          <a:ext cx="8779656" cy="766216"/>
        </a:xfrm>
        <a:prstGeom prst="roundRect">
          <a:avLst>
            <a:gd name="adj" fmla="val 10000"/>
          </a:avLst>
        </a:prstGeom>
        <a:solidFill>
          <a:schemeClr val="accent2">
            <a:hueOff val="-203606"/>
            <a:satOff val="-1745"/>
            <a:lumOff val="-1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b="1" kern="1200"/>
            <a:t>Additional goals:</a:t>
          </a:r>
          <a:r>
            <a:rPr lang="en-GB" sz="1900" b="1" kern="1200">
              <a:latin typeface="Univers Condensed"/>
            </a:rPr>
            <a:t> </a:t>
          </a:r>
          <a:r>
            <a:rPr lang="en-GB" sz="1900" b="0" kern="1200"/>
            <a:t>Greater confidence in adjusting learning outcomes</a:t>
          </a:r>
          <a:r>
            <a:rPr lang="en-GB" sz="1900" b="0" kern="1200">
              <a:latin typeface="Univers Condensed"/>
            </a:rPr>
            <a:t>, designing</a:t>
          </a:r>
          <a:r>
            <a:rPr lang="en-GB" sz="1900" b="0" kern="1200"/>
            <a:t> context-rich tasks aligned with the Four Purposes</a:t>
          </a:r>
          <a:endParaRPr lang="en-GB" sz="1900" b="0" kern="1200">
            <a:latin typeface="Univers Condensed"/>
          </a:endParaRPr>
        </a:p>
      </dsp:txBody>
      <dsp:txXfrm>
        <a:off x="1333689" y="1767713"/>
        <a:ext cx="7581107" cy="721332"/>
      </dsp:txXfrm>
    </dsp:sp>
    <dsp:sp modelId="{3910FEC6-9673-4268-9880-7040230CAAA3}">
      <dsp:nvSpPr>
        <dsp:cNvPr id="0" name=""/>
        <dsp:cNvSpPr/>
      </dsp:nvSpPr>
      <dsp:spPr>
        <a:xfrm>
          <a:off x="1966871" y="2617907"/>
          <a:ext cx="8779656" cy="766216"/>
        </a:xfrm>
        <a:prstGeom prst="roundRect">
          <a:avLst>
            <a:gd name="adj" fmla="val 10000"/>
          </a:avLst>
        </a:prstGeom>
        <a:solidFill>
          <a:schemeClr val="accent2">
            <a:hueOff val="-305410"/>
            <a:satOff val="-2618"/>
            <a:lumOff val="-1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b="1" kern="1200"/>
            <a:t>Next steps for development:</a:t>
          </a:r>
          <a:r>
            <a:rPr lang="en-GB" sz="1900" b="1" kern="1200">
              <a:latin typeface="Univers Condensed"/>
            </a:rPr>
            <a:t> </a:t>
          </a:r>
          <a:r>
            <a:rPr lang="en-GB" sz="1900" kern="1200"/>
            <a:t>Continue reflective practice</a:t>
          </a:r>
          <a:r>
            <a:rPr lang="en-GB" sz="1900" kern="1200">
              <a:latin typeface="Univers Condensed"/>
            </a:rPr>
            <a:t>, seek</a:t>
          </a:r>
          <a:r>
            <a:rPr lang="en-GB" sz="1900" kern="1200"/>
            <a:t> mentor </a:t>
          </a:r>
          <a:r>
            <a:rPr lang="en-GB" sz="1900" kern="1200">
              <a:latin typeface="Univers Condensed"/>
            </a:rPr>
            <a:t>feedback, observe</a:t>
          </a:r>
          <a:r>
            <a:rPr lang="en-GB" sz="1900" kern="1200"/>
            <a:t> experienced </a:t>
          </a:r>
          <a:r>
            <a:rPr lang="en-GB" sz="1900" kern="1200">
              <a:latin typeface="Univers Condensed"/>
            </a:rPr>
            <a:t>teachers, read</a:t>
          </a:r>
          <a:r>
            <a:rPr lang="en-GB" sz="1900" kern="1200"/>
            <a:t> professional literature</a:t>
          </a:r>
          <a:r>
            <a:rPr lang="en-GB" sz="1900" kern="1200">
              <a:latin typeface="Univers Condensed"/>
            </a:rPr>
            <a:t>.</a:t>
          </a:r>
        </a:p>
      </dsp:txBody>
      <dsp:txXfrm>
        <a:off x="1989313" y="2640349"/>
        <a:ext cx="7581107" cy="721332"/>
      </dsp:txXfrm>
    </dsp:sp>
    <dsp:sp modelId="{A4FBD4FA-02CE-45C3-BD41-5E23337DDB6E}">
      <dsp:nvSpPr>
        <dsp:cNvPr id="0" name=""/>
        <dsp:cNvSpPr/>
      </dsp:nvSpPr>
      <dsp:spPr>
        <a:xfrm>
          <a:off x="2622494" y="3490543"/>
          <a:ext cx="8779656" cy="766216"/>
        </a:xfrm>
        <a:prstGeom prst="roundRect">
          <a:avLst>
            <a:gd name="adj" fmla="val 10000"/>
          </a:avLst>
        </a:prstGeom>
        <a:solidFill>
          <a:schemeClr val="accent2">
            <a:hueOff val="-407213"/>
            <a:satOff val="-3490"/>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b="1" kern="1200"/>
            <a:t>Aim:</a:t>
          </a:r>
          <a:r>
            <a:rPr lang="en-GB" sz="1900" b="0" kern="1200"/>
            <a:t> To become a more adaptable, inclusive, and effective teacher</a:t>
          </a:r>
        </a:p>
      </dsp:txBody>
      <dsp:txXfrm>
        <a:off x="2644936" y="3512985"/>
        <a:ext cx="7581107" cy="721332"/>
      </dsp:txXfrm>
    </dsp:sp>
    <dsp:sp modelId="{397CAE4D-15B8-4846-BB5D-F6348FE68E97}">
      <dsp:nvSpPr>
        <dsp:cNvPr id="0" name=""/>
        <dsp:cNvSpPr/>
      </dsp:nvSpPr>
      <dsp:spPr>
        <a:xfrm>
          <a:off x="8281615" y="559763"/>
          <a:ext cx="498040" cy="49804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endParaRPr lang="en-US" sz="1100" kern="1200"/>
        </a:p>
        <a:p>
          <a:pPr marL="0" lvl="0" indent="0" algn="ctr" defTabSz="488950">
            <a:lnSpc>
              <a:spcPct val="90000"/>
            </a:lnSpc>
            <a:spcBef>
              <a:spcPct val="0"/>
            </a:spcBef>
            <a:spcAft>
              <a:spcPct val="35000"/>
            </a:spcAft>
            <a:buNone/>
          </a:pPr>
          <a:endParaRPr lang="en-GB" sz="1100" kern="1200"/>
        </a:p>
      </dsp:txBody>
      <dsp:txXfrm>
        <a:off x="8393674" y="559763"/>
        <a:ext cx="273922" cy="374775"/>
      </dsp:txXfrm>
    </dsp:sp>
    <dsp:sp modelId="{731DC750-84A1-41B8-BD9B-875EB3B432AE}">
      <dsp:nvSpPr>
        <dsp:cNvPr id="0" name=""/>
        <dsp:cNvSpPr/>
      </dsp:nvSpPr>
      <dsp:spPr>
        <a:xfrm>
          <a:off x="8937239" y="1432399"/>
          <a:ext cx="498040" cy="498040"/>
        </a:xfrm>
        <a:prstGeom prst="downArrow">
          <a:avLst>
            <a:gd name="adj1" fmla="val 55000"/>
            <a:gd name="adj2" fmla="val 45000"/>
          </a:avLst>
        </a:prstGeom>
        <a:solidFill>
          <a:schemeClr val="accent2">
            <a:tint val="40000"/>
            <a:alpha val="90000"/>
            <a:hueOff val="-104898"/>
            <a:satOff val="-3213"/>
            <a:lumOff val="-1704"/>
            <a:alphaOff val="0"/>
          </a:schemeClr>
        </a:solidFill>
        <a:ln w="12700" cap="flat" cmpd="sng" algn="ctr">
          <a:solidFill>
            <a:schemeClr val="accent2">
              <a:tint val="40000"/>
              <a:alpha val="90000"/>
              <a:hueOff val="-104898"/>
              <a:satOff val="-3213"/>
              <a:lumOff val="-170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endParaRPr lang="en-US" sz="1100" kern="1200"/>
        </a:p>
        <a:p>
          <a:pPr marL="0" lvl="0" indent="0" algn="ctr" defTabSz="488950">
            <a:lnSpc>
              <a:spcPct val="90000"/>
            </a:lnSpc>
            <a:spcBef>
              <a:spcPct val="0"/>
            </a:spcBef>
            <a:spcAft>
              <a:spcPct val="35000"/>
            </a:spcAft>
            <a:buNone/>
          </a:pPr>
          <a:endParaRPr lang="en-GB" sz="1100" kern="1200"/>
        </a:p>
      </dsp:txBody>
      <dsp:txXfrm>
        <a:off x="9049298" y="1432399"/>
        <a:ext cx="273922" cy="374775"/>
      </dsp:txXfrm>
    </dsp:sp>
    <dsp:sp modelId="{790A7F06-DDAD-4E46-AE74-F5859DA2AF5C}">
      <dsp:nvSpPr>
        <dsp:cNvPr id="0" name=""/>
        <dsp:cNvSpPr/>
      </dsp:nvSpPr>
      <dsp:spPr>
        <a:xfrm>
          <a:off x="9592862" y="2292265"/>
          <a:ext cx="498040" cy="498040"/>
        </a:xfrm>
        <a:prstGeom prst="downArrow">
          <a:avLst>
            <a:gd name="adj1" fmla="val 55000"/>
            <a:gd name="adj2" fmla="val 45000"/>
          </a:avLst>
        </a:prstGeom>
        <a:solidFill>
          <a:schemeClr val="accent2">
            <a:tint val="40000"/>
            <a:alpha val="90000"/>
            <a:hueOff val="-209797"/>
            <a:satOff val="-6425"/>
            <a:lumOff val="-3408"/>
            <a:alphaOff val="0"/>
          </a:schemeClr>
        </a:solidFill>
        <a:ln w="12700" cap="flat" cmpd="sng" algn="ctr">
          <a:solidFill>
            <a:schemeClr val="accent2">
              <a:tint val="40000"/>
              <a:alpha val="90000"/>
              <a:hueOff val="-209797"/>
              <a:satOff val="-6425"/>
              <a:lumOff val="-34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endParaRPr lang="en-US" sz="1100" kern="1200"/>
        </a:p>
        <a:p>
          <a:pPr marL="0" lvl="0" indent="0" algn="ctr" defTabSz="488950">
            <a:lnSpc>
              <a:spcPct val="90000"/>
            </a:lnSpc>
            <a:spcBef>
              <a:spcPct val="0"/>
            </a:spcBef>
            <a:spcAft>
              <a:spcPct val="35000"/>
            </a:spcAft>
            <a:buNone/>
          </a:pPr>
          <a:endParaRPr lang="en-GB" sz="1100" kern="1200"/>
        </a:p>
      </dsp:txBody>
      <dsp:txXfrm>
        <a:off x="9704921" y="2292265"/>
        <a:ext cx="273922" cy="374775"/>
      </dsp:txXfrm>
    </dsp:sp>
    <dsp:sp modelId="{A13059CC-6CEA-49BC-A15D-1E418BDCAF2E}">
      <dsp:nvSpPr>
        <dsp:cNvPr id="0" name=""/>
        <dsp:cNvSpPr/>
      </dsp:nvSpPr>
      <dsp:spPr>
        <a:xfrm>
          <a:off x="10248486" y="3173414"/>
          <a:ext cx="498040" cy="498040"/>
        </a:xfrm>
        <a:prstGeom prst="downArrow">
          <a:avLst>
            <a:gd name="adj1" fmla="val 55000"/>
            <a:gd name="adj2" fmla="val 45000"/>
          </a:avLst>
        </a:prstGeom>
        <a:solidFill>
          <a:schemeClr val="accent2">
            <a:tint val="40000"/>
            <a:alpha val="90000"/>
            <a:hueOff val="-314695"/>
            <a:satOff val="-9638"/>
            <a:lumOff val="-5112"/>
            <a:alphaOff val="0"/>
          </a:schemeClr>
        </a:solidFill>
        <a:ln w="12700" cap="flat" cmpd="sng" algn="ctr">
          <a:solidFill>
            <a:schemeClr val="accent2">
              <a:tint val="40000"/>
              <a:alpha val="90000"/>
              <a:hueOff val="-314695"/>
              <a:satOff val="-9638"/>
              <a:lumOff val="-511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endParaRPr lang="en-US" sz="1100" kern="1200"/>
        </a:p>
        <a:p>
          <a:pPr marL="0" lvl="0" indent="0" algn="ctr" defTabSz="488950">
            <a:lnSpc>
              <a:spcPct val="90000"/>
            </a:lnSpc>
            <a:spcBef>
              <a:spcPct val="0"/>
            </a:spcBef>
            <a:spcAft>
              <a:spcPct val="35000"/>
            </a:spcAft>
            <a:buNone/>
          </a:pPr>
          <a:endParaRPr lang="en-GB" sz="1100" kern="1200"/>
        </a:p>
      </dsp:txBody>
      <dsp:txXfrm>
        <a:off x="10360545" y="3173414"/>
        <a:ext cx="273922" cy="37477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5/19/2025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337465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5/19/2025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22605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5/19/2025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12985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5/19/2025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70005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5/19/2025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7099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5/19/2025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890809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5/19/2025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771973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5/19/2025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44491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5/19/2025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080643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5/19/2025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11164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5/19/2025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7993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5/19/2025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0874324"/>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1" r:id="rId6"/>
    <p:sldLayoutId id="2147483697" r:id="rId7"/>
    <p:sldLayoutId id="2147483698" r:id="rId8"/>
    <p:sldLayoutId id="2147483699" r:id="rId9"/>
    <p:sldLayoutId id="2147483700" r:id="rId10"/>
    <p:sldLayoutId id="2147483702"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4.sv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8.svg"/><Relationship Id="rId7" Type="http://schemas.openxmlformats.org/officeDocument/2006/relationships/diagramColors" Target="../diagrams/colors1.xml"/><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 Id="rId4" Type="http://schemas.openxmlformats.org/officeDocument/2006/relationships/hyperlink" Target="https://youtu.be/hKQGOvTbEfA"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diagramLayout" Target="../diagrams/layout5.xml"/><Relationship Id="rId7" Type="http://schemas.openxmlformats.org/officeDocument/2006/relationships/image" Target="../media/image17.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png"/></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2.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diagramLayout" Target="../diagrams/layout8.xml"/><Relationship Id="rId7" Type="http://schemas.openxmlformats.org/officeDocument/2006/relationships/image" Target="../media/image17.png"/><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2.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teaching.cornell.edu/teaching-resources/active-collaborative-learning/active-learning" TargetMode="External"/><Relationship Id="rId2" Type="http://schemas.openxmlformats.org/officeDocument/2006/relationships/hyperlink" Target="https://www.researchgate.net/profile/Jonathan-Barnes-3/publication/274313611_An_Introduction_to_Cross-Curricular_Learning/links/551b2ab60cf251c35b5080db/An-Introduction-to-Cross-Curricular-Learning.pdf" TargetMode="External"/><Relationship Id="rId1" Type="http://schemas.openxmlformats.org/officeDocument/2006/relationships/slideLayout" Target="../slideLayouts/slideLayout2.xml"/><Relationship Id="rId5" Type="http://schemas.openxmlformats.org/officeDocument/2006/relationships/hyperlink" Target="https://orca.cardiff.ac.uk/id/eprint/176296/" TargetMode="External"/><Relationship Id="rId4" Type="http://schemas.openxmlformats.org/officeDocument/2006/relationships/hyperlink" Target="https://www.ewc.wales/site/index.php/en/fitness-to-practise/good-practice-guides/good-practice-guide-reflective-practice"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ctl.stanford.edu/differentiated-instruction?utm_" TargetMode="External"/><Relationship Id="rId2" Type="http://schemas.openxmlformats.org/officeDocument/2006/relationships/hyperlink" Target="https://books.google.co.uk/books?hl=en&amp;lr=&amp;id=DeulEAAAQBAJ&amp;oi=fnd&amp;pg=PP1&amp;dq=reflective+practice+in+primary+education&amp;ots=OrA2c_bl3B&amp;sig=2wlzTc1i3kaBdQSBFrfDV-X9MVU&amp;redir_esc=y#v=onepage&amp;q=reflective%20practice%20in%20primary%20education&amp;f=false"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hwb.gov.wales/api/storage/19bc948b-8a3f-41e0-944a-7bf2cadf7d18/professional-standards-for-teaching-and-leadership-interactive-pdf-for-pc.pdf" TargetMode="External"/><Relationship Id="rId2" Type="http://schemas.openxmlformats.org/officeDocument/2006/relationships/hyperlink" Target="https://hwb.gov.wales/professional-learning/planning-and-designing-professional-learning/national-approach-to-professional-learning/national-context" TargetMode="External"/><Relationship Id="rId1" Type="http://schemas.openxmlformats.org/officeDocument/2006/relationships/slideLayout" Target="../slideLayouts/slideLayout2.xml"/><Relationship Id="rId6" Type="http://schemas.openxmlformats.org/officeDocument/2006/relationships/hyperlink" Target="https://spark.bethel.edu/cgi/viewcontent.cgi?article=2114&amp;context=etd" TargetMode="External"/><Relationship Id="rId5" Type="http://schemas.openxmlformats.org/officeDocument/2006/relationships/hyperlink" Target="https://www.gov.wales/evaluation-professional-standards-teaching-leadership-and-assisting-teaching-final-report" TargetMode="External"/><Relationship Id="rId4" Type="http://schemas.openxmlformats.org/officeDocument/2006/relationships/hyperlink" Target="https://hwb.gov.wales/curriculum-for-wales/designing-your-curriculum/developing-a-vision-for-curriculum-design/#cross-curricular-skil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604552" y="871758"/>
            <a:ext cx="5825448" cy="3871143"/>
          </a:xfrm>
        </p:spPr>
        <p:txBody>
          <a:bodyPr vert="horz" lIns="91440" tIns="45720" rIns="91440" bIns="45720" rtlCol="0">
            <a:normAutofit/>
          </a:bodyPr>
          <a:lstStyle/>
          <a:p>
            <a:pPr>
              <a:lnSpc>
                <a:spcPct val="90000"/>
              </a:lnSpc>
            </a:pPr>
            <a:r>
              <a:rPr lang="en-US" sz="2200" b="1">
                <a:latin typeface="Arial"/>
                <a:cs typeface="Arial"/>
              </a:rPr>
              <a:t>Consider managing the learning environment, </a:t>
            </a:r>
            <a:r>
              <a:rPr lang="en-GB" sz="2200" b="1">
                <a:latin typeface="Arial"/>
                <a:cs typeface="Arial"/>
              </a:rPr>
              <a:t>differentiation and exploiting subject disciplines in areas of learning. </a:t>
            </a:r>
            <a:r>
              <a:rPr lang="en-US" sz="2200" b="1">
                <a:latin typeface="Arial"/>
                <a:cs typeface="Arial"/>
              </a:rPr>
              <a:t>Discuss these central strands in relation to practices in education, showing secure understanding, identifying personal strengths and areas for development for each.</a:t>
            </a:r>
            <a:endParaRPr lang="en-US" sz="2200"/>
          </a:p>
          <a:p>
            <a:pPr>
              <a:lnSpc>
                <a:spcPct val="90000"/>
              </a:lnSpc>
            </a:pPr>
            <a:endParaRPr lang="en-GB" sz="2200"/>
          </a:p>
        </p:txBody>
      </p:sp>
      <p:sp>
        <p:nvSpPr>
          <p:cNvPr id="3" name="Subtitle 2"/>
          <p:cNvSpPr>
            <a:spLocks noGrp="1"/>
          </p:cNvSpPr>
          <p:nvPr>
            <p:ph type="subTitle" idx="1"/>
          </p:nvPr>
        </p:nvSpPr>
        <p:spPr>
          <a:xfrm>
            <a:off x="5619964" y="4785543"/>
            <a:ext cx="5322013" cy="1005657"/>
          </a:xfrm>
        </p:spPr>
        <p:txBody>
          <a:bodyPr>
            <a:normAutofit/>
          </a:bodyPr>
          <a:lstStyle/>
          <a:p>
            <a:r>
              <a:rPr lang="en-GB"/>
              <a:t>ECAD4017 – Emily Hopkins</a:t>
            </a:r>
          </a:p>
        </p:txBody>
      </p:sp>
      <p:pic>
        <p:nvPicPr>
          <p:cNvPr id="4" name="Picture 3">
            <a:extLst>
              <a:ext uri="{FF2B5EF4-FFF2-40B4-BE49-F238E27FC236}">
                <a16:creationId xmlns:a16="http://schemas.microsoft.com/office/drawing/2014/main" id="{FB0F6267-D43C-B3BC-335F-ABE16CA8A376}"/>
              </a:ext>
            </a:extLst>
          </p:cNvPr>
          <p:cNvPicPr>
            <a:picLocks noChangeAspect="1"/>
          </p:cNvPicPr>
          <p:nvPr/>
        </p:nvPicPr>
        <p:blipFill>
          <a:blip r:embed="rId2"/>
          <a:srcRect l="16919" r="11977" b="11"/>
          <a:stretch/>
        </p:blipFill>
        <p:spPr>
          <a:xfrm>
            <a:off x="1" y="10"/>
            <a:ext cx="4876799" cy="6857989"/>
          </a:xfrm>
          <a:prstGeom prst="rect">
            <a:avLst/>
          </a:prstGeom>
        </p:spPr>
      </p:pic>
      <p:cxnSp>
        <p:nvCxnSpPr>
          <p:cNvPr id="11"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723900"/>
            <a:ext cx="5706224"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6134100"/>
            <a:ext cx="566812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B3CA38D-7BB0-4D35-BE00-0F48766027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66F41E-23F0-2C5A-0C52-38534A46B8C7}"/>
              </a:ext>
            </a:extLst>
          </p:cNvPr>
          <p:cNvSpPr>
            <a:spLocks noGrp="1"/>
          </p:cNvSpPr>
          <p:nvPr>
            <p:ph type="title"/>
          </p:nvPr>
        </p:nvSpPr>
        <p:spPr>
          <a:xfrm>
            <a:off x="700635" y="913218"/>
            <a:ext cx="10691265" cy="1371030"/>
          </a:xfrm>
        </p:spPr>
        <p:txBody>
          <a:bodyPr>
            <a:normAutofit/>
          </a:bodyPr>
          <a:lstStyle/>
          <a:p>
            <a:r>
              <a:rPr lang="en-GB"/>
              <a:t>Central Strands</a:t>
            </a:r>
          </a:p>
        </p:txBody>
      </p:sp>
      <p:cxnSp>
        <p:nvCxnSpPr>
          <p:cNvPr id="18" name="Straight Connector 17">
            <a:extLst>
              <a:ext uri="{FF2B5EF4-FFF2-40B4-BE49-F238E27FC236}">
                <a16:creationId xmlns:a16="http://schemas.microsoft.com/office/drawing/2014/main" id="{4514FD1B-A0BF-4C73-A68E-4B1F7299F6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18B100A6-1EBC-40AB-BB7E-26807F3CF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Oval 3">
            <a:extLst>
              <a:ext uri="{FF2B5EF4-FFF2-40B4-BE49-F238E27FC236}">
                <a16:creationId xmlns:a16="http://schemas.microsoft.com/office/drawing/2014/main" id="{11CBC174-7434-4390-32B7-58116D9CDB25}"/>
              </a:ext>
            </a:extLst>
          </p:cNvPr>
          <p:cNvSpPr/>
          <p:nvPr/>
        </p:nvSpPr>
        <p:spPr>
          <a:xfrm>
            <a:off x="2811879" y="1987518"/>
            <a:ext cx="2730673" cy="1843413"/>
          </a:xfrm>
          <a:prstGeom prst="ellipse">
            <a:avLst/>
          </a:prstGeom>
          <a:solidFill>
            <a:srgbClr val="ED7D31"/>
          </a:solidFill>
          <a:ln w="12700" cap="flat" cmpd="sng" algn="ctr">
            <a:solidFill>
              <a:schemeClr val="accent2">
                <a:lumMod val="75000"/>
              </a:schemeClr>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Managing the learning environment</a:t>
            </a:r>
          </a:p>
        </p:txBody>
      </p:sp>
      <p:sp>
        <p:nvSpPr>
          <p:cNvPr id="3" name="Oval 2">
            <a:extLst>
              <a:ext uri="{FF2B5EF4-FFF2-40B4-BE49-F238E27FC236}">
                <a16:creationId xmlns:a16="http://schemas.microsoft.com/office/drawing/2014/main" id="{9640531F-A600-8549-439A-1067968FACAA}"/>
              </a:ext>
            </a:extLst>
          </p:cNvPr>
          <p:cNvSpPr/>
          <p:nvPr/>
        </p:nvSpPr>
        <p:spPr>
          <a:xfrm>
            <a:off x="6553494" y="1987517"/>
            <a:ext cx="2730673" cy="1843413"/>
          </a:xfrm>
          <a:prstGeom prst="ellipse">
            <a:avLst/>
          </a:prstGeom>
          <a:solidFill>
            <a:srgbClr val="00B050"/>
          </a:solidFill>
          <a:ln w="12700" cap="flat" cmpd="sng" algn="ctr">
            <a:solidFill>
              <a:schemeClr val="accent2">
                <a:lumMod val="75000"/>
              </a:schemeClr>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Differentiation</a:t>
            </a:r>
          </a:p>
        </p:txBody>
      </p:sp>
      <p:sp>
        <p:nvSpPr>
          <p:cNvPr id="5" name="Oval 4">
            <a:extLst>
              <a:ext uri="{FF2B5EF4-FFF2-40B4-BE49-F238E27FC236}">
                <a16:creationId xmlns:a16="http://schemas.microsoft.com/office/drawing/2014/main" id="{3E657393-3F22-4663-8800-32CDFFCDB347}"/>
              </a:ext>
            </a:extLst>
          </p:cNvPr>
          <p:cNvSpPr/>
          <p:nvPr/>
        </p:nvSpPr>
        <p:spPr>
          <a:xfrm>
            <a:off x="4677802" y="3833902"/>
            <a:ext cx="2730673" cy="1843413"/>
          </a:xfrm>
          <a:prstGeom prst="ellipse">
            <a:avLst/>
          </a:prstGeom>
          <a:solidFill>
            <a:schemeClr val="accent2">
              <a:lumMod val="75000"/>
            </a:schemeClr>
          </a:solidFill>
          <a:ln w="12700" cap="flat" cmpd="sng" algn="ctr">
            <a:solidFill>
              <a:schemeClr val="accent2">
                <a:lumMod val="75000"/>
              </a:schemeClr>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Exploiting subject disciplines in areas of learning</a:t>
            </a:r>
          </a:p>
        </p:txBody>
      </p:sp>
    </p:spTree>
    <p:extLst>
      <p:ext uri="{BB962C8B-B14F-4D97-AF65-F5344CB8AC3E}">
        <p14:creationId xmlns:p14="http://schemas.microsoft.com/office/powerpoint/2010/main" val="2962445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BEAE31-1E89-A2A2-34F3-1E1391904290}"/>
              </a:ext>
            </a:extLst>
          </p:cNvPr>
          <p:cNvSpPr>
            <a:spLocks noGrp="1"/>
          </p:cNvSpPr>
          <p:nvPr>
            <p:ph type="title"/>
          </p:nvPr>
        </p:nvSpPr>
        <p:spPr>
          <a:xfrm>
            <a:off x="704088" y="914400"/>
            <a:ext cx="3799763" cy="1473200"/>
          </a:xfrm>
        </p:spPr>
        <p:txBody>
          <a:bodyPr>
            <a:normAutofit/>
          </a:bodyPr>
          <a:lstStyle/>
          <a:p>
            <a:r>
              <a:rPr lang="en-GB" sz="3600"/>
              <a:t>Central Strands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D2D46B2-8E71-602E-ADF9-D8BF17B11347}"/>
              </a:ext>
            </a:extLst>
          </p:cNvPr>
          <p:cNvSpPr>
            <a:spLocks noGrp="1"/>
          </p:cNvSpPr>
          <p:nvPr>
            <p:ph idx="1"/>
          </p:nvPr>
        </p:nvSpPr>
        <p:spPr>
          <a:xfrm>
            <a:off x="704088" y="2387600"/>
            <a:ext cx="3799763" cy="3767328"/>
          </a:xfrm>
          <a:solidFill>
            <a:schemeClr val="accent3">
              <a:lumMod val="40000"/>
              <a:lumOff val="60000"/>
            </a:schemeClr>
          </a:solidFill>
        </p:spPr>
        <p:txBody>
          <a:bodyPr vert="horz" lIns="91440" tIns="45720" rIns="91440" bIns="45720" rtlCol="0" anchor="t">
            <a:normAutofit fontScale="92500" lnSpcReduction="10000"/>
          </a:bodyPr>
          <a:lstStyle/>
          <a:p>
            <a:r>
              <a:rPr lang="en-GB" b="1" dirty="0">
                <a:latin typeface="Univers Condensed"/>
              </a:rPr>
              <a:t>Professional standards for teaching and leadership </a:t>
            </a:r>
            <a:endParaRPr lang="en-GB" b="1" dirty="0">
              <a:latin typeface="Univers Condensed"/>
              <a:cs typeface="Arial"/>
            </a:endParaRPr>
          </a:p>
          <a:p>
            <a:pPr lvl="1">
              <a:buFont typeface="Courier New" panose="020B0604020202020204" pitchFamily="34" charset="0"/>
              <a:buChar char="o"/>
            </a:pPr>
            <a:r>
              <a:rPr lang="en-GB" b="1" dirty="0">
                <a:latin typeface="Univers Condensed"/>
                <a:cs typeface="Arial"/>
              </a:rPr>
              <a:t>Set clear expectations</a:t>
            </a:r>
          </a:p>
          <a:p>
            <a:pPr lvl="1">
              <a:buFont typeface="Courier New" panose="020B0604020202020204" pitchFamily="34" charset="0"/>
              <a:buChar char="o"/>
            </a:pPr>
            <a:r>
              <a:rPr lang="en-GB" b="1" dirty="0">
                <a:latin typeface="Univers Condensed"/>
                <a:cs typeface="Arial"/>
              </a:rPr>
              <a:t>Support consistency in teaching quality</a:t>
            </a:r>
          </a:p>
          <a:p>
            <a:pPr lvl="1">
              <a:buFont typeface="Courier New" panose="020B0604020202020204" pitchFamily="34" charset="0"/>
              <a:buChar char="o"/>
            </a:pPr>
            <a:r>
              <a:rPr lang="en-GB" b="1" dirty="0">
                <a:latin typeface="Univers Condensed"/>
                <a:cs typeface="Arial"/>
              </a:rPr>
              <a:t>Guides reflective practice</a:t>
            </a:r>
          </a:p>
          <a:p>
            <a:pPr lvl="1">
              <a:buFont typeface="Courier New" panose="020B0604020202020204" pitchFamily="34" charset="0"/>
              <a:buChar char="o"/>
            </a:pPr>
            <a:r>
              <a:rPr lang="en-GB" b="1" dirty="0">
                <a:latin typeface="Univers Condensed"/>
                <a:cs typeface="Arial"/>
              </a:rPr>
              <a:t>Monitors progress</a:t>
            </a:r>
          </a:p>
          <a:p>
            <a:pPr lvl="1">
              <a:buFont typeface="Courier New" panose="020B0604020202020204" pitchFamily="34" charset="0"/>
              <a:buChar char="o"/>
            </a:pPr>
            <a:r>
              <a:rPr lang="en-GB" b="1" dirty="0">
                <a:latin typeface="Univers Condensed"/>
                <a:cs typeface="Arial"/>
              </a:rPr>
              <a:t>Enhances professional capabilities.</a:t>
            </a:r>
          </a:p>
          <a:p>
            <a:pPr lvl="1">
              <a:buFont typeface="Courier New" panose="020B0604020202020204" pitchFamily="34" charset="0"/>
              <a:buChar char="o"/>
            </a:pPr>
            <a:r>
              <a:rPr lang="en-GB" b="1" dirty="0">
                <a:latin typeface="Univers Condensed"/>
                <a:cs typeface="Arial"/>
              </a:rPr>
              <a:t>Maintains high quality teaching</a:t>
            </a:r>
          </a:p>
          <a:p>
            <a:pPr marL="457200" lvl="1" indent="0">
              <a:buNone/>
            </a:pPr>
            <a:endParaRPr lang="en-GB" b="1">
              <a:latin typeface="Univers Condensed"/>
              <a:cs typeface="Arial"/>
            </a:endParaRPr>
          </a:p>
          <a:p>
            <a:pPr lvl="1">
              <a:buNone/>
            </a:pPr>
            <a:r>
              <a:rPr lang="en-GB" sz="1100" b="1" dirty="0">
                <a:latin typeface="Univers Condensed"/>
                <a:cs typeface="Arial"/>
              </a:rPr>
              <a:t>(Welsh Government, 2019b)</a:t>
            </a:r>
            <a:endParaRPr lang="en-GB" sz="1100" dirty="0">
              <a:latin typeface="Univers Condensed"/>
              <a:cs typeface="Arial"/>
            </a:endParaRPr>
          </a:p>
          <a:p>
            <a:pPr marL="457200" lvl="1" indent="0">
              <a:buNone/>
            </a:pPr>
            <a:endParaRPr lang="en-GB" sz="1100" b="1">
              <a:latin typeface="Univers Condensed"/>
              <a:cs typeface="Arial"/>
            </a:endParaRPr>
          </a:p>
        </p:txBody>
      </p:sp>
      <p:pic>
        <p:nvPicPr>
          <p:cNvPr id="4" name="Picture 3" descr="A diagram of a pie chart&#10;&#10;AI-generated content may be incorrect.">
            <a:extLst>
              <a:ext uri="{FF2B5EF4-FFF2-40B4-BE49-F238E27FC236}">
                <a16:creationId xmlns:a16="http://schemas.microsoft.com/office/drawing/2014/main" id="{C52B5EC4-B6D5-E8CF-F8E2-0E55817AB20E}"/>
              </a:ext>
            </a:extLst>
          </p:cNvPr>
          <p:cNvPicPr>
            <a:picLocks noChangeAspect="1"/>
          </p:cNvPicPr>
          <p:nvPr/>
        </p:nvPicPr>
        <p:blipFill>
          <a:blip r:embed="rId2"/>
          <a:srcRect t="958" r="2" b="2"/>
          <a:stretch/>
        </p:blipFill>
        <p:spPr>
          <a:xfrm>
            <a:off x="4981575" y="735286"/>
            <a:ext cx="6495042" cy="5419642"/>
          </a:xfrm>
          <a:prstGeom prst="rect">
            <a:avLst/>
          </a:prstGeom>
        </p:spPr>
      </p:pic>
      <p:pic>
        <p:nvPicPr>
          <p:cNvPr id="7" name="Graphic 6" descr="Thumbs up sign outline">
            <a:extLst>
              <a:ext uri="{FF2B5EF4-FFF2-40B4-BE49-F238E27FC236}">
                <a16:creationId xmlns:a16="http://schemas.microsoft.com/office/drawing/2014/main" id="{7A853C54-92D9-0159-E6DA-A4DEF495337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280415" y="2192587"/>
            <a:ext cx="914400" cy="914400"/>
          </a:xfrm>
          <a:prstGeom prst="rect">
            <a:avLst/>
          </a:prstGeom>
        </p:spPr>
      </p:pic>
    </p:spTree>
    <p:extLst>
      <p:ext uri="{BB962C8B-B14F-4D97-AF65-F5344CB8AC3E}">
        <p14:creationId xmlns:p14="http://schemas.microsoft.com/office/powerpoint/2010/main" val="38988435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5E06335-27F8-1C4B-AFE3-B471E0C34712}"/>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549DB0-A8B9-5B40-19ED-B5E3CCB0F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4E5FF8-7157-98A1-6057-DA90206140F7}"/>
              </a:ext>
            </a:extLst>
          </p:cNvPr>
          <p:cNvSpPr>
            <a:spLocks noGrp="1"/>
          </p:cNvSpPr>
          <p:nvPr>
            <p:ph type="title"/>
          </p:nvPr>
        </p:nvSpPr>
        <p:spPr>
          <a:xfrm>
            <a:off x="704088" y="914400"/>
            <a:ext cx="3799763" cy="1473200"/>
          </a:xfrm>
        </p:spPr>
        <p:txBody>
          <a:bodyPr>
            <a:normAutofit/>
          </a:bodyPr>
          <a:lstStyle/>
          <a:p>
            <a:r>
              <a:rPr lang="en-GB" sz="3600"/>
              <a:t>Central Strands</a:t>
            </a:r>
          </a:p>
        </p:txBody>
      </p:sp>
      <p:cxnSp>
        <p:nvCxnSpPr>
          <p:cNvPr id="11" name="Straight Connector 10">
            <a:extLst>
              <a:ext uri="{FF2B5EF4-FFF2-40B4-BE49-F238E27FC236}">
                <a16:creationId xmlns:a16="http://schemas.microsoft.com/office/drawing/2014/main" id="{E4943C51-45ED-3EC4-13E4-FD8D693EA72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53ECC86-83B0-C133-8DC6-F40A406FDCAC}"/>
              </a:ext>
            </a:extLst>
          </p:cNvPr>
          <p:cNvSpPr>
            <a:spLocks noGrp="1"/>
          </p:cNvSpPr>
          <p:nvPr>
            <p:ph idx="1"/>
          </p:nvPr>
        </p:nvSpPr>
        <p:spPr>
          <a:xfrm>
            <a:off x="801780" y="2377831"/>
            <a:ext cx="3799763" cy="3767328"/>
          </a:xfrm>
          <a:solidFill>
            <a:schemeClr val="accent2">
              <a:lumMod val="60000"/>
              <a:lumOff val="40000"/>
            </a:schemeClr>
          </a:solidFill>
        </p:spPr>
        <p:txBody>
          <a:bodyPr vert="horz" lIns="91440" tIns="45720" rIns="91440" bIns="45720" rtlCol="0" anchor="t">
            <a:normAutofit fontScale="92500" lnSpcReduction="20000"/>
          </a:bodyPr>
          <a:lstStyle/>
          <a:p>
            <a:r>
              <a:rPr lang="en-GB" sz="1700" b="1">
                <a:latin typeface="Univers Condensed"/>
              </a:rPr>
              <a:t>Professional standards for teaching and leadership </a:t>
            </a:r>
            <a:endParaRPr lang="en-GB" sz="1700" b="1">
              <a:latin typeface="Univers Condensed"/>
              <a:cs typeface="Arial"/>
            </a:endParaRPr>
          </a:p>
          <a:p>
            <a:pPr lvl="1">
              <a:buFont typeface="Courier New" panose="020B0604020202020204" pitchFamily="34" charset="0"/>
              <a:buChar char="o"/>
            </a:pPr>
            <a:r>
              <a:rPr lang="en-GB" sz="1700" b="1">
                <a:latin typeface="Univers Condensed"/>
                <a:cs typeface="Arial"/>
              </a:rPr>
              <a:t>Set clear expectations</a:t>
            </a:r>
          </a:p>
          <a:p>
            <a:pPr lvl="1">
              <a:buFont typeface="Courier New" panose="020B0604020202020204" pitchFamily="34" charset="0"/>
              <a:buChar char="o"/>
            </a:pPr>
            <a:r>
              <a:rPr lang="en-GB" sz="1700" b="1">
                <a:latin typeface="Univers Condensed"/>
                <a:cs typeface="Arial"/>
              </a:rPr>
              <a:t>Support consistency in teaching quality</a:t>
            </a:r>
          </a:p>
          <a:p>
            <a:pPr lvl="1">
              <a:buFont typeface="Courier New" panose="020B0604020202020204" pitchFamily="34" charset="0"/>
              <a:buChar char="o"/>
            </a:pPr>
            <a:r>
              <a:rPr lang="en-GB" sz="1700" b="1">
                <a:latin typeface="Univers Condensed"/>
                <a:cs typeface="Arial"/>
              </a:rPr>
              <a:t>Guides reflective practice</a:t>
            </a:r>
          </a:p>
          <a:p>
            <a:pPr lvl="1">
              <a:buFont typeface="Courier New" panose="020B0604020202020204" pitchFamily="34" charset="0"/>
              <a:buChar char="o"/>
            </a:pPr>
            <a:r>
              <a:rPr lang="en-GB" sz="1700" b="1">
                <a:latin typeface="Univers Condensed"/>
                <a:cs typeface="Arial"/>
              </a:rPr>
              <a:t>Monitors progress</a:t>
            </a:r>
          </a:p>
          <a:p>
            <a:pPr lvl="1">
              <a:buFont typeface="Courier New" panose="020B0604020202020204" pitchFamily="34" charset="0"/>
              <a:buChar char="o"/>
            </a:pPr>
            <a:r>
              <a:rPr lang="en-GB" sz="1700" b="1">
                <a:latin typeface="Univers Condensed"/>
                <a:cs typeface="Arial"/>
              </a:rPr>
              <a:t>Enhances professional capabilities.</a:t>
            </a:r>
          </a:p>
          <a:p>
            <a:pPr lvl="1">
              <a:buFont typeface="Courier New" panose="020B0604020202020204" pitchFamily="34" charset="0"/>
              <a:buChar char="o"/>
            </a:pPr>
            <a:r>
              <a:rPr lang="en-GB" sz="1700" b="1">
                <a:latin typeface="Univers Condensed"/>
                <a:cs typeface="Arial"/>
              </a:rPr>
              <a:t>Maintains high quality teaching and practice.</a:t>
            </a:r>
          </a:p>
          <a:p>
            <a:pPr lvl="1">
              <a:buFont typeface="Courier New" panose="020B0604020202020204" pitchFamily="34" charset="0"/>
              <a:buChar char="o"/>
            </a:pPr>
            <a:endParaRPr lang="en-GB" b="1">
              <a:latin typeface="Univers Condensed"/>
              <a:cs typeface="Arial"/>
            </a:endParaRPr>
          </a:p>
          <a:p>
            <a:pPr marL="457200" lvl="1" indent="0">
              <a:buNone/>
            </a:pPr>
            <a:r>
              <a:rPr lang="en-GB" sz="1200" b="1">
                <a:latin typeface="Univers Condensed"/>
                <a:cs typeface="Arial"/>
              </a:rPr>
              <a:t>(Welsh Government, 2019b)</a:t>
            </a:r>
          </a:p>
          <a:p>
            <a:pPr marL="457200" lvl="1" indent="0">
              <a:buNone/>
            </a:pPr>
            <a:r>
              <a:rPr lang="en-GB" sz="1100" b="1">
                <a:latin typeface="Univers Condensed"/>
                <a:cs typeface="Arial"/>
              </a:rPr>
              <a:t>(Ellis, 2025)</a:t>
            </a:r>
            <a:endParaRPr lang="en-GB" sz="1100" b="1">
              <a:latin typeface="Univers Condensed"/>
            </a:endParaRPr>
          </a:p>
        </p:txBody>
      </p:sp>
      <p:sp>
        <p:nvSpPr>
          <p:cNvPr id="6" name="TextBox 5">
            <a:extLst>
              <a:ext uri="{FF2B5EF4-FFF2-40B4-BE49-F238E27FC236}">
                <a16:creationId xmlns:a16="http://schemas.microsoft.com/office/drawing/2014/main" id="{5E61B2E2-4D6E-A2F7-170C-F19FD7F11AA0}"/>
              </a:ext>
            </a:extLst>
          </p:cNvPr>
          <p:cNvSpPr txBox="1"/>
          <p:nvPr/>
        </p:nvSpPr>
        <p:spPr>
          <a:xfrm>
            <a:off x="6363198" y="2286521"/>
            <a:ext cx="4369979" cy="3960571"/>
          </a:xfrm>
          <a:prstGeom prst="rect">
            <a:avLst/>
          </a:prstGeom>
          <a:solidFill>
            <a:schemeClr val="accent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buFont typeface="Courier New"/>
              <a:buChar char="o"/>
            </a:pPr>
            <a:r>
              <a:rPr lang="en-GB" sz="1700" b="1">
                <a:latin typeface="Univers Condensed"/>
              </a:rPr>
              <a:t>More awareness is needed</a:t>
            </a:r>
            <a:endParaRPr lang="en-US"/>
          </a:p>
          <a:p>
            <a:pPr marL="285750" indent="-285750">
              <a:lnSpc>
                <a:spcPct val="150000"/>
              </a:lnSpc>
              <a:buFont typeface="Courier New"/>
              <a:buChar char="o"/>
            </a:pPr>
            <a:r>
              <a:rPr lang="en-GB" sz="1700" b="1">
                <a:latin typeface="Univers Condensed"/>
              </a:rPr>
              <a:t>Can lead to prioritising meeting formal requirements over adapting teaching and pedagogy to support pupils effectively.</a:t>
            </a:r>
          </a:p>
          <a:p>
            <a:pPr marL="285750" indent="-285750">
              <a:lnSpc>
                <a:spcPct val="150000"/>
              </a:lnSpc>
              <a:buFont typeface="Courier New"/>
              <a:buChar char="o"/>
            </a:pPr>
            <a:r>
              <a:rPr lang="en-GB" sz="1700" b="1">
                <a:latin typeface="Univers Condensed"/>
              </a:rPr>
              <a:t>Partial implementation  - reducing effectiveness on improving teaching quality</a:t>
            </a:r>
          </a:p>
          <a:p>
            <a:pPr marL="285750" indent="-285750">
              <a:lnSpc>
                <a:spcPct val="150000"/>
              </a:lnSpc>
              <a:buFont typeface="Courier New"/>
              <a:buChar char="o"/>
            </a:pPr>
            <a:endParaRPr lang="en-GB" sz="1700" b="1">
              <a:latin typeface="Univers Condensed"/>
            </a:endParaRPr>
          </a:p>
          <a:p>
            <a:pPr marL="285750" indent="-285750">
              <a:lnSpc>
                <a:spcPct val="150000"/>
              </a:lnSpc>
              <a:buFont typeface="Courier New"/>
              <a:buChar char="o"/>
            </a:pPr>
            <a:endParaRPr lang="en-GB" sz="1700" b="1">
              <a:latin typeface="Univers Condensed"/>
            </a:endParaRPr>
          </a:p>
          <a:p>
            <a:pPr>
              <a:lnSpc>
                <a:spcPct val="150000"/>
              </a:lnSpc>
            </a:pPr>
            <a:r>
              <a:rPr lang="en-GB" sz="1100" b="1">
                <a:latin typeface="Univers Condensed"/>
                <a:cs typeface="Arial"/>
              </a:rPr>
              <a:t>(Welsh Government, 2023)</a:t>
            </a:r>
          </a:p>
          <a:p>
            <a:pPr>
              <a:lnSpc>
                <a:spcPct val="150000"/>
              </a:lnSpc>
            </a:pPr>
            <a:r>
              <a:rPr lang="en-GB" sz="1100" b="1">
                <a:latin typeface="Univers Condensed"/>
                <a:cs typeface="Arial"/>
              </a:rPr>
              <a:t>(Ellis, 2025)</a:t>
            </a:r>
          </a:p>
          <a:p>
            <a:pPr>
              <a:lnSpc>
                <a:spcPct val="150000"/>
              </a:lnSpc>
            </a:pPr>
            <a:r>
              <a:rPr lang="en-GB" sz="1100" b="1">
                <a:latin typeface="Univers Condensed"/>
                <a:cs typeface="Arial"/>
              </a:rPr>
              <a:t>(Evans, 2021)</a:t>
            </a:r>
            <a:endParaRPr lang="en-GB" sz="1100" b="1">
              <a:latin typeface="Univers Condensed"/>
            </a:endParaRPr>
          </a:p>
        </p:txBody>
      </p:sp>
      <p:pic>
        <p:nvPicPr>
          <p:cNvPr id="7" name="Graphic 7" descr="Thumbs Down outline">
            <a:extLst>
              <a:ext uri="{FF2B5EF4-FFF2-40B4-BE49-F238E27FC236}">
                <a16:creationId xmlns:a16="http://schemas.microsoft.com/office/drawing/2014/main" id="{85DF59E1-4CB4-9B1C-DBFF-DB072840A49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722765" y="2288037"/>
            <a:ext cx="914400" cy="914400"/>
          </a:xfrm>
          <a:prstGeom prst="rect">
            <a:avLst/>
          </a:prstGeom>
        </p:spPr>
      </p:pic>
      <p:pic>
        <p:nvPicPr>
          <p:cNvPr id="10" name="Graphic 9" descr="Thumbs up sign outline">
            <a:extLst>
              <a:ext uri="{FF2B5EF4-FFF2-40B4-BE49-F238E27FC236}">
                <a16:creationId xmlns:a16="http://schemas.microsoft.com/office/drawing/2014/main" id="{2CDF7466-F4E7-58AB-2081-78ADD3C85BD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599514" y="2281932"/>
            <a:ext cx="914400" cy="914400"/>
          </a:xfrm>
          <a:prstGeom prst="rect">
            <a:avLst/>
          </a:prstGeom>
        </p:spPr>
      </p:pic>
    </p:spTree>
    <p:extLst>
      <p:ext uri="{BB962C8B-B14F-4D97-AF65-F5344CB8AC3E}">
        <p14:creationId xmlns:p14="http://schemas.microsoft.com/office/powerpoint/2010/main" val="18729856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writing on a book&#10;&#10;AI-generated content may be incorrect.">
            <a:extLst>
              <a:ext uri="{FF2B5EF4-FFF2-40B4-BE49-F238E27FC236}">
                <a16:creationId xmlns:a16="http://schemas.microsoft.com/office/drawing/2014/main" id="{0D93BD6A-00A0-241C-F7A7-BB1EBDFA78A0}"/>
              </a:ext>
            </a:extLst>
          </p:cNvPr>
          <p:cNvPicPr>
            <a:picLocks noChangeAspect="1"/>
          </p:cNvPicPr>
          <p:nvPr/>
        </p:nvPicPr>
        <p:blipFill>
          <a:blip r:embed="rId2"/>
          <a:srcRect l="3556" r="1" b="1"/>
          <a:stretch>
            <a:fillRect/>
          </a:stretch>
        </p:blipFill>
        <p:spPr>
          <a:xfrm>
            <a:off x="20" y="10"/>
            <a:ext cx="12191980" cy="6857990"/>
          </a:xfrm>
          <a:prstGeom prst="rect">
            <a:avLst/>
          </a:prstGeom>
        </p:spPr>
      </p:pic>
      <p:sp>
        <p:nvSpPr>
          <p:cNvPr id="28" name="Rectangle 27">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4539"/>
            <a:ext cx="12188952" cy="2368866"/>
          </a:xfrm>
          <a:prstGeom prst="rect">
            <a:avLst/>
          </a:prstGeom>
          <a:gradFill>
            <a:gsLst>
              <a:gs pos="42000">
                <a:srgbClr val="000000">
                  <a:alpha val="16000"/>
                </a:srgbClr>
              </a:gs>
              <a:gs pos="0">
                <a:srgbClr val="000000">
                  <a:alpha val="0"/>
                </a:srgbClr>
              </a:gs>
              <a:gs pos="100000">
                <a:srgbClr val="000000">
                  <a:alpha val="28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968585-FD05-F0AB-EA77-EC9FCBA4BCAF}"/>
              </a:ext>
            </a:extLst>
          </p:cNvPr>
          <p:cNvSpPr>
            <a:spLocks noGrp="1"/>
          </p:cNvSpPr>
          <p:nvPr>
            <p:ph type="title"/>
          </p:nvPr>
        </p:nvSpPr>
        <p:spPr>
          <a:xfrm>
            <a:off x="704088" y="871758"/>
            <a:ext cx="9906000" cy="3871143"/>
          </a:xfrm>
        </p:spPr>
        <p:txBody>
          <a:bodyPr vert="horz" lIns="91440" tIns="45720" rIns="91440" bIns="45720" rtlCol="0" anchor="t">
            <a:normAutofit/>
          </a:bodyPr>
          <a:lstStyle/>
          <a:p>
            <a:r>
              <a:rPr lang="en-US" sz="5400">
                <a:solidFill>
                  <a:srgbClr val="FFFFFF"/>
                </a:solidFill>
              </a:rPr>
              <a:t>Reflective Practice</a:t>
            </a:r>
          </a:p>
        </p:txBody>
      </p:sp>
      <p:cxnSp>
        <p:nvCxnSpPr>
          <p:cNvPr id="30" name="Straight Connector 29">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
        <p:nvSpPr>
          <p:cNvPr id="32" name="Rectangle 31">
            <a:extLst>
              <a:ext uri="{FF2B5EF4-FFF2-40B4-BE49-F238E27FC236}">
                <a16:creationId xmlns:a16="http://schemas.microsoft.com/office/drawing/2014/main" id="{612349FF-7742-42ED-ADF3-238B5DDD1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888006"/>
            <a:ext cx="12188952" cy="1969994"/>
          </a:xfrm>
          <a:prstGeom prst="rect">
            <a:avLst/>
          </a:prstGeom>
          <a:gradFill>
            <a:gsLst>
              <a:gs pos="42000">
                <a:srgbClr val="000000">
                  <a:alpha val="14000"/>
                </a:srgbClr>
              </a:gs>
              <a:gs pos="0">
                <a:srgbClr val="000000">
                  <a:alpha val="0"/>
                </a:srgbClr>
              </a:gs>
              <a:gs pos="100000">
                <a:srgbClr val="000000">
                  <a:alpha val="3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4" name="Straight Connector 33">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107611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B7545AF-544B-2125-6B43-97DFAD219EDF}"/>
            </a:ext>
          </a:extLst>
        </p:cNvPr>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6BA3B868-119C-18C9-77B7-7DF3A7B1A8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B158750A-52FC-8619-2DB1-716B7E1DA3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41DD1B41-EC9A-6F31-8BF5-C0E85A1B9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D936A6-F098-FEF0-8E82-27B592C98ED8}"/>
              </a:ext>
            </a:extLst>
          </p:cNvPr>
          <p:cNvSpPr>
            <a:spLocks noGrp="1"/>
          </p:cNvSpPr>
          <p:nvPr>
            <p:ph type="title"/>
          </p:nvPr>
        </p:nvSpPr>
        <p:spPr>
          <a:xfrm>
            <a:off x="685800" y="902761"/>
            <a:ext cx="3375790" cy="3914947"/>
          </a:xfrm>
        </p:spPr>
        <p:txBody>
          <a:bodyPr vert="horz" lIns="91440" tIns="45720" rIns="91440" bIns="45720" rtlCol="0" anchor="t">
            <a:normAutofit/>
          </a:bodyPr>
          <a:lstStyle/>
          <a:p>
            <a:r>
              <a:rPr lang="en-US"/>
              <a:t>Types of Reflective practice</a:t>
            </a:r>
          </a:p>
        </p:txBody>
      </p:sp>
      <p:cxnSp>
        <p:nvCxnSpPr>
          <p:cNvPr id="18" name="Straight Connector 17">
            <a:extLst>
              <a:ext uri="{FF2B5EF4-FFF2-40B4-BE49-F238E27FC236}">
                <a16:creationId xmlns:a16="http://schemas.microsoft.com/office/drawing/2014/main" id="{2E6EAF69-FED4-489C-16D4-286908DA02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5800" y="753214"/>
            <a:ext cx="1371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Picture 6" descr="74,400+ Assessment Cartoon Stock Photos, Pictures &amp; Royalty-Free Images -  iStock">
            <a:extLst>
              <a:ext uri="{FF2B5EF4-FFF2-40B4-BE49-F238E27FC236}">
                <a16:creationId xmlns:a16="http://schemas.microsoft.com/office/drawing/2014/main" id="{306D0D24-CD59-8256-D37E-F8EF807BD2E2}"/>
              </a:ext>
            </a:extLst>
          </p:cNvPr>
          <p:cNvPicPr>
            <a:picLocks noChangeAspect="1"/>
          </p:cNvPicPr>
          <p:nvPr/>
        </p:nvPicPr>
        <p:blipFill>
          <a:blip r:embed="rId2"/>
          <a:stretch>
            <a:fillRect/>
          </a:stretch>
        </p:blipFill>
        <p:spPr>
          <a:xfrm>
            <a:off x="8134696" y="3720105"/>
            <a:ext cx="3214161" cy="2490975"/>
          </a:xfrm>
          <a:prstGeom prst="rect">
            <a:avLst/>
          </a:prstGeom>
        </p:spPr>
      </p:pic>
      <p:pic>
        <p:nvPicPr>
          <p:cNvPr id="6" name="Picture 5" descr="Group of business men and women in suits and office style cloth. A man  makes a presentation on laptop and discussing something with his colleagues.  Cartoon characters isolated. | Premium Vector">
            <a:extLst>
              <a:ext uri="{FF2B5EF4-FFF2-40B4-BE49-F238E27FC236}">
                <a16:creationId xmlns:a16="http://schemas.microsoft.com/office/drawing/2014/main" id="{B1563509-A77C-65EA-80AC-3EB2A55F7DD6}"/>
              </a:ext>
            </a:extLst>
          </p:cNvPr>
          <p:cNvPicPr>
            <a:picLocks noChangeAspect="1"/>
          </p:cNvPicPr>
          <p:nvPr/>
        </p:nvPicPr>
        <p:blipFill>
          <a:blip r:embed="rId3"/>
          <a:stretch>
            <a:fillRect/>
          </a:stretch>
        </p:blipFill>
        <p:spPr>
          <a:xfrm>
            <a:off x="4678365" y="3720105"/>
            <a:ext cx="2490975" cy="2490975"/>
          </a:xfrm>
          <a:prstGeom prst="rect">
            <a:avLst/>
          </a:prstGeom>
        </p:spPr>
      </p:pic>
      <p:pic>
        <p:nvPicPr>
          <p:cNvPr id="5" name="Picture 4" descr="Is there value in visualizing goals?">
            <a:extLst>
              <a:ext uri="{FF2B5EF4-FFF2-40B4-BE49-F238E27FC236}">
                <a16:creationId xmlns:a16="http://schemas.microsoft.com/office/drawing/2014/main" id="{6DCB36D4-07BD-DE79-E473-6B1F00121BC7}"/>
              </a:ext>
            </a:extLst>
          </p:cNvPr>
          <p:cNvPicPr>
            <a:picLocks noChangeAspect="1"/>
          </p:cNvPicPr>
          <p:nvPr/>
        </p:nvPicPr>
        <p:blipFill>
          <a:blip r:embed="rId4"/>
          <a:stretch>
            <a:fillRect/>
          </a:stretch>
        </p:blipFill>
        <p:spPr>
          <a:xfrm>
            <a:off x="7888745" y="902584"/>
            <a:ext cx="3345290" cy="2425336"/>
          </a:xfrm>
          <a:prstGeom prst="rect">
            <a:avLst/>
          </a:prstGeom>
        </p:spPr>
      </p:pic>
      <p:pic>
        <p:nvPicPr>
          <p:cNvPr id="4" name="Picture 3" descr="Hand making note. The concept of reading a book, writing in a notebook,  teaching, studying, filling out a diary. Cartoon Vector Illustration  21898300 Vector Art at Vecteezy">
            <a:extLst>
              <a:ext uri="{FF2B5EF4-FFF2-40B4-BE49-F238E27FC236}">
                <a16:creationId xmlns:a16="http://schemas.microsoft.com/office/drawing/2014/main" id="{D07B4960-2F18-DACA-9B7E-94A4AD123927}"/>
              </a:ext>
            </a:extLst>
          </p:cNvPr>
          <p:cNvPicPr>
            <a:picLocks noChangeAspect="1"/>
          </p:cNvPicPr>
          <p:nvPr/>
        </p:nvPicPr>
        <p:blipFill>
          <a:blip r:embed="rId5"/>
          <a:stretch>
            <a:fillRect/>
          </a:stretch>
        </p:blipFill>
        <p:spPr>
          <a:xfrm>
            <a:off x="4511351" y="996529"/>
            <a:ext cx="2828380" cy="2425336"/>
          </a:xfrm>
          <a:prstGeom prst="rect">
            <a:avLst/>
          </a:prstGeom>
        </p:spPr>
      </p:pic>
      <p:sp>
        <p:nvSpPr>
          <p:cNvPr id="8" name="TextBox 7">
            <a:extLst>
              <a:ext uri="{FF2B5EF4-FFF2-40B4-BE49-F238E27FC236}">
                <a16:creationId xmlns:a16="http://schemas.microsoft.com/office/drawing/2014/main" id="{6BC9AB38-285C-12A1-AD5F-D4C2E45B84BA}"/>
              </a:ext>
            </a:extLst>
          </p:cNvPr>
          <p:cNvSpPr txBox="1"/>
          <p:nvPr/>
        </p:nvSpPr>
        <p:spPr>
          <a:xfrm>
            <a:off x="471032" y="3338922"/>
            <a:ext cx="3812505" cy="31113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buFont typeface="Arial"/>
              <a:buChar char="•"/>
            </a:pPr>
            <a:r>
              <a:rPr lang="en-GB" sz="2400">
                <a:latin typeface="Univers Condensed"/>
                <a:ea typeface="Calibri"/>
                <a:cs typeface="Calibri"/>
              </a:rPr>
              <a:t>Journaling</a:t>
            </a:r>
            <a:endParaRPr lang="en-US"/>
          </a:p>
          <a:p>
            <a:pPr marL="285750" indent="-285750">
              <a:lnSpc>
                <a:spcPct val="150000"/>
              </a:lnSpc>
              <a:buFont typeface="Arial"/>
              <a:buChar char="•"/>
            </a:pPr>
            <a:r>
              <a:rPr lang="en-GB" sz="2400">
                <a:latin typeface="Univers Condensed"/>
                <a:ea typeface="Calibri"/>
                <a:cs typeface="Calibri"/>
              </a:rPr>
              <a:t>Visualising </a:t>
            </a:r>
          </a:p>
          <a:p>
            <a:pPr marL="285750" indent="-285750">
              <a:lnSpc>
                <a:spcPct val="150000"/>
              </a:lnSpc>
              <a:buFont typeface="Arial"/>
              <a:buChar char="•"/>
            </a:pPr>
            <a:r>
              <a:rPr lang="en-GB" sz="2400">
                <a:latin typeface="Univers Condensed"/>
                <a:ea typeface="Calibri"/>
                <a:cs typeface="Calibri"/>
              </a:rPr>
              <a:t>Discussing with colleagues</a:t>
            </a:r>
          </a:p>
          <a:p>
            <a:pPr marL="285750" indent="-285750">
              <a:lnSpc>
                <a:spcPct val="150000"/>
              </a:lnSpc>
              <a:buFont typeface="Arial"/>
              <a:buChar char="•"/>
            </a:pPr>
            <a:r>
              <a:rPr lang="en-GB" sz="2400">
                <a:latin typeface="Univers Condensed"/>
                <a:ea typeface="Calibri"/>
                <a:cs typeface="Calibri"/>
              </a:rPr>
              <a:t>Lesson evaluations</a:t>
            </a:r>
          </a:p>
          <a:p>
            <a:pPr>
              <a:lnSpc>
                <a:spcPct val="150000"/>
              </a:lnSpc>
            </a:pPr>
            <a:endParaRPr lang="en-GB" sz="2400">
              <a:latin typeface="Univers Condensed"/>
              <a:ea typeface="Calibri"/>
              <a:cs typeface="Calibri"/>
            </a:endParaRPr>
          </a:p>
          <a:p>
            <a:pPr>
              <a:lnSpc>
                <a:spcPct val="150000"/>
              </a:lnSpc>
            </a:pPr>
            <a:r>
              <a:rPr lang="en-GB" sz="1200">
                <a:latin typeface="Univers Condensed"/>
                <a:ea typeface="Calibri"/>
                <a:cs typeface="Calibri"/>
              </a:rPr>
              <a:t>(Education Workforce Council, 2023).</a:t>
            </a:r>
            <a:endParaRPr lang="en-GB">
              <a:latin typeface="Univers Condensed"/>
            </a:endParaRPr>
          </a:p>
        </p:txBody>
      </p:sp>
      <p:sp>
        <p:nvSpPr>
          <p:cNvPr id="3" name="Oval 2">
            <a:extLst>
              <a:ext uri="{FF2B5EF4-FFF2-40B4-BE49-F238E27FC236}">
                <a16:creationId xmlns:a16="http://schemas.microsoft.com/office/drawing/2014/main" id="{F93472F3-A9E1-6933-6B1E-E74017D7FEFB}"/>
              </a:ext>
            </a:extLst>
          </p:cNvPr>
          <p:cNvSpPr/>
          <p:nvPr/>
        </p:nvSpPr>
        <p:spPr>
          <a:xfrm>
            <a:off x="4282698" y="608308"/>
            <a:ext cx="3290805" cy="3019584"/>
          </a:xfrm>
          <a:prstGeom prst="ellipse">
            <a:avLst/>
          </a:prstGeom>
          <a:noFill/>
          <a:ln w="57150" cap="flat" cmpd="sng" algn="ctr">
            <a:solidFill>
              <a:srgbClr val="FF0000"/>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07878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109E738-3B9E-4529-9D47-C9708D612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9B2F6E-45FD-06C3-463D-411A4D28D204}"/>
              </a:ext>
            </a:extLst>
          </p:cNvPr>
          <p:cNvSpPr>
            <a:spLocks noGrp="1"/>
          </p:cNvSpPr>
          <p:nvPr>
            <p:ph type="title"/>
          </p:nvPr>
        </p:nvSpPr>
        <p:spPr>
          <a:xfrm>
            <a:off x="704088" y="907104"/>
            <a:ext cx="4362450" cy="2043562"/>
          </a:xfrm>
        </p:spPr>
        <p:txBody>
          <a:bodyPr vert="horz" lIns="91440" tIns="45720" rIns="91440" bIns="45720" rtlCol="0" anchor="t">
            <a:normAutofit/>
          </a:bodyPr>
          <a:lstStyle/>
          <a:p>
            <a:r>
              <a:rPr lang="en-US"/>
              <a:t>Key Benefits of reflective practice</a:t>
            </a:r>
          </a:p>
        </p:txBody>
      </p:sp>
      <p:cxnSp>
        <p:nvCxnSpPr>
          <p:cNvPr id="15" name="Straight Connector 14">
            <a:extLst>
              <a:ext uri="{FF2B5EF4-FFF2-40B4-BE49-F238E27FC236}">
                <a16:creationId xmlns:a16="http://schemas.microsoft.com/office/drawing/2014/main" id="{C896A13E-5C9D-4C6C-B52D-A2C74DEFC8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8" name="Picture 7" descr="A paper is graded A Plus with red pen Stock Vector by ©kchungtw 51005645">
            <a:extLst>
              <a:ext uri="{FF2B5EF4-FFF2-40B4-BE49-F238E27FC236}">
                <a16:creationId xmlns:a16="http://schemas.microsoft.com/office/drawing/2014/main" id="{6A8E6B1B-4ECE-DEFF-FE6D-301C186BF806}"/>
              </a:ext>
            </a:extLst>
          </p:cNvPr>
          <p:cNvPicPr>
            <a:picLocks noChangeAspect="1"/>
          </p:cNvPicPr>
          <p:nvPr/>
        </p:nvPicPr>
        <p:blipFill>
          <a:blip r:embed="rId2"/>
          <a:stretch>
            <a:fillRect/>
          </a:stretch>
        </p:blipFill>
        <p:spPr>
          <a:xfrm>
            <a:off x="349890" y="2832147"/>
            <a:ext cx="2538361" cy="1924648"/>
          </a:xfrm>
          <a:prstGeom prst="rect">
            <a:avLst/>
          </a:prstGeom>
        </p:spPr>
      </p:pic>
      <p:pic>
        <p:nvPicPr>
          <p:cNvPr id="7" name="Picture 6" descr="MENTAL HEALTH OF STUDENTS IN COVID - 19 - Platinum Business Academy">
            <a:extLst>
              <a:ext uri="{FF2B5EF4-FFF2-40B4-BE49-F238E27FC236}">
                <a16:creationId xmlns:a16="http://schemas.microsoft.com/office/drawing/2014/main" id="{A6B7E9C3-5CA6-2963-089B-F5900380A247}"/>
              </a:ext>
            </a:extLst>
          </p:cNvPr>
          <p:cNvPicPr>
            <a:picLocks noChangeAspect="1"/>
          </p:cNvPicPr>
          <p:nvPr/>
        </p:nvPicPr>
        <p:blipFill>
          <a:blip r:embed="rId3"/>
          <a:stretch>
            <a:fillRect/>
          </a:stretch>
        </p:blipFill>
        <p:spPr>
          <a:xfrm>
            <a:off x="2885465" y="2832147"/>
            <a:ext cx="2513162" cy="1830703"/>
          </a:xfrm>
          <a:prstGeom prst="rect">
            <a:avLst/>
          </a:prstGeom>
        </p:spPr>
      </p:pic>
      <p:pic>
        <p:nvPicPr>
          <p:cNvPr id="6" name="Picture 5" descr="The Age of Wellbeing | IE Insights">
            <a:extLst>
              <a:ext uri="{FF2B5EF4-FFF2-40B4-BE49-F238E27FC236}">
                <a16:creationId xmlns:a16="http://schemas.microsoft.com/office/drawing/2014/main" id="{66FD3DEB-5E8F-742D-00C7-54DB2A129E87}"/>
              </a:ext>
            </a:extLst>
          </p:cNvPr>
          <p:cNvPicPr>
            <a:picLocks noChangeAspect="1"/>
          </p:cNvPicPr>
          <p:nvPr/>
        </p:nvPicPr>
        <p:blipFill>
          <a:blip r:embed="rId4"/>
          <a:stretch>
            <a:fillRect/>
          </a:stretch>
        </p:blipFill>
        <p:spPr>
          <a:xfrm>
            <a:off x="337245" y="4560428"/>
            <a:ext cx="2707581" cy="1754186"/>
          </a:xfrm>
          <a:prstGeom prst="rect">
            <a:avLst/>
          </a:prstGeom>
        </p:spPr>
      </p:pic>
      <p:pic>
        <p:nvPicPr>
          <p:cNvPr id="5" name="Picture 4" descr="A person standing in front of a chalkboard&#10;&#10;AI-generated content may be incorrect.">
            <a:extLst>
              <a:ext uri="{FF2B5EF4-FFF2-40B4-BE49-F238E27FC236}">
                <a16:creationId xmlns:a16="http://schemas.microsoft.com/office/drawing/2014/main" id="{5A4F7FFE-C4CA-7B80-AB2D-F42947496B6B}"/>
              </a:ext>
            </a:extLst>
          </p:cNvPr>
          <p:cNvPicPr>
            <a:picLocks noChangeAspect="1"/>
          </p:cNvPicPr>
          <p:nvPr/>
        </p:nvPicPr>
        <p:blipFill>
          <a:blip r:embed="rId5"/>
          <a:stretch>
            <a:fillRect/>
          </a:stretch>
        </p:blipFill>
        <p:spPr>
          <a:xfrm>
            <a:off x="2885464" y="4602182"/>
            <a:ext cx="2958102" cy="1707953"/>
          </a:xfrm>
          <a:prstGeom prst="rect">
            <a:avLst/>
          </a:prstGeom>
        </p:spPr>
      </p:pic>
      <p:sp>
        <p:nvSpPr>
          <p:cNvPr id="4" name="TextBox 3">
            <a:extLst>
              <a:ext uri="{FF2B5EF4-FFF2-40B4-BE49-F238E27FC236}">
                <a16:creationId xmlns:a16="http://schemas.microsoft.com/office/drawing/2014/main" id="{C3DAF537-C199-B0CB-F95B-10CFE27A1FBA}"/>
              </a:ext>
            </a:extLst>
          </p:cNvPr>
          <p:cNvSpPr txBox="1"/>
          <p:nvPr/>
        </p:nvSpPr>
        <p:spPr>
          <a:xfrm>
            <a:off x="7150805" y="1718541"/>
            <a:ext cx="5904753" cy="533129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lnSpcReduction="10000"/>
          </a:bodyPr>
          <a:lstStyle/>
          <a:p>
            <a:pPr marL="285750" indent="-228600">
              <a:lnSpc>
                <a:spcPct val="110000"/>
              </a:lnSpc>
              <a:spcAft>
                <a:spcPts val="600"/>
              </a:spcAft>
              <a:buFont typeface="Arial" panose="020B0604020202020204" pitchFamily="34" charset="0"/>
              <a:buChar char="•"/>
            </a:pPr>
            <a:r>
              <a:rPr lang="en-US" sz="3200">
                <a:latin typeface="Univers Condensed"/>
              </a:rPr>
              <a:t>Teacher identity</a:t>
            </a:r>
          </a:p>
          <a:p>
            <a:pPr marL="285750" indent="-228600">
              <a:lnSpc>
                <a:spcPct val="110000"/>
              </a:lnSpc>
              <a:spcAft>
                <a:spcPts val="600"/>
              </a:spcAft>
              <a:buFont typeface="Arial" panose="020B0604020202020204" pitchFamily="34" charset="0"/>
              <a:buChar char="•"/>
            </a:pPr>
            <a:r>
              <a:rPr lang="en-US" sz="3200">
                <a:latin typeface="Univers Condensed"/>
              </a:rPr>
              <a:t>Teaching quality</a:t>
            </a:r>
          </a:p>
          <a:p>
            <a:pPr marL="285750" indent="-228600">
              <a:lnSpc>
                <a:spcPct val="110000"/>
              </a:lnSpc>
              <a:spcAft>
                <a:spcPts val="600"/>
              </a:spcAft>
              <a:buFont typeface="Arial" panose="020B0604020202020204" pitchFamily="34" charset="0"/>
              <a:buChar char="•"/>
            </a:pPr>
            <a:r>
              <a:rPr lang="en-US" sz="3200">
                <a:latin typeface="Univers Condensed"/>
              </a:rPr>
              <a:t>Wellbeing</a:t>
            </a:r>
          </a:p>
          <a:p>
            <a:pPr marL="285750" indent="-228600">
              <a:lnSpc>
                <a:spcPct val="110000"/>
              </a:lnSpc>
              <a:spcAft>
                <a:spcPts val="600"/>
              </a:spcAft>
              <a:buFont typeface="Arial" panose="020B0604020202020204" pitchFamily="34" charset="0"/>
              <a:buChar char="•"/>
            </a:pPr>
            <a:r>
              <a:rPr lang="en-US" sz="3200">
                <a:latin typeface="Univers Condensed"/>
              </a:rPr>
              <a:t>Decision making</a:t>
            </a:r>
          </a:p>
          <a:p>
            <a:pPr marL="285750" indent="-228600">
              <a:lnSpc>
                <a:spcPct val="110000"/>
              </a:lnSpc>
              <a:spcAft>
                <a:spcPts val="600"/>
              </a:spcAft>
              <a:buFont typeface="Arial" panose="020B0604020202020204" pitchFamily="34" charset="0"/>
              <a:buChar char="•"/>
            </a:pPr>
            <a:r>
              <a:rPr lang="en-US" sz="3200">
                <a:latin typeface="Univers Condensed"/>
              </a:rPr>
              <a:t>Student outcomes</a:t>
            </a:r>
          </a:p>
          <a:p>
            <a:pPr marL="57150">
              <a:lnSpc>
                <a:spcPct val="110000"/>
              </a:lnSpc>
              <a:spcAft>
                <a:spcPts val="600"/>
              </a:spcAft>
            </a:pPr>
            <a:endParaRPr lang="en-US" sz="1050">
              <a:latin typeface="Univers Condensed"/>
            </a:endParaRPr>
          </a:p>
          <a:p>
            <a:pPr marL="57150">
              <a:lnSpc>
                <a:spcPct val="110000"/>
              </a:lnSpc>
              <a:spcAft>
                <a:spcPts val="600"/>
              </a:spcAft>
            </a:pPr>
            <a:endParaRPr lang="en-US" sz="1050">
              <a:latin typeface="Univers Condensed"/>
            </a:endParaRPr>
          </a:p>
          <a:p>
            <a:pPr marL="57150">
              <a:lnSpc>
                <a:spcPct val="110000"/>
              </a:lnSpc>
              <a:spcAft>
                <a:spcPts val="600"/>
              </a:spcAft>
            </a:pPr>
            <a:endParaRPr lang="en-US" sz="1050">
              <a:latin typeface="Univers Condensed"/>
            </a:endParaRPr>
          </a:p>
          <a:p>
            <a:pPr marL="57150">
              <a:lnSpc>
                <a:spcPct val="110000"/>
              </a:lnSpc>
              <a:spcAft>
                <a:spcPts val="600"/>
              </a:spcAft>
            </a:pPr>
            <a:endParaRPr lang="en-US" sz="1050">
              <a:latin typeface="Univers Condensed"/>
            </a:endParaRPr>
          </a:p>
          <a:p>
            <a:pPr marL="57150">
              <a:lnSpc>
                <a:spcPct val="110000"/>
              </a:lnSpc>
              <a:spcAft>
                <a:spcPts val="600"/>
              </a:spcAft>
            </a:pPr>
            <a:endParaRPr lang="en-US" sz="1050">
              <a:latin typeface="Univers Condensed"/>
            </a:endParaRPr>
          </a:p>
          <a:p>
            <a:pPr marL="57150">
              <a:lnSpc>
                <a:spcPct val="110000"/>
              </a:lnSpc>
              <a:spcAft>
                <a:spcPts val="600"/>
              </a:spcAft>
            </a:pPr>
            <a:r>
              <a:rPr lang="en-US" sz="1050">
                <a:latin typeface="Univers Condensed"/>
              </a:rPr>
              <a:t>(Education Workforce Council, 2023)</a:t>
            </a:r>
            <a:endParaRPr lang="en-US" sz="3200">
              <a:latin typeface="Univers Condensed"/>
            </a:endParaRPr>
          </a:p>
          <a:p>
            <a:pPr marL="57150">
              <a:lnSpc>
                <a:spcPct val="110000"/>
              </a:lnSpc>
              <a:spcAft>
                <a:spcPts val="600"/>
              </a:spcAft>
            </a:pPr>
            <a:r>
              <a:rPr lang="en-US" sz="1050" dirty="0">
                <a:latin typeface="Univers Condensed"/>
              </a:rPr>
              <a:t>(</a:t>
            </a:r>
            <a:r>
              <a:rPr lang="en-US" sz="1050" dirty="0" err="1">
                <a:latin typeface="Univers Condensed"/>
              </a:rPr>
              <a:t>Suphasri</a:t>
            </a:r>
            <a:r>
              <a:rPr lang="en-US" sz="1050" dirty="0">
                <a:latin typeface="Univers Condensed"/>
              </a:rPr>
              <a:t> and </a:t>
            </a:r>
            <a:r>
              <a:rPr lang="en-US" sz="1050" dirty="0" err="1">
                <a:latin typeface="Univers Condensed"/>
              </a:rPr>
              <a:t>Chinokul</a:t>
            </a:r>
            <a:r>
              <a:rPr lang="en-US" sz="1050" dirty="0">
                <a:latin typeface="Univers Condensed"/>
              </a:rPr>
              <a:t>, 2021)</a:t>
            </a:r>
            <a:endParaRPr lang="en-US" dirty="0">
              <a:latin typeface="Calisto MT"/>
            </a:endParaRPr>
          </a:p>
          <a:p>
            <a:pPr marL="57150">
              <a:lnSpc>
                <a:spcPct val="110000"/>
              </a:lnSpc>
              <a:spcAft>
                <a:spcPts val="600"/>
              </a:spcAft>
            </a:pPr>
            <a:r>
              <a:rPr lang="en-US" sz="1050">
                <a:latin typeface="Univers Condensed"/>
              </a:rPr>
              <a:t>(Pollard et al., 2023) </a:t>
            </a:r>
            <a:endParaRPr lang="en-US"/>
          </a:p>
          <a:p>
            <a:r>
              <a:rPr lang="en-US" sz="1050">
                <a:latin typeface="Univers Condensed"/>
                <a:ea typeface="+mn-lt"/>
                <a:cs typeface="+mn-lt"/>
              </a:rPr>
              <a:t>(Zhai et al., 2023). </a:t>
            </a:r>
            <a:endParaRPr lang="en-US" sz="1050">
              <a:latin typeface="Univers Condensed"/>
            </a:endParaRPr>
          </a:p>
          <a:p>
            <a:pPr marL="57150">
              <a:lnSpc>
                <a:spcPct val="110000"/>
              </a:lnSpc>
              <a:spcAft>
                <a:spcPts val="600"/>
              </a:spcAft>
            </a:pPr>
            <a:endParaRPr lang="en-US" sz="1200">
              <a:latin typeface="Aptos"/>
            </a:endParaRPr>
          </a:p>
          <a:p>
            <a:pPr marL="285750" indent="-228600">
              <a:lnSpc>
                <a:spcPct val="110000"/>
              </a:lnSpc>
              <a:spcAft>
                <a:spcPts val="600"/>
              </a:spcAft>
              <a:buFont typeface="Arial" panose="020B0604020202020204" pitchFamily="34" charset="0"/>
              <a:buChar char="•"/>
            </a:pPr>
            <a:endParaRPr lang="en-US"/>
          </a:p>
        </p:txBody>
      </p:sp>
    </p:spTree>
    <p:extLst>
      <p:ext uri="{BB962C8B-B14F-4D97-AF65-F5344CB8AC3E}">
        <p14:creationId xmlns:p14="http://schemas.microsoft.com/office/powerpoint/2010/main" val="5559709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arroll Bell Elementary: Case Study">
            <a:extLst>
              <a:ext uri="{FF2B5EF4-FFF2-40B4-BE49-F238E27FC236}">
                <a16:creationId xmlns:a16="http://schemas.microsoft.com/office/drawing/2014/main" id="{B438BCE2-FAC9-72C8-0975-EB78CDBA4F7C}"/>
              </a:ext>
            </a:extLst>
          </p:cNvPr>
          <p:cNvPicPr>
            <a:picLocks noChangeAspect="1"/>
          </p:cNvPicPr>
          <p:nvPr/>
        </p:nvPicPr>
        <p:blipFill>
          <a:blip r:embed="rId2"/>
          <a:srcRect r="7555"/>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C7DBC78-1363-553C-E79C-681587D0B2FB}"/>
              </a:ext>
            </a:extLst>
          </p:cNvPr>
          <p:cNvSpPr>
            <a:spLocks noGrp="1"/>
          </p:cNvSpPr>
          <p:nvPr>
            <p:ph type="title"/>
          </p:nvPr>
        </p:nvSpPr>
        <p:spPr>
          <a:xfrm>
            <a:off x="704088" y="871759"/>
            <a:ext cx="5067300" cy="3497042"/>
          </a:xfrm>
        </p:spPr>
        <p:txBody>
          <a:bodyPr vert="horz" lIns="91440" tIns="45720" rIns="91440" bIns="45720" rtlCol="0" anchor="t">
            <a:normAutofit/>
          </a:bodyPr>
          <a:lstStyle/>
          <a:p>
            <a:r>
              <a:rPr lang="en-US" sz="5400">
                <a:solidFill>
                  <a:srgbClr val="FFFFFF"/>
                </a:solidFill>
              </a:rPr>
              <a:t>Managing the learning environment </a:t>
            </a:r>
          </a:p>
        </p:txBody>
      </p:sp>
      <p:cxnSp>
        <p:nvCxnSpPr>
          <p:cNvPr id="17" name="Straight Connector 16">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711822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878E4F-CF4B-6AD1-6413-7D9ABF994F33}"/>
              </a:ext>
            </a:extLst>
          </p:cNvPr>
          <p:cNvSpPr>
            <a:spLocks noGrp="1"/>
          </p:cNvSpPr>
          <p:nvPr>
            <p:ph type="title"/>
          </p:nvPr>
        </p:nvSpPr>
        <p:spPr>
          <a:xfrm>
            <a:off x="700088" y="909637"/>
            <a:ext cx="6400800" cy="1307592"/>
          </a:xfrm>
        </p:spPr>
        <p:txBody>
          <a:bodyPr>
            <a:normAutofit/>
          </a:bodyPr>
          <a:lstStyle/>
          <a:p>
            <a:r>
              <a:rPr lang="en-GB" dirty="0"/>
              <a:t>Key points</a:t>
            </a:r>
          </a:p>
        </p:txBody>
      </p:sp>
      <p:cxnSp>
        <p:nvCxnSpPr>
          <p:cNvPr id="12" name="Straight Connector 11">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8F303AC-E81B-6939-8690-52BE53F59F60}"/>
              </a:ext>
            </a:extLst>
          </p:cNvPr>
          <p:cNvSpPr>
            <a:spLocks noGrp="1"/>
          </p:cNvSpPr>
          <p:nvPr>
            <p:ph idx="1"/>
          </p:nvPr>
        </p:nvSpPr>
        <p:spPr>
          <a:xfrm>
            <a:off x="700088" y="2221992"/>
            <a:ext cx="6400800" cy="3739896"/>
          </a:xfrm>
        </p:spPr>
        <p:txBody>
          <a:bodyPr vert="horz" lIns="91440" tIns="45720" rIns="91440" bIns="45720" rtlCol="0" anchor="t">
            <a:normAutofit/>
          </a:bodyPr>
          <a:lstStyle/>
          <a:p>
            <a:endParaRPr lang="en-GB" dirty="0">
              <a:latin typeface="Univers Condensed"/>
            </a:endParaRPr>
          </a:p>
          <a:p>
            <a:endParaRPr lang="en-GB" dirty="0"/>
          </a:p>
        </p:txBody>
      </p:sp>
      <p:pic>
        <p:nvPicPr>
          <p:cNvPr id="7" name="Graphic 6" descr="Teacher">
            <a:extLst>
              <a:ext uri="{FF2B5EF4-FFF2-40B4-BE49-F238E27FC236}">
                <a16:creationId xmlns:a16="http://schemas.microsoft.com/office/drawing/2014/main" id="{D683D2F6-5F21-094A-635F-07898E60B09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87920" y="2102261"/>
            <a:ext cx="3903980" cy="3903980"/>
          </a:xfrm>
          <a:prstGeom prst="rect">
            <a:avLst/>
          </a:prstGeom>
        </p:spPr>
      </p:pic>
      <p:cxnSp>
        <p:nvCxnSpPr>
          <p:cNvPr id="14" name="Straight Connector 13">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3CA60CFA-0E57-F045-34AB-15880B413FB4}"/>
              </a:ext>
            </a:extLst>
          </p:cNvPr>
          <p:cNvGraphicFramePr>
            <a:graphicFrameLocks/>
          </p:cNvGraphicFramePr>
          <p:nvPr>
            <p:extLst>
              <p:ext uri="{D42A27DB-BD31-4B8C-83A1-F6EECF244321}">
                <p14:modId xmlns:p14="http://schemas.microsoft.com/office/powerpoint/2010/main" val="4037979405"/>
              </p:ext>
            </p:extLst>
          </p:nvPr>
        </p:nvGraphicFramePr>
        <p:xfrm>
          <a:off x="467889" y="1814896"/>
          <a:ext cx="6236208" cy="39410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038050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912E89-97E6-7773-DCE8-E3FEB7D5AD88}"/>
              </a:ext>
            </a:extLst>
          </p:cNvPr>
          <p:cNvSpPr>
            <a:spLocks noGrp="1"/>
          </p:cNvSpPr>
          <p:nvPr>
            <p:ph type="title"/>
          </p:nvPr>
        </p:nvSpPr>
        <p:spPr>
          <a:xfrm>
            <a:off x="704088" y="914400"/>
            <a:ext cx="3660776" cy="4404064"/>
          </a:xfrm>
        </p:spPr>
        <p:txBody>
          <a:bodyPr>
            <a:normAutofit/>
          </a:bodyPr>
          <a:lstStyle/>
          <a:p>
            <a:r>
              <a:rPr lang="en-GB" dirty="0"/>
              <a:t>Highlighting Clear expectations and routines</a:t>
            </a:r>
          </a:p>
        </p:txBody>
      </p:sp>
      <p:cxnSp>
        <p:nvCxnSpPr>
          <p:cNvPr id="11" name="Straight Connector 10">
            <a:extLst>
              <a:ext uri="{FF2B5EF4-FFF2-40B4-BE49-F238E27FC236}">
                <a16:creationId xmlns:a16="http://schemas.microsoft.com/office/drawing/2014/main" id="{B75B4F83-6FDB-4998-8E11-31CE6E7040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0794B99-5B9D-4B94-9505-1EDED76CD6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1B46F5B-5807-BEA4-DC5A-E4326B5C7D41}"/>
              </a:ext>
            </a:extLst>
          </p:cNvPr>
          <p:cNvGraphicFramePr>
            <a:graphicFrameLocks noGrp="1"/>
          </p:cNvGraphicFramePr>
          <p:nvPr>
            <p:ph idx="1"/>
            <p:extLst>
              <p:ext uri="{D42A27DB-BD31-4B8C-83A1-F6EECF244321}">
                <p14:modId xmlns:p14="http://schemas.microsoft.com/office/powerpoint/2010/main" val="4244597903"/>
              </p:ext>
            </p:extLst>
          </p:nvPr>
        </p:nvGraphicFramePr>
        <p:xfrm>
          <a:off x="4876800" y="1066801"/>
          <a:ext cx="6581776"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22853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9DDD20-C3BD-4D68-BD47-375E577A351B}"/>
              </a:ext>
            </a:extLst>
          </p:cNvPr>
          <p:cNvSpPr>
            <a:spLocks noGrp="1"/>
          </p:cNvSpPr>
          <p:nvPr>
            <p:ph type="title"/>
          </p:nvPr>
        </p:nvSpPr>
        <p:spPr>
          <a:xfrm>
            <a:off x="7918447" y="952499"/>
            <a:ext cx="3571315" cy="1316736"/>
          </a:xfrm>
        </p:spPr>
        <p:txBody>
          <a:bodyPr vert="horz" lIns="91440" tIns="45720" rIns="91440" bIns="45720" rtlCol="0">
            <a:normAutofit/>
          </a:bodyPr>
          <a:lstStyle/>
          <a:p>
            <a:r>
              <a:rPr lang="en-US"/>
              <a:t>Mindfulness Afternoons</a:t>
            </a:r>
          </a:p>
        </p:txBody>
      </p:sp>
      <p:pic>
        <p:nvPicPr>
          <p:cNvPr id="7" name="Content Placeholder 6" descr="A black and white page with text&#10;&#10;AI-generated content may be incorrect.">
            <a:extLst>
              <a:ext uri="{FF2B5EF4-FFF2-40B4-BE49-F238E27FC236}">
                <a16:creationId xmlns:a16="http://schemas.microsoft.com/office/drawing/2014/main" id="{A0272E53-CFF5-DB52-A153-6D36D30299F1}"/>
              </a:ext>
            </a:extLst>
          </p:cNvPr>
          <p:cNvPicPr>
            <a:picLocks noChangeAspect="1"/>
          </p:cNvPicPr>
          <p:nvPr/>
        </p:nvPicPr>
        <p:blipFill>
          <a:blip r:embed="rId2"/>
          <a:srcRect l="9190" r="17624" b="4"/>
          <a:stretch>
            <a:fillRect/>
          </a:stretch>
        </p:blipFill>
        <p:spPr>
          <a:xfrm>
            <a:off x="791628" y="723900"/>
            <a:ext cx="3276600" cy="5410200"/>
          </a:xfrm>
          <a:prstGeom prst="rect">
            <a:avLst/>
          </a:prstGeom>
        </p:spPr>
      </p:pic>
      <p:pic>
        <p:nvPicPr>
          <p:cNvPr id="8" name="Picture 7" descr="A paper with writing on it&#10;&#10;AI-generated content may be incorrect.">
            <a:extLst>
              <a:ext uri="{FF2B5EF4-FFF2-40B4-BE49-F238E27FC236}">
                <a16:creationId xmlns:a16="http://schemas.microsoft.com/office/drawing/2014/main" id="{2B437015-E043-F0CD-AA13-269902538110}"/>
              </a:ext>
            </a:extLst>
          </p:cNvPr>
          <p:cNvPicPr>
            <a:picLocks noChangeAspect="1"/>
          </p:cNvPicPr>
          <p:nvPr/>
        </p:nvPicPr>
        <p:blipFill>
          <a:blip r:embed="rId3"/>
          <a:srcRect t="10101" r="4" b="9881"/>
          <a:stretch>
            <a:fillRect/>
          </a:stretch>
        </p:blipFill>
        <p:spPr>
          <a:xfrm rot="5400000">
            <a:off x="2986615" y="1805514"/>
            <a:ext cx="5410200" cy="3246971"/>
          </a:xfrm>
          <a:prstGeom prst="rect">
            <a:avLst/>
          </a:prstGeom>
        </p:spPr>
      </p:pic>
      <p:cxnSp>
        <p:nvCxnSpPr>
          <p:cNvPr id="57" name="Straight Connector 56">
            <a:extLst>
              <a:ext uri="{FF2B5EF4-FFF2-40B4-BE49-F238E27FC236}">
                <a16:creationId xmlns:a16="http://schemas.microsoft.com/office/drawing/2014/main" id="{799A8EBD-049C-48E6-97ED-C9102D78FC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13696" y="722376"/>
            <a:ext cx="1562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5" name="Content Placeholder 33">
            <a:extLst>
              <a:ext uri="{FF2B5EF4-FFF2-40B4-BE49-F238E27FC236}">
                <a16:creationId xmlns:a16="http://schemas.microsoft.com/office/drawing/2014/main" id="{ADAD3E2B-1131-71D7-5D13-FF7A6950B5D2}"/>
              </a:ext>
            </a:extLst>
          </p:cNvPr>
          <p:cNvSpPr>
            <a:spLocks noGrp="1"/>
          </p:cNvSpPr>
          <p:nvPr>
            <p:ph idx="1"/>
          </p:nvPr>
        </p:nvSpPr>
        <p:spPr>
          <a:xfrm>
            <a:off x="7918447" y="2292096"/>
            <a:ext cx="3571315" cy="3913442"/>
          </a:xfrm>
          <a:solidFill>
            <a:schemeClr val="accent2">
              <a:lumMod val="60000"/>
              <a:lumOff val="40000"/>
            </a:schemeClr>
          </a:solidFill>
          <a:ln>
            <a:solidFill>
              <a:schemeClr val="bg1"/>
            </a:solidFill>
          </a:ln>
        </p:spPr>
        <p:style>
          <a:lnRef idx="2">
            <a:schemeClr val="accent6"/>
          </a:lnRef>
          <a:fillRef idx="1">
            <a:schemeClr val="lt1"/>
          </a:fillRef>
          <a:effectRef idx="0">
            <a:schemeClr val="accent6"/>
          </a:effectRef>
          <a:fontRef idx="minor">
            <a:schemeClr val="dk1"/>
          </a:fontRef>
        </p:style>
        <p:txBody>
          <a:bodyPr vert="horz" lIns="91440" tIns="45720" rIns="91440" bIns="45720" rtlCol="0" anchor="t">
            <a:normAutofit fontScale="77500" lnSpcReduction="20000"/>
          </a:bodyPr>
          <a:lstStyle/>
          <a:p>
            <a:r>
              <a:rPr lang="en-US" dirty="0">
                <a:latin typeface="Univers Condensed"/>
                <a:ea typeface="+mn-lt"/>
                <a:cs typeface="+mn-lt"/>
              </a:rPr>
              <a:t>Took responsibility for leading weekly whole-class mindfulness sessions.</a:t>
            </a:r>
            <a:endParaRPr lang="en-US" dirty="0">
              <a:latin typeface="Univers Condensed"/>
            </a:endParaRPr>
          </a:p>
          <a:p>
            <a:r>
              <a:rPr lang="en-US">
                <a:latin typeface="Univers Condensed"/>
                <a:ea typeface="+mn-lt"/>
                <a:cs typeface="+mn-lt"/>
              </a:rPr>
              <a:t>Sessions supported smooth transitions from playtime to focused learning.</a:t>
            </a:r>
            <a:endParaRPr lang="en-US">
              <a:latin typeface="Univers Condensed"/>
            </a:endParaRPr>
          </a:p>
          <a:p>
            <a:r>
              <a:rPr lang="en-US" dirty="0">
                <a:latin typeface="Univers Condensed"/>
                <a:ea typeface="+mn-lt"/>
                <a:cs typeface="+mn-lt"/>
              </a:rPr>
              <a:t>Observed improved emotional regulation and relaxation post-session.</a:t>
            </a:r>
            <a:endParaRPr lang="en-US" dirty="0">
              <a:latin typeface="Univers Condensed"/>
            </a:endParaRPr>
          </a:p>
          <a:p>
            <a:r>
              <a:rPr lang="en-US" dirty="0">
                <a:latin typeface="Univers Condensed"/>
                <a:ea typeface="+mn-lt"/>
                <a:cs typeface="+mn-lt"/>
              </a:rPr>
              <a:t>Notable benefits for pupils who struggled to settle after lunch.</a:t>
            </a:r>
            <a:endParaRPr lang="en-US" dirty="0">
              <a:latin typeface="Univers Condensed"/>
            </a:endParaRPr>
          </a:p>
          <a:p>
            <a:r>
              <a:rPr lang="en-US" dirty="0">
                <a:latin typeface="Univers Condensed"/>
                <a:ea typeface="+mn-lt"/>
                <a:cs typeface="+mn-lt"/>
              </a:rPr>
              <a:t>Reflections in my learning journal highlighted increased pupil focus and engagement.</a:t>
            </a:r>
            <a:endParaRPr lang="en-US" dirty="0">
              <a:latin typeface="Univers Condensed"/>
            </a:endParaRPr>
          </a:p>
          <a:p>
            <a:r>
              <a:rPr lang="en-US" dirty="0">
                <a:latin typeface="Univers Condensed"/>
                <a:ea typeface="+mn-lt"/>
                <a:cs typeface="+mn-lt"/>
              </a:rPr>
              <a:t>Demonstrates a proactive approach to </a:t>
            </a:r>
            <a:r>
              <a:rPr lang="en-US" err="1">
                <a:latin typeface="Univers Condensed"/>
                <a:ea typeface="+mn-lt"/>
                <a:cs typeface="+mn-lt"/>
              </a:rPr>
              <a:t>behaviour</a:t>
            </a:r>
            <a:r>
              <a:rPr lang="en-US" dirty="0">
                <a:latin typeface="Univers Condensed"/>
                <a:ea typeface="+mn-lt"/>
                <a:cs typeface="+mn-lt"/>
              </a:rPr>
              <a:t> support and growing strength in classroom management.</a:t>
            </a:r>
            <a:endParaRPr lang="en-US" dirty="0">
              <a:latin typeface="Univers Condensed"/>
            </a:endParaRPr>
          </a:p>
        </p:txBody>
      </p:sp>
    </p:spTree>
    <p:extLst>
      <p:ext uri="{BB962C8B-B14F-4D97-AF65-F5344CB8AC3E}">
        <p14:creationId xmlns:p14="http://schemas.microsoft.com/office/powerpoint/2010/main" val="18000132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EF8526-0FFF-8CB3-E21E-520995791DDB}"/>
              </a:ext>
            </a:extLst>
          </p:cNvPr>
          <p:cNvSpPr>
            <a:spLocks noGrp="1"/>
          </p:cNvSpPr>
          <p:nvPr>
            <p:ph type="title"/>
          </p:nvPr>
        </p:nvSpPr>
        <p:spPr>
          <a:xfrm>
            <a:off x="704088" y="914400"/>
            <a:ext cx="3660776" cy="4404064"/>
          </a:xfrm>
        </p:spPr>
        <p:txBody>
          <a:bodyPr>
            <a:normAutofit/>
          </a:bodyPr>
          <a:lstStyle/>
          <a:p>
            <a:r>
              <a:rPr lang="en-GB" dirty="0"/>
              <a:t>Creating positive  teacher-pupil relationships</a:t>
            </a:r>
          </a:p>
        </p:txBody>
      </p:sp>
      <p:cxnSp>
        <p:nvCxnSpPr>
          <p:cNvPr id="11" name="Straight Connector 10">
            <a:extLst>
              <a:ext uri="{FF2B5EF4-FFF2-40B4-BE49-F238E27FC236}">
                <a16:creationId xmlns:a16="http://schemas.microsoft.com/office/drawing/2014/main" id="{B75B4F83-6FDB-4998-8E11-31CE6E7040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0794B99-5B9D-4B94-9505-1EDED76CD6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BCF3BD3-63B7-48DC-4BE8-DBF45F6C9DCB}"/>
              </a:ext>
            </a:extLst>
          </p:cNvPr>
          <p:cNvGraphicFramePr>
            <a:graphicFrameLocks noGrp="1"/>
          </p:cNvGraphicFramePr>
          <p:nvPr>
            <p:ph idx="1"/>
            <p:extLst>
              <p:ext uri="{D42A27DB-BD31-4B8C-83A1-F6EECF244321}">
                <p14:modId xmlns:p14="http://schemas.microsoft.com/office/powerpoint/2010/main" val="1003897613"/>
              </p:ext>
            </p:extLst>
          </p:nvPr>
        </p:nvGraphicFramePr>
        <p:xfrm>
          <a:off x="4876800" y="1066801"/>
          <a:ext cx="6581776"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18327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A7D6B-7444-8D7D-91ED-1551CDB75150}"/>
              </a:ext>
            </a:extLst>
          </p:cNvPr>
          <p:cNvSpPr>
            <a:spLocks noGrp="1"/>
          </p:cNvSpPr>
          <p:nvPr>
            <p:ph type="title"/>
          </p:nvPr>
        </p:nvSpPr>
        <p:spPr/>
        <p:txBody>
          <a:bodyPr/>
          <a:lstStyle/>
          <a:p>
            <a:r>
              <a:rPr lang="en-GB" dirty="0"/>
              <a:t>Mentor comments</a:t>
            </a:r>
          </a:p>
        </p:txBody>
      </p:sp>
      <p:pic>
        <p:nvPicPr>
          <p:cNvPr id="4" name="Content Placeholder 3" descr="A white text with yellow text&#10;&#10;AI-generated content may be incorrect.">
            <a:extLst>
              <a:ext uri="{FF2B5EF4-FFF2-40B4-BE49-F238E27FC236}">
                <a16:creationId xmlns:a16="http://schemas.microsoft.com/office/drawing/2014/main" id="{8120FE1F-0B97-6688-754A-447D1225DC69}"/>
              </a:ext>
            </a:extLst>
          </p:cNvPr>
          <p:cNvPicPr>
            <a:picLocks noGrp="1" noChangeAspect="1"/>
          </p:cNvPicPr>
          <p:nvPr>
            <p:ph idx="1"/>
          </p:nvPr>
        </p:nvPicPr>
        <p:blipFill>
          <a:blip r:embed="rId2"/>
          <a:stretch>
            <a:fillRect/>
          </a:stretch>
        </p:blipFill>
        <p:spPr>
          <a:xfrm>
            <a:off x="5377605" y="771062"/>
            <a:ext cx="6431245" cy="3458059"/>
          </a:xfrm>
        </p:spPr>
      </p:pic>
      <p:sp>
        <p:nvSpPr>
          <p:cNvPr id="5" name="TextBox 4">
            <a:extLst>
              <a:ext uri="{FF2B5EF4-FFF2-40B4-BE49-F238E27FC236}">
                <a16:creationId xmlns:a16="http://schemas.microsoft.com/office/drawing/2014/main" id="{12F75BA3-1F44-D85C-6581-EB06CCC02C61}"/>
              </a:ext>
            </a:extLst>
          </p:cNvPr>
          <p:cNvSpPr txBox="1"/>
          <p:nvPr/>
        </p:nvSpPr>
        <p:spPr>
          <a:xfrm>
            <a:off x="701641" y="1711954"/>
            <a:ext cx="4034948"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Arial"/>
              <a:buChar char="•"/>
            </a:pPr>
            <a:r>
              <a:rPr lang="en-GB" dirty="0">
                <a:latin typeface="Univers Condensed"/>
                <a:ea typeface="+mn-lt"/>
                <a:cs typeface="+mn-lt"/>
              </a:rPr>
              <a:t>Mentor praised my ability to build rapport and create a respectful classroom atmosphere.</a:t>
            </a:r>
            <a:endParaRPr lang="en-GB" dirty="0">
              <a:latin typeface="Univers Condensed"/>
            </a:endParaRPr>
          </a:p>
          <a:p>
            <a:pPr>
              <a:buFont typeface="Arial"/>
              <a:buChar char="•"/>
            </a:pPr>
            <a:r>
              <a:rPr lang="en-GB" dirty="0">
                <a:latin typeface="Univers Condensed"/>
                <a:ea typeface="+mn-lt"/>
                <a:cs typeface="+mn-lt"/>
              </a:rPr>
              <a:t>Greeted pupils by name, used positive reinforcement, and learned individual interests.</a:t>
            </a:r>
            <a:endParaRPr lang="en-GB" dirty="0">
              <a:latin typeface="Univers Condensed"/>
            </a:endParaRPr>
          </a:p>
          <a:p>
            <a:pPr>
              <a:buFont typeface="Arial"/>
              <a:buChar char="•"/>
            </a:pPr>
            <a:r>
              <a:rPr lang="en-GB" dirty="0">
                <a:latin typeface="Univers Condensed"/>
                <a:ea typeface="+mn-lt"/>
                <a:cs typeface="+mn-lt"/>
              </a:rPr>
              <a:t>Personalised interactions led to high pupil participation and minimal behaviour issues.</a:t>
            </a:r>
            <a:endParaRPr lang="en-GB" dirty="0">
              <a:latin typeface="Univers Condensed"/>
            </a:endParaRPr>
          </a:p>
          <a:p>
            <a:pPr>
              <a:buFont typeface="Arial"/>
              <a:buChar char="•"/>
            </a:pPr>
            <a:r>
              <a:rPr lang="en-GB" dirty="0">
                <a:latin typeface="Univers Condensed"/>
                <a:ea typeface="+mn-lt"/>
                <a:cs typeface="+mn-lt"/>
              </a:rPr>
              <a:t>Pupils felt comfortable asking for support in small group settings.</a:t>
            </a:r>
            <a:endParaRPr lang="en-GB" dirty="0">
              <a:latin typeface="Univers Condensed"/>
            </a:endParaRPr>
          </a:p>
          <a:p>
            <a:pPr>
              <a:buFont typeface="Arial"/>
              <a:buChar char="•"/>
            </a:pPr>
            <a:r>
              <a:rPr lang="en-GB" dirty="0">
                <a:latin typeface="Univers Condensed"/>
                <a:ea typeface="+mn-lt"/>
                <a:cs typeface="+mn-lt"/>
              </a:rPr>
              <a:t>Intentional focus on trust and empathy boosted both behaviour and academic engagement.</a:t>
            </a:r>
            <a:endParaRPr lang="en-GB" dirty="0">
              <a:latin typeface="Univers Condensed"/>
            </a:endParaRPr>
          </a:p>
          <a:p>
            <a:pPr>
              <a:buFont typeface="Arial"/>
              <a:buChar char="•"/>
            </a:pPr>
            <a:r>
              <a:rPr lang="en-GB" dirty="0">
                <a:latin typeface="Univers Condensed"/>
                <a:ea typeface="+mn-lt"/>
                <a:cs typeface="+mn-lt"/>
              </a:rPr>
              <a:t>Especially impactful for pupils lacking confidence.</a:t>
            </a:r>
            <a:endParaRPr lang="en-GB" dirty="0">
              <a:latin typeface="Univers Condensed"/>
            </a:endParaRPr>
          </a:p>
          <a:p>
            <a:pPr marL="285750" indent="-285750" algn="l">
              <a:buFont typeface="Arial"/>
              <a:buChar char="•"/>
            </a:pPr>
            <a:endParaRPr lang="en-GB" dirty="0"/>
          </a:p>
        </p:txBody>
      </p:sp>
      <p:pic>
        <p:nvPicPr>
          <p:cNvPr id="6" name="Picture 5" descr="A text on a white background&#10;&#10;AI-generated content may be incorrect.">
            <a:extLst>
              <a:ext uri="{FF2B5EF4-FFF2-40B4-BE49-F238E27FC236}">
                <a16:creationId xmlns:a16="http://schemas.microsoft.com/office/drawing/2014/main" id="{AC66600D-37DF-AD95-C23A-8AB2C94C9FA7}"/>
              </a:ext>
            </a:extLst>
          </p:cNvPr>
          <p:cNvPicPr>
            <a:picLocks noChangeAspect="1"/>
          </p:cNvPicPr>
          <p:nvPr/>
        </p:nvPicPr>
        <p:blipFill>
          <a:blip r:embed="rId3"/>
          <a:stretch>
            <a:fillRect/>
          </a:stretch>
        </p:blipFill>
        <p:spPr>
          <a:xfrm>
            <a:off x="5085437" y="4344182"/>
            <a:ext cx="7010661" cy="1457717"/>
          </a:xfrm>
          <a:prstGeom prst="rect">
            <a:avLst/>
          </a:prstGeom>
        </p:spPr>
      </p:pic>
    </p:spTree>
    <p:extLst>
      <p:ext uri="{BB962C8B-B14F-4D97-AF65-F5344CB8AC3E}">
        <p14:creationId xmlns:p14="http://schemas.microsoft.com/office/powerpoint/2010/main" val="18825648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57AB7-56AA-6AF9-139A-F3E36DF3C3A8}"/>
              </a:ext>
            </a:extLst>
          </p:cNvPr>
          <p:cNvSpPr>
            <a:spLocks noGrp="1"/>
          </p:cNvSpPr>
          <p:nvPr>
            <p:ph type="title"/>
          </p:nvPr>
        </p:nvSpPr>
        <p:spPr>
          <a:xfrm>
            <a:off x="506906" y="914400"/>
            <a:ext cx="3833266" cy="1307592"/>
          </a:xfrm>
        </p:spPr>
        <p:txBody>
          <a:bodyPr>
            <a:normAutofit fontScale="90000"/>
          </a:bodyPr>
          <a:lstStyle/>
          <a:p>
            <a:r>
              <a:rPr lang="en-GB" dirty="0"/>
              <a:t>Promoting engagement and motivation</a:t>
            </a:r>
          </a:p>
        </p:txBody>
      </p:sp>
      <p:graphicFrame>
        <p:nvGraphicFramePr>
          <p:cNvPr id="17" name="Content Placeholder 2">
            <a:extLst>
              <a:ext uri="{FF2B5EF4-FFF2-40B4-BE49-F238E27FC236}">
                <a16:creationId xmlns:a16="http://schemas.microsoft.com/office/drawing/2014/main" id="{19924869-1527-1211-74D2-921128DBA21E}"/>
              </a:ext>
            </a:extLst>
          </p:cNvPr>
          <p:cNvGraphicFramePr>
            <a:graphicFrameLocks/>
          </p:cNvGraphicFramePr>
          <p:nvPr>
            <p:extLst>
              <p:ext uri="{D42A27DB-BD31-4B8C-83A1-F6EECF244321}">
                <p14:modId xmlns:p14="http://schemas.microsoft.com/office/powerpoint/2010/main" val="1887225202"/>
              </p:ext>
            </p:extLst>
          </p:nvPr>
        </p:nvGraphicFramePr>
        <p:xfrm>
          <a:off x="4667574" y="1167540"/>
          <a:ext cx="7033809" cy="45306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350706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D2FA4-6FF8-F0E9-880C-6656CE986307}"/>
              </a:ext>
            </a:extLst>
          </p:cNvPr>
          <p:cNvSpPr>
            <a:spLocks noGrp="1"/>
          </p:cNvSpPr>
          <p:nvPr>
            <p:ph type="title"/>
          </p:nvPr>
        </p:nvSpPr>
        <p:spPr>
          <a:xfrm>
            <a:off x="700635" y="914400"/>
            <a:ext cx="4801910" cy="1307592"/>
          </a:xfrm>
        </p:spPr>
        <p:txBody>
          <a:bodyPr>
            <a:normAutofit fontScale="90000"/>
          </a:bodyPr>
          <a:lstStyle/>
          <a:p>
            <a:r>
              <a:rPr lang="en-GB" dirty="0"/>
              <a:t>Engaging video and mentor comments</a:t>
            </a:r>
          </a:p>
        </p:txBody>
      </p:sp>
      <p:pic>
        <p:nvPicPr>
          <p:cNvPr id="4" name="Content Placeholder 3" descr="A person in a suit&#10;&#10;AI-generated content may be incorrect.">
            <a:extLst>
              <a:ext uri="{FF2B5EF4-FFF2-40B4-BE49-F238E27FC236}">
                <a16:creationId xmlns:a16="http://schemas.microsoft.com/office/drawing/2014/main" id="{D0B25AA9-50A0-37E8-136E-D4AD1EFB098B}"/>
              </a:ext>
            </a:extLst>
          </p:cNvPr>
          <p:cNvPicPr>
            <a:picLocks noGrp="1" noChangeAspect="1"/>
          </p:cNvPicPr>
          <p:nvPr>
            <p:ph idx="1"/>
          </p:nvPr>
        </p:nvPicPr>
        <p:blipFill>
          <a:blip r:embed="rId2"/>
          <a:stretch>
            <a:fillRect/>
          </a:stretch>
        </p:blipFill>
        <p:spPr>
          <a:xfrm>
            <a:off x="5697862" y="762569"/>
            <a:ext cx="3615660" cy="2655015"/>
          </a:xfrm>
        </p:spPr>
      </p:pic>
      <p:pic>
        <p:nvPicPr>
          <p:cNvPr id="5" name="Picture 4" descr="A yellow text on a white background&#10;&#10;AI-generated content may be incorrect.">
            <a:extLst>
              <a:ext uri="{FF2B5EF4-FFF2-40B4-BE49-F238E27FC236}">
                <a16:creationId xmlns:a16="http://schemas.microsoft.com/office/drawing/2014/main" id="{1F70FF28-7D27-87BB-CD06-017E1F657FFE}"/>
              </a:ext>
            </a:extLst>
          </p:cNvPr>
          <p:cNvPicPr>
            <a:picLocks noChangeAspect="1"/>
          </p:cNvPicPr>
          <p:nvPr/>
        </p:nvPicPr>
        <p:blipFill>
          <a:blip r:embed="rId3"/>
          <a:stretch>
            <a:fillRect/>
          </a:stretch>
        </p:blipFill>
        <p:spPr>
          <a:xfrm>
            <a:off x="5522079" y="3582772"/>
            <a:ext cx="6675573" cy="2533812"/>
          </a:xfrm>
          <a:prstGeom prst="rect">
            <a:avLst/>
          </a:prstGeom>
        </p:spPr>
      </p:pic>
      <p:sp>
        <p:nvSpPr>
          <p:cNvPr id="7" name="TextBox 6">
            <a:extLst>
              <a:ext uri="{FF2B5EF4-FFF2-40B4-BE49-F238E27FC236}">
                <a16:creationId xmlns:a16="http://schemas.microsoft.com/office/drawing/2014/main" id="{AB2F3297-9E7C-7C11-F633-A42412BBF744}"/>
              </a:ext>
            </a:extLst>
          </p:cNvPr>
          <p:cNvSpPr txBox="1"/>
          <p:nvPr/>
        </p:nvSpPr>
        <p:spPr>
          <a:xfrm>
            <a:off x="700459" y="2214341"/>
            <a:ext cx="4454582"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latin typeface="Univers Condensed"/>
                <a:ea typeface="+mn-lt"/>
                <a:cs typeface="+mn-lt"/>
              </a:rPr>
              <a:t>Successfully promoted engagement during a lesson on King Charles III.</a:t>
            </a:r>
            <a:endParaRPr lang="en-US" dirty="0">
              <a:latin typeface="Univers Condensed"/>
            </a:endParaRPr>
          </a:p>
          <a:p>
            <a:pPr marL="285750" indent="-285750">
              <a:buFont typeface="Arial"/>
              <a:buChar char="•"/>
            </a:pPr>
            <a:r>
              <a:rPr lang="en-GB" dirty="0">
                <a:latin typeface="Univers Condensed"/>
                <a:ea typeface="+mn-lt"/>
                <a:cs typeface="+mn-lt"/>
              </a:rPr>
              <a:t>Used a video of King Charles talking to the children to spark curiosity.</a:t>
            </a:r>
            <a:endParaRPr lang="en-GB" dirty="0">
              <a:latin typeface="Univers Condensed"/>
            </a:endParaRPr>
          </a:p>
          <a:p>
            <a:pPr marL="285750" indent="-285750">
              <a:buFont typeface="Arial"/>
              <a:buChar char="•"/>
            </a:pPr>
            <a:r>
              <a:rPr lang="en-GB" dirty="0">
                <a:latin typeface="Univers Condensed"/>
                <a:ea typeface="+mn-lt"/>
                <a:cs typeface="+mn-lt"/>
              </a:rPr>
              <a:t>Created excitement and captured pupils’ attention from the start.</a:t>
            </a:r>
            <a:endParaRPr lang="en-GB" dirty="0">
              <a:latin typeface="Univers Condensed"/>
            </a:endParaRPr>
          </a:p>
          <a:p>
            <a:pPr marL="285750" indent="-285750">
              <a:buFont typeface="Arial"/>
              <a:buChar char="•"/>
            </a:pPr>
            <a:r>
              <a:rPr lang="en-GB" dirty="0">
                <a:latin typeface="Univers Condensed"/>
                <a:ea typeface="+mn-lt"/>
                <a:cs typeface="+mn-lt"/>
              </a:rPr>
              <a:t>Mentor feedback praised the approach for visibly boosting pupil interest.</a:t>
            </a:r>
            <a:endParaRPr lang="en-GB" dirty="0">
              <a:latin typeface="Univers Condensed"/>
            </a:endParaRPr>
          </a:p>
          <a:p>
            <a:pPr marL="285750" indent="-285750">
              <a:buFont typeface="Arial"/>
              <a:buChar char="•"/>
            </a:pPr>
            <a:r>
              <a:rPr lang="en-GB" dirty="0">
                <a:latin typeface="Univers Condensed"/>
                <a:ea typeface="+mn-lt"/>
                <a:cs typeface="+mn-lt"/>
              </a:rPr>
              <a:t>Research supports the use of videos as effective hooks to enhance motivation (Bravo et al., 2011).</a:t>
            </a:r>
            <a:endParaRPr lang="en-GB" dirty="0">
              <a:latin typeface="Univers Condensed"/>
            </a:endParaRPr>
          </a:p>
          <a:p>
            <a:pPr marL="285750" indent="-285750">
              <a:buFont typeface="Arial"/>
              <a:buChar char="•"/>
            </a:pPr>
            <a:r>
              <a:rPr lang="en-GB" dirty="0">
                <a:latin typeface="Univers Condensed"/>
                <a:ea typeface="+mn-lt"/>
                <a:cs typeface="+mn-lt"/>
              </a:rPr>
              <a:t>Demonstrates a developing strength in creating engaging, motivating learning experiences.</a:t>
            </a:r>
            <a:endParaRPr lang="en-GB" dirty="0">
              <a:latin typeface="Univers Condensed"/>
            </a:endParaRPr>
          </a:p>
          <a:p>
            <a:pPr algn="l"/>
            <a:endParaRPr lang="en-GB" dirty="0"/>
          </a:p>
        </p:txBody>
      </p:sp>
      <p:sp>
        <p:nvSpPr>
          <p:cNvPr id="8" name="TextBox 7">
            <a:extLst>
              <a:ext uri="{FF2B5EF4-FFF2-40B4-BE49-F238E27FC236}">
                <a16:creationId xmlns:a16="http://schemas.microsoft.com/office/drawing/2014/main" id="{0E1FF671-DAE2-09B0-57F5-FF174A046CAC}"/>
              </a:ext>
            </a:extLst>
          </p:cNvPr>
          <p:cNvSpPr txBox="1"/>
          <p:nvPr/>
        </p:nvSpPr>
        <p:spPr>
          <a:xfrm>
            <a:off x="9441778" y="1549419"/>
            <a:ext cx="258236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hlinkClick r:id="rId4"/>
              </a:rPr>
              <a:t>https://youtu.be/hKQGOvTbEfA</a:t>
            </a:r>
            <a:r>
              <a:rPr lang="en-GB" dirty="0">
                <a:ea typeface="+mn-lt"/>
                <a:cs typeface="+mn-lt"/>
              </a:rPr>
              <a:t> </a:t>
            </a:r>
            <a:endParaRPr lang="en-US"/>
          </a:p>
        </p:txBody>
      </p:sp>
    </p:spTree>
    <p:extLst>
      <p:ext uri="{BB962C8B-B14F-4D97-AF65-F5344CB8AC3E}">
        <p14:creationId xmlns:p14="http://schemas.microsoft.com/office/powerpoint/2010/main" val="40131867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701CA-DA25-97E9-7C03-D32A028153B3}"/>
              </a:ext>
            </a:extLst>
          </p:cNvPr>
          <p:cNvSpPr>
            <a:spLocks noGrp="1"/>
          </p:cNvSpPr>
          <p:nvPr>
            <p:ph type="title"/>
          </p:nvPr>
        </p:nvSpPr>
        <p:spPr>
          <a:xfrm>
            <a:off x="704088" y="914400"/>
            <a:ext cx="5195889" cy="1316736"/>
          </a:xfrm>
        </p:spPr>
        <p:txBody>
          <a:bodyPr>
            <a:normAutofit/>
          </a:bodyPr>
          <a:lstStyle/>
          <a:p>
            <a:r>
              <a:rPr lang="en-GB" sz="3700"/>
              <a:t>Target for professional growth</a:t>
            </a:r>
          </a:p>
        </p:txBody>
      </p:sp>
      <p:cxnSp>
        <p:nvCxnSpPr>
          <p:cNvPr id="11" name="Straight Connector 10">
            <a:extLst>
              <a:ext uri="{FF2B5EF4-FFF2-40B4-BE49-F238E27FC236}">
                <a16:creationId xmlns:a16="http://schemas.microsoft.com/office/drawing/2014/main" id="{F2B951FD-94F7-E138-3EC2-A66A551D91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3771A0C-74BD-1F1B-3942-CE1454D3ADA1}"/>
              </a:ext>
            </a:extLst>
          </p:cNvPr>
          <p:cNvSpPr>
            <a:spLocks noGrp="1"/>
          </p:cNvSpPr>
          <p:nvPr>
            <p:ph idx="1"/>
          </p:nvPr>
        </p:nvSpPr>
        <p:spPr>
          <a:xfrm>
            <a:off x="704088" y="2231136"/>
            <a:ext cx="5195889" cy="3931920"/>
          </a:xfrm>
        </p:spPr>
        <p:txBody>
          <a:bodyPr vert="horz" lIns="91440" tIns="45720" rIns="91440" bIns="45720" rtlCol="0" anchor="t">
            <a:normAutofit/>
          </a:bodyPr>
          <a:lstStyle/>
          <a:p>
            <a:pPr marL="0" indent="0">
              <a:lnSpc>
                <a:spcPct val="100000"/>
              </a:lnSpc>
              <a:buNone/>
            </a:pPr>
            <a:r>
              <a:rPr lang="en-GB" b="1" dirty="0">
                <a:latin typeface="Univers Condensed"/>
              </a:rPr>
              <a:t>Handling disruptions and managing conflict </a:t>
            </a:r>
          </a:p>
          <a:p>
            <a:pPr>
              <a:lnSpc>
                <a:spcPct val="100000"/>
              </a:lnSpc>
            </a:pPr>
            <a:r>
              <a:rPr lang="en-GB" sz="1700" dirty="0">
                <a:latin typeface="Univers Condensed"/>
                <a:ea typeface="+mn-lt"/>
                <a:cs typeface="+mn-lt"/>
              </a:rPr>
              <a:t>Skill improves with experience, reflection, and observation.</a:t>
            </a:r>
            <a:endParaRPr lang="en-GB" sz="1700" dirty="0">
              <a:latin typeface="Univers Condensed"/>
            </a:endParaRPr>
          </a:p>
          <a:p>
            <a:pPr>
              <a:lnSpc>
                <a:spcPct val="100000"/>
              </a:lnSpc>
            </a:pPr>
            <a:r>
              <a:rPr lang="en-GB" sz="1700" dirty="0">
                <a:latin typeface="Univers Condensed"/>
                <a:ea typeface="+mn-lt"/>
                <a:cs typeface="+mn-lt"/>
              </a:rPr>
              <a:t>Learned different strategies from mentors during placements.</a:t>
            </a:r>
            <a:endParaRPr lang="en-GB" sz="1700" dirty="0">
              <a:latin typeface="Univers Condensed"/>
            </a:endParaRPr>
          </a:p>
          <a:p>
            <a:pPr>
              <a:lnSpc>
                <a:spcPct val="100000"/>
              </a:lnSpc>
            </a:pPr>
            <a:r>
              <a:rPr lang="en-GB" sz="1700" dirty="0">
                <a:latin typeface="Univers Condensed"/>
                <a:ea typeface="+mn-lt"/>
                <a:cs typeface="+mn-lt"/>
              </a:rPr>
              <a:t>Plan to implement these strategies in future placements.</a:t>
            </a:r>
            <a:endParaRPr lang="en-GB" sz="1700" dirty="0">
              <a:latin typeface="Univers Condensed"/>
            </a:endParaRPr>
          </a:p>
          <a:p>
            <a:pPr>
              <a:lnSpc>
                <a:spcPct val="100000"/>
              </a:lnSpc>
            </a:pPr>
            <a:r>
              <a:rPr lang="en-GB" sz="1700" dirty="0">
                <a:latin typeface="Univers Condensed"/>
                <a:ea typeface="+mn-lt"/>
                <a:cs typeface="+mn-lt"/>
              </a:rPr>
              <a:t>Build strategies to respond calmly and effectively in challenging situations.</a:t>
            </a:r>
            <a:endParaRPr lang="en-GB" sz="1700" dirty="0">
              <a:latin typeface="Univers Condensed"/>
            </a:endParaRPr>
          </a:p>
          <a:p>
            <a:pPr>
              <a:lnSpc>
                <a:spcPct val="100000"/>
              </a:lnSpc>
            </a:pPr>
            <a:r>
              <a:rPr lang="en-GB" sz="1700" dirty="0">
                <a:latin typeface="Univers Condensed"/>
                <a:ea typeface="+mn-lt"/>
                <a:cs typeface="+mn-lt"/>
              </a:rPr>
              <a:t>Maintain a positive, inclusive learning environment.</a:t>
            </a:r>
            <a:endParaRPr lang="en-GB" sz="1700" dirty="0">
              <a:latin typeface="Univers Condensed"/>
            </a:endParaRPr>
          </a:p>
          <a:p>
            <a:pPr>
              <a:lnSpc>
                <a:spcPct val="100000"/>
              </a:lnSpc>
            </a:pPr>
            <a:r>
              <a:rPr lang="en-GB" sz="1700" dirty="0">
                <a:latin typeface="Univers Condensed"/>
                <a:ea typeface="+mn-lt"/>
                <a:cs typeface="+mn-lt"/>
              </a:rPr>
              <a:t>Support all learners to stay focused and engaged.</a:t>
            </a:r>
            <a:endParaRPr lang="en-GB" sz="1700" dirty="0">
              <a:latin typeface="Univers Condensed"/>
            </a:endParaRPr>
          </a:p>
          <a:p>
            <a:pPr>
              <a:lnSpc>
                <a:spcPct val="100000"/>
              </a:lnSpc>
            </a:pPr>
            <a:endParaRPr lang="en-GB" sz="1700">
              <a:latin typeface="Univers Condensed"/>
            </a:endParaRPr>
          </a:p>
          <a:p>
            <a:pPr>
              <a:lnSpc>
                <a:spcPct val="100000"/>
              </a:lnSpc>
            </a:pPr>
            <a:endParaRPr lang="en-GB" sz="1700" b="1">
              <a:latin typeface="Univers Condensed"/>
            </a:endParaRPr>
          </a:p>
        </p:txBody>
      </p:sp>
      <p:pic>
        <p:nvPicPr>
          <p:cNvPr id="4" name="Picture 3" descr="Target Clipart Images - Free Download on Freepik">
            <a:extLst>
              <a:ext uri="{FF2B5EF4-FFF2-40B4-BE49-F238E27FC236}">
                <a16:creationId xmlns:a16="http://schemas.microsoft.com/office/drawing/2014/main" id="{A28DA438-31C4-0F75-0276-AD9D36D3F071}"/>
              </a:ext>
            </a:extLst>
          </p:cNvPr>
          <p:cNvPicPr>
            <a:picLocks noChangeAspect="1"/>
          </p:cNvPicPr>
          <p:nvPr/>
        </p:nvPicPr>
        <p:blipFill>
          <a:blip r:embed="rId2"/>
          <a:srcRect l="7487" r="8359"/>
          <a:stretch>
            <a:fillRect/>
          </a:stretch>
        </p:blipFill>
        <p:spPr>
          <a:xfrm>
            <a:off x="6420752" y="-1"/>
            <a:ext cx="5771248" cy="6857999"/>
          </a:xfrm>
          <a:prstGeom prst="rect">
            <a:avLst/>
          </a:prstGeom>
        </p:spPr>
      </p:pic>
    </p:spTree>
    <p:extLst>
      <p:ext uri="{BB962C8B-B14F-4D97-AF65-F5344CB8AC3E}">
        <p14:creationId xmlns:p14="http://schemas.microsoft.com/office/powerpoint/2010/main" val="13025447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8" name="Straight Connector 1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0" name="Rectangle 19">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Differentiation vs Scaffolding: a joint approach to adaptive teaching |  Testbase">
            <a:extLst>
              <a:ext uri="{FF2B5EF4-FFF2-40B4-BE49-F238E27FC236}">
                <a16:creationId xmlns:a16="http://schemas.microsoft.com/office/drawing/2014/main" id="{69E32B09-71C7-D640-545C-A966CFE90F23}"/>
              </a:ext>
            </a:extLst>
          </p:cNvPr>
          <p:cNvPicPr>
            <a:picLocks noGrp="1" noChangeAspect="1"/>
          </p:cNvPicPr>
          <p:nvPr>
            <p:ph idx="1"/>
          </p:nvPr>
        </p:nvPicPr>
        <p:blipFill>
          <a:blip r:embed="rId2"/>
          <a:srcRect l="5333"/>
          <a:stretch>
            <a:fillRect/>
          </a:stretch>
        </p:blipFill>
        <p:spPr>
          <a:xfrm>
            <a:off x="20" y="10"/>
            <a:ext cx="12191980" cy="6857990"/>
          </a:xfrm>
          <a:prstGeom prst="rect">
            <a:avLst/>
          </a:prstGeom>
        </p:spPr>
      </p:pic>
      <p:sp>
        <p:nvSpPr>
          <p:cNvPr id="21" name="Rectangle 20">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8BE82E-EA71-769F-4467-FB6791704B4E}"/>
              </a:ext>
            </a:extLst>
          </p:cNvPr>
          <p:cNvSpPr>
            <a:spLocks noGrp="1"/>
          </p:cNvSpPr>
          <p:nvPr>
            <p:ph type="title"/>
          </p:nvPr>
        </p:nvSpPr>
        <p:spPr>
          <a:xfrm>
            <a:off x="704088" y="871759"/>
            <a:ext cx="5067300" cy="3497042"/>
          </a:xfrm>
        </p:spPr>
        <p:txBody>
          <a:bodyPr vert="horz" lIns="91440" tIns="45720" rIns="91440" bIns="45720" rtlCol="0" anchor="t">
            <a:normAutofit/>
          </a:bodyPr>
          <a:lstStyle/>
          <a:p>
            <a:r>
              <a:rPr lang="en-US" sz="5000">
                <a:solidFill>
                  <a:srgbClr val="FFFFFF"/>
                </a:solidFill>
              </a:rPr>
              <a:t>Differentiation</a:t>
            </a:r>
          </a:p>
        </p:txBody>
      </p:sp>
      <p:cxnSp>
        <p:nvCxnSpPr>
          <p:cNvPr id="17" name="Straight Connector 16">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8546659"/>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977091-40E8-FC6A-30C2-CBE164573E28}"/>
              </a:ext>
            </a:extLst>
          </p:cNvPr>
          <p:cNvSpPr>
            <a:spLocks noGrp="1"/>
          </p:cNvSpPr>
          <p:nvPr>
            <p:ph type="title"/>
          </p:nvPr>
        </p:nvSpPr>
        <p:spPr>
          <a:xfrm>
            <a:off x="5248656" y="914400"/>
            <a:ext cx="6236208" cy="1307592"/>
          </a:xfrm>
        </p:spPr>
        <p:txBody>
          <a:bodyPr>
            <a:normAutofit/>
          </a:bodyPr>
          <a:lstStyle/>
          <a:p>
            <a:r>
              <a:rPr lang="en-GB" dirty="0"/>
              <a:t>Key points</a:t>
            </a:r>
          </a:p>
        </p:txBody>
      </p:sp>
      <p:cxnSp>
        <p:nvCxnSpPr>
          <p:cNvPr id="49" name="Straight Connector 48">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2" name="Content Placeholder 41">
            <a:extLst>
              <a:ext uri="{FF2B5EF4-FFF2-40B4-BE49-F238E27FC236}">
                <a16:creationId xmlns:a16="http://schemas.microsoft.com/office/drawing/2014/main" id="{4E5FCC30-2552-D3CA-94B8-0AC3302E8741}"/>
              </a:ext>
            </a:extLst>
          </p:cNvPr>
          <p:cNvSpPr>
            <a:spLocks noGrp="1"/>
          </p:cNvSpPr>
          <p:nvPr>
            <p:ph idx="1"/>
          </p:nvPr>
        </p:nvSpPr>
        <p:spPr/>
        <p:txBody>
          <a:bodyPr/>
          <a:lstStyle/>
          <a:p>
            <a:endParaRPr lang="en-GB"/>
          </a:p>
        </p:txBody>
      </p:sp>
      <p:graphicFrame>
        <p:nvGraphicFramePr>
          <p:cNvPr id="5" name="Content Placeholder 2">
            <a:extLst>
              <a:ext uri="{FF2B5EF4-FFF2-40B4-BE49-F238E27FC236}">
                <a16:creationId xmlns:a16="http://schemas.microsoft.com/office/drawing/2014/main" id="{DEE5AEB6-5CEC-ABC1-88B4-502B5CEA9C69}"/>
              </a:ext>
            </a:extLst>
          </p:cNvPr>
          <p:cNvGraphicFramePr>
            <a:graphicFrameLocks/>
          </p:cNvGraphicFramePr>
          <p:nvPr>
            <p:extLst>
              <p:ext uri="{D42A27DB-BD31-4B8C-83A1-F6EECF244321}">
                <p14:modId xmlns:p14="http://schemas.microsoft.com/office/powerpoint/2010/main" val="3943865701"/>
              </p:ext>
            </p:extLst>
          </p:nvPr>
        </p:nvGraphicFramePr>
        <p:xfrm>
          <a:off x="702487" y="2079924"/>
          <a:ext cx="6236208" cy="39410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9" name="Graphic 58" descr="Teacher">
            <a:extLst>
              <a:ext uri="{FF2B5EF4-FFF2-40B4-BE49-F238E27FC236}">
                <a16:creationId xmlns:a16="http://schemas.microsoft.com/office/drawing/2014/main" id="{9E3DA17B-7B3D-5CAF-05AC-529DD1FC1FA3}"/>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487920" y="2063515"/>
            <a:ext cx="3903980" cy="3903980"/>
          </a:xfrm>
          <a:prstGeom prst="rect">
            <a:avLst/>
          </a:prstGeom>
        </p:spPr>
      </p:pic>
    </p:spTree>
    <p:extLst>
      <p:ext uri="{BB962C8B-B14F-4D97-AF65-F5344CB8AC3E}">
        <p14:creationId xmlns:p14="http://schemas.microsoft.com/office/powerpoint/2010/main" val="24100077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9604516-F583-413C-8C0B-E7944F332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
            <a:ext cx="4876800" cy="685798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1DA1AB-44C7-D2A4-2194-6A2AD73774D1}"/>
              </a:ext>
            </a:extLst>
          </p:cNvPr>
          <p:cNvSpPr>
            <a:spLocks noGrp="1"/>
          </p:cNvSpPr>
          <p:nvPr>
            <p:ph type="title"/>
          </p:nvPr>
        </p:nvSpPr>
        <p:spPr>
          <a:xfrm>
            <a:off x="794495" y="2257586"/>
            <a:ext cx="3724528" cy="3670298"/>
          </a:xfrm>
        </p:spPr>
        <p:txBody>
          <a:bodyPr>
            <a:normAutofit/>
          </a:bodyPr>
          <a:lstStyle/>
          <a:p>
            <a:r>
              <a:rPr lang="en-GB" sz="3400" dirty="0"/>
              <a:t>Differentiating for diverse learners</a:t>
            </a:r>
          </a:p>
        </p:txBody>
      </p:sp>
      <p:cxnSp>
        <p:nvCxnSpPr>
          <p:cNvPr id="14" name="Straight Connector 13">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AEAB9D2-A987-D96B-E55D-2EFC19DAADA1}"/>
              </a:ext>
            </a:extLst>
          </p:cNvPr>
          <p:cNvGraphicFramePr>
            <a:graphicFrameLocks/>
          </p:cNvGraphicFramePr>
          <p:nvPr>
            <p:extLst>
              <p:ext uri="{D42A27DB-BD31-4B8C-83A1-F6EECF244321}">
                <p14:modId xmlns:p14="http://schemas.microsoft.com/office/powerpoint/2010/main" val="1723592525"/>
              </p:ext>
            </p:extLst>
          </p:nvPr>
        </p:nvGraphicFramePr>
        <p:xfrm>
          <a:off x="5715000" y="723901"/>
          <a:ext cx="5676900" cy="5410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643651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109E738-3B9E-4529-9D47-C9708D612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71ACFD-0BAF-5392-78D6-C93111B0DE9F}"/>
              </a:ext>
            </a:extLst>
          </p:cNvPr>
          <p:cNvSpPr>
            <a:spLocks noGrp="1"/>
          </p:cNvSpPr>
          <p:nvPr>
            <p:ph type="title"/>
          </p:nvPr>
        </p:nvSpPr>
        <p:spPr>
          <a:xfrm>
            <a:off x="700634" y="906650"/>
            <a:ext cx="6068037" cy="1316736"/>
          </a:xfrm>
        </p:spPr>
        <p:txBody>
          <a:bodyPr>
            <a:normAutofit/>
          </a:bodyPr>
          <a:lstStyle/>
          <a:p>
            <a:r>
              <a:rPr lang="en-GB" dirty="0"/>
              <a:t>Differentiated resources</a:t>
            </a:r>
          </a:p>
        </p:txBody>
      </p:sp>
      <p:cxnSp>
        <p:nvCxnSpPr>
          <p:cNvPr id="16" name="Straight Connector 15">
            <a:extLst>
              <a:ext uri="{FF2B5EF4-FFF2-40B4-BE49-F238E27FC236}">
                <a16:creationId xmlns:a16="http://schemas.microsoft.com/office/drawing/2014/main" id="{333A84D1-8AB4-452A-B323-BBB429B5F0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Content Placeholder 10">
            <a:extLst>
              <a:ext uri="{FF2B5EF4-FFF2-40B4-BE49-F238E27FC236}">
                <a16:creationId xmlns:a16="http://schemas.microsoft.com/office/drawing/2014/main" id="{7A8919B2-2517-8807-E483-D9DFA0796C9D}"/>
              </a:ext>
            </a:extLst>
          </p:cNvPr>
          <p:cNvSpPr>
            <a:spLocks noGrp="1"/>
          </p:cNvSpPr>
          <p:nvPr>
            <p:ph idx="1"/>
          </p:nvPr>
        </p:nvSpPr>
        <p:spPr>
          <a:xfrm>
            <a:off x="554497" y="2400839"/>
            <a:ext cx="6068037" cy="3680294"/>
          </a:xfrm>
        </p:spPr>
        <p:txBody>
          <a:bodyPr vert="horz" lIns="91440" tIns="45720" rIns="91440" bIns="45720" rtlCol="0" anchor="t">
            <a:normAutofit lnSpcReduction="10000"/>
          </a:bodyPr>
          <a:lstStyle/>
          <a:p>
            <a:r>
              <a:rPr lang="en-US" dirty="0">
                <a:latin typeface="Univers Condensed"/>
                <a:ea typeface="+mn-lt"/>
                <a:cs typeface="+mn-lt"/>
              </a:rPr>
              <a:t>Used differentiated resources to meet diverse Year 1 &amp; 2 learning needs.</a:t>
            </a:r>
            <a:endParaRPr lang="en-US" dirty="0">
              <a:latin typeface="Univers Condensed"/>
            </a:endParaRPr>
          </a:p>
          <a:p>
            <a:r>
              <a:rPr lang="en-US" dirty="0">
                <a:latin typeface="Univers Condensed"/>
                <a:ea typeface="+mn-lt"/>
                <a:cs typeface="+mn-lt"/>
              </a:rPr>
              <a:t>Designed tasks with varied difficulty:</a:t>
            </a:r>
            <a:endParaRPr lang="en-US" dirty="0">
              <a:latin typeface="Univers Condensed"/>
            </a:endParaRPr>
          </a:p>
          <a:p>
            <a:pPr marL="0" indent="0">
              <a:buNone/>
            </a:pPr>
            <a:r>
              <a:rPr lang="en-US" dirty="0">
                <a:latin typeface="Univers Condensed"/>
                <a:ea typeface="+mn-lt"/>
                <a:cs typeface="+mn-lt"/>
              </a:rPr>
              <a:t> - Reading with different text complexities.</a:t>
            </a:r>
            <a:endParaRPr lang="en-US" dirty="0">
              <a:latin typeface="Univers Condensed"/>
            </a:endParaRPr>
          </a:p>
          <a:p>
            <a:pPr marL="0" indent="0">
              <a:buNone/>
            </a:pPr>
            <a:r>
              <a:rPr lang="en-US" dirty="0">
                <a:latin typeface="Univers Condensed"/>
                <a:ea typeface="+mn-lt"/>
                <a:cs typeface="+mn-lt"/>
              </a:rPr>
              <a:t> - </a:t>
            </a:r>
            <a:r>
              <a:rPr lang="en-US" dirty="0" err="1">
                <a:latin typeface="Univers Condensed"/>
                <a:ea typeface="+mn-lt"/>
                <a:cs typeface="+mn-lt"/>
              </a:rPr>
              <a:t>Maths</a:t>
            </a:r>
            <a:r>
              <a:rPr lang="en-US" dirty="0">
                <a:latin typeface="Univers Condensed"/>
                <a:ea typeface="+mn-lt"/>
                <a:cs typeface="+mn-lt"/>
              </a:rPr>
              <a:t> from simple picture counting to Numicon.</a:t>
            </a:r>
            <a:endParaRPr lang="en-US" dirty="0">
              <a:latin typeface="Univers Condensed"/>
            </a:endParaRPr>
          </a:p>
          <a:p>
            <a:pPr marL="0" indent="0">
              <a:buNone/>
            </a:pPr>
            <a:r>
              <a:rPr lang="en-US" dirty="0">
                <a:latin typeface="Univers Condensed"/>
                <a:ea typeface="+mn-lt"/>
                <a:cs typeface="+mn-lt"/>
              </a:rPr>
              <a:t> - Mind mapping: individual work + collaborative groups  for lower ability.</a:t>
            </a:r>
            <a:endParaRPr lang="en-US" dirty="0">
              <a:latin typeface="Univers Condensed"/>
            </a:endParaRPr>
          </a:p>
          <a:p>
            <a:r>
              <a:rPr lang="en-US" dirty="0">
                <a:latin typeface="Univers Condensed"/>
                <a:ea typeface="+mn-lt"/>
                <a:cs typeface="+mn-lt"/>
              </a:rPr>
              <a:t>Ensured all students were challenged and supported.</a:t>
            </a:r>
            <a:endParaRPr lang="en-US" dirty="0">
              <a:latin typeface="Univers Condensed"/>
            </a:endParaRPr>
          </a:p>
          <a:p>
            <a:r>
              <a:rPr lang="en-US" dirty="0">
                <a:latin typeface="Univers Condensed"/>
                <a:ea typeface="+mn-lt"/>
                <a:cs typeface="+mn-lt"/>
              </a:rPr>
              <a:t>Fostered confidence and deeper learning.</a:t>
            </a:r>
            <a:endParaRPr lang="en-US" dirty="0">
              <a:latin typeface="Univers Condensed"/>
            </a:endParaRPr>
          </a:p>
          <a:p>
            <a:endParaRPr lang="en-US" dirty="0"/>
          </a:p>
        </p:txBody>
      </p:sp>
      <p:pic>
        <p:nvPicPr>
          <p:cNvPr id="4" name="Content Placeholder 3" descr="A math worksheet with pictures of food and fruits&#10;&#10;AI-generated content may be incorrect.">
            <a:extLst>
              <a:ext uri="{FF2B5EF4-FFF2-40B4-BE49-F238E27FC236}">
                <a16:creationId xmlns:a16="http://schemas.microsoft.com/office/drawing/2014/main" id="{767E328E-309F-844B-0528-95D63D880413}"/>
              </a:ext>
            </a:extLst>
          </p:cNvPr>
          <p:cNvPicPr>
            <a:picLocks noChangeAspect="1"/>
          </p:cNvPicPr>
          <p:nvPr/>
        </p:nvPicPr>
        <p:blipFill>
          <a:blip r:embed="rId2"/>
          <a:stretch>
            <a:fillRect/>
          </a:stretch>
        </p:blipFill>
        <p:spPr>
          <a:xfrm>
            <a:off x="6577130" y="1428983"/>
            <a:ext cx="3830993" cy="2688007"/>
          </a:xfrm>
          <a:prstGeom prst="rect">
            <a:avLst/>
          </a:prstGeom>
        </p:spPr>
      </p:pic>
      <p:pic>
        <p:nvPicPr>
          <p:cNvPr id="6" name="Picture 5" descr="A page with text and a colorful elephant&#10;&#10;AI-generated content may be incorrect.">
            <a:extLst>
              <a:ext uri="{FF2B5EF4-FFF2-40B4-BE49-F238E27FC236}">
                <a16:creationId xmlns:a16="http://schemas.microsoft.com/office/drawing/2014/main" id="{3EF8F081-6344-8F7E-A39D-FF1D5515C7F5}"/>
              </a:ext>
            </a:extLst>
          </p:cNvPr>
          <p:cNvPicPr>
            <a:picLocks noChangeAspect="1"/>
          </p:cNvPicPr>
          <p:nvPr/>
        </p:nvPicPr>
        <p:blipFill>
          <a:blip r:embed="rId3"/>
          <a:stretch>
            <a:fillRect/>
          </a:stretch>
        </p:blipFill>
        <p:spPr>
          <a:xfrm>
            <a:off x="10074015" y="1127674"/>
            <a:ext cx="1629475" cy="2187216"/>
          </a:xfrm>
          <a:prstGeom prst="rect">
            <a:avLst/>
          </a:prstGeom>
        </p:spPr>
      </p:pic>
      <p:pic>
        <p:nvPicPr>
          <p:cNvPr id="5" name="Picture 4" descr="A white background with black text&#10;&#10;AI-generated content may be incorrect.">
            <a:extLst>
              <a:ext uri="{FF2B5EF4-FFF2-40B4-BE49-F238E27FC236}">
                <a16:creationId xmlns:a16="http://schemas.microsoft.com/office/drawing/2014/main" id="{2821EBEF-C5DD-75B9-2061-4371458232F3}"/>
              </a:ext>
            </a:extLst>
          </p:cNvPr>
          <p:cNvPicPr>
            <a:picLocks noChangeAspect="1"/>
          </p:cNvPicPr>
          <p:nvPr/>
        </p:nvPicPr>
        <p:blipFill>
          <a:blip r:embed="rId4"/>
          <a:stretch>
            <a:fillRect/>
          </a:stretch>
        </p:blipFill>
        <p:spPr>
          <a:xfrm>
            <a:off x="6587568" y="4242162"/>
            <a:ext cx="3810117" cy="989765"/>
          </a:xfrm>
          <a:prstGeom prst="rect">
            <a:avLst/>
          </a:prstGeom>
        </p:spPr>
      </p:pic>
      <p:pic>
        <p:nvPicPr>
          <p:cNvPr id="7" name="Picture 6" descr="A close-up of a story&#10;&#10;AI-generated content may be incorrect.">
            <a:extLst>
              <a:ext uri="{FF2B5EF4-FFF2-40B4-BE49-F238E27FC236}">
                <a16:creationId xmlns:a16="http://schemas.microsoft.com/office/drawing/2014/main" id="{29F7C942-D255-64E9-036F-E992DC4B225D}"/>
              </a:ext>
            </a:extLst>
          </p:cNvPr>
          <p:cNvPicPr>
            <a:picLocks noChangeAspect="1"/>
          </p:cNvPicPr>
          <p:nvPr/>
        </p:nvPicPr>
        <p:blipFill>
          <a:blip r:embed="rId5"/>
          <a:stretch>
            <a:fillRect/>
          </a:stretch>
        </p:blipFill>
        <p:spPr>
          <a:xfrm>
            <a:off x="10074015" y="3427969"/>
            <a:ext cx="1720342" cy="2185778"/>
          </a:xfrm>
          <a:prstGeom prst="rect">
            <a:avLst/>
          </a:prstGeom>
        </p:spPr>
      </p:pic>
      <p:cxnSp>
        <p:nvCxnSpPr>
          <p:cNvPr id="18" name="Straight Connector 17">
            <a:extLst>
              <a:ext uri="{FF2B5EF4-FFF2-40B4-BE49-F238E27FC236}">
                <a16:creationId xmlns:a16="http://schemas.microsoft.com/office/drawing/2014/main" id="{28EBC3AE-120B-4978-9A75-BD8550224F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26583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A5DE93E-5C21-0843-689B-307ED21B94DC}"/>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50509-D98E-2C82-4C51-EB46CDE3A9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43E36F6-D1AA-77C0-21DC-54A23F5FCE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
            <a:ext cx="4876800" cy="685798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512930-162D-B48C-8F00-DD68DBE578BE}"/>
              </a:ext>
            </a:extLst>
          </p:cNvPr>
          <p:cNvSpPr>
            <a:spLocks noGrp="1"/>
          </p:cNvSpPr>
          <p:nvPr>
            <p:ph type="title"/>
          </p:nvPr>
        </p:nvSpPr>
        <p:spPr>
          <a:xfrm>
            <a:off x="432867" y="2464230"/>
            <a:ext cx="4938562" cy="3670298"/>
          </a:xfrm>
        </p:spPr>
        <p:txBody>
          <a:bodyPr>
            <a:normAutofit/>
          </a:bodyPr>
          <a:lstStyle/>
          <a:p>
            <a:r>
              <a:rPr lang="en-GB" sz="3400" dirty="0"/>
              <a:t>Adapting/organising the environment</a:t>
            </a:r>
          </a:p>
        </p:txBody>
      </p:sp>
      <p:cxnSp>
        <p:nvCxnSpPr>
          <p:cNvPr id="14" name="Straight Connector 13">
            <a:extLst>
              <a:ext uri="{FF2B5EF4-FFF2-40B4-BE49-F238E27FC236}">
                <a16:creationId xmlns:a16="http://schemas.microsoft.com/office/drawing/2014/main" id="{F0129EC6-7BD8-34F4-7DE1-9B0B46F9ED4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D2E2A24-D89B-D45F-84C1-F1160508C35B}"/>
              </a:ext>
            </a:extLst>
          </p:cNvPr>
          <p:cNvGraphicFramePr>
            <a:graphicFrameLocks/>
          </p:cNvGraphicFramePr>
          <p:nvPr/>
        </p:nvGraphicFramePr>
        <p:xfrm>
          <a:off x="5715000" y="723901"/>
          <a:ext cx="5676900" cy="5410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947314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EFA064-E8D8-E5EF-586E-61215BBFBD4F}"/>
              </a:ext>
            </a:extLst>
          </p:cNvPr>
          <p:cNvSpPr>
            <a:spLocks noGrp="1"/>
          </p:cNvSpPr>
          <p:nvPr>
            <p:ph type="title"/>
          </p:nvPr>
        </p:nvSpPr>
        <p:spPr>
          <a:xfrm>
            <a:off x="704088" y="914400"/>
            <a:ext cx="5195889" cy="1316736"/>
          </a:xfrm>
        </p:spPr>
        <p:txBody>
          <a:bodyPr>
            <a:normAutofit/>
          </a:bodyPr>
          <a:lstStyle/>
          <a:p>
            <a:r>
              <a:rPr lang="en-GB" dirty="0"/>
              <a:t>Working 1:1 with pupil</a:t>
            </a:r>
          </a:p>
        </p:txBody>
      </p:sp>
      <p:cxnSp>
        <p:nvCxnSpPr>
          <p:cNvPr id="13" name="Straight Connector 12">
            <a:extLst>
              <a:ext uri="{FF2B5EF4-FFF2-40B4-BE49-F238E27FC236}">
                <a16:creationId xmlns:a16="http://schemas.microsoft.com/office/drawing/2014/main" id="{F2B951FD-94F7-E138-3EC2-A66A551D91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6806437F-E86C-EFB6-D61D-96CA4FE5A08C}"/>
              </a:ext>
            </a:extLst>
          </p:cNvPr>
          <p:cNvSpPr>
            <a:spLocks noGrp="1"/>
          </p:cNvSpPr>
          <p:nvPr>
            <p:ph idx="1"/>
          </p:nvPr>
        </p:nvSpPr>
        <p:spPr>
          <a:xfrm>
            <a:off x="704088" y="2489441"/>
            <a:ext cx="5195889" cy="3931920"/>
          </a:xfrm>
        </p:spPr>
        <p:txBody>
          <a:bodyPr vert="horz" lIns="91440" tIns="45720" rIns="91440" bIns="45720" rtlCol="0" anchor="t">
            <a:normAutofit/>
          </a:bodyPr>
          <a:lstStyle/>
          <a:p>
            <a:r>
              <a:rPr lang="en-US" sz="2400" dirty="0">
                <a:latin typeface="Univers Condensed"/>
                <a:ea typeface="+mn-lt"/>
                <a:cs typeface="+mn-lt"/>
              </a:rPr>
              <a:t>Adapted learning environment to support a pupil with diverse needs.</a:t>
            </a:r>
            <a:endParaRPr lang="en-US" sz="2400">
              <a:latin typeface="Univers Condensed"/>
            </a:endParaRPr>
          </a:p>
          <a:p>
            <a:r>
              <a:rPr lang="en-US" sz="2400" dirty="0">
                <a:latin typeface="Univers Condensed"/>
                <a:ea typeface="+mn-lt"/>
                <a:cs typeface="+mn-lt"/>
              </a:rPr>
              <a:t>Provided 1:1 support to reduce distress and distraction in group settings.</a:t>
            </a:r>
            <a:endParaRPr lang="en-US" sz="2400">
              <a:latin typeface="Univers Condensed"/>
            </a:endParaRPr>
          </a:p>
          <a:p>
            <a:r>
              <a:rPr lang="en-US" sz="2400" dirty="0">
                <a:latin typeface="Univers Condensed"/>
                <a:ea typeface="+mn-lt"/>
                <a:cs typeface="+mn-lt"/>
              </a:rPr>
              <a:t>Modified physical space and </a:t>
            </a:r>
            <a:r>
              <a:rPr lang="en-US" sz="2400" dirty="0" err="1">
                <a:latin typeface="Univers Condensed"/>
                <a:ea typeface="+mn-lt"/>
                <a:cs typeface="+mn-lt"/>
              </a:rPr>
              <a:t>minimised</a:t>
            </a:r>
            <a:r>
              <a:rPr lang="en-US" sz="2400" dirty="0">
                <a:latin typeface="Univers Condensed"/>
                <a:ea typeface="+mn-lt"/>
                <a:cs typeface="+mn-lt"/>
              </a:rPr>
              <a:t> external stimuli.</a:t>
            </a:r>
            <a:endParaRPr lang="en-US" sz="2400">
              <a:latin typeface="Univers Condensed"/>
            </a:endParaRPr>
          </a:p>
          <a:p>
            <a:r>
              <a:rPr lang="en-US" sz="2400" dirty="0">
                <a:latin typeface="Univers Condensed"/>
                <a:ea typeface="+mn-lt"/>
                <a:cs typeface="+mn-lt"/>
              </a:rPr>
              <a:t>Learning journal evidence showed improved focus and calm engagement.</a:t>
            </a:r>
            <a:endParaRPr lang="en-US" sz="2400" dirty="0">
              <a:latin typeface="Univers Condensed"/>
            </a:endParaRPr>
          </a:p>
          <a:p>
            <a:endParaRPr lang="en-US" dirty="0"/>
          </a:p>
        </p:txBody>
      </p:sp>
      <p:pic>
        <p:nvPicPr>
          <p:cNvPr id="4" name="Content Placeholder 3" descr="A piece of paper with writing on it&#10;&#10;AI-generated content may be incorrect.">
            <a:extLst>
              <a:ext uri="{FF2B5EF4-FFF2-40B4-BE49-F238E27FC236}">
                <a16:creationId xmlns:a16="http://schemas.microsoft.com/office/drawing/2014/main" id="{06ECC679-9450-2DB7-17A7-0645E6EEC9BD}"/>
              </a:ext>
            </a:extLst>
          </p:cNvPr>
          <p:cNvPicPr>
            <a:picLocks noChangeAspect="1"/>
          </p:cNvPicPr>
          <p:nvPr/>
        </p:nvPicPr>
        <p:blipFill>
          <a:blip r:embed="rId2"/>
          <a:srcRect r="4371"/>
          <a:stretch>
            <a:fillRect/>
          </a:stretch>
        </p:blipFill>
        <p:spPr>
          <a:xfrm>
            <a:off x="6420752" y="-1"/>
            <a:ext cx="5771248" cy="6857999"/>
          </a:xfrm>
          <a:prstGeom prst="rect">
            <a:avLst/>
          </a:prstGeom>
        </p:spPr>
      </p:pic>
      <p:cxnSp>
        <p:nvCxnSpPr>
          <p:cNvPr id="6" name="Straight Arrow Connector 5">
            <a:extLst>
              <a:ext uri="{FF2B5EF4-FFF2-40B4-BE49-F238E27FC236}">
                <a16:creationId xmlns:a16="http://schemas.microsoft.com/office/drawing/2014/main" id="{6C5E9D09-5BCF-CE16-A050-5A493216B55F}"/>
              </a:ext>
            </a:extLst>
          </p:cNvPr>
          <p:cNvCxnSpPr/>
          <p:nvPr/>
        </p:nvCxnSpPr>
        <p:spPr>
          <a:xfrm flipV="1">
            <a:off x="5342556" y="3137920"/>
            <a:ext cx="1366434" cy="984143"/>
          </a:xfrm>
          <a:prstGeom prst="straightConnector1">
            <a:avLst/>
          </a:prstGeom>
          <a:ln>
            <a:solidFill>
              <a:srgbClr val="FF0000"/>
            </a:solidFill>
            <a:tailEnd type="triangle"/>
          </a:ln>
        </p:spPr>
        <p:style>
          <a:lnRef idx="3">
            <a:schemeClr val="accent5"/>
          </a:lnRef>
          <a:fillRef idx="0">
            <a:schemeClr val="accent5"/>
          </a:fillRef>
          <a:effectRef idx="2">
            <a:schemeClr val="accent5"/>
          </a:effectRef>
          <a:fontRef idx="minor">
            <a:schemeClr val="tx1"/>
          </a:fontRef>
        </p:style>
      </p:cxnSp>
    </p:spTree>
    <p:extLst>
      <p:ext uri="{BB962C8B-B14F-4D97-AF65-F5344CB8AC3E}">
        <p14:creationId xmlns:p14="http://schemas.microsoft.com/office/powerpoint/2010/main" val="9360873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F14B062-7D6A-808E-10F6-08B3890427B0}"/>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4FF281A-67D1-AE06-362D-500E5DEC1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9C8020-750B-9392-12EE-822FA4F4BDD2}"/>
              </a:ext>
            </a:extLst>
          </p:cNvPr>
          <p:cNvSpPr>
            <a:spLocks noGrp="1"/>
          </p:cNvSpPr>
          <p:nvPr>
            <p:ph type="title"/>
          </p:nvPr>
        </p:nvSpPr>
        <p:spPr>
          <a:xfrm>
            <a:off x="704088" y="914400"/>
            <a:ext cx="5195889" cy="1316736"/>
          </a:xfrm>
        </p:spPr>
        <p:txBody>
          <a:bodyPr>
            <a:normAutofit/>
          </a:bodyPr>
          <a:lstStyle/>
          <a:p>
            <a:r>
              <a:rPr lang="en-GB" sz="3700"/>
              <a:t>Target for professional growth</a:t>
            </a:r>
          </a:p>
        </p:txBody>
      </p:sp>
      <p:cxnSp>
        <p:nvCxnSpPr>
          <p:cNvPr id="11" name="Straight Connector 10">
            <a:extLst>
              <a:ext uri="{FF2B5EF4-FFF2-40B4-BE49-F238E27FC236}">
                <a16:creationId xmlns:a16="http://schemas.microsoft.com/office/drawing/2014/main" id="{F0D8CA64-CD04-7596-C698-F4635E785F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7FBC67F-10DD-8C41-3244-1DE38EDF841B}"/>
              </a:ext>
            </a:extLst>
          </p:cNvPr>
          <p:cNvSpPr>
            <a:spLocks noGrp="1"/>
          </p:cNvSpPr>
          <p:nvPr>
            <p:ph idx="1"/>
          </p:nvPr>
        </p:nvSpPr>
        <p:spPr>
          <a:xfrm>
            <a:off x="704087" y="2657339"/>
            <a:ext cx="5118398" cy="2885785"/>
          </a:xfrm>
        </p:spPr>
        <p:txBody>
          <a:bodyPr vert="horz" lIns="91440" tIns="45720" rIns="91440" bIns="45720" rtlCol="0" anchor="t">
            <a:normAutofit/>
          </a:bodyPr>
          <a:lstStyle/>
          <a:p>
            <a:pPr marL="0" indent="0">
              <a:lnSpc>
                <a:spcPct val="100000"/>
              </a:lnSpc>
              <a:buNone/>
            </a:pPr>
            <a:r>
              <a:rPr lang="en-GB" b="1" dirty="0">
                <a:latin typeface="Univers Condensed"/>
              </a:rPr>
              <a:t>Adjusting outcomes/products</a:t>
            </a:r>
          </a:p>
          <a:p>
            <a:pPr marL="0" indent="0">
              <a:lnSpc>
                <a:spcPct val="100000"/>
              </a:lnSpc>
              <a:buNone/>
            </a:pPr>
            <a:endParaRPr lang="en-GB" sz="1700" b="1" dirty="0">
              <a:latin typeface="Univers Condensed"/>
              <a:ea typeface="+mn-lt"/>
              <a:cs typeface="+mn-lt"/>
            </a:endParaRPr>
          </a:p>
          <a:p>
            <a:r>
              <a:rPr lang="en-GB" dirty="0">
                <a:latin typeface="Univers Condensed"/>
                <a:ea typeface="+mn-lt"/>
                <a:cs typeface="+mn-lt"/>
              </a:rPr>
              <a:t>Aim to consistently include extension tasks within each level.</a:t>
            </a:r>
            <a:endParaRPr lang="en-GB" b="1" dirty="0">
              <a:latin typeface="Univers Condensed"/>
              <a:ea typeface="+mn-lt"/>
              <a:cs typeface="+mn-lt"/>
            </a:endParaRPr>
          </a:p>
          <a:p>
            <a:r>
              <a:rPr lang="en-GB" dirty="0">
                <a:latin typeface="Univers Condensed"/>
                <a:ea typeface="+mn-lt"/>
                <a:cs typeface="+mn-lt"/>
              </a:rPr>
              <a:t>Ensures higher-attaining pupils are stretched and can deepen understanding.</a:t>
            </a:r>
          </a:p>
          <a:p>
            <a:pPr>
              <a:lnSpc>
                <a:spcPct val="100000"/>
              </a:lnSpc>
            </a:pPr>
            <a:endParaRPr lang="en-GB" sz="1700" b="1" dirty="0">
              <a:latin typeface="Univers Condensed"/>
            </a:endParaRPr>
          </a:p>
          <a:p>
            <a:pPr>
              <a:lnSpc>
                <a:spcPct val="100000"/>
              </a:lnSpc>
            </a:pPr>
            <a:endParaRPr lang="en-GB" sz="1700">
              <a:latin typeface="Univers Condensed"/>
            </a:endParaRPr>
          </a:p>
          <a:p>
            <a:pPr>
              <a:lnSpc>
                <a:spcPct val="100000"/>
              </a:lnSpc>
            </a:pPr>
            <a:endParaRPr lang="en-GB" sz="1700" b="1">
              <a:latin typeface="Univers Condensed"/>
            </a:endParaRPr>
          </a:p>
        </p:txBody>
      </p:sp>
      <p:pic>
        <p:nvPicPr>
          <p:cNvPr id="4" name="Picture 3" descr="Target Clipart Images - Free Download on Freepik">
            <a:extLst>
              <a:ext uri="{FF2B5EF4-FFF2-40B4-BE49-F238E27FC236}">
                <a16:creationId xmlns:a16="http://schemas.microsoft.com/office/drawing/2014/main" id="{796C33C5-FD63-3CDC-3288-9039E73ACCF4}"/>
              </a:ext>
            </a:extLst>
          </p:cNvPr>
          <p:cNvPicPr>
            <a:picLocks noChangeAspect="1"/>
          </p:cNvPicPr>
          <p:nvPr/>
        </p:nvPicPr>
        <p:blipFill>
          <a:blip r:embed="rId2"/>
          <a:srcRect l="7487" r="8359"/>
          <a:stretch>
            <a:fillRect/>
          </a:stretch>
        </p:blipFill>
        <p:spPr>
          <a:xfrm>
            <a:off x="6420752" y="-1"/>
            <a:ext cx="5771248" cy="6857999"/>
          </a:xfrm>
          <a:prstGeom prst="rect">
            <a:avLst/>
          </a:prstGeom>
        </p:spPr>
      </p:pic>
    </p:spTree>
    <p:extLst>
      <p:ext uri="{BB962C8B-B14F-4D97-AF65-F5344CB8AC3E}">
        <p14:creationId xmlns:p14="http://schemas.microsoft.com/office/powerpoint/2010/main" val="1376791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9" name="Straight Connector 5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63" name="Rectangle 6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5" name="Rectangle 64">
            <a:extLst>
              <a:ext uri="{FF2B5EF4-FFF2-40B4-BE49-F238E27FC236}">
                <a16:creationId xmlns:a16="http://schemas.microsoft.com/office/drawing/2014/main" id="{A5D67320-FCFD-4931-AAF7-C6C853329C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BA4D31-F92A-90C0-4989-EB47F188C1A6}"/>
              </a:ext>
            </a:extLst>
          </p:cNvPr>
          <p:cNvSpPr>
            <a:spLocks noGrp="1"/>
          </p:cNvSpPr>
          <p:nvPr>
            <p:ph type="title"/>
          </p:nvPr>
        </p:nvSpPr>
        <p:spPr>
          <a:xfrm>
            <a:off x="703400" y="908651"/>
            <a:ext cx="3620882" cy="3640345"/>
          </a:xfrm>
        </p:spPr>
        <p:txBody>
          <a:bodyPr vert="horz" lIns="91440" tIns="45720" rIns="91440" bIns="45720" rtlCol="0" anchor="t">
            <a:normAutofit/>
          </a:bodyPr>
          <a:lstStyle/>
          <a:p>
            <a:r>
              <a:rPr lang="en-US"/>
              <a:t>Exploiting subject disciplines in areas of learning</a:t>
            </a:r>
          </a:p>
        </p:txBody>
      </p:sp>
      <p:cxnSp>
        <p:nvCxnSpPr>
          <p:cNvPr id="67" name="Straight Connector 66">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14" name="Content Placeholder 13" descr="Fairisle Junior School - Curriculum">
            <a:extLst>
              <a:ext uri="{FF2B5EF4-FFF2-40B4-BE49-F238E27FC236}">
                <a16:creationId xmlns:a16="http://schemas.microsoft.com/office/drawing/2014/main" id="{B200E947-9B38-DF05-86E3-D8E03DBCD641}"/>
              </a:ext>
            </a:extLst>
          </p:cNvPr>
          <p:cNvPicPr>
            <a:picLocks noGrp="1" noChangeAspect="1"/>
          </p:cNvPicPr>
          <p:nvPr>
            <p:ph idx="1"/>
          </p:nvPr>
        </p:nvPicPr>
        <p:blipFill>
          <a:blip r:embed="rId2"/>
          <a:srcRect l="15367" r="10228" b="2"/>
          <a:stretch>
            <a:fillRect/>
          </a:stretch>
        </p:blipFill>
        <p:spPr>
          <a:xfrm>
            <a:off x="4876158" y="10"/>
            <a:ext cx="7315841" cy="6857990"/>
          </a:xfrm>
          <a:prstGeom prst="rect">
            <a:avLst/>
          </a:prstGeom>
        </p:spPr>
      </p:pic>
    </p:spTree>
    <p:extLst>
      <p:ext uri="{BB962C8B-B14F-4D97-AF65-F5344CB8AC3E}">
        <p14:creationId xmlns:p14="http://schemas.microsoft.com/office/powerpoint/2010/main" val="3225962064"/>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7B31C4F-0FCC-7DAF-5894-9E7EFA7CEA13}"/>
            </a:ext>
          </a:extLst>
        </p:cNvPr>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51EF15D7-FFF5-DA03-13AB-3F856E7020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558D3B-1C29-B05E-06FE-FCEBEC9C1414}"/>
              </a:ext>
            </a:extLst>
          </p:cNvPr>
          <p:cNvSpPr>
            <a:spLocks noGrp="1"/>
          </p:cNvSpPr>
          <p:nvPr>
            <p:ph type="title"/>
          </p:nvPr>
        </p:nvSpPr>
        <p:spPr>
          <a:xfrm>
            <a:off x="5248656" y="914400"/>
            <a:ext cx="6236208" cy="1307592"/>
          </a:xfrm>
        </p:spPr>
        <p:txBody>
          <a:bodyPr>
            <a:normAutofit/>
          </a:bodyPr>
          <a:lstStyle/>
          <a:p>
            <a:r>
              <a:rPr lang="en-GB" dirty="0"/>
              <a:t>Key points</a:t>
            </a:r>
          </a:p>
        </p:txBody>
      </p:sp>
      <p:cxnSp>
        <p:nvCxnSpPr>
          <p:cNvPr id="49" name="Straight Connector 48">
            <a:extLst>
              <a:ext uri="{FF2B5EF4-FFF2-40B4-BE49-F238E27FC236}">
                <a16:creationId xmlns:a16="http://schemas.microsoft.com/office/drawing/2014/main" id="{6C5CB948-657A-2AC0-30A2-0B2CB85F4A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39EB6D4-D18A-D15B-ED1E-204795AEDCE6}"/>
              </a:ext>
            </a:extLst>
          </p:cNvPr>
          <p:cNvGraphicFramePr>
            <a:graphicFrameLocks/>
          </p:cNvGraphicFramePr>
          <p:nvPr>
            <p:extLst>
              <p:ext uri="{D42A27DB-BD31-4B8C-83A1-F6EECF244321}">
                <p14:modId xmlns:p14="http://schemas.microsoft.com/office/powerpoint/2010/main" val="116931894"/>
              </p:ext>
            </p:extLst>
          </p:nvPr>
        </p:nvGraphicFramePr>
        <p:xfrm>
          <a:off x="702487" y="2067009"/>
          <a:ext cx="6236208" cy="39410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9" name="Graphic 58" descr="Teacher">
            <a:extLst>
              <a:ext uri="{FF2B5EF4-FFF2-40B4-BE49-F238E27FC236}">
                <a16:creationId xmlns:a16="http://schemas.microsoft.com/office/drawing/2014/main" id="{DD5E5463-7E7A-6872-B52F-C9EF5CBE650B}"/>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487920" y="2063515"/>
            <a:ext cx="3903980" cy="3903980"/>
          </a:xfrm>
          <a:prstGeom prst="rect">
            <a:avLst/>
          </a:prstGeom>
        </p:spPr>
      </p:pic>
    </p:spTree>
    <p:extLst>
      <p:ext uri="{BB962C8B-B14F-4D97-AF65-F5344CB8AC3E}">
        <p14:creationId xmlns:p14="http://schemas.microsoft.com/office/powerpoint/2010/main" val="13783433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36201D4-0AE6-DF1C-B5DC-8C91294D1B40}"/>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E38633-9CB4-1EEB-9F6C-E9678952A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7F771BE-E9DF-6D69-0D42-876431F71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
            <a:ext cx="4876800" cy="685798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07C567-1C61-1F90-32A3-5AF4A3AD0174}"/>
              </a:ext>
            </a:extLst>
          </p:cNvPr>
          <p:cNvSpPr>
            <a:spLocks noGrp="1"/>
          </p:cNvSpPr>
          <p:nvPr>
            <p:ph type="title"/>
          </p:nvPr>
        </p:nvSpPr>
        <p:spPr>
          <a:xfrm>
            <a:off x="432867" y="2464230"/>
            <a:ext cx="4938562" cy="3670298"/>
          </a:xfrm>
        </p:spPr>
        <p:txBody>
          <a:bodyPr>
            <a:normAutofit/>
          </a:bodyPr>
          <a:lstStyle/>
          <a:p>
            <a:r>
              <a:rPr lang="en-GB" sz="3400" dirty="0"/>
              <a:t>Making cross-curricular links</a:t>
            </a:r>
          </a:p>
        </p:txBody>
      </p:sp>
      <p:cxnSp>
        <p:nvCxnSpPr>
          <p:cNvPr id="14" name="Straight Connector 13">
            <a:extLst>
              <a:ext uri="{FF2B5EF4-FFF2-40B4-BE49-F238E27FC236}">
                <a16:creationId xmlns:a16="http://schemas.microsoft.com/office/drawing/2014/main" id="{BDD09865-5B23-9BC1-975F-06D927DA60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3C9B0F3-3F00-F524-266F-89B7979D429E}"/>
              </a:ext>
            </a:extLst>
          </p:cNvPr>
          <p:cNvGraphicFramePr>
            <a:graphicFrameLocks/>
          </p:cNvGraphicFramePr>
          <p:nvPr/>
        </p:nvGraphicFramePr>
        <p:xfrm>
          <a:off x="5715000" y="723901"/>
          <a:ext cx="5676900" cy="5410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05041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54587-1EEB-3328-E26A-ABD89ED43CF5}"/>
              </a:ext>
            </a:extLst>
          </p:cNvPr>
          <p:cNvSpPr>
            <a:spLocks noGrp="1"/>
          </p:cNvSpPr>
          <p:nvPr>
            <p:ph type="title"/>
          </p:nvPr>
        </p:nvSpPr>
        <p:spPr/>
        <p:txBody>
          <a:bodyPr/>
          <a:lstStyle/>
          <a:p>
            <a:r>
              <a:rPr lang="en-GB" dirty="0"/>
              <a:t>Cross-curricular resources</a:t>
            </a:r>
          </a:p>
        </p:txBody>
      </p:sp>
      <p:pic>
        <p:nvPicPr>
          <p:cNvPr id="4" name="Content Placeholder 3" descr="A close-up of a text&#10;&#10;AI-generated content may be incorrect.">
            <a:extLst>
              <a:ext uri="{FF2B5EF4-FFF2-40B4-BE49-F238E27FC236}">
                <a16:creationId xmlns:a16="http://schemas.microsoft.com/office/drawing/2014/main" id="{DE5A4403-56FB-CB2B-39D5-83C80B388892}"/>
              </a:ext>
            </a:extLst>
          </p:cNvPr>
          <p:cNvPicPr>
            <a:picLocks noGrp="1" noChangeAspect="1"/>
          </p:cNvPicPr>
          <p:nvPr>
            <p:ph idx="1"/>
          </p:nvPr>
        </p:nvPicPr>
        <p:blipFill>
          <a:blip r:embed="rId2"/>
          <a:stretch>
            <a:fillRect/>
          </a:stretch>
        </p:blipFill>
        <p:spPr>
          <a:xfrm>
            <a:off x="7819854" y="744628"/>
            <a:ext cx="2303436" cy="2949199"/>
          </a:xfrm>
        </p:spPr>
      </p:pic>
      <p:pic>
        <p:nvPicPr>
          <p:cNvPr id="5" name="Picture 4" descr="A pink rectangular box with black text&#10;&#10;AI-generated content may be incorrect.">
            <a:extLst>
              <a:ext uri="{FF2B5EF4-FFF2-40B4-BE49-F238E27FC236}">
                <a16:creationId xmlns:a16="http://schemas.microsoft.com/office/drawing/2014/main" id="{EA3B23C6-5C06-9EAC-5F26-BE8888B3D6AE}"/>
              </a:ext>
            </a:extLst>
          </p:cNvPr>
          <p:cNvPicPr>
            <a:picLocks noChangeAspect="1"/>
          </p:cNvPicPr>
          <p:nvPr/>
        </p:nvPicPr>
        <p:blipFill>
          <a:blip r:embed="rId3"/>
          <a:stretch>
            <a:fillRect/>
          </a:stretch>
        </p:blipFill>
        <p:spPr>
          <a:xfrm>
            <a:off x="10118617" y="881466"/>
            <a:ext cx="1847850" cy="2667000"/>
          </a:xfrm>
          <a:prstGeom prst="rect">
            <a:avLst/>
          </a:prstGeom>
        </p:spPr>
      </p:pic>
      <p:pic>
        <p:nvPicPr>
          <p:cNvPr id="6" name="Picture 5" descr="A person in a uniform&#10;&#10;AI-generated content may be incorrect.">
            <a:extLst>
              <a:ext uri="{FF2B5EF4-FFF2-40B4-BE49-F238E27FC236}">
                <a16:creationId xmlns:a16="http://schemas.microsoft.com/office/drawing/2014/main" id="{081D9ADB-4CB2-5992-DB15-A51D740ABE01}"/>
              </a:ext>
            </a:extLst>
          </p:cNvPr>
          <p:cNvPicPr>
            <a:picLocks noChangeAspect="1"/>
          </p:cNvPicPr>
          <p:nvPr/>
        </p:nvPicPr>
        <p:blipFill>
          <a:blip r:embed="rId4"/>
          <a:stretch>
            <a:fillRect/>
          </a:stretch>
        </p:blipFill>
        <p:spPr>
          <a:xfrm>
            <a:off x="7823335" y="3677377"/>
            <a:ext cx="4371975" cy="2447925"/>
          </a:xfrm>
          <a:prstGeom prst="rect">
            <a:avLst/>
          </a:prstGeom>
        </p:spPr>
      </p:pic>
      <p:sp>
        <p:nvSpPr>
          <p:cNvPr id="7" name="TextBox 6">
            <a:extLst>
              <a:ext uri="{FF2B5EF4-FFF2-40B4-BE49-F238E27FC236}">
                <a16:creationId xmlns:a16="http://schemas.microsoft.com/office/drawing/2014/main" id="{E0BA3083-20DD-4386-EB04-B78FCFCD23FF}"/>
              </a:ext>
            </a:extLst>
          </p:cNvPr>
          <p:cNvSpPr txBox="1"/>
          <p:nvPr/>
        </p:nvSpPr>
        <p:spPr>
          <a:xfrm>
            <a:off x="978026" y="1839867"/>
            <a:ext cx="5471389"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dirty="0">
                <a:latin typeface="Univers Condensed"/>
                <a:ea typeface="+mn-lt"/>
                <a:cs typeface="+mn-lt"/>
              </a:rPr>
              <a:t>Naturally connect learning across subjects to enhance meaning</a:t>
            </a:r>
            <a:endParaRPr lang="en-US" sz="2000">
              <a:latin typeface="Univers Condensed"/>
            </a:endParaRPr>
          </a:p>
          <a:p>
            <a:pPr marL="285750" indent="-285750">
              <a:buFont typeface="Arial"/>
              <a:buChar char="•"/>
            </a:pPr>
            <a:r>
              <a:rPr lang="en-GB" sz="2000" dirty="0">
                <a:solidFill>
                  <a:srgbClr val="FF0000"/>
                </a:solidFill>
                <a:latin typeface="Univers Condensed"/>
                <a:ea typeface="+mn-lt"/>
                <a:cs typeface="+mn-lt"/>
              </a:rPr>
              <a:t>Example</a:t>
            </a:r>
            <a:r>
              <a:rPr lang="en-GB" sz="2000" dirty="0">
                <a:latin typeface="Univers Condensed"/>
                <a:ea typeface="+mn-lt"/>
                <a:cs typeface="+mn-lt"/>
              </a:rPr>
              <a:t>: Combined literacy and numeracy by counting tricky words in texts</a:t>
            </a:r>
            <a:endParaRPr lang="en-GB" sz="2000">
              <a:latin typeface="Univers Condensed"/>
            </a:endParaRPr>
          </a:p>
          <a:p>
            <a:pPr marL="285750" indent="-285750">
              <a:buFont typeface="Arial"/>
              <a:buChar char="•"/>
            </a:pPr>
            <a:r>
              <a:rPr lang="en-GB" sz="2000" dirty="0">
                <a:solidFill>
                  <a:srgbClr val="FF0000"/>
                </a:solidFill>
                <a:latin typeface="Univers Condensed"/>
                <a:ea typeface="+mn-lt"/>
                <a:cs typeface="+mn-lt"/>
              </a:rPr>
              <a:t>Example</a:t>
            </a:r>
            <a:r>
              <a:rPr lang="en-GB" sz="2000" dirty="0">
                <a:latin typeface="Univers Condensed"/>
                <a:ea typeface="+mn-lt"/>
                <a:cs typeface="+mn-lt"/>
              </a:rPr>
              <a:t>: Linked history and digital competence using QR codes for research</a:t>
            </a:r>
            <a:endParaRPr lang="en-GB" sz="2000">
              <a:latin typeface="Univers Condensed"/>
            </a:endParaRPr>
          </a:p>
          <a:p>
            <a:pPr marL="285750" indent="-285750">
              <a:buFont typeface="Arial"/>
              <a:buChar char="•"/>
            </a:pPr>
            <a:r>
              <a:rPr lang="en-GB" sz="2000" dirty="0">
                <a:latin typeface="Univers Condensed"/>
                <a:ea typeface="+mn-lt"/>
                <a:cs typeface="+mn-lt"/>
              </a:rPr>
              <a:t>Promotes deeper understanding, independence, and real-life learning</a:t>
            </a:r>
            <a:endParaRPr lang="en-GB" sz="2000">
              <a:latin typeface="Univers Condensed"/>
            </a:endParaRPr>
          </a:p>
          <a:p>
            <a:pPr marL="285750" indent="-285750">
              <a:buFont typeface="Arial"/>
              <a:buChar char="•"/>
            </a:pPr>
            <a:r>
              <a:rPr lang="en-GB" sz="2000" dirty="0">
                <a:latin typeface="Univers Condensed"/>
                <a:ea typeface="+mn-lt"/>
                <a:cs typeface="+mn-lt"/>
              </a:rPr>
              <a:t>Aligns with the Four Purposes of the Curriculum for Wales</a:t>
            </a:r>
            <a:endParaRPr lang="en-GB" sz="2000">
              <a:latin typeface="Univers Condensed"/>
            </a:endParaRPr>
          </a:p>
          <a:p>
            <a:pPr marL="285750" indent="-285750">
              <a:buFont typeface="Arial"/>
              <a:buChar char="•"/>
            </a:pPr>
            <a:r>
              <a:rPr lang="en-GB" sz="2000" dirty="0">
                <a:latin typeface="Univers Condensed"/>
                <a:ea typeface="+mn-lt"/>
                <a:cs typeface="+mn-lt"/>
              </a:rPr>
              <a:t>Demonstrates confidence in using creative, engaging strategies</a:t>
            </a:r>
            <a:endParaRPr lang="en-GB" sz="2000">
              <a:latin typeface="Univers Condensed"/>
            </a:endParaRPr>
          </a:p>
          <a:p>
            <a:pPr algn="l"/>
            <a:endParaRPr lang="en-GB" dirty="0"/>
          </a:p>
        </p:txBody>
      </p:sp>
      <p:cxnSp>
        <p:nvCxnSpPr>
          <p:cNvPr id="8" name="Straight Arrow Connector 7">
            <a:extLst>
              <a:ext uri="{FF2B5EF4-FFF2-40B4-BE49-F238E27FC236}">
                <a16:creationId xmlns:a16="http://schemas.microsoft.com/office/drawing/2014/main" id="{B16E6116-DBE8-452F-576F-C114EF518F3D}"/>
              </a:ext>
            </a:extLst>
          </p:cNvPr>
          <p:cNvCxnSpPr/>
          <p:nvPr/>
        </p:nvCxnSpPr>
        <p:spPr>
          <a:xfrm flipV="1">
            <a:off x="6065810" y="2156361"/>
            <a:ext cx="1728060" cy="570855"/>
          </a:xfrm>
          <a:prstGeom prst="straightConnector1">
            <a:avLst/>
          </a:prstGeom>
          <a:ln>
            <a:solidFill>
              <a:srgbClr val="FF0000"/>
            </a:solidFill>
            <a:tailEnd type="triangle"/>
          </a:ln>
        </p:spPr>
        <p:style>
          <a:lnRef idx="3">
            <a:schemeClr val="accent5"/>
          </a:lnRef>
          <a:fillRef idx="0">
            <a:schemeClr val="accent5"/>
          </a:fillRef>
          <a:effectRef idx="2">
            <a:schemeClr val="accent5"/>
          </a:effectRef>
          <a:fontRef idx="minor">
            <a:schemeClr val="tx1"/>
          </a:fontRef>
        </p:style>
      </p:cxnSp>
      <p:cxnSp>
        <p:nvCxnSpPr>
          <p:cNvPr id="9" name="Straight Arrow Connector 8">
            <a:extLst>
              <a:ext uri="{FF2B5EF4-FFF2-40B4-BE49-F238E27FC236}">
                <a16:creationId xmlns:a16="http://schemas.microsoft.com/office/drawing/2014/main" id="{9F3AA057-8DBE-3FAB-C125-286C1E2D2382}"/>
              </a:ext>
            </a:extLst>
          </p:cNvPr>
          <p:cNvCxnSpPr>
            <a:cxnSpLocks/>
          </p:cNvCxnSpPr>
          <p:nvPr/>
        </p:nvCxnSpPr>
        <p:spPr>
          <a:xfrm>
            <a:off x="5755843" y="3489215"/>
            <a:ext cx="2050941" cy="333212"/>
          </a:xfrm>
          <a:prstGeom prst="straightConnector1">
            <a:avLst/>
          </a:prstGeom>
          <a:ln>
            <a:solidFill>
              <a:srgbClr val="FF0000"/>
            </a:solidFill>
            <a:tailEnd type="triangle"/>
          </a:ln>
        </p:spPr>
        <p:style>
          <a:lnRef idx="3">
            <a:schemeClr val="accent5"/>
          </a:lnRef>
          <a:fillRef idx="0">
            <a:schemeClr val="accent5"/>
          </a:fillRef>
          <a:effectRef idx="2">
            <a:schemeClr val="accent5"/>
          </a:effectRef>
          <a:fontRef idx="minor">
            <a:schemeClr val="tx1"/>
          </a:fontRef>
        </p:style>
      </p:cxnSp>
    </p:spTree>
    <p:extLst>
      <p:ext uri="{BB962C8B-B14F-4D97-AF65-F5344CB8AC3E}">
        <p14:creationId xmlns:p14="http://schemas.microsoft.com/office/powerpoint/2010/main" val="34175873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933101D-64E5-AB40-FE29-3BFED079F9DB}"/>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805C8FE-1CD8-82A6-DDAB-DCBD791CB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A160A15-A83E-226D-D544-946AE3B5D4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
            <a:ext cx="4876800" cy="685798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2E13D3-70C6-D18F-BC1E-0CF91FB0D5FB}"/>
              </a:ext>
            </a:extLst>
          </p:cNvPr>
          <p:cNvSpPr>
            <a:spLocks noGrp="1"/>
          </p:cNvSpPr>
          <p:nvPr>
            <p:ph type="title"/>
          </p:nvPr>
        </p:nvSpPr>
        <p:spPr>
          <a:xfrm>
            <a:off x="432867" y="2464230"/>
            <a:ext cx="4938562" cy="3670298"/>
          </a:xfrm>
        </p:spPr>
        <p:txBody>
          <a:bodyPr>
            <a:normAutofit/>
          </a:bodyPr>
          <a:lstStyle/>
          <a:p>
            <a:r>
              <a:rPr lang="en-GB" sz="3400" dirty="0"/>
              <a:t>Engaging students in active learning and appropriate pedagogy</a:t>
            </a:r>
          </a:p>
        </p:txBody>
      </p:sp>
      <p:cxnSp>
        <p:nvCxnSpPr>
          <p:cNvPr id="14" name="Straight Connector 13">
            <a:extLst>
              <a:ext uri="{FF2B5EF4-FFF2-40B4-BE49-F238E27FC236}">
                <a16:creationId xmlns:a16="http://schemas.microsoft.com/office/drawing/2014/main" id="{568342B9-B055-3662-2F06-05D41502DE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D6DC461-A3BE-8712-C5D6-993413A546B8}"/>
              </a:ext>
            </a:extLst>
          </p:cNvPr>
          <p:cNvGraphicFramePr>
            <a:graphicFrameLocks/>
          </p:cNvGraphicFramePr>
          <p:nvPr/>
        </p:nvGraphicFramePr>
        <p:xfrm>
          <a:off x="5715000" y="723901"/>
          <a:ext cx="5676900" cy="5410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56780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641B7F-3A54-9C8D-E65E-9A2861049372}"/>
              </a:ext>
            </a:extLst>
          </p:cNvPr>
          <p:cNvSpPr>
            <a:spLocks noGrp="1"/>
          </p:cNvSpPr>
          <p:nvPr>
            <p:ph type="title"/>
          </p:nvPr>
        </p:nvSpPr>
        <p:spPr>
          <a:xfrm>
            <a:off x="741841" y="909637"/>
            <a:ext cx="6594956" cy="1327174"/>
          </a:xfrm>
        </p:spPr>
        <p:txBody>
          <a:bodyPr>
            <a:normAutofit/>
          </a:bodyPr>
          <a:lstStyle/>
          <a:p>
            <a:r>
              <a:rPr lang="en-GB" dirty="0"/>
              <a:t>Outdoor Easter egg hunt</a:t>
            </a:r>
          </a:p>
        </p:txBody>
      </p:sp>
      <p:cxnSp>
        <p:nvCxnSpPr>
          <p:cNvPr id="14" name="Straight Connector 13">
            <a:extLst>
              <a:ext uri="{FF2B5EF4-FFF2-40B4-BE49-F238E27FC236}">
                <a16:creationId xmlns:a16="http://schemas.microsoft.com/office/drawing/2014/main" id="{799A8EBD-049C-48E6-97ED-C9102D78FC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2376"/>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4AC9E92B-52F4-5361-2317-E2E03143B6B7}"/>
              </a:ext>
            </a:extLst>
          </p:cNvPr>
          <p:cNvSpPr>
            <a:spLocks noGrp="1"/>
          </p:cNvSpPr>
          <p:nvPr>
            <p:ph idx="1"/>
          </p:nvPr>
        </p:nvSpPr>
        <p:spPr>
          <a:xfrm>
            <a:off x="741841" y="1712449"/>
            <a:ext cx="6375750" cy="3713109"/>
          </a:xfrm>
        </p:spPr>
        <p:txBody>
          <a:bodyPr vert="horz" lIns="91440" tIns="45720" rIns="91440" bIns="45720" rtlCol="0" anchor="t">
            <a:noAutofit/>
          </a:bodyPr>
          <a:lstStyle/>
          <a:p>
            <a:r>
              <a:rPr lang="en-US" sz="2200">
                <a:latin typeface="Univers Condensed"/>
                <a:ea typeface="+mn-lt"/>
                <a:cs typeface="+mn-lt"/>
              </a:rPr>
              <a:t>Planned an outdoor Easter egg hunt involving clue-following and word building</a:t>
            </a:r>
            <a:endParaRPr lang="en-US" sz="2200">
              <a:latin typeface="Univers Condensed"/>
            </a:endParaRPr>
          </a:p>
          <a:p>
            <a:r>
              <a:rPr lang="en-US" sz="2200">
                <a:latin typeface="Univers Condensed"/>
                <a:ea typeface="+mn-lt"/>
                <a:cs typeface="+mn-lt"/>
              </a:rPr>
              <a:t>Promoted movement, problem-solving, collaboration, and engagement</a:t>
            </a:r>
            <a:endParaRPr lang="en-US" sz="2200">
              <a:latin typeface="Univers Condensed"/>
            </a:endParaRPr>
          </a:p>
          <a:p>
            <a:r>
              <a:rPr lang="en-US" sz="2200">
                <a:latin typeface="Univers Condensed"/>
                <a:ea typeface="+mn-lt"/>
                <a:cs typeface="+mn-lt"/>
              </a:rPr>
              <a:t>Pupils were highly motivated and focused</a:t>
            </a:r>
            <a:endParaRPr lang="en-US" sz="2200">
              <a:latin typeface="Univers Condensed"/>
            </a:endParaRPr>
          </a:p>
          <a:p>
            <a:r>
              <a:rPr lang="en-US" sz="2200">
                <a:latin typeface="Univers Condensed"/>
                <a:ea typeface="+mn-lt"/>
                <a:cs typeface="+mn-lt"/>
              </a:rPr>
              <a:t>Demonstrated how physical, hands-on tasks boost involvement and retention</a:t>
            </a:r>
            <a:endParaRPr lang="en-US" sz="2200">
              <a:latin typeface="Univers Condensed"/>
            </a:endParaRPr>
          </a:p>
          <a:p>
            <a:r>
              <a:rPr lang="en-US" sz="2200">
                <a:latin typeface="Univers Condensed"/>
                <a:ea typeface="+mn-lt"/>
                <a:cs typeface="+mn-lt"/>
              </a:rPr>
              <a:t>Strength: engaging, memorable learning experience</a:t>
            </a:r>
            <a:endParaRPr lang="en-US" sz="2200">
              <a:latin typeface="Univers Condensed"/>
            </a:endParaRPr>
          </a:p>
          <a:p>
            <a:r>
              <a:rPr lang="en-US" sz="2200" dirty="0">
                <a:latin typeface="Univers Condensed"/>
                <a:ea typeface="+mn-lt"/>
                <a:cs typeface="+mn-lt"/>
              </a:rPr>
              <a:t>Consideration: dependent on access to suitable outdoor facilities</a:t>
            </a:r>
            <a:endParaRPr lang="en-US" sz="2200" dirty="0">
              <a:latin typeface="Univers Condensed"/>
            </a:endParaRPr>
          </a:p>
        </p:txBody>
      </p:sp>
      <p:pic>
        <p:nvPicPr>
          <p:cNvPr id="4" name="Content Placeholder 3" descr="A paper with flowers and baskets&#10;&#10;AI-generated content may be incorrect.">
            <a:extLst>
              <a:ext uri="{FF2B5EF4-FFF2-40B4-BE49-F238E27FC236}">
                <a16:creationId xmlns:a16="http://schemas.microsoft.com/office/drawing/2014/main" id="{E22EFD9C-2344-F7D0-C4A6-A9C4FAC34BF2}"/>
              </a:ext>
            </a:extLst>
          </p:cNvPr>
          <p:cNvPicPr>
            <a:picLocks noChangeAspect="1"/>
          </p:cNvPicPr>
          <p:nvPr/>
        </p:nvPicPr>
        <p:blipFill>
          <a:blip r:embed="rId2"/>
          <a:stretch>
            <a:fillRect/>
          </a:stretch>
        </p:blipFill>
        <p:spPr>
          <a:xfrm>
            <a:off x="7739164" y="260169"/>
            <a:ext cx="3635866" cy="3932665"/>
          </a:xfrm>
          <a:prstGeom prst="rect">
            <a:avLst/>
          </a:prstGeom>
        </p:spPr>
      </p:pic>
      <p:cxnSp>
        <p:nvCxnSpPr>
          <p:cNvPr id="16" name="Straight Connector 15">
            <a:extLst>
              <a:ext uri="{FF2B5EF4-FFF2-40B4-BE49-F238E27FC236}">
                <a16:creationId xmlns:a16="http://schemas.microsoft.com/office/drawing/2014/main" id="{07AB7C5C-C091-4C25-B1BD-93E2F6948C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8546"/>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A group of rectangular boxes with text&#10;&#10;AI-generated content may be incorrect.">
            <a:extLst>
              <a:ext uri="{FF2B5EF4-FFF2-40B4-BE49-F238E27FC236}">
                <a16:creationId xmlns:a16="http://schemas.microsoft.com/office/drawing/2014/main" id="{C547BE0C-80AF-7FE5-0C2A-362E4CC9CF98}"/>
              </a:ext>
            </a:extLst>
          </p:cNvPr>
          <p:cNvPicPr>
            <a:picLocks noChangeAspect="1"/>
          </p:cNvPicPr>
          <p:nvPr/>
        </p:nvPicPr>
        <p:blipFill>
          <a:blip r:embed="rId3"/>
          <a:stretch>
            <a:fillRect/>
          </a:stretch>
        </p:blipFill>
        <p:spPr>
          <a:xfrm>
            <a:off x="7523967" y="4555383"/>
            <a:ext cx="4076700" cy="1736940"/>
          </a:xfrm>
          <a:prstGeom prst="rect">
            <a:avLst/>
          </a:prstGeom>
        </p:spPr>
      </p:pic>
    </p:spTree>
    <p:extLst>
      <p:ext uri="{BB962C8B-B14F-4D97-AF65-F5344CB8AC3E}">
        <p14:creationId xmlns:p14="http://schemas.microsoft.com/office/powerpoint/2010/main" val="26540295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706D174-7234-F0DF-1BFF-993E251CA37B}"/>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A949FC4-7C51-4976-5411-ABC6EEB18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3A655F-07FC-854F-F3B8-81FF61792A0C}"/>
              </a:ext>
            </a:extLst>
          </p:cNvPr>
          <p:cNvSpPr>
            <a:spLocks noGrp="1"/>
          </p:cNvSpPr>
          <p:nvPr>
            <p:ph type="title"/>
          </p:nvPr>
        </p:nvSpPr>
        <p:spPr>
          <a:xfrm>
            <a:off x="704088" y="914400"/>
            <a:ext cx="5195889" cy="1316736"/>
          </a:xfrm>
        </p:spPr>
        <p:txBody>
          <a:bodyPr>
            <a:normAutofit/>
          </a:bodyPr>
          <a:lstStyle/>
          <a:p>
            <a:r>
              <a:rPr lang="en-GB" sz="3700"/>
              <a:t>Target for professional growth</a:t>
            </a:r>
          </a:p>
        </p:txBody>
      </p:sp>
      <p:cxnSp>
        <p:nvCxnSpPr>
          <p:cNvPr id="11" name="Straight Connector 10">
            <a:extLst>
              <a:ext uri="{FF2B5EF4-FFF2-40B4-BE49-F238E27FC236}">
                <a16:creationId xmlns:a16="http://schemas.microsoft.com/office/drawing/2014/main" id="{87EBFD07-ACF7-7A6E-9D68-9CB2D6B8B8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0656723-E34E-FD37-6445-F79E8926F587}"/>
              </a:ext>
            </a:extLst>
          </p:cNvPr>
          <p:cNvSpPr>
            <a:spLocks noGrp="1"/>
          </p:cNvSpPr>
          <p:nvPr>
            <p:ph idx="1"/>
          </p:nvPr>
        </p:nvSpPr>
        <p:spPr>
          <a:xfrm>
            <a:off x="549103" y="2450695"/>
            <a:ext cx="5880398" cy="3983581"/>
          </a:xfrm>
        </p:spPr>
        <p:txBody>
          <a:bodyPr vert="horz" lIns="91440" tIns="45720" rIns="91440" bIns="45720" rtlCol="0" anchor="t">
            <a:normAutofit fontScale="77500" lnSpcReduction="20000"/>
          </a:bodyPr>
          <a:lstStyle/>
          <a:p>
            <a:pPr marL="0" indent="0">
              <a:lnSpc>
                <a:spcPct val="100000"/>
              </a:lnSpc>
              <a:buNone/>
            </a:pPr>
            <a:r>
              <a:rPr lang="en-GB" sz="2400" b="1" dirty="0">
                <a:latin typeface="Univers Condensed"/>
              </a:rPr>
              <a:t>Designing lessons that promote the Four Purposes</a:t>
            </a:r>
          </a:p>
          <a:p>
            <a:pPr marL="0" indent="0">
              <a:lnSpc>
                <a:spcPct val="100000"/>
              </a:lnSpc>
              <a:buNone/>
            </a:pPr>
            <a:endParaRPr lang="en-GB" sz="1700" b="1" dirty="0">
              <a:latin typeface="Univers Condensed"/>
              <a:ea typeface="+mn-lt"/>
              <a:cs typeface="+mn-lt"/>
            </a:endParaRPr>
          </a:p>
          <a:p>
            <a:r>
              <a:rPr lang="en-GB" sz="2600" dirty="0">
                <a:latin typeface="Univers Condensed"/>
                <a:ea typeface="+mn-lt"/>
                <a:cs typeface="+mn-lt"/>
              </a:rPr>
              <a:t>Delivered a skills-focused maths sums lesson.</a:t>
            </a:r>
          </a:p>
          <a:p>
            <a:r>
              <a:rPr lang="en-GB" sz="2600" dirty="0">
                <a:latin typeface="Univers Condensed"/>
                <a:ea typeface="+mn-lt"/>
                <a:cs typeface="+mn-lt"/>
              </a:rPr>
              <a:t>Met the intended objective but offered limited support for the Four Purposes.</a:t>
            </a:r>
            <a:endParaRPr lang="en-GB" sz="2600">
              <a:latin typeface="Univers Condensed"/>
            </a:endParaRPr>
          </a:p>
          <a:p>
            <a:r>
              <a:rPr lang="en-GB" sz="2600" dirty="0">
                <a:latin typeface="Univers Condensed"/>
                <a:ea typeface="+mn-lt"/>
                <a:cs typeface="+mn-lt"/>
              </a:rPr>
              <a:t>Aim to plan more meaningful, context-rich tasks in future.</a:t>
            </a:r>
            <a:endParaRPr lang="en-GB" sz="2600">
              <a:latin typeface="Univers Condensed"/>
            </a:endParaRPr>
          </a:p>
          <a:p>
            <a:r>
              <a:rPr lang="en-GB" sz="2600" dirty="0">
                <a:latin typeface="Univers Condensed"/>
                <a:ea typeface="+mn-lt"/>
                <a:cs typeface="+mn-lt"/>
              </a:rPr>
              <a:t>Future lessons will promote creativity, critical thinking, collaboration, and real-world application.</a:t>
            </a:r>
            <a:endParaRPr lang="en-GB" sz="2600">
              <a:latin typeface="Univers Condensed"/>
            </a:endParaRPr>
          </a:p>
          <a:p>
            <a:r>
              <a:rPr lang="en-GB" sz="2600" dirty="0">
                <a:latin typeface="Univers Condensed"/>
                <a:ea typeface="+mn-lt"/>
                <a:cs typeface="+mn-lt"/>
              </a:rPr>
              <a:t>Supporting holistic development of all learners.</a:t>
            </a:r>
            <a:endParaRPr lang="en-GB" sz="2600" dirty="0">
              <a:latin typeface="Univers Condensed"/>
            </a:endParaRPr>
          </a:p>
          <a:p>
            <a:endParaRPr lang="en-GB" dirty="0">
              <a:latin typeface="Univers Condensed"/>
              <a:ea typeface="+mn-lt"/>
              <a:cs typeface="+mn-lt"/>
            </a:endParaRPr>
          </a:p>
          <a:p>
            <a:pPr>
              <a:lnSpc>
                <a:spcPct val="100000"/>
              </a:lnSpc>
            </a:pPr>
            <a:endParaRPr lang="en-GB" sz="1700" b="1" dirty="0">
              <a:latin typeface="Univers Condensed"/>
            </a:endParaRPr>
          </a:p>
          <a:p>
            <a:pPr>
              <a:lnSpc>
                <a:spcPct val="100000"/>
              </a:lnSpc>
            </a:pPr>
            <a:endParaRPr lang="en-GB" sz="1700">
              <a:latin typeface="Univers Condensed"/>
            </a:endParaRPr>
          </a:p>
          <a:p>
            <a:pPr>
              <a:lnSpc>
                <a:spcPct val="100000"/>
              </a:lnSpc>
            </a:pPr>
            <a:endParaRPr lang="en-GB" sz="1700" b="1">
              <a:latin typeface="Univers Condensed"/>
            </a:endParaRPr>
          </a:p>
        </p:txBody>
      </p:sp>
      <p:pic>
        <p:nvPicPr>
          <p:cNvPr id="4" name="Picture 3" descr="Target Clipart Images - Free Download on Freepik">
            <a:extLst>
              <a:ext uri="{FF2B5EF4-FFF2-40B4-BE49-F238E27FC236}">
                <a16:creationId xmlns:a16="http://schemas.microsoft.com/office/drawing/2014/main" id="{8705D33B-51E7-5E24-E181-AAA30E0AA9B0}"/>
              </a:ext>
            </a:extLst>
          </p:cNvPr>
          <p:cNvPicPr>
            <a:picLocks noChangeAspect="1"/>
          </p:cNvPicPr>
          <p:nvPr/>
        </p:nvPicPr>
        <p:blipFill>
          <a:blip r:embed="rId2"/>
          <a:srcRect l="7487" r="8359"/>
          <a:stretch>
            <a:fillRect/>
          </a:stretch>
        </p:blipFill>
        <p:spPr>
          <a:xfrm>
            <a:off x="6420752" y="-1"/>
            <a:ext cx="5771248" cy="6857999"/>
          </a:xfrm>
          <a:prstGeom prst="rect">
            <a:avLst/>
          </a:prstGeom>
        </p:spPr>
      </p:pic>
    </p:spTree>
    <p:extLst>
      <p:ext uri="{BB962C8B-B14F-4D97-AF65-F5344CB8AC3E}">
        <p14:creationId xmlns:p14="http://schemas.microsoft.com/office/powerpoint/2010/main" val="41410724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9650B4-8C03-0A15-989C-15206F10F01C}"/>
              </a:ext>
            </a:extLst>
          </p:cNvPr>
          <p:cNvSpPr>
            <a:spLocks noGrp="1"/>
          </p:cNvSpPr>
          <p:nvPr>
            <p:ph type="title"/>
          </p:nvPr>
        </p:nvSpPr>
        <p:spPr>
          <a:xfrm>
            <a:off x="700087" y="909638"/>
            <a:ext cx="10691813" cy="1155618"/>
          </a:xfrm>
        </p:spPr>
        <p:txBody>
          <a:bodyPr>
            <a:normAutofit/>
          </a:bodyPr>
          <a:lstStyle/>
          <a:p>
            <a:r>
              <a:rPr lang="en-GB" dirty="0"/>
              <a:t>conclusion</a:t>
            </a:r>
          </a:p>
        </p:txBody>
      </p:sp>
      <p:cxnSp>
        <p:nvCxnSpPr>
          <p:cNvPr id="33" name="Straight Connector 32">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26" name="Content Placeholder 2">
            <a:extLst>
              <a:ext uri="{FF2B5EF4-FFF2-40B4-BE49-F238E27FC236}">
                <a16:creationId xmlns:a16="http://schemas.microsoft.com/office/drawing/2014/main" id="{F9C56074-5C8E-5CA2-6002-A5DA3E0DBBA0}"/>
              </a:ext>
            </a:extLst>
          </p:cNvPr>
          <p:cNvGraphicFramePr>
            <a:graphicFrameLocks/>
          </p:cNvGraphicFramePr>
          <p:nvPr>
            <p:extLst>
              <p:ext uri="{D42A27DB-BD31-4B8C-83A1-F6EECF244321}">
                <p14:modId xmlns:p14="http://schemas.microsoft.com/office/powerpoint/2010/main" val="2059387620"/>
              </p:ext>
            </p:extLst>
          </p:nvPr>
        </p:nvGraphicFramePr>
        <p:xfrm>
          <a:off x="390121" y="1718805"/>
          <a:ext cx="11402151" cy="42567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26396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7" name="Straight Connector 66">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9" name="Rectangle 68">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4" name="Picture 3" descr="Right. Any questions?">
            <a:extLst>
              <a:ext uri="{FF2B5EF4-FFF2-40B4-BE49-F238E27FC236}">
                <a16:creationId xmlns:a16="http://schemas.microsoft.com/office/drawing/2014/main" id="{2A09B817-3B94-5CB2-DB3B-4702727F7177}"/>
              </a:ext>
            </a:extLst>
          </p:cNvPr>
          <p:cNvPicPr>
            <a:picLocks noChangeAspect="1"/>
          </p:cNvPicPr>
          <p:nvPr/>
        </p:nvPicPr>
        <p:blipFill>
          <a:blip r:embed="rId2"/>
          <a:srcRect l="321" t="23391" r="8770"/>
          <a:stretch>
            <a:fillRect/>
          </a:stretch>
        </p:blipFill>
        <p:spPr>
          <a:xfrm>
            <a:off x="20" y="10"/>
            <a:ext cx="12191980" cy="6857990"/>
          </a:xfrm>
          <a:prstGeom prst="rect">
            <a:avLst/>
          </a:prstGeom>
        </p:spPr>
      </p:pic>
      <p:sp>
        <p:nvSpPr>
          <p:cNvPr id="70" name="Rectangle 69">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0"/>
            <a:ext cx="12191999" cy="137160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a:extLst>
              <a:ext uri="{FF2B5EF4-FFF2-40B4-BE49-F238E27FC236}">
                <a16:creationId xmlns:a16="http://schemas.microsoft.com/office/drawing/2014/main" id="{91044D1E-8A0B-BB74-DFF1-64ED8DC8870C}"/>
              </a:ext>
            </a:extLst>
          </p:cNvPr>
          <p:cNvSpPr>
            <a:spLocks noGrp="1"/>
          </p:cNvSpPr>
          <p:nvPr>
            <p:ph type="title"/>
          </p:nvPr>
        </p:nvSpPr>
        <p:spPr>
          <a:xfrm>
            <a:off x="320040" y="5715000"/>
            <a:ext cx="8027544" cy="960120"/>
          </a:xfrm>
          <a:ln>
            <a:noFill/>
          </a:ln>
        </p:spPr>
        <p:txBody>
          <a:bodyPr vert="horz" lIns="91440" tIns="45720" rIns="91440" bIns="45720" rtlCol="0" anchor="ctr">
            <a:normAutofit/>
          </a:bodyPr>
          <a:lstStyle/>
          <a:p>
            <a:pPr>
              <a:lnSpc>
                <a:spcPct val="90000"/>
              </a:lnSpc>
            </a:pPr>
            <a:r>
              <a:rPr lang="en-US" sz="3100"/>
              <a:t>Thank you for listening – any questions?</a:t>
            </a:r>
          </a:p>
        </p:txBody>
      </p:sp>
    </p:spTree>
    <p:extLst>
      <p:ext uri="{BB962C8B-B14F-4D97-AF65-F5344CB8AC3E}">
        <p14:creationId xmlns:p14="http://schemas.microsoft.com/office/powerpoint/2010/main" val="40433428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0C83E-0A75-59C4-3B66-2C88CC67BE50}"/>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C7BAEFDA-2A56-2E79-D71B-8D06806FB9A3}"/>
              </a:ext>
            </a:extLst>
          </p:cNvPr>
          <p:cNvSpPr>
            <a:spLocks noGrp="1"/>
          </p:cNvSpPr>
          <p:nvPr>
            <p:ph idx="1"/>
          </p:nvPr>
        </p:nvSpPr>
        <p:spPr>
          <a:xfrm>
            <a:off x="585813" y="1564376"/>
            <a:ext cx="10879155" cy="4512334"/>
          </a:xfrm>
        </p:spPr>
        <p:txBody>
          <a:bodyPr vert="horz" lIns="91440" tIns="45720" rIns="91440" bIns="45720" rtlCol="0" anchor="t">
            <a:normAutofit fontScale="47500" lnSpcReduction="20000"/>
          </a:bodyPr>
          <a:lstStyle/>
          <a:p>
            <a:pPr>
              <a:buNone/>
            </a:pPr>
            <a:r>
              <a:rPr lang="en-GB" dirty="0">
                <a:ea typeface="+mn-lt"/>
                <a:cs typeface="+mn-lt"/>
              </a:rPr>
              <a:t>Barnes, J. (2015). </a:t>
            </a:r>
            <a:r>
              <a:rPr lang="en-GB" i="1" dirty="0">
                <a:ea typeface="+mn-lt"/>
                <a:cs typeface="+mn-lt"/>
              </a:rPr>
              <a:t>Cross-Curricular Learning 3-14</a:t>
            </a:r>
            <a:r>
              <a:rPr lang="en-GB" dirty="0">
                <a:ea typeface="+mn-lt"/>
                <a:cs typeface="+mn-lt"/>
              </a:rPr>
              <a:t>. 3rd ed. [online] SAGE. Available at: </a:t>
            </a:r>
            <a:r>
              <a:rPr lang="en-GB" dirty="0">
                <a:ea typeface="+mn-lt"/>
                <a:cs typeface="+mn-lt"/>
                <a:hlinkClick r:id="rId2"/>
              </a:rPr>
              <a:t>https://www.researchgate.net/profile/Jonathan-Barnes-3/publication/274313611_An_Introduction_to_Cross-Curricular_Learning/links/551b2ab60cf251c35b5080db/An-Introduction-to-Cross-Curricular-Learning.pdf</a:t>
            </a:r>
            <a:r>
              <a:rPr lang="en-GB" dirty="0">
                <a:ea typeface="+mn-lt"/>
                <a:cs typeface="+mn-lt"/>
              </a:rPr>
              <a:t> [Accessed 18 Feb. 2025].</a:t>
            </a:r>
            <a:endParaRPr lang="en-US" dirty="0"/>
          </a:p>
          <a:p>
            <a:pPr>
              <a:buNone/>
            </a:pPr>
            <a:r>
              <a:rPr lang="en-GB" dirty="0">
                <a:ea typeface="+mn-lt"/>
                <a:cs typeface="+mn-lt"/>
              </a:rPr>
              <a:t>Bravo, E., Amante, B., Simo, P., Enache, M. and Fernandez, V. (2011). </a:t>
            </a:r>
            <a:r>
              <a:rPr lang="en-GB" i="1" dirty="0">
                <a:ea typeface="+mn-lt"/>
                <a:cs typeface="+mn-lt"/>
              </a:rPr>
              <a:t>Video as a New Teaching Tool to Increase Student Motivation</a:t>
            </a:r>
            <a:r>
              <a:rPr lang="en-GB" dirty="0">
                <a:ea typeface="+mn-lt"/>
                <a:cs typeface="+mn-lt"/>
              </a:rPr>
              <a:t>. [online] IEEE Xplore. </a:t>
            </a:r>
            <a:r>
              <a:rPr lang="en-GB" dirty="0" err="1">
                <a:ea typeface="+mn-lt"/>
                <a:cs typeface="+mn-lt"/>
              </a:rPr>
              <a:t>doi:https</a:t>
            </a:r>
            <a:r>
              <a:rPr lang="en-GB" dirty="0">
                <a:ea typeface="+mn-lt"/>
                <a:cs typeface="+mn-lt"/>
              </a:rPr>
              <a:t>://doi.org/10.1109/EDUCON.2011.5773205.</a:t>
            </a:r>
            <a:endParaRPr lang="en-GB" dirty="0"/>
          </a:p>
          <a:p>
            <a:pPr>
              <a:buNone/>
            </a:pPr>
            <a:r>
              <a:rPr lang="en-GB" dirty="0">
                <a:ea typeface="+mn-lt"/>
                <a:cs typeface="+mn-lt"/>
              </a:rPr>
              <a:t>Cents-Boonstra, M., </a:t>
            </a:r>
            <a:r>
              <a:rPr lang="en-GB" dirty="0" err="1">
                <a:ea typeface="+mn-lt"/>
                <a:cs typeface="+mn-lt"/>
              </a:rPr>
              <a:t>Lichtwarck</a:t>
            </a:r>
            <a:r>
              <a:rPr lang="en-GB" dirty="0">
                <a:ea typeface="+mn-lt"/>
                <a:cs typeface="+mn-lt"/>
              </a:rPr>
              <a:t>-Aschoff, A., </a:t>
            </a:r>
            <a:r>
              <a:rPr lang="en-GB" dirty="0" err="1">
                <a:ea typeface="+mn-lt"/>
                <a:cs typeface="+mn-lt"/>
              </a:rPr>
              <a:t>Denessen</a:t>
            </a:r>
            <a:r>
              <a:rPr lang="en-GB" dirty="0">
                <a:ea typeface="+mn-lt"/>
                <a:cs typeface="+mn-lt"/>
              </a:rPr>
              <a:t>, E., </a:t>
            </a:r>
            <a:r>
              <a:rPr lang="en-GB" dirty="0" err="1">
                <a:ea typeface="+mn-lt"/>
                <a:cs typeface="+mn-lt"/>
              </a:rPr>
              <a:t>Aelterman</a:t>
            </a:r>
            <a:r>
              <a:rPr lang="en-GB" dirty="0">
                <a:ea typeface="+mn-lt"/>
                <a:cs typeface="+mn-lt"/>
              </a:rPr>
              <a:t>, N. and </a:t>
            </a:r>
            <a:r>
              <a:rPr lang="en-GB" dirty="0" err="1">
                <a:ea typeface="+mn-lt"/>
                <a:cs typeface="+mn-lt"/>
              </a:rPr>
              <a:t>Haerens</a:t>
            </a:r>
            <a:r>
              <a:rPr lang="en-GB" dirty="0">
                <a:ea typeface="+mn-lt"/>
                <a:cs typeface="+mn-lt"/>
              </a:rPr>
              <a:t>, L. (2021). Fostering Student Engagement with Motivating teaching: an Observation Study of Teacher and Student Behaviours. </a:t>
            </a:r>
            <a:r>
              <a:rPr lang="en-GB" i="1" dirty="0">
                <a:ea typeface="+mn-lt"/>
                <a:cs typeface="+mn-lt"/>
              </a:rPr>
              <a:t>Research Papers in Education</a:t>
            </a:r>
            <a:r>
              <a:rPr lang="en-GB" dirty="0">
                <a:ea typeface="+mn-lt"/>
                <a:cs typeface="+mn-lt"/>
              </a:rPr>
              <a:t>, [online] 36(6), pp.754–779. </a:t>
            </a:r>
            <a:r>
              <a:rPr lang="en-GB" dirty="0" err="1">
                <a:ea typeface="+mn-lt"/>
                <a:cs typeface="+mn-lt"/>
              </a:rPr>
              <a:t>doi:https</a:t>
            </a:r>
            <a:r>
              <a:rPr lang="en-GB" dirty="0">
                <a:ea typeface="+mn-lt"/>
                <a:cs typeface="+mn-lt"/>
              </a:rPr>
              <a:t>://doi.org/10.1080/02671522.2020.1767184.</a:t>
            </a:r>
            <a:endParaRPr lang="en-GB" dirty="0"/>
          </a:p>
          <a:p>
            <a:pPr>
              <a:buNone/>
            </a:pPr>
            <a:r>
              <a:rPr lang="en-GB" dirty="0">
                <a:ea typeface="+mn-lt"/>
                <a:cs typeface="+mn-lt"/>
              </a:rPr>
              <a:t>Cornell University (2022). </a:t>
            </a:r>
            <a:r>
              <a:rPr lang="en-GB" i="1" dirty="0">
                <a:ea typeface="+mn-lt"/>
                <a:cs typeface="+mn-lt"/>
              </a:rPr>
              <a:t>Active Learning </a:t>
            </a:r>
            <a:r>
              <a:rPr lang="en-GB" dirty="0">
                <a:ea typeface="+mn-lt"/>
                <a:cs typeface="+mn-lt"/>
              </a:rPr>
              <a:t>. [online] Center for Teaching Innovation. Available at: </a:t>
            </a:r>
            <a:r>
              <a:rPr lang="en-GB" dirty="0">
                <a:ea typeface="+mn-lt"/>
                <a:cs typeface="+mn-lt"/>
                <a:hlinkClick r:id="rId3"/>
              </a:rPr>
              <a:t>https://teaching.cornell.edu/teaching-resources/active-collaborative-learning/active-learning</a:t>
            </a:r>
            <a:r>
              <a:rPr lang="en-GB" dirty="0">
                <a:ea typeface="+mn-lt"/>
                <a:cs typeface="+mn-lt"/>
              </a:rPr>
              <a:t> [Accessed 15 May 2025].</a:t>
            </a:r>
            <a:endParaRPr lang="en-GB" dirty="0"/>
          </a:p>
          <a:p>
            <a:pPr>
              <a:buNone/>
            </a:pPr>
            <a:r>
              <a:rPr lang="nl" dirty="0" err="1">
                <a:ea typeface="+mn-lt"/>
                <a:cs typeface="+mn-lt"/>
              </a:rPr>
              <a:t>Deunk</a:t>
            </a:r>
            <a:r>
              <a:rPr lang="nl" dirty="0">
                <a:ea typeface="+mn-lt"/>
                <a:cs typeface="+mn-lt"/>
              </a:rPr>
              <a:t>, M.I., </a:t>
            </a:r>
            <a:r>
              <a:rPr lang="nl" dirty="0" err="1">
                <a:ea typeface="+mn-lt"/>
                <a:cs typeface="+mn-lt"/>
              </a:rPr>
              <a:t>Smale</a:t>
            </a:r>
            <a:r>
              <a:rPr lang="nl" dirty="0">
                <a:ea typeface="+mn-lt"/>
                <a:cs typeface="+mn-lt"/>
              </a:rPr>
              <a:t>-Jacobse, A.E., de Boer, H., Doolaard, S. </a:t>
            </a:r>
            <a:r>
              <a:rPr lang="nl" dirty="0" err="1">
                <a:ea typeface="+mn-lt"/>
                <a:cs typeface="+mn-lt"/>
              </a:rPr>
              <a:t>and</a:t>
            </a:r>
            <a:r>
              <a:rPr lang="nl" dirty="0">
                <a:ea typeface="+mn-lt"/>
                <a:cs typeface="+mn-lt"/>
              </a:rPr>
              <a:t> Bosker, R.J. (2018). </a:t>
            </a:r>
            <a:r>
              <a:rPr lang="en-GB" dirty="0">
                <a:ea typeface="+mn-lt"/>
                <a:cs typeface="+mn-lt"/>
              </a:rPr>
              <a:t>Effective differentiation practices: A systematic review and meta-analysis of studies on the cognitive effects of differentiation practices in primary education. </a:t>
            </a:r>
            <a:r>
              <a:rPr lang="en-GB" i="1" dirty="0">
                <a:ea typeface="+mn-lt"/>
                <a:cs typeface="+mn-lt"/>
              </a:rPr>
              <a:t>Educational Research Review</a:t>
            </a:r>
            <a:r>
              <a:rPr lang="en-GB" dirty="0">
                <a:ea typeface="+mn-lt"/>
                <a:cs typeface="+mn-lt"/>
              </a:rPr>
              <a:t>, [online] 24(24), pp.31–54. </a:t>
            </a:r>
            <a:r>
              <a:rPr lang="en-GB" dirty="0" err="1">
                <a:ea typeface="+mn-lt"/>
                <a:cs typeface="+mn-lt"/>
              </a:rPr>
              <a:t>doi:https</a:t>
            </a:r>
            <a:r>
              <a:rPr lang="en-GB" dirty="0">
                <a:ea typeface="+mn-lt"/>
                <a:cs typeface="+mn-lt"/>
              </a:rPr>
              <a:t>://doi.org/10.1016/j.edurev.2018.02.002.</a:t>
            </a:r>
            <a:endParaRPr lang="en-GB" dirty="0"/>
          </a:p>
          <a:p>
            <a:pPr>
              <a:buNone/>
            </a:pPr>
            <a:r>
              <a:rPr lang="en-GB" dirty="0">
                <a:ea typeface="+mn-lt"/>
                <a:cs typeface="+mn-lt"/>
              </a:rPr>
              <a:t>Education Workforce Council (2023). </a:t>
            </a:r>
            <a:r>
              <a:rPr lang="en-GB" i="1" dirty="0">
                <a:ea typeface="+mn-lt"/>
                <a:cs typeface="+mn-lt"/>
              </a:rPr>
              <a:t>Good Practice guide: Reflective Practice</a:t>
            </a:r>
            <a:r>
              <a:rPr lang="en-GB" dirty="0">
                <a:ea typeface="+mn-lt"/>
                <a:cs typeface="+mn-lt"/>
              </a:rPr>
              <a:t>. [online] </a:t>
            </a:r>
            <a:r>
              <a:rPr lang="en-GB" dirty="0" err="1">
                <a:ea typeface="+mn-lt"/>
                <a:cs typeface="+mn-lt"/>
              </a:rPr>
              <a:t>Ewc.wales</a:t>
            </a:r>
            <a:r>
              <a:rPr lang="en-GB" dirty="0">
                <a:ea typeface="+mn-lt"/>
                <a:cs typeface="+mn-lt"/>
              </a:rPr>
              <a:t>. Available at: </a:t>
            </a:r>
            <a:r>
              <a:rPr lang="en-GB" dirty="0">
                <a:ea typeface="+mn-lt"/>
                <a:cs typeface="+mn-lt"/>
                <a:hlinkClick r:id="rId4"/>
              </a:rPr>
              <a:t>https://www.ewc.wales/site/index.php/en/fitness-to-practise/good-practice-guides/good-practice-guide-reflective-practice</a:t>
            </a:r>
            <a:r>
              <a:rPr lang="en-GB" dirty="0">
                <a:ea typeface="+mn-lt"/>
                <a:cs typeface="+mn-lt"/>
              </a:rPr>
              <a:t> [Accessed 5 May 2025].</a:t>
            </a:r>
            <a:endParaRPr lang="en-GB" dirty="0"/>
          </a:p>
          <a:p>
            <a:pPr>
              <a:buNone/>
            </a:pPr>
            <a:r>
              <a:rPr lang="en-GB" dirty="0">
                <a:ea typeface="+mn-lt"/>
                <a:cs typeface="+mn-lt"/>
              </a:rPr>
              <a:t>Ellis, G. (2025). </a:t>
            </a:r>
            <a:r>
              <a:rPr lang="en-GB" i="1" dirty="0">
                <a:ea typeface="+mn-lt"/>
                <a:cs typeface="+mn-lt"/>
              </a:rPr>
              <a:t>Headteachers and the Professional Standards for Teaching and Leadership: An Evaluation of Development and Practice</a:t>
            </a:r>
            <a:r>
              <a:rPr lang="en-GB" dirty="0">
                <a:ea typeface="+mn-lt"/>
                <a:cs typeface="+mn-lt"/>
              </a:rPr>
              <a:t>. [PDF] Available at: </a:t>
            </a:r>
            <a:r>
              <a:rPr lang="en-GB" dirty="0">
                <a:ea typeface="+mn-lt"/>
                <a:cs typeface="+mn-lt"/>
                <a:hlinkClick r:id="rId5"/>
              </a:rPr>
              <a:t>https://orca.cardiff.ac.uk/id/eprint/176296/</a:t>
            </a:r>
            <a:r>
              <a:rPr lang="en-GB" dirty="0">
                <a:ea typeface="+mn-lt"/>
                <a:cs typeface="+mn-lt"/>
              </a:rPr>
              <a:t> [Accessed 3 May 2025].</a:t>
            </a:r>
            <a:endParaRPr lang="en-GB" dirty="0"/>
          </a:p>
          <a:p>
            <a:pPr>
              <a:buNone/>
            </a:pPr>
            <a:r>
              <a:rPr lang="en-GB" dirty="0">
                <a:ea typeface="+mn-lt"/>
                <a:cs typeface="+mn-lt"/>
              </a:rPr>
              <a:t>Evans, G. (2021). Back to the future? Reflections on Three Phases of Education Policy Reform in Wales and Their Implications for Teachers. </a:t>
            </a:r>
            <a:r>
              <a:rPr lang="en-GB" i="1" dirty="0">
                <a:ea typeface="+mn-lt"/>
                <a:cs typeface="+mn-lt"/>
              </a:rPr>
              <a:t>Journal of Educational Change</a:t>
            </a:r>
            <a:r>
              <a:rPr lang="en-GB" dirty="0">
                <a:ea typeface="+mn-lt"/>
                <a:cs typeface="+mn-lt"/>
              </a:rPr>
              <a:t>, [online] 23(3). </a:t>
            </a:r>
            <a:r>
              <a:rPr lang="en-GB" dirty="0" err="1">
                <a:ea typeface="+mn-lt"/>
                <a:cs typeface="+mn-lt"/>
              </a:rPr>
              <a:t>doi:https</a:t>
            </a:r>
            <a:r>
              <a:rPr lang="en-GB" dirty="0">
                <a:ea typeface="+mn-lt"/>
                <a:cs typeface="+mn-lt"/>
              </a:rPr>
              <a:t>://doi.org/10.1007/s10833-021-09422-6.</a:t>
            </a:r>
            <a:endParaRPr lang="en-GB" dirty="0"/>
          </a:p>
          <a:p>
            <a:pPr>
              <a:buNone/>
            </a:pPr>
            <a:r>
              <a:rPr lang="en-GB" dirty="0" err="1">
                <a:ea typeface="+mn-lt"/>
                <a:cs typeface="+mn-lt"/>
              </a:rPr>
              <a:t>Hassaskhah</a:t>
            </a:r>
            <a:r>
              <a:rPr lang="en-GB" dirty="0">
                <a:ea typeface="+mn-lt"/>
                <a:cs typeface="+mn-lt"/>
              </a:rPr>
              <a:t>, J. and Mozaffari, H. (2015). The Impact of Group Formation Method (Student-selected vs. Teacher-assigned) on Group Dynamics and Group Outcome in EFL Creative Writing. </a:t>
            </a:r>
            <a:r>
              <a:rPr lang="en-GB" i="1" dirty="0">
                <a:ea typeface="+mn-lt"/>
                <a:cs typeface="+mn-lt"/>
              </a:rPr>
              <a:t>Journal of Language Teaching and Research</a:t>
            </a:r>
            <a:r>
              <a:rPr lang="en-GB" dirty="0">
                <a:ea typeface="+mn-lt"/>
                <a:cs typeface="+mn-lt"/>
              </a:rPr>
              <a:t>, [online] 6(1), p.147. </a:t>
            </a:r>
            <a:r>
              <a:rPr lang="en-GB" dirty="0" err="1">
                <a:ea typeface="+mn-lt"/>
                <a:cs typeface="+mn-lt"/>
              </a:rPr>
              <a:t>doi:https</a:t>
            </a:r>
            <a:r>
              <a:rPr lang="en-GB" dirty="0">
                <a:ea typeface="+mn-lt"/>
                <a:cs typeface="+mn-lt"/>
              </a:rPr>
              <a:t>://doi.org/10.17507/jltr.0601.18.</a:t>
            </a:r>
            <a:endParaRPr lang="en-GB" dirty="0"/>
          </a:p>
          <a:p>
            <a:pPr>
              <a:buNone/>
            </a:pPr>
            <a:r>
              <a:rPr lang="en-GB" dirty="0">
                <a:ea typeface="+mn-lt"/>
                <a:cs typeface="+mn-lt"/>
              </a:rPr>
              <a:t>Jang, H., Reeve, J. and Deci, E.L. (2010). Engaging students in learning activities: It is not autonomy support or structure but autonomy support and structure. </a:t>
            </a:r>
            <a:r>
              <a:rPr lang="en-GB" i="1" dirty="0">
                <a:ea typeface="+mn-lt"/>
                <a:cs typeface="+mn-lt"/>
              </a:rPr>
              <a:t>Journal of Educational Psychology</a:t>
            </a:r>
            <a:r>
              <a:rPr lang="en-GB" dirty="0">
                <a:ea typeface="+mn-lt"/>
                <a:cs typeface="+mn-lt"/>
              </a:rPr>
              <a:t>, [online] 102(3), pp.588–600. </a:t>
            </a:r>
            <a:r>
              <a:rPr lang="en-GB" dirty="0" err="1">
                <a:ea typeface="+mn-lt"/>
                <a:cs typeface="+mn-lt"/>
              </a:rPr>
              <a:t>doi:https</a:t>
            </a:r>
            <a:r>
              <a:rPr lang="en-GB" dirty="0">
                <a:ea typeface="+mn-lt"/>
                <a:cs typeface="+mn-lt"/>
              </a:rPr>
              <a:t>://doi.org/10.1037/a0019682.</a:t>
            </a:r>
            <a:endParaRPr lang="en-GB" dirty="0"/>
          </a:p>
          <a:p>
            <a:pPr>
              <a:buNone/>
            </a:pPr>
            <a:r>
              <a:rPr lang="en-GB" dirty="0">
                <a:ea typeface="+mn-lt"/>
                <a:cs typeface="+mn-lt"/>
              </a:rPr>
              <a:t>Kim, S., Lin, T.-J., Chen, J., Logan, J., Purtell, K.M. and Justice, L.M. (2020). Influence of Teachers’ Grouping Strategies on Children’s Peer Social Experiences in Early Elementary Classrooms. </a:t>
            </a:r>
            <a:r>
              <a:rPr lang="en-GB" i="1" dirty="0">
                <a:ea typeface="+mn-lt"/>
                <a:cs typeface="+mn-lt"/>
              </a:rPr>
              <a:t>Frontiers in Psychology</a:t>
            </a:r>
            <a:r>
              <a:rPr lang="en-GB" dirty="0">
                <a:ea typeface="+mn-lt"/>
                <a:cs typeface="+mn-lt"/>
              </a:rPr>
              <a:t>, [online] 11. </a:t>
            </a:r>
            <a:r>
              <a:rPr lang="en-GB" err="1">
                <a:ea typeface="+mn-lt"/>
                <a:cs typeface="+mn-lt"/>
              </a:rPr>
              <a:t>doi:https</a:t>
            </a:r>
            <a:r>
              <a:rPr lang="en-GB" dirty="0">
                <a:ea typeface="+mn-lt"/>
                <a:cs typeface="+mn-lt"/>
              </a:rPr>
              <a:t>://doi.org/10.3389/fpsyg.2020.587170.</a:t>
            </a:r>
            <a:endParaRPr lang="en-GB" dirty="0"/>
          </a:p>
          <a:p>
            <a:pPr>
              <a:buNone/>
            </a:pPr>
            <a:endParaRPr lang="en-GB" dirty="0"/>
          </a:p>
          <a:p>
            <a:pPr>
              <a:buNone/>
            </a:pPr>
            <a:endParaRPr lang="en-GB" dirty="0"/>
          </a:p>
          <a:p>
            <a:pPr marL="0" indent="0">
              <a:buNone/>
            </a:pPr>
            <a:endParaRPr lang="en-GB" dirty="0"/>
          </a:p>
        </p:txBody>
      </p:sp>
    </p:spTree>
    <p:extLst>
      <p:ext uri="{BB962C8B-B14F-4D97-AF65-F5344CB8AC3E}">
        <p14:creationId xmlns:p14="http://schemas.microsoft.com/office/powerpoint/2010/main" val="26542104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5E770E-2BB2-497D-B279-B73B5B48E7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81EED7-82F3-4819-F8C2-AE3A64A22C43}"/>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BFA082AF-90F7-3473-D6A4-9A3C8212F20A}"/>
              </a:ext>
            </a:extLst>
          </p:cNvPr>
          <p:cNvSpPr>
            <a:spLocks noGrp="1"/>
          </p:cNvSpPr>
          <p:nvPr>
            <p:ph idx="1"/>
          </p:nvPr>
        </p:nvSpPr>
        <p:spPr>
          <a:xfrm>
            <a:off x="585813" y="1564376"/>
            <a:ext cx="10879155" cy="4512334"/>
          </a:xfrm>
        </p:spPr>
        <p:txBody>
          <a:bodyPr vert="horz" lIns="91440" tIns="45720" rIns="91440" bIns="45720" rtlCol="0" anchor="t">
            <a:noAutofit/>
          </a:bodyPr>
          <a:lstStyle/>
          <a:p>
            <a:pPr>
              <a:buNone/>
            </a:pPr>
            <a:r>
              <a:rPr lang="en-GB" sz="1000" dirty="0">
                <a:ea typeface="+mn-lt"/>
                <a:cs typeface="+mn-lt"/>
              </a:rPr>
              <a:t>Malik, S.T., Raheem, A., Muhammad, W., Khand, S. and Sultana, S. (2022). Impact of Classroom Management on Students’ </a:t>
            </a:r>
            <a:r>
              <a:rPr lang="en-GB" sz="1000" err="1">
                <a:ea typeface="+mn-lt"/>
                <a:cs typeface="+mn-lt"/>
              </a:rPr>
              <a:t>Behavior</a:t>
            </a:r>
            <a:r>
              <a:rPr lang="en-GB" sz="1000" dirty="0">
                <a:ea typeface="+mn-lt"/>
                <a:cs typeface="+mn-lt"/>
              </a:rPr>
              <a:t> and Learning: an Empirical Study of Secondary School Teachers in Taluka Faiz Gunj, District Khairpur, Pakistan. </a:t>
            </a:r>
            <a:r>
              <a:rPr lang="en-GB" sz="1000" i="1" dirty="0">
                <a:ea typeface="+mn-lt"/>
                <a:cs typeface="+mn-lt"/>
              </a:rPr>
              <a:t>Journal of Policy Research</a:t>
            </a:r>
            <a:r>
              <a:rPr lang="en-GB" sz="1000" dirty="0">
                <a:ea typeface="+mn-lt"/>
                <a:cs typeface="+mn-lt"/>
              </a:rPr>
              <a:t>, [online] 8(3), pp.281–288. </a:t>
            </a:r>
            <a:r>
              <a:rPr lang="en-GB" sz="1000" err="1">
                <a:ea typeface="+mn-lt"/>
                <a:cs typeface="+mn-lt"/>
              </a:rPr>
              <a:t>doi:https</a:t>
            </a:r>
            <a:r>
              <a:rPr lang="en-GB" sz="1000" dirty="0">
                <a:ea typeface="+mn-lt"/>
                <a:cs typeface="+mn-lt"/>
              </a:rPr>
              <a:t>://doi.org/10.5281/zenodo.7269436.</a:t>
            </a:r>
            <a:endParaRPr lang="en-US" sz="1000"/>
          </a:p>
          <a:p>
            <a:pPr>
              <a:buNone/>
            </a:pPr>
            <a:r>
              <a:rPr lang="en-GB" sz="1000" dirty="0">
                <a:ea typeface="+mn-lt"/>
                <a:cs typeface="+mn-lt"/>
              </a:rPr>
              <a:t>Martinez, R. and </a:t>
            </a:r>
            <a:r>
              <a:rPr lang="en-GB" sz="1000" err="1">
                <a:ea typeface="+mn-lt"/>
                <a:cs typeface="+mn-lt"/>
              </a:rPr>
              <a:t>Wighting</a:t>
            </a:r>
            <a:r>
              <a:rPr lang="en-GB" sz="1000" dirty="0">
                <a:ea typeface="+mn-lt"/>
                <a:cs typeface="+mn-lt"/>
              </a:rPr>
              <a:t>, M. (2023). Teacher-Student Relationships: Impact of Positive </a:t>
            </a:r>
            <a:r>
              <a:rPr lang="en-GB" sz="1000" err="1">
                <a:ea typeface="+mn-lt"/>
                <a:cs typeface="+mn-lt"/>
              </a:rPr>
              <a:t>Behavioral</a:t>
            </a:r>
            <a:r>
              <a:rPr lang="en-GB" sz="1000" dirty="0">
                <a:ea typeface="+mn-lt"/>
                <a:cs typeface="+mn-lt"/>
              </a:rPr>
              <a:t> Interventions and Supports. </a:t>
            </a:r>
            <a:r>
              <a:rPr lang="en-GB" sz="1000" i="1" dirty="0">
                <a:ea typeface="+mn-lt"/>
                <a:cs typeface="+mn-lt"/>
              </a:rPr>
              <a:t>Athens Journal of Education</a:t>
            </a:r>
            <a:r>
              <a:rPr lang="en-GB" sz="1000" dirty="0">
                <a:ea typeface="+mn-lt"/>
                <a:cs typeface="+mn-lt"/>
              </a:rPr>
              <a:t>, [online] 10(3), pp.397–410. </a:t>
            </a:r>
            <a:r>
              <a:rPr lang="en-GB" sz="1000" err="1">
                <a:ea typeface="+mn-lt"/>
                <a:cs typeface="+mn-lt"/>
              </a:rPr>
              <a:t>doi:https</a:t>
            </a:r>
            <a:r>
              <a:rPr lang="en-GB" sz="1000" dirty="0">
                <a:ea typeface="+mn-lt"/>
                <a:cs typeface="+mn-lt"/>
              </a:rPr>
              <a:t>://doi.org/10.30958/aje.10-3-2.</a:t>
            </a:r>
            <a:endParaRPr lang="en-GB" sz="1000"/>
          </a:p>
          <a:p>
            <a:pPr>
              <a:buNone/>
            </a:pPr>
            <a:r>
              <a:rPr lang="en-GB" sz="1000" err="1">
                <a:ea typeface="+mn-lt"/>
                <a:cs typeface="+mn-lt"/>
              </a:rPr>
              <a:t>Parsonson</a:t>
            </a:r>
            <a:r>
              <a:rPr lang="en-GB" sz="1000" dirty="0">
                <a:ea typeface="+mn-lt"/>
                <a:cs typeface="+mn-lt"/>
              </a:rPr>
              <a:t>, B.S. (2012). Evidence-based Classroom Behaviour Management Strategies. </a:t>
            </a:r>
            <a:r>
              <a:rPr lang="en-GB" sz="1000" i="1" err="1">
                <a:ea typeface="+mn-lt"/>
                <a:cs typeface="+mn-lt"/>
              </a:rPr>
              <a:t>Kairaranga</a:t>
            </a:r>
            <a:r>
              <a:rPr lang="en-GB" sz="1000" dirty="0">
                <a:ea typeface="+mn-lt"/>
                <a:cs typeface="+mn-lt"/>
              </a:rPr>
              <a:t>, 13(1).</a:t>
            </a:r>
            <a:endParaRPr lang="en-GB" sz="1000"/>
          </a:p>
          <a:p>
            <a:pPr>
              <a:buNone/>
            </a:pPr>
            <a:r>
              <a:rPr lang="en-GB" sz="1000" dirty="0">
                <a:ea typeface="+mn-lt"/>
                <a:cs typeface="+mn-lt"/>
              </a:rPr>
              <a:t>Pianta, R.C., Hamre, B.K. and Allen, J.P. (2012). Teacher-Student Relationships and Engagement: Conceptualizing, Measuring, and Improving the Capacity of Classroom Interactions. </a:t>
            </a:r>
            <a:r>
              <a:rPr lang="en-GB" sz="1000" i="1" dirty="0">
                <a:ea typeface="+mn-lt"/>
                <a:cs typeface="+mn-lt"/>
              </a:rPr>
              <a:t>Handbook of Research on Student Engagement</a:t>
            </a:r>
            <a:r>
              <a:rPr lang="en-GB" sz="1000" dirty="0">
                <a:ea typeface="+mn-lt"/>
                <a:cs typeface="+mn-lt"/>
              </a:rPr>
              <a:t>, [online] 1(1), pp.365–386. </a:t>
            </a:r>
            <a:r>
              <a:rPr lang="en-GB" sz="1000" err="1">
                <a:ea typeface="+mn-lt"/>
                <a:cs typeface="+mn-lt"/>
              </a:rPr>
              <a:t>doi:https</a:t>
            </a:r>
            <a:r>
              <a:rPr lang="en-GB" sz="1000" dirty="0">
                <a:ea typeface="+mn-lt"/>
                <a:cs typeface="+mn-lt"/>
              </a:rPr>
              <a:t>://doi.org/10.1007/978-1-4614-2018-7_17.</a:t>
            </a:r>
            <a:endParaRPr lang="en-GB" sz="1000"/>
          </a:p>
          <a:p>
            <a:pPr>
              <a:buNone/>
            </a:pPr>
            <a:r>
              <a:rPr lang="en-GB" sz="1000" dirty="0">
                <a:ea typeface="+mn-lt"/>
                <a:cs typeface="+mn-lt"/>
              </a:rPr>
              <a:t>Pollard, A., Wyse, D., Craig, A., Daly, C., Seleznyov, S., </a:t>
            </a:r>
            <a:r>
              <a:rPr lang="en-GB" sz="1000" err="1">
                <a:ea typeface="+mn-lt"/>
                <a:cs typeface="+mn-lt"/>
              </a:rPr>
              <a:t>Harmey</a:t>
            </a:r>
            <a:r>
              <a:rPr lang="en-GB" sz="1000" dirty="0">
                <a:ea typeface="+mn-lt"/>
                <a:cs typeface="+mn-lt"/>
              </a:rPr>
              <a:t>, S., Hayward, L., Higgins, S. and McCrory, A. (2023). </a:t>
            </a:r>
            <a:r>
              <a:rPr lang="en-GB" sz="1000" i="1" dirty="0">
                <a:ea typeface="+mn-lt"/>
                <a:cs typeface="+mn-lt"/>
              </a:rPr>
              <a:t>Reflective Teaching in Primary Schools</a:t>
            </a:r>
            <a:r>
              <a:rPr lang="en-GB" sz="1000" dirty="0">
                <a:ea typeface="+mn-lt"/>
                <a:cs typeface="+mn-lt"/>
              </a:rPr>
              <a:t>. 6th ed. [online] Bloomsbury Publishing. Available at: </a:t>
            </a:r>
            <a:r>
              <a:rPr lang="en-GB" sz="1000" dirty="0">
                <a:ea typeface="+mn-lt"/>
                <a:cs typeface="+mn-lt"/>
                <a:hlinkClick r:id="rId2"/>
              </a:rPr>
              <a:t>https://books.google.co.uk/books?hl=en&amp;lr=&amp;id=DeulEAAAQBAJ&amp;oi=fnd&amp;pg=PP1&amp;dq=reflective+practice+in+primary+education&amp;ots=OrA2c_bl3B&amp;sig=2wlzTc1i3kaBdQSBFrfDV-X9MVU&amp;redir_esc=y#v=onepage&amp;q=reflective%20practice%20in%20primary%20education&amp;f=false</a:t>
            </a:r>
            <a:r>
              <a:rPr lang="en-GB" sz="1000" dirty="0">
                <a:ea typeface="+mn-lt"/>
                <a:cs typeface="+mn-lt"/>
              </a:rPr>
              <a:t> [Accessed 5 May 2025].</a:t>
            </a:r>
            <a:endParaRPr lang="en-GB" sz="1000"/>
          </a:p>
          <a:p>
            <a:pPr>
              <a:buNone/>
            </a:pPr>
            <a:r>
              <a:rPr lang="en-GB" sz="1000" dirty="0">
                <a:ea typeface="+mn-lt"/>
                <a:cs typeface="+mn-lt"/>
              </a:rPr>
              <a:t>Ryan, R.M. and Deci, E.L. (2000). Self-determination Theory and the Facilitation of Intrinsic Motivation, Social Development, and Well-being. </a:t>
            </a:r>
            <a:r>
              <a:rPr lang="en-GB" sz="1000" i="1" dirty="0">
                <a:ea typeface="+mn-lt"/>
                <a:cs typeface="+mn-lt"/>
              </a:rPr>
              <a:t>American Psychologist</a:t>
            </a:r>
            <a:r>
              <a:rPr lang="en-GB" sz="1000" dirty="0">
                <a:ea typeface="+mn-lt"/>
                <a:cs typeface="+mn-lt"/>
              </a:rPr>
              <a:t>, [online] 55(1), pp.68–78. </a:t>
            </a:r>
            <a:r>
              <a:rPr lang="en-GB" sz="1000" err="1">
                <a:ea typeface="+mn-lt"/>
                <a:cs typeface="+mn-lt"/>
              </a:rPr>
              <a:t>doi:https</a:t>
            </a:r>
            <a:r>
              <a:rPr lang="en-GB" sz="1000" dirty="0">
                <a:ea typeface="+mn-lt"/>
                <a:cs typeface="+mn-lt"/>
              </a:rPr>
              <a:t>://doi.org/10.1037/0003-066X.55.1.68.</a:t>
            </a:r>
            <a:endParaRPr lang="en-GB" sz="1000"/>
          </a:p>
          <a:p>
            <a:pPr>
              <a:buNone/>
            </a:pPr>
            <a:r>
              <a:rPr lang="en-GB" sz="1000" dirty="0">
                <a:ea typeface="+mn-lt"/>
                <a:cs typeface="+mn-lt"/>
              </a:rPr>
              <a:t>Schneider, S., Nebel, S., </a:t>
            </a:r>
            <a:r>
              <a:rPr lang="en-GB" sz="1000" err="1">
                <a:ea typeface="+mn-lt"/>
                <a:cs typeface="+mn-lt"/>
              </a:rPr>
              <a:t>Beege</a:t>
            </a:r>
            <a:r>
              <a:rPr lang="en-GB" sz="1000" dirty="0">
                <a:ea typeface="+mn-lt"/>
                <a:cs typeface="+mn-lt"/>
              </a:rPr>
              <a:t>, M. and Rey, G.D. (2018). The autonomy-enhancing effects of choice on cognitive load, motivation and learning with digital media. </a:t>
            </a:r>
            <a:r>
              <a:rPr lang="en-GB" sz="1000" i="1" dirty="0">
                <a:ea typeface="+mn-lt"/>
                <a:cs typeface="+mn-lt"/>
              </a:rPr>
              <a:t>Learning and Instruction</a:t>
            </a:r>
            <a:r>
              <a:rPr lang="en-GB" sz="1000" dirty="0">
                <a:ea typeface="+mn-lt"/>
                <a:cs typeface="+mn-lt"/>
              </a:rPr>
              <a:t>, [online] 58, pp.161–172. </a:t>
            </a:r>
            <a:r>
              <a:rPr lang="en-GB" sz="1000" err="1">
                <a:ea typeface="+mn-lt"/>
                <a:cs typeface="+mn-lt"/>
              </a:rPr>
              <a:t>doi:https</a:t>
            </a:r>
            <a:r>
              <a:rPr lang="en-GB" sz="1000" dirty="0">
                <a:ea typeface="+mn-lt"/>
                <a:cs typeface="+mn-lt"/>
              </a:rPr>
              <a:t>://doi.org/10.1016/j.learninstruc.2018.06.006.</a:t>
            </a:r>
            <a:endParaRPr lang="en-GB" sz="1000"/>
          </a:p>
          <a:p>
            <a:pPr>
              <a:buNone/>
            </a:pPr>
            <a:r>
              <a:rPr lang="en-GB" sz="1000" dirty="0">
                <a:ea typeface="+mn-lt"/>
                <a:cs typeface="+mn-lt"/>
              </a:rPr>
              <a:t>Stanford Center for Teaching and Learning (2019). </a:t>
            </a:r>
            <a:r>
              <a:rPr lang="en-GB" sz="1000" i="1" dirty="0">
                <a:ea typeface="+mn-lt"/>
                <a:cs typeface="+mn-lt"/>
              </a:rPr>
              <a:t>Differentiated Instruction</a:t>
            </a:r>
            <a:r>
              <a:rPr lang="en-GB" sz="1000" dirty="0">
                <a:ea typeface="+mn-lt"/>
                <a:cs typeface="+mn-lt"/>
              </a:rPr>
              <a:t>. [online] Center for Teaching and Learning. Available at: </a:t>
            </a:r>
            <a:r>
              <a:rPr lang="en-GB" sz="1000" dirty="0">
                <a:ea typeface="+mn-lt"/>
                <a:cs typeface="+mn-lt"/>
                <a:hlinkClick r:id="rId3"/>
              </a:rPr>
              <a:t>https://ctl.stanford.edu/differentiated-instruction?utm_</a:t>
            </a:r>
            <a:r>
              <a:rPr lang="en-GB" sz="1000" dirty="0">
                <a:ea typeface="+mn-lt"/>
                <a:cs typeface="+mn-lt"/>
              </a:rPr>
              <a:t> [Accessed 15 May 2025].</a:t>
            </a:r>
            <a:endParaRPr lang="en-GB" sz="1000"/>
          </a:p>
          <a:p>
            <a:pPr>
              <a:buNone/>
            </a:pPr>
            <a:r>
              <a:rPr lang="en-GB" sz="1000" err="1">
                <a:ea typeface="+mn-lt"/>
                <a:cs typeface="+mn-lt"/>
              </a:rPr>
              <a:t>Suphasri</a:t>
            </a:r>
            <a:r>
              <a:rPr lang="en-GB" sz="1000" dirty="0">
                <a:ea typeface="+mn-lt"/>
                <a:cs typeface="+mn-lt"/>
              </a:rPr>
              <a:t>, P. and </a:t>
            </a:r>
            <a:r>
              <a:rPr lang="en-GB" sz="1000" err="1">
                <a:ea typeface="+mn-lt"/>
                <a:cs typeface="+mn-lt"/>
              </a:rPr>
              <a:t>Chinokul</a:t>
            </a:r>
            <a:r>
              <a:rPr lang="en-GB" sz="1000" dirty="0">
                <a:ea typeface="+mn-lt"/>
                <a:cs typeface="+mn-lt"/>
              </a:rPr>
              <a:t>, S. (2021). Reflective Practice in Teacher Education: Issues, Challenges, and Considerations. </a:t>
            </a:r>
            <a:r>
              <a:rPr lang="en-GB" sz="1000" i="1" dirty="0">
                <a:ea typeface="+mn-lt"/>
                <a:cs typeface="+mn-lt"/>
              </a:rPr>
              <a:t>PASAA</a:t>
            </a:r>
            <a:r>
              <a:rPr lang="en-GB" sz="1000" dirty="0">
                <a:ea typeface="+mn-lt"/>
                <a:cs typeface="+mn-lt"/>
              </a:rPr>
              <a:t>, 62(1).</a:t>
            </a:r>
            <a:endParaRPr lang="en-GB" sz="1000"/>
          </a:p>
          <a:p>
            <a:pPr>
              <a:buNone/>
            </a:pPr>
            <a:r>
              <a:rPr lang="en-GB" sz="1000" dirty="0">
                <a:ea typeface="+mn-lt"/>
                <a:cs typeface="+mn-lt"/>
              </a:rPr>
              <a:t>Unal, A., Unal, Z. and Bodur, Y. (2022). Differentiated Instruction and Kindergarten through 5th Grade Teachers. </a:t>
            </a:r>
            <a:r>
              <a:rPr lang="en-GB" sz="1000" i="1" dirty="0">
                <a:ea typeface="+mn-lt"/>
                <a:cs typeface="+mn-lt"/>
              </a:rPr>
              <a:t>Georgia Educational Researcher</a:t>
            </a:r>
            <a:r>
              <a:rPr lang="en-GB" sz="1000" dirty="0">
                <a:ea typeface="+mn-lt"/>
                <a:cs typeface="+mn-lt"/>
              </a:rPr>
              <a:t>, [online] 19(2). </a:t>
            </a:r>
            <a:r>
              <a:rPr lang="en-GB" sz="1000" err="1">
                <a:ea typeface="+mn-lt"/>
                <a:cs typeface="+mn-lt"/>
              </a:rPr>
              <a:t>doi:https</a:t>
            </a:r>
            <a:r>
              <a:rPr lang="en-GB" sz="1000" dirty="0">
                <a:ea typeface="+mn-lt"/>
                <a:cs typeface="+mn-lt"/>
              </a:rPr>
              <a:t>://doi.org/10.20429/ger.2022.190202.</a:t>
            </a:r>
            <a:endParaRPr lang="en-GB" sz="1000"/>
          </a:p>
          <a:p>
            <a:pPr>
              <a:buNone/>
            </a:pPr>
            <a:endParaRPr lang="en-GB" dirty="0"/>
          </a:p>
          <a:p>
            <a:pPr marL="0" indent="0">
              <a:buNone/>
            </a:pPr>
            <a:endParaRPr lang="en-GB" dirty="0"/>
          </a:p>
        </p:txBody>
      </p:sp>
    </p:spTree>
    <p:extLst>
      <p:ext uri="{BB962C8B-B14F-4D97-AF65-F5344CB8AC3E}">
        <p14:creationId xmlns:p14="http://schemas.microsoft.com/office/powerpoint/2010/main" val="7174102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D6106-6304-7240-3578-3D7921863BC8}"/>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EB89FA12-F767-B6B6-F72E-3AFE04A25F3D}"/>
              </a:ext>
            </a:extLst>
          </p:cNvPr>
          <p:cNvSpPr>
            <a:spLocks noGrp="1"/>
          </p:cNvSpPr>
          <p:nvPr>
            <p:ph idx="1"/>
          </p:nvPr>
        </p:nvSpPr>
        <p:spPr>
          <a:xfrm>
            <a:off x="700635" y="1718297"/>
            <a:ext cx="10691265" cy="3739896"/>
          </a:xfrm>
        </p:spPr>
        <p:txBody>
          <a:bodyPr vert="horz" lIns="91440" tIns="45720" rIns="91440" bIns="45720" rtlCol="0" anchor="t">
            <a:noAutofit/>
          </a:bodyPr>
          <a:lstStyle/>
          <a:p>
            <a:pPr>
              <a:buNone/>
            </a:pPr>
            <a:r>
              <a:rPr lang="en-GB" sz="1050" dirty="0"/>
              <a:t>Welsh Government (2019a). </a:t>
            </a:r>
            <a:r>
              <a:rPr lang="en-GB" sz="1050" i="1" dirty="0"/>
              <a:t>National context - Hwb</a:t>
            </a:r>
            <a:r>
              <a:rPr lang="en-GB" sz="1050" dirty="0"/>
              <a:t>. [online] </a:t>
            </a:r>
            <a:r>
              <a:rPr lang="en-GB" sz="1050" err="1"/>
              <a:t>Gov.wales</a:t>
            </a:r>
            <a:r>
              <a:rPr lang="en-GB" sz="1050" dirty="0"/>
              <a:t>. Available at: </a:t>
            </a:r>
            <a:r>
              <a:rPr lang="en-GB" sz="1050" dirty="0">
                <a:hlinkClick r:id="rId2"/>
              </a:rPr>
              <a:t>https://hwb.gov.wales/professional-learning/planning-and-designing-professional-learning/national-approach-to-professional-learning/national-context</a:t>
            </a:r>
            <a:r>
              <a:rPr lang="en-GB" sz="1050" dirty="0"/>
              <a:t> [Accessed 3 May 2025].</a:t>
            </a:r>
          </a:p>
          <a:p>
            <a:pPr>
              <a:buNone/>
            </a:pPr>
            <a:r>
              <a:rPr lang="en-GB" sz="1050" dirty="0"/>
              <a:t>Welsh Government (2019b). </a:t>
            </a:r>
            <a:r>
              <a:rPr lang="en-GB" sz="1050" i="1" dirty="0"/>
              <a:t>Professional Standards for Teaching and Leadership</a:t>
            </a:r>
            <a:r>
              <a:rPr lang="en-GB" sz="1050" dirty="0"/>
              <a:t>. [online] </a:t>
            </a:r>
            <a:r>
              <a:rPr lang="en-GB" sz="1050" i="1" dirty="0"/>
              <a:t>Hwb</a:t>
            </a:r>
            <a:r>
              <a:rPr lang="en-GB" sz="1050" dirty="0"/>
              <a:t>. Welsh Government. Available at: </a:t>
            </a:r>
            <a:r>
              <a:rPr lang="en-GB" sz="1050" dirty="0">
                <a:hlinkClick r:id="rId3"/>
              </a:rPr>
              <a:t>https://hwb.gov.wales/api/storage/19bc948b-8a3f-41e0-944a-7bf2cadf7d18/professional-standards-for-teaching-and-leadership-interactive-pdf-for-pc.pdf</a:t>
            </a:r>
            <a:r>
              <a:rPr lang="en-GB" sz="1050" dirty="0"/>
              <a:t> [Accessed 3 May 2025].</a:t>
            </a:r>
          </a:p>
          <a:p>
            <a:pPr>
              <a:buNone/>
            </a:pPr>
            <a:r>
              <a:rPr lang="en-GB" sz="1050" dirty="0"/>
              <a:t>Welsh Government (2022). </a:t>
            </a:r>
            <a:r>
              <a:rPr lang="en-GB" sz="1050" i="1" dirty="0"/>
              <a:t>Developing a vision for curriculum design - Hwb</a:t>
            </a:r>
            <a:r>
              <a:rPr lang="en-GB" sz="1050" dirty="0"/>
              <a:t>. [online] </a:t>
            </a:r>
            <a:r>
              <a:rPr lang="en-GB" sz="1050" err="1"/>
              <a:t>hwb.gov.wales</a:t>
            </a:r>
            <a:r>
              <a:rPr lang="en-GB" sz="1050" dirty="0"/>
              <a:t>. Available at: </a:t>
            </a:r>
            <a:r>
              <a:rPr lang="en-GB" sz="1050" dirty="0">
                <a:hlinkClick r:id="rId4"/>
              </a:rPr>
              <a:t>https://hwb.gov.wales/curriculum-for-wales/designing-your-curriculum/developing-a-vision-for-curriculum-design/#cross-curricular-skills</a:t>
            </a:r>
            <a:r>
              <a:rPr lang="en-GB" sz="1050" dirty="0"/>
              <a:t> [Accessed 18 Feb. 2025].</a:t>
            </a:r>
          </a:p>
          <a:p>
            <a:pPr>
              <a:buNone/>
            </a:pPr>
            <a:r>
              <a:rPr lang="en-GB" sz="1050" dirty="0"/>
              <a:t>Welsh Government (2023). </a:t>
            </a:r>
            <a:r>
              <a:rPr lang="en-GB" sz="1050" i="1" dirty="0"/>
              <a:t>Evaluation of the professional standards for teaching, leadership and assisting teaching: Final report</a:t>
            </a:r>
            <a:r>
              <a:rPr lang="en-GB" sz="1050" dirty="0"/>
              <a:t>. [online] </a:t>
            </a:r>
            <a:r>
              <a:rPr lang="en-GB" sz="1050" i="1" err="1"/>
              <a:t>Gov.wales</a:t>
            </a:r>
            <a:r>
              <a:rPr lang="en-GB" sz="1050" dirty="0"/>
              <a:t>. Available at: </a:t>
            </a:r>
            <a:r>
              <a:rPr lang="en-GB" sz="1050" dirty="0">
                <a:hlinkClick r:id="rId5"/>
              </a:rPr>
              <a:t>https://www.gov.wales/evaluation-professional-standards-teaching-leadership-and-assisting-teaching-final-report</a:t>
            </a:r>
            <a:r>
              <a:rPr lang="en-GB" sz="1050" dirty="0"/>
              <a:t> [Accessed 3 May 2025].</a:t>
            </a:r>
          </a:p>
          <a:p>
            <a:pPr>
              <a:buNone/>
            </a:pPr>
            <a:r>
              <a:rPr lang="nl" sz="1050" err="1"/>
              <a:t>Wettstein</a:t>
            </a:r>
            <a:r>
              <a:rPr lang="nl" sz="1050" dirty="0"/>
              <a:t>, A., </a:t>
            </a:r>
            <a:r>
              <a:rPr lang="nl" sz="1050" err="1"/>
              <a:t>Ramseier</a:t>
            </a:r>
            <a:r>
              <a:rPr lang="nl" sz="1050" dirty="0"/>
              <a:t>, E. </a:t>
            </a:r>
            <a:r>
              <a:rPr lang="nl" sz="1050" err="1"/>
              <a:t>and</a:t>
            </a:r>
            <a:r>
              <a:rPr lang="nl" sz="1050" dirty="0"/>
              <a:t> </a:t>
            </a:r>
            <a:r>
              <a:rPr lang="nl" sz="1050" err="1"/>
              <a:t>Scherzinger</a:t>
            </a:r>
            <a:r>
              <a:rPr lang="nl" sz="1050" dirty="0"/>
              <a:t>, M. (2021). </a:t>
            </a:r>
            <a:r>
              <a:rPr lang="en-GB" sz="1050" dirty="0"/>
              <a:t>Class- and subject teachers’ self-efficacy and emotional stability and students’ perceptions of the teacher–student relationship, classroom management, and classroom disruptions. </a:t>
            </a:r>
            <a:r>
              <a:rPr lang="en-GB" sz="1050" i="1" dirty="0"/>
              <a:t>BMC Psychology</a:t>
            </a:r>
            <a:r>
              <a:rPr lang="en-GB" sz="1050" dirty="0"/>
              <a:t>, [online] 9(1). </a:t>
            </a:r>
            <a:r>
              <a:rPr lang="en-GB" sz="1050" err="1"/>
              <a:t>doi:https</a:t>
            </a:r>
            <a:r>
              <a:rPr lang="en-GB" sz="1050" dirty="0"/>
              <a:t>://doi.org/10.1186/s40359-021-00606-6.</a:t>
            </a:r>
          </a:p>
          <a:p>
            <a:pPr>
              <a:buNone/>
            </a:pPr>
            <a:r>
              <a:rPr lang="en-GB" sz="1050" dirty="0"/>
              <a:t>Zahid Hussain </a:t>
            </a:r>
            <a:r>
              <a:rPr lang="en-GB" sz="1050" err="1"/>
              <a:t>Sahito</a:t>
            </a:r>
            <a:r>
              <a:rPr lang="en-GB" sz="1050" dirty="0"/>
              <a:t>, Farzana Jabeen Khoso and </a:t>
            </a:r>
            <a:r>
              <a:rPr lang="en-GB" sz="1050" err="1"/>
              <a:t>Jadul</a:t>
            </a:r>
            <a:r>
              <a:rPr lang="en-GB" sz="1050" dirty="0"/>
              <a:t> </a:t>
            </a:r>
            <a:r>
              <a:rPr lang="en-GB" sz="1050" err="1"/>
              <a:t>Phulpoto</a:t>
            </a:r>
            <a:r>
              <a:rPr lang="en-GB" sz="1050" dirty="0"/>
              <a:t> (2025). The Effectiveness of Active Learning Strategies in Enhancing Student Engagement and Academic Performance. </a:t>
            </a:r>
            <a:r>
              <a:rPr lang="en-GB" sz="1050" i="1" dirty="0"/>
              <a:t>Journal of Social Sciences Review</a:t>
            </a:r>
            <a:r>
              <a:rPr lang="en-GB" sz="1050" dirty="0"/>
              <a:t>, [online] 5(1), pp.110–127. </a:t>
            </a:r>
            <a:r>
              <a:rPr lang="en-GB" sz="1050" err="1"/>
              <a:t>doi:https</a:t>
            </a:r>
            <a:r>
              <a:rPr lang="en-GB" sz="1050" dirty="0"/>
              <a:t>://doi.org/10.62843/jssr.v5i1.471.</a:t>
            </a:r>
          </a:p>
          <a:p>
            <a:pPr>
              <a:buNone/>
            </a:pPr>
            <a:r>
              <a:rPr lang="en-GB" sz="1050" dirty="0"/>
              <a:t>Zhai, N., Huang, Y., Ma, X. and Chen, J. (2023). Can Reflective Interventions Improve Students’ Academic achievement? a meta-analysis. </a:t>
            </a:r>
            <a:r>
              <a:rPr lang="en-GB" sz="1050" i="1" dirty="0"/>
              <a:t>Thinking Skills and Creativity</a:t>
            </a:r>
            <a:r>
              <a:rPr lang="en-GB" sz="1050" dirty="0"/>
              <a:t>, [online] 49. </a:t>
            </a:r>
            <a:r>
              <a:rPr lang="en-GB" sz="1050" err="1"/>
              <a:t>doi:https</a:t>
            </a:r>
            <a:r>
              <a:rPr lang="en-GB" sz="1050" dirty="0"/>
              <a:t>://doi.org/10.1016/j.tsc.2023.101373.</a:t>
            </a:r>
          </a:p>
          <a:p>
            <a:pPr>
              <a:buNone/>
            </a:pPr>
            <a:r>
              <a:rPr lang="en-GB" sz="1050" dirty="0"/>
              <a:t>Zhou, X. (2024). </a:t>
            </a:r>
            <a:r>
              <a:rPr lang="en-GB" sz="1050" i="1" dirty="0"/>
              <a:t>Differentiated Instruction and Student Learning in Primary Classrooms </a:t>
            </a:r>
            <a:r>
              <a:rPr lang="en-GB" sz="1050" dirty="0"/>
              <a:t>. [PDF] Available at: </a:t>
            </a:r>
            <a:r>
              <a:rPr lang="en-GB" sz="1050" dirty="0">
                <a:hlinkClick r:id="rId6"/>
              </a:rPr>
              <a:t>https://spark.bethel.edu/cgi/viewcontent.cgi?article=2114&amp;context=etd</a:t>
            </a:r>
            <a:r>
              <a:rPr lang="en-GB" sz="1050" dirty="0"/>
              <a:t> [Accessed 13 May 2025].</a:t>
            </a:r>
          </a:p>
          <a:p>
            <a:pPr marL="0" indent="0">
              <a:buNone/>
            </a:pPr>
            <a:endParaRPr lang="en-GB" dirty="0"/>
          </a:p>
        </p:txBody>
      </p:sp>
    </p:spTree>
    <p:extLst>
      <p:ext uri="{BB962C8B-B14F-4D97-AF65-F5344CB8AC3E}">
        <p14:creationId xmlns:p14="http://schemas.microsoft.com/office/powerpoint/2010/main" val="1670496862"/>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35</Slides>
  <Notes>0</Notes>
  <HiddenSlides>0</HiddenSlide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ChronicleVTI</vt:lpstr>
      <vt:lpstr>Consider managing the learning environment, differentiation and exploiting subject disciplines in areas of learning. Discuss these central strands in relation to practices in education, showing secure understanding, identifying personal strengths and areas for development for each. </vt:lpstr>
      <vt:lpstr>Central Strands</vt:lpstr>
      <vt:lpstr>Central Strands</vt:lpstr>
      <vt:lpstr>Central Strands</vt:lpstr>
      <vt:lpstr>Reflective Practice</vt:lpstr>
      <vt:lpstr>Types of Reflective practice</vt:lpstr>
      <vt:lpstr>Key Benefits of reflective practice</vt:lpstr>
      <vt:lpstr>Managing the learning environment </vt:lpstr>
      <vt:lpstr>Key points</vt:lpstr>
      <vt:lpstr>Highlighting Clear expectations and routines</vt:lpstr>
      <vt:lpstr>Mindfulness Afternoons</vt:lpstr>
      <vt:lpstr>Creating positive  teacher-pupil relationships</vt:lpstr>
      <vt:lpstr>Mentor comments</vt:lpstr>
      <vt:lpstr>Promoting engagement and motivation</vt:lpstr>
      <vt:lpstr>Engaging video and mentor comments</vt:lpstr>
      <vt:lpstr>Target for professional growth</vt:lpstr>
      <vt:lpstr>Differentiation</vt:lpstr>
      <vt:lpstr>Key points</vt:lpstr>
      <vt:lpstr>Differentiating for diverse learners</vt:lpstr>
      <vt:lpstr>Differentiated resources</vt:lpstr>
      <vt:lpstr>Adapting/organising the environment</vt:lpstr>
      <vt:lpstr>Working 1:1 with pupil</vt:lpstr>
      <vt:lpstr>Target for professional growth</vt:lpstr>
      <vt:lpstr>Exploiting subject disciplines in areas of learning</vt:lpstr>
      <vt:lpstr>Key points</vt:lpstr>
      <vt:lpstr>Making cross-curricular links</vt:lpstr>
      <vt:lpstr>Cross-curricular resources</vt:lpstr>
      <vt:lpstr>Engaging students in active learning and appropriate pedagogy</vt:lpstr>
      <vt:lpstr>Outdoor Easter egg hunt</vt:lpstr>
      <vt:lpstr>Target for professional growth</vt:lpstr>
      <vt:lpstr>conclusion</vt:lpstr>
      <vt:lpstr>Thank you for listening – any questions?</vt:lpstr>
      <vt:lpstr>Reference list</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649</cp:revision>
  <dcterms:created xsi:type="dcterms:W3CDTF">2025-05-03T20:02:47Z</dcterms:created>
  <dcterms:modified xsi:type="dcterms:W3CDTF">2025-05-19T17:08:44Z</dcterms:modified>
</cp:coreProperties>
</file>