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1314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255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8601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739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07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263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168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1403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442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149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1CAEE3B-936D-4C91-899F-B0F26E93B105}" type="datetimeFigureOut">
              <a:rPr lang="en-GB" smtClean="0"/>
              <a:t>27/01/2017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D93FE68-9EE6-4BAB-AA26-46FB26254BE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9827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SJSS4002 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 January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721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Using the Modern Slavery Act 2015: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Establish if slavery still exists in contemporary UK society and culture.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Research and identify potential example case studies for inclusion in future submissions.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Consider if the modern Slavery Act has the potential to effect the slavery and trafficking in contemporary </a:t>
            </a:r>
            <a:r>
              <a:rPr lang="en-GB" smtClean="0"/>
              <a:t>UK society. </a:t>
            </a:r>
            <a:endParaRPr lang="en-GB" dirty="0" smtClean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1228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TM02900720[[fn=Integral]]</Template>
  <TotalTime>49</TotalTime>
  <Words>63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Tw Cen MT</vt:lpstr>
      <vt:lpstr>Tw Cen MT Condensed</vt:lpstr>
      <vt:lpstr>Wingdings</vt:lpstr>
      <vt:lpstr>Wingdings 3</vt:lpstr>
      <vt:lpstr>Integral</vt:lpstr>
      <vt:lpstr>SJSS4002 Hard to Reach Groups</vt:lpstr>
      <vt:lpstr>Class task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SJSS4002 Hard to Reach Groups</dc:title>
  <dc:creator>Philip Morgan</dc:creator>
  <cp:lastModifiedBy>Philip Morgan</cp:lastModifiedBy>
  <cp:revision>1</cp:revision>
  <dcterms:created xsi:type="dcterms:W3CDTF">2017-01-27T16:05:13Z</dcterms:created>
  <dcterms:modified xsi:type="dcterms:W3CDTF">2017-01-27T16:54:45Z</dcterms:modified>
</cp:coreProperties>
</file>