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E85C2E0-EC9D-4D52-B6CF-2E614A558B86}" v="30" dt="2023-05-24T23:19:37.93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notesMaster" Target="notesMasters/notesMaster1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mod Suhel Miah (2126980)" userId="2ceb6ba6-47ec-45f6-8130-2a20c8e7afbb" providerId="ADAL" clId="{886BA547-3488-9C43-AA08-20B9CF63F030}"/>
    <pc:docChg chg="modSld">
      <pc:chgData name="Mohammod Suhel Miah (2126980)" userId="2ceb6ba6-47ec-45f6-8130-2a20c8e7afbb" providerId="ADAL" clId="{886BA547-3488-9C43-AA08-20B9CF63F030}" dt="2023-05-24T20:32:00.148" v="2" actId="113"/>
      <pc:docMkLst>
        <pc:docMk/>
      </pc:docMkLst>
      <pc:sldChg chg="modSp">
        <pc:chgData name="Mohammod Suhel Miah (2126980)" userId="2ceb6ba6-47ec-45f6-8130-2a20c8e7afbb" providerId="ADAL" clId="{886BA547-3488-9C43-AA08-20B9CF63F030}" dt="2023-05-24T20:32:00.148" v="2" actId="113"/>
        <pc:sldMkLst>
          <pc:docMk/>
          <pc:sldMk cId="109857222" sldId="256"/>
        </pc:sldMkLst>
        <pc:spChg chg="mod">
          <ac:chgData name="Mohammod Suhel Miah (2126980)" userId="2ceb6ba6-47ec-45f6-8130-2a20c8e7afbb" providerId="ADAL" clId="{886BA547-3488-9C43-AA08-20B9CF63F030}" dt="2023-05-24T20:31:23.034" v="0" actId="113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Mohammod Suhel Miah (2126980)" userId="2ceb6ba6-47ec-45f6-8130-2a20c8e7afbb" providerId="ADAL" clId="{886BA547-3488-9C43-AA08-20B9CF63F030}" dt="2023-05-24T20:32:00.148" v="2" actId="113"/>
          <ac:spMkLst>
            <pc:docMk/>
            <pc:sldMk cId="109857222" sldId="256"/>
            <ac:spMk id="3" creationId="{00000000-0000-0000-0000-000000000000}"/>
          </ac:spMkLst>
        </pc:spChg>
      </pc:sldChg>
    </pc:docChg>
  </pc:docChgLst>
  <pc:docChgLst>
    <pc:chgData name="Mohammod Suhel Miah (2126980)" userId="S::2126980@student.uwtsd.ac.uk::2ceb6ba6-47ec-45f6-8130-2a20c8e7afbb" providerId="AD" clId="Web-{FE85C2E0-EC9D-4D52-B6CF-2E614A558B86}"/>
    <pc:docChg chg="modSld">
      <pc:chgData name="Mohammod Suhel Miah (2126980)" userId="S::2126980@student.uwtsd.ac.uk::2ceb6ba6-47ec-45f6-8130-2a20c8e7afbb" providerId="AD" clId="Web-{FE85C2E0-EC9D-4D52-B6CF-2E614A558B86}" dt="2023-05-24T23:19:37.939" v="28" actId="20577"/>
      <pc:docMkLst>
        <pc:docMk/>
      </pc:docMkLst>
      <pc:sldChg chg="modSp">
        <pc:chgData name="Mohammod Suhel Miah (2126980)" userId="S::2126980@student.uwtsd.ac.uk::2ceb6ba6-47ec-45f6-8130-2a20c8e7afbb" providerId="AD" clId="Web-{FE85C2E0-EC9D-4D52-B6CF-2E614A558B86}" dt="2023-05-24T23:18:37.969" v="24" actId="20577"/>
        <pc:sldMkLst>
          <pc:docMk/>
          <pc:sldMk cId="109857222" sldId="256"/>
        </pc:sldMkLst>
        <pc:spChg chg="mod">
          <ac:chgData name="Mohammod Suhel Miah (2126980)" userId="S::2126980@student.uwtsd.ac.uk::2ceb6ba6-47ec-45f6-8130-2a20c8e7afbb" providerId="AD" clId="Web-{FE85C2E0-EC9D-4D52-B6CF-2E614A558B86}" dt="2023-05-24T23:12:53.076" v="0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Mohammod Suhel Miah (2126980)" userId="S::2126980@student.uwtsd.ac.uk::2ceb6ba6-47ec-45f6-8130-2a20c8e7afbb" providerId="AD" clId="Web-{FE85C2E0-EC9D-4D52-B6CF-2E614A558B86}" dt="2023-05-24T23:18:37.969" v="24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modSp">
        <pc:chgData name="Mohammod Suhel Miah (2126980)" userId="S::2126980@student.uwtsd.ac.uk::2ceb6ba6-47ec-45f6-8130-2a20c8e7afbb" providerId="AD" clId="Web-{FE85C2E0-EC9D-4D52-B6CF-2E614A558B86}" dt="2023-05-24T23:19:37.939" v="28" actId="20577"/>
        <pc:sldMkLst>
          <pc:docMk/>
          <pc:sldMk cId="2394369093" sldId="257"/>
        </pc:sldMkLst>
        <pc:spChg chg="mod">
          <ac:chgData name="Mohammod Suhel Miah (2126980)" userId="S::2126980@student.uwtsd.ac.uk::2ceb6ba6-47ec-45f6-8130-2a20c8e7afbb" providerId="AD" clId="Web-{FE85C2E0-EC9D-4D52-B6CF-2E614A558B86}" dt="2023-05-24T23:19:37.939" v="28" actId="20577"/>
          <ac:spMkLst>
            <pc:docMk/>
            <pc:sldMk cId="2394369093" sldId="257"/>
            <ac:spMk id="2" creationId="{8FE17945-91A3-311F-709E-B8DE4109463E}"/>
          </ac:spMkLst>
        </pc:spChg>
        <pc:picChg chg="mod">
          <ac:chgData name="Mohammod Suhel Miah (2126980)" userId="S::2126980@student.uwtsd.ac.uk::2ceb6ba6-47ec-45f6-8130-2a20c8e7afbb" providerId="AD" clId="Web-{FE85C2E0-EC9D-4D52-B6CF-2E614A558B86}" dt="2023-05-24T23:18:52.407" v="25" actId="1076"/>
          <ac:picMkLst>
            <pc:docMk/>
            <pc:sldMk cId="2394369093" sldId="257"/>
            <ac:picMk id="4" creationId="{4DB3E55C-E097-A41C-A583-AE686F678B93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8719E8-3626-E445-8F96-6F7993A00C21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A9E60F-597A-BE46-A4D4-A83C7C1AE1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4651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1A9E60F-597A-BE46-A4D4-A83C7C1AE12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88936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594272" cy="2549236"/>
          </a:xfrm>
        </p:spPr>
        <p:txBody>
          <a:bodyPr>
            <a:normAutofit fontScale="90000"/>
          </a:bodyPr>
          <a:lstStyle/>
          <a:p>
            <a:r>
              <a:rPr lang="en-US" sz="4000" b="1" dirty="0">
                <a:cs typeface="Calibri Light"/>
              </a:rPr>
              <a:t>Mohammod </a:t>
            </a:r>
            <a:r>
              <a:rPr lang="en-US" sz="4000" b="1" dirty="0" err="1">
                <a:cs typeface="Calibri Light"/>
              </a:rPr>
              <a:t>Suhel</a:t>
            </a:r>
            <a:r>
              <a:rPr lang="en-US" sz="4000" b="1" dirty="0">
                <a:cs typeface="Calibri Light"/>
              </a:rPr>
              <a:t> Miah</a:t>
            </a:r>
            <a:br>
              <a:rPr lang="en-US" sz="4000" b="1" dirty="0">
                <a:cs typeface="Calibri Light"/>
              </a:rPr>
            </a:br>
            <a:r>
              <a:rPr lang="en-US" sz="4000" b="1" dirty="0">
                <a:cs typeface="Calibri Light"/>
              </a:rPr>
              <a:t>ID: 2126980</a:t>
            </a:r>
            <a:br>
              <a:rPr lang="en-US" sz="4000" b="1" dirty="0">
                <a:cs typeface="Calibri Light"/>
              </a:rPr>
            </a:br>
            <a:r>
              <a:rPr lang="en-US" sz="4000" b="1" dirty="0">
                <a:cs typeface="Calibri Light"/>
              </a:rPr>
              <a:t>Module : Foreign languages &amp; cultural awareness</a:t>
            </a:r>
            <a:br>
              <a:rPr lang="en-US" sz="4000" b="1" dirty="0">
                <a:cs typeface="Calibri Light"/>
              </a:rPr>
            </a:br>
            <a:r>
              <a:rPr lang="en-US" sz="4000" b="1" dirty="0">
                <a:cs typeface="Calibri Light"/>
              </a:rPr>
              <a:t>Code : BMIH5003</a:t>
            </a:r>
            <a:br>
              <a:rPr lang="en-US" sz="4000" b="1" dirty="0">
                <a:cs typeface="Calibri Light"/>
              </a:rPr>
            </a:br>
            <a:endParaRPr lang="en-US" sz="4000" b="1" dirty="0">
              <a:cs typeface="Calibri Ligh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b="1" u="sng" dirty="0">
                <a:cs typeface="Calibri"/>
              </a:rPr>
              <a:t>Lecturer : Rodrigo Aguilera</a:t>
            </a:r>
          </a:p>
          <a:p>
            <a:r>
              <a:rPr lang="en-US" b="1" u="sng" dirty="0">
                <a:cs typeface="Calibri"/>
              </a:rPr>
              <a:t>Content: Room reservation recording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E17945-91A3-311F-709E-B8DE410946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cs typeface="Calibri Light"/>
              </a:rPr>
              <a:t>Room reservation voice recording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DAE8DD-C06D-1570-A6BF-FECCEB1657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Scafell Dr 3">
            <a:hlinkClick r:id="" action="ppaction://media"/>
            <a:extLst>
              <a:ext uri="{FF2B5EF4-FFF2-40B4-BE49-F238E27FC236}">
                <a16:creationId xmlns:a16="http://schemas.microsoft.com/office/drawing/2014/main" id="{4DB3E55C-E097-A41C-A583-AE686F678B9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648075" y="3642995"/>
            <a:ext cx="730250" cy="73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369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Mohammod Suhel Miah ID: 2126980 Module : Foreign languages &amp; cultural awareness Code : BMIH5003 </vt:lpstr>
      <vt:lpstr>Room reservation voice recording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Mohammod Suhel Miah (2126980)</cp:lastModifiedBy>
  <cp:revision>67</cp:revision>
  <dcterms:created xsi:type="dcterms:W3CDTF">2023-05-23T19:34:54Z</dcterms:created>
  <dcterms:modified xsi:type="dcterms:W3CDTF">2023-05-24T23:19:48Z</dcterms:modified>
</cp:coreProperties>
</file>