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69949C-D12B-623C-2153-D8C83D163E51}" v="306" dt="2024-02-29T17:35:28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F736D-1581-44E2-9714-8E8A24CDC3C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E5C07F-2E50-4B72-B5AE-5D4D4E153449}">
      <dgm:prSet/>
      <dgm:spPr/>
      <dgm:t>
        <a:bodyPr/>
        <a:lstStyle/>
        <a:p>
          <a:r>
            <a:rPr lang="ro-RO"/>
            <a:t>Avoid repetitive bending and twisting movements.</a:t>
          </a:r>
          <a:endParaRPr lang="en-US"/>
        </a:p>
      </dgm:t>
    </dgm:pt>
    <dgm:pt modelId="{3AC74C7F-E34A-4DF6-9CDF-4E77F621B0CE}" type="parTrans" cxnId="{58E79AF5-0F22-4E84-A0E2-270CC571EB9A}">
      <dgm:prSet/>
      <dgm:spPr/>
      <dgm:t>
        <a:bodyPr/>
        <a:lstStyle/>
        <a:p>
          <a:endParaRPr lang="en-US"/>
        </a:p>
      </dgm:t>
    </dgm:pt>
    <dgm:pt modelId="{F17E8D42-25FA-42FF-ABD9-4E970BEADEFD}" type="sibTrans" cxnId="{58E79AF5-0F22-4E84-A0E2-270CC571EB9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483173F-FE2A-4259-989F-4DB14174BE5B}">
      <dgm:prSet/>
      <dgm:spPr/>
      <dgm:t>
        <a:bodyPr/>
        <a:lstStyle/>
        <a:p>
          <a:r>
            <a:rPr lang="ro-RO"/>
            <a:t>Take short breaks to rest and stretch during long cleaning shifts.</a:t>
          </a:r>
          <a:endParaRPr lang="en-US"/>
        </a:p>
      </dgm:t>
    </dgm:pt>
    <dgm:pt modelId="{A111D40A-1C64-40D6-8B0A-E28A1F17EB52}" type="parTrans" cxnId="{BE362B18-0976-4BA9-BF62-DF2E9688FF09}">
      <dgm:prSet/>
      <dgm:spPr/>
      <dgm:t>
        <a:bodyPr/>
        <a:lstStyle/>
        <a:p>
          <a:endParaRPr lang="en-US"/>
        </a:p>
      </dgm:t>
    </dgm:pt>
    <dgm:pt modelId="{8910EF2E-941A-4B15-A488-2B762E893282}" type="sibTrans" cxnId="{BE362B18-0976-4BA9-BF62-DF2E9688FF0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5ACD948-43D1-4595-B18C-3D7DF9E4D554}">
      <dgm:prSet/>
      <dgm:spPr/>
      <dgm:t>
        <a:bodyPr/>
        <a:lstStyle/>
        <a:p>
          <a:r>
            <a:rPr lang="ro-RO"/>
            <a:t>Arrange tasks to minimize strain on any one part of your body.</a:t>
          </a:r>
          <a:endParaRPr lang="en-US"/>
        </a:p>
      </dgm:t>
    </dgm:pt>
    <dgm:pt modelId="{C49D6F86-38F1-457A-AD96-58F6CFA9650B}" type="parTrans" cxnId="{5596A9EC-9767-48EE-ADC3-A3E4CC1EDBFC}">
      <dgm:prSet/>
      <dgm:spPr/>
      <dgm:t>
        <a:bodyPr/>
        <a:lstStyle/>
        <a:p>
          <a:endParaRPr lang="en-US"/>
        </a:p>
      </dgm:t>
    </dgm:pt>
    <dgm:pt modelId="{BABAAD90-5C30-4DB6-A0B5-40B15F1C51F3}" type="sibTrans" cxnId="{5596A9EC-9767-48EE-ADC3-A3E4CC1EDBF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42B9ED8-FFBC-4127-87CB-8B9B019C35BF}" type="pres">
      <dgm:prSet presAssocID="{C6BF736D-1581-44E2-9714-8E8A24CDC3C1}" presName="Name0" presStyleCnt="0">
        <dgm:presLayoutVars>
          <dgm:animLvl val="lvl"/>
          <dgm:resizeHandles val="exact"/>
        </dgm:presLayoutVars>
      </dgm:prSet>
      <dgm:spPr/>
    </dgm:pt>
    <dgm:pt modelId="{439127F2-6B74-464C-95C3-E542369E459E}" type="pres">
      <dgm:prSet presAssocID="{D1E5C07F-2E50-4B72-B5AE-5D4D4E153449}" presName="compositeNode" presStyleCnt="0">
        <dgm:presLayoutVars>
          <dgm:bulletEnabled val="1"/>
        </dgm:presLayoutVars>
      </dgm:prSet>
      <dgm:spPr/>
    </dgm:pt>
    <dgm:pt modelId="{CCECA1BA-087F-4669-BB82-E920AC7F511C}" type="pres">
      <dgm:prSet presAssocID="{D1E5C07F-2E50-4B72-B5AE-5D4D4E153449}" presName="bgRect" presStyleLbl="bgAccFollowNode1" presStyleIdx="0" presStyleCnt="3"/>
      <dgm:spPr/>
    </dgm:pt>
    <dgm:pt modelId="{1CA28F34-EC18-4999-BB52-6CBEF09DF472}" type="pres">
      <dgm:prSet presAssocID="{F17E8D42-25FA-42FF-ABD9-4E970BEADEF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39746989-47E8-4833-8B04-032C2301628A}" type="pres">
      <dgm:prSet presAssocID="{D1E5C07F-2E50-4B72-B5AE-5D4D4E153449}" presName="bottomLine" presStyleLbl="alignNode1" presStyleIdx="1" presStyleCnt="6">
        <dgm:presLayoutVars/>
      </dgm:prSet>
      <dgm:spPr/>
    </dgm:pt>
    <dgm:pt modelId="{504B8D7B-6975-495C-A331-D3DBCE58D195}" type="pres">
      <dgm:prSet presAssocID="{D1E5C07F-2E50-4B72-B5AE-5D4D4E153449}" presName="nodeText" presStyleLbl="bgAccFollowNode1" presStyleIdx="0" presStyleCnt="3">
        <dgm:presLayoutVars>
          <dgm:bulletEnabled val="1"/>
        </dgm:presLayoutVars>
      </dgm:prSet>
      <dgm:spPr/>
    </dgm:pt>
    <dgm:pt modelId="{746FA3FD-0B67-4586-ACF4-B8C0364C98CB}" type="pres">
      <dgm:prSet presAssocID="{F17E8D42-25FA-42FF-ABD9-4E970BEADEFD}" presName="sibTrans" presStyleCnt="0"/>
      <dgm:spPr/>
    </dgm:pt>
    <dgm:pt modelId="{392E445B-8B18-4044-9EF8-B67CB421E9EB}" type="pres">
      <dgm:prSet presAssocID="{3483173F-FE2A-4259-989F-4DB14174BE5B}" presName="compositeNode" presStyleCnt="0">
        <dgm:presLayoutVars>
          <dgm:bulletEnabled val="1"/>
        </dgm:presLayoutVars>
      </dgm:prSet>
      <dgm:spPr/>
    </dgm:pt>
    <dgm:pt modelId="{7700DCBC-0F98-497D-B87D-F9524766DE10}" type="pres">
      <dgm:prSet presAssocID="{3483173F-FE2A-4259-989F-4DB14174BE5B}" presName="bgRect" presStyleLbl="bgAccFollowNode1" presStyleIdx="1" presStyleCnt="3"/>
      <dgm:spPr/>
    </dgm:pt>
    <dgm:pt modelId="{AF841835-FB82-4CBB-B1A9-965DCFD2AA69}" type="pres">
      <dgm:prSet presAssocID="{8910EF2E-941A-4B15-A488-2B762E89328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4DCE6E8-A6CB-4827-8B8C-E0E74147D251}" type="pres">
      <dgm:prSet presAssocID="{3483173F-FE2A-4259-989F-4DB14174BE5B}" presName="bottomLine" presStyleLbl="alignNode1" presStyleIdx="3" presStyleCnt="6">
        <dgm:presLayoutVars/>
      </dgm:prSet>
      <dgm:spPr/>
    </dgm:pt>
    <dgm:pt modelId="{FD51C55B-C853-4BD5-B0E5-638E5D8DF67C}" type="pres">
      <dgm:prSet presAssocID="{3483173F-FE2A-4259-989F-4DB14174BE5B}" presName="nodeText" presStyleLbl="bgAccFollowNode1" presStyleIdx="1" presStyleCnt="3">
        <dgm:presLayoutVars>
          <dgm:bulletEnabled val="1"/>
        </dgm:presLayoutVars>
      </dgm:prSet>
      <dgm:spPr/>
    </dgm:pt>
    <dgm:pt modelId="{F85E0E9C-65DE-4382-802A-A36214DD7CCD}" type="pres">
      <dgm:prSet presAssocID="{8910EF2E-941A-4B15-A488-2B762E893282}" presName="sibTrans" presStyleCnt="0"/>
      <dgm:spPr/>
    </dgm:pt>
    <dgm:pt modelId="{B99FD868-9793-41D4-8658-5CC21822A36D}" type="pres">
      <dgm:prSet presAssocID="{35ACD948-43D1-4595-B18C-3D7DF9E4D554}" presName="compositeNode" presStyleCnt="0">
        <dgm:presLayoutVars>
          <dgm:bulletEnabled val="1"/>
        </dgm:presLayoutVars>
      </dgm:prSet>
      <dgm:spPr/>
    </dgm:pt>
    <dgm:pt modelId="{26B1F83A-CA9D-4A06-BFE4-0E88FDF7370A}" type="pres">
      <dgm:prSet presAssocID="{35ACD948-43D1-4595-B18C-3D7DF9E4D554}" presName="bgRect" presStyleLbl="bgAccFollowNode1" presStyleIdx="2" presStyleCnt="3"/>
      <dgm:spPr/>
    </dgm:pt>
    <dgm:pt modelId="{8CF10579-D01E-4BF2-ACCE-4D32AB3FE2DF}" type="pres">
      <dgm:prSet presAssocID="{BABAAD90-5C30-4DB6-A0B5-40B15F1C51F3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205A7F4-5FBA-42B7-91FE-EB7255826AD2}" type="pres">
      <dgm:prSet presAssocID="{35ACD948-43D1-4595-B18C-3D7DF9E4D554}" presName="bottomLine" presStyleLbl="alignNode1" presStyleIdx="5" presStyleCnt="6">
        <dgm:presLayoutVars/>
      </dgm:prSet>
      <dgm:spPr/>
    </dgm:pt>
    <dgm:pt modelId="{EF8C4BB5-B2F5-4FC3-9720-C8C2BA4BF9B5}" type="pres">
      <dgm:prSet presAssocID="{35ACD948-43D1-4595-B18C-3D7DF9E4D55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523B401-ACC4-4380-B25C-31F782AAE76D}" type="presOf" srcId="{35ACD948-43D1-4595-B18C-3D7DF9E4D554}" destId="{EF8C4BB5-B2F5-4FC3-9720-C8C2BA4BF9B5}" srcOrd="1" destOrd="0" presId="urn:microsoft.com/office/officeart/2016/7/layout/BasicLinearProcessNumbered"/>
    <dgm:cxn modelId="{60519D0D-E48B-478B-A35B-6E3E8E138E80}" type="presOf" srcId="{35ACD948-43D1-4595-B18C-3D7DF9E4D554}" destId="{26B1F83A-CA9D-4A06-BFE4-0E88FDF7370A}" srcOrd="0" destOrd="0" presId="urn:microsoft.com/office/officeart/2016/7/layout/BasicLinearProcessNumbered"/>
    <dgm:cxn modelId="{BE362B18-0976-4BA9-BF62-DF2E9688FF09}" srcId="{C6BF736D-1581-44E2-9714-8E8A24CDC3C1}" destId="{3483173F-FE2A-4259-989F-4DB14174BE5B}" srcOrd="1" destOrd="0" parTransId="{A111D40A-1C64-40D6-8B0A-E28A1F17EB52}" sibTransId="{8910EF2E-941A-4B15-A488-2B762E893282}"/>
    <dgm:cxn modelId="{6C33A623-BF09-48F0-85D4-1A1AB93B230A}" type="presOf" srcId="{3483173F-FE2A-4259-989F-4DB14174BE5B}" destId="{FD51C55B-C853-4BD5-B0E5-638E5D8DF67C}" srcOrd="1" destOrd="0" presId="urn:microsoft.com/office/officeart/2016/7/layout/BasicLinearProcessNumbered"/>
    <dgm:cxn modelId="{B1127E79-B181-4A8B-8C7C-F2A421FC469C}" type="presOf" srcId="{F17E8D42-25FA-42FF-ABD9-4E970BEADEFD}" destId="{1CA28F34-EC18-4999-BB52-6CBEF09DF472}" srcOrd="0" destOrd="0" presId="urn:microsoft.com/office/officeart/2016/7/layout/BasicLinearProcessNumbered"/>
    <dgm:cxn modelId="{05BBE781-1C63-48DF-AD62-278D8824A0E5}" type="presOf" srcId="{C6BF736D-1581-44E2-9714-8E8A24CDC3C1}" destId="{042B9ED8-FFBC-4127-87CB-8B9B019C35BF}" srcOrd="0" destOrd="0" presId="urn:microsoft.com/office/officeart/2016/7/layout/BasicLinearProcessNumbered"/>
    <dgm:cxn modelId="{BA8C3688-46CE-4751-B041-A9BA42B21825}" type="presOf" srcId="{8910EF2E-941A-4B15-A488-2B762E893282}" destId="{AF841835-FB82-4CBB-B1A9-965DCFD2AA69}" srcOrd="0" destOrd="0" presId="urn:microsoft.com/office/officeart/2016/7/layout/BasicLinearProcessNumbered"/>
    <dgm:cxn modelId="{073BA8AD-4C60-4034-9E54-C86CF51F65D7}" type="presOf" srcId="{D1E5C07F-2E50-4B72-B5AE-5D4D4E153449}" destId="{CCECA1BA-087F-4669-BB82-E920AC7F511C}" srcOrd="0" destOrd="0" presId="urn:microsoft.com/office/officeart/2016/7/layout/BasicLinearProcessNumbered"/>
    <dgm:cxn modelId="{B99CD6C9-F3DB-4737-8597-FDAC930C6D45}" type="presOf" srcId="{3483173F-FE2A-4259-989F-4DB14174BE5B}" destId="{7700DCBC-0F98-497D-B87D-F9524766DE10}" srcOrd="0" destOrd="0" presId="urn:microsoft.com/office/officeart/2016/7/layout/BasicLinearProcessNumbered"/>
    <dgm:cxn modelId="{CA7D52CF-3366-4290-81A4-076F10C2A567}" type="presOf" srcId="{D1E5C07F-2E50-4B72-B5AE-5D4D4E153449}" destId="{504B8D7B-6975-495C-A331-D3DBCE58D195}" srcOrd="1" destOrd="0" presId="urn:microsoft.com/office/officeart/2016/7/layout/BasicLinearProcessNumbered"/>
    <dgm:cxn modelId="{5596A9EC-9767-48EE-ADC3-A3E4CC1EDBFC}" srcId="{C6BF736D-1581-44E2-9714-8E8A24CDC3C1}" destId="{35ACD948-43D1-4595-B18C-3D7DF9E4D554}" srcOrd="2" destOrd="0" parTransId="{C49D6F86-38F1-457A-AD96-58F6CFA9650B}" sibTransId="{BABAAD90-5C30-4DB6-A0B5-40B15F1C51F3}"/>
    <dgm:cxn modelId="{58E79AF5-0F22-4E84-A0E2-270CC571EB9A}" srcId="{C6BF736D-1581-44E2-9714-8E8A24CDC3C1}" destId="{D1E5C07F-2E50-4B72-B5AE-5D4D4E153449}" srcOrd="0" destOrd="0" parTransId="{3AC74C7F-E34A-4DF6-9CDF-4E77F621B0CE}" sibTransId="{F17E8D42-25FA-42FF-ABD9-4E970BEADEFD}"/>
    <dgm:cxn modelId="{5C5BB4F7-5F9E-437F-AA5A-75056EC32CF0}" type="presOf" srcId="{BABAAD90-5C30-4DB6-A0B5-40B15F1C51F3}" destId="{8CF10579-D01E-4BF2-ACCE-4D32AB3FE2DF}" srcOrd="0" destOrd="0" presId="urn:microsoft.com/office/officeart/2016/7/layout/BasicLinearProcessNumbered"/>
    <dgm:cxn modelId="{5AE40F7C-654F-413A-8BBF-773089313877}" type="presParOf" srcId="{042B9ED8-FFBC-4127-87CB-8B9B019C35BF}" destId="{439127F2-6B74-464C-95C3-E542369E459E}" srcOrd="0" destOrd="0" presId="urn:microsoft.com/office/officeart/2016/7/layout/BasicLinearProcessNumbered"/>
    <dgm:cxn modelId="{AA02A79C-51FE-4607-BC46-2D5A0568AB42}" type="presParOf" srcId="{439127F2-6B74-464C-95C3-E542369E459E}" destId="{CCECA1BA-087F-4669-BB82-E920AC7F511C}" srcOrd="0" destOrd="0" presId="urn:microsoft.com/office/officeart/2016/7/layout/BasicLinearProcessNumbered"/>
    <dgm:cxn modelId="{C8150976-6DAB-4BC2-9138-09EA9B266834}" type="presParOf" srcId="{439127F2-6B74-464C-95C3-E542369E459E}" destId="{1CA28F34-EC18-4999-BB52-6CBEF09DF472}" srcOrd="1" destOrd="0" presId="urn:microsoft.com/office/officeart/2016/7/layout/BasicLinearProcessNumbered"/>
    <dgm:cxn modelId="{4F4A6A11-1547-4F9C-9668-B75E8A75D24E}" type="presParOf" srcId="{439127F2-6B74-464C-95C3-E542369E459E}" destId="{39746989-47E8-4833-8B04-032C2301628A}" srcOrd="2" destOrd="0" presId="urn:microsoft.com/office/officeart/2016/7/layout/BasicLinearProcessNumbered"/>
    <dgm:cxn modelId="{9BCB7668-DF15-4D44-8D49-26A46E12D23F}" type="presParOf" srcId="{439127F2-6B74-464C-95C3-E542369E459E}" destId="{504B8D7B-6975-495C-A331-D3DBCE58D195}" srcOrd="3" destOrd="0" presId="urn:microsoft.com/office/officeart/2016/7/layout/BasicLinearProcessNumbered"/>
    <dgm:cxn modelId="{051A646E-826C-4333-B251-1673211BE707}" type="presParOf" srcId="{042B9ED8-FFBC-4127-87CB-8B9B019C35BF}" destId="{746FA3FD-0B67-4586-ACF4-B8C0364C98CB}" srcOrd="1" destOrd="0" presId="urn:microsoft.com/office/officeart/2016/7/layout/BasicLinearProcessNumbered"/>
    <dgm:cxn modelId="{615457E2-8BD7-4B89-9483-85D0DA1A0C94}" type="presParOf" srcId="{042B9ED8-FFBC-4127-87CB-8B9B019C35BF}" destId="{392E445B-8B18-4044-9EF8-B67CB421E9EB}" srcOrd="2" destOrd="0" presId="urn:microsoft.com/office/officeart/2016/7/layout/BasicLinearProcessNumbered"/>
    <dgm:cxn modelId="{B20BF543-F869-4F6E-B64C-ECDD0A25A016}" type="presParOf" srcId="{392E445B-8B18-4044-9EF8-B67CB421E9EB}" destId="{7700DCBC-0F98-497D-B87D-F9524766DE10}" srcOrd="0" destOrd="0" presId="urn:microsoft.com/office/officeart/2016/7/layout/BasicLinearProcessNumbered"/>
    <dgm:cxn modelId="{468361A8-BF80-41F4-B32D-00A64003CD21}" type="presParOf" srcId="{392E445B-8B18-4044-9EF8-B67CB421E9EB}" destId="{AF841835-FB82-4CBB-B1A9-965DCFD2AA69}" srcOrd="1" destOrd="0" presId="urn:microsoft.com/office/officeart/2016/7/layout/BasicLinearProcessNumbered"/>
    <dgm:cxn modelId="{51E25E63-F2AA-433D-9587-BDA87B8B50DD}" type="presParOf" srcId="{392E445B-8B18-4044-9EF8-B67CB421E9EB}" destId="{24DCE6E8-A6CB-4827-8B8C-E0E74147D251}" srcOrd="2" destOrd="0" presId="urn:microsoft.com/office/officeart/2016/7/layout/BasicLinearProcessNumbered"/>
    <dgm:cxn modelId="{2F5009DF-D504-4106-8875-896CE65592E4}" type="presParOf" srcId="{392E445B-8B18-4044-9EF8-B67CB421E9EB}" destId="{FD51C55B-C853-4BD5-B0E5-638E5D8DF67C}" srcOrd="3" destOrd="0" presId="urn:microsoft.com/office/officeart/2016/7/layout/BasicLinearProcessNumbered"/>
    <dgm:cxn modelId="{026CC070-D727-4D32-A2DE-2C6282CD231C}" type="presParOf" srcId="{042B9ED8-FFBC-4127-87CB-8B9B019C35BF}" destId="{F85E0E9C-65DE-4382-802A-A36214DD7CCD}" srcOrd="3" destOrd="0" presId="urn:microsoft.com/office/officeart/2016/7/layout/BasicLinearProcessNumbered"/>
    <dgm:cxn modelId="{E9E7CBAB-E1E4-4457-B03E-7233BA2DB278}" type="presParOf" srcId="{042B9ED8-FFBC-4127-87CB-8B9B019C35BF}" destId="{B99FD868-9793-41D4-8658-5CC21822A36D}" srcOrd="4" destOrd="0" presId="urn:microsoft.com/office/officeart/2016/7/layout/BasicLinearProcessNumbered"/>
    <dgm:cxn modelId="{E60ED66E-9093-47B4-8CA3-B598A4ECFE59}" type="presParOf" srcId="{B99FD868-9793-41D4-8658-5CC21822A36D}" destId="{26B1F83A-CA9D-4A06-BFE4-0E88FDF7370A}" srcOrd="0" destOrd="0" presId="urn:microsoft.com/office/officeart/2016/7/layout/BasicLinearProcessNumbered"/>
    <dgm:cxn modelId="{32FD5BE0-2289-415E-82D2-E2F1B175928A}" type="presParOf" srcId="{B99FD868-9793-41D4-8658-5CC21822A36D}" destId="{8CF10579-D01E-4BF2-ACCE-4D32AB3FE2DF}" srcOrd="1" destOrd="0" presId="urn:microsoft.com/office/officeart/2016/7/layout/BasicLinearProcessNumbered"/>
    <dgm:cxn modelId="{58223164-03D9-43EA-8895-0ADBA7A659FA}" type="presParOf" srcId="{B99FD868-9793-41D4-8658-5CC21822A36D}" destId="{B205A7F4-5FBA-42B7-91FE-EB7255826AD2}" srcOrd="2" destOrd="0" presId="urn:microsoft.com/office/officeart/2016/7/layout/BasicLinearProcessNumbered"/>
    <dgm:cxn modelId="{982DB414-F5F2-4B3D-8817-5B3EF54E1160}" type="presParOf" srcId="{B99FD868-9793-41D4-8658-5CC21822A36D}" destId="{EF8C4BB5-B2F5-4FC3-9720-C8C2BA4BF9B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BBCD52-5F87-4EA7-9015-BF8EF8846B0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6F43ED-1655-4065-A0E9-50DE09E47293}">
      <dgm:prSet/>
      <dgm:spPr/>
      <dgm:t>
        <a:bodyPr/>
        <a:lstStyle/>
        <a:p>
          <a:r>
            <a:rPr lang="ro-RO" b="1"/>
            <a:t>Personal Hygiene</a:t>
          </a:r>
          <a:endParaRPr lang="en-US"/>
        </a:p>
      </dgm:t>
    </dgm:pt>
    <dgm:pt modelId="{665FAECA-E26C-455F-951B-F39D45DA5590}" type="parTrans" cxnId="{9256163F-B402-454B-80B0-9D1C00022BA3}">
      <dgm:prSet/>
      <dgm:spPr/>
      <dgm:t>
        <a:bodyPr/>
        <a:lstStyle/>
        <a:p>
          <a:endParaRPr lang="en-US"/>
        </a:p>
      </dgm:t>
    </dgm:pt>
    <dgm:pt modelId="{EEF22149-22CD-4333-B16B-0DA4D1FDAE41}" type="sibTrans" cxnId="{9256163F-B402-454B-80B0-9D1C00022BA3}">
      <dgm:prSet/>
      <dgm:spPr/>
      <dgm:t>
        <a:bodyPr/>
        <a:lstStyle/>
        <a:p>
          <a:endParaRPr lang="en-US"/>
        </a:p>
      </dgm:t>
    </dgm:pt>
    <dgm:pt modelId="{EE44B4A4-4974-4982-9E28-37EE1B547F31}">
      <dgm:prSet/>
      <dgm:spPr/>
      <dgm:t>
        <a:bodyPr/>
        <a:lstStyle/>
        <a:p>
          <a:r>
            <a:rPr lang="ro-RO"/>
            <a:t>Wash hands thoroughly before and after cleaning tasks.</a:t>
          </a:r>
          <a:endParaRPr lang="en-US"/>
        </a:p>
      </dgm:t>
    </dgm:pt>
    <dgm:pt modelId="{5B6F24B5-63BC-47AB-BAD4-7AA71CDE4630}" type="parTrans" cxnId="{091B4FC2-3306-482F-B8A6-F35AF7BE8BFB}">
      <dgm:prSet/>
      <dgm:spPr/>
      <dgm:t>
        <a:bodyPr/>
        <a:lstStyle/>
        <a:p>
          <a:endParaRPr lang="en-US"/>
        </a:p>
      </dgm:t>
    </dgm:pt>
    <dgm:pt modelId="{A12AD769-78F9-4BDC-8C09-CD6C46A87C27}" type="sibTrans" cxnId="{091B4FC2-3306-482F-B8A6-F35AF7BE8BFB}">
      <dgm:prSet/>
      <dgm:spPr/>
      <dgm:t>
        <a:bodyPr/>
        <a:lstStyle/>
        <a:p>
          <a:endParaRPr lang="en-US"/>
        </a:p>
      </dgm:t>
    </dgm:pt>
    <dgm:pt modelId="{27631B2E-1E1C-4CEC-AEBA-348715985146}">
      <dgm:prSet/>
      <dgm:spPr/>
      <dgm:t>
        <a:bodyPr/>
        <a:lstStyle/>
        <a:p>
          <a:r>
            <a:rPr lang="ro-RO"/>
            <a:t>Cover any cuts or wounds with waterproof dressings.</a:t>
          </a:r>
          <a:endParaRPr lang="en-US"/>
        </a:p>
      </dgm:t>
    </dgm:pt>
    <dgm:pt modelId="{7DF4414E-B107-4CDE-AE16-ED02E4284BCC}" type="parTrans" cxnId="{75990F81-807A-489B-823E-EC59B339DE2E}">
      <dgm:prSet/>
      <dgm:spPr/>
      <dgm:t>
        <a:bodyPr/>
        <a:lstStyle/>
        <a:p>
          <a:endParaRPr lang="en-US"/>
        </a:p>
      </dgm:t>
    </dgm:pt>
    <dgm:pt modelId="{E98B864C-AB9F-4FBE-9136-99291BD6B9CF}" type="sibTrans" cxnId="{75990F81-807A-489B-823E-EC59B339DE2E}">
      <dgm:prSet/>
      <dgm:spPr/>
      <dgm:t>
        <a:bodyPr/>
        <a:lstStyle/>
        <a:p>
          <a:endParaRPr lang="en-US"/>
        </a:p>
      </dgm:t>
    </dgm:pt>
    <dgm:pt modelId="{B21C6772-EBD5-400E-A718-3B8033559642}">
      <dgm:prSet/>
      <dgm:spPr/>
      <dgm:t>
        <a:bodyPr/>
        <a:lstStyle/>
        <a:p>
          <a:r>
            <a:rPr lang="ro-RO"/>
            <a:t>Avoid touching your face, eyes, or mouth with gloved hands.</a:t>
          </a:r>
          <a:endParaRPr lang="en-US"/>
        </a:p>
      </dgm:t>
    </dgm:pt>
    <dgm:pt modelId="{769479F6-D36E-4413-86A1-46E4E96DF174}" type="parTrans" cxnId="{55A8AC8D-2FF9-4790-9B6D-0F260AB043DE}">
      <dgm:prSet/>
      <dgm:spPr/>
      <dgm:t>
        <a:bodyPr/>
        <a:lstStyle/>
        <a:p>
          <a:endParaRPr lang="en-US"/>
        </a:p>
      </dgm:t>
    </dgm:pt>
    <dgm:pt modelId="{9ACAA8F1-6804-4641-B2D7-C0F8CE732D3A}" type="sibTrans" cxnId="{55A8AC8D-2FF9-4790-9B6D-0F260AB043DE}">
      <dgm:prSet/>
      <dgm:spPr/>
      <dgm:t>
        <a:bodyPr/>
        <a:lstStyle/>
        <a:p>
          <a:endParaRPr lang="en-US"/>
        </a:p>
      </dgm:t>
    </dgm:pt>
    <dgm:pt modelId="{D4676486-6CC4-4535-889F-1CBFCF57306D}" type="pres">
      <dgm:prSet presAssocID="{CFBBCD52-5F87-4EA7-9015-BF8EF8846B02}" presName="outerComposite" presStyleCnt="0">
        <dgm:presLayoutVars>
          <dgm:chMax val="5"/>
          <dgm:dir/>
          <dgm:resizeHandles val="exact"/>
        </dgm:presLayoutVars>
      </dgm:prSet>
      <dgm:spPr/>
    </dgm:pt>
    <dgm:pt modelId="{34131C6D-891E-4E29-9673-4BE4316F0EC5}" type="pres">
      <dgm:prSet presAssocID="{CFBBCD52-5F87-4EA7-9015-BF8EF8846B02}" presName="dummyMaxCanvas" presStyleCnt="0">
        <dgm:presLayoutVars/>
      </dgm:prSet>
      <dgm:spPr/>
    </dgm:pt>
    <dgm:pt modelId="{11593146-5F8B-4E65-8AC6-9462EFA15CCC}" type="pres">
      <dgm:prSet presAssocID="{CFBBCD52-5F87-4EA7-9015-BF8EF8846B02}" presName="FourNodes_1" presStyleLbl="node1" presStyleIdx="0" presStyleCnt="4">
        <dgm:presLayoutVars>
          <dgm:bulletEnabled val="1"/>
        </dgm:presLayoutVars>
      </dgm:prSet>
      <dgm:spPr/>
    </dgm:pt>
    <dgm:pt modelId="{75A90EE3-3DA3-4780-99B4-57820C59FE1A}" type="pres">
      <dgm:prSet presAssocID="{CFBBCD52-5F87-4EA7-9015-BF8EF8846B02}" presName="FourNodes_2" presStyleLbl="node1" presStyleIdx="1" presStyleCnt="4">
        <dgm:presLayoutVars>
          <dgm:bulletEnabled val="1"/>
        </dgm:presLayoutVars>
      </dgm:prSet>
      <dgm:spPr/>
    </dgm:pt>
    <dgm:pt modelId="{DC8507A0-F99C-42D1-AF34-975058C0B0A9}" type="pres">
      <dgm:prSet presAssocID="{CFBBCD52-5F87-4EA7-9015-BF8EF8846B02}" presName="FourNodes_3" presStyleLbl="node1" presStyleIdx="2" presStyleCnt="4">
        <dgm:presLayoutVars>
          <dgm:bulletEnabled val="1"/>
        </dgm:presLayoutVars>
      </dgm:prSet>
      <dgm:spPr/>
    </dgm:pt>
    <dgm:pt modelId="{AE7143DA-3712-410C-94EC-2DEB82871037}" type="pres">
      <dgm:prSet presAssocID="{CFBBCD52-5F87-4EA7-9015-BF8EF8846B02}" presName="FourNodes_4" presStyleLbl="node1" presStyleIdx="3" presStyleCnt="4">
        <dgm:presLayoutVars>
          <dgm:bulletEnabled val="1"/>
        </dgm:presLayoutVars>
      </dgm:prSet>
      <dgm:spPr/>
    </dgm:pt>
    <dgm:pt modelId="{F4740C10-17E2-4563-8267-2B3CE09518EC}" type="pres">
      <dgm:prSet presAssocID="{CFBBCD52-5F87-4EA7-9015-BF8EF8846B02}" presName="FourConn_1-2" presStyleLbl="fgAccFollowNode1" presStyleIdx="0" presStyleCnt="3">
        <dgm:presLayoutVars>
          <dgm:bulletEnabled val="1"/>
        </dgm:presLayoutVars>
      </dgm:prSet>
      <dgm:spPr/>
    </dgm:pt>
    <dgm:pt modelId="{33FE8F75-D09D-4BFB-AD7B-46ED53BC9B98}" type="pres">
      <dgm:prSet presAssocID="{CFBBCD52-5F87-4EA7-9015-BF8EF8846B02}" presName="FourConn_2-3" presStyleLbl="fgAccFollowNode1" presStyleIdx="1" presStyleCnt="3">
        <dgm:presLayoutVars>
          <dgm:bulletEnabled val="1"/>
        </dgm:presLayoutVars>
      </dgm:prSet>
      <dgm:spPr/>
    </dgm:pt>
    <dgm:pt modelId="{62FF061C-52E3-427D-B237-F59007ED3F12}" type="pres">
      <dgm:prSet presAssocID="{CFBBCD52-5F87-4EA7-9015-BF8EF8846B02}" presName="FourConn_3-4" presStyleLbl="fgAccFollowNode1" presStyleIdx="2" presStyleCnt="3">
        <dgm:presLayoutVars>
          <dgm:bulletEnabled val="1"/>
        </dgm:presLayoutVars>
      </dgm:prSet>
      <dgm:spPr/>
    </dgm:pt>
    <dgm:pt modelId="{15A49DF7-B7DF-4AB4-B785-E7D434C491E7}" type="pres">
      <dgm:prSet presAssocID="{CFBBCD52-5F87-4EA7-9015-BF8EF8846B02}" presName="FourNodes_1_text" presStyleLbl="node1" presStyleIdx="3" presStyleCnt="4">
        <dgm:presLayoutVars>
          <dgm:bulletEnabled val="1"/>
        </dgm:presLayoutVars>
      </dgm:prSet>
      <dgm:spPr/>
    </dgm:pt>
    <dgm:pt modelId="{FA20E2FC-E02A-4DD4-B441-0F6433B1945D}" type="pres">
      <dgm:prSet presAssocID="{CFBBCD52-5F87-4EA7-9015-BF8EF8846B02}" presName="FourNodes_2_text" presStyleLbl="node1" presStyleIdx="3" presStyleCnt="4">
        <dgm:presLayoutVars>
          <dgm:bulletEnabled val="1"/>
        </dgm:presLayoutVars>
      </dgm:prSet>
      <dgm:spPr/>
    </dgm:pt>
    <dgm:pt modelId="{8C6BC4DF-2B3E-4123-B94A-A48F0D3B60B0}" type="pres">
      <dgm:prSet presAssocID="{CFBBCD52-5F87-4EA7-9015-BF8EF8846B02}" presName="FourNodes_3_text" presStyleLbl="node1" presStyleIdx="3" presStyleCnt="4">
        <dgm:presLayoutVars>
          <dgm:bulletEnabled val="1"/>
        </dgm:presLayoutVars>
      </dgm:prSet>
      <dgm:spPr/>
    </dgm:pt>
    <dgm:pt modelId="{40B0AA81-FCD0-40C0-89B1-8875D83235BB}" type="pres">
      <dgm:prSet presAssocID="{CFBBCD52-5F87-4EA7-9015-BF8EF8846B0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FD7520A-B4B1-4D14-BBC2-BACA49AFC2D3}" type="presOf" srcId="{EEF22149-22CD-4333-B16B-0DA4D1FDAE41}" destId="{F4740C10-17E2-4563-8267-2B3CE09518EC}" srcOrd="0" destOrd="0" presId="urn:microsoft.com/office/officeart/2005/8/layout/vProcess5"/>
    <dgm:cxn modelId="{F8AB6A0E-2203-49B9-8746-EA2A20F56B80}" type="presOf" srcId="{27631B2E-1E1C-4CEC-AEBA-348715985146}" destId="{DC8507A0-F99C-42D1-AF34-975058C0B0A9}" srcOrd="0" destOrd="0" presId="urn:microsoft.com/office/officeart/2005/8/layout/vProcess5"/>
    <dgm:cxn modelId="{1A897923-0764-464C-B0DC-F2B2119DDA63}" type="presOf" srcId="{316F43ED-1655-4065-A0E9-50DE09E47293}" destId="{11593146-5F8B-4E65-8AC6-9462EFA15CCC}" srcOrd="0" destOrd="0" presId="urn:microsoft.com/office/officeart/2005/8/layout/vProcess5"/>
    <dgm:cxn modelId="{146CE639-C88E-4C65-B41E-A117F11FBEEB}" type="presOf" srcId="{27631B2E-1E1C-4CEC-AEBA-348715985146}" destId="{8C6BC4DF-2B3E-4123-B94A-A48F0D3B60B0}" srcOrd="1" destOrd="0" presId="urn:microsoft.com/office/officeart/2005/8/layout/vProcess5"/>
    <dgm:cxn modelId="{9256163F-B402-454B-80B0-9D1C00022BA3}" srcId="{CFBBCD52-5F87-4EA7-9015-BF8EF8846B02}" destId="{316F43ED-1655-4065-A0E9-50DE09E47293}" srcOrd="0" destOrd="0" parTransId="{665FAECA-E26C-455F-951B-F39D45DA5590}" sibTransId="{EEF22149-22CD-4333-B16B-0DA4D1FDAE41}"/>
    <dgm:cxn modelId="{AE4DC740-BD80-4D95-B526-BC041B9486D8}" type="presOf" srcId="{B21C6772-EBD5-400E-A718-3B8033559642}" destId="{AE7143DA-3712-410C-94EC-2DEB82871037}" srcOrd="0" destOrd="0" presId="urn:microsoft.com/office/officeart/2005/8/layout/vProcess5"/>
    <dgm:cxn modelId="{AAB3C76D-0B9C-4668-A92D-75EA5FE2F587}" type="presOf" srcId="{CFBBCD52-5F87-4EA7-9015-BF8EF8846B02}" destId="{D4676486-6CC4-4535-889F-1CBFCF57306D}" srcOrd="0" destOrd="0" presId="urn:microsoft.com/office/officeart/2005/8/layout/vProcess5"/>
    <dgm:cxn modelId="{75990F81-807A-489B-823E-EC59B339DE2E}" srcId="{CFBBCD52-5F87-4EA7-9015-BF8EF8846B02}" destId="{27631B2E-1E1C-4CEC-AEBA-348715985146}" srcOrd="2" destOrd="0" parTransId="{7DF4414E-B107-4CDE-AE16-ED02E4284BCC}" sibTransId="{E98B864C-AB9F-4FBE-9136-99291BD6B9CF}"/>
    <dgm:cxn modelId="{6DEF3A86-A218-49DC-BC7D-3084C571368A}" type="presOf" srcId="{EE44B4A4-4974-4982-9E28-37EE1B547F31}" destId="{75A90EE3-3DA3-4780-99B4-57820C59FE1A}" srcOrd="0" destOrd="0" presId="urn:microsoft.com/office/officeart/2005/8/layout/vProcess5"/>
    <dgm:cxn modelId="{D18EA18B-5ECC-4072-84DB-2300E49ED500}" type="presOf" srcId="{E98B864C-AB9F-4FBE-9136-99291BD6B9CF}" destId="{62FF061C-52E3-427D-B237-F59007ED3F12}" srcOrd="0" destOrd="0" presId="urn:microsoft.com/office/officeart/2005/8/layout/vProcess5"/>
    <dgm:cxn modelId="{55A8AC8D-2FF9-4790-9B6D-0F260AB043DE}" srcId="{CFBBCD52-5F87-4EA7-9015-BF8EF8846B02}" destId="{B21C6772-EBD5-400E-A718-3B8033559642}" srcOrd="3" destOrd="0" parTransId="{769479F6-D36E-4413-86A1-46E4E96DF174}" sibTransId="{9ACAA8F1-6804-4641-B2D7-C0F8CE732D3A}"/>
    <dgm:cxn modelId="{6F6E4199-6121-415B-9FD1-15697DF200AA}" type="presOf" srcId="{B21C6772-EBD5-400E-A718-3B8033559642}" destId="{40B0AA81-FCD0-40C0-89B1-8875D83235BB}" srcOrd="1" destOrd="0" presId="urn:microsoft.com/office/officeart/2005/8/layout/vProcess5"/>
    <dgm:cxn modelId="{48568A9F-8F9D-4F3F-A75F-0AEAF7A0AEB4}" type="presOf" srcId="{316F43ED-1655-4065-A0E9-50DE09E47293}" destId="{15A49DF7-B7DF-4AB4-B785-E7D434C491E7}" srcOrd="1" destOrd="0" presId="urn:microsoft.com/office/officeart/2005/8/layout/vProcess5"/>
    <dgm:cxn modelId="{6114EEA5-4CEC-4A62-9F98-DE6042E5E7DC}" type="presOf" srcId="{A12AD769-78F9-4BDC-8C09-CD6C46A87C27}" destId="{33FE8F75-D09D-4BFB-AD7B-46ED53BC9B98}" srcOrd="0" destOrd="0" presId="urn:microsoft.com/office/officeart/2005/8/layout/vProcess5"/>
    <dgm:cxn modelId="{5C43F0AC-2A46-494E-9E3C-C09EE902E809}" type="presOf" srcId="{EE44B4A4-4974-4982-9E28-37EE1B547F31}" destId="{FA20E2FC-E02A-4DD4-B441-0F6433B1945D}" srcOrd="1" destOrd="0" presId="urn:microsoft.com/office/officeart/2005/8/layout/vProcess5"/>
    <dgm:cxn modelId="{091B4FC2-3306-482F-B8A6-F35AF7BE8BFB}" srcId="{CFBBCD52-5F87-4EA7-9015-BF8EF8846B02}" destId="{EE44B4A4-4974-4982-9E28-37EE1B547F31}" srcOrd="1" destOrd="0" parTransId="{5B6F24B5-63BC-47AB-BAD4-7AA71CDE4630}" sibTransId="{A12AD769-78F9-4BDC-8C09-CD6C46A87C27}"/>
    <dgm:cxn modelId="{A3D64A27-21A0-41F8-B9B5-2ECC5E405C84}" type="presParOf" srcId="{D4676486-6CC4-4535-889F-1CBFCF57306D}" destId="{34131C6D-891E-4E29-9673-4BE4316F0EC5}" srcOrd="0" destOrd="0" presId="urn:microsoft.com/office/officeart/2005/8/layout/vProcess5"/>
    <dgm:cxn modelId="{BE0D14DB-3773-4F1A-81A2-4A5A7FBCB5ED}" type="presParOf" srcId="{D4676486-6CC4-4535-889F-1CBFCF57306D}" destId="{11593146-5F8B-4E65-8AC6-9462EFA15CCC}" srcOrd="1" destOrd="0" presId="urn:microsoft.com/office/officeart/2005/8/layout/vProcess5"/>
    <dgm:cxn modelId="{50E8614B-9679-4771-A522-1C8BAE2FADBB}" type="presParOf" srcId="{D4676486-6CC4-4535-889F-1CBFCF57306D}" destId="{75A90EE3-3DA3-4780-99B4-57820C59FE1A}" srcOrd="2" destOrd="0" presId="urn:microsoft.com/office/officeart/2005/8/layout/vProcess5"/>
    <dgm:cxn modelId="{EF86599A-7BE5-4C33-84DE-6B88E75E94B5}" type="presParOf" srcId="{D4676486-6CC4-4535-889F-1CBFCF57306D}" destId="{DC8507A0-F99C-42D1-AF34-975058C0B0A9}" srcOrd="3" destOrd="0" presId="urn:microsoft.com/office/officeart/2005/8/layout/vProcess5"/>
    <dgm:cxn modelId="{ADDC4435-2A6D-416B-A14B-9AB988ACC7C2}" type="presParOf" srcId="{D4676486-6CC4-4535-889F-1CBFCF57306D}" destId="{AE7143DA-3712-410C-94EC-2DEB82871037}" srcOrd="4" destOrd="0" presId="urn:microsoft.com/office/officeart/2005/8/layout/vProcess5"/>
    <dgm:cxn modelId="{B52D14F5-9500-43B4-A24B-0ED28BCC53AB}" type="presParOf" srcId="{D4676486-6CC4-4535-889F-1CBFCF57306D}" destId="{F4740C10-17E2-4563-8267-2B3CE09518EC}" srcOrd="5" destOrd="0" presId="urn:microsoft.com/office/officeart/2005/8/layout/vProcess5"/>
    <dgm:cxn modelId="{B36873C6-E42E-45B8-BFCA-AF4A1ACDC513}" type="presParOf" srcId="{D4676486-6CC4-4535-889F-1CBFCF57306D}" destId="{33FE8F75-D09D-4BFB-AD7B-46ED53BC9B98}" srcOrd="6" destOrd="0" presId="urn:microsoft.com/office/officeart/2005/8/layout/vProcess5"/>
    <dgm:cxn modelId="{8508F0F6-D5C7-46C2-83C5-91C5B9902FDE}" type="presParOf" srcId="{D4676486-6CC4-4535-889F-1CBFCF57306D}" destId="{62FF061C-52E3-427D-B237-F59007ED3F12}" srcOrd="7" destOrd="0" presId="urn:microsoft.com/office/officeart/2005/8/layout/vProcess5"/>
    <dgm:cxn modelId="{43FB5BE9-63FB-46CA-A104-8C465B764CE8}" type="presParOf" srcId="{D4676486-6CC4-4535-889F-1CBFCF57306D}" destId="{15A49DF7-B7DF-4AB4-B785-E7D434C491E7}" srcOrd="8" destOrd="0" presId="urn:microsoft.com/office/officeart/2005/8/layout/vProcess5"/>
    <dgm:cxn modelId="{98438541-9460-4DBB-9304-855DFC7FE80B}" type="presParOf" srcId="{D4676486-6CC4-4535-889F-1CBFCF57306D}" destId="{FA20E2FC-E02A-4DD4-B441-0F6433B1945D}" srcOrd="9" destOrd="0" presId="urn:microsoft.com/office/officeart/2005/8/layout/vProcess5"/>
    <dgm:cxn modelId="{22D77683-5B1B-4D0D-9DFA-4D9AD3C6FE07}" type="presParOf" srcId="{D4676486-6CC4-4535-889F-1CBFCF57306D}" destId="{8C6BC4DF-2B3E-4123-B94A-A48F0D3B60B0}" srcOrd="10" destOrd="0" presId="urn:microsoft.com/office/officeart/2005/8/layout/vProcess5"/>
    <dgm:cxn modelId="{11437B02-7441-4C4B-A28D-FDE4FCDAECD2}" type="presParOf" srcId="{D4676486-6CC4-4535-889F-1CBFCF57306D}" destId="{40B0AA81-FCD0-40C0-89B1-8875D83235B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7ABFEC-96BA-4CDD-B7D7-FAF8183D148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091DB4-449B-4692-92E1-885788C7F722}">
      <dgm:prSet/>
      <dgm:spPr/>
      <dgm:t>
        <a:bodyPr/>
        <a:lstStyle/>
        <a:p>
          <a:r>
            <a:rPr lang="ro-RO"/>
            <a:t>Familiarize yourself with fire escape routes and emergency procedures.</a:t>
          </a:r>
          <a:endParaRPr lang="en-US"/>
        </a:p>
      </dgm:t>
    </dgm:pt>
    <dgm:pt modelId="{F70D366E-9915-4403-8067-8C9BC3A1C7A9}" type="parTrans" cxnId="{BEADA3F6-AE39-4C4B-9429-322A989FEF73}">
      <dgm:prSet/>
      <dgm:spPr/>
      <dgm:t>
        <a:bodyPr/>
        <a:lstStyle/>
        <a:p>
          <a:endParaRPr lang="en-US"/>
        </a:p>
      </dgm:t>
    </dgm:pt>
    <dgm:pt modelId="{C2596313-57A5-4467-B8D3-794298437E23}" type="sibTrans" cxnId="{BEADA3F6-AE39-4C4B-9429-322A989FEF7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1A6FC3A-6BBB-4A09-B05E-A0D4DBEE3F2D}">
      <dgm:prSet/>
      <dgm:spPr/>
      <dgm:t>
        <a:bodyPr/>
        <a:lstStyle/>
        <a:p>
          <a:r>
            <a:rPr lang="ro-RO"/>
            <a:t>Keep fire exits clear at all times.</a:t>
          </a:r>
          <a:endParaRPr lang="en-US"/>
        </a:p>
      </dgm:t>
    </dgm:pt>
    <dgm:pt modelId="{43779B1F-DE10-4397-9E44-3CA3A90E35C5}" type="parTrans" cxnId="{0805F620-3ACC-46DD-ABC0-FDC78AED13CC}">
      <dgm:prSet/>
      <dgm:spPr/>
      <dgm:t>
        <a:bodyPr/>
        <a:lstStyle/>
        <a:p>
          <a:endParaRPr lang="en-US"/>
        </a:p>
      </dgm:t>
    </dgm:pt>
    <dgm:pt modelId="{AB1ACE7C-EE56-485E-A5D7-720E7AC79AC2}" type="sibTrans" cxnId="{0805F620-3ACC-46DD-ABC0-FDC78AED13C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6E1BF1B-FAF9-484B-8E15-3E89B7515237}">
      <dgm:prSet/>
      <dgm:spPr/>
      <dgm:t>
        <a:bodyPr/>
        <a:lstStyle/>
        <a:p>
          <a:r>
            <a:rPr lang="ro-RO"/>
            <a:t>Know the location of fire extinguishers and how to use them.</a:t>
          </a:r>
          <a:endParaRPr lang="en-US"/>
        </a:p>
      </dgm:t>
    </dgm:pt>
    <dgm:pt modelId="{C1CB853B-A275-445E-A015-58B13DC6F52B}" type="parTrans" cxnId="{E9D47143-4EEC-4341-BECD-FAEB2E9F4D69}">
      <dgm:prSet/>
      <dgm:spPr/>
      <dgm:t>
        <a:bodyPr/>
        <a:lstStyle/>
        <a:p>
          <a:endParaRPr lang="en-US"/>
        </a:p>
      </dgm:t>
    </dgm:pt>
    <dgm:pt modelId="{5974636E-49A5-4372-B94E-863AC7E70A21}" type="sibTrans" cxnId="{E9D47143-4EEC-4341-BECD-FAEB2E9F4D6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B4CA9B6-9F22-4E5D-82AD-151FEE08F37B}" type="pres">
      <dgm:prSet presAssocID="{2F7ABFEC-96BA-4CDD-B7D7-FAF8183D1485}" presName="Name0" presStyleCnt="0">
        <dgm:presLayoutVars>
          <dgm:animLvl val="lvl"/>
          <dgm:resizeHandles val="exact"/>
        </dgm:presLayoutVars>
      </dgm:prSet>
      <dgm:spPr/>
    </dgm:pt>
    <dgm:pt modelId="{2520FCF2-E6C9-40C5-8887-D416B3425F6A}" type="pres">
      <dgm:prSet presAssocID="{CC091DB4-449B-4692-92E1-885788C7F722}" presName="compositeNode" presStyleCnt="0">
        <dgm:presLayoutVars>
          <dgm:bulletEnabled val="1"/>
        </dgm:presLayoutVars>
      </dgm:prSet>
      <dgm:spPr/>
    </dgm:pt>
    <dgm:pt modelId="{6D4F4D08-8D8D-467B-AB0B-290E7C564020}" type="pres">
      <dgm:prSet presAssocID="{CC091DB4-449B-4692-92E1-885788C7F722}" presName="bgRect" presStyleLbl="bgAccFollowNode1" presStyleIdx="0" presStyleCnt="3"/>
      <dgm:spPr/>
    </dgm:pt>
    <dgm:pt modelId="{556D626A-B785-4209-8E04-499829E333B1}" type="pres">
      <dgm:prSet presAssocID="{C2596313-57A5-4467-B8D3-794298437E23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D7D2877-5AC8-4948-8BD0-E82EC1A438BC}" type="pres">
      <dgm:prSet presAssocID="{CC091DB4-449B-4692-92E1-885788C7F722}" presName="bottomLine" presStyleLbl="alignNode1" presStyleIdx="1" presStyleCnt="6">
        <dgm:presLayoutVars/>
      </dgm:prSet>
      <dgm:spPr/>
    </dgm:pt>
    <dgm:pt modelId="{BF018399-F6BC-404C-8775-D4794E2A0A18}" type="pres">
      <dgm:prSet presAssocID="{CC091DB4-449B-4692-92E1-885788C7F722}" presName="nodeText" presStyleLbl="bgAccFollowNode1" presStyleIdx="0" presStyleCnt="3">
        <dgm:presLayoutVars>
          <dgm:bulletEnabled val="1"/>
        </dgm:presLayoutVars>
      </dgm:prSet>
      <dgm:spPr/>
    </dgm:pt>
    <dgm:pt modelId="{0CC9EC57-81EF-42E8-B439-DE6AC38FBB92}" type="pres">
      <dgm:prSet presAssocID="{C2596313-57A5-4467-B8D3-794298437E23}" presName="sibTrans" presStyleCnt="0"/>
      <dgm:spPr/>
    </dgm:pt>
    <dgm:pt modelId="{0413B03E-2EDA-4AAB-A7D0-5202B4BD9E0A}" type="pres">
      <dgm:prSet presAssocID="{B1A6FC3A-6BBB-4A09-B05E-A0D4DBEE3F2D}" presName="compositeNode" presStyleCnt="0">
        <dgm:presLayoutVars>
          <dgm:bulletEnabled val="1"/>
        </dgm:presLayoutVars>
      </dgm:prSet>
      <dgm:spPr/>
    </dgm:pt>
    <dgm:pt modelId="{5A487D99-F6EC-43EB-995C-6C9F69EE84E5}" type="pres">
      <dgm:prSet presAssocID="{B1A6FC3A-6BBB-4A09-B05E-A0D4DBEE3F2D}" presName="bgRect" presStyleLbl="bgAccFollowNode1" presStyleIdx="1" presStyleCnt="3"/>
      <dgm:spPr/>
    </dgm:pt>
    <dgm:pt modelId="{FD1814BD-2F0C-402A-9DC3-D1266EDFA154}" type="pres">
      <dgm:prSet presAssocID="{AB1ACE7C-EE56-485E-A5D7-720E7AC79AC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F08A092A-68BF-4E37-B2D3-1875227D7084}" type="pres">
      <dgm:prSet presAssocID="{B1A6FC3A-6BBB-4A09-B05E-A0D4DBEE3F2D}" presName="bottomLine" presStyleLbl="alignNode1" presStyleIdx="3" presStyleCnt="6">
        <dgm:presLayoutVars/>
      </dgm:prSet>
      <dgm:spPr/>
    </dgm:pt>
    <dgm:pt modelId="{DA4BFFFF-D810-4740-B9A6-3A9DB827212E}" type="pres">
      <dgm:prSet presAssocID="{B1A6FC3A-6BBB-4A09-B05E-A0D4DBEE3F2D}" presName="nodeText" presStyleLbl="bgAccFollowNode1" presStyleIdx="1" presStyleCnt="3">
        <dgm:presLayoutVars>
          <dgm:bulletEnabled val="1"/>
        </dgm:presLayoutVars>
      </dgm:prSet>
      <dgm:spPr/>
    </dgm:pt>
    <dgm:pt modelId="{580224D7-5CA6-45F2-95D7-5794AA106D75}" type="pres">
      <dgm:prSet presAssocID="{AB1ACE7C-EE56-485E-A5D7-720E7AC79AC2}" presName="sibTrans" presStyleCnt="0"/>
      <dgm:spPr/>
    </dgm:pt>
    <dgm:pt modelId="{97EC9A18-8397-4765-A53A-0A1F3D24B2BF}" type="pres">
      <dgm:prSet presAssocID="{F6E1BF1B-FAF9-484B-8E15-3E89B7515237}" presName="compositeNode" presStyleCnt="0">
        <dgm:presLayoutVars>
          <dgm:bulletEnabled val="1"/>
        </dgm:presLayoutVars>
      </dgm:prSet>
      <dgm:spPr/>
    </dgm:pt>
    <dgm:pt modelId="{CA44A737-EE3D-4A0B-B2DF-4B32A2BF9E5C}" type="pres">
      <dgm:prSet presAssocID="{F6E1BF1B-FAF9-484B-8E15-3E89B7515237}" presName="bgRect" presStyleLbl="bgAccFollowNode1" presStyleIdx="2" presStyleCnt="3"/>
      <dgm:spPr/>
    </dgm:pt>
    <dgm:pt modelId="{BF08F411-E8EE-4FDF-B740-71EF9B053938}" type="pres">
      <dgm:prSet presAssocID="{5974636E-49A5-4372-B94E-863AC7E70A2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F51A21F6-91D3-4AAF-8CB7-696AED2A246D}" type="pres">
      <dgm:prSet presAssocID="{F6E1BF1B-FAF9-484B-8E15-3E89B7515237}" presName="bottomLine" presStyleLbl="alignNode1" presStyleIdx="5" presStyleCnt="6">
        <dgm:presLayoutVars/>
      </dgm:prSet>
      <dgm:spPr/>
    </dgm:pt>
    <dgm:pt modelId="{0314EB77-2695-4230-8040-588723A22402}" type="pres">
      <dgm:prSet presAssocID="{F6E1BF1B-FAF9-484B-8E15-3E89B7515237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805F620-3ACC-46DD-ABC0-FDC78AED13CC}" srcId="{2F7ABFEC-96BA-4CDD-B7D7-FAF8183D1485}" destId="{B1A6FC3A-6BBB-4A09-B05E-A0D4DBEE3F2D}" srcOrd="1" destOrd="0" parTransId="{43779B1F-DE10-4397-9E44-3CA3A90E35C5}" sibTransId="{AB1ACE7C-EE56-485E-A5D7-720E7AC79AC2}"/>
    <dgm:cxn modelId="{67E3362C-EDEC-48D0-8B28-C9D0A406E8AF}" type="presOf" srcId="{AB1ACE7C-EE56-485E-A5D7-720E7AC79AC2}" destId="{FD1814BD-2F0C-402A-9DC3-D1266EDFA154}" srcOrd="0" destOrd="0" presId="urn:microsoft.com/office/officeart/2016/7/layout/BasicLinearProcessNumbered"/>
    <dgm:cxn modelId="{EF68253E-84B5-4EDF-807F-9766B9154A07}" type="presOf" srcId="{B1A6FC3A-6BBB-4A09-B05E-A0D4DBEE3F2D}" destId="{DA4BFFFF-D810-4740-B9A6-3A9DB827212E}" srcOrd="1" destOrd="0" presId="urn:microsoft.com/office/officeart/2016/7/layout/BasicLinearProcessNumbered"/>
    <dgm:cxn modelId="{E9D47143-4EEC-4341-BECD-FAEB2E9F4D69}" srcId="{2F7ABFEC-96BA-4CDD-B7D7-FAF8183D1485}" destId="{F6E1BF1B-FAF9-484B-8E15-3E89B7515237}" srcOrd="2" destOrd="0" parTransId="{C1CB853B-A275-445E-A015-58B13DC6F52B}" sibTransId="{5974636E-49A5-4372-B94E-863AC7E70A21}"/>
    <dgm:cxn modelId="{276BF578-BA94-4487-835C-220814F79016}" type="presOf" srcId="{B1A6FC3A-6BBB-4A09-B05E-A0D4DBEE3F2D}" destId="{5A487D99-F6EC-43EB-995C-6C9F69EE84E5}" srcOrd="0" destOrd="0" presId="urn:microsoft.com/office/officeart/2016/7/layout/BasicLinearProcessNumbered"/>
    <dgm:cxn modelId="{A8494D88-45C3-4C73-99B0-0DC922613196}" type="presOf" srcId="{2F7ABFEC-96BA-4CDD-B7D7-FAF8183D1485}" destId="{FB4CA9B6-9F22-4E5D-82AD-151FEE08F37B}" srcOrd="0" destOrd="0" presId="urn:microsoft.com/office/officeart/2016/7/layout/BasicLinearProcessNumbered"/>
    <dgm:cxn modelId="{2C0CD695-C49B-41A2-91CB-BA903749FD93}" type="presOf" srcId="{5974636E-49A5-4372-B94E-863AC7E70A21}" destId="{BF08F411-E8EE-4FDF-B740-71EF9B053938}" srcOrd="0" destOrd="0" presId="urn:microsoft.com/office/officeart/2016/7/layout/BasicLinearProcessNumbered"/>
    <dgm:cxn modelId="{59A9F5A7-D7ED-401C-AE41-38B59F4634DE}" type="presOf" srcId="{C2596313-57A5-4467-B8D3-794298437E23}" destId="{556D626A-B785-4209-8E04-499829E333B1}" srcOrd="0" destOrd="0" presId="urn:microsoft.com/office/officeart/2016/7/layout/BasicLinearProcessNumbered"/>
    <dgm:cxn modelId="{02CFABBE-5273-4007-8650-F1ED9FB0F02D}" type="presOf" srcId="{F6E1BF1B-FAF9-484B-8E15-3E89B7515237}" destId="{CA44A737-EE3D-4A0B-B2DF-4B32A2BF9E5C}" srcOrd="0" destOrd="0" presId="urn:microsoft.com/office/officeart/2016/7/layout/BasicLinearProcessNumbered"/>
    <dgm:cxn modelId="{FBF749C7-824D-4280-A6E0-2DD71867FA35}" type="presOf" srcId="{CC091DB4-449B-4692-92E1-885788C7F722}" destId="{6D4F4D08-8D8D-467B-AB0B-290E7C564020}" srcOrd="0" destOrd="0" presId="urn:microsoft.com/office/officeart/2016/7/layout/BasicLinearProcessNumbered"/>
    <dgm:cxn modelId="{FCE2E0DB-E496-4993-B22B-D9F646BC620C}" type="presOf" srcId="{F6E1BF1B-FAF9-484B-8E15-3E89B7515237}" destId="{0314EB77-2695-4230-8040-588723A22402}" srcOrd="1" destOrd="0" presId="urn:microsoft.com/office/officeart/2016/7/layout/BasicLinearProcessNumbered"/>
    <dgm:cxn modelId="{A8401BE3-1576-4D1E-9441-B0394FA10E00}" type="presOf" srcId="{CC091DB4-449B-4692-92E1-885788C7F722}" destId="{BF018399-F6BC-404C-8775-D4794E2A0A18}" srcOrd="1" destOrd="0" presId="urn:microsoft.com/office/officeart/2016/7/layout/BasicLinearProcessNumbered"/>
    <dgm:cxn modelId="{BEADA3F6-AE39-4C4B-9429-322A989FEF73}" srcId="{2F7ABFEC-96BA-4CDD-B7D7-FAF8183D1485}" destId="{CC091DB4-449B-4692-92E1-885788C7F722}" srcOrd="0" destOrd="0" parTransId="{F70D366E-9915-4403-8067-8C9BC3A1C7A9}" sibTransId="{C2596313-57A5-4467-B8D3-794298437E23}"/>
    <dgm:cxn modelId="{079F4C8A-9F3D-40AD-AD65-794B253A3391}" type="presParOf" srcId="{FB4CA9B6-9F22-4E5D-82AD-151FEE08F37B}" destId="{2520FCF2-E6C9-40C5-8887-D416B3425F6A}" srcOrd="0" destOrd="0" presId="urn:microsoft.com/office/officeart/2016/7/layout/BasicLinearProcessNumbered"/>
    <dgm:cxn modelId="{526AD8C5-284E-4AE4-BF45-4F89F4DAD4E7}" type="presParOf" srcId="{2520FCF2-E6C9-40C5-8887-D416B3425F6A}" destId="{6D4F4D08-8D8D-467B-AB0B-290E7C564020}" srcOrd="0" destOrd="0" presId="urn:microsoft.com/office/officeart/2016/7/layout/BasicLinearProcessNumbered"/>
    <dgm:cxn modelId="{9AE8C2A3-FB96-4F38-A96C-8FBBCD6BE609}" type="presParOf" srcId="{2520FCF2-E6C9-40C5-8887-D416B3425F6A}" destId="{556D626A-B785-4209-8E04-499829E333B1}" srcOrd="1" destOrd="0" presId="urn:microsoft.com/office/officeart/2016/7/layout/BasicLinearProcessNumbered"/>
    <dgm:cxn modelId="{581BE69A-3ED7-4DB3-830F-33867CCE0BB7}" type="presParOf" srcId="{2520FCF2-E6C9-40C5-8887-D416B3425F6A}" destId="{CD7D2877-5AC8-4948-8BD0-E82EC1A438BC}" srcOrd="2" destOrd="0" presId="urn:microsoft.com/office/officeart/2016/7/layout/BasicLinearProcessNumbered"/>
    <dgm:cxn modelId="{2B0ACAF6-85B7-4651-A383-7C75E9123054}" type="presParOf" srcId="{2520FCF2-E6C9-40C5-8887-D416B3425F6A}" destId="{BF018399-F6BC-404C-8775-D4794E2A0A18}" srcOrd="3" destOrd="0" presId="urn:microsoft.com/office/officeart/2016/7/layout/BasicLinearProcessNumbered"/>
    <dgm:cxn modelId="{7267C340-DE02-4CCD-84C0-8199A89EEE44}" type="presParOf" srcId="{FB4CA9B6-9F22-4E5D-82AD-151FEE08F37B}" destId="{0CC9EC57-81EF-42E8-B439-DE6AC38FBB92}" srcOrd="1" destOrd="0" presId="urn:microsoft.com/office/officeart/2016/7/layout/BasicLinearProcessNumbered"/>
    <dgm:cxn modelId="{A4F354E4-7944-47C2-A8A2-0CE607893AAD}" type="presParOf" srcId="{FB4CA9B6-9F22-4E5D-82AD-151FEE08F37B}" destId="{0413B03E-2EDA-4AAB-A7D0-5202B4BD9E0A}" srcOrd="2" destOrd="0" presId="urn:microsoft.com/office/officeart/2016/7/layout/BasicLinearProcessNumbered"/>
    <dgm:cxn modelId="{012211D9-F4C6-4ED0-8830-0DD2BB1F0622}" type="presParOf" srcId="{0413B03E-2EDA-4AAB-A7D0-5202B4BD9E0A}" destId="{5A487D99-F6EC-43EB-995C-6C9F69EE84E5}" srcOrd="0" destOrd="0" presId="urn:microsoft.com/office/officeart/2016/7/layout/BasicLinearProcessNumbered"/>
    <dgm:cxn modelId="{712310E0-C689-43DA-B0C2-2BF24714B22A}" type="presParOf" srcId="{0413B03E-2EDA-4AAB-A7D0-5202B4BD9E0A}" destId="{FD1814BD-2F0C-402A-9DC3-D1266EDFA154}" srcOrd="1" destOrd="0" presId="urn:microsoft.com/office/officeart/2016/7/layout/BasicLinearProcessNumbered"/>
    <dgm:cxn modelId="{1FE0FBB1-4D30-4A34-8FAB-7EB49B912B9A}" type="presParOf" srcId="{0413B03E-2EDA-4AAB-A7D0-5202B4BD9E0A}" destId="{F08A092A-68BF-4E37-B2D3-1875227D7084}" srcOrd="2" destOrd="0" presId="urn:microsoft.com/office/officeart/2016/7/layout/BasicLinearProcessNumbered"/>
    <dgm:cxn modelId="{544E588D-424B-4836-BCA5-8AA77E6E5BFF}" type="presParOf" srcId="{0413B03E-2EDA-4AAB-A7D0-5202B4BD9E0A}" destId="{DA4BFFFF-D810-4740-B9A6-3A9DB827212E}" srcOrd="3" destOrd="0" presId="urn:microsoft.com/office/officeart/2016/7/layout/BasicLinearProcessNumbered"/>
    <dgm:cxn modelId="{99E71D9A-6A08-43C0-AD3E-51654F2E630A}" type="presParOf" srcId="{FB4CA9B6-9F22-4E5D-82AD-151FEE08F37B}" destId="{580224D7-5CA6-45F2-95D7-5794AA106D75}" srcOrd="3" destOrd="0" presId="urn:microsoft.com/office/officeart/2016/7/layout/BasicLinearProcessNumbered"/>
    <dgm:cxn modelId="{11AB580F-0F3B-4BC4-A23C-9E20A276EE11}" type="presParOf" srcId="{FB4CA9B6-9F22-4E5D-82AD-151FEE08F37B}" destId="{97EC9A18-8397-4765-A53A-0A1F3D24B2BF}" srcOrd="4" destOrd="0" presId="urn:microsoft.com/office/officeart/2016/7/layout/BasicLinearProcessNumbered"/>
    <dgm:cxn modelId="{43A81A1D-0175-4BAD-8E94-A286B415CEF8}" type="presParOf" srcId="{97EC9A18-8397-4765-A53A-0A1F3D24B2BF}" destId="{CA44A737-EE3D-4A0B-B2DF-4B32A2BF9E5C}" srcOrd="0" destOrd="0" presId="urn:microsoft.com/office/officeart/2016/7/layout/BasicLinearProcessNumbered"/>
    <dgm:cxn modelId="{8320D0D7-F828-4EB1-8698-5EBB118CAA62}" type="presParOf" srcId="{97EC9A18-8397-4765-A53A-0A1F3D24B2BF}" destId="{BF08F411-E8EE-4FDF-B740-71EF9B053938}" srcOrd="1" destOrd="0" presId="urn:microsoft.com/office/officeart/2016/7/layout/BasicLinearProcessNumbered"/>
    <dgm:cxn modelId="{30E707CE-6C5C-43F6-A0EB-28F2C98E07DD}" type="presParOf" srcId="{97EC9A18-8397-4765-A53A-0A1F3D24B2BF}" destId="{F51A21F6-91D3-4AAF-8CB7-696AED2A246D}" srcOrd="2" destOrd="0" presId="urn:microsoft.com/office/officeart/2016/7/layout/BasicLinearProcessNumbered"/>
    <dgm:cxn modelId="{AD84BC79-62F3-448C-AC5A-22AE417DD2FC}" type="presParOf" srcId="{97EC9A18-8397-4765-A53A-0A1F3D24B2BF}" destId="{0314EB77-2695-4230-8040-588723A2240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ECA1BA-087F-4669-BB82-E920AC7F511C}">
      <dsp:nvSpPr>
        <dsp:cNvPr id="0" name=""/>
        <dsp:cNvSpPr/>
      </dsp:nvSpPr>
      <dsp:spPr>
        <a:xfrm>
          <a:off x="0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Avoid repetitive bending and twisting movements.</a:t>
          </a:r>
          <a:endParaRPr lang="en-US" sz="2600" kern="1200"/>
        </a:p>
      </dsp:txBody>
      <dsp:txXfrm>
        <a:off x="0" y="1723461"/>
        <a:ext cx="3283267" cy="2721254"/>
      </dsp:txXfrm>
    </dsp:sp>
    <dsp:sp modelId="{1CA28F34-EC18-4999-BB52-6CBEF09DF472}">
      <dsp:nvSpPr>
        <dsp:cNvPr id="0" name=""/>
        <dsp:cNvSpPr/>
      </dsp:nvSpPr>
      <dsp:spPr>
        <a:xfrm>
          <a:off x="961320" y="453542"/>
          <a:ext cx="1360627" cy="13606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60579" y="652801"/>
        <a:ext cx="962109" cy="962109"/>
      </dsp:txXfrm>
    </dsp:sp>
    <dsp:sp modelId="{39746989-47E8-4833-8B04-032C2301628A}">
      <dsp:nvSpPr>
        <dsp:cNvPr id="0" name=""/>
        <dsp:cNvSpPr/>
      </dsp:nvSpPr>
      <dsp:spPr>
        <a:xfrm>
          <a:off x="0" y="4535352"/>
          <a:ext cx="3283267" cy="72"/>
        </a:xfrm>
        <a:prstGeom prst="rect">
          <a:avLst/>
        </a:prstGeom>
        <a:solidFill>
          <a:schemeClr val="accent5">
            <a:hueOff val="3481973"/>
            <a:satOff val="1538"/>
            <a:lumOff val="-1686"/>
            <a:alphaOff val="0"/>
          </a:schemeClr>
        </a:solidFill>
        <a:ln w="12700" cap="flat" cmpd="sng" algn="ctr">
          <a:solidFill>
            <a:schemeClr val="accent5">
              <a:hueOff val="3481973"/>
              <a:satOff val="1538"/>
              <a:lumOff val="-1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0DCBC-0F98-497D-B87D-F9524766DE10}">
      <dsp:nvSpPr>
        <dsp:cNvPr id="0" name=""/>
        <dsp:cNvSpPr/>
      </dsp:nvSpPr>
      <dsp:spPr>
        <a:xfrm>
          <a:off x="3611594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8627848"/>
            <a:satOff val="-629"/>
            <a:lumOff val="-74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27848"/>
              <a:satOff val="-629"/>
              <a:lumOff val="-7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Take short breaks to rest and stretch during long cleaning shifts.</a:t>
          </a:r>
          <a:endParaRPr lang="en-US" sz="2600" kern="1200"/>
        </a:p>
      </dsp:txBody>
      <dsp:txXfrm>
        <a:off x="3611594" y="1723461"/>
        <a:ext cx="3283267" cy="2721254"/>
      </dsp:txXfrm>
    </dsp:sp>
    <dsp:sp modelId="{AF841835-FB82-4CBB-B1A9-965DCFD2AA69}">
      <dsp:nvSpPr>
        <dsp:cNvPr id="0" name=""/>
        <dsp:cNvSpPr/>
      </dsp:nvSpPr>
      <dsp:spPr>
        <a:xfrm>
          <a:off x="4572914" y="453542"/>
          <a:ext cx="1360627" cy="1360627"/>
        </a:xfrm>
        <a:prstGeom prst="ellipse">
          <a:avLst/>
        </a:prstGeom>
        <a:solidFill>
          <a:schemeClr val="accent5">
            <a:hueOff val="6963945"/>
            <a:satOff val="3077"/>
            <a:lumOff val="-3373"/>
            <a:alphaOff val="0"/>
          </a:schemeClr>
        </a:solidFill>
        <a:ln w="12700" cap="flat" cmpd="sng" algn="ctr">
          <a:solidFill>
            <a:schemeClr val="accent5">
              <a:hueOff val="6963945"/>
              <a:satOff val="3077"/>
              <a:lumOff val="-3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72173" y="652801"/>
        <a:ext cx="962109" cy="962109"/>
      </dsp:txXfrm>
    </dsp:sp>
    <dsp:sp modelId="{24DCE6E8-A6CB-4827-8B8C-E0E74147D251}">
      <dsp:nvSpPr>
        <dsp:cNvPr id="0" name=""/>
        <dsp:cNvSpPr/>
      </dsp:nvSpPr>
      <dsp:spPr>
        <a:xfrm>
          <a:off x="3611594" y="4535352"/>
          <a:ext cx="3283267" cy="72"/>
        </a:xfrm>
        <a:prstGeom prst="rect">
          <a:avLst/>
        </a:prstGeom>
        <a:solidFill>
          <a:schemeClr val="accent5">
            <a:hueOff val="10445919"/>
            <a:satOff val="4615"/>
            <a:lumOff val="-5059"/>
            <a:alphaOff val="0"/>
          </a:schemeClr>
        </a:solidFill>
        <a:ln w="12700" cap="flat" cmpd="sng" algn="ctr">
          <a:solidFill>
            <a:schemeClr val="accent5">
              <a:hueOff val="10445919"/>
              <a:satOff val="4615"/>
              <a:lumOff val="-5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1F83A-CA9D-4A06-BFE4-0E88FDF7370A}">
      <dsp:nvSpPr>
        <dsp:cNvPr id="0" name=""/>
        <dsp:cNvSpPr/>
      </dsp:nvSpPr>
      <dsp:spPr>
        <a:xfrm>
          <a:off x="7223188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17255696"/>
            <a:satOff val="-1258"/>
            <a:lumOff val="-149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17255696"/>
              <a:satOff val="-1258"/>
              <a:lumOff val="-14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Arrange tasks to minimize strain on any one part of your body.</a:t>
          </a:r>
          <a:endParaRPr lang="en-US" sz="2600" kern="1200"/>
        </a:p>
      </dsp:txBody>
      <dsp:txXfrm>
        <a:off x="7223188" y="1723461"/>
        <a:ext cx="3283267" cy="2721254"/>
      </dsp:txXfrm>
    </dsp:sp>
    <dsp:sp modelId="{8CF10579-D01E-4BF2-ACCE-4D32AB3FE2DF}">
      <dsp:nvSpPr>
        <dsp:cNvPr id="0" name=""/>
        <dsp:cNvSpPr/>
      </dsp:nvSpPr>
      <dsp:spPr>
        <a:xfrm>
          <a:off x="8184508" y="453542"/>
          <a:ext cx="1360627" cy="1360627"/>
        </a:xfrm>
        <a:prstGeom prst="ellipse">
          <a:avLst/>
        </a:prstGeom>
        <a:solidFill>
          <a:schemeClr val="accent5">
            <a:hueOff val="13927891"/>
            <a:satOff val="6154"/>
            <a:lumOff val="-6746"/>
            <a:alphaOff val="0"/>
          </a:schemeClr>
        </a:solidFill>
        <a:ln w="12700" cap="flat" cmpd="sng" algn="ctr">
          <a:solidFill>
            <a:schemeClr val="accent5">
              <a:hueOff val="13927891"/>
              <a:satOff val="6154"/>
              <a:lumOff val="-67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383767" y="652801"/>
        <a:ext cx="962109" cy="962109"/>
      </dsp:txXfrm>
    </dsp:sp>
    <dsp:sp modelId="{B205A7F4-5FBA-42B7-91FE-EB7255826AD2}">
      <dsp:nvSpPr>
        <dsp:cNvPr id="0" name=""/>
        <dsp:cNvSpPr/>
      </dsp:nvSpPr>
      <dsp:spPr>
        <a:xfrm>
          <a:off x="7223188" y="4535352"/>
          <a:ext cx="3283267" cy="72"/>
        </a:xfrm>
        <a:prstGeom prst="rect">
          <a:avLst/>
        </a:prstGeom>
        <a:solidFill>
          <a:schemeClr val="accent5">
            <a:hueOff val="17409864"/>
            <a:satOff val="7692"/>
            <a:lumOff val="-8432"/>
            <a:alphaOff val="0"/>
          </a:schemeClr>
        </a:solidFill>
        <a:ln w="12700" cap="flat" cmpd="sng" algn="ctr">
          <a:solidFill>
            <a:schemeClr val="accent5">
              <a:hueOff val="17409864"/>
              <a:satOff val="7692"/>
              <a:lumOff val="-84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593146-5F8B-4E65-8AC6-9462EFA15CCC}">
      <dsp:nvSpPr>
        <dsp:cNvPr id="0" name=""/>
        <dsp:cNvSpPr/>
      </dsp:nvSpPr>
      <dsp:spPr>
        <a:xfrm>
          <a:off x="0" y="0"/>
          <a:ext cx="4733282" cy="109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b="1" kern="1200"/>
            <a:t>Personal Hygiene</a:t>
          </a:r>
          <a:endParaRPr lang="en-US" sz="2100" kern="1200"/>
        </a:p>
      </dsp:txBody>
      <dsp:txXfrm>
        <a:off x="32170" y="32170"/>
        <a:ext cx="3455235" cy="1034037"/>
      </dsp:txXfrm>
    </dsp:sp>
    <dsp:sp modelId="{75A90EE3-3DA3-4780-99B4-57820C59FE1A}">
      <dsp:nvSpPr>
        <dsp:cNvPr id="0" name=""/>
        <dsp:cNvSpPr/>
      </dsp:nvSpPr>
      <dsp:spPr>
        <a:xfrm>
          <a:off x="396412" y="1298082"/>
          <a:ext cx="4733282" cy="109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/>
            <a:t>Wash hands thoroughly before and after cleaning tasks.</a:t>
          </a:r>
          <a:endParaRPr lang="en-US" sz="2100" kern="1200"/>
        </a:p>
      </dsp:txBody>
      <dsp:txXfrm>
        <a:off x="428582" y="1330252"/>
        <a:ext cx="3558584" cy="1034037"/>
      </dsp:txXfrm>
    </dsp:sp>
    <dsp:sp modelId="{DC8507A0-F99C-42D1-AF34-975058C0B0A9}">
      <dsp:nvSpPr>
        <dsp:cNvPr id="0" name=""/>
        <dsp:cNvSpPr/>
      </dsp:nvSpPr>
      <dsp:spPr>
        <a:xfrm>
          <a:off x="786908" y="2596164"/>
          <a:ext cx="4733282" cy="109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/>
            <a:t>Cover any cuts or wounds with waterproof dressings.</a:t>
          </a:r>
          <a:endParaRPr lang="en-US" sz="2100" kern="1200"/>
        </a:p>
      </dsp:txBody>
      <dsp:txXfrm>
        <a:off x="819078" y="2628334"/>
        <a:ext cx="3564501" cy="1034037"/>
      </dsp:txXfrm>
    </dsp:sp>
    <dsp:sp modelId="{AE7143DA-3712-410C-94EC-2DEB82871037}">
      <dsp:nvSpPr>
        <dsp:cNvPr id="0" name=""/>
        <dsp:cNvSpPr/>
      </dsp:nvSpPr>
      <dsp:spPr>
        <a:xfrm>
          <a:off x="1183320" y="3894246"/>
          <a:ext cx="4733282" cy="10983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/>
            <a:t>Avoid touching your face, eyes, or mouth with gloved hands.</a:t>
          </a:r>
          <a:endParaRPr lang="en-US" sz="2100" kern="1200"/>
        </a:p>
      </dsp:txBody>
      <dsp:txXfrm>
        <a:off x="1215490" y="3926416"/>
        <a:ext cx="3558584" cy="1034037"/>
      </dsp:txXfrm>
    </dsp:sp>
    <dsp:sp modelId="{F4740C10-17E2-4563-8267-2B3CE09518EC}">
      <dsp:nvSpPr>
        <dsp:cNvPr id="0" name=""/>
        <dsp:cNvSpPr/>
      </dsp:nvSpPr>
      <dsp:spPr>
        <a:xfrm>
          <a:off x="4019337" y="841257"/>
          <a:ext cx="713945" cy="7139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179975" y="841257"/>
        <a:ext cx="392669" cy="537244"/>
      </dsp:txXfrm>
    </dsp:sp>
    <dsp:sp modelId="{33FE8F75-D09D-4BFB-AD7B-46ED53BC9B98}">
      <dsp:nvSpPr>
        <dsp:cNvPr id="0" name=""/>
        <dsp:cNvSpPr/>
      </dsp:nvSpPr>
      <dsp:spPr>
        <a:xfrm>
          <a:off x="4415749" y="2139339"/>
          <a:ext cx="713945" cy="7139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576387" y="2139339"/>
        <a:ext cx="392669" cy="537244"/>
      </dsp:txXfrm>
    </dsp:sp>
    <dsp:sp modelId="{62FF061C-52E3-427D-B237-F59007ED3F12}">
      <dsp:nvSpPr>
        <dsp:cNvPr id="0" name=""/>
        <dsp:cNvSpPr/>
      </dsp:nvSpPr>
      <dsp:spPr>
        <a:xfrm>
          <a:off x="4806245" y="3437421"/>
          <a:ext cx="713945" cy="7139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966883" y="3437421"/>
        <a:ext cx="392669" cy="5372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F4D08-8D8D-467B-AB0B-290E7C564020}">
      <dsp:nvSpPr>
        <dsp:cNvPr id="0" name=""/>
        <dsp:cNvSpPr/>
      </dsp:nvSpPr>
      <dsp:spPr>
        <a:xfrm>
          <a:off x="0" y="0"/>
          <a:ext cx="3286125" cy="435752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Familiarize yourself with fire escape routes and emergency procedures.</a:t>
          </a:r>
          <a:endParaRPr lang="en-US" sz="2600" kern="1200"/>
        </a:p>
      </dsp:txBody>
      <dsp:txXfrm>
        <a:off x="0" y="1655859"/>
        <a:ext cx="3286125" cy="2614514"/>
      </dsp:txXfrm>
    </dsp:sp>
    <dsp:sp modelId="{556D626A-B785-4209-8E04-499829E333B1}">
      <dsp:nvSpPr>
        <dsp:cNvPr id="0" name=""/>
        <dsp:cNvSpPr/>
      </dsp:nvSpPr>
      <dsp:spPr>
        <a:xfrm>
          <a:off x="989433" y="435752"/>
          <a:ext cx="1307257" cy="13072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919" tIns="12700" rIns="1019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0876" y="627195"/>
        <a:ext cx="924371" cy="924371"/>
      </dsp:txXfrm>
    </dsp:sp>
    <dsp:sp modelId="{CD7D2877-5AC8-4948-8BD0-E82EC1A438BC}">
      <dsp:nvSpPr>
        <dsp:cNvPr id="0" name=""/>
        <dsp:cNvSpPr/>
      </dsp:nvSpPr>
      <dsp:spPr>
        <a:xfrm>
          <a:off x="0" y="4357452"/>
          <a:ext cx="3286125" cy="72"/>
        </a:xfrm>
        <a:prstGeom prst="rect">
          <a:avLst/>
        </a:prstGeom>
        <a:solidFill>
          <a:schemeClr val="accent2">
            <a:hueOff val="-489910"/>
            <a:satOff val="-2263"/>
            <a:lumOff val="-471"/>
            <a:alphaOff val="0"/>
          </a:schemeClr>
        </a:solidFill>
        <a:ln w="12700" cap="flat" cmpd="sng" algn="ctr">
          <a:solidFill>
            <a:schemeClr val="accent2">
              <a:hueOff val="-489910"/>
              <a:satOff val="-2263"/>
              <a:lumOff val="-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487D99-F6EC-43EB-995C-6C9F69EE84E5}">
      <dsp:nvSpPr>
        <dsp:cNvPr id="0" name=""/>
        <dsp:cNvSpPr/>
      </dsp:nvSpPr>
      <dsp:spPr>
        <a:xfrm>
          <a:off x="3614737" y="0"/>
          <a:ext cx="3286125" cy="4357524"/>
        </a:xfrm>
        <a:prstGeom prst="rect">
          <a:avLst/>
        </a:prstGeom>
        <a:solidFill>
          <a:schemeClr val="accent2">
            <a:tint val="40000"/>
            <a:alpha val="90000"/>
            <a:hueOff val="-1672628"/>
            <a:satOff val="-4166"/>
            <a:lumOff val="-51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72628"/>
              <a:satOff val="-4166"/>
              <a:lumOff val="-5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Keep fire exits clear at all times.</a:t>
          </a:r>
          <a:endParaRPr lang="en-US" sz="2600" kern="1200"/>
        </a:p>
      </dsp:txBody>
      <dsp:txXfrm>
        <a:off x="3614737" y="1655859"/>
        <a:ext cx="3286125" cy="2614514"/>
      </dsp:txXfrm>
    </dsp:sp>
    <dsp:sp modelId="{FD1814BD-2F0C-402A-9DC3-D1266EDFA154}">
      <dsp:nvSpPr>
        <dsp:cNvPr id="0" name=""/>
        <dsp:cNvSpPr/>
      </dsp:nvSpPr>
      <dsp:spPr>
        <a:xfrm>
          <a:off x="4604171" y="435752"/>
          <a:ext cx="1307257" cy="1307257"/>
        </a:xfrm>
        <a:prstGeom prst="ellipse">
          <a:avLst/>
        </a:prstGeom>
        <a:solidFill>
          <a:schemeClr val="accent2">
            <a:hueOff val="-979820"/>
            <a:satOff val="-4526"/>
            <a:lumOff val="-942"/>
            <a:alphaOff val="0"/>
          </a:schemeClr>
        </a:solidFill>
        <a:ln w="12700" cap="flat" cmpd="sng" algn="ctr">
          <a:solidFill>
            <a:schemeClr val="accent2">
              <a:hueOff val="-979820"/>
              <a:satOff val="-4526"/>
              <a:lumOff val="-9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919" tIns="12700" rIns="1019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5614" y="627195"/>
        <a:ext cx="924371" cy="924371"/>
      </dsp:txXfrm>
    </dsp:sp>
    <dsp:sp modelId="{F08A092A-68BF-4E37-B2D3-1875227D7084}">
      <dsp:nvSpPr>
        <dsp:cNvPr id="0" name=""/>
        <dsp:cNvSpPr/>
      </dsp:nvSpPr>
      <dsp:spPr>
        <a:xfrm>
          <a:off x="3614737" y="4357452"/>
          <a:ext cx="3286125" cy="72"/>
        </a:xfrm>
        <a:prstGeom prst="rect">
          <a:avLst/>
        </a:prstGeom>
        <a:solidFill>
          <a:schemeClr val="accent2">
            <a:hueOff val="-1469730"/>
            <a:satOff val="-6788"/>
            <a:lumOff val="-1412"/>
            <a:alphaOff val="0"/>
          </a:schemeClr>
        </a:solidFill>
        <a:ln w="12700" cap="flat" cmpd="sng" algn="ctr">
          <a:solidFill>
            <a:schemeClr val="accent2">
              <a:hueOff val="-1469730"/>
              <a:satOff val="-6788"/>
              <a:lumOff val="-1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4A737-EE3D-4A0B-B2DF-4B32A2BF9E5C}">
      <dsp:nvSpPr>
        <dsp:cNvPr id="0" name=""/>
        <dsp:cNvSpPr/>
      </dsp:nvSpPr>
      <dsp:spPr>
        <a:xfrm>
          <a:off x="7229475" y="0"/>
          <a:ext cx="3286125" cy="4357524"/>
        </a:xfrm>
        <a:prstGeom prst="rect">
          <a:avLst/>
        </a:prstGeom>
        <a:solidFill>
          <a:schemeClr val="accent2">
            <a:tint val="40000"/>
            <a:alpha val="90000"/>
            <a:hueOff val="-3345255"/>
            <a:satOff val="-8332"/>
            <a:lumOff val="-10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45255"/>
              <a:satOff val="-8332"/>
              <a:lumOff val="-10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/>
            <a:t>Know the location of fire extinguishers and how to use them.</a:t>
          </a:r>
          <a:endParaRPr lang="en-US" sz="2600" kern="1200"/>
        </a:p>
      </dsp:txBody>
      <dsp:txXfrm>
        <a:off x="7229475" y="1655859"/>
        <a:ext cx="3286125" cy="2614514"/>
      </dsp:txXfrm>
    </dsp:sp>
    <dsp:sp modelId="{BF08F411-E8EE-4FDF-B740-71EF9B053938}">
      <dsp:nvSpPr>
        <dsp:cNvPr id="0" name=""/>
        <dsp:cNvSpPr/>
      </dsp:nvSpPr>
      <dsp:spPr>
        <a:xfrm>
          <a:off x="8218908" y="435752"/>
          <a:ext cx="1307257" cy="1307257"/>
        </a:xfrm>
        <a:prstGeom prst="ellipse">
          <a:avLst/>
        </a:prstGeom>
        <a:solidFill>
          <a:schemeClr val="accent2">
            <a:hueOff val="-1959640"/>
            <a:satOff val="-9051"/>
            <a:lumOff val="-1883"/>
            <a:alphaOff val="0"/>
          </a:schemeClr>
        </a:solidFill>
        <a:ln w="12700" cap="flat" cmpd="sng" algn="ctr">
          <a:solidFill>
            <a:schemeClr val="accent2">
              <a:hueOff val="-1959640"/>
              <a:satOff val="-9051"/>
              <a:lumOff val="-1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919" tIns="12700" rIns="1019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0351" y="627195"/>
        <a:ext cx="924371" cy="924371"/>
      </dsp:txXfrm>
    </dsp:sp>
    <dsp:sp modelId="{F51A21F6-91D3-4AAF-8CB7-696AED2A246D}">
      <dsp:nvSpPr>
        <dsp:cNvPr id="0" name=""/>
        <dsp:cNvSpPr/>
      </dsp:nvSpPr>
      <dsp:spPr>
        <a:xfrm>
          <a:off x="7229475" y="4357452"/>
          <a:ext cx="3286125" cy="72"/>
        </a:xfrm>
        <a:prstGeom prst="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accent2">
              <a:hueOff val="-2449550"/>
              <a:satOff val="-11314"/>
              <a:lumOff val="-23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5042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14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185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56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00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935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620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581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619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18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30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691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logowik.com/hilton-hotels-resorts-vector-logo-4898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O imagine care conține text, Font, siglă, Grafică&#10;&#10;Descriere generată automat">
            <a:extLst>
              <a:ext uri="{FF2B5EF4-FFF2-40B4-BE49-F238E27FC236}">
                <a16:creationId xmlns:a16="http://schemas.microsoft.com/office/drawing/2014/main" id="{54A78D7A-2432-6E8E-FA54-11163BB5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9" r="230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endParaRPr lang="ro-RO" sz="480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o-RO" sz="2000">
                <a:cs typeface="Calibri"/>
              </a:rPr>
              <a:t>Health&amp;Safety Guide </a:t>
            </a:r>
            <a:endParaRPr lang="ro-RO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1FDC8E15-6023-47A4-A163-6A6F1FF938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4874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3B6E875-E58D-42D2-AEA0-D9AD458B3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Housekeeping Department    Training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2368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062606D-FBBC-20D7-B5B7-02B72B50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ro-RO" sz="3400" dirty="0"/>
              <a:t> </a:t>
            </a:r>
            <a:r>
              <a:rPr lang="ro-RO" sz="3400" err="1"/>
              <a:t>Health&amp;Safety</a:t>
            </a:r>
            <a:r>
              <a:rPr lang="ro-RO" sz="3400" dirty="0"/>
              <a:t> </a:t>
            </a:r>
            <a:r>
              <a:rPr lang="ro-RO" sz="3400" err="1"/>
              <a:t>Tips</a:t>
            </a:r>
            <a:r>
              <a:rPr lang="ro-RO" sz="3400" dirty="0"/>
              <a:t>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A73FE37-A047-88D7-6E4B-9503759ED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 sz="1700" b="1" dirty="0" err="1">
                <a:ea typeface="+mn-lt"/>
                <a:cs typeface="+mn-lt"/>
              </a:rPr>
              <a:t>Use</a:t>
            </a:r>
            <a:r>
              <a:rPr lang="ro-RO" sz="1700" b="1" dirty="0">
                <a:ea typeface="+mn-lt"/>
                <a:cs typeface="+mn-lt"/>
              </a:rPr>
              <a:t> of Personal Protective </a:t>
            </a:r>
            <a:r>
              <a:rPr lang="ro-RO" sz="1700" b="1" dirty="0" err="1">
                <a:ea typeface="+mn-lt"/>
                <a:cs typeface="+mn-lt"/>
              </a:rPr>
              <a:t>Equipment</a:t>
            </a:r>
            <a:r>
              <a:rPr lang="ro-RO" sz="1700" b="1" dirty="0">
                <a:ea typeface="+mn-lt"/>
                <a:cs typeface="+mn-lt"/>
              </a:rPr>
              <a:t> (PPE) </a:t>
            </a:r>
          </a:p>
          <a:p>
            <a:endParaRPr lang="ro-RO" sz="1700" b="1"/>
          </a:p>
          <a:p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Use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appropriate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PPE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such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as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gloves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goggles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masks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when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handling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chemicals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or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dealing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with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potentially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hazardous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materials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. </a:t>
            </a:r>
            <a:endParaRPr lang="ro-RO" sz="1600" b="1">
              <a:solidFill>
                <a:srgbClr val="121512"/>
              </a:solidFill>
              <a:ea typeface="+mn-lt"/>
              <a:cs typeface="+mn-lt"/>
            </a:endParaRPr>
          </a:p>
          <a:p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Store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chemicals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in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their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original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containers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</a:p>
          <a:p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Keep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chemicals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in a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well-ventilated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area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sz="1600">
              <a:ea typeface="+mn-lt"/>
              <a:cs typeface="+mn-lt"/>
            </a:endParaRPr>
          </a:p>
          <a:p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Use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appropriate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labels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keep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them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1600" err="1">
                <a:solidFill>
                  <a:srgbClr val="121512"/>
                </a:solidFill>
                <a:ea typeface="+mn-lt"/>
                <a:cs typeface="+mn-lt"/>
              </a:rPr>
              <a:t>legible</a:t>
            </a:r>
            <a:r>
              <a:rPr lang="ro-RO" sz="16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sz="1600" dirty="0">
              <a:ea typeface="+mn-lt"/>
              <a:cs typeface="+mn-lt"/>
            </a:endParaRPr>
          </a:p>
          <a:p>
            <a:endParaRPr lang="ro-RO" sz="1200" dirty="0">
              <a:solidFill>
                <a:srgbClr val="121512"/>
              </a:solidFill>
            </a:endParaRPr>
          </a:p>
        </p:txBody>
      </p:sp>
      <p:pic>
        <p:nvPicPr>
          <p:cNvPr id="5" name="Picture 4" descr="Solution dispensed using electronic pipette">
            <a:extLst>
              <a:ext uri="{FF2B5EF4-FFF2-40B4-BE49-F238E27FC236}">
                <a16:creationId xmlns:a16="http://schemas.microsoft.com/office/drawing/2014/main" id="{44B3D2B6-0AA8-F938-7E68-EF72641C0E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18" r="29183" b="4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3335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F802FC97-4405-1EF9-2C2F-506854DC8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endParaRPr lang="ro-RO" sz="3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4B6E94B-F154-F3E5-E895-F742120E4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ro-RO" sz="1800" b="1" err="1"/>
              <a:t>Heavy</a:t>
            </a:r>
            <a:r>
              <a:rPr lang="ro-RO" sz="1800" b="1" dirty="0"/>
              <a:t> lifting</a:t>
            </a:r>
            <a:r>
              <a:rPr lang="ro-RO" sz="1600" dirty="0"/>
              <a:t>  </a:t>
            </a:r>
            <a:endParaRPr lang="ro-RO"/>
          </a:p>
          <a:p>
            <a:pPr>
              <a:lnSpc>
                <a:spcPct val="100000"/>
              </a:lnSpc>
            </a:pPr>
            <a:r>
              <a:rPr lang="ro-RO" sz="1600" dirty="0">
                <a:ea typeface="+mn-lt"/>
                <a:cs typeface="+mn-lt"/>
              </a:rPr>
              <a:t> </a:t>
            </a:r>
            <a:r>
              <a:rPr lang="ro-RO" sz="1600" err="1">
                <a:ea typeface="+mn-lt"/>
                <a:cs typeface="+mn-lt"/>
              </a:rPr>
              <a:t>Apply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the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proper</a:t>
            </a:r>
            <a:r>
              <a:rPr lang="ro-RO" sz="1600" dirty="0">
                <a:ea typeface="+mn-lt"/>
                <a:cs typeface="+mn-lt"/>
              </a:rPr>
              <a:t> lifting </a:t>
            </a:r>
            <a:r>
              <a:rPr lang="ro-RO" sz="1600" err="1">
                <a:ea typeface="+mn-lt"/>
                <a:cs typeface="+mn-lt"/>
              </a:rPr>
              <a:t>techniques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that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will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be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taught</a:t>
            </a:r>
            <a:r>
              <a:rPr lang="ro-RO" sz="1600" dirty="0">
                <a:ea typeface="+mn-lt"/>
                <a:cs typeface="+mn-lt"/>
              </a:rPr>
              <a:t> in </a:t>
            </a:r>
            <a:r>
              <a:rPr lang="ro-RO" sz="1600" err="1">
                <a:ea typeface="+mn-lt"/>
                <a:cs typeface="+mn-lt"/>
              </a:rPr>
              <a:t>the</a:t>
            </a:r>
            <a:r>
              <a:rPr lang="ro-RO" sz="1600" dirty="0">
                <a:ea typeface="+mn-lt"/>
                <a:cs typeface="+mn-lt"/>
              </a:rPr>
              <a:t> training </a:t>
            </a:r>
            <a:r>
              <a:rPr lang="ro-RO" sz="1600" err="1">
                <a:ea typeface="+mn-lt"/>
                <a:cs typeface="+mn-lt"/>
              </a:rPr>
              <a:t>courses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to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prevent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injuries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and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long-term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health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err="1">
                <a:ea typeface="+mn-lt"/>
                <a:cs typeface="+mn-lt"/>
              </a:rPr>
              <a:t>problems</a:t>
            </a:r>
            <a:r>
              <a:rPr lang="ro-RO" sz="1600" dirty="0">
                <a:ea typeface="+mn-lt"/>
                <a:cs typeface="+mn-lt"/>
              </a:rPr>
              <a:t>. </a:t>
            </a:r>
            <a:endParaRPr lang="ro-RO" sz="1600" dirty="0"/>
          </a:p>
          <a:p>
            <a:pPr>
              <a:lnSpc>
                <a:spcPct val="100000"/>
              </a:lnSpc>
            </a:pPr>
            <a:r>
              <a:rPr lang="ro-RO" sz="1600" dirty="0" err="1">
                <a:ea typeface="+mn-lt"/>
                <a:cs typeface="+mn-lt"/>
              </a:rPr>
              <a:t>use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the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equipment</a:t>
            </a:r>
            <a:r>
              <a:rPr lang="ro-RO" sz="1600" dirty="0">
                <a:ea typeface="+mn-lt"/>
                <a:cs typeface="+mn-lt"/>
              </a:rPr>
              <a:t> </a:t>
            </a:r>
            <a:r>
              <a:rPr lang="ro-RO" sz="1600" dirty="0" err="1">
                <a:ea typeface="+mn-lt"/>
                <a:cs typeface="+mn-lt"/>
              </a:rPr>
              <a:t>like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trolleys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to</a:t>
            </a:r>
            <a:r>
              <a:rPr lang="ro-RO" sz="1600" dirty="0">
                <a:ea typeface="+mn-lt"/>
                <a:cs typeface="+mn-lt"/>
              </a:rPr>
              <a:t> transport </a:t>
            </a:r>
            <a:r>
              <a:rPr lang="ro-RO" sz="1600" dirty="0" err="1">
                <a:ea typeface="+mn-lt"/>
                <a:cs typeface="+mn-lt"/>
              </a:rPr>
              <a:t>heavy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items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to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prevent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strains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and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injuries</a:t>
            </a:r>
            <a:r>
              <a:rPr lang="ro-RO" sz="1600" dirty="0">
                <a:ea typeface="+mn-lt"/>
                <a:cs typeface="+mn-lt"/>
              </a:rPr>
              <a:t>.</a:t>
            </a:r>
            <a:endParaRPr lang="ro-RO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121512"/>
                </a:solidFill>
                <a:ea typeface="+mn-lt"/>
                <a:cs typeface="+mn-lt"/>
              </a:rPr>
              <a:t>Store equipment safely after use to prevent tripping hazards.</a:t>
            </a:r>
            <a:endParaRPr lang="en-US" sz="1600" dirty="0"/>
          </a:p>
          <a:p>
            <a:pPr marL="0" indent="0">
              <a:lnSpc>
                <a:spcPct val="100000"/>
              </a:lnSpc>
              <a:buNone/>
            </a:pPr>
            <a:br>
              <a:rPr lang="en-US" sz="1600" dirty="0"/>
            </a:br>
            <a:endParaRPr lang="en-US" sz="1600"/>
          </a:p>
          <a:p>
            <a:pPr marL="0" indent="0">
              <a:lnSpc>
                <a:spcPct val="100000"/>
              </a:lnSpc>
              <a:buNone/>
            </a:pPr>
            <a:br>
              <a:rPr lang="en-US" sz="1600" dirty="0"/>
            </a:br>
            <a:endParaRPr lang="en-US" sz="1600"/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20BFCDEF-4746-4669-7576-A993A6B110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94" r="5825" b="4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9998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48897D7-5A52-D873-AAD6-A8A23A467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ro-RO" b="1">
                <a:ea typeface="+mj-lt"/>
                <a:cs typeface="+mj-lt"/>
              </a:rPr>
              <a:t>Proper Body Mechanics</a:t>
            </a:r>
            <a:endParaRPr lang="ro-RO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0" name="Substituent conținut 2">
            <a:extLst>
              <a:ext uri="{FF2B5EF4-FFF2-40B4-BE49-F238E27FC236}">
                <a16:creationId xmlns:a16="http://schemas.microsoft.com/office/drawing/2014/main" id="{93343D6D-8B4D-EFFC-D26B-B0DC7BF6F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879288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29047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F33CDBC-48C9-B370-10E8-1596F54CE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endParaRPr lang="ro-RO"/>
          </a:p>
        </p:txBody>
      </p:sp>
      <p:sp>
        <p:nvSpPr>
          <p:cNvPr id="32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Substituent conținut 2">
            <a:extLst>
              <a:ext uri="{FF2B5EF4-FFF2-40B4-BE49-F238E27FC236}">
                <a16:creationId xmlns:a16="http://schemas.microsoft.com/office/drawing/2014/main" id="{218867D8-8C6C-52A7-399D-32C2D3D440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34149" y="932688"/>
          <a:ext cx="5916603" cy="4992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Imagine 3" descr="O imagine care conține text, Font, siglă, Grafică&#10;&#10;Descriere generată automat">
            <a:extLst>
              <a:ext uri="{FF2B5EF4-FFF2-40B4-BE49-F238E27FC236}">
                <a16:creationId xmlns:a16="http://schemas.microsoft.com/office/drawing/2014/main" id="{42978D6B-BCE5-331F-0DE5-41A6951885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15009" y="1434230"/>
            <a:ext cx="4772373" cy="358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066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650712B-4316-2731-697E-6223097CB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78619"/>
            <a:ext cx="3410712" cy="110642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1000"/>
              </a:spcBef>
            </a:pPr>
            <a:r>
              <a:rPr lang="ro-RO" sz="1600" b="1" dirty="0">
                <a:latin typeface="Arial"/>
                <a:cs typeface="Arial"/>
              </a:rPr>
              <a:t> </a:t>
            </a:r>
            <a:r>
              <a:rPr lang="ro-RO" sz="1600" b="1" dirty="0" err="1">
                <a:latin typeface="Arial"/>
                <a:cs typeface="Arial"/>
              </a:rPr>
              <a:t>Communication</a:t>
            </a:r>
            <a:r>
              <a:rPr lang="ro-RO" sz="1600" b="1" dirty="0">
                <a:latin typeface="Arial"/>
                <a:cs typeface="Arial"/>
              </a:rPr>
              <a:t> </a:t>
            </a:r>
            <a:r>
              <a:rPr lang="ro-RO" sz="1600" b="1" dirty="0" err="1">
                <a:latin typeface="Arial"/>
                <a:cs typeface="Arial"/>
              </a:rPr>
              <a:t>and</a:t>
            </a:r>
            <a:r>
              <a:rPr lang="ro-RO" sz="1600" b="1" dirty="0">
                <a:latin typeface="Arial"/>
                <a:cs typeface="Arial"/>
              </a:rPr>
              <a:t> </a:t>
            </a:r>
            <a:r>
              <a:rPr lang="ro-RO" sz="1600" b="1" dirty="0" err="1">
                <a:latin typeface="Arial"/>
                <a:cs typeface="Arial"/>
              </a:rPr>
              <a:t>Reporting</a:t>
            </a:r>
            <a:endParaRPr lang="ro-RO" sz="1600" dirty="0" err="1">
              <a:latin typeface="Arial"/>
              <a:cs typeface="Arial"/>
            </a:endParaRPr>
          </a:p>
          <a:p>
            <a:endParaRPr lang="ro-RO" sz="2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093976"/>
            <a:ext cx="3328416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0827804-6118-4BA5-9D34-AA38EE6AA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3412219" cy="35602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ro-RO" sz="1600" b="1" dirty="0"/>
          </a:p>
          <a:p>
            <a:pPr>
              <a:lnSpc>
                <a:spcPct val="100000"/>
              </a:lnSpc>
            </a:pPr>
            <a:r>
              <a:rPr lang="ro-RO" sz="1600" dirty="0" err="1">
                <a:ea typeface="+mn-lt"/>
                <a:cs typeface="+mn-lt"/>
              </a:rPr>
              <a:t>Communicate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any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safety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concerns</a:t>
            </a:r>
            <a:r>
              <a:rPr lang="ro-RO" sz="1600" dirty="0">
                <a:ea typeface="+mn-lt"/>
                <a:cs typeface="+mn-lt"/>
              </a:rPr>
              <a:t> or </a:t>
            </a:r>
            <a:r>
              <a:rPr lang="ro-RO" sz="1600" dirty="0" err="1">
                <a:ea typeface="+mn-lt"/>
                <a:cs typeface="+mn-lt"/>
              </a:rPr>
              <a:t>hazards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to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your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supervisor</a:t>
            </a:r>
            <a:r>
              <a:rPr lang="ro-RO" sz="1600" dirty="0">
                <a:ea typeface="+mn-lt"/>
                <a:cs typeface="+mn-lt"/>
              </a:rPr>
              <a:t>.</a:t>
            </a:r>
            <a:endParaRPr lang="ro-RO" sz="1600" dirty="0"/>
          </a:p>
          <a:p>
            <a:pPr>
              <a:lnSpc>
                <a:spcPct val="100000"/>
              </a:lnSpc>
            </a:pPr>
            <a:r>
              <a:rPr lang="ro-RO" sz="1600" dirty="0">
                <a:ea typeface="+mn-lt"/>
                <a:cs typeface="+mn-lt"/>
              </a:rPr>
              <a:t>Report </a:t>
            </a:r>
            <a:r>
              <a:rPr lang="ro-RO" sz="1600" dirty="0" err="1">
                <a:ea typeface="+mn-lt"/>
                <a:cs typeface="+mn-lt"/>
              </a:rPr>
              <a:t>any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injuries</a:t>
            </a:r>
            <a:r>
              <a:rPr lang="ro-RO" sz="1600" dirty="0">
                <a:ea typeface="+mn-lt"/>
                <a:cs typeface="+mn-lt"/>
              </a:rPr>
              <a:t>, </a:t>
            </a:r>
            <a:r>
              <a:rPr lang="ro-RO" sz="1600" dirty="0" err="1">
                <a:ea typeface="+mn-lt"/>
                <a:cs typeface="+mn-lt"/>
              </a:rPr>
              <a:t>incidents</a:t>
            </a:r>
            <a:r>
              <a:rPr lang="ro-RO" sz="1600" dirty="0">
                <a:ea typeface="+mn-lt"/>
                <a:cs typeface="+mn-lt"/>
              </a:rPr>
              <a:t>, or </a:t>
            </a:r>
            <a:r>
              <a:rPr lang="ro-RO" sz="1600" dirty="0" err="1">
                <a:ea typeface="+mn-lt"/>
                <a:cs typeface="+mn-lt"/>
              </a:rPr>
              <a:t>near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misses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immediately</a:t>
            </a:r>
            <a:r>
              <a:rPr lang="ro-RO" sz="1600" dirty="0">
                <a:ea typeface="+mn-lt"/>
                <a:cs typeface="+mn-lt"/>
              </a:rPr>
              <a:t>.</a:t>
            </a:r>
            <a:endParaRPr lang="ro-RO" sz="1600" dirty="0"/>
          </a:p>
          <a:p>
            <a:pPr>
              <a:lnSpc>
                <a:spcPct val="100000"/>
              </a:lnSpc>
            </a:pPr>
            <a:r>
              <a:rPr lang="ro-RO" sz="1600" dirty="0" err="1">
                <a:ea typeface="+mn-lt"/>
                <a:cs typeface="+mn-lt"/>
              </a:rPr>
              <a:t>Attend</a:t>
            </a:r>
            <a:r>
              <a:rPr lang="ro-RO" sz="1600" dirty="0">
                <a:ea typeface="+mn-lt"/>
                <a:cs typeface="+mn-lt"/>
              </a:rPr>
              <a:t> regular </a:t>
            </a:r>
            <a:r>
              <a:rPr lang="ro-RO" sz="1600" dirty="0" err="1">
                <a:ea typeface="+mn-lt"/>
                <a:cs typeface="+mn-lt"/>
              </a:rPr>
              <a:t>safety</a:t>
            </a:r>
            <a:r>
              <a:rPr lang="ro-RO" sz="1600" dirty="0">
                <a:ea typeface="+mn-lt"/>
                <a:cs typeface="+mn-lt"/>
              </a:rPr>
              <a:t> training </a:t>
            </a:r>
            <a:r>
              <a:rPr lang="ro-RO" sz="1600" dirty="0" err="1">
                <a:ea typeface="+mn-lt"/>
                <a:cs typeface="+mn-lt"/>
              </a:rPr>
              <a:t>sessions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to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stay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updated</a:t>
            </a:r>
            <a:r>
              <a:rPr lang="ro-RO" sz="1600" dirty="0">
                <a:ea typeface="+mn-lt"/>
                <a:cs typeface="+mn-lt"/>
              </a:rPr>
              <a:t> on </a:t>
            </a:r>
            <a:r>
              <a:rPr lang="ro-RO" sz="1600" dirty="0" err="1">
                <a:ea typeface="+mn-lt"/>
                <a:cs typeface="+mn-lt"/>
              </a:rPr>
              <a:t>best</a:t>
            </a:r>
            <a:r>
              <a:rPr lang="ro-RO" sz="1600" dirty="0">
                <a:ea typeface="+mn-lt"/>
                <a:cs typeface="+mn-lt"/>
              </a:rPr>
              <a:t> </a:t>
            </a:r>
            <a:r>
              <a:rPr lang="ro-RO" sz="1600" dirty="0" err="1">
                <a:ea typeface="+mn-lt"/>
                <a:cs typeface="+mn-lt"/>
              </a:rPr>
              <a:t>practices</a:t>
            </a:r>
            <a:r>
              <a:rPr lang="ro-RO" sz="1600" dirty="0">
                <a:ea typeface="+mn-lt"/>
                <a:cs typeface="+mn-lt"/>
              </a:rPr>
              <a:t>.</a:t>
            </a:r>
            <a:endParaRPr lang="ro-RO" sz="1600" dirty="0"/>
          </a:p>
          <a:p>
            <a:pPr marL="0" indent="0">
              <a:lnSpc>
                <a:spcPct val="100000"/>
              </a:lnSpc>
              <a:buNone/>
            </a:pPr>
            <a:br>
              <a:rPr lang="en-US" sz="1600" dirty="0"/>
            </a:br>
            <a:endParaRPr lang="en-US" sz="1600"/>
          </a:p>
        </p:txBody>
      </p:sp>
      <p:pic>
        <p:nvPicPr>
          <p:cNvPr id="4" name="Imagine 3" descr="O imagine care conține negru, întuneric&#10;&#10;Descriere generată automat">
            <a:extLst>
              <a:ext uri="{FF2B5EF4-FFF2-40B4-BE49-F238E27FC236}">
                <a16:creationId xmlns:a16="http://schemas.microsoft.com/office/drawing/2014/main" id="{3175A5C5-8552-115A-B128-E25EA607C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40" y="755916"/>
            <a:ext cx="6656832" cy="524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4442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A583CCA-104C-D95F-B199-B83CB32F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ro-RO" b="1">
                <a:ea typeface="+mj-lt"/>
                <a:cs typeface="+mj-lt"/>
              </a:rPr>
              <a:t>Fire </a:t>
            </a:r>
            <a:r>
              <a:rPr lang="ro-RO" b="1" err="1">
                <a:ea typeface="+mj-lt"/>
                <a:cs typeface="+mj-lt"/>
              </a:rPr>
              <a:t>Safety</a:t>
            </a:r>
            <a:endParaRPr lang="ro-RO" dirty="0" err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E3144FCF-DDF2-DEDC-38F6-C18F5243A2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75828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7198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073F3628-278E-4A11-83BF-5EFD9947CC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18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F9655031-E08A-9BB7-0F6E-E74DFB898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Any Questions 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465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355FF94-5CB5-8332-0FC7-1F9CFA580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ro-RO" sz="3400"/>
              <a:t>Thank you very much for watching !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E2B4DDB-298E-5943-2F70-B18AF8AAC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endParaRPr lang="en-US" sz="1700"/>
          </a:p>
        </p:txBody>
      </p:sp>
      <p:pic>
        <p:nvPicPr>
          <p:cNvPr id="4" name="Substituent conținut 3" descr="O imagine care conține negru, întuneric&#10;&#10;Descriere generată automat">
            <a:extLst>
              <a:ext uri="{FF2B5EF4-FFF2-40B4-BE49-F238E27FC236}">
                <a16:creationId xmlns:a16="http://schemas.microsoft.com/office/drawing/2014/main" id="{D87D63F6-25BF-9912-BC87-A011067D4D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816" y="863796"/>
            <a:ext cx="6440424" cy="507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5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15BC6C-AEBC-CCC2-5F36-689746324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References</a:t>
            </a:r>
            <a:r>
              <a:rPr lang="ro-RO" dirty="0"/>
              <a:t> </a:t>
            </a:r>
            <a:r>
              <a:rPr lang="ro-RO" dirty="0" err="1"/>
              <a:t>list</a:t>
            </a:r>
            <a:r>
              <a:rPr lang="ro-RO" dirty="0"/>
              <a:t> 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01F54D6-F230-0024-A915-CB6FBA8DC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/>
              <a:t>Hilton Brand Logo (Blue) -</a:t>
            </a:r>
            <a:r>
              <a:rPr lang="ro-RO" dirty="0">
                <a:ea typeface="+mn-lt"/>
                <a:cs typeface="+mn-lt"/>
              </a:rPr>
              <a:t> </a:t>
            </a:r>
            <a:r>
              <a:rPr lang="ro-RO" dirty="0">
                <a:ea typeface="+mn-lt"/>
                <a:cs typeface="+mn-lt"/>
                <a:hlinkClick r:id="rId2"/>
              </a:rPr>
              <a:t>https://logowik.com/hilton-hotels-resorts-vector-logo-4898.html</a:t>
            </a:r>
            <a:r>
              <a:rPr lang="ro-RO" dirty="0">
                <a:ea typeface="+mn-lt"/>
                <a:cs typeface="+mn-lt"/>
              </a:rPr>
              <a:t> </a:t>
            </a:r>
          </a:p>
          <a:p>
            <a:r>
              <a:rPr lang="ro-RO" dirty="0"/>
              <a:t>Hilton Brand Logo (Black) - </a:t>
            </a:r>
            <a:r>
              <a:rPr lang="ro-RO" dirty="0">
                <a:ea typeface="+mn-lt"/>
                <a:cs typeface="+mn-lt"/>
              </a:rPr>
              <a:t>https://1000logos.net/hilton-logo/</a:t>
            </a:r>
            <a:endParaRPr lang="ro-RO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14622669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AccentBoxVTI</vt:lpstr>
      <vt:lpstr>Prezentare PowerPoint</vt:lpstr>
      <vt:lpstr>Housekeeping Department    Training</vt:lpstr>
      <vt:lpstr> Health&amp;Safety Tips </vt:lpstr>
      <vt:lpstr>Prezentare PowerPoint</vt:lpstr>
      <vt:lpstr>Proper Body Mechanics</vt:lpstr>
      <vt:lpstr>Prezentare PowerPoint</vt:lpstr>
      <vt:lpstr> Communication and Reporting </vt:lpstr>
      <vt:lpstr>Fire Safety</vt:lpstr>
      <vt:lpstr>Any Questions ?</vt:lpstr>
      <vt:lpstr>Thank you very much for watching ! </vt:lpstr>
      <vt:lpstr>References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126</cp:revision>
  <dcterms:created xsi:type="dcterms:W3CDTF">2024-02-29T17:11:17Z</dcterms:created>
  <dcterms:modified xsi:type="dcterms:W3CDTF">2024-02-29T17:35:52Z</dcterms:modified>
</cp:coreProperties>
</file>