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18" r:id="rId4"/>
  </p:sldMasterIdLst>
  <p:sldIdLst>
    <p:sldId id="256" r:id="rId5"/>
    <p:sldId id="257" r:id="rId6"/>
  </p:sldIdLst>
  <p:sldSz cx="6858000" cy="12192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3E2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9E68BC-7D66-473B-B275-62B6BAD05881}" v="25" dt="2022-11-11T18:53:46.4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2774" y="-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CD942-28FF-07C4-61CE-24C170964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7250" y="1995312"/>
            <a:ext cx="51435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E56887-B886-CB17-21EA-971187A2EE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B197D-467A-939A-0DEC-46C691578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E733B-7EEC-428F-AFB2-B8251EEBBA74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458CDF-B5C3-CCE6-1D5E-80AE92157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274D35-EDA3-FD43-80F5-4E5204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C2614-A64B-4787-B933-4261A5F5C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354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AC453-71D7-6AF9-5471-849FE9C7D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96BC1-B51C-1755-729B-663D7FEBB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374F2E-0807-BFE0-A8C9-0E5431B04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E733B-7EEC-428F-AFB2-B8251EEBBA74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DFCC55-BBF2-CC61-B73A-368EE9EDA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20B9D2-BF94-72CC-7A52-3ECC7E9D6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C2614-A64B-4787-B933-4261A5F5C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320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D809C-6955-18E7-8593-26BA31E331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916" y="3039535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63B132-D7FB-9ACE-99D3-2F56E2220A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7916" y="8159046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C437C2-5C8F-C1B6-0D79-3467DFDF4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E733B-7EEC-428F-AFB2-B8251EEBBA74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19FDE6-C2AC-75A5-7F98-0FA2176FA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9B005F-C6E7-53F2-88E8-DE4BB29B1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C2614-A64B-4787-B933-4261A5F5C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814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9C0E7-9AEC-B226-2435-5C8CF10B6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4087A-35A1-89AE-832E-86C9A2398B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B4E842-0BF0-AE11-1BED-BF5F0E07C2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DA01F-00E0-E8CF-7B19-6F1A526E4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E733B-7EEC-428F-AFB2-B8251EEBBA74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A6FF0C-7C9A-AA3E-2DC5-1D51EDE99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7C47DC-83F6-44E6-F15F-1FD2ADA77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C2614-A64B-4787-B933-4261A5F5C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073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903D7-C3E8-DD18-55EE-0F16C1043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649112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0CE39B-CDF7-7BB0-7AF1-186F1FAB50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D28B02-685D-A971-65F5-C6A162789B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7E10DF-5481-023E-A1D0-2D8844543C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81448C-AB2C-2247-329D-328CBC29AC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88EF15-EA25-4A05-8CC1-1E114A2F6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E733B-7EEC-428F-AFB2-B8251EEBBA74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1BAE83-FB60-4F18-E78B-0897AB2AE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1D3F9D-728D-6C55-E131-BDA92E7FB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C2614-A64B-4787-B933-4261A5F5C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44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9BB5B-D180-EF0E-D62C-3DCE9DF8C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BA81A7-6A4C-72E7-B5B2-076086F58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E733B-7EEC-428F-AFB2-B8251EEBBA74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9FD17B-0AB6-149D-D0B7-8AF6BFC78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A9AFBD-A52C-636D-EA6A-F0E6CCE26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C2614-A64B-4787-B933-4261A5F5C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949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AC72C6-A84A-9CF7-95AA-2BE04FA6F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E733B-7EEC-428F-AFB2-B8251EEBBA74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1FBA97-8A48-C8F4-A31F-F291ED9F7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8521C1-C764-CDFA-D5D3-15607A1B5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C2614-A64B-4787-B933-4261A5F5C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433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F7446-EB90-742E-A974-4635E7384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35C91-5422-E89E-4B12-6724713371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EB432D-AAC1-6A80-390D-05F6F49C9A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CAD590-C48F-C6ED-6A09-2C968D49E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E733B-7EEC-428F-AFB2-B8251EEBBA74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3F254-B963-4C77-E7F0-0D439447A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B0EB92-2103-0041-62B5-D6AF1E383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C2614-A64B-4787-B933-4261A5F5C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114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54F84-22B0-4E72-CB97-076C319DF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03AD23-DC5A-A8A7-D08D-1CBB81DA9C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37AC87-9A52-A712-B925-9E8375D26C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03AF6B-E2AD-43BB-ADA5-59A45CC9A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E733B-7EEC-428F-AFB2-B8251EEBBA74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D20215-F53D-1381-CDB3-A88A8CBDC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214E12-84F8-2539-2C7C-00215781E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C2614-A64B-4787-B933-4261A5F5C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498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B1C8B-BD94-3911-EC5E-602F96E14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7C02C8-9038-922D-8A8F-6A42F2A3D2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62872-803F-1CA9-F5D8-7D98EF561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E733B-7EEC-428F-AFB2-B8251EEBBA74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7C06EE-13D6-3800-94DB-E7B7A1FE1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E520AE-EDBA-B316-62B6-AB3F72439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C2614-A64B-4787-B933-4261A5F5C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623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377072-423B-5FEE-3AA8-117B9B8DDE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4907756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A13C5F-D3F6-93CA-D33C-4CA8BABB16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71487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BF3720-EF64-C6FA-95AC-207226CAE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E733B-7EEC-428F-AFB2-B8251EEBBA74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79CF7-2A7A-0562-1EBC-8D5FDFB90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35C22C-00FB-0AFC-6F84-2474B51A6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C2614-A64B-4787-B933-4261A5F5C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504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C0A764-18AA-AE8B-B2F8-8D4AFC048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8" y="649112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B8932C-472E-726F-B29D-4683BE7ACE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66988F-178A-6C2A-6B88-984AF04377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1488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1E733B-7EEC-428F-AFB2-B8251EEBBA74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8006CE-D87B-C6F4-FC8A-120242E3D7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71713" y="11300179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8F5B94-BB99-163A-7599-375F3F6F6A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843463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7C2614-A64B-4787-B933-4261A5F5C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242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19" r:id="rId1"/>
    <p:sldLayoutId id="2147484420" r:id="rId2"/>
    <p:sldLayoutId id="2147484421" r:id="rId3"/>
    <p:sldLayoutId id="2147484422" r:id="rId4"/>
    <p:sldLayoutId id="2147484423" r:id="rId5"/>
    <p:sldLayoutId id="2147484424" r:id="rId6"/>
    <p:sldLayoutId id="2147484425" r:id="rId7"/>
    <p:sldLayoutId id="2147484426" r:id="rId8"/>
    <p:sldLayoutId id="2147484427" r:id="rId9"/>
    <p:sldLayoutId id="2147484428" r:id="rId10"/>
    <p:sldLayoutId id="2147484429" r:id="rId1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58000" cy="1219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11587" y="-450968"/>
            <a:ext cx="1028045" cy="244797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501548" y="750481"/>
            <a:ext cx="363019" cy="1147321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5649458" y="1164693"/>
            <a:ext cx="386703" cy="12221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5263111" y="0"/>
            <a:ext cx="1594889" cy="2632599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86693" y="10872001"/>
            <a:ext cx="840664" cy="13199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2" descr="Pastel Baby Blue Cow Print Seamless Repeat Digital Pattern - Etsy UK">
            <a:extLst>
              <a:ext uri="{FF2B5EF4-FFF2-40B4-BE49-F238E27FC236}">
                <a16:creationId xmlns:a16="http://schemas.microsoft.com/office/drawing/2014/main" id="{782D623B-1EBF-E219-0946-6A9F3B5780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90" r="24725"/>
          <a:stretch/>
        </p:blipFill>
        <p:spPr bwMode="auto">
          <a:xfrm>
            <a:off x="716015" y="1143941"/>
            <a:ext cx="5425970" cy="9904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77295" y="11472254"/>
            <a:ext cx="458382" cy="719746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1DCBD8-2ED5-9AD8-6889-F17B97AB8863}"/>
              </a:ext>
            </a:extLst>
          </p:cNvPr>
          <p:cNvSpPr txBox="1"/>
          <p:nvPr/>
        </p:nvSpPr>
        <p:spPr>
          <a:xfrm>
            <a:off x="716014" y="4222688"/>
            <a:ext cx="5425969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spc="0" dirty="0">
                <a:latin typeface="+mj-lt"/>
              </a:rPr>
              <a:t>Foreign Languages &amp; Cultural Awareness</a:t>
            </a:r>
            <a:br>
              <a:rPr lang="en-GB" sz="4000" b="1" spc="0" dirty="0">
                <a:latin typeface="+mj-lt"/>
              </a:rPr>
            </a:br>
            <a:r>
              <a:rPr lang="en-GB" sz="4000" b="1" spc="0" dirty="0" err="1">
                <a:latin typeface="+mj-lt"/>
              </a:rPr>
              <a:t>Español</a:t>
            </a:r>
            <a:br>
              <a:rPr lang="en-GB" sz="4000" b="1" spc="0" dirty="0">
                <a:latin typeface="+mj-lt"/>
              </a:rPr>
            </a:br>
            <a:r>
              <a:rPr lang="en-GB" sz="4000" b="1" spc="0" dirty="0">
                <a:latin typeface="+mj-lt"/>
              </a:rPr>
              <a:t>(BMIH5003)</a:t>
            </a:r>
            <a:br>
              <a:rPr lang="en-GB" b="1" spc="0" dirty="0">
                <a:latin typeface="+mj-lt"/>
              </a:rPr>
            </a:br>
            <a:br>
              <a:rPr lang="en-GB" b="1" spc="0" dirty="0">
                <a:latin typeface="+mj-lt"/>
              </a:rPr>
            </a:br>
            <a:r>
              <a:rPr lang="en-GB" sz="2400" b="1" spc="0" dirty="0">
                <a:latin typeface="+mj-lt"/>
              </a:rPr>
              <a:t>Student Name: Md Zahirul Haque</a:t>
            </a:r>
            <a:br>
              <a:rPr lang="en-GB" sz="2400" b="1" spc="0" dirty="0">
                <a:latin typeface="+mj-lt"/>
              </a:rPr>
            </a:br>
            <a:r>
              <a:rPr lang="en-GB" sz="2400" b="1" spc="0" dirty="0">
                <a:latin typeface="+mj-lt"/>
              </a:rPr>
              <a:t>Student ID: 2109025</a:t>
            </a:r>
            <a:br>
              <a:rPr lang="en-GB" sz="2400" b="1" spc="0" dirty="0">
                <a:latin typeface="+mj-lt"/>
              </a:rPr>
            </a:br>
            <a:r>
              <a:rPr lang="en-GB" sz="2400" b="1" spc="0" dirty="0">
                <a:latin typeface="+mj-lt"/>
              </a:rPr>
              <a:t>Email: 2109025@student.uwtsd.ac.uk</a:t>
            </a:r>
            <a:br>
              <a:rPr lang="en-GB" sz="2400" b="1" spc="0" dirty="0">
                <a:latin typeface="+mj-lt"/>
              </a:rPr>
            </a:br>
            <a:r>
              <a:rPr lang="en-GB" sz="2400" b="1" spc="0" dirty="0">
                <a:latin typeface="+mj-lt"/>
              </a:rPr>
              <a:t>Lecturer: Rodrigo Fernandes Aguilera</a:t>
            </a:r>
            <a:br>
              <a:rPr lang="en-GB" sz="2400" b="1" spc="0" dirty="0">
                <a:latin typeface="+mj-lt"/>
              </a:rPr>
            </a:br>
            <a:endParaRPr lang="en-GB" sz="2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68537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astel Baby Blue Cow Print Seamless Repeat Digital Pattern - Etsy UK">
            <a:extLst>
              <a:ext uri="{FF2B5EF4-FFF2-40B4-BE49-F238E27FC236}">
                <a16:creationId xmlns:a16="http://schemas.microsoft.com/office/drawing/2014/main" id="{55FE0FA9-2DFC-CEB4-1C4B-A1EBE17409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90" r="24725"/>
          <a:stretch/>
        </p:blipFill>
        <p:spPr bwMode="auto">
          <a:xfrm>
            <a:off x="0" y="0"/>
            <a:ext cx="6858000" cy="12517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4145084-B162-0997-55B5-4555C1C2D70C}"/>
              </a:ext>
            </a:extLst>
          </p:cNvPr>
          <p:cNvSpPr/>
          <p:nvPr/>
        </p:nvSpPr>
        <p:spPr>
          <a:xfrm>
            <a:off x="541938" y="399392"/>
            <a:ext cx="5774121" cy="11719036"/>
          </a:xfrm>
          <a:prstGeom prst="rect">
            <a:avLst/>
          </a:prstGeom>
          <a:solidFill>
            <a:schemeClr val="bg1"/>
          </a:solidFill>
          <a:ln w="76200"/>
          <a:effectLst/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Bernard MT Condensed" panose="02050806060905020404" pitchFamily="18" charset="0"/>
              </a:rPr>
              <a:t>Hotel Palacio De </a:t>
            </a:r>
            <a:r>
              <a:rPr lang="en-GB" sz="5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Bernard MT Condensed" panose="02050806060905020404" pitchFamily="18" charset="0"/>
              </a:rPr>
              <a:t>Villapanés</a:t>
            </a:r>
            <a:endParaRPr lang="en-GB" sz="40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20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Calle Rod 31, Ciudad Santiago, </a:t>
            </a:r>
            <a:r>
              <a:rPr lang="en-GB" sz="20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Codigo</a:t>
            </a:r>
            <a:r>
              <a:rPr lang="en-GB" sz="20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Postal 41003</a:t>
            </a:r>
          </a:p>
          <a:p>
            <a:pPr marL="0" indent="0" algn="ctr">
              <a:buNone/>
            </a:pPr>
            <a:r>
              <a:rPr lang="en-GB" sz="20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Pais</a:t>
            </a:r>
            <a:r>
              <a:rPr lang="en-GB" sz="20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20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España</a:t>
            </a:r>
            <a:endParaRPr lang="en-GB" sz="20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HABITACION</a:t>
            </a:r>
          </a:p>
          <a:p>
            <a:pPr algn="ctr"/>
            <a:endParaRPr lang="en-GB" sz="2000" dirty="0">
              <a:solidFill>
                <a:schemeClr val="tx1"/>
              </a:solidFill>
              <a:latin typeface="Walbaum Display" panose="02070503090703020303" pitchFamily="18" charset="0"/>
              <a:cs typeface="Calibri Light" panose="020F0302020204030204" pitchFamily="34" charset="0"/>
            </a:endParaRP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INDIVIDUAL (1/2CAMA)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PRECIO (NO MIEMBROS) - €65.99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PRECIO (MIEMBROS) - €49.99</a:t>
            </a:r>
          </a:p>
          <a:p>
            <a:pPr algn="ctr"/>
            <a:endParaRPr lang="en-GB" sz="2000" dirty="0">
              <a:solidFill>
                <a:schemeClr val="tx1"/>
              </a:solidFill>
              <a:latin typeface="Walbaum Display" panose="02070503090703020303" pitchFamily="18" charset="0"/>
              <a:cs typeface="Calibri Light" panose="020F0302020204030204" pitchFamily="34" charset="0"/>
            </a:endParaRP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INDIVIDUAL (TRIPLE)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PRECIO (NO MIEMBROS) - €86.99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PRECIO (MIEMBROS) - €75.99</a:t>
            </a:r>
          </a:p>
          <a:p>
            <a:pPr algn="ctr"/>
            <a:endParaRPr lang="en-GB" sz="2000" dirty="0">
              <a:solidFill>
                <a:schemeClr val="tx1"/>
              </a:solidFill>
              <a:latin typeface="Walbaum Display" panose="02070503090703020303" pitchFamily="18" charset="0"/>
              <a:cs typeface="Calibri Light" panose="020F0302020204030204" pitchFamily="34" charset="0"/>
            </a:endParaRP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DOBLE (YODO LOS MIEMBROS)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SIMPLE - €86.99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DELUX - €108.99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SUITE JUNIOR - €129.99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SUITE DELUX - €149.99</a:t>
            </a:r>
          </a:p>
          <a:p>
            <a:pPr algn="ctr"/>
            <a:endParaRPr lang="en-GB" sz="2000" dirty="0">
              <a:solidFill>
                <a:schemeClr val="tx1"/>
              </a:solidFill>
              <a:latin typeface="Walbaum Display" panose="02070503090703020303" pitchFamily="18" charset="0"/>
              <a:cs typeface="Calibri Light" panose="020F0302020204030204" pitchFamily="34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Walbaum Display" panose="02070503090703020303" pitchFamily="18" charset="0"/>
              <a:cs typeface="Calibri Light" panose="020F0302020204030204" pitchFamily="34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Walbaum Display" panose="02070503090703020303" pitchFamily="18" charset="0"/>
              <a:cs typeface="Calibri Light" panose="020F0302020204030204" pitchFamily="34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Walbaum Display" panose="02070503090703020303" pitchFamily="18" charset="0"/>
              <a:cs typeface="Calibri Light" panose="020F0302020204030204" pitchFamily="34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Walbaum Display" panose="02070503090703020303" pitchFamily="18" charset="0"/>
              <a:cs typeface="Calibri Light" panose="020F0302020204030204" pitchFamily="34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Walbaum Display" panose="02070503090703020303" pitchFamily="18" charset="0"/>
              <a:cs typeface="Calibri Light" panose="020F0302020204030204" pitchFamily="34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Walbaum Display" panose="02070503090703020303" pitchFamily="18" charset="0"/>
              <a:cs typeface="Calibri Light" panose="020F0302020204030204" pitchFamily="34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Walbaum Display" panose="02070503090703020303" pitchFamily="18" charset="0"/>
              <a:cs typeface="Calibri Light" panose="020F0302020204030204" pitchFamily="34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Walbaum Display" panose="02070503090703020303" pitchFamily="18" charset="0"/>
              <a:cs typeface="Calibri Light" panose="020F0302020204030204" pitchFamily="34" charset="0"/>
            </a:endParaRP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EXTRAS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PARKING - €12.00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GIMNASIO - €9.99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PISCINA – GRATIS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Walbaum Display" panose="02070503090703020303" pitchFamily="18" charset="0"/>
                <a:cs typeface="Calibri Light" panose="020F0302020204030204" pitchFamily="34" charset="0"/>
              </a:rPr>
              <a:t>DESAYUNO - GRATIS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879D8C4-8121-B760-1CE5-E67C59E3BB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116" b="7997"/>
          <a:stretch/>
        </p:blipFill>
        <p:spPr>
          <a:xfrm>
            <a:off x="793104" y="7914289"/>
            <a:ext cx="5271787" cy="2238703"/>
          </a:xfrm>
          <a:prstGeom prst="rect">
            <a:avLst/>
          </a:prstGeom>
          <a:ln w="57150">
            <a:solidFill>
              <a:srgbClr val="0070C0"/>
            </a:solidFill>
          </a:ln>
          <a:effectLst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3920892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4" ma:contentTypeDescription="Create a new document." ma:contentTypeScope="" ma:versionID="0c17dc0d435e2dcbeeb227db12308879">
  <xsd:schema xmlns:xsd="http://www.w3.org/2001/XMLSchema" xmlns:xs="http://www.w3.org/2001/XMLSchema" xmlns:p="http://schemas.microsoft.com/office/2006/metadata/properties" xmlns:ns3="95817cb9-f0eb-4f4d-892c-47ab9f8957c0" targetNamespace="http://schemas.microsoft.com/office/2006/metadata/properties" ma:root="true" ma:fieldsID="10c7ed8d6bbcc242c9f5bb81ca397e2f" ns3:_="">
    <xsd:import namespace="95817cb9-f0eb-4f4d-892c-47ab9f8957c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78DCDD-EE09-4E1E-97D9-9629C3810BD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A7E4049-B60D-4DB9-8358-3693A658B7BC}">
  <ds:schemaRefs>
    <ds:schemaRef ds:uri="http://schemas.microsoft.com/office/infopath/2007/PartnerControls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elements/1.1/"/>
    <ds:schemaRef ds:uri="95817cb9-f0eb-4f4d-892c-47ab9f8957c0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2C06E71-E06E-4E7B-BE97-5F7AD5C1CE9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</TotalTime>
  <Words>137</Words>
  <Application>Microsoft Office PowerPoint</Application>
  <PresentationFormat>Widescreen</PresentationFormat>
  <Paragraphs>34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Bernard MT Condensed</vt:lpstr>
      <vt:lpstr>Calibri</vt:lpstr>
      <vt:lpstr>Calibri Light</vt:lpstr>
      <vt:lpstr>Walbaum Display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TRINIDAD DEL HOTEL  Hotel Palacio de Aiete Habitacion Individual(1/2cama) Precio(No Miembros)-44.99 Precio(Miembros)-39.99 INDIVIDUAL(TRIPLE) PRECIO(NO MIEMBROS)-64.99 PRECIO (MIEMBROS)-59.99  DOBLE(YODO LOS MIEMBROS) SIMPLE-69.99 DELUX-79.99 SUITE JUNIOR-89.99 SUITE DELUX-98.99    EXTRAS PARKING-9.99 GIMNASIO-7.99 PISCINA-5.99 DESAYUNO-7.99</dc:title>
  <dc:creator>Sufia Islam Munni (2015036)</dc:creator>
  <cp:lastModifiedBy>Md Zahirul Haque (2109025)</cp:lastModifiedBy>
  <cp:revision>3</cp:revision>
  <dcterms:created xsi:type="dcterms:W3CDTF">2022-11-11T11:05:26Z</dcterms:created>
  <dcterms:modified xsi:type="dcterms:W3CDTF">2022-11-11T20:44:44Z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