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7"/>
  </p:notesMasterIdLst>
  <p:sldIdLst>
    <p:sldId id="719" r:id="rId24"/>
    <p:sldId id="762" r:id="rId25"/>
    <p:sldId id="780" r:id="rId26"/>
    <p:sldId id="763" r:id="rId27"/>
    <p:sldId id="764" r:id="rId28"/>
    <p:sldId id="765" r:id="rId29"/>
    <p:sldId id="770" r:id="rId30"/>
    <p:sldId id="779" r:id="rId31"/>
    <p:sldId id="772" r:id="rId32"/>
    <p:sldId id="775" r:id="rId33"/>
    <p:sldId id="774" r:id="rId34"/>
    <p:sldId id="776" r:id="rId35"/>
    <p:sldId id="72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C5D45C-8FD4-4DE8-ADEE-218B4BAE5A36}" v="16" dt="2023-11-08T10:05:08.5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106" y="18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viewProps" Target="viewProps.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75C5D45C-8FD4-4DE8-ADEE-218B4BAE5A36}"/>
    <pc:docChg chg="undo custSel addSld delSld modSld">
      <pc:chgData name="Jenifer Prince Devaraj" userId="c3fb109c-09d1-42a6-93f4-69472d709861" providerId="ADAL" clId="{75C5D45C-8FD4-4DE8-ADEE-218B4BAE5A36}" dt="2023-11-08T11:38:22.579" v="614" actId="20577"/>
      <pc:docMkLst>
        <pc:docMk/>
      </pc:docMkLst>
      <pc:sldChg chg="del">
        <pc:chgData name="Jenifer Prince Devaraj" userId="c3fb109c-09d1-42a6-93f4-69472d709861" providerId="ADAL" clId="{75C5D45C-8FD4-4DE8-ADEE-218B4BAE5A36}" dt="2023-11-07T12:43:12.724" v="23" actId="47"/>
        <pc:sldMkLst>
          <pc:docMk/>
          <pc:sldMk cId="1495736662" sldId="287"/>
        </pc:sldMkLst>
      </pc:sldChg>
      <pc:sldChg chg="del">
        <pc:chgData name="Jenifer Prince Devaraj" userId="c3fb109c-09d1-42a6-93f4-69472d709861" providerId="ADAL" clId="{75C5D45C-8FD4-4DE8-ADEE-218B4BAE5A36}" dt="2023-11-07T12:51:00.248" v="307" actId="47"/>
        <pc:sldMkLst>
          <pc:docMk/>
          <pc:sldMk cId="1746858525" sldId="369"/>
        </pc:sldMkLst>
      </pc:sldChg>
      <pc:sldChg chg="del">
        <pc:chgData name="Jenifer Prince Devaraj" userId="c3fb109c-09d1-42a6-93f4-69472d709861" providerId="ADAL" clId="{75C5D45C-8FD4-4DE8-ADEE-218B4BAE5A36}" dt="2023-11-07T12:50:59.198" v="304" actId="47"/>
        <pc:sldMkLst>
          <pc:docMk/>
          <pc:sldMk cId="509675745" sldId="388"/>
        </pc:sldMkLst>
      </pc:sldChg>
      <pc:sldChg chg="del">
        <pc:chgData name="Jenifer Prince Devaraj" userId="c3fb109c-09d1-42a6-93f4-69472d709861" providerId="ADAL" clId="{75C5D45C-8FD4-4DE8-ADEE-218B4BAE5A36}" dt="2023-11-07T12:50:59.690" v="305" actId="47"/>
        <pc:sldMkLst>
          <pc:docMk/>
          <pc:sldMk cId="3156400295" sldId="391"/>
        </pc:sldMkLst>
      </pc:sldChg>
      <pc:sldChg chg="del">
        <pc:chgData name="Jenifer Prince Devaraj" userId="c3fb109c-09d1-42a6-93f4-69472d709861" providerId="ADAL" clId="{75C5D45C-8FD4-4DE8-ADEE-218B4BAE5A36}" dt="2023-11-07T12:51:00.003" v="306" actId="47"/>
        <pc:sldMkLst>
          <pc:docMk/>
          <pc:sldMk cId="2339264616" sldId="392"/>
        </pc:sldMkLst>
      </pc:sldChg>
      <pc:sldChg chg="del">
        <pc:chgData name="Jenifer Prince Devaraj" userId="c3fb109c-09d1-42a6-93f4-69472d709861" providerId="ADAL" clId="{75C5D45C-8FD4-4DE8-ADEE-218B4BAE5A36}" dt="2023-11-07T12:51:00.489" v="308" actId="47"/>
        <pc:sldMkLst>
          <pc:docMk/>
          <pc:sldMk cId="659788743" sldId="394"/>
        </pc:sldMkLst>
      </pc:sldChg>
      <pc:sldChg chg="del">
        <pc:chgData name="Jenifer Prince Devaraj" userId="c3fb109c-09d1-42a6-93f4-69472d709861" providerId="ADAL" clId="{75C5D45C-8FD4-4DE8-ADEE-218B4BAE5A36}" dt="2023-11-07T12:51:00.946" v="310" actId="47"/>
        <pc:sldMkLst>
          <pc:docMk/>
          <pc:sldMk cId="2389782796" sldId="395"/>
        </pc:sldMkLst>
      </pc:sldChg>
      <pc:sldChg chg="del">
        <pc:chgData name="Jenifer Prince Devaraj" userId="c3fb109c-09d1-42a6-93f4-69472d709861" providerId="ADAL" clId="{75C5D45C-8FD4-4DE8-ADEE-218B4BAE5A36}" dt="2023-11-07T12:51:00.791" v="309" actId="47"/>
        <pc:sldMkLst>
          <pc:docMk/>
          <pc:sldMk cId="3485916172" sldId="396"/>
        </pc:sldMkLst>
      </pc:sldChg>
      <pc:sldChg chg="del">
        <pc:chgData name="Jenifer Prince Devaraj" userId="c3fb109c-09d1-42a6-93f4-69472d709861" providerId="ADAL" clId="{75C5D45C-8FD4-4DE8-ADEE-218B4BAE5A36}" dt="2023-11-07T12:51:01.122" v="311" actId="47"/>
        <pc:sldMkLst>
          <pc:docMk/>
          <pc:sldMk cId="4057136023" sldId="400"/>
        </pc:sldMkLst>
      </pc:sldChg>
      <pc:sldChg chg="del">
        <pc:chgData name="Jenifer Prince Devaraj" userId="c3fb109c-09d1-42a6-93f4-69472d709861" providerId="ADAL" clId="{75C5D45C-8FD4-4DE8-ADEE-218B4BAE5A36}" dt="2023-11-07T12:51:01.316" v="312" actId="47"/>
        <pc:sldMkLst>
          <pc:docMk/>
          <pc:sldMk cId="1723590374" sldId="401"/>
        </pc:sldMkLst>
      </pc:sldChg>
      <pc:sldChg chg="del">
        <pc:chgData name="Jenifer Prince Devaraj" userId="c3fb109c-09d1-42a6-93f4-69472d709861" providerId="ADAL" clId="{75C5D45C-8FD4-4DE8-ADEE-218B4BAE5A36}" dt="2023-11-07T12:51:01.514" v="313" actId="47"/>
        <pc:sldMkLst>
          <pc:docMk/>
          <pc:sldMk cId="3602072117" sldId="402"/>
        </pc:sldMkLst>
      </pc:sldChg>
      <pc:sldChg chg="del">
        <pc:chgData name="Jenifer Prince Devaraj" userId="c3fb109c-09d1-42a6-93f4-69472d709861" providerId="ADAL" clId="{75C5D45C-8FD4-4DE8-ADEE-218B4BAE5A36}" dt="2023-11-07T12:51:01.709" v="314" actId="47"/>
        <pc:sldMkLst>
          <pc:docMk/>
          <pc:sldMk cId="4079356430" sldId="405"/>
        </pc:sldMkLst>
      </pc:sldChg>
      <pc:sldChg chg="del">
        <pc:chgData name="Jenifer Prince Devaraj" userId="c3fb109c-09d1-42a6-93f4-69472d709861" providerId="ADAL" clId="{75C5D45C-8FD4-4DE8-ADEE-218B4BAE5A36}" dt="2023-11-07T12:51:01.950" v="315" actId="47"/>
        <pc:sldMkLst>
          <pc:docMk/>
          <pc:sldMk cId="2665780506" sldId="406"/>
        </pc:sldMkLst>
      </pc:sldChg>
      <pc:sldChg chg="del">
        <pc:chgData name="Jenifer Prince Devaraj" userId="c3fb109c-09d1-42a6-93f4-69472d709861" providerId="ADAL" clId="{75C5D45C-8FD4-4DE8-ADEE-218B4BAE5A36}" dt="2023-11-07T12:51:02.179" v="316" actId="47"/>
        <pc:sldMkLst>
          <pc:docMk/>
          <pc:sldMk cId="4053032774" sldId="407"/>
        </pc:sldMkLst>
      </pc:sldChg>
      <pc:sldChg chg="del">
        <pc:chgData name="Jenifer Prince Devaraj" userId="c3fb109c-09d1-42a6-93f4-69472d709861" providerId="ADAL" clId="{75C5D45C-8FD4-4DE8-ADEE-218B4BAE5A36}" dt="2023-11-07T12:51:02.404" v="317" actId="47"/>
        <pc:sldMkLst>
          <pc:docMk/>
          <pc:sldMk cId="1585745212" sldId="410"/>
        </pc:sldMkLst>
      </pc:sldChg>
      <pc:sldChg chg="del">
        <pc:chgData name="Jenifer Prince Devaraj" userId="c3fb109c-09d1-42a6-93f4-69472d709861" providerId="ADAL" clId="{75C5D45C-8FD4-4DE8-ADEE-218B4BAE5A36}" dt="2023-11-07T12:51:02.780" v="319" actId="47"/>
        <pc:sldMkLst>
          <pc:docMk/>
          <pc:sldMk cId="439509533" sldId="411"/>
        </pc:sldMkLst>
      </pc:sldChg>
      <pc:sldChg chg="del">
        <pc:chgData name="Jenifer Prince Devaraj" userId="c3fb109c-09d1-42a6-93f4-69472d709861" providerId="ADAL" clId="{75C5D45C-8FD4-4DE8-ADEE-218B4BAE5A36}" dt="2023-11-07T12:51:02.590" v="318" actId="47"/>
        <pc:sldMkLst>
          <pc:docMk/>
          <pc:sldMk cId="2263534991" sldId="412"/>
        </pc:sldMkLst>
      </pc:sldChg>
      <pc:sldChg chg="modSp mod">
        <pc:chgData name="Jenifer Prince Devaraj" userId="c3fb109c-09d1-42a6-93f4-69472d709861" providerId="ADAL" clId="{75C5D45C-8FD4-4DE8-ADEE-218B4BAE5A36}" dt="2023-11-07T12:43:01.270" v="22" actId="20577"/>
        <pc:sldMkLst>
          <pc:docMk/>
          <pc:sldMk cId="3119007398" sldId="719"/>
        </pc:sldMkLst>
        <pc:spChg chg="mod">
          <ac:chgData name="Jenifer Prince Devaraj" userId="c3fb109c-09d1-42a6-93f4-69472d709861" providerId="ADAL" clId="{75C5D45C-8FD4-4DE8-ADEE-218B4BAE5A36}" dt="2023-11-07T12:43:01.270" v="22" actId="20577"/>
          <ac:spMkLst>
            <pc:docMk/>
            <pc:sldMk cId="3119007398" sldId="719"/>
            <ac:spMk id="6" creationId="{AF5115C6-4C82-61A6-D0B9-10650812DF1F}"/>
          </ac:spMkLst>
        </pc:spChg>
      </pc:sldChg>
      <pc:sldChg chg="add del">
        <pc:chgData name="Jenifer Prince Devaraj" userId="c3fb109c-09d1-42a6-93f4-69472d709861" providerId="ADAL" clId="{75C5D45C-8FD4-4DE8-ADEE-218B4BAE5A36}" dt="2023-11-07T12:51:04.459" v="321" actId="47"/>
        <pc:sldMkLst>
          <pc:docMk/>
          <pc:sldMk cId="3949027904" sldId="720"/>
        </pc:sldMkLst>
      </pc:sldChg>
      <pc:sldChg chg="addSp delSp modSp add mod">
        <pc:chgData name="Jenifer Prince Devaraj" userId="c3fb109c-09d1-42a6-93f4-69472d709861" providerId="ADAL" clId="{75C5D45C-8FD4-4DE8-ADEE-218B4BAE5A36}" dt="2023-11-07T12:53:42.833" v="387"/>
        <pc:sldMkLst>
          <pc:docMk/>
          <pc:sldMk cId="2611094109" sldId="762"/>
        </pc:sldMkLst>
        <pc:spChg chg="add mod">
          <ac:chgData name="Jenifer Prince Devaraj" userId="c3fb109c-09d1-42a6-93f4-69472d709861" providerId="ADAL" clId="{75C5D45C-8FD4-4DE8-ADEE-218B4BAE5A36}" dt="2023-11-07T12:53:42.833" v="387"/>
          <ac:spMkLst>
            <pc:docMk/>
            <pc:sldMk cId="2611094109" sldId="762"/>
            <ac:spMk id="2" creationId="{6B7B04F5-905E-7A90-154F-4F520750522B}"/>
          </ac:spMkLst>
        </pc:spChg>
        <pc:spChg chg="mod">
          <ac:chgData name="Jenifer Prince Devaraj" userId="c3fb109c-09d1-42a6-93f4-69472d709861" providerId="ADAL" clId="{75C5D45C-8FD4-4DE8-ADEE-218B4BAE5A36}" dt="2023-11-07T12:53:34.931" v="386" actId="20577"/>
          <ac:spMkLst>
            <pc:docMk/>
            <pc:sldMk cId="2611094109" sldId="762"/>
            <ac:spMk id="9" creationId="{AA7F5752-A0C9-094D-03B8-0FF958738336}"/>
          </ac:spMkLst>
        </pc:spChg>
        <pc:spChg chg="del">
          <ac:chgData name="Jenifer Prince Devaraj" userId="c3fb109c-09d1-42a6-93f4-69472d709861" providerId="ADAL" clId="{75C5D45C-8FD4-4DE8-ADEE-218B4BAE5A36}" dt="2023-11-07T12:52:43.101" v="326" actId="478"/>
          <ac:spMkLst>
            <pc:docMk/>
            <pc:sldMk cId="2611094109" sldId="762"/>
            <ac:spMk id="32" creationId="{5E00E472-BBBB-4F28-B703-63BC998B6DE4}"/>
          </ac:spMkLst>
        </pc:spChg>
      </pc:sldChg>
      <pc:sldChg chg="addSp delSp modSp add mod">
        <pc:chgData name="Jenifer Prince Devaraj" userId="c3fb109c-09d1-42a6-93f4-69472d709861" providerId="ADAL" clId="{75C5D45C-8FD4-4DE8-ADEE-218B4BAE5A36}" dt="2023-11-08T11:38:22.579" v="614" actId="20577"/>
        <pc:sldMkLst>
          <pc:docMk/>
          <pc:sldMk cId="2165038702" sldId="763"/>
        </pc:sldMkLst>
        <pc:spChg chg="add mod">
          <ac:chgData name="Jenifer Prince Devaraj" userId="c3fb109c-09d1-42a6-93f4-69472d709861" providerId="ADAL" clId="{75C5D45C-8FD4-4DE8-ADEE-218B4BAE5A36}" dt="2023-11-08T11:38:22.579" v="614" actId="20577"/>
          <ac:spMkLst>
            <pc:docMk/>
            <pc:sldMk cId="2165038702" sldId="763"/>
            <ac:spMk id="2" creationId="{EF1ED763-0612-C68F-4649-259BD709C0B4}"/>
          </ac:spMkLst>
        </pc:spChg>
        <pc:spChg chg="del">
          <ac:chgData name="Jenifer Prince Devaraj" userId="c3fb109c-09d1-42a6-93f4-69472d709861" providerId="ADAL" clId="{75C5D45C-8FD4-4DE8-ADEE-218B4BAE5A36}" dt="2023-11-07T12:53:58.984" v="388" actId="478"/>
          <ac:spMkLst>
            <pc:docMk/>
            <pc:sldMk cId="2165038702" sldId="763"/>
            <ac:spMk id="9" creationId="{AA7F5752-A0C9-094D-03B8-0FF958738336}"/>
          </ac:spMkLst>
        </pc:spChg>
        <pc:spChg chg="add mod">
          <ac:chgData name="Jenifer Prince Devaraj" userId="c3fb109c-09d1-42a6-93f4-69472d709861" providerId="ADAL" clId="{75C5D45C-8FD4-4DE8-ADEE-218B4BAE5A36}" dt="2023-11-07T12:53:59.435" v="389"/>
          <ac:spMkLst>
            <pc:docMk/>
            <pc:sldMk cId="2165038702" sldId="763"/>
            <ac:spMk id="10" creationId="{DAB57628-D66B-5CF8-3BC0-9E1793BD962A}"/>
          </ac:spMkLst>
        </pc:spChg>
        <pc:spChg chg="add mod">
          <ac:chgData name="Jenifer Prince Devaraj" userId="c3fb109c-09d1-42a6-93f4-69472d709861" providerId="ADAL" clId="{75C5D45C-8FD4-4DE8-ADEE-218B4BAE5A36}" dt="2023-11-07T12:53:59.435" v="389"/>
          <ac:spMkLst>
            <pc:docMk/>
            <pc:sldMk cId="2165038702" sldId="763"/>
            <ac:spMk id="11" creationId="{C1B3CDA6-4E26-3FA3-750E-3E1C05FC0475}"/>
          </ac:spMkLst>
        </pc:spChg>
        <pc:picChg chg="add del mod">
          <ac:chgData name="Jenifer Prince Devaraj" userId="c3fb109c-09d1-42a6-93f4-69472d709861" providerId="ADAL" clId="{75C5D45C-8FD4-4DE8-ADEE-218B4BAE5A36}" dt="2023-11-07T12:47:52.754" v="290" actId="478"/>
          <ac:picMkLst>
            <pc:docMk/>
            <pc:sldMk cId="2165038702" sldId="763"/>
            <ac:picMk id="3" creationId="{236C5AE4-4D65-546F-297D-9F8B966A986D}"/>
          </ac:picMkLst>
        </pc:picChg>
        <pc:cxnChg chg="add mod">
          <ac:chgData name="Jenifer Prince Devaraj" userId="c3fb109c-09d1-42a6-93f4-69472d709861" providerId="ADAL" clId="{75C5D45C-8FD4-4DE8-ADEE-218B4BAE5A36}" dt="2023-11-08T11:37:36.472" v="590" actId="14100"/>
          <ac:cxnSpMkLst>
            <pc:docMk/>
            <pc:sldMk cId="2165038702" sldId="763"/>
            <ac:cxnSpMk id="6" creationId="{20F14147-7F18-6AE4-D539-266C30B47B23}"/>
          </ac:cxnSpMkLst>
        </pc:cxnChg>
        <pc:cxnChg chg="add del mod">
          <ac:chgData name="Jenifer Prince Devaraj" userId="c3fb109c-09d1-42a6-93f4-69472d709861" providerId="ADAL" clId="{75C5D45C-8FD4-4DE8-ADEE-218B4BAE5A36}" dt="2023-11-08T11:37:39.294" v="591" actId="478"/>
          <ac:cxnSpMkLst>
            <pc:docMk/>
            <pc:sldMk cId="2165038702" sldId="763"/>
            <ac:cxnSpMk id="8" creationId="{F0BDE77F-4F36-9924-849D-AA94EA7FB98C}"/>
          </ac:cxnSpMkLst>
        </pc:cxnChg>
      </pc:sldChg>
      <pc:sldChg chg="addSp delSp modSp add mod">
        <pc:chgData name="Jenifer Prince Devaraj" userId="c3fb109c-09d1-42a6-93f4-69472d709861" providerId="ADAL" clId="{75C5D45C-8FD4-4DE8-ADEE-218B4BAE5A36}" dt="2023-11-07T16:01:43.047" v="482" actId="1076"/>
        <pc:sldMkLst>
          <pc:docMk/>
          <pc:sldMk cId="3504023025" sldId="764"/>
        </pc:sldMkLst>
        <pc:spChg chg="add mod">
          <ac:chgData name="Jenifer Prince Devaraj" userId="c3fb109c-09d1-42a6-93f4-69472d709861" providerId="ADAL" clId="{75C5D45C-8FD4-4DE8-ADEE-218B4BAE5A36}" dt="2023-11-07T12:54:04.456" v="391"/>
          <ac:spMkLst>
            <pc:docMk/>
            <pc:sldMk cId="3504023025" sldId="764"/>
            <ac:spMk id="2" creationId="{0C7030E5-023F-CCD2-A4C7-A8580FA9FF8A}"/>
          </ac:spMkLst>
        </pc:spChg>
        <pc:spChg chg="add mod">
          <ac:chgData name="Jenifer Prince Devaraj" userId="c3fb109c-09d1-42a6-93f4-69472d709861" providerId="ADAL" clId="{75C5D45C-8FD4-4DE8-ADEE-218B4BAE5A36}" dt="2023-11-07T16:01:43.047" v="482" actId="1076"/>
          <ac:spMkLst>
            <pc:docMk/>
            <pc:sldMk cId="3504023025" sldId="764"/>
            <ac:spMk id="3" creationId="{1A83B4C9-0C2B-7A9E-EA71-9DAF354DC4BF}"/>
          </ac:spMkLst>
        </pc:spChg>
        <pc:spChg chg="del">
          <ac:chgData name="Jenifer Prince Devaraj" userId="c3fb109c-09d1-42a6-93f4-69472d709861" providerId="ADAL" clId="{75C5D45C-8FD4-4DE8-ADEE-218B4BAE5A36}" dt="2023-11-07T12:54:03.499" v="390" actId="478"/>
          <ac:spMkLst>
            <pc:docMk/>
            <pc:sldMk cId="3504023025" sldId="764"/>
            <ac:spMk id="9" creationId="{AA7F5752-A0C9-094D-03B8-0FF958738336}"/>
          </ac:spMkLst>
        </pc:spChg>
      </pc:sldChg>
      <pc:sldChg chg="addSp delSp modSp add mod">
        <pc:chgData name="Jenifer Prince Devaraj" userId="c3fb109c-09d1-42a6-93f4-69472d709861" providerId="ADAL" clId="{75C5D45C-8FD4-4DE8-ADEE-218B4BAE5A36}" dt="2023-11-07T16:02:21.949" v="484" actId="313"/>
        <pc:sldMkLst>
          <pc:docMk/>
          <pc:sldMk cId="3688192419" sldId="765"/>
        </pc:sldMkLst>
        <pc:spChg chg="add mod">
          <ac:chgData name="Jenifer Prince Devaraj" userId="c3fb109c-09d1-42a6-93f4-69472d709861" providerId="ADAL" clId="{75C5D45C-8FD4-4DE8-ADEE-218B4BAE5A36}" dt="2023-11-07T12:54:09.654" v="393"/>
          <ac:spMkLst>
            <pc:docMk/>
            <pc:sldMk cId="3688192419" sldId="765"/>
            <ac:spMk id="2" creationId="{440D04D9-F0C4-4267-7317-90F3DCD7B034}"/>
          </ac:spMkLst>
        </pc:spChg>
        <pc:spChg chg="add mod">
          <ac:chgData name="Jenifer Prince Devaraj" userId="c3fb109c-09d1-42a6-93f4-69472d709861" providerId="ADAL" clId="{75C5D45C-8FD4-4DE8-ADEE-218B4BAE5A36}" dt="2023-11-07T12:54:09.654" v="393"/>
          <ac:spMkLst>
            <pc:docMk/>
            <pc:sldMk cId="3688192419" sldId="765"/>
            <ac:spMk id="3" creationId="{7C1CFBD5-B527-B12B-E6D3-F6B215AD92F0}"/>
          </ac:spMkLst>
        </pc:spChg>
        <pc:spChg chg="mod">
          <ac:chgData name="Jenifer Prince Devaraj" userId="c3fb109c-09d1-42a6-93f4-69472d709861" providerId="ADAL" clId="{75C5D45C-8FD4-4DE8-ADEE-218B4BAE5A36}" dt="2023-11-07T16:02:21.949" v="484" actId="313"/>
          <ac:spMkLst>
            <pc:docMk/>
            <pc:sldMk cId="3688192419" sldId="765"/>
            <ac:spMk id="5" creationId="{C451EA7F-0F7F-A227-C3E4-A0B23E26FD3F}"/>
          </ac:spMkLst>
        </pc:spChg>
        <pc:spChg chg="del">
          <ac:chgData name="Jenifer Prince Devaraj" userId="c3fb109c-09d1-42a6-93f4-69472d709861" providerId="ADAL" clId="{75C5D45C-8FD4-4DE8-ADEE-218B4BAE5A36}" dt="2023-11-07T12:54:09.042" v="392" actId="478"/>
          <ac:spMkLst>
            <pc:docMk/>
            <pc:sldMk cId="3688192419" sldId="765"/>
            <ac:spMk id="9" creationId="{AA7F5752-A0C9-094D-03B8-0FF958738336}"/>
          </ac:spMkLst>
        </pc:spChg>
      </pc:sldChg>
      <pc:sldChg chg="add del">
        <pc:chgData name="Jenifer Prince Devaraj" userId="c3fb109c-09d1-42a6-93f4-69472d709861" providerId="ADAL" clId="{75C5D45C-8FD4-4DE8-ADEE-218B4BAE5A36}" dt="2023-11-07T12:49:28.907" v="298" actId="47"/>
        <pc:sldMkLst>
          <pc:docMk/>
          <pc:sldMk cId="1203475264" sldId="766"/>
        </pc:sldMkLst>
      </pc:sldChg>
      <pc:sldChg chg="add del">
        <pc:chgData name="Jenifer Prince Devaraj" userId="c3fb109c-09d1-42a6-93f4-69472d709861" providerId="ADAL" clId="{75C5D45C-8FD4-4DE8-ADEE-218B4BAE5A36}" dt="2023-11-07T12:49:31.265" v="301" actId="47"/>
        <pc:sldMkLst>
          <pc:docMk/>
          <pc:sldMk cId="3880421808" sldId="768"/>
        </pc:sldMkLst>
      </pc:sldChg>
      <pc:sldChg chg="add del">
        <pc:chgData name="Jenifer Prince Devaraj" userId="c3fb109c-09d1-42a6-93f4-69472d709861" providerId="ADAL" clId="{75C5D45C-8FD4-4DE8-ADEE-218B4BAE5A36}" dt="2023-11-07T12:49:30.337" v="300" actId="47"/>
        <pc:sldMkLst>
          <pc:docMk/>
          <pc:sldMk cId="1867034544" sldId="769"/>
        </pc:sldMkLst>
      </pc:sldChg>
      <pc:sldChg chg="addSp delSp modSp add mod">
        <pc:chgData name="Jenifer Prince Devaraj" userId="c3fb109c-09d1-42a6-93f4-69472d709861" providerId="ADAL" clId="{75C5D45C-8FD4-4DE8-ADEE-218B4BAE5A36}" dt="2023-11-07T16:03:33.901" v="493" actId="20577"/>
        <pc:sldMkLst>
          <pc:docMk/>
          <pc:sldMk cId="3740307114" sldId="770"/>
        </pc:sldMkLst>
        <pc:spChg chg="add mod">
          <ac:chgData name="Jenifer Prince Devaraj" userId="c3fb109c-09d1-42a6-93f4-69472d709861" providerId="ADAL" clId="{75C5D45C-8FD4-4DE8-ADEE-218B4BAE5A36}" dt="2023-11-07T12:54:14.255" v="395"/>
          <ac:spMkLst>
            <pc:docMk/>
            <pc:sldMk cId="3740307114" sldId="770"/>
            <ac:spMk id="2" creationId="{0CC16ACB-60FC-F5BF-577A-3086785991A4}"/>
          </ac:spMkLst>
        </pc:spChg>
        <pc:spChg chg="add mod">
          <ac:chgData name="Jenifer Prince Devaraj" userId="c3fb109c-09d1-42a6-93f4-69472d709861" providerId="ADAL" clId="{75C5D45C-8FD4-4DE8-ADEE-218B4BAE5A36}" dt="2023-11-07T12:54:14.255" v="395"/>
          <ac:spMkLst>
            <pc:docMk/>
            <pc:sldMk cId="3740307114" sldId="770"/>
            <ac:spMk id="3" creationId="{C3897355-616F-1FFF-A767-70DFE18772B9}"/>
          </ac:spMkLst>
        </pc:spChg>
        <pc:spChg chg="mod">
          <ac:chgData name="Jenifer Prince Devaraj" userId="c3fb109c-09d1-42a6-93f4-69472d709861" providerId="ADAL" clId="{75C5D45C-8FD4-4DE8-ADEE-218B4BAE5A36}" dt="2023-11-07T16:03:33.901" v="493" actId="20577"/>
          <ac:spMkLst>
            <pc:docMk/>
            <pc:sldMk cId="3740307114" sldId="770"/>
            <ac:spMk id="5" creationId="{C451EA7F-0F7F-A227-C3E4-A0B23E26FD3F}"/>
          </ac:spMkLst>
        </pc:spChg>
        <pc:spChg chg="del">
          <ac:chgData name="Jenifer Prince Devaraj" userId="c3fb109c-09d1-42a6-93f4-69472d709861" providerId="ADAL" clId="{75C5D45C-8FD4-4DE8-ADEE-218B4BAE5A36}" dt="2023-11-07T12:54:13.652" v="394" actId="478"/>
          <ac:spMkLst>
            <pc:docMk/>
            <pc:sldMk cId="3740307114" sldId="770"/>
            <ac:spMk id="9" creationId="{AA7F5752-A0C9-094D-03B8-0FF958738336}"/>
          </ac:spMkLst>
        </pc:spChg>
        <pc:spChg chg="mod">
          <ac:chgData name="Jenifer Prince Devaraj" userId="c3fb109c-09d1-42a6-93f4-69472d709861" providerId="ADAL" clId="{75C5D45C-8FD4-4DE8-ADEE-218B4BAE5A36}" dt="2023-11-07T16:03:07.840" v="487" actId="1076"/>
          <ac:spMkLst>
            <pc:docMk/>
            <pc:sldMk cId="3740307114" sldId="770"/>
            <ac:spMk id="12" creationId="{37077985-7409-A6AB-D7C4-BF8946E0251B}"/>
          </ac:spMkLst>
        </pc:spChg>
      </pc:sldChg>
      <pc:sldChg chg="modSp add del mod">
        <pc:chgData name="Jenifer Prince Devaraj" userId="c3fb109c-09d1-42a6-93f4-69472d709861" providerId="ADAL" clId="{75C5D45C-8FD4-4DE8-ADEE-218B4BAE5A36}" dt="2023-11-07T12:50:06.519" v="303" actId="47"/>
        <pc:sldMkLst>
          <pc:docMk/>
          <pc:sldMk cId="588738096" sldId="771"/>
        </pc:sldMkLst>
        <pc:picChg chg="mod">
          <ac:chgData name="Jenifer Prince Devaraj" userId="c3fb109c-09d1-42a6-93f4-69472d709861" providerId="ADAL" clId="{75C5D45C-8FD4-4DE8-ADEE-218B4BAE5A36}" dt="2023-11-07T12:49:56.865" v="302" actId="1076"/>
          <ac:picMkLst>
            <pc:docMk/>
            <pc:sldMk cId="588738096" sldId="771"/>
            <ac:picMk id="2" creationId="{CBF2D48F-EB0A-E259-A75A-545137354A12}"/>
          </ac:picMkLst>
        </pc:picChg>
      </pc:sldChg>
      <pc:sldChg chg="addSp delSp modSp add mod">
        <pc:chgData name="Jenifer Prince Devaraj" userId="c3fb109c-09d1-42a6-93f4-69472d709861" providerId="ADAL" clId="{75C5D45C-8FD4-4DE8-ADEE-218B4BAE5A36}" dt="2023-11-07T12:54:24.703" v="399"/>
        <pc:sldMkLst>
          <pc:docMk/>
          <pc:sldMk cId="1856223558" sldId="772"/>
        </pc:sldMkLst>
        <pc:spChg chg="add mod">
          <ac:chgData name="Jenifer Prince Devaraj" userId="c3fb109c-09d1-42a6-93f4-69472d709861" providerId="ADAL" clId="{75C5D45C-8FD4-4DE8-ADEE-218B4BAE5A36}" dt="2023-11-07T12:54:24.703" v="399"/>
          <ac:spMkLst>
            <pc:docMk/>
            <pc:sldMk cId="1856223558" sldId="772"/>
            <ac:spMk id="2" creationId="{153C145F-A97C-BCF9-8C16-DAEADBD3F5B6}"/>
          </ac:spMkLst>
        </pc:spChg>
        <pc:spChg chg="add mod">
          <ac:chgData name="Jenifer Prince Devaraj" userId="c3fb109c-09d1-42a6-93f4-69472d709861" providerId="ADAL" clId="{75C5D45C-8FD4-4DE8-ADEE-218B4BAE5A36}" dt="2023-11-07T12:54:24.703" v="399"/>
          <ac:spMkLst>
            <pc:docMk/>
            <pc:sldMk cId="1856223558" sldId="772"/>
            <ac:spMk id="3" creationId="{DA8A7C18-1020-EDE6-2D7E-B789A3B9DB52}"/>
          </ac:spMkLst>
        </pc:spChg>
        <pc:spChg chg="del">
          <ac:chgData name="Jenifer Prince Devaraj" userId="c3fb109c-09d1-42a6-93f4-69472d709861" providerId="ADAL" clId="{75C5D45C-8FD4-4DE8-ADEE-218B4BAE5A36}" dt="2023-11-07T12:54:24.084" v="398" actId="478"/>
          <ac:spMkLst>
            <pc:docMk/>
            <pc:sldMk cId="1856223558" sldId="772"/>
            <ac:spMk id="9" creationId="{AA7F5752-A0C9-094D-03B8-0FF958738336}"/>
          </ac:spMkLst>
        </pc:spChg>
      </pc:sldChg>
      <pc:sldChg chg="addSp delSp modSp add del mod">
        <pc:chgData name="Jenifer Prince Devaraj" userId="c3fb109c-09d1-42a6-93f4-69472d709861" providerId="ADAL" clId="{75C5D45C-8FD4-4DE8-ADEE-218B4BAE5A36}" dt="2023-11-08T00:02:03.178" v="557" actId="47"/>
        <pc:sldMkLst>
          <pc:docMk/>
          <pc:sldMk cId="4095471919" sldId="773"/>
        </pc:sldMkLst>
        <pc:spChg chg="add mod">
          <ac:chgData name="Jenifer Prince Devaraj" userId="c3fb109c-09d1-42a6-93f4-69472d709861" providerId="ADAL" clId="{75C5D45C-8FD4-4DE8-ADEE-218B4BAE5A36}" dt="2023-11-07T12:54:29.392" v="401"/>
          <ac:spMkLst>
            <pc:docMk/>
            <pc:sldMk cId="4095471919" sldId="773"/>
            <ac:spMk id="2" creationId="{DAC204CD-5F10-D122-6B89-ABDBA6B9675C}"/>
          </ac:spMkLst>
        </pc:spChg>
        <pc:spChg chg="mod">
          <ac:chgData name="Jenifer Prince Devaraj" userId="c3fb109c-09d1-42a6-93f4-69472d709861" providerId="ADAL" clId="{75C5D45C-8FD4-4DE8-ADEE-218B4BAE5A36}" dt="2023-11-07T16:06:14.254" v="503" actId="255"/>
          <ac:spMkLst>
            <pc:docMk/>
            <pc:sldMk cId="4095471919" sldId="773"/>
            <ac:spMk id="4" creationId="{F2DA6F7E-6C5A-44B6-622E-9CFF27DE2D1B}"/>
          </ac:spMkLst>
        </pc:spChg>
        <pc:spChg chg="add mod">
          <ac:chgData name="Jenifer Prince Devaraj" userId="c3fb109c-09d1-42a6-93f4-69472d709861" providerId="ADAL" clId="{75C5D45C-8FD4-4DE8-ADEE-218B4BAE5A36}" dt="2023-11-07T12:54:29.392" v="401"/>
          <ac:spMkLst>
            <pc:docMk/>
            <pc:sldMk cId="4095471919" sldId="773"/>
            <ac:spMk id="5" creationId="{65ADA4AE-5ECF-378C-70C1-CB8E101E03FE}"/>
          </ac:spMkLst>
        </pc:spChg>
        <pc:spChg chg="del">
          <ac:chgData name="Jenifer Prince Devaraj" userId="c3fb109c-09d1-42a6-93f4-69472d709861" providerId="ADAL" clId="{75C5D45C-8FD4-4DE8-ADEE-218B4BAE5A36}" dt="2023-11-07T12:54:28.845" v="400" actId="478"/>
          <ac:spMkLst>
            <pc:docMk/>
            <pc:sldMk cId="4095471919" sldId="773"/>
            <ac:spMk id="9" creationId="{AA7F5752-A0C9-094D-03B8-0FF958738336}"/>
          </ac:spMkLst>
        </pc:spChg>
      </pc:sldChg>
      <pc:sldChg chg="addSp delSp modSp add mod">
        <pc:chgData name="Jenifer Prince Devaraj" userId="c3fb109c-09d1-42a6-93f4-69472d709861" providerId="ADAL" clId="{75C5D45C-8FD4-4DE8-ADEE-218B4BAE5A36}" dt="2023-11-07T23:38:32.343" v="545" actId="1582"/>
        <pc:sldMkLst>
          <pc:docMk/>
          <pc:sldMk cId="4261673287" sldId="774"/>
        </pc:sldMkLst>
        <pc:spChg chg="add mod">
          <ac:chgData name="Jenifer Prince Devaraj" userId="c3fb109c-09d1-42a6-93f4-69472d709861" providerId="ADAL" clId="{75C5D45C-8FD4-4DE8-ADEE-218B4BAE5A36}" dt="2023-11-07T12:54:37.848" v="405"/>
          <ac:spMkLst>
            <pc:docMk/>
            <pc:sldMk cId="4261673287" sldId="774"/>
            <ac:spMk id="2" creationId="{3ECCC3F8-B4E5-A568-99FB-DC28FA84A9B2}"/>
          </ac:spMkLst>
        </pc:spChg>
        <pc:spChg chg="add mod">
          <ac:chgData name="Jenifer Prince Devaraj" userId="c3fb109c-09d1-42a6-93f4-69472d709861" providerId="ADAL" clId="{75C5D45C-8FD4-4DE8-ADEE-218B4BAE5A36}" dt="2023-11-07T12:54:37.848" v="405"/>
          <ac:spMkLst>
            <pc:docMk/>
            <pc:sldMk cId="4261673287" sldId="774"/>
            <ac:spMk id="3" creationId="{54691F1A-A2B4-B94D-7D92-983A5A6ED1D6}"/>
          </ac:spMkLst>
        </pc:spChg>
        <pc:spChg chg="del">
          <ac:chgData name="Jenifer Prince Devaraj" userId="c3fb109c-09d1-42a6-93f4-69472d709861" providerId="ADAL" clId="{75C5D45C-8FD4-4DE8-ADEE-218B4BAE5A36}" dt="2023-11-07T12:54:37.399" v="404" actId="478"/>
          <ac:spMkLst>
            <pc:docMk/>
            <pc:sldMk cId="4261673287" sldId="774"/>
            <ac:spMk id="9" creationId="{AA7F5752-A0C9-094D-03B8-0FF958738336}"/>
          </ac:spMkLst>
        </pc:spChg>
        <pc:picChg chg="add del mod">
          <ac:chgData name="Jenifer Prince Devaraj" userId="c3fb109c-09d1-42a6-93f4-69472d709861" providerId="ADAL" clId="{75C5D45C-8FD4-4DE8-ADEE-218B4BAE5A36}" dt="2023-11-07T23:31:06.677" v="526" actId="478"/>
          <ac:picMkLst>
            <pc:docMk/>
            <pc:sldMk cId="4261673287" sldId="774"/>
            <ac:picMk id="5" creationId="{37706975-35DB-918F-7BA5-E91A67423BC9}"/>
          </ac:picMkLst>
        </pc:picChg>
        <pc:picChg chg="add del mod">
          <ac:chgData name="Jenifer Prince Devaraj" userId="c3fb109c-09d1-42a6-93f4-69472d709861" providerId="ADAL" clId="{75C5D45C-8FD4-4DE8-ADEE-218B4BAE5A36}" dt="2023-11-07T23:37:53.512" v="536" actId="478"/>
          <ac:picMkLst>
            <pc:docMk/>
            <pc:sldMk cId="4261673287" sldId="774"/>
            <ac:picMk id="7" creationId="{71D79C15-16A6-74FD-A620-C8CEE2DBEB67}"/>
          </ac:picMkLst>
        </pc:picChg>
        <pc:picChg chg="add mod">
          <ac:chgData name="Jenifer Prince Devaraj" userId="c3fb109c-09d1-42a6-93f4-69472d709861" providerId="ADAL" clId="{75C5D45C-8FD4-4DE8-ADEE-218B4BAE5A36}" dt="2023-11-07T23:38:13.911" v="543" actId="1076"/>
          <ac:picMkLst>
            <pc:docMk/>
            <pc:sldMk cId="4261673287" sldId="774"/>
            <ac:picMk id="9" creationId="{CEFF2F40-FF73-D6CD-0DD9-89DF9470D88B}"/>
          </ac:picMkLst>
        </pc:picChg>
        <pc:picChg chg="del mod">
          <ac:chgData name="Jenifer Prince Devaraj" userId="c3fb109c-09d1-42a6-93f4-69472d709861" providerId="ADAL" clId="{75C5D45C-8FD4-4DE8-ADEE-218B4BAE5A36}" dt="2023-11-07T23:31:08.818" v="527" actId="478"/>
          <ac:picMkLst>
            <pc:docMk/>
            <pc:sldMk cId="4261673287" sldId="774"/>
            <ac:picMk id="11" creationId="{363E743F-14D9-6A42-7F28-23EAD08C28E1}"/>
          </ac:picMkLst>
        </pc:picChg>
        <pc:picChg chg="mod">
          <ac:chgData name="Jenifer Prince Devaraj" userId="c3fb109c-09d1-42a6-93f4-69472d709861" providerId="ADAL" clId="{75C5D45C-8FD4-4DE8-ADEE-218B4BAE5A36}" dt="2023-11-07T23:31:21.369" v="532" actId="1076"/>
          <ac:picMkLst>
            <pc:docMk/>
            <pc:sldMk cId="4261673287" sldId="774"/>
            <ac:picMk id="14" creationId="{C9F0436F-F3DC-336A-3E4D-C4FE17F35078}"/>
          </ac:picMkLst>
        </pc:picChg>
        <pc:cxnChg chg="add mod">
          <ac:chgData name="Jenifer Prince Devaraj" userId="c3fb109c-09d1-42a6-93f4-69472d709861" providerId="ADAL" clId="{75C5D45C-8FD4-4DE8-ADEE-218B4BAE5A36}" dt="2023-11-07T23:38:32.343" v="545" actId="1582"/>
          <ac:cxnSpMkLst>
            <pc:docMk/>
            <pc:sldMk cId="4261673287" sldId="774"/>
            <ac:cxnSpMk id="13" creationId="{67E56D99-B74B-3337-F0D4-67C541BA1832}"/>
          </ac:cxnSpMkLst>
        </pc:cxnChg>
      </pc:sldChg>
      <pc:sldChg chg="addSp delSp modSp add mod">
        <pc:chgData name="Jenifer Prince Devaraj" userId="c3fb109c-09d1-42a6-93f4-69472d709861" providerId="ADAL" clId="{75C5D45C-8FD4-4DE8-ADEE-218B4BAE5A36}" dt="2023-11-07T12:54:33.534" v="403"/>
        <pc:sldMkLst>
          <pc:docMk/>
          <pc:sldMk cId="362535563" sldId="775"/>
        </pc:sldMkLst>
        <pc:spChg chg="add mod">
          <ac:chgData name="Jenifer Prince Devaraj" userId="c3fb109c-09d1-42a6-93f4-69472d709861" providerId="ADAL" clId="{75C5D45C-8FD4-4DE8-ADEE-218B4BAE5A36}" dt="2023-11-07T12:54:33.534" v="403"/>
          <ac:spMkLst>
            <pc:docMk/>
            <pc:sldMk cId="362535563" sldId="775"/>
            <ac:spMk id="2" creationId="{4ACB7030-1EAB-485C-7102-73F5B795D8D1}"/>
          </ac:spMkLst>
        </pc:spChg>
        <pc:spChg chg="add mod">
          <ac:chgData name="Jenifer Prince Devaraj" userId="c3fb109c-09d1-42a6-93f4-69472d709861" providerId="ADAL" clId="{75C5D45C-8FD4-4DE8-ADEE-218B4BAE5A36}" dt="2023-11-07T12:54:33.534" v="403"/>
          <ac:spMkLst>
            <pc:docMk/>
            <pc:sldMk cId="362535563" sldId="775"/>
            <ac:spMk id="3" creationId="{EB3B0500-BF52-5C87-1CA2-E6E7CFEA6818}"/>
          </ac:spMkLst>
        </pc:spChg>
        <pc:spChg chg="del">
          <ac:chgData name="Jenifer Prince Devaraj" userId="c3fb109c-09d1-42a6-93f4-69472d709861" providerId="ADAL" clId="{75C5D45C-8FD4-4DE8-ADEE-218B4BAE5A36}" dt="2023-11-07T12:54:33.096" v="402" actId="478"/>
          <ac:spMkLst>
            <pc:docMk/>
            <pc:sldMk cId="362535563" sldId="775"/>
            <ac:spMk id="9" creationId="{AA7F5752-A0C9-094D-03B8-0FF958738336}"/>
          </ac:spMkLst>
        </pc:spChg>
      </pc:sldChg>
      <pc:sldChg chg="addSp delSp modSp add mod">
        <pc:chgData name="Jenifer Prince Devaraj" userId="c3fb109c-09d1-42a6-93f4-69472d709861" providerId="ADAL" clId="{75C5D45C-8FD4-4DE8-ADEE-218B4BAE5A36}" dt="2023-11-08T00:06:22.520" v="566" actId="1076"/>
        <pc:sldMkLst>
          <pc:docMk/>
          <pc:sldMk cId="3533212122" sldId="776"/>
        </pc:sldMkLst>
        <pc:spChg chg="add del mod">
          <ac:chgData name="Jenifer Prince Devaraj" userId="c3fb109c-09d1-42a6-93f4-69472d709861" providerId="ADAL" clId="{75C5D45C-8FD4-4DE8-ADEE-218B4BAE5A36}" dt="2023-11-07T16:14:57.693" v="508" actId="478"/>
          <ac:spMkLst>
            <pc:docMk/>
            <pc:sldMk cId="3533212122" sldId="776"/>
            <ac:spMk id="2" creationId="{D339D10F-AA94-8338-B438-98CBBF17A950}"/>
          </ac:spMkLst>
        </pc:spChg>
        <pc:spChg chg="add mod">
          <ac:chgData name="Jenifer Prince Devaraj" userId="c3fb109c-09d1-42a6-93f4-69472d709861" providerId="ADAL" clId="{75C5D45C-8FD4-4DE8-ADEE-218B4BAE5A36}" dt="2023-11-07T12:54:42.903" v="407"/>
          <ac:spMkLst>
            <pc:docMk/>
            <pc:sldMk cId="3533212122" sldId="776"/>
            <ac:spMk id="3" creationId="{2DB9BF63-0DCB-CA4E-8B43-F4B562C32F5C}"/>
          </ac:spMkLst>
        </pc:spChg>
        <pc:spChg chg="add mod">
          <ac:chgData name="Jenifer Prince Devaraj" userId="c3fb109c-09d1-42a6-93f4-69472d709861" providerId="ADAL" clId="{75C5D45C-8FD4-4DE8-ADEE-218B4BAE5A36}" dt="2023-11-07T16:15:01.239" v="509" actId="1076"/>
          <ac:spMkLst>
            <pc:docMk/>
            <pc:sldMk cId="3533212122" sldId="776"/>
            <ac:spMk id="4" creationId="{FAC8E908-2998-2FD9-BC13-D01194A70508}"/>
          </ac:spMkLst>
        </pc:spChg>
        <pc:spChg chg="del">
          <ac:chgData name="Jenifer Prince Devaraj" userId="c3fb109c-09d1-42a6-93f4-69472d709861" providerId="ADAL" clId="{75C5D45C-8FD4-4DE8-ADEE-218B4BAE5A36}" dt="2023-11-07T12:54:42.476" v="406" actId="478"/>
          <ac:spMkLst>
            <pc:docMk/>
            <pc:sldMk cId="3533212122" sldId="776"/>
            <ac:spMk id="9" creationId="{AA7F5752-A0C9-094D-03B8-0FF958738336}"/>
          </ac:spMkLst>
        </pc:spChg>
        <pc:spChg chg="mod">
          <ac:chgData name="Jenifer Prince Devaraj" userId="c3fb109c-09d1-42a6-93f4-69472d709861" providerId="ADAL" clId="{75C5D45C-8FD4-4DE8-ADEE-218B4BAE5A36}" dt="2023-11-07T22:56:48.638" v="522" actId="207"/>
          <ac:spMkLst>
            <pc:docMk/>
            <pc:sldMk cId="3533212122" sldId="776"/>
            <ac:spMk id="12" creationId="{37077985-7409-A6AB-D7C4-BF8946E0251B}"/>
          </ac:spMkLst>
        </pc:spChg>
        <pc:spChg chg="del">
          <ac:chgData name="Jenifer Prince Devaraj" userId="c3fb109c-09d1-42a6-93f4-69472d709861" providerId="ADAL" clId="{75C5D45C-8FD4-4DE8-ADEE-218B4BAE5A36}" dt="2023-11-07T12:52:36.404" v="324" actId="478"/>
          <ac:spMkLst>
            <pc:docMk/>
            <pc:sldMk cId="3533212122" sldId="776"/>
            <ac:spMk id="32" creationId="{5E00E472-BBBB-4F28-B703-63BC998B6DE4}"/>
          </ac:spMkLst>
        </pc:spChg>
        <pc:picChg chg="add del mod">
          <ac:chgData name="Jenifer Prince Devaraj" userId="c3fb109c-09d1-42a6-93f4-69472d709861" providerId="ADAL" clId="{75C5D45C-8FD4-4DE8-ADEE-218B4BAE5A36}" dt="2023-11-08T00:06:14.224" v="562" actId="478"/>
          <ac:picMkLst>
            <pc:docMk/>
            <pc:sldMk cId="3533212122" sldId="776"/>
            <ac:picMk id="6" creationId="{CF60EB15-7CFA-13DB-FC76-D7A8B5C8C33B}"/>
          </ac:picMkLst>
        </pc:picChg>
        <pc:picChg chg="add mod">
          <ac:chgData name="Jenifer Prince Devaraj" userId="c3fb109c-09d1-42a6-93f4-69472d709861" providerId="ADAL" clId="{75C5D45C-8FD4-4DE8-ADEE-218B4BAE5A36}" dt="2023-11-08T00:06:22.520" v="566" actId="1076"/>
          <ac:picMkLst>
            <pc:docMk/>
            <pc:sldMk cId="3533212122" sldId="776"/>
            <ac:picMk id="8" creationId="{9852E7FB-8EE4-D79F-9844-C250D3D0CBCB}"/>
          </ac:picMkLst>
        </pc:picChg>
        <pc:picChg chg="del mod">
          <ac:chgData name="Jenifer Prince Devaraj" userId="c3fb109c-09d1-42a6-93f4-69472d709861" providerId="ADAL" clId="{75C5D45C-8FD4-4DE8-ADEE-218B4BAE5A36}" dt="2023-11-07T22:56:17.492" v="513" actId="478"/>
          <ac:picMkLst>
            <pc:docMk/>
            <pc:sldMk cId="3533212122" sldId="776"/>
            <ac:picMk id="17" creationId="{8F6BD663-0B8E-25CC-9B24-4A609899E9AE}"/>
          </ac:picMkLst>
        </pc:picChg>
      </pc:sldChg>
      <pc:sldChg chg="add del">
        <pc:chgData name="Jenifer Prince Devaraj" userId="c3fb109c-09d1-42a6-93f4-69472d709861" providerId="ADAL" clId="{75C5D45C-8FD4-4DE8-ADEE-218B4BAE5A36}" dt="2023-11-07T12:49:07.259" v="297" actId="47"/>
        <pc:sldMkLst>
          <pc:docMk/>
          <pc:sldMk cId="3632687013" sldId="777"/>
        </pc:sldMkLst>
      </pc:sldChg>
      <pc:sldChg chg="add del">
        <pc:chgData name="Jenifer Prince Devaraj" userId="c3fb109c-09d1-42a6-93f4-69472d709861" providerId="ADAL" clId="{75C5D45C-8FD4-4DE8-ADEE-218B4BAE5A36}" dt="2023-11-07T12:49:29.653" v="299" actId="47"/>
        <pc:sldMkLst>
          <pc:docMk/>
          <pc:sldMk cId="923102113" sldId="778"/>
        </pc:sldMkLst>
      </pc:sldChg>
      <pc:sldChg chg="addSp delSp modSp add mod">
        <pc:chgData name="Jenifer Prince Devaraj" userId="c3fb109c-09d1-42a6-93f4-69472d709861" providerId="ADAL" clId="{75C5D45C-8FD4-4DE8-ADEE-218B4BAE5A36}" dt="2023-11-08T11:36:46.767" v="577" actId="1076"/>
        <pc:sldMkLst>
          <pc:docMk/>
          <pc:sldMk cId="323643073" sldId="779"/>
        </pc:sldMkLst>
        <pc:spChg chg="add mod">
          <ac:chgData name="Jenifer Prince Devaraj" userId="c3fb109c-09d1-42a6-93f4-69472d709861" providerId="ADAL" clId="{75C5D45C-8FD4-4DE8-ADEE-218B4BAE5A36}" dt="2023-11-07T12:54:19.538" v="397"/>
          <ac:spMkLst>
            <pc:docMk/>
            <pc:sldMk cId="323643073" sldId="779"/>
            <ac:spMk id="2" creationId="{35AB0E60-1891-F9D9-1AC7-D9C4C585DE75}"/>
          </ac:spMkLst>
        </pc:spChg>
        <pc:spChg chg="add mod">
          <ac:chgData name="Jenifer Prince Devaraj" userId="c3fb109c-09d1-42a6-93f4-69472d709861" providerId="ADAL" clId="{75C5D45C-8FD4-4DE8-ADEE-218B4BAE5A36}" dt="2023-11-07T12:54:19.538" v="397"/>
          <ac:spMkLst>
            <pc:docMk/>
            <pc:sldMk cId="323643073" sldId="779"/>
            <ac:spMk id="4" creationId="{541F7AEB-F7EF-08E9-F86B-1D050D111735}"/>
          </ac:spMkLst>
        </pc:spChg>
        <pc:spChg chg="del">
          <ac:chgData name="Jenifer Prince Devaraj" userId="c3fb109c-09d1-42a6-93f4-69472d709861" providerId="ADAL" clId="{75C5D45C-8FD4-4DE8-ADEE-218B4BAE5A36}" dt="2023-11-07T12:54:18.703" v="396" actId="478"/>
          <ac:spMkLst>
            <pc:docMk/>
            <pc:sldMk cId="323643073" sldId="779"/>
            <ac:spMk id="9" creationId="{AA7F5752-A0C9-094D-03B8-0FF958738336}"/>
          </ac:spMkLst>
        </pc:spChg>
        <pc:picChg chg="del mod">
          <ac:chgData name="Jenifer Prince Devaraj" userId="c3fb109c-09d1-42a6-93f4-69472d709861" providerId="ADAL" clId="{75C5D45C-8FD4-4DE8-ADEE-218B4BAE5A36}" dt="2023-11-08T00:00:54.173" v="549" actId="478"/>
          <ac:picMkLst>
            <pc:docMk/>
            <pc:sldMk cId="323643073" sldId="779"/>
            <ac:picMk id="3" creationId="{63D7133C-400D-CE64-766A-8D4B021DB34F}"/>
          </ac:picMkLst>
        </pc:picChg>
        <pc:picChg chg="add mod">
          <ac:chgData name="Jenifer Prince Devaraj" userId="c3fb109c-09d1-42a6-93f4-69472d709861" providerId="ADAL" clId="{75C5D45C-8FD4-4DE8-ADEE-218B4BAE5A36}" dt="2023-11-08T11:36:46.767" v="577" actId="1076"/>
          <ac:picMkLst>
            <pc:docMk/>
            <pc:sldMk cId="323643073" sldId="779"/>
            <ac:picMk id="5" creationId="{BA78EC9A-E2B5-12C5-92B5-73DEC462207F}"/>
          </ac:picMkLst>
        </pc:picChg>
        <pc:picChg chg="add del mod">
          <ac:chgData name="Jenifer Prince Devaraj" userId="c3fb109c-09d1-42a6-93f4-69472d709861" providerId="ADAL" clId="{75C5D45C-8FD4-4DE8-ADEE-218B4BAE5A36}" dt="2023-11-08T00:05:19.899" v="558" actId="478"/>
          <ac:picMkLst>
            <pc:docMk/>
            <pc:sldMk cId="323643073" sldId="779"/>
            <ac:picMk id="6" creationId="{520BD496-FB54-AFA5-18D8-A6BECA90BDCE}"/>
          </ac:picMkLst>
        </pc:picChg>
        <pc:picChg chg="mod">
          <ac:chgData name="Jenifer Prince Devaraj" userId="c3fb109c-09d1-42a6-93f4-69472d709861" providerId="ADAL" clId="{75C5D45C-8FD4-4DE8-ADEE-218B4BAE5A36}" dt="2023-11-08T00:01:04.932" v="553" actId="1076"/>
          <ac:picMkLst>
            <pc:docMk/>
            <pc:sldMk cId="323643073" sldId="779"/>
            <ac:picMk id="7" creationId="{C1FF2EE7-1C49-646B-6837-1449E9804485}"/>
          </ac:picMkLst>
        </pc:picChg>
        <pc:picChg chg="add del mod">
          <ac:chgData name="Jenifer Prince Devaraj" userId="c3fb109c-09d1-42a6-93f4-69472d709861" providerId="ADAL" clId="{75C5D45C-8FD4-4DE8-ADEE-218B4BAE5A36}" dt="2023-11-08T11:36:41.037" v="574" actId="478"/>
          <ac:picMkLst>
            <pc:docMk/>
            <pc:sldMk cId="323643073" sldId="779"/>
            <ac:picMk id="9" creationId="{7CD870D6-F825-46BC-B4CB-84C96114BE38}"/>
          </ac:picMkLst>
        </pc:picChg>
      </pc:sldChg>
      <pc:sldChg chg="addSp delSp modSp add mod">
        <pc:chgData name="Jenifer Prince Devaraj" userId="c3fb109c-09d1-42a6-93f4-69472d709861" providerId="ADAL" clId="{75C5D45C-8FD4-4DE8-ADEE-218B4BAE5A36}" dt="2023-11-08T10:05:26.996" v="572" actId="1076"/>
        <pc:sldMkLst>
          <pc:docMk/>
          <pc:sldMk cId="2488115604" sldId="780"/>
        </pc:sldMkLst>
        <pc:spChg chg="del">
          <ac:chgData name="Jenifer Prince Devaraj" userId="c3fb109c-09d1-42a6-93f4-69472d709861" providerId="ADAL" clId="{75C5D45C-8FD4-4DE8-ADEE-218B4BAE5A36}" dt="2023-11-08T10:05:07.678" v="569" actId="478"/>
          <ac:spMkLst>
            <pc:docMk/>
            <pc:sldMk cId="2488115604" sldId="780"/>
            <ac:spMk id="5" creationId="{C451EA7F-0F7F-A227-C3E4-A0B23E26FD3F}"/>
          </ac:spMkLst>
        </pc:spChg>
        <pc:spChg chg="mod">
          <ac:chgData name="Jenifer Prince Devaraj" userId="c3fb109c-09d1-42a6-93f4-69472d709861" providerId="ADAL" clId="{75C5D45C-8FD4-4DE8-ADEE-218B4BAE5A36}" dt="2023-11-08T10:05:26.996" v="572" actId="1076"/>
          <ac:spMkLst>
            <pc:docMk/>
            <pc:sldMk cId="2488115604" sldId="780"/>
            <ac:spMk id="12" creationId="{37077985-7409-A6AB-D7C4-BF8946E0251B}"/>
          </ac:spMkLst>
        </pc:spChg>
        <pc:picChg chg="add mod">
          <ac:chgData name="Jenifer Prince Devaraj" userId="c3fb109c-09d1-42a6-93f4-69472d709861" providerId="ADAL" clId="{75C5D45C-8FD4-4DE8-ADEE-218B4BAE5A36}" dt="2023-11-08T10:05:23.690" v="571" actId="1076"/>
          <ac:picMkLst>
            <pc:docMk/>
            <pc:sldMk cId="2488115604" sldId="780"/>
            <ac:picMk id="3" creationId="{3D8D6E8D-5360-913F-DB18-4B5B7A82978F}"/>
          </ac:picMkLst>
        </pc:picChg>
        <pc:picChg chg="del">
          <ac:chgData name="Jenifer Prince Devaraj" userId="c3fb109c-09d1-42a6-93f4-69472d709861" providerId="ADAL" clId="{75C5D45C-8FD4-4DE8-ADEE-218B4BAE5A36}" dt="2023-11-08T10:05:02.951" v="568" actId="478"/>
          <ac:picMkLst>
            <pc:docMk/>
            <pc:sldMk cId="2488115604" sldId="780"/>
            <ac:picMk id="31" creationId="{085D6E7B-8717-B394-EC2E-C730146D01A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2809536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3501338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3946265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3515043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16431862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19344602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3799305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2102975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3439859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31647597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260583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0D2C7B1-654C-41B3-A1A6-2FD325AAF223}" type="datetime1">
              <a:rPr lang="en-GB" smtClean="0"/>
              <a:t>08/11/2023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84DA86-E6D4-4C8B-ABA5-F3F7F03C03FD}" type="datetime1">
              <a:rPr lang="en-GB" smtClean="0"/>
              <a:t>08/11/2023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6DA65D8-EA7E-4AB0-8F0B-CB4A5E4648E2}" type="datetime1">
              <a:rPr lang="en-GB" smtClean="0"/>
              <a:t>08/11/2023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7095CE8-C979-446C-B7CF-11B4D62B4F4E}" type="datetime1">
              <a:rPr lang="en-GB" smtClean="0"/>
              <a:t>08/11/2023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BC115E-94A5-4DE0-93A9-1FA3086C9BD9}" type="datetime1">
              <a:rPr lang="en-GB" smtClean="0"/>
              <a:t>08/11/2023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BAE51C5-34AE-4634-991A-458D9DC0CE92}" type="datetime1">
              <a:rPr lang="en-GB" smtClean="0"/>
              <a:t>08/11/2023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48EBF07-A4ED-4526-9813-496424DEA93C}" type="datetime1">
              <a:rPr lang="en-GB" noProof="0" smtClean="0"/>
              <a:t>08/11/2023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870208A-9C2B-4079-9568-6F4E8C83A3D5}" type="datetime1">
              <a:rPr lang="en-GB" smtClean="0"/>
              <a:t>08/11/2023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251086-DC89-4097-BD2C-63CD2ED472AB}" type="datetime1">
              <a:rPr lang="en-GB" smtClean="0"/>
              <a:t>08/11/2023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4225C7E-C076-43C2-B5C5-A2372221E8F9}" type="datetime1">
              <a:rPr lang="en-GB" smtClean="0"/>
              <a:t>08/11/2023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8389AC2-FBAE-4A5C-B2BA-D3B6D73D9FCE}" type="datetime1">
              <a:rPr lang="en-GB" noProof="0" smtClean="0"/>
              <a:t>08/11/2023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BB22A77-81BB-4B21-8934-8A57F80AE80F}" type="datetime1">
              <a:rPr lang="en-GB" smtClean="0"/>
              <a:t>08/11/2023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92D3D3-7B1C-4737-9A91-7AABF7203BA4}" type="datetime1">
              <a:rPr lang="en-GB" smtClean="0"/>
              <a:t>08/11/2023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A73B52F-2246-49CD-9FC7-6C5DBD76D0D6}" type="datetime1">
              <a:rPr lang="en-GB" smtClean="0"/>
              <a:t>08/11/2023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F13300-2AFA-4177-ADF5-164BEC32292D}" type="datetime1">
              <a:rPr lang="en-GB" smtClean="0"/>
              <a:t>08/11/2023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7A62AD9-C1CF-4A50-BB8C-73E89EEBDDDA}" type="datetime1">
              <a:rPr lang="en-GB" smtClean="0"/>
              <a:t>08/11/2023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D065C4-5A6C-41AC-9D89-9577521FD7CE}" type="datetime1">
              <a:rPr lang="en-GB" smtClean="0"/>
              <a:t>08/11/2023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358ABC3-C24C-4092-A03C-01490AB2B1E7}" type="datetime1">
              <a:rPr lang="en-GB" smtClean="0"/>
              <a:t>08/11/2023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6FE594F-8D71-4780-85BE-A3F26639BED2}" type="datetime1">
              <a:rPr lang="en-GB" noProof="0" smtClean="0"/>
              <a:t>08/11/2023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6285157-9565-4300-BE79-9515B73CB1DC}" type="datetime1">
              <a:rPr lang="en-GB" smtClean="0"/>
              <a:t>08/11/2023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130DA-502B-494A-9061-6155673B68E2}" type="datetime1">
              <a:rPr lang="en-GB" smtClean="0"/>
              <a:t>08/11/2023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D708C96-CE2B-4133-A8B6-C1261F43B44B}" type="datetime1">
              <a:rPr lang="en-GB" smtClean="0"/>
              <a:t>08/11/2023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7DAF298-83E2-4F39-B21C-F273F5BECCF9}" type="datetime1">
              <a:rPr lang="en-GB" noProof="0" smtClean="0"/>
              <a:t>08/11/2023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987AFC3-4854-44F0-A641-580F6261FAF8}" type="datetime1">
              <a:rPr lang="en-GB" smtClean="0"/>
              <a:t>08/11/2023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7DB430-9A4A-41CB-A8D8-A0CA6DAA89F6}" type="datetime1">
              <a:rPr lang="en-GB" smtClean="0"/>
              <a:t>08/11/2023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59BB639-F4F5-4391-84FA-973859227066}" type="datetime1">
              <a:rPr lang="en-GB" smtClean="0"/>
              <a:t>08/11/2023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C7D2E71-7BDB-47FD-898E-D60F0D0D3FC9}" type="datetime1">
              <a:rPr lang="en-GB" noProof="0" smtClean="0"/>
              <a:t>08/11/2023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81C8964-CE90-42CE-965A-66E800C029DE}" type="datetime1">
              <a:rPr lang="en-GB" smtClean="0"/>
              <a:t>08/11/2023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813606-8A77-438E-9265-6B7CAFE904A6}" type="datetime1">
              <a:rPr lang="en-GB" smtClean="0"/>
              <a:t>08/11/2023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0E3281A-A2CA-4DA3-BCF5-904565552BAD}" type="datetime1">
              <a:rPr lang="en-GB" smtClean="0"/>
              <a:t>08/11/2023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0DE202D-FD2B-4031-85FF-D10CA7873556}" type="datetime1">
              <a:rPr lang="en-GB" noProof="0" smtClean="0"/>
              <a:t>08/11/2023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53D8D40-AFD3-4793-9353-139518B71892}" type="datetime1">
              <a:rPr lang="en-GB" smtClean="0"/>
              <a:t>08/11/2023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89D6D46-7FC8-478D-9C0F-FD68B5ECD7E9}" type="datetime1">
              <a:rPr lang="en-GB" smtClean="0"/>
              <a:t>08/11/2023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A0DC6C5-F1CB-4F71-A6CF-AEFE4EF79F90}" type="datetime1">
              <a:rPr lang="en-GB" smtClean="0"/>
              <a:t>08/11/2023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E7D66A8-FB96-498E-A1F0-99685A42A769}" type="datetime1">
              <a:rPr lang="en-GB" noProof="0" smtClean="0"/>
              <a:t>08/11/2023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857330D-30D6-4158-A0F3-9D6B7A23774E}" type="datetime1">
              <a:rPr lang="en-GB" smtClean="0"/>
              <a:t>08/11/2023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5026FA-6D4E-4EA6-B069-63F08F00A84B}" type="datetime1">
              <a:rPr lang="en-GB" smtClean="0"/>
              <a:t>08/11/2023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68210AA-B54B-4EFC-91B9-55ECA39AE4B9}" type="datetime1">
              <a:rPr lang="en-GB" smtClean="0"/>
              <a:t>08/11/2023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5.xml"/><Relationship Id="rId4" Type="http://schemas.openxmlformats.org/officeDocument/2006/relationships/image" Target="../media/image27.png"/></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5.xml"/><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35.xml"/><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3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35.xml"/><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AF5115C6-4C82-61A6-D0B9-10650812DF1F}"/>
              </a:ext>
            </a:extLst>
          </p:cNvPr>
          <p:cNvSpPr txBox="1">
            <a:spLocks/>
          </p:cNvSpPr>
          <p:nvPr/>
        </p:nvSpPr>
        <p:spPr>
          <a:xfrm>
            <a:off x="924214" y="2051240"/>
            <a:ext cx="6088350"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Arial" panose="020B0604020202020204" pitchFamily="34" charset="0"/>
                <a:ea typeface="Calibri" panose="020F0502020204030204" pitchFamily="34" charset="0"/>
              </a:rPr>
              <a:t>Module Name	: Electronics II</a:t>
            </a:r>
          </a:p>
          <a:p>
            <a:r>
              <a:rPr lang="en-GB" b="1" dirty="0">
                <a:latin typeface="Arial" panose="020B0604020202020204" pitchFamily="34" charset="0"/>
                <a:ea typeface="Calibri" panose="020F0502020204030204" pitchFamily="34" charset="0"/>
              </a:rPr>
              <a:t>Module Code	:  </a:t>
            </a:r>
            <a:r>
              <a:rPr lang="en-GB" b="1" dirty="0">
                <a:effectLst/>
                <a:latin typeface="Arial" panose="020B0604020202020204" pitchFamily="34" charset="0"/>
                <a:ea typeface="Calibri" panose="020F0502020204030204" pitchFamily="34" charset="0"/>
              </a:rPr>
              <a:t>ACDA6001</a:t>
            </a:r>
          </a:p>
          <a:p>
            <a:r>
              <a:rPr lang="en-GB" b="1" dirty="0">
                <a:latin typeface="Arial" panose="020B0604020202020204" pitchFamily="34" charset="0"/>
              </a:rPr>
              <a:t>Topic 	    	:  Combinational Circuits- Binary Multipliers</a:t>
            </a:r>
          </a:p>
          <a:p>
            <a:r>
              <a:rPr lang="en-GB" b="1" dirty="0">
                <a:latin typeface="Arial" panose="020B0604020202020204" pitchFamily="34" charset="0"/>
              </a:rPr>
              <a:t>Lecture – 5</a:t>
            </a:r>
          </a:p>
        </p:txBody>
      </p:sp>
      <p:sp>
        <p:nvSpPr>
          <p:cNvPr id="7" name="Content Placeholder 1">
            <a:extLst>
              <a:ext uri="{FF2B5EF4-FFF2-40B4-BE49-F238E27FC236}">
                <a16:creationId xmlns:a16="http://schemas.microsoft.com/office/drawing/2014/main" id="{2AC614BA-42B1-1E69-7EAF-ABFB64E20B72}"/>
              </a:ext>
            </a:extLst>
          </p:cNvPr>
          <p:cNvSpPr txBox="1">
            <a:spLocks/>
          </p:cNvSpPr>
          <p:nvPr/>
        </p:nvSpPr>
        <p:spPr>
          <a:xfrm>
            <a:off x="6891337"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65227" y="1132920"/>
            <a:ext cx="6712085" cy="523220"/>
          </a:xfrm>
          <a:prstGeom prst="rect">
            <a:avLst/>
          </a:prstGeom>
          <a:noFill/>
        </p:spPr>
        <p:txBody>
          <a:bodyPr wrap="square" rtlCol="0">
            <a:spAutoFit/>
          </a:bodyPr>
          <a:lstStyle/>
          <a:p>
            <a:r>
              <a:rPr lang="en-US" sz="2800" b="1" dirty="0">
                <a:latin typeface="Cambria" panose="02040503050406030204" pitchFamily="18" charset="0"/>
                <a:ea typeface="Cambria" panose="02040503050406030204" pitchFamily="18" charset="0"/>
              </a:rPr>
              <a:t>Binary Multipliers</a:t>
            </a:r>
          </a:p>
        </p:txBody>
      </p:sp>
      <p:sp>
        <p:nvSpPr>
          <p:cNvPr id="5" name="TextBox 4">
            <a:extLst>
              <a:ext uri="{FF2B5EF4-FFF2-40B4-BE49-F238E27FC236}">
                <a16:creationId xmlns:a16="http://schemas.microsoft.com/office/drawing/2014/main" id="{C451EA7F-0F7F-A227-C3E4-A0B23E26FD3F}"/>
              </a:ext>
            </a:extLst>
          </p:cNvPr>
          <p:cNvSpPr txBox="1"/>
          <p:nvPr/>
        </p:nvSpPr>
        <p:spPr>
          <a:xfrm>
            <a:off x="736193" y="1502346"/>
            <a:ext cx="10719613" cy="1685783"/>
          </a:xfrm>
          <a:prstGeom prst="rect">
            <a:avLst/>
          </a:prstGeom>
          <a:noFill/>
        </p:spPr>
        <p:txBody>
          <a:bodyPr wrap="square" rtlCol="0">
            <a:spAutoFit/>
          </a:bodyPr>
          <a:lstStyle/>
          <a:p>
            <a:pPr algn="just">
              <a:lnSpc>
                <a:spcPct val="150000"/>
              </a:lnSpc>
            </a:pPr>
            <a:r>
              <a:rPr lang="en-GB" sz="2400" dirty="0">
                <a:latin typeface="Cambria" panose="02040503050406030204" pitchFamily="18" charset="0"/>
                <a:ea typeface="Cambria" panose="02040503050406030204" pitchFamily="18" charset="0"/>
              </a:rPr>
              <a:t>A Binary Multiplier is a digital circuit used in digital electronics to multiply two binary numbers and provide the result as output. </a:t>
            </a:r>
          </a:p>
          <a:p>
            <a:pPr algn="just">
              <a:lnSpc>
                <a:spcPct val="150000"/>
              </a:lnSpc>
            </a:pPr>
            <a:r>
              <a:rPr lang="en-GB" sz="2400" dirty="0">
                <a:latin typeface="Cambria" panose="02040503050406030204" pitchFamily="18" charset="0"/>
                <a:ea typeface="Cambria" panose="02040503050406030204" pitchFamily="18" charset="0"/>
              </a:rPr>
              <a:t>Example : Block Diagram for an 2- Bit Multiplier is shown below  </a:t>
            </a:r>
          </a:p>
        </p:txBody>
      </p:sp>
      <p:pic>
        <p:nvPicPr>
          <p:cNvPr id="31" name="Picture 30">
            <a:extLst>
              <a:ext uri="{FF2B5EF4-FFF2-40B4-BE49-F238E27FC236}">
                <a16:creationId xmlns:a16="http://schemas.microsoft.com/office/drawing/2014/main" id="{085D6E7B-8717-B394-EC2E-C730146D01A1}"/>
              </a:ext>
            </a:extLst>
          </p:cNvPr>
          <p:cNvPicPr>
            <a:picLocks noChangeAspect="1"/>
          </p:cNvPicPr>
          <p:nvPr/>
        </p:nvPicPr>
        <p:blipFill>
          <a:blip r:embed="rId3"/>
          <a:stretch>
            <a:fillRect/>
          </a:stretch>
        </p:blipFill>
        <p:spPr>
          <a:xfrm>
            <a:off x="1637941" y="3827209"/>
            <a:ext cx="4220853" cy="1746885"/>
          </a:xfrm>
          <a:prstGeom prst="rect">
            <a:avLst/>
          </a:prstGeom>
        </p:spPr>
      </p:pic>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2</a:t>
            </a:fld>
            <a:endParaRPr lang="en-GB"/>
          </a:p>
        </p:txBody>
      </p:sp>
      <p:pic>
        <p:nvPicPr>
          <p:cNvPr id="36" name="Picture 35">
            <a:extLst>
              <a:ext uri="{FF2B5EF4-FFF2-40B4-BE49-F238E27FC236}">
                <a16:creationId xmlns:a16="http://schemas.microsoft.com/office/drawing/2014/main" id="{0207FBEF-0B36-B9BA-7793-CCF8F37869FB}"/>
              </a:ext>
            </a:extLst>
          </p:cNvPr>
          <p:cNvPicPr>
            <a:picLocks noChangeAspect="1"/>
          </p:cNvPicPr>
          <p:nvPr/>
        </p:nvPicPr>
        <p:blipFill>
          <a:blip r:embed="rId4"/>
          <a:stretch>
            <a:fillRect/>
          </a:stretch>
        </p:blipFill>
        <p:spPr>
          <a:xfrm>
            <a:off x="6777312" y="3283062"/>
            <a:ext cx="4656522" cy="3386978"/>
          </a:xfrm>
          <a:prstGeom prst="rect">
            <a:avLst/>
          </a:prstGeom>
        </p:spPr>
      </p:pic>
      <p:sp>
        <p:nvSpPr>
          <p:cNvPr id="2" name="Footer Placeholder 3">
            <a:extLst>
              <a:ext uri="{FF2B5EF4-FFF2-40B4-BE49-F238E27FC236}">
                <a16:creationId xmlns:a16="http://schemas.microsoft.com/office/drawing/2014/main" id="{6B7B04F5-905E-7A90-154F-4F520750522B}"/>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611094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12" name="TextBox 11">
            <a:extLst>
              <a:ext uri="{FF2B5EF4-FFF2-40B4-BE49-F238E27FC236}">
                <a16:creationId xmlns:a16="http://schemas.microsoft.com/office/drawing/2014/main" id="{37077985-7409-A6AB-D7C4-BF8946E0251B}"/>
              </a:ext>
            </a:extLst>
          </p:cNvPr>
          <p:cNvSpPr txBox="1"/>
          <p:nvPr/>
        </p:nvSpPr>
        <p:spPr>
          <a:xfrm>
            <a:off x="140390" y="1639808"/>
            <a:ext cx="6712085" cy="523220"/>
          </a:xfrm>
          <a:prstGeom prst="rect">
            <a:avLst/>
          </a:prstGeom>
          <a:noFill/>
        </p:spPr>
        <p:txBody>
          <a:bodyPr wrap="square" rtlCol="0">
            <a:spAutoFit/>
          </a:bodyPr>
          <a:lstStyle/>
          <a:p>
            <a:r>
              <a:rPr lang="en-US" sz="2800" b="1" dirty="0">
                <a:latin typeface="Cambria" panose="02040503050406030204" pitchFamily="18" charset="0"/>
                <a:ea typeface="Cambria" panose="02040503050406030204" pitchFamily="18" charset="0"/>
              </a:rPr>
              <a:t>Binary Multipliers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3</a:t>
            </a:fld>
            <a:endParaRPr lang="en-GB"/>
          </a:p>
        </p:txBody>
      </p:sp>
      <p:pic>
        <p:nvPicPr>
          <p:cNvPr id="36" name="Picture 35">
            <a:extLst>
              <a:ext uri="{FF2B5EF4-FFF2-40B4-BE49-F238E27FC236}">
                <a16:creationId xmlns:a16="http://schemas.microsoft.com/office/drawing/2014/main" id="{0207FBEF-0B36-B9BA-7793-CCF8F37869FB}"/>
              </a:ext>
            </a:extLst>
          </p:cNvPr>
          <p:cNvPicPr>
            <a:picLocks noChangeAspect="1"/>
          </p:cNvPicPr>
          <p:nvPr/>
        </p:nvPicPr>
        <p:blipFill>
          <a:blip r:embed="rId3"/>
          <a:stretch>
            <a:fillRect/>
          </a:stretch>
        </p:blipFill>
        <p:spPr>
          <a:xfrm>
            <a:off x="6777312" y="3283062"/>
            <a:ext cx="4656522" cy="3386978"/>
          </a:xfrm>
          <a:prstGeom prst="rect">
            <a:avLst/>
          </a:prstGeom>
        </p:spPr>
      </p:pic>
      <p:sp>
        <p:nvSpPr>
          <p:cNvPr id="2" name="Footer Placeholder 3">
            <a:extLst>
              <a:ext uri="{FF2B5EF4-FFF2-40B4-BE49-F238E27FC236}">
                <a16:creationId xmlns:a16="http://schemas.microsoft.com/office/drawing/2014/main" id="{6B7B04F5-905E-7A90-154F-4F520750522B}"/>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3" name="Picture 2">
            <a:extLst>
              <a:ext uri="{FF2B5EF4-FFF2-40B4-BE49-F238E27FC236}">
                <a16:creationId xmlns:a16="http://schemas.microsoft.com/office/drawing/2014/main" id="{3D8D6E8D-5360-913F-DB18-4B5B7A82978F}"/>
              </a:ext>
            </a:extLst>
          </p:cNvPr>
          <p:cNvPicPr>
            <a:picLocks noChangeAspect="1"/>
          </p:cNvPicPr>
          <p:nvPr/>
        </p:nvPicPr>
        <p:blipFill>
          <a:blip r:embed="rId4"/>
          <a:stretch>
            <a:fillRect/>
          </a:stretch>
        </p:blipFill>
        <p:spPr>
          <a:xfrm>
            <a:off x="1950259" y="2834460"/>
            <a:ext cx="3017185" cy="2963545"/>
          </a:xfrm>
          <a:prstGeom prst="rect">
            <a:avLst/>
          </a:prstGeom>
        </p:spPr>
      </p:pic>
    </p:spTree>
    <p:extLst>
      <p:ext uri="{BB962C8B-B14F-4D97-AF65-F5344CB8AC3E}">
        <p14:creationId xmlns:p14="http://schemas.microsoft.com/office/powerpoint/2010/main" val="2488115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65227" y="1132920"/>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Binary Multipliers</a:t>
            </a:r>
          </a:p>
        </p:txBody>
      </p:sp>
      <p:sp>
        <p:nvSpPr>
          <p:cNvPr id="5" name="TextBox 4">
            <a:extLst>
              <a:ext uri="{FF2B5EF4-FFF2-40B4-BE49-F238E27FC236}">
                <a16:creationId xmlns:a16="http://schemas.microsoft.com/office/drawing/2014/main" id="{C451EA7F-0F7F-A227-C3E4-A0B23E26FD3F}"/>
              </a:ext>
            </a:extLst>
          </p:cNvPr>
          <p:cNvSpPr txBox="1"/>
          <p:nvPr/>
        </p:nvSpPr>
        <p:spPr>
          <a:xfrm>
            <a:off x="593546" y="1717695"/>
            <a:ext cx="10719613" cy="1685783"/>
          </a:xfrm>
          <a:prstGeom prst="rect">
            <a:avLst/>
          </a:prstGeom>
          <a:noFill/>
        </p:spPr>
        <p:txBody>
          <a:bodyPr wrap="square" rtlCol="0">
            <a:spAutoFit/>
          </a:bodyPr>
          <a:lstStyle/>
          <a:p>
            <a:pPr algn="just">
              <a:lnSpc>
                <a:spcPct val="150000"/>
              </a:lnSpc>
            </a:pPr>
            <a:r>
              <a:rPr lang="en-GB" sz="2400" dirty="0">
                <a:latin typeface="Cambria" panose="02040503050406030204" pitchFamily="18" charset="0"/>
                <a:ea typeface="Cambria" panose="02040503050406030204" pitchFamily="18" charset="0"/>
              </a:rPr>
              <a:t>Let us take an example of multiplying two binary numbers as follows. The process is similar to multiplying two decimal numbers, with a difference that the resulting numbers are all binary.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2" name="TextBox 1">
            <a:extLst>
              <a:ext uri="{FF2B5EF4-FFF2-40B4-BE49-F238E27FC236}">
                <a16:creationId xmlns:a16="http://schemas.microsoft.com/office/drawing/2014/main" id="{EF1ED763-0612-C68F-4649-259BD709C0B4}"/>
              </a:ext>
            </a:extLst>
          </p:cNvPr>
          <p:cNvSpPr txBox="1"/>
          <p:nvPr/>
        </p:nvSpPr>
        <p:spPr>
          <a:xfrm>
            <a:off x="6185741" y="3348855"/>
            <a:ext cx="3862555" cy="2031325"/>
          </a:xfrm>
          <a:prstGeom prst="rect">
            <a:avLst/>
          </a:prstGeom>
          <a:noFill/>
        </p:spPr>
        <p:txBody>
          <a:bodyPr wrap="square" rtlCol="0">
            <a:spAutoFit/>
          </a:bodyPr>
          <a:lstStyle/>
          <a:p>
            <a:r>
              <a:rPr lang="en-GB" dirty="0"/>
              <a:t>	11 = 3</a:t>
            </a:r>
          </a:p>
          <a:p>
            <a:r>
              <a:rPr lang="en-GB" dirty="0"/>
              <a:t>X 	10 = 2</a:t>
            </a:r>
          </a:p>
          <a:p>
            <a:r>
              <a:rPr lang="en-GB" dirty="0"/>
              <a:t>------------------------------------------</a:t>
            </a:r>
          </a:p>
          <a:p>
            <a:r>
              <a:rPr lang="en-GB" dirty="0"/>
              <a:t>                        0   0</a:t>
            </a:r>
          </a:p>
          <a:p>
            <a:r>
              <a:rPr lang="en-GB" dirty="0"/>
              <a:t>                   1   1</a:t>
            </a:r>
          </a:p>
          <a:p>
            <a:r>
              <a:rPr lang="en-GB" dirty="0"/>
              <a:t>-------------------------------------------</a:t>
            </a:r>
          </a:p>
          <a:p>
            <a:r>
              <a:rPr lang="en-GB"/>
              <a:t>               0  1   1  0  </a:t>
            </a:r>
            <a:r>
              <a:rPr lang="en-GB" dirty="0"/>
              <a:t>=  6</a:t>
            </a:r>
          </a:p>
        </p:txBody>
      </p:sp>
      <p:cxnSp>
        <p:nvCxnSpPr>
          <p:cNvPr id="6" name="Straight Arrow Connector 5">
            <a:extLst>
              <a:ext uri="{FF2B5EF4-FFF2-40B4-BE49-F238E27FC236}">
                <a16:creationId xmlns:a16="http://schemas.microsoft.com/office/drawing/2014/main" id="{20F14147-7F18-6AE4-D539-266C30B47B23}"/>
              </a:ext>
            </a:extLst>
          </p:cNvPr>
          <p:cNvCxnSpPr>
            <a:cxnSpLocks/>
          </p:cNvCxnSpPr>
          <p:nvPr/>
        </p:nvCxnSpPr>
        <p:spPr>
          <a:xfrm>
            <a:off x="7840601" y="4555022"/>
            <a:ext cx="0" cy="1685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DAB57628-D66B-5CF8-3BC0-9E1793BD962A}"/>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11" name="Footer Placeholder 3">
            <a:extLst>
              <a:ext uri="{FF2B5EF4-FFF2-40B4-BE49-F238E27FC236}">
                <a16:creationId xmlns:a16="http://schemas.microsoft.com/office/drawing/2014/main" id="{C1B3CDA6-4E26-3FA3-750E-3E1C05FC0475}"/>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165038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65227" y="1132920"/>
            <a:ext cx="9439453"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2-bit binary multiplier circuit implementation</a:t>
            </a:r>
          </a:p>
        </p:txBody>
      </p:sp>
      <p:sp>
        <p:nvSpPr>
          <p:cNvPr id="5" name="TextBox 4">
            <a:extLst>
              <a:ext uri="{FF2B5EF4-FFF2-40B4-BE49-F238E27FC236}">
                <a16:creationId xmlns:a16="http://schemas.microsoft.com/office/drawing/2014/main" id="{C451EA7F-0F7F-A227-C3E4-A0B23E26FD3F}"/>
              </a:ext>
            </a:extLst>
          </p:cNvPr>
          <p:cNvSpPr txBox="1"/>
          <p:nvPr/>
        </p:nvSpPr>
        <p:spPr>
          <a:xfrm>
            <a:off x="593546" y="1717695"/>
            <a:ext cx="10719613" cy="1131785"/>
          </a:xfrm>
          <a:prstGeom prst="rect">
            <a:avLst/>
          </a:prstGeom>
          <a:noFill/>
        </p:spPr>
        <p:txBody>
          <a:bodyPr wrap="square" rtlCol="0">
            <a:spAutoFit/>
          </a:bodyPr>
          <a:lstStyle/>
          <a:p>
            <a:pPr algn="just">
              <a:lnSpc>
                <a:spcPct val="150000"/>
              </a:lnSpc>
            </a:pPr>
            <a:r>
              <a:rPr lang="en-GB" sz="2400" dirty="0">
                <a:latin typeface="Cambria" panose="02040503050406030204" pitchFamily="18" charset="0"/>
                <a:ea typeface="Cambria" panose="02040503050406030204" pitchFamily="18" charset="0"/>
              </a:rPr>
              <a:t>Let us implement a two bit binary multiplier. Let the two binary numbers be A1A0 and B1B0. The multiplication table will, then, look as: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5</a:t>
            </a:fld>
            <a:endParaRPr lang="en-GB"/>
          </a:p>
        </p:txBody>
      </p:sp>
      <p:pic>
        <p:nvPicPr>
          <p:cNvPr id="4" name="Picture 3">
            <a:extLst>
              <a:ext uri="{FF2B5EF4-FFF2-40B4-BE49-F238E27FC236}">
                <a16:creationId xmlns:a16="http://schemas.microsoft.com/office/drawing/2014/main" id="{BB6D142D-20C0-F0A2-BC88-B34B97A5D7DF}"/>
              </a:ext>
            </a:extLst>
          </p:cNvPr>
          <p:cNvPicPr>
            <a:picLocks noChangeAspect="1"/>
          </p:cNvPicPr>
          <p:nvPr/>
        </p:nvPicPr>
        <p:blipFill>
          <a:blip r:embed="rId3"/>
          <a:stretch>
            <a:fillRect/>
          </a:stretch>
        </p:blipFill>
        <p:spPr>
          <a:xfrm>
            <a:off x="1558616" y="2952878"/>
            <a:ext cx="3017185" cy="2963545"/>
          </a:xfrm>
          <a:prstGeom prst="rect">
            <a:avLst/>
          </a:prstGeom>
        </p:spPr>
      </p:pic>
      <p:pic>
        <p:nvPicPr>
          <p:cNvPr id="10" name="Picture 9">
            <a:extLst>
              <a:ext uri="{FF2B5EF4-FFF2-40B4-BE49-F238E27FC236}">
                <a16:creationId xmlns:a16="http://schemas.microsoft.com/office/drawing/2014/main" id="{A7EC4CB1-0F89-96F0-8A6C-567836172FD6}"/>
              </a:ext>
            </a:extLst>
          </p:cNvPr>
          <p:cNvPicPr>
            <a:picLocks noChangeAspect="1"/>
          </p:cNvPicPr>
          <p:nvPr/>
        </p:nvPicPr>
        <p:blipFill>
          <a:blip r:embed="rId4"/>
          <a:stretch>
            <a:fillRect/>
          </a:stretch>
        </p:blipFill>
        <p:spPr>
          <a:xfrm>
            <a:off x="6152514" y="2952878"/>
            <a:ext cx="5160645" cy="2679249"/>
          </a:xfrm>
          <a:prstGeom prst="rect">
            <a:avLst/>
          </a:prstGeom>
        </p:spPr>
      </p:pic>
      <p:cxnSp>
        <p:nvCxnSpPr>
          <p:cNvPr id="13" name="Straight Connector 12">
            <a:extLst>
              <a:ext uri="{FF2B5EF4-FFF2-40B4-BE49-F238E27FC236}">
                <a16:creationId xmlns:a16="http://schemas.microsoft.com/office/drawing/2014/main" id="{FC8DDBF3-5D13-750E-4B52-F2999BB06312}"/>
              </a:ext>
            </a:extLst>
          </p:cNvPr>
          <p:cNvCxnSpPr>
            <a:cxnSpLocks/>
          </p:cNvCxnSpPr>
          <p:nvPr/>
        </p:nvCxnSpPr>
        <p:spPr>
          <a:xfrm>
            <a:off x="5364157" y="2952878"/>
            <a:ext cx="0" cy="2807842"/>
          </a:xfrm>
          <a:prstGeom prst="line">
            <a:avLst/>
          </a:prstGeom>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0C7030E5-023F-CCD2-A4C7-A8580FA9FF8A}"/>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1A83B4C9-0C2B-7A9E-EA71-9DAF354DC4BF}"/>
              </a:ext>
            </a:extLst>
          </p:cNvPr>
          <p:cNvSpPr txBox="1">
            <a:spLocks/>
          </p:cNvSpPr>
          <p:nvPr/>
        </p:nvSpPr>
        <p:spPr>
          <a:xfrm>
            <a:off x="140390" y="6678273"/>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504023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49987" y="1478360"/>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Types of  Multipliers</a:t>
            </a:r>
          </a:p>
        </p:txBody>
      </p:sp>
      <p:sp>
        <p:nvSpPr>
          <p:cNvPr id="5" name="TextBox 4">
            <a:extLst>
              <a:ext uri="{FF2B5EF4-FFF2-40B4-BE49-F238E27FC236}">
                <a16:creationId xmlns:a16="http://schemas.microsoft.com/office/drawing/2014/main" id="{C451EA7F-0F7F-A227-C3E4-A0B23E26FD3F}"/>
              </a:ext>
            </a:extLst>
          </p:cNvPr>
          <p:cNvSpPr txBox="1"/>
          <p:nvPr/>
        </p:nvSpPr>
        <p:spPr>
          <a:xfrm>
            <a:off x="1533346" y="2164735"/>
            <a:ext cx="10719613" cy="3347776"/>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2400" b="1" dirty="0">
                <a:latin typeface="Cambria" panose="02040503050406030204" pitchFamily="18" charset="0"/>
                <a:ea typeface="Cambria" panose="02040503050406030204" pitchFamily="18" charset="0"/>
              </a:rPr>
              <a:t>Braun’s Multiplier</a:t>
            </a:r>
          </a:p>
          <a:p>
            <a:pPr marL="342900" indent="-342900" algn="just">
              <a:lnSpc>
                <a:spcPct val="150000"/>
              </a:lnSpc>
              <a:buFont typeface="Arial" panose="020B0604020202020204" pitchFamily="34" charset="0"/>
              <a:buChar char="•"/>
            </a:pPr>
            <a:r>
              <a:rPr lang="en-GB" sz="2400" b="1" dirty="0">
                <a:latin typeface="Cambria" panose="02040503050406030204" pitchFamily="18" charset="0"/>
                <a:ea typeface="Cambria" panose="02040503050406030204" pitchFamily="18" charset="0"/>
              </a:rPr>
              <a:t>Wallace tree Multiplier</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Booth's Multiplier</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Combinational Multiplier</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Sequential Multiplier</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Shift and Add Multiplier</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2" name="Title 1">
            <a:extLst>
              <a:ext uri="{FF2B5EF4-FFF2-40B4-BE49-F238E27FC236}">
                <a16:creationId xmlns:a16="http://schemas.microsoft.com/office/drawing/2014/main" id="{440D04D9-F0C4-4267-7317-90F3DCD7B034}"/>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7C1CFBD5-B527-B12B-E6D3-F6B215AD92F0}"/>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688192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90935" y="172822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Braun’s Multiplier</a:t>
            </a:r>
          </a:p>
        </p:txBody>
      </p:sp>
      <p:sp>
        <p:nvSpPr>
          <p:cNvPr id="5" name="TextBox 4">
            <a:extLst>
              <a:ext uri="{FF2B5EF4-FFF2-40B4-BE49-F238E27FC236}">
                <a16:creationId xmlns:a16="http://schemas.microsoft.com/office/drawing/2014/main" id="{C451EA7F-0F7F-A227-C3E4-A0B23E26FD3F}"/>
              </a:ext>
            </a:extLst>
          </p:cNvPr>
          <p:cNvSpPr txBox="1"/>
          <p:nvPr/>
        </p:nvSpPr>
        <p:spPr>
          <a:xfrm>
            <a:off x="714221" y="2724534"/>
            <a:ext cx="10719613" cy="2239780"/>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Braun’s multiplier is a type of parallel array multiplier developed by Braun Edward Louis in 1963.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Braun’s Multipliers can be designed only using unsigned numbers.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It is used in DSP Processors and in image Processing.</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2" name="Title 1">
            <a:extLst>
              <a:ext uri="{FF2B5EF4-FFF2-40B4-BE49-F238E27FC236}">
                <a16:creationId xmlns:a16="http://schemas.microsoft.com/office/drawing/2014/main" id="{0CC16ACB-60FC-F5BF-577A-3086785991A4}"/>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C3897355-616F-1FFF-A767-70DFE18772B9}"/>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740307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0" y="130891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4X 4 - Braun’s Multiplier </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8</a:t>
            </a:fld>
            <a:endParaRPr lang="en-GB"/>
          </a:p>
        </p:txBody>
      </p:sp>
      <p:pic>
        <p:nvPicPr>
          <p:cNvPr id="7" name="Picture 6">
            <a:extLst>
              <a:ext uri="{FF2B5EF4-FFF2-40B4-BE49-F238E27FC236}">
                <a16:creationId xmlns:a16="http://schemas.microsoft.com/office/drawing/2014/main" id="{C1FF2EE7-1C49-646B-6837-1449E9804485}"/>
              </a:ext>
            </a:extLst>
          </p:cNvPr>
          <p:cNvPicPr>
            <a:picLocks noChangeAspect="1"/>
          </p:cNvPicPr>
          <p:nvPr/>
        </p:nvPicPr>
        <p:blipFill>
          <a:blip r:embed="rId3"/>
          <a:stretch>
            <a:fillRect/>
          </a:stretch>
        </p:blipFill>
        <p:spPr>
          <a:xfrm>
            <a:off x="395476" y="2303682"/>
            <a:ext cx="4392564" cy="2465344"/>
          </a:xfrm>
          <a:prstGeom prst="rect">
            <a:avLst/>
          </a:prstGeom>
        </p:spPr>
      </p:pic>
      <p:sp>
        <p:nvSpPr>
          <p:cNvPr id="2" name="Title 1">
            <a:extLst>
              <a:ext uri="{FF2B5EF4-FFF2-40B4-BE49-F238E27FC236}">
                <a16:creationId xmlns:a16="http://schemas.microsoft.com/office/drawing/2014/main" id="{35AB0E60-1891-F9D9-1AC7-D9C4C585DE75}"/>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4" name="Footer Placeholder 3">
            <a:extLst>
              <a:ext uri="{FF2B5EF4-FFF2-40B4-BE49-F238E27FC236}">
                <a16:creationId xmlns:a16="http://schemas.microsoft.com/office/drawing/2014/main" id="{541F7AEB-F7EF-08E9-F86B-1D050D111735}"/>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5" name="Picture 4">
            <a:extLst>
              <a:ext uri="{FF2B5EF4-FFF2-40B4-BE49-F238E27FC236}">
                <a16:creationId xmlns:a16="http://schemas.microsoft.com/office/drawing/2014/main" id="{BA78EC9A-E2B5-12C5-92B5-73DEC462207F}"/>
              </a:ext>
            </a:extLst>
          </p:cNvPr>
          <p:cNvPicPr>
            <a:picLocks noChangeAspect="1"/>
          </p:cNvPicPr>
          <p:nvPr/>
        </p:nvPicPr>
        <p:blipFill>
          <a:blip r:embed="rId4"/>
          <a:stretch>
            <a:fillRect/>
          </a:stretch>
        </p:blipFill>
        <p:spPr>
          <a:xfrm>
            <a:off x="5294426" y="1379178"/>
            <a:ext cx="6761222" cy="5146684"/>
          </a:xfrm>
          <a:prstGeom prst="rect">
            <a:avLst/>
          </a:prstGeom>
        </p:spPr>
      </p:pic>
    </p:spTree>
    <p:extLst>
      <p:ext uri="{BB962C8B-B14F-4D97-AF65-F5344CB8AC3E}">
        <p14:creationId xmlns:p14="http://schemas.microsoft.com/office/powerpoint/2010/main" val="323643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0" y="1308912"/>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4X 4 - Braun’s Multiplier </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9</a:t>
            </a:fld>
            <a:endParaRPr lang="en-GB"/>
          </a:p>
        </p:txBody>
      </p:sp>
      <p:pic>
        <p:nvPicPr>
          <p:cNvPr id="14" name="Picture 13">
            <a:extLst>
              <a:ext uri="{FF2B5EF4-FFF2-40B4-BE49-F238E27FC236}">
                <a16:creationId xmlns:a16="http://schemas.microsoft.com/office/drawing/2014/main" id="{124CDD29-42C4-C01B-50AF-ED8A19AEDC53}"/>
              </a:ext>
            </a:extLst>
          </p:cNvPr>
          <p:cNvPicPr>
            <a:picLocks noChangeAspect="1"/>
          </p:cNvPicPr>
          <p:nvPr/>
        </p:nvPicPr>
        <p:blipFill>
          <a:blip r:embed="rId3"/>
          <a:stretch>
            <a:fillRect/>
          </a:stretch>
        </p:blipFill>
        <p:spPr>
          <a:xfrm>
            <a:off x="728192" y="2542325"/>
            <a:ext cx="4147820" cy="2808894"/>
          </a:xfrm>
          <a:prstGeom prst="rect">
            <a:avLst/>
          </a:prstGeom>
        </p:spPr>
      </p:pic>
      <p:pic>
        <p:nvPicPr>
          <p:cNvPr id="5" name="Picture 4">
            <a:extLst>
              <a:ext uri="{FF2B5EF4-FFF2-40B4-BE49-F238E27FC236}">
                <a16:creationId xmlns:a16="http://schemas.microsoft.com/office/drawing/2014/main" id="{B5BF94AC-8EA4-3812-5CE8-530A7D489A84}"/>
              </a:ext>
            </a:extLst>
          </p:cNvPr>
          <p:cNvPicPr>
            <a:picLocks noChangeAspect="1"/>
          </p:cNvPicPr>
          <p:nvPr/>
        </p:nvPicPr>
        <p:blipFill>
          <a:blip r:embed="rId4"/>
          <a:stretch>
            <a:fillRect/>
          </a:stretch>
        </p:blipFill>
        <p:spPr>
          <a:xfrm>
            <a:off x="5341358" y="1256044"/>
            <a:ext cx="6399592" cy="5093786"/>
          </a:xfrm>
          <a:prstGeom prst="rect">
            <a:avLst/>
          </a:prstGeom>
        </p:spPr>
      </p:pic>
      <p:sp>
        <p:nvSpPr>
          <p:cNvPr id="2" name="Title 1">
            <a:extLst>
              <a:ext uri="{FF2B5EF4-FFF2-40B4-BE49-F238E27FC236}">
                <a16:creationId xmlns:a16="http://schemas.microsoft.com/office/drawing/2014/main" id="{153C145F-A97C-BCF9-8C16-DAEADBD3F5B6}"/>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DA8A7C18-1020-EDE6-2D7E-B789A3B9DB52}"/>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1856223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262058" y="1702017"/>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Wallace tree Multiplier</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5" name="TextBox 4">
            <a:extLst>
              <a:ext uri="{FF2B5EF4-FFF2-40B4-BE49-F238E27FC236}">
                <a16:creationId xmlns:a16="http://schemas.microsoft.com/office/drawing/2014/main" id="{615549A3-6063-689D-653D-8D0758B0CEE8}"/>
              </a:ext>
            </a:extLst>
          </p:cNvPr>
          <p:cNvSpPr txBox="1"/>
          <p:nvPr/>
        </p:nvSpPr>
        <p:spPr>
          <a:xfrm>
            <a:off x="718820" y="2461510"/>
            <a:ext cx="11170920" cy="223978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solidFill>
                  <a:srgbClr val="202124"/>
                </a:solidFill>
                <a:effectLst/>
                <a:latin typeface="Cambria" panose="02040503050406030204" pitchFamily="18" charset="0"/>
                <a:ea typeface="Cambria" panose="02040503050406030204" pitchFamily="18" charset="0"/>
              </a:rPr>
              <a:t>The Wallace tree is a variant of long multiplication. </a:t>
            </a:r>
          </a:p>
          <a:p>
            <a:pPr marL="342900" indent="-342900" algn="just">
              <a:lnSpc>
                <a:spcPct val="150000"/>
              </a:lnSpc>
              <a:buFont typeface="Arial" panose="020B0604020202020204" pitchFamily="34" charset="0"/>
              <a:buChar char="•"/>
            </a:pPr>
            <a:r>
              <a:rPr lang="en-GB" sz="2400" b="0" i="0" dirty="0">
                <a:solidFill>
                  <a:srgbClr val="202124"/>
                </a:solidFill>
                <a:effectLst/>
                <a:latin typeface="Cambria" panose="02040503050406030204" pitchFamily="18" charset="0"/>
                <a:ea typeface="Cambria" panose="02040503050406030204" pitchFamily="18" charset="0"/>
              </a:rPr>
              <a:t>The first step is to multiply each digit (each bit) of one factor by each digit of the other. Each of this partial products has weight equal to the product of its factors. </a:t>
            </a:r>
          </a:p>
          <a:p>
            <a:pPr marL="342900" indent="-342900" algn="just">
              <a:lnSpc>
                <a:spcPct val="150000"/>
              </a:lnSpc>
              <a:buFont typeface="Arial" panose="020B0604020202020204" pitchFamily="34" charset="0"/>
              <a:buChar char="•"/>
            </a:pPr>
            <a:r>
              <a:rPr lang="en-GB" sz="2400" b="0" i="0" dirty="0">
                <a:solidFill>
                  <a:srgbClr val="202124"/>
                </a:solidFill>
                <a:effectLst/>
                <a:latin typeface="Cambria" panose="02040503050406030204" pitchFamily="18" charset="0"/>
                <a:ea typeface="Cambria" panose="02040503050406030204" pitchFamily="18" charset="0"/>
              </a:rPr>
              <a:t>The final product is calculated by the weighted sum of all these partial products.</a:t>
            </a:r>
            <a:endParaRPr lang="en-GB" sz="24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4ACB7030-1EAB-485C-7102-73F5B795D8D1}"/>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EB3B0500-BF52-5C87-1CA2-E6E7CFEA6818}"/>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62535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151349" y="1296221"/>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Wallace tree Multiplier</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11</a:t>
            </a:fld>
            <a:endParaRPr lang="en-GB"/>
          </a:p>
        </p:txBody>
      </p:sp>
      <p:pic>
        <p:nvPicPr>
          <p:cNvPr id="14" name="Picture 13">
            <a:extLst>
              <a:ext uri="{FF2B5EF4-FFF2-40B4-BE49-F238E27FC236}">
                <a16:creationId xmlns:a16="http://schemas.microsoft.com/office/drawing/2014/main" id="{C9F0436F-F3DC-336A-3E4D-C4FE17F35078}"/>
              </a:ext>
            </a:extLst>
          </p:cNvPr>
          <p:cNvPicPr>
            <a:picLocks noChangeAspect="1"/>
          </p:cNvPicPr>
          <p:nvPr/>
        </p:nvPicPr>
        <p:blipFill>
          <a:blip r:embed="rId3"/>
          <a:stretch>
            <a:fillRect/>
          </a:stretch>
        </p:blipFill>
        <p:spPr>
          <a:xfrm>
            <a:off x="215122" y="2077212"/>
            <a:ext cx="5520975" cy="4201304"/>
          </a:xfrm>
          <a:prstGeom prst="rect">
            <a:avLst/>
          </a:prstGeom>
        </p:spPr>
      </p:pic>
      <p:sp>
        <p:nvSpPr>
          <p:cNvPr id="2" name="Title 1">
            <a:extLst>
              <a:ext uri="{FF2B5EF4-FFF2-40B4-BE49-F238E27FC236}">
                <a16:creationId xmlns:a16="http://schemas.microsoft.com/office/drawing/2014/main" id="{3ECCC3F8-B4E5-A568-99FB-DC28FA84A9B2}"/>
              </a:ext>
            </a:extLst>
          </p:cNvPr>
          <p:cNvSpPr txBox="1">
            <a:spLocks/>
          </p:cNvSpPr>
          <p:nvPr/>
        </p:nvSpPr>
        <p:spPr>
          <a:xfrm>
            <a:off x="3546190" y="2474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3" name="Footer Placeholder 3">
            <a:extLst>
              <a:ext uri="{FF2B5EF4-FFF2-40B4-BE49-F238E27FC236}">
                <a16:creationId xmlns:a16="http://schemas.microsoft.com/office/drawing/2014/main" id="{54691F1A-A2B4-B94D-7D92-983A5A6ED1D6}"/>
              </a:ext>
            </a:extLst>
          </p:cNvPr>
          <p:cNvSpPr txBox="1">
            <a:spLocks/>
          </p:cNvSpPr>
          <p:nvPr/>
        </p:nvSpPr>
        <p:spPr>
          <a:xfrm>
            <a:off x="140390"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9" name="Picture 8">
            <a:extLst>
              <a:ext uri="{FF2B5EF4-FFF2-40B4-BE49-F238E27FC236}">
                <a16:creationId xmlns:a16="http://schemas.microsoft.com/office/drawing/2014/main" id="{CEFF2F40-FF73-D6CD-0DD9-89DF9470D88B}"/>
              </a:ext>
            </a:extLst>
          </p:cNvPr>
          <p:cNvPicPr>
            <a:picLocks noChangeAspect="1"/>
          </p:cNvPicPr>
          <p:nvPr/>
        </p:nvPicPr>
        <p:blipFill>
          <a:blip r:embed="rId4"/>
          <a:stretch>
            <a:fillRect/>
          </a:stretch>
        </p:blipFill>
        <p:spPr>
          <a:xfrm>
            <a:off x="6577617" y="1180026"/>
            <a:ext cx="4763624" cy="5520413"/>
          </a:xfrm>
          <a:prstGeom prst="rect">
            <a:avLst/>
          </a:prstGeom>
        </p:spPr>
      </p:pic>
      <p:cxnSp>
        <p:nvCxnSpPr>
          <p:cNvPr id="13" name="Straight Connector 12">
            <a:extLst>
              <a:ext uri="{FF2B5EF4-FFF2-40B4-BE49-F238E27FC236}">
                <a16:creationId xmlns:a16="http://schemas.microsoft.com/office/drawing/2014/main" id="{67E56D99-B74B-3337-F0D4-67C541BA1832}"/>
              </a:ext>
            </a:extLst>
          </p:cNvPr>
          <p:cNvCxnSpPr/>
          <p:nvPr/>
        </p:nvCxnSpPr>
        <p:spPr>
          <a:xfrm>
            <a:off x="6096000" y="1712606"/>
            <a:ext cx="0" cy="4647779"/>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1673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7077985-7409-A6AB-D7C4-BF8946E0251B}"/>
              </a:ext>
            </a:extLst>
          </p:cNvPr>
          <p:cNvSpPr txBox="1"/>
          <p:nvPr/>
        </p:nvSpPr>
        <p:spPr>
          <a:xfrm>
            <a:off x="211959" y="1134046"/>
            <a:ext cx="6712085" cy="584775"/>
          </a:xfrm>
          <a:prstGeom prst="rect">
            <a:avLst/>
          </a:prstGeom>
          <a:noFill/>
        </p:spPr>
        <p:txBody>
          <a:bodyPr wrap="square" rtlCol="0">
            <a:spAutoFit/>
          </a:bodyPr>
          <a:lstStyle/>
          <a:p>
            <a:r>
              <a:rPr lang="en-US" sz="3200" b="1" dirty="0">
                <a:latin typeface="Cambria" panose="02040503050406030204" pitchFamily="18" charset="0"/>
                <a:ea typeface="Cambria" panose="02040503050406030204" pitchFamily="18" charset="0"/>
              </a:rPr>
              <a:t>Wallace tree Multiplier</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Title 1">
            <a:extLst>
              <a:ext uri="{FF2B5EF4-FFF2-40B4-BE49-F238E27FC236}">
                <a16:creationId xmlns:a16="http://schemas.microsoft.com/office/drawing/2014/main" id="{2DB9BF63-0DCB-CA4E-8B43-F4B562C32F5C}"/>
              </a:ext>
            </a:extLst>
          </p:cNvPr>
          <p:cNvSpPr txBox="1">
            <a:spLocks/>
          </p:cNvSpPr>
          <p:nvPr/>
        </p:nvSpPr>
        <p:spPr>
          <a:xfrm>
            <a:off x="3698590" y="399878"/>
            <a:ext cx="7887644" cy="734168"/>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2800" b="1" dirty="0">
                <a:solidFill>
                  <a:schemeClr val="bg1"/>
                </a:solidFill>
                <a:latin typeface="Cambria" panose="02040503050406030204" pitchFamily="18" charset="0"/>
                <a:ea typeface="Cambria" panose="02040503050406030204" pitchFamily="18" charset="0"/>
              </a:rPr>
              <a:t>Combinational Circuits </a:t>
            </a:r>
          </a:p>
          <a:p>
            <a:r>
              <a:rPr lang="en-IN" sz="2800" b="1" dirty="0">
                <a:solidFill>
                  <a:schemeClr val="bg1"/>
                </a:solidFill>
                <a:latin typeface="Cambria" panose="02040503050406030204" pitchFamily="18" charset="0"/>
                <a:ea typeface="Cambria" panose="02040503050406030204" pitchFamily="18" charset="0"/>
              </a:rPr>
              <a:t>                  - Binary Multipliers</a:t>
            </a:r>
          </a:p>
        </p:txBody>
      </p:sp>
      <p:sp>
        <p:nvSpPr>
          <p:cNvPr id="4" name="Footer Placeholder 3">
            <a:extLst>
              <a:ext uri="{FF2B5EF4-FFF2-40B4-BE49-F238E27FC236}">
                <a16:creationId xmlns:a16="http://schemas.microsoft.com/office/drawing/2014/main" id="{FAC8E908-2998-2FD9-BC13-D01194A70508}"/>
              </a:ext>
            </a:extLst>
          </p:cNvPr>
          <p:cNvSpPr txBox="1">
            <a:spLocks/>
          </p:cNvSpPr>
          <p:nvPr/>
        </p:nvSpPr>
        <p:spPr>
          <a:xfrm>
            <a:off x="211959"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8" name="Picture 7">
            <a:extLst>
              <a:ext uri="{FF2B5EF4-FFF2-40B4-BE49-F238E27FC236}">
                <a16:creationId xmlns:a16="http://schemas.microsoft.com/office/drawing/2014/main" id="{9852E7FB-8EE4-D79F-9844-C250D3D0CBCB}"/>
              </a:ext>
            </a:extLst>
          </p:cNvPr>
          <p:cNvPicPr>
            <a:picLocks noChangeAspect="1"/>
          </p:cNvPicPr>
          <p:nvPr/>
        </p:nvPicPr>
        <p:blipFill>
          <a:blip r:embed="rId3"/>
          <a:stretch>
            <a:fillRect/>
          </a:stretch>
        </p:blipFill>
        <p:spPr>
          <a:xfrm>
            <a:off x="833569" y="1676036"/>
            <a:ext cx="10873681" cy="4905844"/>
          </a:xfrm>
          <a:prstGeom prst="rect">
            <a:avLst/>
          </a:prstGeom>
        </p:spPr>
      </p:pic>
    </p:spTree>
    <p:extLst>
      <p:ext uri="{BB962C8B-B14F-4D97-AF65-F5344CB8AC3E}">
        <p14:creationId xmlns:p14="http://schemas.microsoft.com/office/powerpoint/2010/main" val="3533212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48858" y="5508765"/>
            <a:ext cx="5315818" cy="3088946"/>
          </a:xfrm>
        </p:spPr>
        <p:txBody>
          <a:bodyPr/>
          <a:lstStyle/>
          <a:p>
            <a:r>
              <a:rPr lang="en-GB" sz="2000" b="1">
                <a:latin typeface="Arial" panose="020B0604020202020204" pitchFamily="34" charset="0"/>
              </a:rPr>
              <a:t>Prepared By,</a:t>
            </a:r>
          </a:p>
          <a:p>
            <a:r>
              <a:rPr lang="en-GB" sz="2000" b="1">
                <a:latin typeface="Arial" panose="020B0604020202020204" pitchFamily="34" charset="0"/>
              </a:rPr>
              <a:t>                    - Jenifer Prince Devaraj M.E., M.Ed. </a:t>
            </a: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Arial"/>
                <a:cs typeface="Arial"/>
              </a:rPr>
              <a:t>Thank you</a:t>
            </a:r>
            <a:endParaRPr lang="en-US" dirty="0"/>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purl.org/dc/dcmitype/"/>
    <ds:schemaRef ds:uri="http://schemas.microsoft.com/office/2006/metadata/properties"/>
    <ds:schemaRef ds:uri="http://www.w3.org/XML/1998/namespace"/>
    <ds:schemaRef ds:uri="http://schemas.microsoft.com/office/2006/documentManagement/types"/>
    <ds:schemaRef ds:uri="303dbf9b-b85b-46a0-94f1-894078c07ecd"/>
    <ds:schemaRef ds:uri="http://purl.org/dc/terms/"/>
    <ds:schemaRef ds:uri="http://purl.org/dc/elements/1.1/"/>
    <ds:schemaRef ds:uri="http://schemas.microsoft.com/office/infopath/2007/PartnerControls"/>
    <ds:schemaRef ds:uri="http://schemas.openxmlformats.org/package/2006/metadata/core-properties"/>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0</TotalTime>
  <Words>536</Words>
  <Application>Microsoft Office PowerPoint</Application>
  <PresentationFormat>Widescreen</PresentationFormat>
  <Paragraphs>124</Paragraphs>
  <Slides>13</Slides>
  <Notes>11</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13</vt:i4>
      </vt:variant>
    </vt:vector>
  </HeadingPairs>
  <TitlesOfParts>
    <vt:vector size="37" baseType="lpstr">
      <vt:lpstr>Arial</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11</cp:revision>
  <dcterms:created xsi:type="dcterms:W3CDTF">2021-03-09T15:35:42Z</dcterms:created>
  <dcterms:modified xsi:type="dcterms:W3CDTF">2023-11-08T11:39:16Z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