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21B6AD-AF4C-70F4-E736-252BC34E53BE}" v="75" dt="2026-03-13T22:23:25.703"/>
    <p1510:client id="{6D69881E-D73C-3862-6B8F-744CB23B8311}" v="971" dt="2026-03-14T02:00:10.758"/>
    <p1510:client id="{8C5371CC-0D9A-531E-2A93-3D78CB4145B2}" v="30" dt="2026-03-14T15:53:54.911"/>
    <p1510:client id="{8F681B2F-E15C-9CE9-E362-8F89D681E9F7}" v="2" dt="2026-03-14T12:35:18.2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n Miguel Jumao-As Balmores (2517087)" userId="S::2517087@student.uwtsd.ac.uk::f49e5894-5385-4549-aafc-7efb6e9dc8be" providerId="AD" clId="Web-{8F681B2F-E15C-9CE9-E362-8F89D681E9F7}"/>
    <pc:docChg chg="modSld">
      <pc:chgData name="Julian Miguel Jumao-As Balmores (2517087)" userId="S::2517087@student.uwtsd.ac.uk::f49e5894-5385-4549-aafc-7efb6e9dc8be" providerId="AD" clId="Web-{8F681B2F-E15C-9CE9-E362-8F89D681E9F7}" dt="2026-03-14T12:35:18.285" v="1" actId="20577"/>
      <pc:docMkLst>
        <pc:docMk/>
      </pc:docMkLst>
      <pc:sldChg chg="modSp">
        <pc:chgData name="Julian Miguel Jumao-As Balmores (2517087)" userId="S::2517087@student.uwtsd.ac.uk::f49e5894-5385-4549-aafc-7efb6e9dc8be" providerId="AD" clId="Web-{8F681B2F-E15C-9CE9-E362-8F89D681E9F7}" dt="2026-03-14T12:35:18.285" v="1" actId="20577"/>
        <pc:sldMkLst>
          <pc:docMk/>
          <pc:sldMk cId="3542117642" sldId="258"/>
        </pc:sldMkLst>
        <pc:spChg chg="mod">
          <ac:chgData name="Julian Miguel Jumao-As Balmores (2517087)" userId="S::2517087@student.uwtsd.ac.uk::f49e5894-5385-4549-aafc-7efb6e9dc8be" providerId="AD" clId="Web-{8F681B2F-E15C-9CE9-E362-8F89D681E9F7}" dt="2026-03-14T12:35:18.285" v="1" actId="20577"/>
          <ac:spMkLst>
            <pc:docMk/>
            <pc:sldMk cId="3542117642" sldId="258"/>
            <ac:spMk id="3" creationId="{1A3D0DF5-C714-A453-16FD-A587C9978EA4}"/>
          </ac:spMkLst>
        </pc:spChg>
      </pc:sldChg>
      <pc:sldChg chg="modSp">
        <pc:chgData name="Julian Miguel Jumao-As Balmores (2517087)" userId="S::2517087@student.uwtsd.ac.uk::f49e5894-5385-4549-aafc-7efb6e9dc8be" providerId="AD" clId="Web-{8F681B2F-E15C-9CE9-E362-8F89D681E9F7}" dt="2026-03-14T06:43:39.665" v="0" actId="1076"/>
        <pc:sldMkLst>
          <pc:docMk/>
          <pc:sldMk cId="515569529" sldId="262"/>
        </pc:sldMkLst>
        <pc:picChg chg="mod">
          <ac:chgData name="Julian Miguel Jumao-As Balmores (2517087)" userId="S::2517087@student.uwtsd.ac.uk::f49e5894-5385-4549-aafc-7efb6e9dc8be" providerId="AD" clId="Web-{8F681B2F-E15C-9CE9-E362-8F89D681E9F7}" dt="2026-03-14T06:43:39.665" v="0" actId="1076"/>
          <ac:picMkLst>
            <pc:docMk/>
            <pc:sldMk cId="515569529" sldId="262"/>
            <ac:picMk id="5" creationId="{4B8354C5-20A9-F2CA-C5C8-C177C612D9E8}"/>
          </ac:picMkLst>
        </pc:picChg>
      </pc:sldChg>
    </pc:docChg>
  </pc:docChgLst>
  <pc:docChgLst>
    <pc:chgData name="Julian Miguel Jumao-As Balmores (2517087)" userId="S::2517087@student.uwtsd.ac.uk::f49e5894-5385-4549-aafc-7efb6e9dc8be" providerId="AD" clId="Web-{8C5371CC-0D9A-531E-2A93-3D78CB4145B2}"/>
    <pc:docChg chg="modSld">
      <pc:chgData name="Julian Miguel Jumao-As Balmores (2517087)" userId="S::2517087@student.uwtsd.ac.uk::f49e5894-5385-4549-aafc-7efb6e9dc8be" providerId="AD" clId="Web-{8C5371CC-0D9A-531E-2A93-3D78CB4145B2}" dt="2026-03-14T15:53:54.911" v="28" actId="14100"/>
      <pc:docMkLst>
        <pc:docMk/>
      </pc:docMkLst>
      <pc:sldChg chg="modSp">
        <pc:chgData name="Julian Miguel Jumao-As Balmores (2517087)" userId="S::2517087@student.uwtsd.ac.uk::f49e5894-5385-4549-aafc-7efb6e9dc8be" providerId="AD" clId="Web-{8C5371CC-0D9A-531E-2A93-3D78CB4145B2}" dt="2026-03-14T14:09:59.563" v="19" actId="20577"/>
        <pc:sldMkLst>
          <pc:docMk/>
          <pc:sldMk cId="4206322419" sldId="260"/>
        </pc:sldMkLst>
        <pc:spChg chg="mod">
          <ac:chgData name="Julian Miguel Jumao-As Balmores (2517087)" userId="S::2517087@student.uwtsd.ac.uk::f49e5894-5385-4549-aafc-7efb6e9dc8be" providerId="AD" clId="Web-{8C5371CC-0D9A-531E-2A93-3D78CB4145B2}" dt="2026-03-14T14:09:59.563" v="19" actId="20577"/>
          <ac:spMkLst>
            <pc:docMk/>
            <pc:sldMk cId="4206322419" sldId="260"/>
            <ac:spMk id="4" creationId="{12F978F2-92DA-EBB8-87AB-70BE4761ADB9}"/>
          </ac:spMkLst>
        </pc:spChg>
      </pc:sldChg>
      <pc:sldChg chg="modSp">
        <pc:chgData name="Julian Miguel Jumao-As Balmores (2517087)" userId="S::2517087@student.uwtsd.ac.uk::f49e5894-5385-4549-aafc-7efb6e9dc8be" providerId="AD" clId="Web-{8C5371CC-0D9A-531E-2A93-3D78CB4145B2}" dt="2026-03-14T15:53:54.911" v="28" actId="14100"/>
        <pc:sldMkLst>
          <pc:docMk/>
          <pc:sldMk cId="848765294" sldId="261"/>
        </pc:sldMkLst>
        <pc:spChg chg="mod">
          <ac:chgData name="Julian Miguel Jumao-As Balmores (2517087)" userId="S::2517087@student.uwtsd.ac.uk::f49e5894-5385-4549-aafc-7efb6e9dc8be" providerId="AD" clId="Web-{8C5371CC-0D9A-531E-2A93-3D78CB4145B2}" dt="2026-03-14T15:53:39.739" v="27" actId="1076"/>
          <ac:spMkLst>
            <pc:docMk/>
            <pc:sldMk cId="848765294" sldId="261"/>
            <ac:spMk id="16" creationId="{9647087C-3763-36E6-03CF-F04D4B2F75F5}"/>
          </ac:spMkLst>
        </pc:spChg>
        <pc:spChg chg="mod">
          <ac:chgData name="Julian Miguel Jumao-As Balmores (2517087)" userId="S::2517087@student.uwtsd.ac.uk::f49e5894-5385-4549-aafc-7efb6e9dc8be" providerId="AD" clId="Web-{8C5371CC-0D9A-531E-2A93-3D78CB4145B2}" dt="2026-03-14T15:53:23.082" v="23" actId="20577"/>
          <ac:spMkLst>
            <pc:docMk/>
            <pc:sldMk cId="848765294" sldId="261"/>
            <ac:spMk id="18" creationId="{D72A432D-CC57-CEF8-198C-080D036B98A7}"/>
          </ac:spMkLst>
        </pc:spChg>
        <pc:spChg chg="mod">
          <ac:chgData name="Julian Miguel Jumao-As Balmores (2517087)" userId="S::2517087@student.uwtsd.ac.uk::f49e5894-5385-4549-aafc-7efb6e9dc8be" providerId="AD" clId="Web-{8C5371CC-0D9A-531E-2A93-3D78CB4145B2}" dt="2026-03-14T15:53:34.504" v="26" actId="1076"/>
          <ac:spMkLst>
            <pc:docMk/>
            <pc:sldMk cId="848765294" sldId="261"/>
            <ac:spMk id="22" creationId="{FBA198C9-30B8-7104-5707-01E6703C9E71}"/>
          </ac:spMkLst>
        </pc:spChg>
        <pc:spChg chg="mod">
          <ac:chgData name="Julian Miguel Jumao-As Balmores (2517087)" userId="S::2517087@student.uwtsd.ac.uk::f49e5894-5385-4549-aafc-7efb6e9dc8be" providerId="AD" clId="Web-{8C5371CC-0D9A-531E-2A93-3D78CB4145B2}" dt="2026-03-14T15:53:54.911" v="28" actId="14100"/>
          <ac:spMkLst>
            <pc:docMk/>
            <pc:sldMk cId="848765294" sldId="261"/>
            <ac:spMk id="29" creationId="{F62AD5CC-E12C-DEA5-8D59-75E250CBD14F}"/>
          </ac:spMkLst>
        </pc:spChg>
      </pc:sldChg>
    </pc:docChg>
  </pc:docChgLst>
  <pc:docChgLst>
    <pc:chgData name="Julian Miguel Jumao-As Balmores (2517087)" userId="S::2517087@student.uwtsd.ac.uk::f49e5894-5385-4549-aafc-7efb6e9dc8be" providerId="AD" clId="Web-{3921B6AD-AF4C-70F4-E736-252BC34E53BE}"/>
    <pc:docChg chg="addSld modSld">
      <pc:chgData name="Julian Miguel Jumao-As Balmores (2517087)" userId="S::2517087@student.uwtsd.ac.uk::f49e5894-5385-4549-aafc-7efb6e9dc8be" providerId="AD" clId="Web-{3921B6AD-AF4C-70F4-E736-252BC34E53BE}" dt="2026-03-13T22:23:25.703" v="74"/>
      <pc:docMkLst>
        <pc:docMk/>
      </pc:docMkLst>
      <pc:sldChg chg="addSp delSp modSp mod setBg modClrScheme chgLayout">
        <pc:chgData name="Julian Miguel Jumao-As Balmores (2517087)" userId="S::2517087@student.uwtsd.ac.uk::f49e5894-5385-4549-aafc-7efb6e9dc8be" providerId="AD" clId="Web-{3921B6AD-AF4C-70F4-E736-252BC34E53BE}" dt="2026-03-13T21:42:04.626" v="73"/>
        <pc:sldMkLst>
          <pc:docMk/>
          <pc:sldMk cId="109857222" sldId="256"/>
        </pc:sldMkLst>
        <pc:spChg chg="mod ord">
          <ac:chgData name="Julian Miguel Jumao-As Balmores (2517087)" userId="S::2517087@student.uwtsd.ac.uk::f49e5894-5385-4549-aafc-7efb6e9dc8be" providerId="AD" clId="Web-{3921B6AD-AF4C-70F4-E736-252BC34E53BE}" dt="2026-03-13T21:42:04.626" v="73"/>
          <ac:spMkLst>
            <pc:docMk/>
            <pc:sldMk cId="109857222" sldId="256"/>
            <ac:spMk id="2" creationId="{00000000-0000-0000-0000-000000000000}"/>
          </ac:spMkLst>
        </pc:spChg>
        <pc:spChg chg="del mod ord">
          <ac:chgData name="Julian Miguel Jumao-As Balmores (2517087)" userId="S::2517087@student.uwtsd.ac.uk::f49e5894-5385-4549-aafc-7efb6e9dc8be" providerId="AD" clId="Web-{3921B6AD-AF4C-70F4-E736-252BC34E53BE}" dt="2026-03-13T21:41:54.782" v="71"/>
          <ac:spMkLst>
            <pc:docMk/>
            <pc:sldMk cId="109857222" sldId="256"/>
            <ac:spMk id="3" creationId="{00000000-0000-0000-0000-000000000000}"/>
          </ac:spMkLst>
        </pc:spChg>
        <pc:spChg chg="add mod ord">
          <ac:chgData name="Julian Miguel Jumao-As Balmores (2517087)" userId="S::2517087@student.uwtsd.ac.uk::f49e5894-5385-4549-aafc-7efb6e9dc8be" providerId="AD" clId="Web-{3921B6AD-AF4C-70F4-E736-252BC34E53BE}" dt="2026-03-13T21:42:04.626" v="73"/>
          <ac:spMkLst>
            <pc:docMk/>
            <pc:sldMk cId="109857222" sldId="256"/>
            <ac:spMk id="4" creationId="{0E9DDFC7-771A-D8E0-5D30-64D3899E9E19}"/>
          </ac:spMkLst>
        </pc:spChg>
        <pc:spChg chg="add">
          <ac:chgData name="Julian Miguel Jumao-As Balmores (2517087)" userId="S::2517087@student.uwtsd.ac.uk::f49e5894-5385-4549-aafc-7efb6e9dc8be" providerId="AD" clId="Web-{3921B6AD-AF4C-70F4-E736-252BC34E53BE}" dt="2026-03-13T21:42:04.626" v="73"/>
          <ac:spMkLst>
            <pc:docMk/>
            <pc:sldMk cId="109857222" sldId="256"/>
            <ac:spMk id="10" creationId="{327D73B4-9F5C-4A64-A179-51B9500CB8B5}"/>
          </ac:spMkLst>
        </pc:spChg>
        <pc:spChg chg="add">
          <ac:chgData name="Julian Miguel Jumao-As Balmores (2517087)" userId="S::2517087@student.uwtsd.ac.uk::f49e5894-5385-4549-aafc-7efb6e9dc8be" providerId="AD" clId="Web-{3921B6AD-AF4C-70F4-E736-252BC34E53BE}" dt="2026-03-13T21:42:04.626" v="73"/>
          <ac:spMkLst>
            <pc:docMk/>
            <pc:sldMk cId="109857222" sldId="256"/>
            <ac:spMk id="12" creationId="{C1F06963-6374-4B48-844F-071A9BAAAE02}"/>
          </ac:spMkLst>
        </pc:spChg>
        <pc:spChg chg="add">
          <ac:chgData name="Julian Miguel Jumao-As Balmores (2517087)" userId="S::2517087@student.uwtsd.ac.uk::f49e5894-5385-4549-aafc-7efb6e9dc8be" providerId="AD" clId="Web-{3921B6AD-AF4C-70F4-E736-252BC34E53BE}" dt="2026-03-13T21:42:04.626" v="73"/>
          <ac:spMkLst>
            <pc:docMk/>
            <pc:sldMk cId="109857222" sldId="256"/>
            <ac:spMk id="14" creationId="{6CB927A4-E432-4310-9CD5-E89FF5063179}"/>
          </ac:spMkLst>
        </pc:spChg>
        <pc:spChg chg="add">
          <ac:chgData name="Julian Miguel Jumao-As Balmores (2517087)" userId="S::2517087@student.uwtsd.ac.uk::f49e5894-5385-4549-aafc-7efb6e9dc8be" providerId="AD" clId="Web-{3921B6AD-AF4C-70F4-E736-252BC34E53BE}" dt="2026-03-13T21:42:04.626" v="73"/>
          <ac:spMkLst>
            <pc:docMk/>
            <pc:sldMk cId="109857222" sldId="256"/>
            <ac:spMk id="16" creationId="{1453BF6C-B012-48B7-B4E8-6D7AC7C27D02}"/>
          </ac:spMkLst>
        </pc:spChg>
        <pc:spChg chg="add">
          <ac:chgData name="Julian Miguel Jumao-As Balmores (2517087)" userId="S::2517087@student.uwtsd.ac.uk::f49e5894-5385-4549-aafc-7efb6e9dc8be" providerId="AD" clId="Web-{3921B6AD-AF4C-70F4-E736-252BC34E53BE}" dt="2026-03-13T21:42:04.626" v="73"/>
          <ac:spMkLst>
            <pc:docMk/>
            <pc:sldMk cId="109857222" sldId="256"/>
            <ac:spMk id="18" creationId="{E3020543-B24B-4EC4-8FFC-8DD88EEA91A8}"/>
          </ac:spMkLst>
        </pc:spChg>
        <pc:picChg chg="add mod ord">
          <ac:chgData name="Julian Miguel Jumao-As Balmores (2517087)" userId="S::2517087@student.uwtsd.ac.uk::f49e5894-5385-4549-aafc-7efb6e9dc8be" providerId="AD" clId="Web-{3921B6AD-AF4C-70F4-E736-252BC34E53BE}" dt="2026-03-13T21:42:04.626" v="73"/>
          <ac:picMkLst>
            <pc:docMk/>
            <pc:sldMk cId="109857222" sldId="256"/>
            <ac:picMk id="5" creationId="{EE6B048C-0F96-CD08-FC19-C6FB3037DB3F}"/>
          </ac:picMkLst>
        </pc:picChg>
        <pc:cxnChg chg="add">
          <ac:chgData name="Julian Miguel Jumao-As Balmores (2517087)" userId="S::2517087@student.uwtsd.ac.uk::f49e5894-5385-4549-aafc-7efb6e9dc8be" providerId="AD" clId="Web-{3921B6AD-AF4C-70F4-E736-252BC34E53BE}" dt="2026-03-13T21:42:04.626" v="73"/>
          <ac:cxnSpMkLst>
            <pc:docMk/>
            <pc:sldMk cId="109857222" sldId="256"/>
            <ac:cxnSpMk id="20" creationId="{C49DA8F6-BCC1-4447-B54C-57856834B94B}"/>
          </ac:cxnSpMkLst>
        </pc:cxnChg>
      </pc:sldChg>
      <pc:sldChg chg="new">
        <pc:chgData name="Julian Miguel Jumao-As Balmores (2517087)" userId="S::2517087@student.uwtsd.ac.uk::f49e5894-5385-4549-aafc-7efb6e9dc8be" providerId="AD" clId="Web-{3921B6AD-AF4C-70F4-E736-252BC34E53BE}" dt="2026-03-13T22:23:25.703" v="74"/>
        <pc:sldMkLst>
          <pc:docMk/>
          <pc:sldMk cId="4006665791" sldId="257"/>
        </pc:sldMkLst>
      </pc:sldChg>
    </pc:docChg>
  </pc:docChgLst>
  <pc:docChgLst>
    <pc:chgData name="Julian Miguel Jumao-As Balmores (2517087)" userId="S::2517087@student.uwtsd.ac.uk::f49e5894-5385-4549-aafc-7efb6e9dc8be" providerId="AD" clId="Web-{6D69881E-D73C-3862-6B8F-744CB23B8311}"/>
    <pc:docChg chg="addSld modSld">
      <pc:chgData name="Julian Miguel Jumao-As Balmores (2517087)" userId="S::2517087@student.uwtsd.ac.uk::f49e5894-5385-4549-aafc-7efb6e9dc8be" providerId="AD" clId="Web-{6D69881E-D73C-3862-6B8F-744CB23B8311}" dt="2026-03-14T01:54:53.446" v="1039" actId="1076"/>
      <pc:docMkLst>
        <pc:docMk/>
      </pc:docMkLst>
      <pc:sldChg chg="modSp">
        <pc:chgData name="Julian Miguel Jumao-As Balmores (2517087)" userId="S::2517087@student.uwtsd.ac.uk::f49e5894-5385-4549-aafc-7efb6e9dc8be" providerId="AD" clId="Web-{6D69881E-D73C-3862-6B8F-744CB23B8311}" dt="2026-03-14T00:22:26.868" v="2" actId="20577"/>
        <pc:sldMkLst>
          <pc:docMk/>
          <pc:sldMk cId="109857222" sldId="256"/>
        </pc:sldMkLst>
        <pc:spChg chg="mod">
          <ac:chgData name="Julian Miguel Jumao-As Balmores (2517087)" userId="S::2517087@student.uwtsd.ac.uk::f49e5894-5385-4549-aafc-7efb6e9dc8be" providerId="AD" clId="Web-{6D69881E-D73C-3862-6B8F-744CB23B8311}" dt="2026-03-14T00:22:26.868" v="2" actId="20577"/>
          <ac:spMkLst>
            <pc:docMk/>
            <pc:sldMk cId="109857222" sldId="256"/>
            <ac:spMk id="4" creationId="{0E9DDFC7-771A-D8E0-5D30-64D3899E9E19}"/>
          </ac:spMkLst>
        </pc:spChg>
      </pc:sldChg>
      <pc:sldChg chg="addSp delSp modSp mod setBg modClrScheme setClrOvrMap chgLayout">
        <pc:chgData name="Julian Miguel Jumao-As Balmores (2517087)" userId="S::2517087@student.uwtsd.ac.uk::f49e5894-5385-4549-aafc-7efb6e9dc8be" providerId="AD" clId="Web-{6D69881E-D73C-3862-6B8F-744CB23B8311}" dt="2026-03-14T01:54:53.446" v="1039" actId="1076"/>
        <pc:sldMkLst>
          <pc:docMk/>
          <pc:sldMk cId="4006665791" sldId="257"/>
        </pc:sldMkLst>
        <pc:spChg chg="del mod ord">
          <ac:chgData name="Julian Miguel Jumao-As Balmores (2517087)" userId="S::2517087@student.uwtsd.ac.uk::f49e5894-5385-4549-aafc-7efb6e9dc8be" providerId="AD" clId="Web-{6D69881E-D73C-3862-6B8F-744CB23B8311}" dt="2026-03-14T00:23:02.649" v="5"/>
          <ac:spMkLst>
            <pc:docMk/>
            <pc:sldMk cId="4006665791" sldId="257"/>
            <ac:spMk id="2" creationId="{6530FD45-3B1A-99B9-45E1-0B9EF808817E}"/>
          </ac:spMkLst>
        </pc:spChg>
        <pc:spChg chg="del mod ord">
          <ac:chgData name="Julian Miguel Jumao-As Balmores (2517087)" userId="S::2517087@student.uwtsd.ac.uk::f49e5894-5385-4549-aafc-7efb6e9dc8be" providerId="AD" clId="Web-{6D69881E-D73C-3862-6B8F-744CB23B8311}" dt="2026-03-14T00:22:59.743" v="4"/>
          <ac:spMkLst>
            <pc:docMk/>
            <pc:sldMk cId="4006665791" sldId="257"/>
            <ac:spMk id="3" creationId="{C68B8BA5-6EEA-5F47-8FD7-A2A94752F291}"/>
          </ac:spMkLst>
        </pc:spChg>
        <pc:spChg chg="del">
          <ac:chgData name="Julian Miguel Jumao-As Balmores (2517087)" userId="S::2517087@student.uwtsd.ac.uk::f49e5894-5385-4549-aafc-7efb6e9dc8be" providerId="AD" clId="Web-{6D69881E-D73C-3862-6B8F-744CB23B8311}" dt="2026-03-14T00:22:56.618" v="3"/>
          <ac:spMkLst>
            <pc:docMk/>
            <pc:sldMk cId="4006665791" sldId="257"/>
            <ac:spMk id="4" creationId="{A72A3FD3-EBAC-F3F1-37D8-216A2061960C}"/>
          </ac:spMkLst>
        </pc:spChg>
        <pc:spChg chg="add del mod">
          <ac:chgData name="Julian Miguel Jumao-As Balmores (2517087)" userId="S::2517087@student.uwtsd.ac.uk::f49e5894-5385-4549-aafc-7efb6e9dc8be" providerId="AD" clId="Web-{6D69881E-D73C-3862-6B8F-744CB23B8311}" dt="2026-03-14T00:23:32.212" v="8"/>
          <ac:spMkLst>
            <pc:docMk/>
            <pc:sldMk cId="4006665791" sldId="257"/>
            <ac:spMk id="5" creationId="{C55AC427-35D8-15B8-7F9A-106227C5E0BF}"/>
          </ac:spMkLst>
        </pc:spChg>
        <pc:spChg chg="add mod ord">
          <ac:chgData name="Julian Miguel Jumao-As Balmores (2517087)" userId="S::2517087@student.uwtsd.ac.uk::f49e5894-5385-4549-aafc-7efb6e9dc8be" providerId="AD" clId="Web-{6D69881E-D73C-3862-6B8F-744CB23B8311}" dt="2026-03-14T00:31:00.881" v="213"/>
          <ac:spMkLst>
            <pc:docMk/>
            <pc:sldMk cId="4006665791" sldId="257"/>
            <ac:spMk id="7" creationId="{231F94D4-BDBA-4B4F-4E08-5551E1A0E1D2}"/>
          </ac:spMkLst>
        </pc:spChg>
        <pc:spChg chg="add del mod ord">
          <ac:chgData name="Julian Miguel Jumao-As Balmores (2517087)" userId="S::2517087@student.uwtsd.ac.uk::f49e5894-5385-4549-aafc-7efb6e9dc8be" providerId="AD" clId="Web-{6D69881E-D73C-3862-6B8F-744CB23B8311}" dt="2026-03-14T00:29:14.970" v="164"/>
          <ac:spMkLst>
            <pc:docMk/>
            <pc:sldMk cId="4006665791" sldId="257"/>
            <ac:spMk id="8" creationId="{173BF70A-8649-5160-CD6C-6D2E53B71E3A}"/>
          </ac:spMkLst>
        </pc:spChg>
        <pc:spChg chg="add del mod ord">
          <ac:chgData name="Julian Miguel Jumao-As Balmores (2517087)" userId="S::2517087@student.uwtsd.ac.uk::f49e5894-5385-4549-aafc-7efb6e9dc8be" providerId="AD" clId="Web-{6D69881E-D73C-3862-6B8F-744CB23B8311}" dt="2026-03-14T01:54:29.852" v="1036" actId="1076"/>
          <ac:spMkLst>
            <pc:docMk/>
            <pc:sldMk cId="4006665791" sldId="257"/>
            <ac:spMk id="9" creationId="{43FEE073-E0EB-79A0-51C1-C72BD3B5E4F4}"/>
          </ac:spMkLst>
        </pc:spChg>
        <pc:spChg chg="add del mod">
          <ac:chgData name="Julian Miguel Jumao-As Balmores (2517087)" userId="S::2517087@student.uwtsd.ac.uk::f49e5894-5385-4549-aafc-7efb6e9dc8be" providerId="AD" clId="Web-{6D69881E-D73C-3862-6B8F-744CB23B8311}" dt="2026-03-14T00:25:41.470" v="31"/>
          <ac:spMkLst>
            <pc:docMk/>
            <pc:sldMk cId="4006665791" sldId="257"/>
            <ac:spMk id="10" creationId="{CCF8DB73-99DD-DB8E-C3D9-98D214C36A5A}"/>
          </ac:spMkLst>
        </pc:spChg>
        <pc:spChg chg="add mod ord">
          <ac:chgData name="Julian Miguel Jumao-As Balmores (2517087)" userId="S::2517087@student.uwtsd.ac.uk::f49e5894-5385-4549-aafc-7efb6e9dc8be" providerId="AD" clId="Web-{6D69881E-D73C-3862-6B8F-744CB23B8311}" dt="2026-03-14T01:54:53.446" v="1039" actId="1076"/>
          <ac:spMkLst>
            <pc:docMk/>
            <pc:sldMk cId="4006665791" sldId="257"/>
            <ac:spMk id="11" creationId="{F7FA0F79-A66F-6A3F-5B27-6C0C81FF11A8}"/>
          </ac:spMkLst>
        </pc:spChg>
        <pc:spChg chg="add del">
          <ac:chgData name="Julian Miguel Jumao-As Balmores (2517087)" userId="S::2517087@student.uwtsd.ac.uk::f49e5894-5385-4549-aafc-7efb6e9dc8be" providerId="AD" clId="Web-{6D69881E-D73C-3862-6B8F-744CB23B8311}" dt="2026-03-14T00:30:53.974" v="208"/>
          <ac:spMkLst>
            <pc:docMk/>
            <pc:sldMk cId="4006665791" sldId="257"/>
            <ac:spMk id="16" creationId="{21739CA5-F0F5-48E1-8E8C-F24B71827E46}"/>
          </ac:spMkLst>
        </pc:spChg>
        <pc:spChg chg="add del">
          <ac:chgData name="Julian Miguel Jumao-As Balmores (2517087)" userId="S::2517087@student.uwtsd.ac.uk::f49e5894-5385-4549-aafc-7efb6e9dc8be" providerId="AD" clId="Web-{6D69881E-D73C-3862-6B8F-744CB23B8311}" dt="2026-03-14T00:30:53.974" v="208"/>
          <ac:spMkLst>
            <pc:docMk/>
            <pc:sldMk cId="4006665791" sldId="257"/>
            <ac:spMk id="18" creationId="{3EAD2937-F230-41D4-B9C5-975B129BFC20}"/>
          </ac:spMkLst>
        </pc:spChg>
        <pc:spChg chg="add del">
          <ac:chgData name="Julian Miguel Jumao-As Balmores (2517087)" userId="S::2517087@student.uwtsd.ac.uk::f49e5894-5385-4549-aafc-7efb6e9dc8be" providerId="AD" clId="Web-{6D69881E-D73C-3862-6B8F-744CB23B8311}" dt="2026-03-14T00:30:53.974" v="208"/>
          <ac:spMkLst>
            <pc:docMk/>
            <pc:sldMk cId="4006665791" sldId="257"/>
            <ac:spMk id="20" creationId="{CCD444A3-C338-4886-B7F1-4BA2AF46EB64}"/>
          </ac:spMkLst>
        </pc:spChg>
        <pc:spChg chg="add del">
          <ac:chgData name="Julian Miguel Jumao-As Balmores (2517087)" userId="S::2517087@student.uwtsd.ac.uk::f49e5894-5385-4549-aafc-7efb6e9dc8be" providerId="AD" clId="Web-{6D69881E-D73C-3862-6B8F-744CB23B8311}" dt="2026-03-14T00:30:56.271" v="210"/>
          <ac:spMkLst>
            <pc:docMk/>
            <pc:sldMk cId="4006665791" sldId="257"/>
            <ac:spMk id="22" creationId="{96AAAC3B-1954-46B7-BBAC-27DFF5B5295F}"/>
          </ac:spMkLst>
        </pc:spChg>
        <pc:spChg chg="add del">
          <ac:chgData name="Julian Miguel Jumao-As Balmores (2517087)" userId="S::2517087@student.uwtsd.ac.uk::f49e5894-5385-4549-aafc-7efb6e9dc8be" providerId="AD" clId="Web-{6D69881E-D73C-3862-6B8F-744CB23B8311}" dt="2026-03-14T00:30:56.271" v="210"/>
          <ac:spMkLst>
            <pc:docMk/>
            <pc:sldMk cId="4006665791" sldId="257"/>
            <ac:spMk id="23" creationId="{9F7D788E-2C1B-4EF4-8719-12613771FF98}"/>
          </ac:spMkLst>
        </pc:spChg>
        <pc:spChg chg="add del">
          <ac:chgData name="Julian Miguel Jumao-As Balmores (2517087)" userId="S::2517087@student.uwtsd.ac.uk::f49e5894-5385-4549-aafc-7efb6e9dc8be" providerId="AD" clId="Web-{6D69881E-D73C-3862-6B8F-744CB23B8311}" dt="2026-03-14T00:30:56.271" v="210"/>
          <ac:spMkLst>
            <pc:docMk/>
            <pc:sldMk cId="4006665791" sldId="257"/>
            <ac:spMk id="24" creationId="{A5AD6500-BB62-4AAC-9D2F-C10DDC90CBB1}"/>
          </ac:spMkLst>
        </pc:spChg>
        <pc:spChg chg="add del">
          <ac:chgData name="Julian Miguel Jumao-As Balmores (2517087)" userId="S::2517087@student.uwtsd.ac.uk::f49e5894-5385-4549-aafc-7efb6e9dc8be" providerId="AD" clId="Web-{6D69881E-D73C-3862-6B8F-744CB23B8311}" dt="2026-03-14T00:30:56.271" v="210"/>
          <ac:spMkLst>
            <pc:docMk/>
            <pc:sldMk cId="4006665791" sldId="257"/>
            <ac:spMk id="25" creationId="{7C54E824-C0F4-480B-BC88-689F50C45FBD}"/>
          </ac:spMkLst>
        </pc:spChg>
        <pc:spChg chg="add del">
          <ac:chgData name="Julian Miguel Jumao-As Balmores (2517087)" userId="S::2517087@student.uwtsd.ac.uk::f49e5894-5385-4549-aafc-7efb6e9dc8be" providerId="AD" clId="Web-{6D69881E-D73C-3862-6B8F-744CB23B8311}" dt="2026-03-14T00:30:56.271" v="210"/>
          <ac:spMkLst>
            <pc:docMk/>
            <pc:sldMk cId="4006665791" sldId="257"/>
            <ac:spMk id="26" creationId="{58DEA6A1-FC5C-4E6E-BBBF-7E472949B394}"/>
          </ac:spMkLst>
        </pc:spChg>
        <pc:spChg chg="add del">
          <ac:chgData name="Julian Miguel Jumao-As Balmores (2517087)" userId="S::2517087@student.uwtsd.ac.uk::f49e5894-5385-4549-aafc-7efb6e9dc8be" providerId="AD" clId="Web-{6D69881E-D73C-3862-6B8F-744CB23B8311}" dt="2026-03-14T00:31:00.865" v="212"/>
          <ac:spMkLst>
            <pc:docMk/>
            <pc:sldMk cId="4006665791" sldId="257"/>
            <ac:spMk id="28" creationId="{19C052EA-05E2-403D-965E-52D1BFFA24DF}"/>
          </ac:spMkLst>
        </pc:spChg>
        <pc:spChg chg="add del">
          <ac:chgData name="Julian Miguel Jumao-As Balmores (2517087)" userId="S::2517087@student.uwtsd.ac.uk::f49e5894-5385-4549-aafc-7efb6e9dc8be" providerId="AD" clId="Web-{6D69881E-D73C-3862-6B8F-744CB23B8311}" dt="2026-03-14T00:31:00.865" v="212"/>
          <ac:spMkLst>
            <pc:docMk/>
            <pc:sldMk cId="4006665791" sldId="257"/>
            <ac:spMk id="29" creationId="{4C1936B8-2FFB-4F78-8388-B8C282B8A5BC}"/>
          </ac:spMkLst>
        </pc:spChg>
        <pc:spChg chg="add">
          <ac:chgData name="Julian Miguel Jumao-As Balmores (2517087)" userId="S::2517087@student.uwtsd.ac.uk::f49e5894-5385-4549-aafc-7efb6e9dc8be" providerId="AD" clId="Web-{6D69881E-D73C-3862-6B8F-744CB23B8311}" dt="2026-03-14T00:31:00.881" v="213"/>
          <ac:spMkLst>
            <pc:docMk/>
            <pc:sldMk cId="4006665791" sldId="257"/>
            <ac:spMk id="31" creationId="{21739CA5-F0F5-48E1-8E8C-F24B71827E46}"/>
          </ac:spMkLst>
        </pc:spChg>
        <pc:spChg chg="add">
          <ac:chgData name="Julian Miguel Jumao-As Balmores (2517087)" userId="S::2517087@student.uwtsd.ac.uk::f49e5894-5385-4549-aafc-7efb6e9dc8be" providerId="AD" clId="Web-{6D69881E-D73C-3862-6B8F-744CB23B8311}" dt="2026-03-14T00:31:00.881" v="213"/>
          <ac:spMkLst>
            <pc:docMk/>
            <pc:sldMk cId="4006665791" sldId="257"/>
            <ac:spMk id="32" creationId="{3EAD2937-F230-41D4-B9C5-975B129BFC20}"/>
          </ac:spMkLst>
        </pc:spChg>
        <pc:spChg chg="add">
          <ac:chgData name="Julian Miguel Jumao-As Balmores (2517087)" userId="S::2517087@student.uwtsd.ac.uk::f49e5894-5385-4549-aafc-7efb6e9dc8be" providerId="AD" clId="Web-{6D69881E-D73C-3862-6B8F-744CB23B8311}" dt="2026-03-14T00:31:00.881" v="213"/>
          <ac:spMkLst>
            <pc:docMk/>
            <pc:sldMk cId="4006665791" sldId="257"/>
            <ac:spMk id="33" creationId="{CCD444A3-C338-4886-B7F1-4BA2AF46EB64}"/>
          </ac:spMkLst>
        </pc:spChg>
        <pc:graphicFrameChg chg="add del mod ord modGraphic">
          <ac:chgData name="Julian Miguel Jumao-As Balmores (2517087)" userId="S::2517087@student.uwtsd.ac.uk::f49e5894-5385-4549-aafc-7efb6e9dc8be" providerId="AD" clId="Web-{6D69881E-D73C-3862-6B8F-744CB23B8311}" dt="2026-03-14T00:24:58.575" v="29"/>
          <ac:graphicFrameMkLst>
            <pc:docMk/>
            <pc:sldMk cId="4006665791" sldId="257"/>
            <ac:graphicFrameMk id="12" creationId="{FCAE279D-A9FD-51EB-9856-8F13CF621ADB}"/>
          </ac:graphicFrameMkLst>
        </pc:graphicFrameChg>
        <pc:picChg chg="add del mod">
          <ac:chgData name="Julian Miguel Jumao-As Balmores (2517087)" userId="S::2517087@student.uwtsd.ac.uk::f49e5894-5385-4549-aafc-7efb6e9dc8be" providerId="AD" clId="Web-{6D69881E-D73C-3862-6B8F-744CB23B8311}" dt="2026-03-14T00:23:57.588" v="11"/>
          <ac:picMkLst>
            <pc:docMk/>
            <pc:sldMk cId="4006665791" sldId="257"/>
            <ac:picMk id="6" creationId="{51AEA39C-404B-AA4A-6161-D9F5FA8EA90D}"/>
          </ac:picMkLst>
        </pc:picChg>
      </pc:sldChg>
      <pc:sldChg chg="addSp delSp modSp new mod setBg">
        <pc:chgData name="Julian Miguel Jumao-As Balmores (2517087)" userId="S::2517087@student.uwtsd.ac.uk::f49e5894-5385-4549-aafc-7efb6e9dc8be" providerId="AD" clId="Web-{6D69881E-D73C-3862-6B8F-744CB23B8311}" dt="2026-03-14T01:19:32.763" v="734" actId="20577"/>
        <pc:sldMkLst>
          <pc:docMk/>
          <pc:sldMk cId="3542117642" sldId="258"/>
        </pc:sldMkLst>
        <pc:spChg chg="mod">
          <ac:chgData name="Julian Miguel Jumao-As Balmores (2517087)" userId="S::2517087@student.uwtsd.ac.uk::f49e5894-5385-4549-aafc-7efb6e9dc8be" providerId="AD" clId="Web-{6D69881E-D73C-3862-6B8F-744CB23B8311}" dt="2026-03-14T00:43:54.674" v="348"/>
          <ac:spMkLst>
            <pc:docMk/>
            <pc:sldMk cId="3542117642" sldId="258"/>
            <ac:spMk id="2" creationId="{A42353F1-5D28-8B9E-5A20-F769C8AFC1B2}"/>
          </ac:spMkLst>
        </pc:spChg>
        <pc:spChg chg="mod">
          <ac:chgData name="Julian Miguel Jumao-As Balmores (2517087)" userId="S::2517087@student.uwtsd.ac.uk::f49e5894-5385-4549-aafc-7efb6e9dc8be" providerId="AD" clId="Web-{6D69881E-D73C-3862-6B8F-744CB23B8311}" dt="2026-03-14T01:19:26.544" v="733" actId="20577"/>
          <ac:spMkLst>
            <pc:docMk/>
            <pc:sldMk cId="3542117642" sldId="258"/>
            <ac:spMk id="3" creationId="{1A3D0DF5-C714-A453-16FD-A587C9978EA4}"/>
          </ac:spMkLst>
        </pc:spChg>
        <pc:spChg chg="mod">
          <ac:chgData name="Julian Miguel Jumao-As Balmores (2517087)" userId="S::2517087@student.uwtsd.ac.uk::f49e5894-5385-4549-aafc-7efb6e9dc8be" providerId="AD" clId="Web-{6D69881E-D73C-3862-6B8F-744CB23B8311}" dt="2026-03-14T01:19:32.763" v="734" actId="20577"/>
          <ac:spMkLst>
            <pc:docMk/>
            <pc:sldMk cId="3542117642" sldId="258"/>
            <ac:spMk id="4" creationId="{0D62A234-EEF6-A3E8-5FE3-5FE8F642B1D5}"/>
          </ac:spMkLst>
        </pc:spChg>
        <pc:spChg chg="add del">
          <ac:chgData name="Julian Miguel Jumao-As Balmores (2517087)" userId="S::2517087@student.uwtsd.ac.uk::f49e5894-5385-4549-aafc-7efb6e9dc8be" providerId="AD" clId="Web-{6D69881E-D73C-3862-6B8F-744CB23B8311}" dt="2026-03-14T00:43:28.485" v="341"/>
          <ac:spMkLst>
            <pc:docMk/>
            <pc:sldMk cId="3542117642" sldId="258"/>
            <ac:spMk id="9" creationId="{21739CA5-F0F5-48E1-8E8C-F24B71827E46}"/>
          </ac:spMkLst>
        </pc:spChg>
        <pc:spChg chg="add del">
          <ac:chgData name="Julian Miguel Jumao-As Balmores (2517087)" userId="S::2517087@student.uwtsd.ac.uk::f49e5894-5385-4549-aafc-7efb6e9dc8be" providerId="AD" clId="Web-{6D69881E-D73C-3862-6B8F-744CB23B8311}" dt="2026-03-14T00:43:28.485" v="341"/>
          <ac:spMkLst>
            <pc:docMk/>
            <pc:sldMk cId="3542117642" sldId="258"/>
            <ac:spMk id="11" creationId="{3EAD2937-F230-41D4-B9C5-975B129BFC20}"/>
          </ac:spMkLst>
        </pc:spChg>
        <pc:spChg chg="add del">
          <ac:chgData name="Julian Miguel Jumao-As Balmores (2517087)" userId="S::2517087@student.uwtsd.ac.uk::f49e5894-5385-4549-aafc-7efb6e9dc8be" providerId="AD" clId="Web-{6D69881E-D73C-3862-6B8F-744CB23B8311}" dt="2026-03-14T00:43:28.485" v="341"/>
          <ac:spMkLst>
            <pc:docMk/>
            <pc:sldMk cId="3542117642" sldId="258"/>
            <ac:spMk id="13" creationId="{CCD444A3-C338-4886-B7F1-4BA2AF46EB64}"/>
          </ac:spMkLst>
        </pc:spChg>
        <pc:spChg chg="add del">
          <ac:chgData name="Julian Miguel Jumao-As Balmores (2517087)" userId="S::2517087@student.uwtsd.ac.uk::f49e5894-5385-4549-aafc-7efb6e9dc8be" providerId="AD" clId="Web-{6D69881E-D73C-3862-6B8F-744CB23B8311}" dt="2026-03-14T00:43:40.486" v="343"/>
          <ac:spMkLst>
            <pc:docMk/>
            <pc:sldMk cId="3542117642" sldId="258"/>
            <ac:spMk id="15" creationId="{B36F400F-DF28-43BC-8D8E-4929793B392A}"/>
          </ac:spMkLst>
        </pc:spChg>
        <pc:spChg chg="add del">
          <ac:chgData name="Julian Miguel Jumao-As Balmores (2517087)" userId="S::2517087@student.uwtsd.ac.uk::f49e5894-5385-4549-aafc-7efb6e9dc8be" providerId="AD" clId="Web-{6D69881E-D73C-3862-6B8F-744CB23B8311}" dt="2026-03-14T00:43:51.705" v="345"/>
          <ac:spMkLst>
            <pc:docMk/>
            <pc:sldMk cId="3542117642" sldId="258"/>
            <ac:spMk id="17" creationId="{E35A04CF-97D4-4FF7-B359-C546B1F62E54}"/>
          </ac:spMkLst>
        </pc:spChg>
        <pc:spChg chg="add del">
          <ac:chgData name="Julian Miguel Jumao-As Balmores (2517087)" userId="S::2517087@student.uwtsd.ac.uk::f49e5894-5385-4549-aafc-7efb6e9dc8be" providerId="AD" clId="Web-{6D69881E-D73C-3862-6B8F-744CB23B8311}" dt="2026-03-14T00:43:51.705" v="345"/>
          <ac:spMkLst>
            <pc:docMk/>
            <pc:sldMk cId="3542117642" sldId="258"/>
            <ac:spMk id="18" creationId="{1DE7243B-5109-444B-8FAF-7437C66BC0E9}"/>
          </ac:spMkLst>
        </pc:spChg>
        <pc:spChg chg="add del">
          <ac:chgData name="Julian Miguel Jumao-As Balmores (2517087)" userId="S::2517087@student.uwtsd.ac.uk::f49e5894-5385-4549-aafc-7efb6e9dc8be" providerId="AD" clId="Web-{6D69881E-D73C-3862-6B8F-744CB23B8311}" dt="2026-03-14T00:43:51.705" v="345"/>
          <ac:spMkLst>
            <pc:docMk/>
            <pc:sldMk cId="3542117642" sldId="258"/>
            <ac:spMk id="19" creationId="{4C5D6221-DA7B-4611-AA26-7D8E349FDE96}"/>
          </ac:spMkLst>
        </pc:spChg>
        <pc:spChg chg="add del">
          <ac:chgData name="Julian Miguel Jumao-As Balmores (2517087)" userId="S::2517087@student.uwtsd.ac.uk::f49e5894-5385-4549-aafc-7efb6e9dc8be" providerId="AD" clId="Web-{6D69881E-D73C-3862-6B8F-744CB23B8311}" dt="2026-03-14T00:43:54.658" v="347"/>
          <ac:spMkLst>
            <pc:docMk/>
            <pc:sldMk cId="3542117642" sldId="258"/>
            <ac:spMk id="21" creationId="{B36F400F-DF28-43BC-8D8E-4929793B392A}"/>
          </ac:spMkLst>
        </pc:spChg>
        <pc:spChg chg="add">
          <ac:chgData name="Julian Miguel Jumao-As Balmores (2517087)" userId="S::2517087@student.uwtsd.ac.uk::f49e5894-5385-4549-aafc-7efb6e9dc8be" providerId="AD" clId="Web-{6D69881E-D73C-3862-6B8F-744CB23B8311}" dt="2026-03-14T00:43:54.674" v="348"/>
          <ac:spMkLst>
            <pc:docMk/>
            <pc:sldMk cId="3542117642" sldId="258"/>
            <ac:spMk id="23" creationId="{E35A04CF-97D4-4FF7-B359-C546B1F62E54}"/>
          </ac:spMkLst>
        </pc:spChg>
        <pc:spChg chg="add">
          <ac:chgData name="Julian Miguel Jumao-As Balmores (2517087)" userId="S::2517087@student.uwtsd.ac.uk::f49e5894-5385-4549-aafc-7efb6e9dc8be" providerId="AD" clId="Web-{6D69881E-D73C-3862-6B8F-744CB23B8311}" dt="2026-03-14T00:43:54.674" v="348"/>
          <ac:spMkLst>
            <pc:docMk/>
            <pc:sldMk cId="3542117642" sldId="258"/>
            <ac:spMk id="24" creationId="{1DE7243B-5109-444B-8FAF-7437C66BC0E9}"/>
          </ac:spMkLst>
        </pc:spChg>
        <pc:spChg chg="add">
          <ac:chgData name="Julian Miguel Jumao-As Balmores (2517087)" userId="S::2517087@student.uwtsd.ac.uk::f49e5894-5385-4549-aafc-7efb6e9dc8be" providerId="AD" clId="Web-{6D69881E-D73C-3862-6B8F-744CB23B8311}" dt="2026-03-14T00:43:54.674" v="348"/>
          <ac:spMkLst>
            <pc:docMk/>
            <pc:sldMk cId="3542117642" sldId="258"/>
            <ac:spMk id="25" creationId="{4C5D6221-DA7B-4611-AA26-7D8E349FDE96}"/>
          </ac:spMkLst>
        </pc:spChg>
      </pc:sldChg>
      <pc:sldChg chg="addSp delSp modSp new">
        <pc:chgData name="Julian Miguel Jumao-As Balmores (2517087)" userId="S::2517087@student.uwtsd.ac.uk::f49e5894-5385-4549-aafc-7efb6e9dc8be" providerId="AD" clId="Web-{6D69881E-D73C-3862-6B8F-744CB23B8311}" dt="2026-03-14T00:59:15.805" v="517" actId="20577"/>
        <pc:sldMkLst>
          <pc:docMk/>
          <pc:sldMk cId="2923433783" sldId="259"/>
        </pc:sldMkLst>
        <pc:spChg chg="mod">
          <ac:chgData name="Julian Miguel Jumao-As Balmores (2517087)" userId="S::2517087@student.uwtsd.ac.uk::f49e5894-5385-4549-aafc-7efb6e9dc8be" providerId="AD" clId="Web-{6D69881E-D73C-3862-6B8F-744CB23B8311}" dt="2026-03-14T00:45:12.617" v="362" actId="20577"/>
          <ac:spMkLst>
            <pc:docMk/>
            <pc:sldMk cId="2923433783" sldId="259"/>
            <ac:spMk id="2" creationId="{FA8F6A2A-AF2A-5A48-FC20-1E6BB720EE5C}"/>
          </ac:spMkLst>
        </pc:spChg>
        <pc:spChg chg="del mod">
          <ac:chgData name="Julian Miguel Jumao-As Balmores (2517087)" userId="S::2517087@student.uwtsd.ac.uk::f49e5894-5385-4549-aafc-7efb6e9dc8be" providerId="AD" clId="Web-{6D69881E-D73C-3862-6B8F-744CB23B8311}" dt="2026-03-14T00:50:48.083" v="396"/>
          <ac:spMkLst>
            <pc:docMk/>
            <pc:sldMk cId="2923433783" sldId="259"/>
            <ac:spMk id="3" creationId="{D45DA117-5EEA-C5D2-3B4D-9D530425D2AB}"/>
          </ac:spMkLst>
        </pc:spChg>
        <pc:spChg chg="mod">
          <ac:chgData name="Julian Miguel Jumao-As Balmores (2517087)" userId="S::2517087@student.uwtsd.ac.uk::f49e5894-5385-4549-aafc-7efb6e9dc8be" providerId="AD" clId="Web-{6D69881E-D73C-3862-6B8F-744CB23B8311}" dt="2026-03-14T00:52:10.372" v="415" actId="1076"/>
          <ac:spMkLst>
            <pc:docMk/>
            <pc:sldMk cId="2923433783" sldId="259"/>
            <ac:spMk id="4" creationId="{2E892E59-6E46-4D20-FB21-07E88CEEB4C4}"/>
          </ac:spMkLst>
        </pc:spChg>
        <pc:spChg chg="add del mod">
          <ac:chgData name="Julian Miguel Jumao-As Balmores (2517087)" userId="S::2517087@student.uwtsd.ac.uk::f49e5894-5385-4549-aafc-7efb6e9dc8be" providerId="AD" clId="Web-{6D69881E-D73C-3862-6B8F-744CB23B8311}" dt="2026-03-14T00:47:57.968" v="371"/>
          <ac:spMkLst>
            <pc:docMk/>
            <pc:sldMk cId="2923433783" sldId="259"/>
            <ac:spMk id="5" creationId="{DE84BC3B-E9BF-F3F4-9A3B-AF2A4BDE3649}"/>
          </ac:spMkLst>
        </pc:spChg>
        <pc:spChg chg="add del mod">
          <ac:chgData name="Julian Miguel Jumao-As Balmores (2517087)" userId="S::2517087@student.uwtsd.ac.uk::f49e5894-5385-4549-aafc-7efb6e9dc8be" providerId="AD" clId="Web-{6D69881E-D73C-3862-6B8F-744CB23B8311}" dt="2026-03-14T00:48:27.829" v="375"/>
          <ac:spMkLst>
            <pc:docMk/>
            <pc:sldMk cId="2923433783" sldId="259"/>
            <ac:spMk id="6" creationId="{399A74E5-42A5-3C0C-0986-E04D07687556}"/>
          </ac:spMkLst>
        </pc:spChg>
        <pc:spChg chg="add del mod">
          <ac:chgData name="Julian Miguel Jumao-As Balmores (2517087)" userId="S::2517087@student.uwtsd.ac.uk::f49e5894-5385-4549-aafc-7efb6e9dc8be" providerId="AD" clId="Web-{6D69881E-D73C-3862-6B8F-744CB23B8311}" dt="2026-03-14T00:48:57.174" v="380"/>
          <ac:spMkLst>
            <pc:docMk/>
            <pc:sldMk cId="2923433783" sldId="259"/>
            <ac:spMk id="7" creationId="{3C0910B9-3B89-D3D0-D8F7-048D0D954BE5}"/>
          </ac:spMkLst>
        </pc:spChg>
        <pc:spChg chg="add mod">
          <ac:chgData name="Julian Miguel Jumao-As Balmores (2517087)" userId="S::2517087@student.uwtsd.ac.uk::f49e5894-5385-4549-aafc-7efb6e9dc8be" providerId="AD" clId="Web-{6D69881E-D73C-3862-6B8F-744CB23B8311}" dt="2026-03-14T00:54:10.609" v="438" actId="14100"/>
          <ac:spMkLst>
            <pc:docMk/>
            <pc:sldMk cId="2923433783" sldId="259"/>
            <ac:spMk id="10" creationId="{F072EA35-89E7-869B-2D06-793A14B2592E}"/>
          </ac:spMkLst>
        </pc:spChg>
        <pc:spChg chg="add mod">
          <ac:chgData name="Julian Miguel Jumao-As Balmores (2517087)" userId="S::2517087@student.uwtsd.ac.uk::f49e5894-5385-4549-aafc-7efb6e9dc8be" providerId="AD" clId="Web-{6D69881E-D73C-3862-6B8F-744CB23B8311}" dt="2026-03-14T00:52:41.482" v="427" actId="1076"/>
          <ac:spMkLst>
            <pc:docMk/>
            <pc:sldMk cId="2923433783" sldId="259"/>
            <ac:spMk id="12" creationId="{E5D89BBD-F27D-0509-5397-F037CEBBC85C}"/>
          </ac:spMkLst>
        </pc:spChg>
        <pc:spChg chg="add mod">
          <ac:chgData name="Julian Miguel Jumao-As Balmores (2517087)" userId="S::2517087@student.uwtsd.ac.uk::f49e5894-5385-4549-aafc-7efb6e9dc8be" providerId="AD" clId="Web-{6D69881E-D73C-3862-6B8F-744CB23B8311}" dt="2026-03-14T00:52:28.826" v="422" actId="20577"/>
          <ac:spMkLst>
            <pc:docMk/>
            <pc:sldMk cId="2923433783" sldId="259"/>
            <ac:spMk id="14" creationId="{0AC8DAD5-C3C7-F6A4-62E5-5FDCD85DD182}"/>
          </ac:spMkLst>
        </pc:spChg>
        <pc:spChg chg="add mod">
          <ac:chgData name="Julian Miguel Jumao-As Balmores (2517087)" userId="S::2517087@student.uwtsd.ac.uk::f49e5894-5385-4549-aafc-7efb6e9dc8be" providerId="AD" clId="Web-{6D69881E-D73C-3862-6B8F-744CB23B8311}" dt="2026-03-14T00:55:42.345" v="464" actId="20577"/>
          <ac:spMkLst>
            <pc:docMk/>
            <pc:sldMk cId="2923433783" sldId="259"/>
            <ac:spMk id="15" creationId="{C1D0D01A-1921-E4FD-4A44-A92C316E6701}"/>
          </ac:spMkLst>
        </pc:spChg>
        <pc:spChg chg="add mod">
          <ac:chgData name="Julian Miguel Jumao-As Balmores (2517087)" userId="S::2517087@student.uwtsd.ac.uk::f49e5894-5385-4549-aafc-7efb6e9dc8be" providerId="AD" clId="Web-{6D69881E-D73C-3862-6B8F-744CB23B8311}" dt="2026-03-14T00:55:27.392" v="462" actId="20577"/>
          <ac:spMkLst>
            <pc:docMk/>
            <pc:sldMk cId="2923433783" sldId="259"/>
            <ac:spMk id="16" creationId="{14F402CE-C153-CEF1-08C1-55546D10BBB3}"/>
          </ac:spMkLst>
        </pc:spChg>
        <pc:spChg chg="add mod">
          <ac:chgData name="Julian Miguel Jumao-As Balmores (2517087)" userId="S::2517087@student.uwtsd.ac.uk::f49e5894-5385-4549-aafc-7efb6e9dc8be" providerId="AD" clId="Web-{6D69881E-D73C-3862-6B8F-744CB23B8311}" dt="2026-03-14T00:56:09.174" v="480" actId="20577"/>
          <ac:spMkLst>
            <pc:docMk/>
            <pc:sldMk cId="2923433783" sldId="259"/>
            <ac:spMk id="17" creationId="{F1AAC7FD-BEF5-BE6C-66DC-BEF3662F4EA1}"/>
          </ac:spMkLst>
        </pc:spChg>
        <pc:spChg chg="add mod">
          <ac:chgData name="Julian Miguel Jumao-As Balmores (2517087)" userId="S::2517087@student.uwtsd.ac.uk::f49e5894-5385-4549-aafc-7efb6e9dc8be" providerId="AD" clId="Web-{6D69881E-D73C-3862-6B8F-744CB23B8311}" dt="2026-03-14T00:59:15.805" v="517" actId="20577"/>
          <ac:spMkLst>
            <pc:docMk/>
            <pc:sldMk cId="2923433783" sldId="259"/>
            <ac:spMk id="18" creationId="{6248A8C6-1F52-8771-D7F1-5B605DE1F7AD}"/>
          </ac:spMkLst>
        </pc:spChg>
        <pc:spChg chg="add mod">
          <ac:chgData name="Julian Miguel Jumao-As Balmores (2517087)" userId="S::2517087@student.uwtsd.ac.uk::f49e5894-5385-4549-aafc-7efb6e9dc8be" providerId="AD" clId="Web-{6D69881E-D73C-3862-6B8F-744CB23B8311}" dt="2026-03-14T00:59:07.585" v="515" actId="20577"/>
          <ac:spMkLst>
            <pc:docMk/>
            <pc:sldMk cId="2923433783" sldId="259"/>
            <ac:spMk id="19" creationId="{283BC7DD-731D-77B4-C24C-1B9BF35EF26A}"/>
          </ac:spMkLst>
        </pc:spChg>
        <pc:spChg chg="add mod">
          <ac:chgData name="Julian Miguel Jumao-As Balmores (2517087)" userId="S::2517087@student.uwtsd.ac.uk::f49e5894-5385-4549-aafc-7efb6e9dc8be" providerId="AD" clId="Web-{6D69881E-D73C-3862-6B8F-744CB23B8311}" dt="2026-03-14T00:59:11.710" v="516" actId="20577"/>
          <ac:spMkLst>
            <pc:docMk/>
            <pc:sldMk cId="2923433783" sldId="259"/>
            <ac:spMk id="20" creationId="{D2CFE321-24C6-049B-E66D-D664EFBBE3B2}"/>
          </ac:spMkLst>
        </pc:spChg>
        <pc:picChg chg="add del mod ord">
          <ac:chgData name="Julian Miguel Jumao-As Balmores (2517087)" userId="S::2517087@student.uwtsd.ac.uk::f49e5894-5385-4549-aafc-7efb6e9dc8be" providerId="AD" clId="Web-{6D69881E-D73C-3862-6B8F-744CB23B8311}" dt="2026-03-14T00:51:06.865" v="400"/>
          <ac:picMkLst>
            <pc:docMk/>
            <pc:sldMk cId="2923433783" sldId="259"/>
            <ac:picMk id="8" creationId="{AF5B34CE-2283-AB9E-A9CB-2720723ABAF7}"/>
          </ac:picMkLst>
        </pc:picChg>
      </pc:sldChg>
      <pc:sldChg chg="addSp delSp modSp new mod setBg setClrOvrMap">
        <pc:chgData name="Julian Miguel Jumao-As Balmores (2517087)" userId="S::2517087@student.uwtsd.ac.uk::f49e5894-5385-4549-aafc-7efb6e9dc8be" providerId="AD" clId="Web-{6D69881E-D73C-3862-6B8F-744CB23B8311}" dt="2026-03-14T01:53:33.383" v="1033" actId="20577"/>
        <pc:sldMkLst>
          <pc:docMk/>
          <pc:sldMk cId="4206322419" sldId="260"/>
        </pc:sldMkLst>
        <pc:spChg chg="mod">
          <ac:chgData name="Julian Miguel Jumao-As Balmores (2517087)" userId="S::2517087@student.uwtsd.ac.uk::f49e5894-5385-4549-aafc-7efb6e9dc8be" providerId="AD" clId="Web-{6D69881E-D73C-3862-6B8F-744CB23B8311}" dt="2026-03-14T01:06:27.678" v="568"/>
          <ac:spMkLst>
            <pc:docMk/>
            <pc:sldMk cId="4206322419" sldId="260"/>
            <ac:spMk id="2" creationId="{D0B6296A-17B8-E7F6-B04E-D2442F7AE362}"/>
          </ac:spMkLst>
        </pc:spChg>
        <pc:spChg chg="mod">
          <ac:chgData name="Julian Miguel Jumao-As Balmores (2517087)" userId="S::2517087@student.uwtsd.ac.uk::f49e5894-5385-4549-aafc-7efb6e9dc8be" providerId="AD" clId="Web-{6D69881E-D73C-3862-6B8F-744CB23B8311}" dt="2026-03-14T01:53:14.039" v="1030" actId="20577"/>
          <ac:spMkLst>
            <pc:docMk/>
            <pc:sldMk cId="4206322419" sldId="260"/>
            <ac:spMk id="3" creationId="{E90B8FF3-6B42-D151-C5C5-3A3CA88D151A}"/>
          </ac:spMkLst>
        </pc:spChg>
        <pc:spChg chg="mod">
          <ac:chgData name="Julian Miguel Jumao-As Balmores (2517087)" userId="S::2517087@student.uwtsd.ac.uk::f49e5894-5385-4549-aafc-7efb6e9dc8be" providerId="AD" clId="Web-{6D69881E-D73C-3862-6B8F-744CB23B8311}" dt="2026-03-14T01:53:33.383" v="1033" actId="20577"/>
          <ac:spMkLst>
            <pc:docMk/>
            <pc:sldMk cId="4206322419" sldId="260"/>
            <ac:spMk id="4" creationId="{12F978F2-92DA-EBB8-87AB-70BE4761ADB9}"/>
          </ac:spMkLst>
        </pc:spChg>
        <pc:spChg chg="add del">
          <ac:chgData name="Julian Miguel Jumao-As Balmores (2517087)" userId="S::2517087@student.uwtsd.ac.uk::f49e5894-5385-4549-aafc-7efb6e9dc8be" providerId="AD" clId="Web-{6D69881E-D73C-3862-6B8F-744CB23B8311}" dt="2026-03-14T01:05:49.177" v="553"/>
          <ac:spMkLst>
            <pc:docMk/>
            <pc:sldMk cId="4206322419" sldId="260"/>
            <ac:spMk id="9" creationId="{4C608BEB-860E-4094-8511-78603564A75E}"/>
          </ac:spMkLst>
        </pc:spChg>
        <pc:spChg chg="add del">
          <ac:chgData name="Julian Miguel Jumao-As Balmores (2517087)" userId="S::2517087@student.uwtsd.ac.uk::f49e5894-5385-4549-aafc-7efb6e9dc8be" providerId="AD" clId="Web-{6D69881E-D73C-3862-6B8F-744CB23B8311}" dt="2026-03-14T01:05:52.911" v="555"/>
          <ac:spMkLst>
            <pc:docMk/>
            <pc:sldMk cId="4206322419" sldId="260"/>
            <ac:spMk id="13" creationId="{CCD444A3-C338-4886-B7F1-4BA2AF46EB64}"/>
          </ac:spMkLst>
        </pc:spChg>
        <pc:spChg chg="add del">
          <ac:chgData name="Julian Miguel Jumao-As Balmores (2517087)" userId="S::2517087@student.uwtsd.ac.uk::f49e5894-5385-4549-aafc-7efb6e9dc8be" providerId="AD" clId="Web-{6D69881E-D73C-3862-6B8F-744CB23B8311}" dt="2026-03-14T01:05:52.911" v="555"/>
          <ac:spMkLst>
            <pc:docMk/>
            <pc:sldMk cId="4206322419" sldId="260"/>
            <ac:spMk id="14" creationId="{21739CA5-F0F5-48E1-8E8C-F24B71827E46}"/>
          </ac:spMkLst>
        </pc:spChg>
        <pc:spChg chg="add del">
          <ac:chgData name="Julian Miguel Jumao-As Balmores (2517087)" userId="S::2517087@student.uwtsd.ac.uk::f49e5894-5385-4549-aafc-7efb6e9dc8be" providerId="AD" clId="Web-{6D69881E-D73C-3862-6B8F-744CB23B8311}" dt="2026-03-14T01:05:52.911" v="555"/>
          <ac:spMkLst>
            <pc:docMk/>
            <pc:sldMk cId="4206322419" sldId="260"/>
            <ac:spMk id="15" creationId="{3EAD2937-F230-41D4-B9C5-975B129BFC20}"/>
          </ac:spMkLst>
        </pc:spChg>
        <pc:spChg chg="add del">
          <ac:chgData name="Julian Miguel Jumao-As Balmores (2517087)" userId="S::2517087@student.uwtsd.ac.uk::f49e5894-5385-4549-aafc-7efb6e9dc8be" providerId="AD" clId="Web-{6D69881E-D73C-3862-6B8F-744CB23B8311}" dt="2026-03-14T01:05:56.286" v="557"/>
          <ac:spMkLst>
            <pc:docMk/>
            <pc:sldMk cId="4206322419" sldId="260"/>
            <ac:spMk id="17" creationId="{4C608BEB-860E-4094-8511-78603564A75E}"/>
          </ac:spMkLst>
        </pc:spChg>
        <pc:spChg chg="add del">
          <ac:chgData name="Julian Miguel Jumao-As Balmores (2517087)" userId="S::2517087@student.uwtsd.ac.uk::f49e5894-5385-4549-aafc-7efb6e9dc8be" providerId="AD" clId="Web-{6D69881E-D73C-3862-6B8F-744CB23B8311}" dt="2026-03-14T01:05:59.865" v="559"/>
          <ac:spMkLst>
            <pc:docMk/>
            <pc:sldMk cId="4206322419" sldId="260"/>
            <ac:spMk id="20" creationId="{21739CA5-F0F5-48E1-8E8C-F24B71827E46}"/>
          </ac:spMkLst>
        </pc:spChg>
        <pc:spChg chg="add del">
          <ac:chgData name="Julian Miguel Jumao-As Balmores (2517087)" userId="S::2517087@student.uwtsd.ac.uk::f49e5894-5385-4549-aafc-7efb6e9dc8be" providerId="AD" clId="Web-{6D69881E-D73C-3862-6B8F-744CB23B8311}" dt="2026-03-14T01:05:59.865" v="559"/>
          <ac:spMkLst>
            <pc:docMk/>
            <pc:sldMk cId="4206322419" sldId="260"/>
            <ac:spMk id="21" creationId="{3EAD2937-F230-41D4-B9C5-975B129BFC20}"/>
          </ac:spMkLst>
        </pc:spChg>
        <pc:spChg chg="add del">
          <ac:chgData name="Julian Miguel Jumao-As Balmores (2517087)" userId="S::2517087@student.uwtsd.ac.uk::f49e5894-5385-4549-aafc-7efb6e9dc8be" providerId="AD" clId="Web-{6D69881E-D73C-3862-6B8F-744CB23B8311}" dt="2026-03-14T01:05:59.865" v="559"/>
          <ac:spMkLst>
            <pc:docMk/>
            <pc:sldMk cId="4206322419" sldId="260"/>
            <ac:spMk id="22" creationId="{CCD444A3-C338-4886-B7F1-4BA2AF46EB64}"/>
          </ac:spMkLst>
        </pc:spChg>
        <pc:spChg chg="add del">
          <ac:chgData name="Julian Miguel Jumao-As Balmores (2517087)" userId="S::2517087@student.uwtsd.ac.uk::f49e5894-5385-4549-aafc-7efb6e9dc8be" providerId="AD" clId="Web-{6D69881E-D73C-3862-6B8F-744CB23B8311}" dt="2026-03-14T01:06:06.224" v="561"/>
          <ac:spMkLst>
            <pc:docMk/>
            <pc:sldMk cId="4206322419" sldId="260"/>
            <ac:spMk id="24" creationId="{B36F400F-DF28-43BC-8D8E-4929793B392A}"/>
          </ac:spMkLst>
        </pc:spChg>
        <pc:spChg chg="add del">
          <ac:chgData name="Julian Miguel Jumao-As Balmores (2517087)" userId="S::2517087@student.uwtsd.ac.uk::f49e5894-5385-4549-aafc-7efb6e9dc8be" providerId="AD" clId="Web-{6D69881E-D73C-3862-6B8F-744CB23B8311}" dt="2026-03-14T01:06:10.412" v="563"/>
          <ac:spMkLst>
            <pc:docMk/>
            <pc:sldMk cId="4206322419" sldId="260"/>
            <ac:spMk id="26" creationId="{19C052EA-05E2-403D-965E-52D1BFFA24DF}"/>
          </ac:spMkLst>
        </pc:spChg>
        <pc:spChg chg="add del">
          <ac:chgData name="Julian Miguel Jumao-As Balmores (2517087)" userId="S::2517087@student.uwtsd.ac.uk::f49e5894-5385-4549-aafc-7efb6e9dc8be" providerId="AD" clId="Web-{6D69881E-D73C-3862-6B8F-744CB23B8311}" dt="2026-03-14T01:06:10.412" v="563"/>
          <ac:spMkLst>
            <pc:docMk/>
            <pc:sldMk cId="4206322419" sldId="260"/>
            <ac:spMk id="27" creationId="{4C1936B8-2FFB-4F78-8388-B8C282B8A5BC}"/>
          </ac:spMkLst>
        </pc:spChg>
        <pc:spChg chg="add del">
          <ac:chgData name="Julian Miguel Jumao-As Balmores (2517087)" userId="S::2517087@student.uwtsd.ac.uk::f49e5894-5385-4549-aafc-7efb6e9dc8be" providerId="AD" clId="Web-{6D69881E-D73C-3862-6B8F-744CB23B8311}" dt="2026-03-14T01:06:15.287" v="565"/>
          <ac:spMkLst>
            <pc:docMk/>
            <pc:sldMk cId="4206322419" sldId="260"/>
            <ac:spMk id="29" creationId="{E35A04CF-97D4-4FF7-B359-C546B1F62E54}"/>
          </ac:spMkLst>
        </pc:spChg>
        <pc:spChg chg="add del">
          <ac:chgData name="Julian Miguel Jumao-As Balmores (2517087)" userId="S::2517087@student.uwtsd.ac.uk::f49e5894-5385-4549-aafc-7efb6e9dc8be" providerId="AD" clId="Web-{6D69881E-D73C-3862-6B8F-744CB23B8311}" dt="2026-03-14T01:06:15.287" v="565"/>
          <ac:spMkLst>
            <pc:docMk/>
            <pc:sldMk cId="4206322419" sldId="260"/>
            <ac:spMk id="30" creationId="{1DE7243B-5109-444B-8FAF-7437C66BC0E9}"/>
          </ac:spMkLst>
        </pc:spChg>
        <pc:spChg chg="add del">
          <ac:chgData name="Julian Miguel Jumao-As Balmores (2517087)" userId="S::2517087@student.uwtsd.ac.uk::f49e5894-5385-4549-aafc-7efb6e9dc8be" providerId="AD" clId="Web-{6D69881E-D73C-3862-6B8F-744CB23B8311}" dt="2026-03-14T01:06:15.287" v="565"/>
          <ac:spMkLst>
            <pc:docMk/>
            <pc:sldMk cId="4206322419" sldId="260"/>
            <ac:spMk id="31" creationId="{4C5D6221-DA7B-4611-AA26-7D8E349FDE96}"/>
          </ac:spMkLst>
        </pc:spChg>
        <pc:spChg chg="add del">
          <ac:chgData name="Julian Miguel Jumao-As Balmores (2517087)" userId="S::2517087@student.uwtsd.ac.uk::f49e5894-5385-4549-aafc-7efb6e9dc8be" providerId="AD" clId="Web-{6D69881E-D73C-3862-6B8F-744CB23B8311}" dt="2026-03-14T01:06:27.678" v="567"/>
          <ac:spMkLst>
            <pc:docMk/>
            <pc:sldMk cId="4206322419" sldId="260"/>
            <ac:spMk id="33" creationId="{1E214AA7-F028-4A0D-8698-61AEC754D1BC}"/>
          </ac:spMkLst>
        </pc:spChg>
        <pc:spChg chg="add">
          <ac:chgData name="Julian Miguel Jumao-As Balmores (2517087)" userId="S::2517087@student.uwtsd.ac.uk::f49e5894-5385-4549-aafc-7efb6e9dc8be" providerId="AD" clId="Web-{6D69881E-D73C-3862-6B8F-744CB23B8311}" dt="2026-03-14T01:06:27.678" v="568"/>
          <ac:spMkLst>
            <pc:docMk/>
            <pc:sldMk cId="4206322419" sldId="260"/>
            <ac:spMk id="36" creationId="{4C608BEB-860E-4094-8511-78603564A75E}"/>
          </ac:spMkLst>
        </pc:spChg>
        <pc:cxnChg chg="add del">
          <ac:chgData name="Julian Miguel Jumao-As Balmores (2517087)" userId="S::2517087@student.uwtsd.ac.uk::f49e5894-5385-4549-aafc-7efb6e9dc8be" providerId="AD" clId="Web-{6D69881E-D73C-3862-6B8F-744CB23B8311}" dt="2026-03-14T01:05:49.177" v="553"/>
          <ac:cxnSpMkLst>
            <pc:docMk/>
            <pc:sldMk cId="4206322419" sldId="260"/>
            <ac:cxnSpMk id="11" creationId="{1F16A8D4-FE87-4604-88B2-394B5D1EB437}"/>
          </ac:cxnSpMkLst>
        </pc:cxnChg>
        <pc:cxnChg chg="add del">
          <ac:chgData name="Julian Miguel Jumao-As Balmores (2517087)" userId="S::2517087@student.uwtsd.ac.uk::f49e5894-5385-4549-aafc-7efb6e9dc8be" providerId="AD" clId="Web-{6D69881E-D73C-3862-6B8F-744CB23B8311}" dt="2026-03-14T01:05:56.286" v="557"/>
          <ac:cxnSpMkLst>
            <pc:docMk/>
            <pc:sldMk cId="4206322419" sldId="260"/>
            <ac:cxnSpMk id="18" creationId="{1F16A8D4-FE87-4604-88B2-394B5D1EB437}"/>
          </ac:cxnSpMkLst>
        </pc:cxnChg>
        <pc:cxnChg chg="add del">
          <ac:chgData name="Julian Miguel Jumao-As Balmores (2517087)" userId="S::2517087@student.uwtsd.ac.uk::f49e5894-5385-4549-aafc-7efb6e9dc8be" providerId="AD" clId="Web-{6D69881E-D73C-3862-6B8F-744CB23B8311}" dt="2026-03-14T01:06:27.678" v="567"/>
          <ac:cxnSpMkLst>
            <pc:docMk/>
            <pc:sldMk cId="4206322419" sldId="260"/>
            <ac:cxnSpMk id="34" creationId="{D6206FDC-2777-4D7F-AF9C-73413DA664C9}"/>
          </ac:cxnSpMkLst>
        </pc:cxnChg>
        <pc:cxnChg chg="add">
          <ac:chgData name="Julian Miguel Jumao-As Balmores (2517087)" userId="S::2517087@student.uwtsd.ac.uk::f49e5894-5385-4549-aafc-7efb6e9dc8be" providerId="AD" clId="Web-{6D69881E-D73C-3862-6B8F-744CB23B8311}" dt="2026-03-14T01:06:27.678" v="568"/>
          <ac:cxnSpMkLst>
            <pc:docMk/>
            <pc:sldMk cId="4206322419" sldId="260"/>
            <ac:cxnSpMk id="37" creationId="{1F16A8D4-FE87-4604-88B2-394B5D1EB437}"/>
          </ac:cxnSpMkLst>
        </pc:cxnChg>
      </pc:sldChg>
      <pc:sldChg chg="addSp delSp modSp new">
        <pc:chgData name="Julian Miguel Jumao-As Balmores (2517087)" userId="S::2517087@student.uwtsd.ac.uk::f49e5894-5385-4549-aafc-7efb6e9dc8be" providerId="AD" clId="Web-{6D69881E-D73C-3862-6B8F-744CB23B8311}" dt="2026-03-14T01:25:14.673" v="805" actId="20577"/>
        <pc:sldMkLst>
          <pc:docMk/>
          <pc:sldMk cId="848765294" sldId="261"/>
        </pc:sldMkLst>
        <pc:spChg chg="mod">
          <ac:chgData name="Julian Miguel Jumao-As Balmores (2517087)" userId="S::2517087@student.uwtsd.ac.uk::f49e5894-5385-4549-aafc-7efb6e9dc8be" providerId="AD" clId="Web-{6D69881E-D73C-3862-6B8F-744CB23B8311}" dt="2026-03-14T01:07:29.586" v="577" actId="20577"/>
          <ac:spMkLst>
            <pc:docMk/>
            <pc:sldMk cId="848765294" sldId="261"/>
            <ac:spMk id="2" creationId="{4F897D75-1B74-DCAB-BA87-A01B3F7379C9}"/>
          </ac:spMkLst>
        </pc:spChg>
        <pc:spChg chg="mod">
          <ac:chgData name="Julian Miguel Jumao-As Balmores (2517087)" userId="S::2517087@student.uwtsd.ac.uk::f49e5894-5385-4549-aafc-7efb6e9dc8be" providerId="AD" clId="Web-{6D69881E-D73C-3862-6B8F-744CB23B8311}" dt="2026-03-14T01:14:52.368" v="683" actId="20577"/>
          <ac:spMkLst>
            <pc:docMk/>
            <pc:sldMk cId="848765294" sldId="261"/>
            <ac:spMk id="3" creationId="{0516DCEA-F80D-BB98-D350-37DFEE92E2B3}"/>
          </ac:spMkLst>
        </pc:spChg>
        <pc:spChg chg="del mod">
          <ac:chgData name="Julian Miguel Jumao-As Balmores (2517087)" userId="S::2517087@student.uwtsd.ac.uk::f49e5894-5385-4549-aafc-7efb6e9dc8be" providerId="AD" clId="Web-{6D69881E-D73C-3862-6B8F-744CB23B8311}" dt="2026-03-14T01:08:33.275" v="593"/>
          <ac:spMkLst>
            <pc:docMk/>
            <pc:sldMk cId="848765294" sldId="261"/>
            <ac:spMk id="4" creationId="{6FBAFD35-5018-305C-172A-971341B6A0FF}"/>
          </ac:spMkLst>
        </pc:spChg>
        <pc:spChg chg="add del mod">
          <ac:chgData name="Julian Miguel Jumao-As Balmores (2517087)" userId="S::2517087@student.uwtsd.ac.uk::f49e5894-5385-4549-aafc-7efb6e9dc8be" providerId="AD" clId="Web-{6D69881E-D73C-3862-6B8F-744CB23B8311}" dt="2026-03-14T01:09:10.651" v="600"/>
          <ac:spMkLst>
            <pc:docMk/>
            <pc:sldMk cId="848765294" sldId="261"/>
            <ac:spMk id="6" creationId="{FACD7154-6CFD-E59C-6ACE-E32A219B1AA6}"/>
          </ac:spMkLst>
        </pc:spChg>
        <pc:spChg chg="add mod">
          <ac:chgData name="Julian Miguel Jumao-As Balmores (2517087)" userId="S::2517087@student.uwtsd.ac.uk::f49e5894-5385-4549-aafc-7efb6e9dc8be" providerId="AD" clId="Web-{6D69881E-D73C-3862-6B8F-744CB23B8311}" dt="2026-03-14T01:23:59.092" v="793" actId="1076"/>
          <ac:spMkLst>
            <pc:docMk/>
            <pc:sldMk cId="848765294" sldId="261"/>
            <ac:spMk id="8" creationId="{99317624-5AFD-832C-4DAD-2794B5D70669}"/>
          </ac:spMkLst>
        </pc:spChg>
        <pc:spChg chg="add mod">
          <ac:chgData name="Julian Miguel Jumao-As Balmores (2517087)" userId="S::2517087@student.uwtsd.ac.uk::f49e5894-5385-4549-aafc-7efb6e9dc8be" providerId="AD" clId="Web-{6D69881E-D73C-3862-6B8F-744CB23B8311}" dt="2026-03-14T01:20:19.953" v="745" actId="20577"/>
          <ac:spMkLst>
            <pc:docMk/>
            <pc:sldMk cId="848765294" sldId="261"/>
            <ac:spMk id="10" creationId="{89FF3614-69AD-B7F3-1BC3-CDCF95D68092}"/>
          </ac:spMkLst>
        </pc:spChg>
        <pc:spChg chg="add del mod">
          <ac:chgData name="Julian Miguel Jumao-As Balmores (2517087)" userId="S::2517087@student.uwtsd.ac.uk::f49e5894-5385-4549-aafc-7efb6e9dc8be" providerId="AD" clId="Web-{6D69881E-D73C-3862-6B8F-744CB23B8311}" dt="2026-03-14T01:14:15.540" v="668"/>
          <ac:spMkLst>
            <pc:docMk/>
            <pc:sldMk cId="848765294" sldId="261"/>
            <ac:spMk id="12" creationId="{B6B15A29-332E-393D-54E8-CD6BB03BB18F}"/>
          </ac:spMkLst>
        </pc:spChg>
        <pc:spChg chg="add mod">
          <ac:chgData name="Julian Miguel Jumao-As Balmores (2517087)" userId="S::2517087@student.uwtsd.ac.uk::f49e5894-5385-4549-aafc-7efb6e9dc8be" providerId="AD" clId="Web-{6D69881E-D73C-3862-6B8F-744CB23B8311}" dt="2026-03-14T01:22:39.137" v="769" actId="1076"/>
          <ac:spMkLst>
            <pc:docMk/>
            <pc:sldMk cId="848765294" sldId="261"/>
            <ac:spMk id="14" creationId="{9BCFBE6D-42D7-5D6A-19F5-E5695D70FBC2}"/>
          </ac:spMkLst>
        </pc:spChg>
        <pc:spChg chg="add mod">
          <ac:chgData name="Julian Miguel Jumao-As Balmores (2517087)" userId="S::2517087@student.uwtsd.ac.uk::f49e5894-5385-4549-aafc-7efb6e9dc8be" providerId="AD" clId="Web-{6D69881E-D73C-3862-6B8F-744CB23B8311}" dt="2026-03-14T01:15:22.009" v="689" actId="20577"/>
          <ac:spMkLst>
            <pc:docMk/>
            <pc:sldMk cId="848765294" sldId="261"/>
            <ac:spMk id="16" creationId="{9647087C-3763-36E6-03CF-F04D4B2F75F5}"/>
          </ac:spMkLst>
        </pc:spChg>
        <pc:spChg chg="add mod">
          <ac:chgData name="Julian Miguel Jumao-As Balmores (2517087)" userId="S::2517087@student.uwtsd.ac.uk::f49e5894-5385-4549-aafc-7efb6e9dc8be" providerId="AD" clId="Web-{6D69881E-D73C-3862-6B8F-744CB23B8311}" dt="2026-03-14T01:22:26.277" v="767" actId="14100"/>
          <ac:spMkLst>
            <pc:docMk/>
            <pc:sldMk cId="848765294" sldId="261"/>
            <ac:spMk id="18" creationId="{D72A432D-CC57-CEF8-198C-080D036B98A7}"/>
          </ac:spMkLst>
        </pc:spChg>
        <pc:spChg chg="add del mod">
          <ac:chgData name="Julian Miguel Jumao-As Balmores (2517087)" userId="S::2517087@student.uwtsd.ac.uk::f49e5894-5385-4549-aafc-7efb6e9dc8be" providerId="AD" clId="Web-{6D69881E-D73C-3862-6B8F-744CB23B8311}" dt="2026-03-14T01:13:25.351" v="658"/>
          <ac:spMkLst>
            <pc:docMk/>
            <pc:sldMk cId="848765294" sldId="261"/>
            <ac:spMk id="20" creationId="{174CDC37-C376-87F6-9227-5BB2A61CD246}"/>
          </ac:spMkLst>
        </pc:spChg>
        <pc:spChg chg="add mod">
          <ac:chgData name="Julian Miguel Jumao-As Balmores (2517087)" userId="S::2517087@student.uwtsd.ac.uk::f49e5894-5385-4549-aafc-7efb6e9dc8be" providerId="AD" clId="Web-{6D69881E-D73C-3862-6B8F-744CB23B8311}" dt="2026-03-14T01:25:14.673" v="805" actId="20577"/>
          <ac:spMkLst>
            <pc:docMk/>
            <pc:sldMk cId="848765294" sldId="261"/>
            <ac:spMk id="22" creationId="{FBA198C9-30B8-7104-5707-01E6703C9E71}"/>
          </ac:spMkLst>
        </pc:spChg>
        <pc:spChg chg="add mod">
          <ac:chgData name="Julian Miguel Jumao-As Balmores (2517087)" userId="S::2517087@student.uwtsd.ac.uk::f49e5894-5385-4549-aafc-7efb6e9dc8be" providerId="AD" clId="Web-{6D69881E-D73C-3862-6B8F-744CB23B8311}" dt="2026-03-14T01:24:13.655" v="796" actId="20577"/>
          <ac:spMkLst>
            <pc:docMk/>
            <pc:sldMk cId="848765294" sldId="261"/>
            <ac:spMk id="24" creationId="{BC7C1382-D676-BEA7-983A-B63D439B8E1C}"/>
          </ac:spMkLst>
        </pc:spChg>
        <pc:spChg chg="add mod">
          <ac:chgData name="Julian Miguel Jumao-As Balmores (2517087)" userId="S::2517087@student.uwtsd.ac.uk::f49e5894-5385-4549-aafc-7efb6e9dc8be" providerId="AD" clId="Web-{6D69881E-D73C-3862-6B8F-744CB23B8311}" dt="2026-03-14T01:23:54.827" v="792" actId="14100"/>
          <ac:spMkLst>
            <pc:docMk/>
            <pc:sldMk cId="848765294" sldId="261"/>
            <ac:spMk id="26" creationId="{1DC48292-5465-632D-505B-ADF036C3E5CD}"/>
          </ac:spMkLst>
        </pc:spChg>
        <pc:spChg chg="add mod">
          <ac:chgData name="Julian Miguel Jumao-As Balmores (2517087)" userId="S::2517087@student.uwtsd.ac.uk::f49e5894-5385-4549-aafc-7efb6e9dc8be" providerId="AD" clId="Web-{6D69881E-D73C-3862-6B8F-744CB23B8311}" dt="2026-03-14T01:21:28.509" v="757" actId="20577"/>
          <ac:spMkLst>
            <pc:docMk/>
            <pc:sldMk cId="848765294" sldId="261"/>
            <ac:spMk id="28" creationId="{540004AF-45B9-F775-404A-02DCC5A70577}"/>
          </ac:spMkLst>
        </pc:spChg>
        <pc:spChg chg="add mod">
          <ac:chgData name="Julian Miguel Jumao-As Balmores (2517087)" userId="S::2517087@student.uwtsd.ac.uk::f49e5894-5385-4549-aafc-7efb6e9dc8be" providerId="AD" clId="Web-{6D69881E-D73C-3862-6B8F-744CB23B8311}" dt="2026-03-14T01:25:09.734" v="803" actId="20577"/>
          <ac:spMkLst>
            <pc:docMk/>
            <pc:sldMk cId="848765294" sldId="261"/>
            <ac:spMk id="29" creationId="{F62AD5CC-E12C-DEA5-8D59-75E250CBD14F}"/>
          </ac:spMkLst>
        </pc:spChg>
        <pc:spChg chg="add mod">
          <ac:chgData name="Julian Miguel Jumao-As Balmores (2517087)" userId="S::2517087@student.uwtsd.ac.uk::f49e5894-5385-4549-aafc-7efb6e9dc8be" providerId="AD" clId="Web-{6D69881E-D73C-3862-6B8F-744CB23B8311}" dt="2026-03-14T01:21:23.024" v="755" actId="1076"/>
          <ac:spMkLst>
            <pc:docMk/>
            <pc:sldMk cId="848765294" sldId="261"/>
            <ac:spMk id="30" creationId="{FA129CDB-45C5-47FB-367E-90AE3CE4F46E}"/>
          </ac:spMkLst>
        </pc:spChg>
      </pc:sldChg>
      <pc:sldChg chg="addSp delSp modSp new mod setBg">
        <pc:chgData name="Julian Miguel Jumao-As Balmores (2517087)" userId="S::2517087@student.uwtsd.ac.uk::f49e5894-5385-4549-aafc-7efb6e9dc8be" providerId="AD" clId="Web-{6D69881E-D73C-3862-6B8F-744CB23B8311}" dt="2026-03-14T01:37:07.117" v="928" actId="1076"/>
        <pc:sldMkLst>
          <pc:docMk/>
          <pc:sldMk cId="515569529" sldId="262"/>
        </pc:sldMkLst>
        <pc:spChg chg="mod ord">
          <ac:chgData name="Julian Miguel Jumao-As Balmores (2517087)" userId="S::2517087@student.uwtsd.ac.uk::f49e5894-5385-4549-aafc-7efb6e9dc8be" providerId="AD" clId="Web-{6D69881E-D73C-3862-6B8F-744CB23B8311}" dt="2026-03-14T01:37:02.695" v="927" actId="1076"/>
          <ac:spMkLst>
            <pc:docMk/>
            <pc:sldMk cId="515569529" sldId="262"/>
            <ac:spMk id="2" creationId="{D6F6E8CF-E3A9-B5C0-8C2D-905B8F1BAD24}"/>
          </ac:spMkLst>
        </pc:spChg>
        <pc:spChg chg="del">
          <ac:chgData name="Julian Miguel Jumao-As Balmores (2517087)" userId="S::2517087@student.uwtsd.ac.uk::f49e5894-5385-4549-aafc-7efb6e9dc8be" providerId="AD" clId="Web-{6D69881E-D73C-3862-6B8F-744CB23B8311}" dt="2026-03-14T01:27:38.525" v="822"/>
          <ac:spMkLst>
            <pc:docMk/>
            <pc:sldMk cId="515569529" sldId="262"/>
            <ac:spMk id="3" creationId="{7C7980FC-7513-BBC8-9447-3F7212218508}"/>
          </ac:spMkLst>
        </pc:spChg>
        <pc:spChg chg="add del mod">
          <ac:chgData name="Julian Miguel Jumao-As Balmores (2517087)" userId="S::2517087@student.uwtsd.ac.uk::f49e5894-5385-4549-aafc-7efb6e9dc8be" providerId="AD" clId="Web-{6D69881E-D73C-3862-6B8F-744CB23B8311}" dt="2026-03-14T01:28:27.088" v="831"/>
          <ac:spMkLst>
            <pc:docMk/>
            <pc:sldMk cId="515569529" sldId="262"/>
            <ac:spMk id="4" creationId="{497EBB29-2220-4B80-BCD2-D81E4681B09E}"/>
          </ac:spMkLst>
        </pc:spChg>
        <pc:spChg chg="add del">
          <ac:chgData name="Julian Miguel Jumao-As Balmores (2517087)" userId="S::2517087@student.uwtsd.ac.uk::f49e5894-5385-4549-aafc-7efb6e9dc8be" providerId="AD" clId="Web-{6D69881E-D73C-3862-6B8F-744CB23B8311}" dt="2026-03-14T01:27:54.134" v="824"/>
          <ac:spMkLst>
            <pc:docMk/>
            <pc:sldMk cId="515569529" sldId="262"/>
            <ac:spMk id="10" creationId="{DBC6133C-0615-4CE4-9132-37E609A9BDFA}"/>
          </ac:spMkLst>
        </pc:spChg>
        <pc:spChg chg="add del">
          <ac:chgData name="Julian Miguel Jumao-As Balmores (2517087)" userId="S::2517087@student.uwtsd.ac.uk::f49e5894-5385-4549-aafc-7efb6e9dc8be" providerId="AD" clId="Web-{6D69881E-D73C-3862-6B8F-744CB23B8311}" dt="2026-03-14T01:27:54.134" v="824"/>
          <ac:spMkLst>
            <pc:docMk/>
            <pc:sldMk cId="515569529" sldId="262"/>
            <ac:spMk id="12" creationId="{169CC832-2974-4E8D-90ED-3E2941BA7336}"/>
          </ac:spMkLst>
        </pc:spChg>
        <pc:spChg chg="add del">
          <ac:chgData name="Julian Miguel Jumao-As Balmores (2517087)" userId="S::2517087@student.uwtsd.ac.uk::f49e5894-5385-4549-aafc-7efb6e9dc8be" providerId="AD" clId="Web-{6D69881E-D73C-3862-6B8F-744CB23B8311}" dt="2026-03-14T01:27:54.134" v="824"/>
          <ac:spMkLst>
            <pc:docMk/>
            <pc:sldMk cId="515569529" sldId="262"/>
            <ac:spMk id="14" creationId="{55222F96-971A-4F90-B841-6BAB416C7AC1}"/>
          </ac:spMkLst>
        </pc:spChg>
        <pc:spChg chg="add del">
          <ac:chgData name="Julian Miguel Jumao-As Balmores (2517087)" userId="S::2517087@student.uwtsd.ac.uk::f49e5894-5385-4549-aafc-7efb6e9dc8be" providerId="AD" clId="Web-{6D69881E-D73C-3862-6B8F-744CB23B8311}" dt="2026-03-14T01:27:54.134" v="824"/>
          <ac:spMkLst>
            <pc:docMk/>
            <pc:sldMk cId="515569529" sldId="262"/>
            <ac:spMk id="16" creationId="{08980754-6F4B-43C9-B9BE-127B6BED6586}"/>
          </ac:spMkLst>
        </pc:spChg>
        <pc:spChg chg="add del">
          <ac:chgData name="Julian Miguel Jumao-As Balmores (2517087)" userId="S::2517087@student.uwtsd.ac.uk::f49e5894-5385-4549-aafc-7efb6e9dc8be" providerId="AD" clId="Web-{6D69881E-D73C-3862-6B8F-744CB23B8311}" dt="2026-03-14T01:27:54.134" v="824"/>
          <ac:spMkLst>
            <pc:docMk/>
            <pc:sldMk cId="515569529" sldId="262"/>
            <ac:spMk id="18" creationId="{2C1BBA94-3F40-40AA-8BB9-E69E25E537C1}"/>
          </ac:spMkLst>
        </pc:spChg>
        <pc:spChg chg="add del">
          <ac:chgData name="Julian Miguel Jumao-As Balmores (2517087)" userId="S::2517087@student.uwtsd.ac.uk::f49e5894-5385-4549-aafc-7efb6e9dc8be" providerId="AD" clId="Web-{6D69881E-D73C-3862-6B8F-744CB23B8311}" dt="2026-03-14T01:27:56.806" v="826"/>
          <ac:spMkLst>
            <pc:docMk/>
            <pc:sldMk cId="515569529" sldId="262"/>
            <ac:spMk id="20" creationId="{37C89E4B-3C9F-44B9-8B86-D9E3D112D8EC}"/>
          </ac:spMkLst>
        </pc:spChg>
        <pc:spChg chg="add del">
          <ac:chgData name="Julian Miguel Jumao-As Balmores (2517087)" userId="S::2517087@student.uwtsd.ac.uk::f49e5894-5385-4549-aafc-7efb6e9dc8be" providerId="AD" clId="Web-{6D69881E-D73C-3862-6B8F-744CB23B8311}" dt="2026-03-14T01:28:17.025" v="828"/>
          <ac:spMkLst>
            <pc:docMk/>
            <pc:sldMk cId="515569529" sldId="262"/>
            <ac:spMk id="24" creationId="{0288C6B4-AFC3-407F-A595-EFFD38D4CCAF}"/>
          </ac:spMkLst>
        </pc:spChg>
        <pc:spChg chg="add del">
          <ac:chgData name="Julian Miguel Jumao-As Balmores (2517087)" userId="S::2517087@student.uwtsd.ac.uk::f49e5894-5385-4549-aafc-7efb6e9dc8be" providerId="AD" clId="Web-{6D69881E-D73C-3862-6B8F-744CB23B8311}" dt="2026-03-14T01:28:17.025" v="828"/>
          <ac:spMkLst>
            <pc:docMk/>
            <pc:sldMk cId="515569529" sldId="262"/>
            <ac:spMk id="25" creationId="{CF236821-17FE-429B-8D2C-08E13A64EA40}"/>
          </ac:spMkLst>
        </pc:spChg>
        <pc:spChg chg="add del">
          <ac:chgData name="Julian Miguel Jumao-As Balmores (2517087)" userId="S::2517087@student.uwtsd.ac.uk::f49e5894-5385-4549-aafc-7efb6e9dc8be" providerId="AD" clId="Web-{6D69881E-D73C-3862-6B8F-744CB23B8311}" dt="2026-03-14T01:28:17.025" v="828"/>
          <ac:spMkLst>
            <pc:docMk/>
            <pc:sldMk cId="515569529" sldId="262"/>
            <ac:spMk id="26" creationId="{C0BDBCD2-E081-43AB-9119-C55465E59757}"/>
          </ac:spMkLst>
        </pc:spChg>
        <pc:spChg chg="add del">
          <ac:chgData name="Julian Miguel Jumao-As Balmores (2517087)" userId="S::2517087@student.uwtsd.ac.uk::f49e5894-5385-4549-aafc-7efb6e9dc8be" providerId="AD" clId="Web-{6D69881E-D73C-3862-6B8F-744CB23B8311}" dt="2026-03-14T01:28:17.025" v="828"/>
          <ac:spMkLst>
            <pc:docMk/>
            <pc:sldMk cId="515569529" sldId="262"/>
            <ac:spMk id="27" creationId="{98E79BE4-34FE-485A-98A5-92CE8F7C4743}"/>
          </ac:spMkLst>
        </pc:spChg>
        <pc:spChg chg="add del">
          <ac:chgData name="Julian Miguel Jumao-As Balmores (2517087)" userId="S::2517087@student.uwtsd.ac.uk::f49e5894-5385-4549-aafc-7efb6e9dc8be" providerId="AD" clId="Web-{6D69881E-D73C-3862-6B8F-744CB23B8311}" dt="2026-03-14T01:28:17.025" v="828"/>
          <ac:spMkLst>
            <pc:docMk/>
            <pc:sldMk cId="515569529" sldId="262"/>
            <ac:spMk id="28" creationId="{7A5F0580-5EE9-419F-96EE-B6529EF6E7D0}"/>
          </ac:spMkLst>
        </pc:spChg>
        <pc:spChg chg="add del">
          <ac:chgData name="Julian Miguel Jumao-As Balmores (2517087)" userId="S::2517087@student.uwtsd.ac.uk::f49e5894-5385-4549-aafc-7efb6e9dc8be" providerId="AD" clId="Web-{6D69881E-D73C-3862-6B8F-744CB23B8311}" dt="2026-03-14T01:28:17.025" v="828"/>
          <ac:spMkLst>
            <pc:docMk/>
            <pc:sldMk cId="515569529" sldId="262"/>
            <ac:spMk id="29" creationId="{497EBB29-2220-4B80-BCD2-D81E4681B09E}"/>
          </ac:spMkLst>
        </pc:spChg>
        <pc:spChg chg="add del">
          <ac:chgData name="Julian Miguel Jumao-As Balmores (2517087)" userId="S::2517087@student.uwtsd.ac.uk::f49e5894-5385-4549-aafc-7efb6e9dc8be" providerId="AD" clId="Web-{6D69881E-D73C-3862-6B8F-744CB23B8311}" dt="2026-03-14T01:28:27.072" v="830"/>
          <ac:spMkLst>
            <pc:docMk/>
            <pc:sldMk cId="515569529" sldId="262"/>
            <ac:spMk id="31" creationId="{497EBB29-2220-4B80-BCD2-D81E4681B09E}"/>
          </ac:spMkLst>
        </pc:spChg>
        <pc:spChg chg="add">
          <ac:chgData name="Julian Miguel Jumao-As Balmores (2517087)" userId="S::2517087@student.uwtsd.ac.uk::f49e5894-5385-4549-aafc-7efb6e9dc8be" providerId="AD" clId="Web-{6D69881E-D73C-3862-6B8F-744CB23B8311}" dt="2026-03-14T01:28:27.088" v="831"/>
          <ac:spMkLst>
            <pc:docMk/>
            <pc:sldMk cId="515569529" sldId="262"/>
            <ac:spMk id="35" creationId="{0288C6B4-AFC3-407F-A595-EFFD38D4CCAF}"/>
          </ac:spMkLst>
        </pc:spChg>
        <pc:spChg chg="add">
          <ac:chgData name="Julian Miguel Jumao-As Balmores (2517087)" userId="S::2517087@student.uwtsd.ac.uk::f49e5894-5385-4549-aafc-7efb6e9dc8be" providerId="AD" clId="Web-{6D69881E-D73C-3862-6B8F-744CB23B8311}" dt="2026-03-14T01:28:27.088" v="831"/>
          <ac:spMkLst>
            <pc:docMk/>
            <pc:sldMk cId="515569529" sldId="262"/>
            <ac:spMk id="36" creationId="{CF236821-17FE-429B-8D2C-08E13A64EA40}"/>
          </ac:spMkLst>
        </pc:spChg>
        <pc:spChg chg="add">
          <ac:chgData name="Julian Miguel Jumao-As Balmores (2517087)" userId="S::2517087@student.uwtsd.ac.uk::f49e5894-5385-4549-aafc-7efb6e9dc8be" providerId="AD" clId="Web-{6D69881E-D73C-3862-6B8F-744CB23B8311}" dt="2026-03-14T01:28:27.088" v="831"/>
          <ac:spMkLst>
            <pc:docMk/>
            <pc:sldMk cId="515569529" sldId="262"/>
            <ac:spMk id="37" creationId="{C0BDBCD2-E081-43AB-9119-C55465E59757}"/>
          </ac:spMkLst>
        </pc:spChg>
        <pc:spChg chg="add">
          <ac:chgData name="Julian Miguel Jumao-As Balmores (2517087)" userId="S::2517087@student.uwtsd.ac.uk::f49e5894-5385-4549-aafc-7efb6e9dc8be" providerId="AD" clId="Web-{6D69881E-D73C-3862-6B8F-744CB23B8311}" dt="2026-03-14T01:28:27.088" v="831"/>
          <ac:spMkLst>
            <pc:docMk/>
            <pc:sldMk cId="515569529" sldId="262"/>
            <ac:spMk id="38" creationId="{98E79BE4-34FE-485A-98A5-92CE8F7C4743}"/>
          </ac:spMkLst>
        </pc:spChg>
        <pc:spChg chg="add">
          <ac:chgData name="Julian Miguel Jumao-As Balmores (2517087)" userId="S::2517087@student.uwtsd.ac.uk::f49e5894-5385-4549-aafc-7efb6e9dc8be" providerId="AD" clId="Web-{6D69881E-D73C-3862-6B8F-744CB23B8311}" dt="2026-03-14T01:28:27.088" v="831"/>
          <ac:spMkLst>
            <pc:docMk/>
            <pc:sldMk cId="515569529" sldId="262"/>
            <ac:spMk id="39" creationId="{7A5F0580-5EE9-419F-96EE-B6529EF6E7D0}"/>
          </ac:spMkLst>
        </pc:spChg>
        <pc:spChg chg="add mod">
          <ac:chgData name="Julian Miguel Jumao-As Balmores (2517087)" userId="S::2517087@student.uwtsd.ac.uk::f49e5894-5385-4549-aafc-7efb6e9dc8be" providerId="AD" clId="Web-{6D69881E-D73C-3862-6B8F-744CB23B8311}" dt="2026-03-14T01:37:07.117" v="928" actId="1076"/>
          <ac:spMkLst>
            <pc:docMk/>
            <pc:sldMk cId="515569529" sldId="262"/>
            <ac:spMk id="40" creationId="{497EBB29-2220-4B80-BCD2-D81E4681B09E}"/>
          </ac:spMkLst>
        </pc:spChg>
        <pc:grpChg chg="add del">
          <ac:chgData name="Julian Miguel Jumao-As Balmores (2517087)" userId="S::2517087@student.uwtsd.ac.uk::f49e5894-5385-4549-aafc-7efb6e9dc8be" providerId="AD" clId="Web-{6D69881E-D73C-3862-6B8F-744CB23B8311}" dt="2026-03-14T01:28:27.072" v="830"/>
          <ac:grpSpMkLst>
            <pc:docMk/>
            <pc:sldMk cId="515569529" sldId="262"/>
            <ac:grpSpMk id="32" creationId="{1FD67D68-9B83-C338-8342-3348D8F22347}"/>
          </ac:grpSpMkLst>
        </pc:grpChg>
        <pc:picChg chg="add mod ord">
          <ac:chgData name="Julian Miguel Jumao-As Balmores (2517087)" userId="S::2517087@student.uwtsd.ac.uk::f49e5894-5385-4549-aafc-7efb6e9dc8be" providerId="AD" clId="Web-{6D69881E-D73C-3862-6B8F-744CB23B8311}" dt="2026-03-14T01:28:27.088" v="831"/>
          <ac:picMkLst>
            <pc:docMk/>
            <pc:sldMk cId="515569529" sldId="262"/>
            <ac:picMk id="5" creationId="{4B8354C5-20A9-F2CA-C5C8-C177C612D9E8}"/>
          </ac:picMkLst>
        </pc:picChg>
        <pc:cxnChg chg="add del">
          <ac:chgData name="Julian Miguel Jumao-As Balmores (2517087)" userId="S::2517087@student.uwtsd.ac.uk::f49e5894-5385-4549-aafc-7efb6e9dc8be" providerId="AD" clId="Web-{6D69881E-D73C-3862-6B8F-744CB23B8311}" dt="2026-03-14T01:27:56.806" v="826"/>
          <ac:cxnSpMkLst>
            <pc:docMk/>
            <pc:sldMk cId="515569529" sldId="262"/>
            <ac:cxnSpMk id="21" creationId="{AA2EAA10-076F-46BD-8F0F-B9A2FB77A85C}"/>
          </ac:cxnSpMkLst>
        </pc:cxnChg>
        <pc:cxnChg chg="add del">
          <ac:chgData name="Julian Miguel Jumao-As Balmores (2517087)" userId="S::2517087@student.uwtsd.ac.uk::f49e5894-5385-4549-aafc-7efb6e9dc8be" providerId="AD" clId="Web-{6D69881E-D73C-3862-6B8F-744CB23B8311}" dt="2026-03-14T01:27:56.806" v="826"/>
          <ac:cxnSpMkLst>
            <pc:docMk/>
            <pc:sldMk cId="515569529" sldId="262"/>
            <ac:cxnSpMk id="22" creationId="{D891E407-403B-4764-86C9-33A56D3BCAA3}"/>
          </ac:cxnSpMkLst>
        </pc:cxnChg>
      </pc:sldChg>
      <pc:sldChg chg="addSp delSp modSp new mod setBg modClrScheme chgLayout">
        <pc:chgData name="Julian Miguel Jumao-As Balmores (2517087)" userId="S::2517087@student.uwtsd.ac.uk::f49e5894-5385-4549-aafc-7efb6e9dc8be" providerId="AD" clId="Web-{6D69881E-D73C-3862-6B8F-744CB23B8311}" dt="2026-03-14T01:40:21.794" v="967"/>
        <pc:sldMkLst>
          <pc:docMk/>
          <pc:sldMk cId="2124640491" sldId="263"/>
        </pc:sldMkLst>
        <pc:spChg chg="mod ord">
          <ac:chgData name="Julian Miguel Jumao-As Balmores (2517087)" userId="S::2517087@student.uwtsd.ac.uk::f49e5894-5385-4549-aafc-7efb6e9dc8be" providerId="AD" clId="Web-{6D69881E-D73C-3862-6B8F-744CB23B8311}" dt="2026-03-14T01:40:21.794" v="967"/>
          <ac:spMkLst>
            <pc:docMk/>
            <pc:sldMk cId="2124640491" sldId="263"/>
            <ac:spMk id="2" creationId="{58B90253-9647-80DF-489A-4C657F1CE089}"/>
          </ac:spMkLst>
        </pc:spChg>
        <pc:spChg chg="del mod ord">
          <ac:chgData name="Julian Miguel Jumao-As Balmores (2517087)" userId="S::2517087@student.uwtsd.ac.uk::f49e5894-5385-4549-aafc-7efb6e9dc8be" providerId="AD" clId="Web-{6D69881E-D73C-3862-6B8F-744CB23B8311}" dt="2026-03-14T01:40:21.794" v="967"/>
          <ac:spMkLst>
            <pc:docMk/>
            <pc:sldMk cId="2124640491" sldId="263"/>
            <ac:spMk id="3" creationId="{82CE802F-2CDF-BCD6-5060-DAA35AAF95B5}"/>
          </ac:spMkLst>
        </pc:spChg>
        <pc:spChg chg="del mod">
          <ac:chgData name="Julian Miguel Jumao-As Balmores (2517087)" userId="S::2517087@student.uwtsd.ac.uk::f49e5894-5385-4549-aafc-7efb6e9dc8be" providerId="AD" clId="Web-{6D69881E-D73C-3862-6B8F-744CB23B8311}" dt="2026-03-14T01:37:34.789" v="931"/>
          <ac:spMkLst>
            <pc:docMk/>
            <pc:sldMk cId="2124640491" sldId="263"/>
            <ac:spMk id="4" creationId="{0AABD685-4F9E-E079-D2B7-ADE226BFAA22}"/>
          </ac:spMkLst>
        </pc:spChg>
        <pc:spChg chg="add del">
          <ac:chgData name="Julian Miguel Jumao-As Balmores (2517087)" userId="S::2517087@student.uwtsd.ac.uk::f49e5894-5385-4549-aafc-7efb6e9dc8be" providerId="AD" clId="Web-{6D69881E-D73C-3862-6B8F-744CB23B8311}" dt="2026-03-14T01:40:21.763" v="966"/>
          <ac:spMkLst>
            <pc:docMk/>
            <pc:sldMk cId="2124640491" sldId="263"/>
            <ac:spMk id="8" creationId="{B6CDA21F-E7AF-4C75-8395-33F58D5B0E45}"/>
          </ac:spMkLst>
        </pc:spChg>
        <pc:spChg chg="add">
          <ac:chgData name="Julian Miguel Jumao-As Balmores (2517087)" userId="S::2517087@student.uwtsd.ac.uk::f49e5894-5385-4549-aafc-7efb6e9dc8be" providerId="AD" clId="Web-{6D69881E-D73C-3862-6B8F-744CB23B8311}" dt="2026-03-14T01:40:21.794" v="967"/>
          <ac:spMkLst>
            <pc:docMk/>
            <pc:sldMk cId="2124640491" sldId="263"/>
            <ac:spMk id="9" creationId="{BACC6370-2D7E-4714-9D71-7542949D7D5D}"/>
          </ac:spMkLst>
        </pc:spChg>
        <pc:spChg chg="add">
          <ac:chgData name="Julian Miguel Jumao-As Balmores (2517087)" userId="S::2517087@student.uwtsd.ac.uk::f49e5894-5385-4549-aafc-7efb6e9dc8be" providerId="AD" clId="Web-{6D69881E-D73C-3862-6B8F-744CB23B8311}" dt="2026-03-14T01:40:21.794" v="967"/>
          <ac:spMkLst>
            <pc:docMk/>
            <pc:sldMk cId="2124640491" sldId="263"/>
            <ac:spMk id="11" creationId="{F68B3F68-107C-434F-AA38-110D5EA91B85}"/>
          </ac:spMkLst>
        </pc:spChg>
        <pc:spChg chg="add">
          <ac:chgData name="Julian Miguel Jumao-As Balmores (2517087)" userId="S::2517087@student.uwtsd.ac.uk::f49e5894-5385-4549-aafc-7efb6e9dc8be" providerId="AD" clId="Web-{6D69881E-D73C-3862-6B8F-744CB23B8311}" dt="2026-03-14T01:40:21.794" v="967"/>
          <ac:spMkLst>
            <pc:docMk/>
            <pc:sldMk cId="2124640491" sldId="263"/>
            <ac:spMk id="13" creationId="{AAD0DBB9-1A4B-4391-81D4-CB19F9AB918A}"/>
          </ac:spMkLst>
        </pc:spChg>
        <pc:spChg chg="add del">
          <ac:chgData name="Julian Miguel Jumao-As Balmores (2517087)" userId="S::2517087@student.uwtsd.ac.uk::f49e5894-5385-4549-aafc-7efb6e9dc8be" providerId="AD" clId="Web-{6D69881E-D73C-3862-6B8F-744CB23B8311}" dt="2026-03-14T01:40:21.763" v="966"/>
          <ac:spMkLst>
            <pc:docMk/>
            <pc:sldMk cId="2124640491" sldId="263"/>
            <ac:spMk id="15" creationId="{D5B0017B-2ECA-49AF-B397-DC140825DF8D}"/>
          </ac:spMkLst>
        </pc:spChg>
        <pc:spChg chg="add">
          <ac:chgData name="Julian Miguel Jumao-As Balmores (2517087)" userId="S::2517087@student.uwtsd.ac.uk::f49e5894-5385-4549-aafc-7efb6e9dc8be" providerId="AD" clId="Web-{6D69881E-D73C-3862-6B8F-744CB23B8311}" dt="2026-03-14T01:40:21.794" v="967"/>
          <ac:spMkLst>
            <pc:docMk/>
            <pc:sldMk cId="2124640491" sldId="263"/>
            <ac:spMk id="19" creationId="{063BBA22-50EA-4C4D-BE05-F1CE4E63AA56}"/>
          </ac:spMkLst>
        </pc:spChg>
        <pc:grpChg chg="add del">
          <ac:chgData name="Julian Miguel Jumao-As Balmores (2517087)" userId="S::2517087@student.uwtsd.ac.uk::f49e5894-5385-4549-aafc-7efb6e9dc8be" providerId="AD" clId="Web-{6D69881E-D73C-3862-6B8F-744CB23B8311}" dt="2026-03-14T01:40:21.763" v="966"/>
          <ac:grpSpMkLst>
            <pc:docMk/>
            <pc:sldMk cId="2124640491" sldId="263"/>
            <ac:grpSpMk id="10" creationId="{AE1C45F0-260A-458C-96ED-C1F6D2151219}"/>
          </ac:grpSpMkLst>
        </pc:grpChg>
        <pc:graphicFrameChg chg="add">
          <ac:chgData name="Julian Miguel Jumao-As Balmores (2517087)" userId="S::2517087@student.uwtsd.ac.uk::f49e5894-5385-4549-aafc-7efb6e9dc8be" providerId="AD" clId="Web-{6D69881E-D73C-3862-6B8F-744CB23B8311}" dt="2026-03-14T01:40:21.794" v="967"/>
          <ac:graphicFrameMkLst>
            <pc:docMk/>
            <pc:sldMk cId="2124640491" sldId="263"/>
            <ac:graphicFrameMk id="5" creationId="{20A7594F-8964-328C-4CA2-9280F3237870}"/>
          </ac:graphicFrameMkLst>
        </pc:graphicFrameChg>
        <pc:cxnChg chg="add del">
          <ac:chgData name="Julian Miguel Jumao-As Balmores (2517087)" userId="S::2517087@student.uwtsd.ac.uk::f49e5894-5385-4549-aafc-7efb6e9dc8be" providerId="AD" clId="Web-{6D69881E-D73C-3862-6B8F-744CB23B8311}" dt="2026-03-14T01:40:21.763" v="966"/>
          <ac:cxnSpMkLst>
            <pc:docMk/>
            <pc:sldMk cId="2124640491" sldId="263"/>
            <ac:cxnSpMk id="17" creationId="{6CF1BAF6-AD41-4082-B212-8A1F9A2E8779}"/>
          </ac:cxnSpMkLst>
        </pc:cxnChg>
      </pc:sldChg>
      <pc:sldChg chg="addSp delSp modSp new mod setBg">
        <pc:chgData name="Julian Miguel Jumao-As Balmores (2517087)" userId="S::2517087@student.uwtsd.ac.uk::f49e5894-5385-4549-aafc-7efb6e9dc8be" providerId="AD" clId="Web-{6D69881E-D73C-3862-6B8F-744CB23B8311}" dt="2026-03-14T01:45:39.913" v="997"/>
        <pc:sldMkLst>
          <pc:docMk/>
          <pc:sldMk cId="2014349476" sldId="264"/>
        </pc:sldMkLst>
        <pc:spChg chg="mod">
          <ac:chgData name="Julian Miguel Jumao-As Balmores (2517087)" userId="S::2517087@student.uwtsd.ac.uk::f49e5894-5385-4549-aafc-7efb6e9dc8be" providerId="AD" clId="Web-{6D69881E-D73C-3862-6B8F-744CB23B8311}" dt="2026-03-14T01:45:39.913" v="997"/>
          <ac:spMkLst>
            <pc:docMk/>
            <pc:sldMk cId="2014349476" sldId="264"/>
            <ac:spMk id="2" creationId="{6A9D54F1-301F-B091-7062-A3EE0495C3C6}"/>
          </ac:spMkLst>
        </pc:spChg>
        <pc:spChg chg="mod">
          <ac:chgData name="Julian Miguel Jumao-As Balmores (2517087)" userId="S::2517087@student.uwtsd.ac.uk::f49e5894-5385-4549-aafc-7efb6e9dc8be" providerId="AD" clId="Web-{6D69881E-D73C-3862-6B8F-744CB23B8311}" dt="2026-03-14T01:45:39.913" v="997"/>
          <ac:spMkLst>
            <pc:docMk/>
            <pc:sldMk cId="2014349476" sldId="264"/>
            <ac:spMk id="3" creationId="{5EBB9303-8A4E-5DE5-426F-E8213CB018F4}"/>
          </ac:spMkLst>
        </pc:spChg>
        <pc:spChg chg="add">
          <ac:chgData name="Julian Miguel Jumao-As Balmores (2517087)" userId="S::2517087@student.uwtsd.ac.uk::f49e5894-5385-4549-aafc-7efb6e9dc8be" providerId="AD" clId="Web-{6D69881E-D73C-3862-6B8F-744CB23B8311}" dt="2026-03-14T01:45:39.913" v="997"/>
          <ac:spMkLst>
            <pc:docMk/>
            <pc:sldMk cId="2014349476" sldId="264"/>
            <ac:spMk id="8" creationId="{1C799903-48D5-4A31-A1A2-541072D9771E}"/>
          </ac:spMkLst>
        </pc:spChg>
        <pc:spChg chg="add del">
          <ac:chgData name="Julian Miguel Jumao-As Balmores (2517087)" userId="S::2517087@student.uwtsd.ac.uk::f49e5894-5385-4549-aafc-7efb6e9dc8be" providerId="AD" clId="Web-{6D69881E-D73C-3862-6B8F-744CB23B8311}" dt="2026-03-14T01:45:39.897" v="996"/>
          <ac:spMkLst>
            <pc:docMk/>
            <pc:sldMk cId="2014349476" sldId="264"/>
            <ac:spMk id="9" creationId="{C0763A76-9F1C-4FC5-82B7-DD475DA461B2}"/>
          </ac:spMkLst>
        </pc:spChg>
        <pc:spChg chg="add">
          <ac:chgData name="Julian Miguel Jumao-As Balmores (2517087)" userId="S::2517087@student.uwtsd.ac.uk::f49e5894-5385-4549-aafc-7efb6e9dc8be" providerId="AD" clId="Web-{6D69881E-D73C-3862-6B8F-744CB23B8311}" dt="2026-03-14T01:45:39.913" v="997"/>
          <ac:spMkLst>
            <pc:docMk/>
            <pc:sldMk cId="2014349476" sldId="264"/>
            <ac:spMk id="10" creationId="{8EFFF109-FC58-4FD3-BE05-9775A1310F55}"/>
          </ac:spMkLst>
        </pc:spChg>
        <pc:spChg chg="add del">
          <ac:chgData name="Julian Miguel Jumao-As Balmores (2517087)" userId="S::2517087@student.uwtsd.ac.uk::f49e5894-5385-4549-aafc-7efb6e9dc8be" providerId="AD" clId="Web-{6D69881E-D73C-3862-6B8F-744CB23B8311}" dt="2026-03-14T01:45:39.897" v="996"/>
          <ac:spMkLst>
            <pc:docMk/>
            <pc:sldMk cId="2014349476" sldId="264"/>
            <ac:spMk id="11" creationId="{E81BF4F6-F2CF-4984-9D14-D6966D92F99F}"/>
          </ac:spMkLst>
        </pc:spChg>
        <pc:spChg chg="add">
          <ac:chgData name="Julian Miguel Jumao-As Balmores (2517087)" userId="S::2517087@student.uwtsd.ac.uk::f49e5894-5385-4549-aafc-7efb6e9dc8be" providerId="AD" clId="Web-{6D69881E-D73C-3862-6B8F-744CB23B8311}" dt="2026-03-14T01:45:39.913" v="997"/>
          <ac:spMkLst>
            <pc:docMk/>
            <pc:sldMk cId="2014349476" sldId="264"/>
            <ac:spMk id="12" creationId="{E1B96AD6-92A9-4273-A62B-96A1C3E0BA95}"/>
          </ac:spMkLst>
        </pc:spChg>
        <pc:spChg chg="add">
          <ac:chgData name="Julian Miguel Jumao-As Balmores (2517087)" userId="S::2517087@student.uwtsd.ac.uk::f49e5894-5385-4549-aafc-7efb6e9dc8be" providerId="AD" clId="Web-{6D69881E-D73C-3862-6B8F-744CB23B8311}" dt="2026-03-14T01:45:39.913" v="997"/>
          <ac:spMkLst>
            <pc:docMk/>
            <pc:sldMk cId="2014349476" sldId="264"/>
            <ac:spMk id="14" creationId="{463EEC44-1BA3-44ED-81FC-A644B04B2A44}"/>
          </ac:spMkLst>
        </pc:spChg>
        <pc:picChg chg="add del">
          <ac:chgData name="Julian Miguel Jumao-As Balmores (2517087)" userId="S::2517087@student.uwtsd.ac.uk::f49e5894-5385-4549-aafc-7efb6e9dc8be" providerId="AD" clId="Web-{6D69881E-D73C-3862-6B8F-744CB23B8311}" dt="2026-03-14T01:45:39.897" v="996"/>
          <ac:picMkLst>
            <pc:docMk/>
            <pc:sldMk cId="2014349476" sldId="264"/>
            <ac:picMk id="5" creationId="{01857662-D0D1-095F-EF58-461ACB6F9C06}"/>
          </ac:picMkLst>
        </pc:picChg>
      </pc:sldChg>
      <pc:sldChg chg="addSp delSp modSp new mod setBg">
        <pc:chgData name="Julian Miguel Jumao-As Balmores (2517087)" userId="S::2517087@student.uwtsd.ac.uk::f49e5894-5385-4549-aafc-7efb6e9dc8be" providerId="AD" clId="Web-{6D69881E-D73C-3862-6B8F-744CB23B8311}" dt="2026-03-14T01:49:21.570" v="1010"/>
        <pc:sldMkLst>
          <pc:docMk/>
          <pc:sldMk cId="3846395861" sldId="265"/>
        </pc:sldMkLst>
        <pc:spChg chg="mod">
          <ac:chgData name="Julian Miguel Jumao-As Balmores (2517087)" userId="S::2517087@student.uwtsd.ac.uk::f49e5894-5385-4549-aafc-7efb6e9dc8be" providerId="AD" clId="Web-{6D69881E-D73C-3862-6B8F-744CB23B8311}" dt="2026-03-14T01:49:21.570" v="1010"/>
          <ac:spMkLst>
            <pc:docMk/>
            <pc:sldMk cId="3846395861" sldId="265"/>
            <ac:spMk id="2" creationId="{708A23C8-ACB4-F69D-0754-6DFD730FCD97}"/>
          </ac:spMkLst>
        </pc:spChg>
        <pc:spChg chg="del mod">
          <ac:chgData name="Julian Miguel Jumao-As Balmores (2517087)" userId="S::2517087@student.uwtsd.ac.uk::f49e5894-5385-4549-aafc-7efb6e9dc8be" providerId="AD" clId="Web-{6D69881E-D73C-3862-6B8F-744CB23B8311}" dt="2026-03-14T01:48:22.914" v="1007"/>
          <ac:spMkLst>
            <pc:docMk/>
            <pc:sldMk cId="3846395861" sldId="265"/>
            <ac:spMk id="3" creationId="{A654E922-9736-DAB9-FC18-F82D31F54171}"/>
          </ac:spMkLst>
        </pc:spChg>
        <pc:spChg chg="add del">
          <ac:chgData name="Julian Miguel Jumao-As Balmores (2517087)" userId="S::2517087@student.uwtsd.ac.uk::f49e5894-5385-4549-aafc-7efb6e9dc8be" providerId="AD" clId="Web-{6D69881E-D73C-3862-6B8F-744CB23B8311}" dt="2026-03-14T01:47:56.210" v="1002"/>
          <ac:spMkLst>
            <pc:docMk/>
            <pc:sldMk cId="3846395861" sldId="265"/>
            <ac:spMk id="9" creationId="{3ECBE1F1-D69B-4AFA-ABD5-8E41720EF6DE}"/>
          </ac:spMkLst>
        </pc:spChg>
        <pc:spChg chg="add del">
          <ac:chgData name="Julian Miguel Jumao-As Balmores (2517087)" userId="S::2517087@student.uwtsd.ac.uk::f49e5894-5385-4549-aafc-7efb6e9dc8be" providerId="AD" clId="Web-{6D69881E-D73C-3862-6B8F-744CB23B8311}" dt="2026-03-14T01:48:22.867" v="1006"/>
          <ac:spMkLst>
            <pc:docMk/>
            <pc:sldMk cId="3846395861" sldId="265"/>
            <ac:spMk id="10" creationId="{EDDBB197-D710-4A4F-A9CA-FD2177498BE8}"/>
          </ac:spMkLst>
        </pc:spChg>
        <pc:spChg chg="add del">
          <ac:chgData name="Julian Miguel Jumao-As Balmores (2517087)" userId="S::2517087@student.uwtsd.ac.uk::f49e5894-5385-4549-aafc-7efb6e9dc8be" providerId="AD" clId="Web-{6D69881E-D73C-3862-6B8F-744CB23B8311}" dt="2026-03-14T01:47:56.210" v="1002"/>
          <ac:spMkLst>
            <pc:docMk/>
            <pc:sldMk cId="3846395861" sldId="265"/>
            <ac:spMk id="11" creationId="{603A6265-E10C-4B85-9C20-E75FCAF9CC63}"/>
          </ac:spMkLst>
        </pc:spChg>
        <pc:spChg chg="add del">
          <ac:chgData name="Julian Miguel Jumao-As Balmores (2517087)" userId="S::2517087@student.uwtsd.ac.uk::f49e5894-5385-4549-aafc-7efb6e9dc8be" providerId="AD" clId="Web-{6D69881E-D73C-3862-6B8F-744CB23B8311}" dt="2026-03-14T01:48:22.867" v="1006"/>
          <ac:spMkLst>
            <pc:docMk/>
            <pc:sldMk cId="3846395861" sldId="265"/>
            <ac:spMk id="12" creationId="{975D1CFA-2CDB-4B64-BD9F-85744E8DA12F}"/>
          </ac:spMkLst>
        </pc:spChg>
        <pc:spChg chg="add del">
          <ac:chgData name="Julian Miguel Jumao-As Balmores (2517087)" userId="S::2517087@student.uwtsd.ac.uk::f49e5894-5385-4549-aafc-7efb6e9dc8be" providerId="AD" clId="Web-{6D69881E-D73C-3862-6B8F-744CB23B8311}" dt="2026-03-14T01:48:08.679" v="1004"/>
          <ac:spMkLst>
            <pc:docMk/>
            <pc:sldMk cId="3846395861" sldId="265"/>
            <ac:spMk id="13" creationId="{9F7D5CDA-D291-4307-BF55-1381FED29634}"/>
          </ac:spMkLst>
        </pc:spChg>
        <pc:spChg chg="add">
          <ac:chgData name="Julian Miguel Jumao-As Balmores (2517087)" userId="S::2517087@student.uwtsd.ac.uk::f49e5894-5385-4549-aafc-7efb6e9dc8be" providerId="AD" clId="Web-{6D69881E-D73C-3862-6B8F-744CB23B8311}" dt="2026-03-14T01:49:21.570" v="1010"/>
          <ac:spMkLst>
            <pc:docMk/>
            <pc:sldMk cId="3846395861" sldId="265"/>
            <ac:spMk id="26" creationId="{7D144591-E9E9-4209-8701-3BB48A917D51}"/>
          </ac:spMkLst>
        </pc:spChg>
        <pc:grpChg chg="add del">
          <ac:chgData name="Julian Miguel Jumao-As Balmores (2517087)" userId="S::2517087@student.uwtsd.ac.uk::f49e5894-5385-4549-aafc-7efb6e9dc8be" providerId="AD" clId="Web-{6D69881E-D73C-3862-6B8F-744CB23B8311}" dt="2026-03-14T01:48:22.867" v="1006"/>
          <ac:grpSpMkLst>
            <pc:docMk/>
            <pc:sldMk cId="3846395861" sldId="265"/>
            <ac:grpSpMk id="19" creationId="{25EE5136-01F1-466C-962D-BA9B4C6757AA}"/>
          </ac:grpSpMkLst>
        </pc:grpChg>
        <pc:graphicFrameChg chg="add mod modGraphic">
          <ac:chgData name="Julian Miguel Jumao-As Balmores (2517087)" userId="S::2517087@student.uwtsd.ac.uk::f49e5894-5385-4549-aafc-7efb6e9dc8be" providerId="AD" clId="Web-{6D69881E-D73C-3862-6B8F-744CB23B8311}" dt="2026-03-14T01:49:21.570" v="1010"/>
          <ac:graphicFrameMkLst>
            <pc:docMk/>
            <pc:sldMk cId="3846395861" sldId="265"/>
            <ac:graphicFrameMk id="21" creationId="{7A66E6B7-69F8-EDB0-C8B0-F87094E3FD8E}"/>
          </ac:graphicFrameMkLst>
        </pc:graphicFrameChg>
        <pc:picChg chg="add del">
          <ac:chgData name="Julian Miguel Jumao-As Balmores (2517087)" userId="S::2517087@student.uwtsd.ac.uk::f49e5894-5385-4549-aafc-7efb6e9dc8be" providerId="AD" clId="Web-{6D69881E-D73C-3862-6B8F-744CB23B8311}" dt="2026-03-14T01:47:56.210" v="1002"/>
          <ac:picMkLst>
            <pc:docMk/>
            <pc:sldMk cId="3846395861" sldId="265"/>
            <ac:picMk id="5" creationId="{B3A7E121-8689-D0C0-6E83-60C0809D6CDA}"/>
          </ac:picMkLst>
        </pc:picChg>
        <pc:picChg chg="add del">
          <ac:chgData name="Julian Miguel Jumao-As Balmores (2517087)" userId="S::2517087@student.uwtsd.ac.uk::f49e5894-5385-4549-aafc-7efb6e9dc8be" providerId="AD" clId="Web-{6D69881E-D73C-3862-6B8F-744CB23B8311}" dt="2026-03-14T01:48:22.867" v="1006"/>
          <ac:picMkLst>
            <pc:docMk/>
            <pc:sldMk cId="3846395861" sldId="265"/>
            <ac:picMk id="7" creationId="{A7D5E703-656E-DC73-28BC-582E2D970E18}"/>
          </ac:picMkLst>
        </pc:picChg>
        <pc:picChg chg="add del">
          <ac:chgData name="Julian Miguel Jumao-As Balmores (2517087)" userId="S::2517087@student.uwtsd.ac.uk::f49e5894-5385-4549-aafc-7efb6e9dc8be" providerId="AD" clId="Web-{6D69881E-D73C-3862-6B8F-744CB23B8311}" dt="2026-03-14T01:48:08.679" v="1004"/>
          <ac:picMkLst>
            <pc:docMk/>
            <pc:sldMk cId="3846395861" sldId="265"/>
            <ac:picMk id="14" creationId="{9DF32011-250A-677E-1A11-5FB6B1392A07}"/>
          </ac:picMkLst>
        </pc:picChg>
      </pc:sldChg>
      <pc:sldChg chg="addSp modSp new mod setBg">
        <pc:chgData name="Julian Miguel Jumao-As Balmores (2517087)" userId="S::2517087@student.uwtsd.ac.uk::f49e5894-5385-4549-aafc-7efb6e9dc8be" providerId="AD" clId="Web-{6D69881E-D73C-3862-6B8F-744CB23B8311}" dt="2026-03-14T01:50:59.961" v="1017"/>
        <pc:sldMkLst>
          <pc:docMk/>
          <pc:sldMk cId="3178575719" sldId="266"/>
        </pc:sldMkLst>
        <pc:spChg chg="mod">
          <ac:chgData name="Julian Miguel Jumao-As Balmores (2517087)" userId="S::2517087@student.uwtsd.ac.uk::f49e5894-5385-4549-aafc-7efb6e9dc8be" providerId="AD" clId="Web-{6D69881E-D73C-3862-6B8F-744CB23B8311}" dt="2026-03-14T01:50:59.961" v="1017"/>
          <ac:spMkLst>
            <pc:docMk/>
            <pc:sldMk cId="3178575719" sldId="266"/>
            <ac:spMk id="2" creationId="{1B106790-F3AF-26BE-974C-66C7DD447DA3}"/>
          </ac:spMkLst>
        </pc:spChg>
        <pc:spChg chg="mod">
          <ac:chgData name="Julian Miguel Jumao-As Balmores (2517087)" userId="S::2517087@student.uwtsd.ac.uk::f49e5894-5385-4549-aafc-7efb6e9dc8be" providerId="AD" clId="Web-{6D69881E-D73C-3862-6B8F-744CB23B8311}" dt="2026-03-14T01:50:59.961" v="1017"/>
          <ac:spMkLst>
            <pc:docMk/>
            <pc:sldMk cId="3178575719" sldId="266"/>
            <ac:spMk id="3" creationId="{380A269C-B02E-BEE8-DF9D-72F40B779F98}"/>
          </ac:spMkLst>
        </pc:spChg>
        <pc:spChg chg="add">
          <ac:chgData name="Julian Miguel Jumao-As Balmores (2517087)" userId="S::2517087@student.uwtsd.ac.uk::f49e5894-5385-4549-aafc-7efb6e9dc8be" providerId="AD" clId="Web-{6D69881E-D73C-3862-6B8F-744CB23B8311}" dt="2026-03-14T01:50:59.961" v="1017"/>
          <ac:spMkLst>
            <pc:docMk/>
            <pc:sldMk cId="3178575719" sldId="266"/>
            <ac:spMk id="8" creationId="{09588DA8-065E-4F6F-8EFD-43104AB2E0CF}"/>
          </ac:spMkLst>
        </pc:spChg>
        <pc:spChg chg="add">
          <ac:chgData name="Julian Miguel Jumao-As Balmores (2517087)" userId="S::2517087@student.uwtsd.ac.uk::f49e5894-5385-4549-aafc-7efb6e9dc8be" providerId="AD" clId="Web-{6D69881E-D73C-3862-6B8F-744CB23B8311}" dt="2026-03-14T01:50:59.961" v="1017"/>
          <ac:spMkLst>
            <pc:docMk/>
            <pc:sldMk cId="3178575719" sldId="266"/>
            <ac:spMk id="10" creationId="{C4285719-470E-454C-AF62-8323075F1F5B}"/>
          </ac:spMkLst>
        </pc:spChg>
        <pc:spChg chg="add">
          <ac:chgData name="Julian Miguel Jumao-As Balmores (2517087)" userId="S::2517087@student.uwtsd.ac.uk::f49e5894-5385-4549-aafc-7efb6e9dc8be" providerId="AD" clId="Web-{6D69881E-D73C-3862-6B8F-744CB23B8311}" dt="2026-03-14T01:50:59.961" v="1017"/>
          <ac:spMkLst>
            <pc:docMk/>
            <pc:sldMk cId="3178575719" sldId="266"/>
            <ac:spMk id="12" creationId="{CD9FE4EF-C4D8-49A0-B2FF-81D8DB7D8A24}"/>
          </ac:spMkLst>
        </pc:spChg>
        <pc:spChg chg="add">
          <ac:chgData name="Julian Miguel Jumao-As Balmores (2517087)" userId="S::2517087@student.uwtsd.ac.uk::f49e5894-5385-4549-aafc-7efb6e9dc8be" providerId="AD" clId="Web-{6D69881E-D73C-3862-6B8F-744CB23B8311}" dt="2026-03-14T01:50:59.961" v="1017"/>
          <ac:spMkLst>
            <pc:docMk/>
            <pc:sldMk cId="3178575719" sldId="266"/>
            <ac:spMk id="14" creationId="{4300840D-0A0B-4512-BACA-B439D5B9C57C}"/>
          </ac:spMkLst>
        </pc:spChg>
        <pc:spChg chg="add">
          <ac:chgData name="Julian Miguel Jumao-As Balmores (2517087)" userId="S::2517087@student.uwtsd.ac.uk::f49e5894-5385-4549-aafc-7efb6e9dc8be" providerId="AD" clId="Web-{6D69881E-D73C-3862-6B8F-744CB23B8311}" dt="2026-03-14T01:50:59.961" v="1017"/>
          <ac:spMkLst>
            <pc:docMk/>
            <pc:sldMk cId="3178575719" sldId="266"/>
            <ac:spMk id="16" creationId="{D2B78728-A580-49A7-84F9-6EF6F583ADE0}"/>
          </ac:spMkLst>
        </pc:spChg>
        <pc:spChg chg="add">
          <ac:chgData name="Julian Miguel Jumao-As Balmores (2517087)" userId="S::2517087@student.uwtsd.ac.uk::f49e5894-5385-4549-aafc-7efb6e9dc8be" providerId="AD" clId="Web-{6D69881E-D73C-3862-6B8F-744CB23B8311}" dt="2026-03-14T01:50:59.961" v="1017"/>
          <ac:spMkLst>
            <pc:docMk/>
            <pc:sldMk cId="3178575719" sldId="266"/>
            <ac:spMk id="18" creationId="{38FAA1A1-D861-433F-88FA-1E9D6FD31D11}"/>
          </ac:spMkLst>
        </pc:spChg>
        <pc:spChg chg="add">
          <ac:chgData name="Julian Miguel Jumao-As Balmores (2517087)" userId="S::2517087@student.uwtsd.ac.uk::f49e5894-5385-4549-aafc-7efb6e9dc8be" providerId="AD" clId="Web-{6D69881E-D73C-3862-6B8F-744CB23B8311}" dt="2026-03-14T01:50:59.961" v="1017"/>
          <ac:spMkLst>
            <pc:docMk/>
            <pc:sldMk cId="3178575719" sldId="266"/>
            <ac:spMk id="20" creationId="{8D71EDA1-87BF-4D5D-AB79-F346FD19278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3A48C6-C529-412B-88C9-22E8F05EF0BB}"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5AD5CC3-9D5D-4531-90F2-AF97A5D2F72E}">
      <dgm:prSet/>
      <dgm:spPr/>
      <dgm:t>
        <a:bodyPr/>
        <a:lstStyle/>
        <a:p>
          <a:r>
            <a:rPr lang="en-US"/>
            <a:t>Root Cause Analysis, based onIshikawa, 1990</a:t>
          </a:r>
        </a:p>
      </dgm:t>
    </dgm:pt>
    <dgm:pt modelId="{6C4933DA-BC2A-4554-A291-CD3A5C5DD45C}" type="parTrans" cxnId="{CDF06F5D-EDCB-476D-84C7-1B6B5EFDB361}">
      <dgm:prSet/>
      <dgm:spPr/>
      <dgm:t>
        <a:bodyPr/>
        <a:lstStyle/>
        <a:p>
          <a:endParaRPr lang="en-US"/>
        </a:p>
      </dgm:t>
    </dgm:pt>
    <dgm:pt modelId="{F06E4F35-47EB-41E4-AD15-D1B8C6B54A85}" type="sibTrans" cxnId="{CDF06F5D-EDCB-476D-84C7-1B6B5EFDB361}">
      <dgm:prSet/>
      <dgm:spPr/>
      <dgm:t>
        <a:bodyPr/>
        <a:lstStyle/>
        <a:p>
          <a:endParaRPr lang="en-US"/>
        </a:p>
      </dgm:t>
    </dgm:pt>
    <dgm:pt modelId="{150A909B-B809-42C4-B77C-9C016DD32972}">
      <dgm:prSet/>
      <dgm:spPr/>
      <dgm:t>
        <a:bodyPr/>
        <a:lstStyle/>
        <a:p>
          <a:r>
            <a:rPr lang="en-US"/>
            <a:t>We have identified six key areas that are contributing to our performance challenges, and we've used the fishbone diagram to help us identify these</a:t>
          </a:r>
        </a:p>
      </dgm:t>
    </dgm:pt>
    <dgm:pt modelId="{CA02F5D0-E743-4635-BEBD-B1AA55ADFF73}" type="parTrans" cxnId="{585AFA41-7684-4A85-943D-4BBDFDEB9B27}">
      <dgm:prSet/>
      <dgm:spPr/>
      <dgm:t>
        <a:bodyPr/>
        <a:lstStyle/>
        <a:p>
          <a:endParaRPr lang="en-US"/>
        </a:p>
      </dgm:t>
    </dgm:pt>
    <dgm:pt modelId="{8FAE81B7-EFDB-4C3A-8974-8EC540762444}" type="sibTrans" cxnId="{585AFA41-7684-4A85-943D-4BBDFDEB9B27}">
      <dgm:prSet/>
      <dgm:spPr/>
      <dgm:t>
        <a:bodyPr/>
        <a:lstStyle/>
        <a:p>
          <a:endParaRPr lang="en-US"/>
        </a:p>
      </dgm:t>
    </dgm:pt>
    <dgm:pt modelId="{307039CC-7B5F-48A5-9747-7E6107057892}">
      <dgm:prSet/>
      <dgm:spPr/>
      <dgm:t>
        <a:bodyPr/>
        <a:lstStyle/>
        <a:p>
          <a:r>
            <a:rPr lang="en-US"/>
            <a:t>Technology – Our website is old and not mobile-friendly, and we are losing out on the online ordering opportunity</a:t>
          </a:r>
        </a:p>
      </dgm:t>
    </dgm:pt>
    <dgm:pt modelId="{3BB42BBF-6DAA-4098-8977-CE9C63D9D99C}" type="parTrans" cxnId="{9A334858-42D9-4A77-BC88-B052116BE60D}">
      <dgm:prSet/>
      <dgm:spPr/>
      <dgm:t>
        <a:bodyPr/>
        <a:lstStyle/>
        <a:p>
          <a:endParaRPr lang="en-US"/>
        </a:p>
      </dgm:t>
    </dgm:pt>
    <dgm:pt modelId="{72389CAB-790E-4552-BFB1-99A1873A94D7}" type="sibTrans" cxnId="{9A334858-42D9-4A77-BC88-B052116BE60D}">
      <dgm:prSet/>
      <dgm:spPr/>
      <dgm:t>
        <a:bodyPr/>
        <a:lstStyle/>
        <a:p>
          <a:endParaRPr lang="en-US"/>
        </a:p>
      </dgm:t>
    </dgm:pt>
    <dgm:pt modelId="{A0930D90-3D83-45B7-9F96-E4D9A2A25375}">
      <dgm:prSet/>
      <dgm:spPr/>
      <dgm:t>
        <a:bodyPr/>
        <a:lstStyle/>
        <a:p>
          <a:r>
            <a:rPr lang="en-US"/>
            <a:t>Marketing – We need to be more prominent in the digital world. Our social media presence is poor, and we are not investing enough in digital advertising to build brand awareness</a:t>
          </a:r>
        </a:p>
      </dgm:t>
    </dgm:pt>
    <dgm:pt modelId="{78F577DA-7EA2-470F-9302-FF48379EC8F1}" type="parTrans" cxnId="{7F08FF60-A5F4-45D8-8116-A4E36CA46585}">
      <dgm:prSet/>
      <dgm:spPr/>
      <dgm:t>
        <a:bodyPr/>
        <a:lstStyle/>
        <a:p>
          <a:endParaRPr lang="en-US"/>
        </a:p>
      </dgm:t>
    </dgm:pt>
    <dgm:pt modelId="{E4EE31DD-B981-4FE1-8744-088B96B4936C}" type="sibTrans" cxnId="{7F08FF60-A5F4-45D8-8116-A4E36CA46585}">
      <dgm:prSet/>
      <dgm:spPr/>
      <dgm:t>
        <a:bodyPr/>
        <a:lstStyle/>
        <a:p>
          <a:endParaRPr lang="en-US"/>
        </a:p>
      </dgm:t>
    </dgm:pt>
    <dgm:pt modelId="{391C52B4-0187-406E-8DA9-EB530F139047}">
      <dgm:prSet/>
      <dgm:spPr/>
      <dgm:t>
        <a:bodyPr/>
        <a:lstStyle/>
        <a:p>
          <a:r>
            <a:rPr lang="en-US"/>
            <a:t>Location – The high street is not what it used to be. Foot traffic is poor, and we've seen other businesses close nearby</a:t>
          </a:r>
        </a:p>
      </dgm:t>
    </dgm:pt>
    <dgm:pt modelId="{E8D2D42B-2A0E-4FE7-A29F-8803630892B8}" type="parTrans" cxnId="{4BE731CA-199C-4A2B-904C-EFB6969D98A8}">
      <dgm:prSet/>
      <dgm:spPr/>
      <dgm:t>
        <a:bodyPr/>
        <a:lstStyle/>
        <a:p>
          <a:endParaRPr lang="en-US"/>
        </a:p>
      </dgm:t>
    </dgm:pt>
    <dgm:pt modelId="{E5B52F6B-1B91-4B0E-BF5F-D0D741153006}" type="sibTrans" cxnId="{4BE731CA-199C-4A2B-904C-EFB6969D98A8}">
      <dgm:prSet/>
      <dgm:spPr/>
      <dgm:t>
        <a:bodyPr/>
        <a:lstStyle/>
        <a:p>
          <a:endParaRPr lang="en-US"/>
        </a:p>
      </dgm:t>
    </dgm:pt>
    <dgm:pt modelId="{CC1E2989-5378-4E9D-8E1F-2EE3BDEB67FC}">
      <dgm:prSet/>
      <dgm:spPr/>
      <dgm:t>
        <a:bodyPr/>
        <a:lstStyle/>
        <a:p>
          <a:r>
            <a:rPr lang="en-US"/>
            <a:t>Pricing – We are facing cost pressures due to sustainable materials, and price surges of imported materials, and we are being priced by the competition</a:t>
          </a:r>
        </a:p>
      </dgm:t>
    </dgm:pt>
    <dgm:pt modelId="{143A78CE-692C-4930-BC5F-585E00A1A4CA}" type="parTrans" cxnId="{043C188E-E8FC-4A2F-A28F-B08E31B069BA}">
      <dgm:prSet/>
      <dgm:spPr/>
      <dgm:t>
        <a:bodyPr/>
        <a:lstStyle/>
        <a:p>
          <a:endParaRPr lang="en-US"/>
        </a:p>
      </dgm:t>
    </dgm:pt>
    <dgm:pt modelId="{6F5AA89A-EAB6-47DC-812B-D20D3DC4A255}" type="sibTrans" cxnId="{043C188E-E8FC-4A2F-A28F-B08E31B069BA}">
      <dgm:prSet/>
      <dgm:spPr/>
      <dgm:t>
        <a:bodyPr/>
        <a:lstStyle/>
        <a:p>
          <a:endParaRPr lang="en-US"/>
        </a:p>
      </dgm:t>
    </dgm:pt>
    <dgm:pt modelId="{1DF3AD5A-6843-4592-B42A-3713DA5262FB}" type="pres">
      <dgm:prSet presAssocID="{F13A48C6-C529-412B-88C9-22E8F05EF0BB}" presName="root" presStyleCnt="0">
        <dgm:presLayoutVars>
          <dgm:dir/>
          <dgm:resizeHandles val="exact"/>
        </dgm:presLayoutVars>
      </dgm:prSet>
      <dgm:spPr/>
    </dgm:pt>
    <dgm:pt modelId="{1A931B72-A002-4F19-9781-C8ED89D8F3B8}" type="pres">
      <dgm:prSet presAssocID="{F13A48C6-C529-412B-88C9-22E8F05EF0BB}" presName="container" presStyleCnt="0">
        <dgm:presLayoutVars>
          <dgm:dir/>
          <dgm:resizeHandles val="exact"/>
        </dgm:presLayoutVars>
      </dgm:prSet>
      <dgm:spPr/>
    </dgm:pt>
    <dgm:pt modelId="{FDB35CA4-6BB3-41A0-9981-665247BEC58D}" type="pres">
      <dgm:prSet presAssocID="{35AD5CC3-9D5D-4531-90F2-AF97A5D2F72E}" presName="compNode" presStyleCnt="0"/>
      <dgm:spPr/>
    </dgm:pt>
    <dgm:pt modelId="{7D2A8888-954E-41F8-B914-809F09409263}" type="pres">
      <dgm:prSet presAssocID="{35AD5CC3-9D5D-4531-90F2-AF97A5D2F72E}" presName="iconBgRect" presStyleLbl="bgShp" presStyleIdx="0" presStyleCnt="6"/>
      <dgm:spPr/>
    </dgm:pt>
    <dgm:pt modelId="{4A59533C-0F4D-4AD2-B5F9-90BFF4C8452A}" type="pres">
      <dgm:prSet presAssocID="{35AD5CC3-9D5D-4531-90F2-AF97A5D2F72E}"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uzzle"/>
        </a:ext>
      </dgm:extLst>
    </dgm:pt>
    <dgm:pt modelId="{2333266F-2F82-459A-89E6-2FA7457842F9}" type="pres">
      <dgm:prSet presAssocID="{35AD5CC3-9D5D-4531-90F2-AF97A5D2F72E}" presName="spaceRect" presStyleCnt="0"/>
      <dgm:spPr/>
    </dgm:pt>
    <dgm:pt modelId="{08E147A2-C8E6-469C-A7AA-22DE2BD25A72}" type="pres">
      <dgm:prSet presAssocID="{35AD5CC3-9D5D-4531-90F2-AF97A5D2F72E}" presName="textRect" presStyleLbl="revTx" presStyleIdx="0" presStyleCnt="6">
        <dgm:presLayoutVars>
          <dgm:chMax val="1"/>
          <dgm:chPref val="1"/>
        </dgm:presLayoutVars>
      </dgm:prSet>
      <dgm:spPr/>
    </dgm:pt>
    <dgm:pt modelId="{F6B7E29C-70E3-422A-B852-F77045F45CE3}" type="pres">
      <dgm:prSet presAssocID="{F06E4F35-47EB-41E4-AD15-D1B8C6B54A85}" presName="sibTrans" presStyleLbl="sibTrans2D1" presStyleIdx="0" presStyleCnt="0"/>
      <dgm:spPr/>
    </dgm:pt>
    <dgm:pt modelId="{A5962884-36F4-4742-AC4D-A314026E376D}" type="pres">
      <dgm:prSet presAssocID="{150A909B-B809-42C4-B77C-9C016DD32972}" presName="compNode" presStyleCnt="0"/>
      <dgm:spPr/>
    </dgm:pt>
    <dgm:pt modelId="{242B83B1-A2E0-4BD5-910C-2599BECE4D13}" type="pres">
      <dgm:prSet presAssocID="{150A909B-B809-42C4-B77C-9C016DD32972}" presName="iconBgRect" presStyleLbl="bgShp" presStyleIdx="1" presStyleCnt="6"/>
      <dgm:spPr/>
    </dgm:pt>
    <dgm:pt modelId="{AB7A0705-598F-49D8-A704-1D7856D21656}" type="pres">
      <dgm:prSet presAssocID="{150A909B-B809-42C4-B77C-9C016DD3297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4DE0DF75-8323-4E88-A484-A96B8AFD8CD0}" type="pres">
      <dgm:prSet presAssocID="{150A909B-B809-42C4-B77C-9C016DD32972}" presName="spaceRect" presStyleCnt="0"/>
      <dgm:spPr/>
    </dgm:pt>
    <dgm:pt modelId="{EB718CF6-BD09-4AD5-B61A-976AC412E214}" type="pres">
      <dgm:prSet presAssocID="{150A909B-B809-42C4-B77C-9C016DD32972}" presName="textRect" presStyleLbl="revTx" presStyleIdx="1" presStyleCnt="6">
        <dgm:presLayoutVars>
          <dgm:chMax val="1"/>
          <dgm:chPref val="1"/>
        </dgm:presLayoutVars>
      </dgm:prSet>
      <dgm:spPr/>
    </dgm:pt>
    <dgm:pt modelId="{4B9F4EB9-F419-453A-9197-79E6C5FBB801}" type="pres">
      <dgm:prSet presAssocID="{8FAE81B7-EFDB-4C3A-8974-8EC540762444}" presName="sibTrans" presStyleLbl="sibTrans2D1" presStyleIdx="0" presStyleCnt="0"/>
      <dgm:spPr/>
    </dgm:pt>
    <dgm:pt modelId="{40155B92-ACE5-42EE-B32B-53454D717C53}" type="pres">
      <dgm:prSet presAssocID="{307039CC-7B5F-48A5-9747-7E6107057892}" presName="compNode" presStyleCnt="0"/>
      <dgm:spPr/>
    </dgm:pt>
    <dgm:pt modelId="{0938130A-61DE-4997-B861-A8A9DAF2440E}" type="pres">
      <dgm:prSet presAssocID="{307039CC-7B5F-48A5-9747-7E6107057892}" presName="iconBgRect" presStyleLbl="bgShp" presStyleIdx="2" presStyleCnt="6"/>
      <dgm:spPr/>
    </dgm:pt>
    <dgm:pt modelId="{634FDF9B-F8B9-4D8B-AC80-EC55F7E2BC21}" type="pres">
      <dgm:prSet presAssocID="{307039CC-7B5F-48A5-9747-7E6107057892}"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eb Design"/>
        </a:ext>
      </dgm:extLst>
    </dgm:pt>
    <dgm:pt modelId="{A5C1B1D3-6B5B-492D-9336-0F28AD6A841C}" type="pres">
      <dgm:prSet presAssocID="{307039CC-7B5F-48A5-9747-7E6107057892}" presName="spaceRect" presStyleCnt="0"/>
      <dgm:spPr/>
    </dgm:pt>
    <dgm:pt modelId="{D24BEFB4-9702-409A-95F2-584FB865A989}" type="pres">
      <dgm:prSet presAssocID="{307039CC-7B5F-48A5-9747-7E6107057892}" presName="textRect" presStyleLbl="revTx" presStyleIdx="2" presStyleCnt="6">
        <dgm:presLayoutVars>
          <dgm:chMax val="1"/>
          <dgm:chPref val="1"/>
        </dgm:presLayoutVars>
      </dgm:prSet>
      <dgm:spPr/>
    </dgm:pt>
    <dgm:pt modelId="{B4071268-40F5-4748-8AF3-3EFFEB5D30ED}" type="pres">
      <dgm:prSet presAssocID="{72389CAB-790E-4552-BFB1-99A1873A94D7}" presName="sibTrans" presStyleLbl="sibTrans2D1" presStyleIdx="0" presStyleCnt="0"/>
      <dgm:spPr/>
    </dgm:pt>
    <dgm:pt modelId="{C4D73A3A-8BCE-4C56-8C49-FEFED19A9455}" type="pres">
      <dgm:prSet presAssocID="{A0930D90-3D83-45B7-9F96-E4D9A2A25375}" presName="compNode" presStyleCnt="0"/>
      <dgm:spPr/>
    </dgm:pt>
    <dgm:pt modelId="{DBC29DEE-7F2D-4438-8146-6D2E162F4DFA}" type="pres">
      <dgm:prSet presAssocID="{A0930D90-3D83-45B7-9F96-E4D9A2A25375}" presName="iconBgRect" presStyleLbl="bgShp" presStyleIdx="3" presStyleCnt="6"/>
      <dgm:spPr/>
    </dgm:pt>
    <dgm:pt modelId="{996D0D91-F89D-42AE-BC26-9353475D69F6}" type="pres">
      <dgm:prSet presAssocID="{A0930D90-3D83-45B7-9F96-E4D9A2A25375}"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FA8F0455-5C1D-4997-BD1A-C55FDEBF69B5}" type="pres">
      <dgm:prSet presAssocID="{A0930D90-3D83-45B7-9F96-E4D9A2A25375}" presName="spaceRect" presStyleCnt="0"/>
      <dgm:spPr/>
    </dgm:pt>
    <dgm:pt modelId="{88FED4A7-FCAF-434C-B7CE-42081FBBD70C}" type="pres">
      <dgm:prSet presAssocID="{A0930D90-3D83-45B7-9F96-E4D9A2A25375}" presName="textRect" presStyleLbl="revTx" presStyleIdx="3" presStyleCnt="6">
        <dgm:presLayoutVars>
          <dgm:chMax val="1"/>
          <dgm:chPref val="1"/>
        </dgm:presLayoutVars>
      </dgm:prSet>
      <dgm:spPr/>
    </dgm:pt>
    <dgm:pt modelId="{AACAAE71-1CAC-4630-B29E-E1F9D93F5ED3}" type="pres">
      <dgm:prSet presAssocID="{E4EE31DD-B981-4FE1-8744-088B96B4936C}" presName="sibTrans" presStyleLbl="sibTrans2D1" presStyleIdx="0" presStyleCnt="0"/>
      <dgm:spPr/>
    </dgm:pt>
    <dgm:pt modelId="{9229DA87-848C-4970-800C-8BF039E0A4EB}" type="pres">
      <dgm:prSet presAssocID="{391C52B4-0187-406E-8DA9-EB530F139047}" presName="compNode" presStyleCnt="0"/>
      <dgm:spPr/>
    </dgm:pt>
    <dgm:pt modelId="{67C8CC7D-9B61-44D0-B65C-3646F03DB05E}" type="pres">
      <dgm:prSet presAssocID="{391C52B4-0187-406E-8DA9-EB530F139047}" presName="iconBgRect" presStyleLbl="bgShp" presStyleIdx="4" presStyleCnt="6"/>
      <dgm:spPr/>
    </dgm:pt>
    <dgm:pt modelId="{A96FA1D8-B1D6-4522-9E5F-B9CFBFC18E01}" type="pres">
      <dgm:prSet presAssocID="{391C52B4-0187-406E-8DA9-EB530F139047}"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Kiosk"/>
        </a:ext>
      </dgm:extLst>
    </dgm:pt>
    <dgm:pt modelId="{604E506D-F06E-489F-9571-66D5CD3A8726}" type="pres">
      <dgm:prSet presAssocID="{391C52B4-0187-406E-8DA9-EB530F139047}" presName="spaceRect" presStyleCnt="0"/>
      <dgm:spPr/>
    </dgm:pt>
    <dgm:pt modelId="{E18A6E22-CDC9-4C9B-B352-CE60B3D80655}" type="pres">
      <dgm:prSet presAssocID="{391C52B4-0187-406E-8DA9-EB530F139047}" presName="textRect" presStyleLbl="revTx" presStyleIdx="4" presStyleCnt="6">
        <dgm:presLayoutVars>
          <dgm:chMax val="1"/>
          <dgm:chPref val="1"/>
        </dgm:presLayoutVars>
      </dgm:prSet>
      <dgm:spPr/>
    </dgm:pt>
    <dgm:pt modelId="{4F340251-A1A7-49A9-B880-EAC7F0D90711}" type="pres">
      <dgm:prSet presAssocID="{E5B52F6B-1B91-4B0E-BF5F-D0D741153006}" presName="sibTrans" presStyleLbl="sibTrans2D1" presStyleIdx="0" presStyleCnt="0"/>
      <dgm:spPr/>
    </dgm:pt>
    <dgm:pt modelId="{A695F024-5077-4DFC-94BC-78E5118A4213}" type="pres">
      <dgm:prSet presAssocID="{CC1E2989-5378-4E9D-8E1F-2EE3BDEB67FC}" presName="compNode" presStyleCnt="0"/>
      <dgm:spPr/>
    </dgm:pt>
    <dgm:pt modelId="{29BF5425-5E21-4887-A04D-6D2CF870CA70}" type="pres">
      <dgm:prSet presAssocID="{CC1E2989-5378-4E9D-8E1F-2EE3BDEB67FC}" presName="iconBgRect" presStyleLbl="bgShp" presStyleIdx="5" presStyleCnt="6"/>
      <dgm:spPr/>
    </dgm:pt>
    <dgm:pt modelId="{F03CC21B-A5A5-4F6D-BCA5-5EB559C59097}" type="pres">
      <dgm:prSet presAssocID="{CC1E2989-5378-4E9D-8E1F-2EE3BDEB67FC}"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393EB982-EB51-44C2-AF8A-5559479D8408}" type="pres">
      <dgm:prSet presAssocID="{CC1E2989-5378-4E9D-8E1F-2EE3BDEB67FC}" presName="spaceRect" presStyleCnt="0"/>
      <dgm:spPr/>
    </dgm:pt>
    <dgm:pt modelId="{90CA926C-B44A-47B9-9308-3C53E9FE852E}" type="pres">
      <dgm:prSet presAssocID="{CC1E2989-5378-4E9D-8E1F-2EE3BDEB67FC}" presName="textRect" presStyleLbl="revTx" presStyleIdx="5" presStyleCnt="6">
        <dgm:presLayoutVars>
          <dgm:chMax val="1"/>
          <dgm:chPref val="1"/>
        </dgm:presLayoutVars>
      </dgm:prSet>
      <dgm:spPr/>
    </dgm:pt>
  </dgm:ptLst>
  <dgm:cxnLst>
    <dgm:cxn modelId="{41B4EF17-B2F4-42E2-BA05-475C53F7E920}" type="presOf" srcId="{F06E4F35-47EB-41E4-AD15-D1B8C6B54A85}" destId="{F6B7E29C-70E3-422A-B852-F77045F45CE3}" srcOrd="0" destOrd="0" presId="urn:microsoft.com/office/officeart/2018/2/layout/IconCircleList"/>
    <dgm:cxn modelId="{04FC8B2A-FFB8-43D7-9141-F15372CD11B7}" type="presOf" srcId="{CC1E2989-5378-4E9D-8E1F-2EE3BDEB67FC}" destId="{90CA926C-B44A-47B9-9308-3C53E9FE852E}" srcOrd="0" destOrd="0" presId="urn:microsoft.com/office/officeart/2018/2/layout/IconCircleList"/>
    <dgm:cxn modelId="{CDF06F5D-EDCB-476D-84C7-1B6B5EFDB361}" srcId="{F13A48C6-C529-412B-88C9-22E8F05EF0BB}" destId="{35AD5CC3-9D5D-4531-90F2-AF97A5D2F72E}" srcOrd="0" destOrd="0" parTransId="{6C4933DA-BC2A-4554-A291-CD3A5C5DD45C}" sibTransId="{F06E4F35-47EB-41E4-AD15-D1B8C6B54A85}"/>
    <dgm:cxn modelId="{7F08FF60-A5F4-45D8-8116-A4E36CA46585}" srcId="{F13A48C6-C529-412B-88C9-22E8F05EF0BB}" destId="{A0930D90-3D83-45B7-9F96-E4D9A2A25375}" srcOrd="3" destOrd="0" parTransId="{78F577DA-7EA2-470F-9302-FF48379EC8F1}" sibTransId="{E4EE31DD-B981-4FE1-8744-088B96B4936C}"/>
    <dgm:cxn modelId="{585AFA41-7684-4A85-943D-4BBDFDEB9B27}" srcId="{F13A48C6-C529-412B-88C9-22E8F05EF0BB}" destId="{150A909B-B809-42C4-B77C-9C016DD32972}" srcOrd="1" destOrd="0" parTransId="{CA02F5D0-E743-4635-BEBD-B1AA55ADFF73}" sibTransId="{8FAE81B7-EFDB-4C3A-8974-8EC540762444}"/>
    <dgm:cxn modelId="{EE08EF43-B59D-4AB0-A051-A72DAFA8D48E}" type="presOf" srcId="{150A909B-B809-42C4-B77C-9C016DD32972}" destId="{EB718CF6-BD09-4AD5-B61A-976AC412E214}" srcOrd="0" destOrd="0" presId="urn:microsoft.com/office/officeart/2018/2/layout/IconCircleList"/>
    <dgm:cxn modelId="{D42B6E45-F7DD-4EF2-B885-90AA8E48329C}" type="presOf" srcId="{391C52B4-0187-406E-8DA9-EB530F139047}" destId="{E18A6E22-CDC9-4C9B-B352-CE60B3D80655}" srcOrd="0" destOrd="0" presId="urn:microsoft.com/office/officeart/2018/2/layout/IconCircleList"/>
    <dgm:cxn modelId="{9A334858-42D9-4A77-BC88-B052116BE60D}" srcId="{F13A48C6-C529-412B-88C9-22E8F05EF0BB}" destId="{307039CC-7B5F-48A5-9747-7E6107057892}" srcOrd="2" destOrd="0" parTransId="{3BB42BBF-6DAA-4098-8977-CE9C63D9D99C}" sibTransId="{72389CAB-790E-4552-BFB1-99A1873A94D7}"/>
    <dgm:cxn modelId="{9A9D2A7B-DA04-4AD7-81DD-46CE9D282137}" type="presOf" srcId="{A0930D90-3D83-45B7-9F96-E4D9A2A25375}" destId="{88FED4A7-FCAF-434C-B7CE-42081FBBD70C}" srcOrd="0" destOrd="0" presId="urn:microsoft.com/office/officeart/2018/2/layout/IconCircleList"/>
    <dgm:cxn modelId="{043C188E-E8FC-4A2F-A28F-B08E31B069BA}" srcId="{F13A48C6-C529-412B-88C9-22E8F05EF0BB}" destId="{CC1E2989-5378-4E9D-8E1F-2EE3BDEB67FC}" srcOrd="5" destOrd="0" parTransId="{143A78CE-692C-4930-BC5F-585E00A1A4CA}" sibTransId="{6F5AA89A-EAB6-47DC-812B-D20D3DC4A255}"/>
    <dgm:cxn modelId="{C8A110AD-8760-4E44-AE25-304D90FFBE11}" type="presOf" srcId="{E4EE31DD-B981-4FE1-8744-088B96B4936C}" destId="{AACAAE71-1CAC-4630-B29E-E1F9D93F5ED3}" srcOrd="0" destOrd="0" presId="urn:microsoft.com/office/officeart/2018/2/layout/IconCircleList"/>
    <dgm:cxn modelId="{ED512DBE-53C6-4DF5-9450-9B33AE8404CA}" type="presOf" srcId="{F13A48C6-C529-412B-88C9-22E8F05EF0BB}" destId="{1DF3AD5A-6843-4592-B42A-3713DA5262FB}" srcOrd="0" destOrd="0" presId="urn:microsoft.com/office/officeart/2018/2/layout/IconCircleList"/>
    <dgm:cxn modelId="{E3D168C8-E3A2-4EF8-8A77-34224EF7A73D}" type="presOf" srcId="{E5B52F6B-1B91-4B0E-BF5F-D0D741153006}" destId="{4F340251-A1A7-49A9-B880-EAC7F0D90711}" srcOrd="0" destOrd="0" presId="urn:microsoft.com/office/officeart/2018/2/layout/IconCircleList"/>
    <dgm:cxn modelId="{4BE731CA-199C-4A2B-904C-EFB6969D98A8}" srcId="{F13A48C6-C529-412B-88C9-22E8F05EF0BB}" destId="{391C52B4-0187-406E-8DA9-EB530F139047}" srcOrd="4" destOrd="0" parTransId="{E8D2D42B-2A0E-4FE7-A29F-8803630892B8}" sibTransId="{E5B52F6B-1B91-4B0E-BF5F-D0D741153006}"/>
    <dgm:cxn modelId="{FAC67CCA-E215-4721-9C5A-04EB4E2694EF}" type="presOf" srcId="{72389CAB-790E-4552-BFB1-99A1873A94D7}" destId="{B4071268-40F5-4748-8AF3-3EFFEB5D30ED}" srcOrd="0" destOrd="0" presId="urn:microsoft.com/office/officeart/2018/2/layout/IconCircleList"/>
    <dgm:cxn modelId="{F7259FE9-E90D-414D-8CD1-0369C3802EFA}" type="presOf" srcId="{35AD5CC3-9D5D-4531-90F2-AF97A5D2F72E}" destId="{08E147A2-C8E6-469C-A7AA-22DE2BD25A72}" srcOrd="0" destOrd="0" presId="urn:microsoft.com/office/officeart/2018/2/layout/IconCircleList"/>
    <dgm:cxn modelId="{B53B07F7-CC09-414A-B664-D9BC1739E03A}" type="presOf" srcId="{307039CC-7B5F-48A5-9747-7E6107057892}" destId="{D24BEFB4-9702-409A-95F2-584FB865A989}" srcOrd="0" destOrd="0" presId="urn:microsoft.com/office/officeart/2018/2/layout/IconCircleList"/>
    <dgm:cxn modelId="{A284B8F8-B8BD-4196-BC43-E0C149DAD4CF}" type="presOf" srcId="{8FAE81B7-EFDB-4C3A-8974-8EC540762444}" destId="{4B9F4EB9-F419-453A-9197-79E6C5FBB801}" srcOrd="0" destOrd="0" presId="urn:microsoft.com/office/officeart/2018/2/layout/IconCircleList"/>
    <dgm:cxn modelId="{C79C76A8-C30E-45CF-B5E8-DCC9BEA40ABB}" type="presParOf" srcId="{1DF3AD5A-6843-4592-B42A-3713DA5262FB}" destId="{1A931B72-A002-4F19-9781-C8ED89D8F3B8}" srcOrd="0" destOrd="0" presId="urn:microsoft.com/office/officeart/2018/2/layout/IconCircleList"/>
    <dgm:cxn modelId="{434C3F6F-9F5B-4274-B48B-3C34D463DEF9}" type="presParOf" srcId="{1A931B72-A002-4F19-9781-C8ED89D8F3B8}" destId="{FDB35CA4-6BB3-41A0-9981-665247BEC58D}" srcOrd="0" destOrd="0" presId="urn:microsoft.com/office/officeart/2018/2/layout/IconCircleList"/>
    <dgm:cxn modelId="{84CFFDF9-A76F-4F26-9A72-DEA3939BA714}" type="presParOf" srcId="{FDB35CA4-6BB3-41A0-9981-665247BEC58D}" destId="{7D2A8888-954E-41F8-B914-809F09409263}" srcOrd="0" destOrd="0" presId="urn:microsoft.com/office/officeart/2018/2/layout/IconCircleList"/>
    <dgm:cxn modelId="{84F6ABB6-5347-4B0D-B6AF-4671BDDBE3BB}" type="presParOf" srcId="{FDB35CA4-6BB3-41A0-9981-665247BEC58D}" destId="{4A59533C-0F4D-4AD2-B5F9-90BFF4C8452A}" srcOrd="1" destOrd="0" presId="urn:microsoft.com/office/officeart/2018/2/layout/IconCircleList"/>
    <dgm:cxn modelId="{27E5101B-E051-4B94-8AE8-6C9315BA96D1}" type="presParOf" srcId="{FDB35CA4-6BB3-41A0-9981-665247BEC58D}" destId="{2333266F-2F82-459A-89E6-2FA7457842F9}" srcOrd="2" destOrd="0" presId="urn:microsoft.com/office/officeart/2018/2/layout/IconCircleList"/>
    <dgm:cxn modelId="{9312120A-E99F-40B4-8B73-E880E45D628E}" type="presParOf" srcId="{FDB35CA4-6BB3-41A0-9981-665247BEC58D}" destId="{08E147A2-C8E6-469C-A7AA-22DE2BD25A72}" srcOrd="3" destOrd="0" presId="urn:microsoft.com/office/officeart/2018/2/layout/IconCircleList"/>
    <dgm:cxn modelId="{48E86754-437D-4DD2-BCA9-CB0988E56760}" type="presParOf" srcId="{1A931B72-A002-4F19-9781-C8ED89D8F3B8}" destId="{F6B7E29C-70E3-422A-B852-F77045F45CE3}" srcOrd="1" destOrd="0" presId="urn:microsoft.com/office/officeart/2018/2/layout/IconCircleList"/>
    <dgm:cxn modelId="{5D77A213-D0A6-4834-8BAC-9AD0CC3708F5}" type="presParOf" srcId="{1A931B72-A002-4F19-9781-C8ED89D8F3B8}" destId="{A5962884-36F4-4742-AC4D-A314026E376D}" srcOrd="2" destOrd="0" presId="urn:microsoft.com/office/officeart/2018/2/layout/IconCircleList"/>
    <dgm:cxn modelId="{C8D8F53A-048A-4C3B-ACCD-4B9DAC5C805F}" type="presParOf" srcId="{A5962884-36F4-4742-AC4D-A314026E376D}" destId="{242B83B1-A2E0-4BD5-910C-2599BECE4D13}" srcOrd="0" destOrd="0" presId="urn:microsoft.com/office/officeart/2018/2/layout/IconCircleList"/>
    <dgm:cxn modelId="{0E7AD575-7E76-4EC8-B13C-CC774EF583BF}" type="presParOf" srcId="{A5962884-36F4-4742-AC4D-A314026E376D}" destId="{AB7A0705-598F-49D8-A704-1D7856D21656}" srcOrd="1" destOrd="0" presId="urn:microsoft.com/office/officeart/2018/2/layout/IconCircleList"/>
    <dgm:cxn modelId="{980467D1-2255-4001-8ABC-356BB27ECD4F}" type="presParOf" srcId="{A5962884-36F4-4742-AC4D-A314026E376D}" destId="{4DE0DF75-8323-4E88-A484-A96B8AFD8CD0}" srcOrd="2" destOrd="0" presId="urn:microsoft.com/office/officeart/2018/2/layout/IconCircleList"/>
    <dgm:cxn modelId="{8E81E208-9187-4472-8168-D8D52C91FBD9}" type="presParOf" srcId="{A5962884-36F4-4742-AC4D-A314026E376D}" destId="{EB718CF6-BD09-4AD5-B61A-976AC412E214}" srcOrd="3" destOrd="0" presId="urn:microsoft.com/office/officeart/2018/2/layout/IconCircleList"/>
    <dgm:cxn modelId="{AA26A129-BB00-49F2-ACD2-15A3DE4723EA}" type="presParOf" srcId="{1A931B72-A002-4F19-9781-C8ED89D8F3B8}" destId="{4B9F4EB9-F419-453A-9197-79E6C5FBB801}" srcOrd="3" destOrd="0" presId="urn:microsoft.com/office/officeart/2018/2/layout/IconCircleList"/>
    <dgm:cxn modelId="{DBA81D52-0DCE-45FE-AC00-4FDFDD37EA6F}" type="presParOf" srcId="{1A931B72-A002-4F19-9781-C8ED89D8F3B8}" destId="{40155B92-ACE5-42EE-B32B-53454D717C53}" srcOrd="4" destOrd="0" presId="urn:microsoft.com/office/officeart/2018/2/layout/IconCircleList"/>
    <dgm:cxn modelId="{F8F27871-DD85-44DC-951D-740AB76B533A}" type="presParOf" srcId="{40155B92-ACE5-42EE-B32B-53454D717C53}" destId="{0938130A-61DE-4997-B861-A8A9DAF2440E}" srcOrd="0" destOrd="0" presId="urn:microsoft.com/office/officeart/2018/2/layout/IconCircleList"/>
    <dgm:cxn modelId="{DC65C2A9-7D6E-4172-B345-A63F5E2796D2}" type="presParOf" srcId="{40155B92-ACE5-42EE-B32B-53454D717C53}" destId="{634FDF9B-F8B9-4D8B-AC80-EC55F7E2BC21}" srcOrd="1" destOrd="0" presId="urn:microsoft.com/office/officeart/2018/2/layout/IconCircleList"/>
    <dgm:cxn modelId="{1537C242-E514-4E98-818D-F280D400686D}" type="presParOf" srcId="{40155B92-ACE5-42EE-B32B-53454D717C53}" destId="{A5C1B1D3-6B5B-492D-9336-0F28AD6A841C}" srcOrd="2" destOrd="0" presId="urn:microsoft.com/office/officeart/2018/2/layout/IconCircleList"/>
    <dgm:cxn modelId="{3590666A-177A-4258-B87E-C3106D0F585E}" type="presParOf" srcId="{40155B92-ACE5-42EE-B32B-53454D717C53}" destId="{D24BEFB4-9702-409A-95F2-584FB865A989}" srcOrd="3" destOrd="0" presId="urn:microsoft.com/office/officeart/2018/2/layout/IconCircleList"/>
    <dgm:cxn modelId="{85DC5783-BD96-4938-B40B-69ADE2FB70EC}" type="presParOf" srcId="{1A931B72-A002-4F19-9781-C8ED89D8F3B8}" destId="{B4071268-40F5-4748-8AF3-3EFFEB5D30ED}" srcOrd="5" destOrd="0" presId="urn:microsoft.com/office/officeart/2018/2/layout/IconCircleList"/>
    <dgm:cxn modelId="{741A168F-932E-4C24-A0D4-3E72ABB6347D}" type="presParOf" srcId="{1A931B72-A002-4F19-9781-C8ED89D8F3B8}" destId="{C4D73A3A-8BCE-4C56-8C49-FEFED19A9455}" srcOrd="6" destOrd="0" presId="urn:microsoft.com/office/officeart/2018/2/layout/IconCircleList"/>
    <dgm:cxn modelId="{B57D429C-DFD1-4C9F-B11C-90521D48F930}" type="presParOf" srcId="{C4D73A3A-8BCE-4C56-8C49-FEFED19A9455}" destId="{DBC29DEE-7F2D-4438-8146-6D2E162F4DFA}" srcOrd="0" destOrd="0" presId="urn:microsoft.com/office/officeart/2018/2/layout/IconCircleList"/>
    <dgm:cxn modelId="{ED773256-6319-42C8-BF40-647DBB08EEA9}" type="presParOf" srcId="{C4D73A3A-8BCE-4C56-8C49-FEFED19A9455}" destId="{996D0D91-F89D-42AE-BC26-9353475D69F6}" srcOrd="1" destOrd="0" presId="urn:microsoft.com/office/officeart/2018/2/layout/IconCircleList"/>
    <dgm:cxn modelId="{908BF0D2-74A0-43D9-A5B5-B38FD066D057}" type="presParOf" srcId="{C4D73A3A-8BCE-4C56-8C49-FEFED19A9455}" destId="{FA8F0455-5C1D-4997-BD1A-C55FDEBF69B5}" srcOrd="2" destOrd="0" presId="urn:microsoft.com/office/officeart/2018/2/layout/IconCircleList"/>
    <dgm:cxn modelId="{E7E8ABC4-DF7A-4AC1-A664-CE75CC57C0C5}" type="presParOf" srcId="{C4D73A3A-8BCE-4C56-8C49-FEFED19A9455}" destId="{88FED4A7-FCAF-434C-B7CE-42081FBBD70C}" srcOrd="3" destOrd="0" presId="urn:microsoft.com/office/officeart/2018/2/layout/IconCircleList"/>
    <dgm:cxn modelId="{6ACD1735-2B59-47FC-B4E6-086922C170AA}" type="presParOf" srcId="{1A931B72-A002-4F19-9781-C8ED89D8F3B8}" destId="{AACAAE71-1CAC-4630-B29E-E1F9D93F5ED3}" srcOrd="7" destOrd="0" presId="urn:microsoft.com/office/officeart/2018/2/layout/IconCircleList"/>
    <dgm:cxn modelId="{A600DC6A-04B4-48B8-AA3C-2C815897C563}" type="presParOf" srcId="{1A931B72-A002-4F19-9781-C8ED89D8F3B8}" destId="{9229DA87-848C-4970-800C-8BF039E0A4EB}" srcOrd="8" destOrd="0" presId="urn:microsoft.com/office/officeart/2018/2/layout/IconCircleList"/>
    <dgm:cxn modelId="{0F1A145D-AE28-4C99-AC0E-E9D61B2B492C}" type="presParOf" srcId="{9229DA87-848C-4970-800C-8BF039E0A4EB}" destId="{67C8CC7D-9B61-44D0-B65C-3646F03DB05E}" srcOrd="0" destOrd="0" presId="urn:microsoft.com/office/officeart/2018/2/layout/IconCircleList"/>
    <dgm:cxn modelId="{7B9351D1-D2E5-4F46-82D1-F1F337BE98B6}" type="presParOf" srcId="{9229DA87-848C-4970-800C-8BF039E0A4EB}" destId="{A96FA1D8-B1D6-4522-9E5F-B9CFBFC18E01}" srcOrd="1" destOrd="0" presId="urn:microsoft.com/office/officeart/2018/2/layout/IconCircleList"/>
    <dgm:cxn modelId="{C28361E9-D62B-44FE-907A-965A54954DF1}" type="presParOf" srcId="{9229DA87-848C-4970-800C-8BF039E0A4EB}" destId="{604E506D-F06E-489F-9571-66D5CD3A8726}" srcOrd="2" destOrd="0" presId="urn:microsoft.com/office/officeart/2018/2/layout/IconCircleList"/>
    <dgm:cxn modelId="{BC496369-97D1-4C28-986A-70CB8A066B9A}" type="presParOf" srcId="{9229DA87-848C-4970-800C-8BF039E0A4EB}" destId="{E18A6E22-CDC9-4C9B-B352-CE60B3D80655}" srcOrd="3" destOrd="0" presId="urn:microsoft.com/office/officeart/2018/2/layout/IconCircleList"/>
    <dgm:cxn modelId="{F8A47F72-95F2-4909-81D2-52B4DC3881E3}" type="presParOf" srcId="{1A931B72-A002-4F19-9781-C8ED89D8F3B8}" destId="{4F340251-A1A7-49A9-B880-EAC7F0D90711}" srcOrd="9" destOrd="0" presId="urn:microsoft.com/office/officeart/2018/2/layout/IconCircleList"/>
    <dgm:cxn modelId="{6ABC6E5A-D41E-42BB-83E9-70AB68B188E4}" type="presParOf" srcId="{1A931B72-A002-4F19-9781-C8ED89D8F3B8}" destId="{A695F024-5077-4DFC-94BC-78E5118A4213}" srcOrd="10" destOrd="0" presId="urn:microsoft.com/office/officeart/2018/2/layout/IconCircleList"/>
    <dgm:cxn modelId="{A3530A84-7695-4956-988A-F322D8C0650A}" type="presParOf" srcId="{A695F024-5077-4DFC-94BC-78E5118A4213}" destId="{29BF5425-5E21-4887-A04D-6D2CF870CA70}" srcOrd="0" destOrd="0" presId="urn:microsoft.com/office/officeart/2018/2/layout/IconCircleList"/>
    <dgm:cxn modelId="{077FB140-815D-4BDE-BADB-A9A6DB2EFDF3}" type="presParOf" srcId="{A695F024-5077-4DFC-94BC-78E5118A4213}" destId="{F03CC21B-A5A5-4F6D-BCA5-5EB559C59097}" srcOrd="1" destOrd="0" presId="urn:microsoft.com/office/officeart/2018/2/layout/IconCircleList"/>
    <dgm:cxn modelId="{9444763C-C30C-4BF7-AB3E-4CD379C7D214}" type="presParOf" srcId="{A695F024-5077-4DFC-94BC-78E5118A4213}" destId="{393EB982-EB51-44C2-AF8A-5559479D8408}" srcOrd="2" destOrd="0" presId="urn:microsoft.com/office/officeart/2018/2/layout/IconCircleList"/>
    <dgm:cxn modelId="{0DBBB9CE-CD23-4764-ADAE-D3DB1418DC34}" type="presParOf" srcId="{A695F024-5077-4DFC-94BC-78E5118A4213}" destId="{90CA926C-B44A-47B9-9308-3C53E9FE852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C228B5-69E5-4267-88D6-C49217D57C66}" type="doc">
      <dgm:prSet loTypeId="urn:microsoft.com/office/officeart/2016/7/layout/RepeatingBendingProcessNew" loCatId="process" qsTypeId="urn:microsoft.com/office/officeart/2005/8/quickstyle/simple1" qsCatId="simple" csTypeId="urn:microsoft.com/office/officeart/2005/8/colors/accent0_3" csCatId="mainScheme"/>
      <dgm:spPr/>
      <dgm:t>
        <a:bodyPr/>
        <a:lstStyle/>
        <a:p>
          <a:endParaRPr lang="en-US"/>
        </a:p>
      </dgm:t>
    </dgm:pt>
    <dgm:pt modelId="{07C8373D-96D2-44C9-B07F-9DC7F7F3777D}">
      <dgm:prSet/>
      <dgm:spPr/>
      <dgm:t>
        <a:bodyPr/>
        <a:lstStyle/>
        <a:p>
          <a:r>
            <a:rPr lang="en-US"/>
            <a:t>Recommendations for Green Haven</a:t>
          </a:r>
        </a:p>
      </dgm:t>
    </dgm:pt>
    <dgm:pt modelId="{73DF13F8-F40D-4507-8A83-3679FCFB63BE}" type="parTrans" cxnId="{2E34B064-56B5-45B0-B04C-BD94D5727C0C}">
      <dgm:prSet/>
      <dgm:spPr/>
      <dgm:t>
        <a:bodyPr/>
        <a:lstStyle/>
        <a:p>
          <a:endParaRPr lang="en-US"/>
        </a:p>
      </dgm:t>
    </dgm:pt>
    <dgm:pt modelId="{5F80E949-D28A-4D33-A3D1-447D1B00A736}" type="sibTrans" cxnId="{2E34B064-56B5-45B0-B04C-BD94D5727C0C}">
      <dgm:prSet/>
      <dgm:spPr/>
      <dgm:t>
        <a:bodyPr/>
        <a:lstStyle/>
        <a:p>
          <a:endParaRPr lang="en-US"/>
        </a:p>
      </dgm:t>
    </dgm:pt>
    <dgm:pt modelId="{AD013680-A3F5-43D2-AFBB-98A6056E8B1A}">
      <dgm:prSet/>
      <dgm:spPr/>
      <dgm:t>
        <a:bodyPr/>
        <a:lstStyle/>
        <a:p>
          <a:r>
            <a:rPr lang="en-US"/>
            <a:t>Website Modernisation</a:t>
          </a:r>
        </a:p>
      </dgm:t>
    </dgm:pt>
    <dgm:pt modelId="{A471DE3B-9D9B-4CFE-BF02-165DE21A4EF7}" type="parTrans" cxnId="{D9AA5A9D-2BA0-4DAF-AD4B-FEAA8CD50F73}">
      <dgm:prSet/>
      <dgm:spPr/>
      <dgm:t>
        <a:bodyPr/>
        <a:lstStyle/>
        <a:p>
          <a:endParaRPr lang="en-US"/>
        </a:p>
      </dgm:t>
    </dgm:pt>
    <dgm:pt modelId="{8254D425-A750-4EB7-810D-2DD5D5538000}" type="sibTrans" cxnId="{D9AA5A9D-2BA0-4DAF-AD4B-FEAA8CD50F73}">
      <dgm:prSet/>
      <dgm:spPr/>
      <dgm:t>
        <a:bodyPr/>
        <a:lstStyle/>
        <a:p>
          <a:endParaRPr lang="en-US"/>
        </a:p>
      </dgm:t>
    </dgm:pt>
    <dgm:pt modelId="{7CA3C645-8F15-4D44-AC4E-793F1981D40D}">
      <dgm:prSet/>
      <dgm:spPr/>
      <dgm:t>
        <a:bodyPr/>
        <a:lstStyle/>
        <a:p>
          <a:r>
            <a:rPr lang="en-US"/>
            <a:t>Launch user-friendly e-commerce platform with mobile optimisation</a:t>
          </a:r>
        </a:p>
      </dgm:t>
    </dgm:pt>
    <dgm:pt modelId="{189595B7-6F90-4646-AA4F-53217C039C60}" type="parTrans" cxnId="{73667A77-D56D-4FEE-A7B7-0A8BFA303335}">
      <dgm:prSet/>
      <dgm:spPr/>
      <dgm:t>
        <a:bodyPr/>
        <a:lstStyle/>
        <a:p>
          <a:endParaRPr lang="en-US"/>
        </a:p>
      </dgm:t>
    </dgm:pt>
    <dgm:pt modelId="{00894A8F-8FCB-4176-BF0D-7220A2263BBB}" type="sibTrans" cxnId="{73667A77-D56D-4FEE-A7B7-0A8BFA303335}">
      <dgm:prSet/>
      <dgm:spPr/>
      <dgm:t>
        <a:bodyPr/>
        <a:lstStyle/>
        <a:p>
          <a:endParaRPr lang="en-US"/>
        </a:p>
      </dgm:t>
    </dgm:pt>
    <dgm:pt modelId="{58CE2220-0E63-4169-B65D-279740C70574}">
      <dgm:prSet/>
      <dgm:spPr/>
      <dgm:t>
        <a:bodyPr/>
        <a:lstStyle/>
        <a:p>
          <a:r>
            <a:rPr lang="en-US"/>
            <a:t>Social Media Campaign</a:t>
          </a:r>
        </a:p>
      </dgm:t>
    </dgm:pt>
    <dgm:pt modelId="{FACF4B32-F871-4A8E-87B3-1FC54F3D886A}" type="parTrans" cxnId="{8EA8B31D-83C4-4D65-8830-C90E52F12F9F}">
      <dgm:prSet/>
      <dgm:spPr/>
      <dgm:t>
        <a:bodyPr/>
        <a:lstStyle/>
        <a:p>
          <a:endParaRPr lang="en-US"/>
        </a:p>
      </dgm:t>
    </dgm:pt>
    <dgm:pt modelId="{F0A97E2D-C089-4B5E-8852-E55A7D1F8776}" type="sibTrans" cxnId="{8EA8B31D-83C4-4D65-8830-C90E52F12F9F}">
      <dgm:prSet/>
      <dgm:spPr/>
      <dgm:t>
        <a:bodyPr/>
        <a:lstStyle/>
        <a:p>
          <a:endParaRPr lang="en-US"/>
        </a:p>
      </dgm:t>
    </dgm:pt>
    <dgm:pt modelId="{BB57451F-22D7-4E05-ABE5-B74C0D48130A}">
      <dgm:prSet/>
      <dgm:spPr/>
      <dgm:t>
        <a:bodyPr/>
        <a:lstStyle/>
        <a:p>
          <a:r>
            <a:rPr lang="en-US"/>
            <a:t>Consistent Instagram and Facebook presence showcasing arrangements</a:t>
          </a:r>
        </a:p>
      </dgm:t>
    </dgm:pt>
    <dgm:pt modelId="{AB691C7E-AE51-4C9B-B4E9-8A1584B6A216}" type="parTrans" cxnId="{B78E6E83-6005-45F4-BDD7-51E0096A2299}">
      <dgm:prSet/>
      <dgm:spPr/>
      <dgm:t>
        <a:bodyPr/>
        <a:lstStyle/>
        <a:p>
          <a:endParaRPr lang="en-US"/>
        </a:p>
      </dgm:t>
    </dgm:pt>
    <dgm:pt modelId="{C4627A1F-499A-4770-85CF-D10F55C3D5B2}" type="sibTrans" cxnId="{B78E6E83-6005-45F4-BDD7-51E0096A2299}">
      <dgm:prSet/>
      <dgm:spPr/>
      <dgm:t>
        <a:bodyPr/>
        <a:lstStyle/>
        <a:p>
          <a:endParaRPr lang="en-US"/>
        </a:p>
      </dgm:t>
    </dgm:pt>
    <dgm:pt modelId="{C039DC91-9D41-4857-A05A-29D1537376FA}">
      <dgm:prSet/>
      <dgm:spPr/>
      <dgm:t>
        <a:bodyPr/>
        <a:lstStyle/>
        <a:p>
          <a:r>
            <a:rPr lang="en-US"/>
            <a:t>Delivery Expansion</a:t>
          </a:r>
        </a:p>
      </dgm:t>
    </dgm:pt>
    <dgm:pt modelId="{F5CBC71C-3F33-4F96-A1F2-205644674F21}" type="parTrans" cxnId="{84F246B6-8114-4905-9AB6-8937A247CBB7}">
      <dgm:prSet/>
      <dgm:spPr/>
      <dgm:t>
        <a:bodyPr/>
        <a:lstStyle/>
        <a:p>
          <a:endParaRPr lang="en-US"/>
        </a:p>
      </dgm:t>
    </dgm:pt>
    <dgm:pt modelId="{FBF810CA-D9AE-4F86-883D-24B206A62213}" type="sibTrans" cxnId="{84F246B6-8114-4905-9AB6-8937A247CBB7}">
      <dgm:prSet/>
      <dgm:spPr/>
      <dgm:t>
        <a:bodyPr/>
        <a:lstStyle/>
        <a:p>
          <a:endParaRPr lang="en-US"/>
        </a:p>
      </dgm:t>
    </dgm:pt>
    <dgm:pt modelId="{F5BC4932-E50F-4A62-AD4A-D02281DB9B4E}">
      <dgm:prSet/>
      <dgm:spPr/>
      <dgm:t>
        <a:bodyPr/>
        <a:lstStyle/>
        <a:p>
          <a:r>
            <a:rPr lang="en-US"/>
            <a:t>Implement flexible delivery options and subscription services</a:t>
          </a:r>
        </a:p>
      </dgm:t>
    </dgm:pt>
    <dgm:pt modelId="{F4D15F38-3A19-4430-84F6-580618D71369}" type="parTrans" cxnId="{68C26B32-73B3-4744-94D8-1BEE8CB4BB47}">
      <dgm:prSet/>
      <dgm:spPr/>
      <dgm:t>
        <a:bodyPr/>
        <a:lstStyle/>
        <a:p>
          <a:endParaRPr lang="en-US"/>
        </a:p>
      </dgm:t>
    </dgm:pt>
    <dgm:pt modelId="{93DCD584-4788-413F-A03F-0FEF553B6219}" type="sibTrans" cxnId="{68C26B32-73B3-4744-94D8-1BEE8CB4BB47}">
      <dgm:prSet/>
      <dgm:spPr/>
      <dgm:t>
        <a:bodyPr/>
        <a:lstStyle/>
        <a:p>
          <a:endParaRPr lang="en-US"/>
        </a:p>
      </dgm:t>
    </dgm:pt>
    <dgm:pt modelId="{3D4C764F-9B71-4916-AFD7-C479DD986019}">
      <dgm:prSet/>
      <dgm:spPr/>
      <dgm:t>
        <a:bodyPr/>
        <a:lstStyle/>
        <a:p>
          <a:r>
            <a:rPr lang="en-US"/>
            <a:t>Local Partnerships</a:t>
          </a:r>
        </a:p>
      </dgm:t>
    </dgm:pt>
    <dgm:pt modelId="{87983B20-43C9-474D-85C7-8AC76B710AE0}" type="parTrans" cxnId="{4AC7A292-598C-4C18-A5A7-04D284A30614}">
      <dgm:prSet/>
      <dgm:spPr/>
      <dgm:t>
        <a:bodyPr/>
        <a:lstStyle/>
        <a:p>
          <a:endParaRPr lang="en-US"/>
        </a:p>
      </dgm:t>
    </dgm:pt>
    <dgm:pt modelId="{D2E1458D-63D8-4B96-A4FF-38CC51FC0522}" type="sibTrans" cxnId="{4AC7A292-598C-4C18-A5A7-04D284A30614}">
      <dgm:prSet/>
      <dgm:spPr/>
      <dgm:t>
        <a:bodyPr/>
        <a:lstStyle/>
        <a:p>
          <a:endParaRPr lang="en-US"/>
        </a:p>
      </dgm:t>
    </dgm:pt>
    <dgm:pt modelId="{DC1CD358-1236-4A0F-A930-EF30B41015B3}">
      <dgm:prSet/>
      <dgm:spPr/>
      <dgm:t>
        <a:bodyPr/>
        <a:lstStyle/>
        <a:p>
          <a:r>
            <a:rPr lang="en-US"/>
            <a:t>Collaborate with venues, hotels, and local businesses for referrals</a:t>
          </a:r>
        </a:p>
      </dgm:t>
    </dgm:pt>
    <dgm:pt modelId="{00E7ED03-528C-44B1-A11B-28E3E9565EE7}" type="parTrans" cxnId="{E673BD4C-54C4-46E9-9DAD-01591192CF6E}">
      <dgm:prSet/>
      <dgm:spPr/>
      <dgm:t>
        <a:bodyPr/>
        <a:lstStyle/>
        <a:p>
          <a:endParaRPr lang="en-US"/>
        </a:p>
      </dgm:t>
    </dgm:pt>
    <dgm:pt modelId="{F7D19BD4-8D92-4FD7-97FD-B222C7118658}" type="sibTrans" cxnId="{E673BD4C-54C4-46E9-9DAD-01591192CF6E}">
      <dgm:prSet/>
      <dgm:spPr/>
      <dgm:t>
        <a:bodyPr/>
        <a:lstStyle/>
        <a:p>
          <a:endParaRPr lang="en-US"/>
        </a:p>
      </dgm:t>
    </dgm:pt>
    <dgm:pt modelId="{42420D1A-BFB5-4F73-939D-9F2149571CE8}" type="pres">
      <dgm:prSet presAssocID="{B0C228B5-69E5-4267-88D6-C49217D57C66}" presName="Name0" presStyleCnt="0">
        <dgm:presLayoutVars>
          <dgm:dir/>
          <dgm:resizeHandles val="exact"/>
        </dgm:presLayoutVars>
      </dgm:prSet>
      <dgm:spPr/>
    </dgm:pt>
    <dgm:pt modelId="{5EC187AC-8FF4-4F7D-83A5-F1B818953A93}" type="pres">
      <dgm:prSet presAssocID="{07C8373D-96D2-44C9-B07F-9DC7F7F3777D}" presName="node" presStyleLbl="node1" presStyleIdx="0" presStyleCnt="9">
        <dgm:presLayoutVars>
          <dgm:bulletEnabled val="1"/>
        </dgm:presLayoutVars>
      </dgm:prSet>
      <dgm:spPr/>
    </dgm:pt>
    <dgm:pt modelId="{FBADFED7-43AA-4A36-8C91-8086D1F47B6C}" type="pres">
      <dgm:prSet presAssocID="{5F80E949-D28A-4D33-A3D1-447D1B00A736}" presName="sibTrans" presStyleLbl="sibTrans1D1" presStyleIdx="0" presStyleCnt="8"/>
      <dgm:spPr/>
    </dgm:pt>
    <dgm:pt modelId="{3E245275-0813-4553-B55F-139160202B6A}" type="pres">
      <dgm:prSet presAssocID="{5F80E949-D28A-4D33-A3D1-447D1B00A736}" presName="connectorText" presStyleLbl="sibTrans1D1" presStyleIdx="0" presStyleCnt="8"/>
      <dgm:spPr/>
    </dgm:pt>
    <dgm:pt modelId="{0EC2C837-F4D5-4C3F-9C35-AF01E121AAF4}" type="pres">
      <dgm:prSet presAssocID="{AD013680-A3F5-43D2-AFBB-98A6056E8B1A}" presName="node" presStyleLbl="node1" presStyleIdx="1" presStyleCnt="9">
        <dgm:presLayoutVars>
          <dgm:bulletEnabled val="1"/>
        </dgm:presLayoutVars>
      </dgm:prSet>
      <dgm:spPr/>
    </dgm:pt>
    <dgm:pt modelId="{E95543AC-2165-4554-8CB4-CB1237E37303}" type="pres">
      <dgm:prSet presAssocID="{8254D425-A750-4EB7-810D-2DD5D5538000}" presName="sibTrans" presStyleLbl="sibTrans1D1" presStyleIdx="1" presStyleCnt="8"/>
      <dgm:spPr/>
    </dgm:pt>
    <dgm:pt modelId="{60B5F87D-E821-4DC0-AB7B-A1AF89BFA982}" type="pres">
      <dgm:prSet presAssocID="{8254D425-A750-4EB7-810D-2DD5D5538000}" presName="connectorText" presStyleLbl="sibTrans1D1" presStyleIdx="1" presStyleCnt="8"/>
      <dgm:spPr/>
    </dgm:pt>
    <dgm:pt modelId="{F8C7A4B9-D244-46C4-994C-937584052372}" type="pres">
      <dgm:prSet presAssocID="{7CA3C645-8F15-4D44-AC4E-793F1981D40D}" presName="node" presStyleLbl="node1" presStyleIdx="2" presStyleCnt="9">
        <dgm:presLayoutVars>
          <dgm:bulletEnabled val="1"/>
        </dgm:presLayoutVars>
      </dgm:prSet>
      <dgm:spPr/>
    </dgm:pt>
    <dgm:pt modelId="{980D3FB7-0B5B-4AEB-A329-27333FE5AD2F}" type="pres">
      <dgm:prSet presAssocID="{00894A8F-8FCB-4176-BF0D-7220A2263BBB}" presName="sibTrans" presStyleLbl="sibTrans1D1" presStyleIdx="2" presStyleCnt="8"/>
      <dgm:spPr/>
    </dgm:pt>
    <dgm:pt modelId="{12CD8686-1A4A-449E-BD64-B27DE05F9A30}" type="pres">
      <dgm:prSet presAssocID="{00894A8F-8FCB-4176-BF0D-7220A2263BBB}" presName="connectorText" presStyleLbl="sibTrans1D1" presStyleIdx="2" presStyleCnt="8"/>
      <dgm:spPr/>
    </dgm:pt>
    <dgm:pt modelId="{037F9512-7B1F-443E-A975-AB5C1F0C1701}" type="pres">
      <dgm:prSet presAssocID="{58CE2220-0E63-4169-B65D-279740C70574}" presName="node" presStyleLbl="node1" presStyleIdx="3" presStyleCnt="9">
        <dgm:presLayoutVars>
          <dgm:bulletEnabled val="1"/>
        </dgm:presLayoutVars>
      </dgm:prSet>
      <dgm:spPr/>
    </dgm:pt>
    <dgm:pt modelId="{DE0AEFA8-6473-48CC-9561-77525B69E89C}" type="pres">
      <dgm:prSet presAssocID="{F0A97E2D-C089-4B5E-8852-E55A7D1F8776}" presName="sibTrans" presStyleLbl="sibTrans1D1" presStyleIdx="3" presStyleCnt="8"/>
      <dgm:spPr/>
    </dgm:pt>
    <dgm:pt modelId="{61819EB5-1D22-4E3D-840E-319C6F03BD6D}" type="pres">
      <dgm:prSet presAssocID="{F0A97E2D-C089-4B5E-8852-E55A7D1F8776}" presName="connectorText" presStyleLbl="sibTrans1D1" presStyleIdx="3" presStyleCnt="8"/>
      <dgm:spPr/>
    </dgm:pt>
    <dgm:pt modelId="{8D470D98-7FA5-4ABC-BBF9-223469C2C282}" type="pres">
      <dgm:prSet presAssocID="{BB57451F-22D7-4E05-ABE5-B74C0D48130A}" presName="node" presStyleLbl="node1" presStyleIdx="4" presStyleCnt="9">
        <dgm:presLayoutVars>
          <dgm:bulletEnabled val="1"/>
        </dgm:presLayoutVars>
      </dgm:prSet>
      <dgm:spPr/>
    </dgm:pt>
    <dgm:pt modelId="{492B0BDD-EBF8-4A1D-B603-D122ADA5D8DA}" type="pres">
      <dgm:prSet presAssocID="{C4627A1F-499A-4770-85CF-D10F55C3D5B2}" presName="sibTrans" presStyleLbl="sibTrans1D1" presStyleIdx="4" presStyleCnt="8"/>
      <dgm:spPr/>
    </dgm:pt>
    <dgm:pt modelId="{71974276-091B-4C4A-8A0E-10DAE81D46FB}" type="pres">
      <dgm:prSet presAssocID="{C4627A1F-499A-4770-85CF-D10F55C3D5B2}" presName="connectorText" presStyleLbl="sibTrans1D1" presStyleIdx="4" presStyleCnt="8"/>
      <dgm:spPr/>
    </dgm:pt>
    <dgm:pt modelId="{141D2EEB-4BD7-453F-8F00-14CDD88AF4F1}" type="pres">
      <dgm:prSet presAssocID="{C039DC91-9D41-4857-A05A-29D1537376FA}" presName="node" presStyleLbl="node1" presStyleIdx="5" presStyleCnt="9">
        <dgm:presLayoutVars>
          <dgm:bulletEnabled val="1"/>
        </dgm:presLayoutVars>
      </dgm:prSet>
      <dgm:spPr/>
    </dgm:pt>
    <dgm:pt modelId="{EEAD6B7B-EAFF-4AEE-BD72-212350662B3C}" type="pres">
      <dgm:prSet presAssocID="{FBF810CA-D9AE-4F86-883D-24B206A62213}" presName="sibTrans" presStyleLbl="sibTrans1D1" presStyleIdx="5" presStyleCnt="8"/>
      <dgm:spPr/>
    </dgm:pt>
    <dgm:pt modelId="{F2369115-8015-4319-9268-E0E377EB2F7C}" type="pres">
      <dgm:prSet presAssocID="{FBF810CA-D9AE-4F86-883D-24B206A62213}" presName="connectorText" presStyleLbl="sibTrans1D1" presStyleIdx="5" presStyleCnt="8"/>
      <dgm:spPr/>
    </dgm:pt>
    <dgm:pt modelId="{A3A6B61F-D68F-43A1-B59B-716B5405EC6A}" type="pres">
      <dgm:prSet presAssocID="{F5BC4932-E50F-4A62-AD4A-D02281DB9B4E}" presName="node" presStyleLbl="node1" presStyleIdx="6" presStyleCnt="9">
        <dgm:presLayoutVars>
          <dgm:bulletEnabled val="1"/>
        </dgm:presLayoutVars>
      </dgm:prSet>
      <dgm:spPr/>
    </dgm:pt>
    <dgm:pt modelId="{59C3B51B-F919-4325-9844-5A9F734D6584}" type="pres">
      <dgm:prSet presAssocID="{93DCD584-4788-413F-A03F-0FEF553B6219}" presName="sibTrans" presStyleLbl="sibTrans1D1" presStyleIdx="6" presStyleCnt="8"/>
      <dgm:spPr/>
    </dgm:pt>
    <dgm:pt modelId="{1AB1CE21-D69A-44E9-A0E3-8C6C0BFB195C}" type="pres">
      <dgm:prSet presAssocID="{93DCD584-4788-413F-A03F-0FEF553B6219}" presName="connectorText" presStyleLbl="sibTrans1D1" presStyleIdx="6" presStyleCnt="8"/>
      <dgm:spPr/>
    </dgm:pt>
    <dgm:pt modelId="{B8E997BF-7860-4595-B78F-6213FDAA1B66}" type="pres">
      <dgm:prSet presAssocID="{3D4C764F-9B71-4916-AFD7-C479DD986019}" presName="node" presStyleLbl="node1" presStyleIdx="7" presStyleCnt="9">
        <dgm:presLayoutVars>
          <dgm:bulletEnabled val="1"/>
        </dgm:presLayoutVars>
      </dgm:prSet>
      <dgm:spPr/>
    </dgm:pt>
    <dgm:pt modelId="{1D03D38B-BBE5-4EA7-A2F5-3CCE434D3C71}" type="pres">
      <dgm:prSet presAssocID="{D2E1458D-63D8-4B96-A4FF-38CC51FC0522}" presName="sibTrans" presStyleLbl="sibTrans1D1" presStyleIdx="7" presStyleCnt="8"/>
      <dgm:spPr/>
    </dgm:pt>
    <dgm:pt modelId="{C798FA5B-49B1-46E6-9A9F-B4B545A495F4}" type="pres">
      <dgm:prSet presAssocID="{D2E1458D-63D8-4B96-A4FF-38CC51FC0522}" presName="connectorText" presStyleLbl="sibTrans1D1" presStyleIdx="7" presStyleCnt="8"/>
      <dgm:spPr/>
    </dgm:pt>
    <dgm:pt modelId="{D2622A0E-4DEE-45ED-9D40-95CA9AA1A3FA}" type="pres">
      <dgm:prSet presAssocID="{DC1CD358-1236-4A0F-A930-EF30B41015B3}" presName="node" presStyleLbl="node1" presStyleIdx="8" presStyleCnt="9">
        <dgm:presLayoutVars>
          <dgm:bulletEnabled val="1"/>
        </dgm:presLayoutVars>
      </dgm:prSet>
      <dgm:spPr/>
    </dgm:pt>
  </dgm:ptLst>
  <dgm:cxnLst>
    <dgm:cxn modelId="{4430790E-C9DF-4258-8771-CF481A3DD13D}" type="presOf" srcId="{3D4C764F-9B71-4916-AFD7-C479DD986019}" destId="{B8E997BF-7860-4595-B78F-6213FDAA1B66}" srcOrd="0" destOrd="0" presId="urn:microsoft.com/office/officeart/2016/7/layout/RepeatingBendingProcessNew"/>
    <dgm:cxn modelId="{8EA8B31D-83C4-4D65-8830-C90E52F12F9F}" srcId="{B0C228B5-69E5-4267-88D6-C49217D57C66}" destId="{58CE2220-0E63-4169-B65D-279740C70574}" srcOrd="3" destOrd="0" parTransId="{FACF4B32-F871-4A8E-87B3-1FC54F3D886A}" sibTransId="{F0A97E2D-C089-4B5E-8852-E55A7D1F8776}"/>
    <dgm:cxn modelId="{C10B3024-3219-4875-87A1-5274AED94F00}" type="presOf" srcId="{DC1CD358-1236-4A0F-A930-EF30B41015B3}" destId="{D2622A0E-4DEE-45ED-9D40-95CA9AA1A3FA}" srcOrd="0" destOrd="0" presId="urn:microsoft.com/office/officeart/2016/7/layout/RepeatingBendingProcessNew"/>
    <dgm:cxn modelId="{339C992C-0FF7-4B1F-A69D-CB9DFCF24636}" type="presOf" srcId="{93DCD584-4788-413F-A03F-0FEF553B6219}" destId="{1AB1CE21-D69A-44E9-A0E3-8C6C0BFB195C}" srcOrd="1" destOrd="0" presId="urn:microsoft.com/office/officeart/2016/7/layout/RepeatingBendingProcessNew"/>
    <dgm:cxn modelId="{68C26B32-73B3-4744-94D8-1BEE8CB4BB47}" srcId="{B0C228B5-69E5-4267-88D6-C49217D57C66}" destId="{F5BC4932-E50F-4A62-AD4A-D02281DB9B4E}" srcOrd="6" destOrd="0" parTransId="{F4D15F38-3A19-4430-84F6-580618D71369}" sibTransId="{93DCD584-4788-413F-A03F-0FEF553B6219}"/>
    <dgm:cxn modelId="{2E30E937-070D-412F-9491-434434D2977F}" type="presOf" srcId="{FBF810CA-D9AE-4F86-883D-24B206A62213}" destId="{F2369115-8015-4319-9268-E0E377EB2F7C}" srcOrd="1" destOrd="0" presId="urn:microsoft.com/office/officeart/2016/7/layout/RepeatingBendingProcessNew"/>
    <dgm:cxn modelId="{2E34B064-56B5-45B0-B04C-BD94D5727C0C}" srcId="{B0C228B5-69E5-4267-88D6-C49217D57C66}" destId="{07C8373D-96D2-44C9-B07F-9DC7F7F3777D}" srcOrd="0" destOrd="0" parTransId="{73DF13F8-F40D-4507-8A83-3679FCFB63BE}" sibTransId="{5F80E949-D28A-4D33-A3D1-447D1B00A736}"/>
    <dgm:cxn modelId="{8DB1A647-836B-49A7-9C4F-05B15E0E21FD}" type="presOf" srcId="{C039DC91-9D41-4857-A05A-29D1537376FA}" destId="{141D2EEB-4BD7-453F-8F00-14CDD88AF4F1}" srcOrd="0" destOrd="0" presId="urn:microsoft.com/office/officeart/2016/7/layout/RepeatingBendingProcessNew"/>
    <dgm:cxn modelId="{E673BD4C-54C4-46E9-9DAD-01591192CF6E}" srcId="{B0C228B5-69E5-4267-88D6-C49217D57C66}" destId="{DC1CD358-1236-4A0F-A930-EF30B41015B3}" srcOrd="8" destOrd="0" parTransId="{00E7ED03-528C-44B1-A11B-28E3E9565EE7}" sibTransId="{F7D19BD4-8D92-4FD7-97FD-B222C7118658}"/>
    <dgm:cxn modelId="{73667A77-D56D-4FEE-A7B7-0A8BFA303335}" srcId="{B0C228B5-69E5-4267-88D6-C49217D57C66}" destId="{7CA3C645-8F15-4D44-AC4E-793F1981D40D}" srcOrd="2" destOrd="0" parTransId="{189595B7-6F90-4646-AA4F-53217C039C60}" sibTransId="{00894A8F-8FCB-4176-BF0D-7220A2263BBB}"/>
    <dgm:cxn modelId="{ECED5B80-E3FB-46E2-A3D7-8C5DFA0CFF48}" type="presOf" srcId="{FBF810CA-D9AE-4F86-883D-24B206A62213}" destId="{EEAD6B7B-EAFF-4AEE-BD72-212350662B3C}" srcOrd="0" destOrd="0" presId="urn:microsoft.com/office/officeart/2016/7/layout/RepeatingBendingProcessNew"/>
    <dgm:cxn modelId="{B78E6E83-6005-45F4-BDD7-51E0096A2299}" srcId="{B0C228B5-69E5-4267-88D6-C49217D57C66}" destId="{BB57451F-22D7-4E05-ABE5-B74C0D48130A}" srcOrd="4" destOrd="0" parTransId="{AB691C7E-AE51-4C9B-B4E9-8A1584B6A216}" sibTransId="{C4627A1F-499A-4770-85CF-D10F55C3D5B2}"/>
    <dgm:cxn modelId="{C00ECC83-9288-4C7F-9AC6-9D0E8C293C44}" type="presOf" srcId="{7CA3C645-8F15-4D44-AC4E-793F1981D40D}" destId="{F8C7A4B9-D244-46C4-994C-937584052372}" srcOrd="0" destOrd="0" presId="urn:microsoft.com/office/officeart/2016/7/layout/RepeatingBendingProcessNew"/>
    <dgm:cxn modelId="{4AC7A292-598C-4C18-A5A7-04D284A30614}" srcId="{B0C228B5-69E5-4267-88D6-C49217D57C66}" destId="{3D4C764F-9B71-4916-AFD7-C479DD986019}" srcOrd="7" destOrd="0" parTransId="{87983B20-43C9-474D-85C7-8AC76B710AE0}" sibTransId="{D2E1458D-63D8-4B96-A4FF-38CC51FC0522}"/>
    <dgm:cxn modelId="{E8211B94-730A-4DF9-AA4B-C1DC321D601B}" type="presOf" srcId="{00894A8F-8FCB-4176-BF0D-7220A2263BBB}" destId="{980D3FB7-0B5B-4AEB-A329-27333FE5AD2F}" srcOrd="0" destOrd="0" presId="urn:microsoft.com/office/officeart/2016/7/layout/RepeatingBendingProcessNew"/>
    <dgm:cxn modelId="{A9E3189B-3A39-4127-B89E-2A8674677042}" type="presOf" srcId="{F5BC4932-E50F-4A62-AD4A-D02281DB9B4E}" destId="{A3A6B61F-D68F-43A1-B59B-716B5405EC6A}" srcOrd="0" destOrd="0" presId="urn:microsoft.com/office/officeart/2016/7/layout/RepeatingBendingProcessNew"/>
    <dgm:cxn modelId="{88C34C9B-9A02-40FE-A804-73D6F6121258}" type="presOf" srcId="{C4627A1F-499A-4770-85CF-D10F55C3D5B2}" destId="{492B0BDD-EBF8-4A1D-B603-D122ADA5D8DA}" srcOrd="0" destOrd="0" presId="urn:microsoft.com/office/officeart/2016/7/layout/RepeatingBendingProcessNew"/>
    <dgm:cxn modelId="{D9AA5A9D-2BA0-4DAF-AD4B-FEAA8CD50F73}" srcId="{B0C228B5-69E5-4267-88D6-C49217D57C66}" destId="{AD013680-A3F5-43D2-AFBB-98A6056E8B1A}" srcOrd="1" destOrd="0" parTransId="{A471DE3B-9D9B-4CFE-BF02-165DE21A4EF7}" sibTransId="{8254D425-A750-4EB7-810D-2DD5D5538000}"/>
    <dgm:cxn modelId="{831D5CA1-4142-49F1-8BE0-6C8B197D83CA}" type="presOf" srcId="{F0A97E2D-C089-4B5E-8852-E55A7D1F8776}" destId="{61819EB5-1D22-4E3D-840E-319C6F03BD6D}" srcOrd="1" destOrd="0" presId="urn:microsoft.com/office/officeart/2016/7/layout/RepeatingBendingProcessNew"/>
    <dgm:cxn modelId="{CF731BA3-AAEE-4021-A879-C3C6343E9376}" type="presOf" srcId="{B0C228B5-69E5-4267-88D6-C49217D57C66}" destId="{42420D1A-BFB5-4F73-939D-9F2149571CE8}" srcOrd="0" destOrd="0" presId="urn:microsoft.com/office/officeart/2016/7/layout/RepeatingBendingProcessNew"/>
    <dgm:cxn modelId="{F3F15AA8-9040-4693-9A11-4E584EA574C0}" type="presOf" srcId="{AD013680-A3F5-43D2-AFBB-98A6056E8B1A}" destId="{0EC2C837-F4D5-4C3F-9C35-AF01E121AAF4}" srcOrd="0" destOrd="0" presId="urn:microsoft.com/office/officeart/2016/7/layout/RepeatingBendingProcessNew"/>
    <dgm:cxn modelId="{BB9D5BAF-A843-4F0C-95B3-F178F13A72BF}" type="presOf" srcId="{58CE2220-0E63-4169-B65D-279740C70574}" destId="{037F9512-7B1F-443E-A975-AB5C1F0C1701}" srcOrd="0" destOrd="0" presId="urn:microsoft.com/office/officeart/2016/7/layout/RepeatingBendingProcessNew"/>
    <dgm:cxn modelId="{84F246B6-8114-4905-9AB6-8937A247CBB7}" srcId="{B0C228B5-69E5-4267-88D6-C49217D57C66}" destId="{C039DC91-9D41-4857-A05A-29D1537376FA}" srcOrd="5" destOrd="0" parTransId="{F5CBC71C-3F33-4F96-A1F2-205644674F21}" sibTransId="{FBF810CA-D9AE-4F86-883D-24B206A62213}"/>
    <dgm:cxn modelId="{45711FC0-B80E-43D7-BFA5-22294E1F903C}" type="presOf" srcId="{93DCD584-4788-413F-A03F-0FEF553B6219}" destId="{59C3B51B-F919-4325-9844-5A9F734D6584}" srcOrd="0" destOrd="0" presId="urn:microsoft.com/office/officeart/2016/7/layout/RepeatingBendingProcessNew"/>
    <dgm:cxn modelId="{299689C8-8EDE-418E-AE20-3EBFDD864B90}" type="presOf" srcId="{5F80E949-D28A-4D33-A3D1-447D1B00A736}" destId="{FBADFED7-43AA-4A36-8C91-8086D1F47B6C}" srcOrd="0" destOrd="0" presId="urn:microsoft.com/office/officeart/2016/7/layout/RepeatingBendingProcessNew"/>
    <dgm:cxn modelId="{4F9997CF-104D-49EC-AAAD-547FB8D44EAA}" type="presOf" srcId="{D2E1458D-63D8-4B96-A4FF-38CC51FC0522}" destId="{C798FA5B-49B1-46E6-9A9F-B4B545A495F4}" srcOrd="1" destOrd="0" presId="urn:microsoft.com/office/officeart/2016/7/layout/RepeatingBendingProcessNew"/>
    <dgm:cxn modelId="{E5180DE0-FB37-4C24-BA44-C320952D09D6}" type="presOf" srcId="{00894A8F-8FCB-4176-BF0D-7220A2263BBB}" destId="{12CD8686-1A4A-449E-BD64-B27DE05F9A30}" srcOrd="1" destOrd="0" presId="urn:microsoft.com/office/officeart/2016/7/layout/RepeatingBendingProcessNew"/>
    <dgm:cxn modelId="{77EEB4E2-D8C6-4067-9BEF-109DFB8F5559}" type="presOf" srcId="{F0A97E2D-C089-4B5E-8852-E55A7D1F8776}" destId="{DE0AEFA8-6473-48CC-9561-77525B69E89C}" srcOrd="0" destOrd="0" presId="urn:microsoft.com/office/officeart/2016/7/layout/RepeatingBendingProcessNew"/>
    <dgm:cxn modelId="{BD270CE3-3DBC-42C7-BADA-0253831ACBCF}" type="presOf" srcId="{07C8373D-96D2-44C9-B07F-9DC7F7F3777D}" destId="{5EC187AC-8FF4-4F7D-83A5-F1B818953A93}" srcOrd="0" destOrd="0" presId="urn:microsoft.com/office/officeart/2016/7/layout/RepeatingBendingProcessNew"/>
    <dgm:cxn modelId="{7490D4E5-23C5-426D-A4E7-4D5E25CE0301}" type="presOf" srcId="{8254D425-A750-4EB7-810D-2DD5D5538000}" destId="{E95543AC-2165-4554-8CB4-CB1237E37303}" srcOrd="0" destOrd="0" presId="urn:microsoft.com/office/officeart/2016/7/layout/RepeatingBendingProcessNew"/>
    <dgm:cxn modelId="{1F2C39F1-3389-4EC5-8FE9-AFF9FA669F0D}" type="presOf" srcId="{D2E1458D-63D8-4B96-A4FF-38CC51FC0522}" destId="{1D03D38B-BBE5-4EA7-A2F5-3CCE434D3C71}" srcOrd="0" destOrd="0" presId="urn:microsoft.com/office/officeart/2016/7/layout/RepeatingBendingProcessNew"/>
    <dgm:cxn modelId="{1C22E3F4-977B-44A8-BB9D-58B4D843F052}" type="presOf" srcId="{C4627A1F-499A-4770-85CF-D10F55C3D5B2}" destId="{71974276-091B-4C4A-8A0E-10DAE81D46FB}" srcOrd="1" destOrd="0" presId="urn:microsoft.com/office/officeart/2016/7/layout/RepeatingBendingProcessNew"/>
    <dgm:cxn modelId="{D30A26F7-FFFF-4C24-AAA7-7A2D4D0D82B7}" type="presOf" srcId="{BB57451F-22D7-4E05-ABE5-B74C0D48130A}" destId="{8D470D98-7FA5-4ABC-BBF9-223469C2C282}" srcOrd="0" destOrd="0" presId="urn:microsoft.com/office/officeart/2016/7/layout/RepeatingBendingProcessNew"/>
    <dgm:cxn modelId="{19A7CFF9-E136-458B-B223-36CE8B4D20A9}" type="presOf" srcId="{8254D425-A750-4EB7-810D-2DD5D5538000}" destId="{60B5F87D-E821-4DC0-AB7B-A1AF89BFA982}" srcOrd="1" destOrd="0" presId="urn:microsoft.com/office/officeart/2016/7/layout/RepeatingBendingProcessNew"/>
    <dgm:cxn modelId="{B3BE38FD-066F-43A1-86FB-8649F1885DCF}" type="presOf" srcId="{5F80E949-D28A-4D33-A3D1-447D1B00A736}" destId="{3E245275-0813-4553-B55F-139160202B6A}" srcOrd="1" destOrd="0" presId="urn:microsoft.com/office/officeart/2016/7/layout/RepeatingBendingProcessNew"/>
    <dgm:cxn modelId="{B9073DA8-77D7-4406-BF12-42B521C3CABB}" type="presParOf" srcId="{42420D1A-BFB5-4F73-939D-9F2149571CE8}" destId="{5EC187AC-8FF4-4F7D-83A5-F1B818953A93}" srcOrd="0" destOrd="0" presId="urn:microsoft.com/office/officeart/2016/7/layout/RepeatingBendingProcessNew"/>
    <dgm:cxn modelId="{E0621266-31EE-4D1E-BAB8-1EF22FABC88A}" type="presParOf" srcId="{42420D1A-BFB5-4F73-939D-9F2149571CE8}" destId="{FBADFED7-43AA-4A36-8C91-8086D1F47B6C}" srcOrd="1" destOrd="0" presId="urn:microsoft.com/office/officeart/2016/7/layout/RepeatingBendingProcessNew"/>
    <dgm:cxn modelId="{76180390-F27B-43E6-ACC8-C94E769EFE07}" type="presParOf" srcId="{FBADFED7-43AA-4A36-8C91-8086D1F47B6C}" destId="{3E245275-0813-4553-B55F-139160202B6A}" srcOrd="0" destOrd="0" presId="urn:microsoft.com/office/officeart/2016/7/layout/RepeatingBendingProcessNew"/>
    <dgm:cxn modelId="{0C5536EC-CA3F-4FC9-92E5-9793DE964A14}" type="presParOf" srcId="{42420D1A-BFB5-4F73-939D-9F2149571CE8}" destId="{0EC2C837-F4D5-4C3F-9C35-AF01E121AAF4}" srcOrd="2" destOrd="0" presId="urn:microsoft.com/office/officeart/2016/7/layout/RepeatingBendingProcessNew"/>
    <dgm:cxn modelId="{ED337D7E-4DD5-4C82-BD92-2B9006C4A9E5}" type="presParOf" srcId="{42420D1A-BFB5-4F73-939D-9F2149571CE8}" destId="{E95543AC-2165-4554-8CB4-CB1237E37303}" srcOrd="3" destOrd="0" presId="urn:microsoft.com/office/officeart/2016/7/layout/RepeatingBendingProcessNew"/>
    <dgm:cxn modelId="{E9DA3959-10A9-422C-900D-1B5CC9371255}" type="presParOf" srcId="{E95543AC-2165-4554-8CB4-CB1237E37303}" destId="{60B5F87D-E821-4DC0-AB7B-A1AF89BFA982}" srcOrd="0" destOrd="0" presId="urn:microsoft.com/office/officeart/2016/7/layout/RepeatingBendingProcessNew"/>
    <dgm:cxn modelId="{FC1C099D-76A8-446A-941C-1AE04A0BB3D8}" type="presParOf" srcId="{42420D1A-BFB5-4F73-939D-9F2149571CE8}" destId="{F8C7A4B9-D244-46C4-994C-937584052372}" srcOrd="4" destOrd="0" presId="urn:microsoft.com/office/officeart/2016/7/layout/RepeatingBendingProcessNew"/>
    <dgm:cxn modelId="{FD869254-65CD-4633-982B-97A831A53029}" type="presParOf" srcId="{42420D1A-BFB5-4F73-939D-9F2149571CE8}" destId="{980D3FB7-0B5B-4AEB-A329-27333FE5AD2F}" srcOrd="5" destOrd="0" presId="urn:microsoft.com/office/officeart/2016/7/layout/RepeatingBendingProcessNew"/>
    <dgm:cxn modelId="{223ADC7A-0AF1-4F44-8C0A-C494E259121C}" type="presParOf" srcId="{980D3FB7-0B5B-4AEB-A329-27333FE5AD2F}" destId="{12CD8686-1A4A-449E-BD64-B27DE05F9A30}" srcOrd="0" destOrd="0" presId="urn:microsoft.com/office/officeart/2016/7/layout/RepeatingBendingProcessNew"/>
    <dgm:cxn modelId="{4DB93352-3B2D-43C2-98E6-F93F809D77F8}" type="presParOf" srcId="{42420D1A-BFB5-4F73-939D-9F2149571CE8}" destId="{037F9512-7B1F-443E-A975-AB5C1F0C1701}" srcOrd="6" destOrd="0" presId="urn:microsoft.com/office/officeart/2016/7/layout/RepeatingBendingProcessNew"/>
    <dgm:cxn modelId="{094D2588-FD6C-44F2-9740-116AE4B29EF2}" type="presParOf" srcId="{42420D1A-BFB5-4F73-939D-9F2149571CE8}" destId="{DE0AEFA8-6473-48CC-9561-77525B69E89C}" srcOrd="7" destOrd="0" presId="urn:microsoft.com/office/officeart/2016/7/layout/RepeatingBendingProcessNew"/>
    <dgm:cxn modelId="{E026303A-8A3E-4998-8D90-FF83D688F1F9}" type="presParOf" srcId="{DE0AEFA8-6473-48CC-9561-77525B69E89C}" destId="{61819EB5-1D22-4E3D-840E-319C6F03BD6D}" srcOrd="0" destOrd="0" presId="urn:microsoft.com/office/officeart/2016/7/layout/RepeatingBendingProcessNew"/>
    <dgm:cxn modelId="{84583A52-5230-437D-874C-6750D040876D}" type="presParOf" srcId="{42420D1A-BFB5-4F73-939D-9F2149571CE8}" destId="{8D470D98-7FA5-4ABC-BBF9-223469C2C282}" srcOrd="8" destOrd="0" presId="urn:microsoft.com/office/officeart/2016/7/layout/RepeatingBendingProcessNew"/>
    <dgm:cxn modelId="{43B1F5DF-169F-4299-AC8B-A838CD28CDC0}" type="presParOf" srcId="{42420D1A-BFB5-4F73-939D-9F2149571CE8}" destId="{492B0BDD-EBF8-4A1D-B603-D122ADA5D8DA}" srcOrd="9" destOrd="0" presId="urn:microsoft.com/office/officeart/2016/7/layout/RepeatingBendingProcessNew"/>
    <dgm:cxn modelId="{32610E09-0909-466A-A05B-8FC3CCBB3386}" type="presParOf" srcId="{492B0BDD-EBF8-4A1D-B603-D122ADA5D8DA}" destId="{71974276-091B-4C4A-8A0E-10DAE81D46FB}" srcOrd="0" destOrd="0" presId="urn:microsoft.com/office/officeart/2016/7/layout/RepeatingBendingProcessNew"/>
    <dgm:cxn modelId="{946F1D59-E83C-41FF-83DC-8C3A10E78502}" type="presParOf" srcId="{42420D1A-BFB5-4F73-939D-9F2149571CE8}" destId="{141D2EEB-4BD7-453F-8F00-14CDD88AF4F1}" srcOrd="10" destOrd="0" presId="urn:microsoft.com/office/officeart/2016/7/layout/RepeatingBendingProcessNew"/>
    <dgm:cxn modelId="{805674A2-6339-4182-968B-095319E80A19}" type="presParOf" srcId="{42420D1A-BFB5-4F73-939D-9F2149571CE8}" destId="{EEAD6B7B-EAFF-4AEE-BD72-212350662B3C}" srcOrd="11" destOrd="0" presId="urn:microsoft.com/office/officeart/2016/7/layout/RepeatingBendingProcessNew"/>
    <dgm:cxn modelId="{95C2FF7F-13A3-4F16-975C-88F841EDCA06}" type="presParOf" srcId="{EEAD6B7B-EAFF-4AEE-BD72-212350662B3C}" destId="{F2369115-8015-4319-9268-E0E377EB2F7C}" srcOrd="0" destOrd="0" presId="urn:microsoft.com/office/officeart/2016/7/layout/RepeatingBendingProcessNew"/>
    <dgm:cxn modelId="{FD0B3664-6D13-489C-B08A-C31F02C7812E}" type="presParOf" srcId="{42420D1A-BFB5-4F73-939D-9F2149571CE8}" destId="{A3A6B61F-D68F-43A1-B59B-716B5405EC6A}" srcOrd="12" destOrd="0" presId="urn:microsoft.com/office/officeart/2016/7/layout/RepeatingBendingProcessNew"/>
    <dgm:cxn modelId="{1751E685-6CF9-4D73-8B25-3D4DAB1B290B}" type="presParOf" srcId="{42420D1A-BFB5-4F73-939D-9F2149571CE8}" destId="{59C3B51B-F919-4325-9844-5A9F734D6584}" srcOrd="13" destOrd="0" presId="urn:microsoft.com/office/officeart/2016/7/layout/RepeatingBendingProcessNew"/>
    <dgm:cxn modelId="{35E87EBB-B5D0-4CCE-B91F-05210DDAA422}" type="presParOf" srcId="{59C3B51B-F919-4325-9844-5A9F734D6584}" destId="{1AB1CE21-D69A-44E9-A0E3-8C6C0BFB195C}" srcOrd="0" destOrd="0" presId="urn:microsoft.com/office/officeart/2016/7/layout/RepeatingBendingProcessNew"/>
    <dgm:cxn modelId="{543F402C-76A0-4915-9E43-FBA27348CBB0}" type="presParOf" srcId="{42420D1A-BFB5-4F73-939D-9F2149571CE8}" destId="{B8E997BF-7860-4595-B78F-6213FDAA1B66}" srcOrd="14" destOrd="0" presId="urn:microsoft.com/office/officeart/2016/7/layout/RepeatingBendingProcessNew"/>
    <dgm:cxn modelId="{57AA5253-D416-41D9-BB4C-6120D3950A57}" type="presParOf" srcId="{42420D1A-BFB5-4F73-939D-9F2149571CE8}" destId="{1D03D38B-BBE5-4EA7-A2F5-3CCE434D3C71}" srcOrd="15" destOrd="0" presId="urn:microsoft.com/office/officeart/2016/7/layout/RepeatingBendingProcessNew"/>
    <dgm:cxn modelId="{ED63BE07-8F40-4988-8160-8417CBDECEE3}" type="presParOf" srcId="{1D03D38B-BBE5-4EA7-A2F5-3CCE434D3C71}" destId="{C798FA5B-49B1-46E6-9A9F-B4B545A495F4}" srcOrd="0" destOrd="0" presId="urn:microsoft.com/office/officeart/2016/7/layout/RepeatingBendingProcessNew"/>
    <dgm:cxn modelId="{D64E6607-E384-4083-9173-65443C4C8245}" type="presParOf" srcId="{42420D1A-BFB5-4F73-939D-9F2149571CE8}" destId="{D2622A0E-4DEE-45ED-9D40-95CA9AA1A3FA}"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A8888-954E-41F8-B914-809F09409263}">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59533C-0F4D-4AD2-B5F9-90BFF4C8452A}">
      <dsp:nvSpPr>
        <dsp:cNvPr id="0" name=""/>
        <dsp:cNvSpPr/>
      </dsp:nvSpPr>
      <dsp:spPr>
        <a:xfrm>
          <a:off x="396960"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E147A2-C8E6-469C-A7AA-22DE2BD25A72}">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Root Cause Analysis, based onIshikawa, 1990</a:t>
          </a:r>
        </a:p>
      </dsp:txBody>
      <dsp:txXfrm>
        <a:off x="1312541" y="828340"/>
        <a:ext cx="2148945" cy="911674"/>
      </dsp:txXfrm>
    </dsp:sp>
    <dsp:sp modelId="{242B83B1-A2E0-4BD5-910C-2599BECE4D13}">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7A0705-598F-49D8-A704-1D7856D21656}">
      <dsp:nvSpPr>
        <dsp:cNvPr id="0" name=""/>
        <dsp:cNvSpPr/>
      </dsp:nvSpPr>
      <dsp:spPr>
        <a:xfrm>
          <a:off x="4027376"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18CF6-BD09-4AD5-B61A-976AC412E214}">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We have identified six key areas that are contributing to our performance challenges, and we've used the fishbone diagram to help us identify these</a:t>
          </a:r>
        </a:p>
      </dsp:txBody>
      <dsp:txXfrm>
        <a:off x="4942957" y="828340"/>
        <a:ext cx="2148945" cy="911674"/>
      </dsp:txXfrm>
    </dsp:sp>
    <dsp:sp modelId="{0938130A-61DE-4997-B861-A8A9DAF2440E}">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4FDF9B-F8B9-4D8B-AC80-EC55F7E2BC21}">
      <dsp:nvSpPr>
        <dsp:cNvPr id="0" name=""/>
        <dsp:cNvSpPr/>
      </dsp:nvSpPr>
      <dsp:spPr>
        <a:xfrm>
          <a:off x="7657792"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4BEFB4-9702-409A-95F2-584FB865A989}">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Technology – Our website is old and not mobile-friendly, and we are losing out on the online ordering opportunity</a:t>
          </a:r>
        </a:p>
      </dsp:txBody>
      <dsp:txXfrm>
        <a:off x="8573374" y="828340"/>
        <a:ext cx="2148945" cy="911674"/>
      </dsp:txXfrm>
    </dsp:sp>
    <dsp:sp modelId="{DBC29DEE-7F2D-4438-8146-6D2E162F4DFA}">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6D0D91-F89D-42AE-BC26-9353475D69F6}">
      <dsp:nvSpPr>
        <dsp:cNvPr id="0" name=""/>
        <dsp:cNvSpPr/>
      </dsp:nvSpPr>
      <dsp:spPr>
        <a:xfrm>
          <a:off x="396960"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FED4A7-FCAF-434C-B7CE-42081FBBD70C}">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Marketing – We need to be more prominent in the digital world. Our social media presence is poor, and we are not investing enough in digital advertising to build brand awareness</a:t>
          </a:r>
        </a:p>
      </dsp:txBody>
      <dsp:txXfrm>
        <a:off x="1312541" y="2452790"/>
        <a:ext cx="2148945" cy="911674"/>
      </dsp:txXfrm>
    </dsp:sp>
    <dsp:sp modelId="{67C8CC7D-9B61-44D0-B65C-3646F03DB05E}">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FA1D8-B1D6-4522-9E5F-B9CFBFC18E01}">
      <dsp:nvSpPr>
        <dsp:cNvPr id="0" name=""/>
        <dsp:cNvSpPr/>
      </dsp:nvSpPr>
      <dsp:spPr>
        <a:xfrm>
          <a:off x="4027376"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8A6E22-CDC9-4C9B-B352-CE60B3D80655}">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Location – The high street is not what it used to be. Foot traffic is poor, and we've seen other businesses close nearby</a:t>
          </a:r>
        </a:p>
      </dsp:txBody>
      <dsp:txXfrm>
        <a:off x="4942957" y="2452790"/>
        <a:ext cx="2148945" cy="911674"/>
      </dsp:txXfrm>
    </dsp:sp>
    <dsp:sp modelId="{29BF5425-5E21-4887-A04D-6D2CF870CA70}">
      <dsp:nvSpPr>
        <dsp:cNvPr id="0" name=""/>
        <dsp:cNvSpPr/>
      </dsp:nvSpPr>
      <dsp:spPr>
        <a:xfrm>
          <a:off x="7466341" y="245279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3CC21B-A5A5-4F6D-BCA5-5EB559C59097}">
      <dsp:nvSpPr>
        <dsp:cNvPr id="0" name=""/>
        <dsp:cNvSpPr/>
      </dsp:nvSpPr>
      <dsp:spPr>
        <a:xfrm>
          <a:off x="7657792"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CA926C-B44A-47B9-9308-3C53E9FE852E}">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Pricing – We are facing cost pressures due to sustainable materials, and price surges of imported materials, and we are being priced by the competition</a:t>
          </a:r>
        </a:p>
      </dsp:txBody>
      <dsp:txXfrm>
        <a:off x="8573374" y="2452790"/>
        <a:ext cx="2148945" cy="9116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ADFED7-43AA-4A36-8C91-8086D1F47B6C}">
      <dsp:nvSpPr>
        <dsp:cNvPr id="0" name=""/>
        <dsp:cNvSpPr/>
      </dsp:nvSpPr>
      <dsp:spPr>
        <a:xfrm>
          <a:off x="1916579" y="1118587"/>
          <a:ext cx="409458" cy="91440"/>
        </a:xfrm>
        <a:custGeom>
          <a:avLst/>
          <a:gdLst/>
          <a:ahLst/>
          <a:cxnLst/>
          <a:rect l="0" t="0" r="0" b="0"/>
          <a:pathLst>
            <a:path>
              <a:moveTo>
                <a:pt x="0" y="45720"/>
              </a:moveTo>
              <a:lnTo>
                <a:pt x="409458"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0307" y="1162106"/>
        <a:ext cx="22002" cy="4400"/>
      </dsp:txXfrm>
    </dsp:sp>
    <dsp:sp modelId="{5EC187AC-8FF4-4F7D-83A5-F1B818953A93}">
      <dsp:nvSpPr>
        <dsp:cNvPr id="0" name=""/>
        <dsp:cNvSpPr/>
      </dsp:nvSpPr>
      <dsp:spPr>
        <a:xfrm>
          <a:off x="5082" y="590318"/>
          <a:ext cx="1913297" cy="1147978"/>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3" tIns="98410" rIns="93753" bIns="98410" numCol="1" spcCol="1270" anchor="ctr" anchorCtr="0">
          <a:noAutofit/>
        </a:bodyPr>
        <a:lstStyle/>
        <a:p>
          <a:pPr marL="0" lvl="0" indent="0" algn="ctr" defTabSz="622300">
            <a:lnSpc>
              <a:spcPct val="90000"/>
            </a:lnSpc>
            <a:spcBef>
              <a:spcPct val="0"/>
            </a:spcBef>
            <a:spcAft>
              <a:spcPct val="35000"/>
            </a:spcAft>
            <a:buNone/>
          </a:pPr>
          <a:r>
            <a:rPr lang="en-US" sz="1400" kern="1200"/>
            <a:t>Recommendations for Green Haven</a:t>
          </a:r>
        </a:p>
      </dsp:txBody>
      <dsp:txXfrm>
        <a:off x="5082" y="590318"/>
        <a:ext cx="1913297" cy="1147978"/>
      </dsp:txXfrm>
    </dsp:sp>
    <dsp:sp modelId="{E95543AC-2165-4554-8CB4-CB1237E37303}">
      <dsp:nvSpPr>
        <dsp:cNvPr id="0" name=""/>
        <dsp:cNvSpPr/>
      </dsp:nvSpPr>
      <dsp:spPr>
        <a:xfrm>
          <a:off x="4269935" y="1118587"/>
          <a:ext cx="409458" cy="91440"/>
        </a:xfrm>
        <a:custGeom>
          <a:avLst/>
          <a:gdLst/>
          <a:ahLst/>
          <a:cxnLst/>
          <a:rect l="0" t="0" r="0" b="0"/>
          <a:pathLst>
            <a:path>
              <a:moveTo>
                <a:pt x="0" y="45720"/>
              </a:moveTo>
              <a:lnTo>
                <a:pt x="409458"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63663" y="1162106"/>
        <a:ext cx="22002" cy="4400"/>
      </dsp:txXfrm>
    </dsp:sp>
    <dsp:sp modelId="{0EC2C837-F4D5-4C3F-9C35-AF01E121AAF4}">
      <dsp:nvSpPr>
        <dsp:cNvPr id="0" name=""/>
        <dsp:cNvSpPr/>
      </dsp:nvSpPr>
      <dsp:spPr>
        <a:xfrm>
          <a:off x="2358438" y="590318"/>
          <a:ext cx="1913297" cy="1147978"/>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3" tIns="98410" rIns="93753" bIns="98410" numCol="1" spcCol="1270" anchor="ctr" anchorCtr="0">
          <a:noAutofit/>
        </a:bodyPr>
        <a:lstStyle/>
        <a:p>
          <a:pPr marL="0" lvl="0" indent="0" algn="ctr" defTabSz="622300">
            <a:lnSpc>
              <a:spcPct val="90000"/>
            </a:lnSpc>
            <a:spcBef>
              <a:spcPct val="0"/>
            </a:spcBef>
            <a:spcAft>
              <a:spcPct val="35000"/>
            </a:spcAft>
            <a:buNone/>
          </a:pPr>
          <a:r>
            <a:rPr lang="en-US" sz="1400" kern="1200"/>
            <a:t>Website Modernisation</a:t>
          </a:r>
        </a:p>
      </dsp:txBody>
      <dsp:txXfrm>
        <a:off x="2358438" y="590318"/>
        <a:ext cx="1913297" cy="1147978"/>
      </dsp:txXfrm>
    </dsp:sp>
    <dsp:sp modelId="{980D3FB7-0B5B-4AEB-A329-27333FE5AD2F}">
      <dsp:nvSpPr>
        <dsp:cNvPr id="0" name=""/>
        <dsp:cNvSpPr/>
      </dsp:nvSpPr>
      <dsp:spPr>
        <a:xfrm>
          <a:off x="961731" y="1736496"/>
          <a:ext cx="4706711" cy="409458"/>
        </a:xfrm>
        <a:custGeom>
          <a:avLst/>
          <a:gdLst/>
          <a:ahLst/>
          <a:cxnLst/>
          <a:rect l="0" t="0" r="0" b="0"/>
          <a:pathLst>
            <a:path>
              <a:moveTo>
                <a:pt x="4706711" y="0"/>
              </a:moveTo>
              <a:lnTo>
                <a:pt x="4706711" y="221829"/>
              </a:lnTo>
              <a:lnTo>
                <a:pt x="0" y="221829"/>
              </a:lnTo>
              <a:lnTo>
                <a:pt x="0" y="409458"/>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6906" y="1939025"/>
        <a:ext cx="236361" cy="4400"/>
      </dsp:txXfrm>
    </dsp:sp>
    <dsp:sp modelId="{F8C7A4B9-D244-46C4-994C-937584052372}">
      <dsp:nvSpPr>
        <dsp:cNvPr id="0" name=""/>
        <dsp:cNvSpPr/>
      </dsp:nvSpPr>
      <dsp:spPr>
        <a:xfrm>
          <a:off x="4711794" y="590318"/>
          <a:ext cx="1913297" cy="1147978"/>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3" tIns="98410" rIns="93753" bIns="98410" numCol="1" spcCol="1270" anchor="ctr" anchorCtr="0">
          <a:noAutofit/>
        </a:bodyPr>
        <a:lstStyle/>
        <a:p>
          <a:pPr marL="0" lvl="0" indent="0" algn="ctr" defTabSz="622300">
            <a:lnSpc>
              <a:spcPct val="90000"/>
            </a:lnSpc>
            <a:spcBef>
              <a:spcPct val="0"/>
            </a:spcBef>
            <a:spcAft>
              <a:spcPct val="35000"/>
            </a:spcAft>
            <a:buNone/>
          </a:pPr>
          <a:r>
            <a:rPr lang="en-US" sz="1400" kern="1200"/>
            <a:t>Launch user-friendly e-commerce platform with mobile optimisation</a:t>
          </a:r>
        </a:p>
      </dsp:txBody>
      <dsp:txXfrm>
        <a:off x="4711794" y="590318"/>
        <a:ext cx="1913297" cy="1147978"/>
      </dsp:txXfrm>
    </dsp:sp>
    <dsp:sp modelId="{DE0AEFA8-6473-48CC-9561-77525B69E89C}">
      <dsp:nvSpPr>
        <dsp:cNvPr id="0" name=""/>
        <dsp:cNvSpPr/>
      </dsp:nvSpPr>
      <dsp:spPr>
        <a:xfrm>
          <a:off x="1916579" y="2706624"/>
          <a:ext cx="409458" cy="91440"/>
        </a:xfrm>
        <a:custGeom>
          <a:avLst/>
          <a:gdLst/>
          <a:ahLst/>
          <a:cxnLst/>
          <a:rect l="0" t="0" r="0" b="0"/>
          <a:pathLst>
            <a:path>
              <a:moveTo>
                <a:pt x="0" y="45720"/>
              </a:moveTo>
              <a:lnTo>
                <a:pt x="409458"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0307" y="2750143"/>
        <a:ext cx="22002" cy="4400"/>
      </dsp:txXfrm>
    </dsp:sp>
    <dsp:sp modelId="{037F9512-7B1F-443E-A975-AB5C1F0C1701}">
      <dsp:nvSpPr>
        <dsp:cNvPr id="0" name=""/>
        <dsp:cNvSpPr/>
      </dsp:nvSpPr>
      <dsp:spPr>
        <a:xfrm>
          <a:off x="5082" y="2178354"/>
          <a:ext cx="1913297" cy="1147978"/>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3" tIns="98410" rIns="93753" bIns="98410" numCol="1" spcCol="1270" anchor="ctr" anchorCtr="0">
          <a:noAutofit/>
        </a:bodyPr>
        <a:lstStyle/>
        <a:p>
          <a:pPr marL="0" lvl="0" indent="0" algn="ctr" defTabSz="622300">
            <a:lnSpc>
              <a:spcPct val="90000"/>
            </a:lnSpc>
            <a:spcBef>
              <a:spcPct val="0"/>
            </a:spcBef>
            <a:spcAft>
              <a:spcPct val="35000"/>
            </a:spcAft>
            <a:buNone/>
          </a:pPr>
          <a:r>
            <a:rPr lang="en-US" sz="1400" kern="1200"/>
            <a:t>Social Media Campaign</a:t>
          </a:r>
        </a:p>
      </dsp:txBody>
      <dsp:txXfrm>
        <a:off x="5082" y="2178354"/>
        <a:ext cx="1913297" cy="1147978"/>
      </dsp:txXfrm>
    </dsp:sp>
    <dsp:sp modelId="{492B0BDD-EBF8-4A1D-B603-D122ADA5D8DA}">
      <dsp:nvSpPr>
        <dsp:cNvPr id="0" name=""/>
        <dsp:cNvSpPr/>
      </dsp:nvSpPr>
      <dsp:spPr>
        <a:xfrm>
          <a:off x="4269935" y="2706624"/>
          <a:ext cx="409458" cy="91440"/>
        </a:xfrm>
        <a:custGeom>
          <a:avLst/>
          <a:gdLst/>
          <a:ahLst/>
          <a:cxnLst/>
          <a:rect l="0" t="0" r="0" b="0"/>
          <a:pathLst>
            <a:path>
              <a:moveTo>
                <a:pt x="0" y="45720"/>
              </a:moveTo>
              <a:lnTo>
                <a:pt x="409458"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63663" y="2750143"/>
        <a:ext cx="22002" cy="4400"/>
      </dsp:txXfrm>
    </dsp:sp>
    <dsp:sp modelId="{8D470D98-7FA5-4ABC-BBF9-223469C2C282}">
      <dsp:nvSpPr>
        <dsp:cNvPr id="0" name=""/>
        <dsp:cNvSpPr/>
      </dsp:nvSpPr>
      <dsp:spPr>
        <a:xfrm>
          <a:off x="2358438" y="2178354"/>
          <a:ext cx="1913297" cy="1147978"/>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3" tIns="98410" rIns="93753" bIns="98410" numCol="1" spcCol="1270" anchor="ctr" anchorCtr="0">
          <a:noAutofit/>
        </a:bodyPr>
        <a:lstStyle/>
        <a:p>
          <a:pPr marL="0" lvl="0" indent="0" algn="ctr" defTabSz="622300">
            <a:lnSpc>
              <a:spcPct val="90000"/>
            </a:lnSpc>
            <a:spcBef>
              <a:spcPct val="0"/>
            </a:spcBef>
            <a:spcAft>
              <a:spcPct val="35000"/>
            </a:spcAft>
            <a:buNone/>
          </a:pPr>
          <a:r>
            <a:rPr lang="en-US" sz="1400" kern="1200"/>
            <a:t>Consistent Instagram and Facebook presence showcasing arrangements</a:t>
          </a:r>
        </a:p>
      </dsp:txBody>
      <dsp:txXfrm>
        <a:off x="2358438" y="2178354"/>
        <a:ext cx="1913297" cy="1147978"/>
      </dsp:txXfrm>
    </dsp:sp>
    <dsp:sp modelId="{EEAD6B7B-EAFF-4AEE-BD72-212350662B3C}">
      <dsp:nvSpPr>
        <dsp:cNvPr id="0" name=""/>
        <dsp:cNvSpPr/>
      </dsp:nvSpPr>
      <dsp:spPr>
        <a:xfrm>
          <a:off x="961731" y="3324533"/>
          <a:ext cx="4706711" cy="409458"/>
        </a:xfrm>
        <a:custGeom>
          <a:avLst/>
          <a:gdLst/>
          <a:ahLst/>
          <a:cxnLst/>
          <a:rect l="0" t="0" r="0" b="0"/>
          <a:pathLst>
            <a:path>
              <a:moveTo>
                <a:pt x="4706711" y="0"/>
              </a:moveTo>
              <a:lnTo>
                <a:pt x="4706711" y="221829"/>
              </a:lnTo>
              <a:lnTo>
                <a:pt x="0" y="221829"/>
              </a:lnTo>
              <a:lnTo>
                <a:pt x="0" y="409458"/>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6906" y="3527062"/>
        <a:ext cx="236361" cy="4400"/>
      </dsp:txXfrm>
    </dsp:sp>
    <dsp:sp modelId="{141D2EEB-4BD7-453F-8F00-14CDD88AF4F1}">
      <dsp:nvSpPr>
        <dsp:cNvPr id="0" name=""/>
        <dsp:cNvSpPr/>
      </dsp:nvSpPr>
      <dsp:spPr>
        <a:xfrm>
          <a:off x="4711794" y="2178354"/>
          <a:ext cx="1913297" cy="1147978"/>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3" tIns="98410" rIns="93753" bIns="98410" numCol="1" spcCol="1270" anchor="ctr" anchorCtr="0">
          <a:noAutofit/>
        </a:bodyPr>
        <a:lstStyle/>
        <a:p>
          <a:pPr marL="0" lvl="0" indent="0" algn="ctr" defTabSz="622300">
            <a:lnSpc>
              <a:spcPct val="90000"/>
            </a:lnSpc>
            <a:spcBef>
              <a:spcPct val="0"/>
            </a:spcBef>
            <a:spcAft>
              <a:spcPct val="35000"/>
            </a:spcAft>
            <a:buNone/>
          </a:pPr>
          <a:r>
            <a:rPr lang="en-US" sz="1400" kern="1200"/>
            <a:t>Delivery Expansion</a:t>
          </a:r>
        </a:p>
      </dsp:txBody>
      <dsp:txXfrm>
        <a:off x="4711794" y="2178354"/>
        <a:ext cx="1913297" cy="1147978"/>
      </dsp:txXfrm>
    </dsp:sp>
    <dsp:sp modelId="{59C3B51B-F919-4325-9844-5A9F734D6584}">
      <dsp:nvSpPr>
        <dsp:cNvPr id="0" name=""/>
        <dsp:cNvSpPr/>
      </dsp:nvSpPr>
      <dsp:spPr>
        <a:xfrm>
          <a:off x="1916579" y="4294660"/>
          <a:ext cx="409458" cy="91440"/>
        </a:xfrm>
        <a:custGeom>
          <a:avLst/>
          <a:gdLst/>
          <a:ahLst/>
          <a:cxnLst/>
          <a:rect l="0" t="0" r="0" b="0"/>
          <a:pathLst>
            <a:path>
              <a:moveTo>
                <a:pt x="0" y="45720"/>
              </a:moveTo>
              <a:lnTo>
                <a:pt x="409458"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0307" y="4338180"/>
        <a:ext cx="22002" cy="4400"/>
      </dsp:txXfrm>
    </dsp:sp>
    <dsp:sp modelId="{A3A6B61F-D68F-43A1-B59B-716B5405EC6A}">
      <dsp:nvSpPr>
        <dsp:cNvPr id="0" name=""/>
        <dsp:cNvSpPr/>
      </dsp:nvSpPr>
      <dsp:spPr>
        <a:xfrm>
          <a:off x="5082" y="3766391"/>
          <a:ext cx="1913297" cy="1147978"/>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3" tIns="98410" rIns="93753" bIns="98410" numCol="1" spcCol="1270" anchor="ctr" anchorCtr="0">
          <a:noAutofit/>
        </a:bodyPr>
        <a:lstStyle/>
        <a:p>
          <a:pPr marL="0" lvl="0" indent="0" algn="ctr" defTabSz="622300">
            <a:lnSpc>
              <a:spcPct val="90000"/>
            </a:lnSpc>
            <a:spcBef>
              <a:spcPct val="0"/>
            </a:spcBef>
            <a:spcAft>
              <a:spcPct val="35000"/>
            </a:spcAft>
            <a:buNone/>
          </a:pPr>
          <a:r>
            <a:rPr lang="en-US" sz="1400" kern="1200"/>
            <a:t>Implement flexible delivery options and subscription services</a:t>
          </a:r>
        </a:p>
      </dsp:txBody>
      <dsp:txXfrm>
        <a:off x="5082" y="3766391"/>
        <a:ext cx="1913297" cy="1147978"/>
      </dsp:txXfrm>
    </dsp:sp>
    <dsp:sp modelId="{1D03D38B-BBE5-4EA7-A2F5-3CCE434D3C71}">
      <dsp:nvSpPr>
        <dsp:cNvPr id="0" name=""/>
        <dsp:cNvSpPr/>
      </dsp:nvSpPr>
      <dsp:spPr>
        <a:xfrm>
          <a:off x="4269935" y="4294660"/>
          <a:ext cx="409458" cy="91440"/>
        </a:xfrm>
        <a:custGeom>
          <a:avLst/>
          <a:gdLst/>
          <a:ahLst/>
          <a:cxnLst/>
          <a:rect l="0" t="0" r="0" b="0"/>
          <a:pathLst>
            <a:path>
              <a:moveTo>
                <a:pt x="0" y="45720"/>
              </a:moveTo>
              <a:lnTo>
                <a:pt x="409458"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63663" y="4338180"/>
        <a:ext cx="22002" cy="4400"/>
      </dsp:txXfrm>
    </dsp:sp>
    <dsp:sp modelId="{B8E997BF-7860-4595-B78F-6213FDAA1B66}">
      <dsp:nvSpPr>
        <dsp:cNvPr id="0" name=""/>
        <dsp:cNvSpPr/>
      </dsp:nvSpPr>
      <dsp:spPr>
        <a:xfrm>
          <a:off x="2358438" y="3766391"/>
          <a:ext cx="1913297" cy="1147978"/>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3" tIns="98410" rIns="93753" bIns="98410" numCol="1" spcCol="1270" anchor="ctr" anchorCtr="0">
          <a:noAutofit/>
        </a:bodyPr>
        <a:lstStyle/>
        <a:p>
          <a:pPr marL="0" lvl="0" indent="0" algn="ctr" defTabSz="622300">
            <a:lnSpc>
              <a:spcPct val="90000"/>
            </a:lnSpc>
            <a:spcBef>
              <a:spcPct val="0"/>
            </a:spcBef>
            <a:spcAft>
              <a:spcPct val="35000"/>
            </a:spcAft>
            <a:buNone/>
          </a:pPr>
          <a:r>
            <a:rPr lang="en-US" sz="1400" kern="1200"/>
            <a:t>Local Partnerships</a:t>
          </a:r>
        </a:p>
      </dsp:txBody>
      <dsp:txXfrm>
        <a:off x="2358438" y="3766391"/>
        <a:ext cx="1913297" cy="1147978"/>
      </dsp:txXfrm>
    </dsp:sp>
    <dsp:sp modelId="{D2622A0E-4DEE-45ED-9D40-95CA9AA1A3FA}">
      <dsp:nvSpPr>
        <dsp:cNvPr id="0" name=""/>
        <dsp:cNvSpPr/>
      </dsp:nvSpPr>
      <dsp:spPr>
        <a:xfrm>
          <a:off x="4711794" y="3766391"/>
          <a:ext cx="1913297" cy="1147978"/>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3" tIns="98410" rIns="93753" bIns="98410" numCol="1" spcCol="1270" anchor="ctr" anchorCtr="0">
          <a:noAutofit/>
        </a:bodyPr>
        <a:lstStyle/>
        <a:p>
          <a:pPr marL="0" lvl="0" indent="0" algn="ctr" defTabSz="622300">
            <a:lnSpc>
              <a:spcPct val="90000"/>
            </a:lnSpc>
            <a:spcBef>
              <a:spcPct val="0"/>
            </a:spcBef>
            <a:spcAft>
              <a:spcPct val="35000"/>
            </a:spcAft>
            <a:buNone/>
          </a:pPr>
          <a:r>
            <a:rPr lang="en-US" sz="1400" kern="1200"/>
            <a:t>Collaborate with venues, hotels, and local businesses for referrals</a:t>
          </a:r>
        </a:p>
      </dsp:txBody>
      <dsp:txXfrm>
        <a:off x="4711794" y="3766391"/>
        <a:ext cx="1913297" cy="114797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657715" y="467271"/>
            <a:ext cx="4195674" cy="2052522"/>
          </a:xfrm>
        </p:spPr>
        <p:txBody>
          <a:bodyPr vert="horz" lIns="91440" tIns="45720" rIns="91440" bIns="45720" rtlCol="0" anchor="b">
            <a:normAutofit/>
          </a:bodyPr>
          <a:lstStyle/>
          <a:p>
            <a:r>
              <a:rPr lang="en-US" sz="4300"/>
              <a:t>Strategic Analysis: Green Haven Florists</a:t>
            </a: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splay of flowers in a store&#10;&#10;AI-generated content may be incorrect.">
            <a:extLst>
              <a:ext uri="{FF2B5EF4-FFF2-40B4-BE49-F238E27FC236}">
                <a16:creationId xmlns:a16="http://schemas.microsoft.com/office/drawing/2014/main" id="{EE6B048C-0F96-CD08-FC19-C6FB3037DB3F}"/>
              </a:ext>
            </a:extLst>
          </p:cNvPr>
          <p:cNvPicPr>
            <a:picLocks noGrp="1" noChangeAspect="1"/>
          </p:cNvPicPr>
          <p:nvPr>
            <p:ph idx="1"/>
          </p:nvPr>
        </p:nvPicPr>
        <p:blipFill>
          <a:blip r:embed="rId2"/>
          <a:srcRect l="28392" r="5609"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 name="Text Placeholder 3">
            <a:extLst>
              <a:ext uri="{FF2B5EF4-FFF2-40B4-BE49-F238E27FC236}">
                <a16:creationId xmlns:a16="http://schemas.microsoft.com/office/drawing/2014/main" id="{0E9DDFC7-771A-D8E0-5D30-64D3899E9E19}"/>
              </a:ext>
            </a:extLst>
          </p:cNvPr>
          <p:cNvSpPr>
            <a:spLocks noGrp="1"/>
          </p:cNvSpPr>
          <p:nvPr>
            <p:ph type="body" sz="half" idx="2"/>
          </p:nvPr>
        </p:nvSpPr>
        <p:spPr>
          <a:xfrm>
            <a:off x="6657715" y="2990818"/>
            <a:ext cx="4195673" cy="2913872"/>
          </a:xfrm>
        </p:spPr>
        <p:txBody>
          <a:bodyPr vert="horz" lIns="91440" tIns="45720" rIns="91440" bIns="45720" rtlCol="0" anchor="t">
            <a:normAutofit/>
          </a:bodyPr>
          <a:lstStyle/>
          <a:p>
            <a:pPr indent="-228600">
              <a:buFont typeface="Arial" panose="020B0604020202020204" pitchFamily="34" charset="0"/>
              <a:buChar char="•"/>
            </a:pPr>
            <a:r>
              <a:rPr lang="en-US" sz="2000">
                <a:solidFill>
                  <a:schemeClr val="tx1">
                    <a:alpha val="80000"/>
                  </a:schemeClr>
                </a:solidFill>
              </a:rPr>
              <a:t>Student Name: Julian Miguel Balmores 2517087</a:t>
            </a:r>
          </a:p>
          <a:p>
            <a:pPr indent="-228600">
              <a:buFont typeface="Arial" panose="020B0604020202020204" pitchFamily="34" charset="0"/>
              <a:buChar char="•"/>
            </a:pPr>
            <a:r>
              <a:rPr lang="en-US" sz="2000">
                <a:solidFill>
                  <a:schemeClr val="tx1">
                    <a:alpha val="80000"/>
                  </a:schemeClr>
                </a:solidFill>
              </a:rPr>
              <a:t>Module Code: LCLM4004 </a:t>
            </a:r>
          </a:p>
          <a:p>
            <a:pPr indent="-228600">
              <a:buFont typeface="Arial" panose="020B0604020202020204" pitchFamily="34" charset="0"/>
              <a:buChar char="•"/>
            </a:pPr>
            <a:r>
              <a:rPr lang="en-US" sz="2000">
                <a:solidFill>
                  <a:schemeClr val="tx1">
                    <a:alpha val="80000"/>
                  </a:schemeClr>
                </a:solidFill>
              </a:rPr>
              <a:t>Students Lecturer: Mohammed Rahman</a:t>
            </a:r>
          </a:p>
          <a:p>
            <a:pPr indent="-228600">
              <a:buFont typeface="Arial" panose="020B0604020202020204" pitchFamily="34" charset="0"/>
              <a:buChar char="•"/>
            </a:pPr>
            <a:endParaRPr lang="en-US" sz="2000" dirty="0">
              <a:solidFill>
                <a:schemeClr val="tx1">
                  <a:alpha val="80000"/>
                </a:schemeClr>
              </a:solidFill>
            </a:endParaRP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231F94D4-BDBA-4B4F-4E08-5551E1A0E1D2}"/>
              </a:ext>
            </a:extLst>
          </p:cNvPr>
          <p:cNvSpPr>
            <a:spLocks noGrp="1"/>
          </p:cNvSpPr>
          <p:nvPr>
            <p:ph type="title"/>
          </p:nvPr>
        </p:nvSpPr>
        <p:spPr>
          <a:xfrm>
            <a:off x="1452656" y="1444741"/>
            <a:ext cx="9357865" cy="1041901"/>
          </a:xfrm>
        </p:spPr>
        <p:txBody>
          <a:bodyPr>
            <a:normAutofit/>
          </a:bodyPr>
          <a:lstStyle/>
          <a:p>
            <a:r>
              <a:rPr lang="en-US" sz="4000"/>
              <a:t>Presentation Structure</a:t>
            </a:r>
          </a:p>
        </p:txBody>
      </p:sp>
      <p:sp>
        <p:nvSpPr>
          <p:cNvPr id="9" name="Content Placeholder 8">
            <a:extLst>
              <a:ext uri="{FF2B5EF4-FFF2-40B4-BE49-F238E27FC236}">
                <a16:creationId xmlns:a16="http://schemas.microsoft.com/office/drawing/2014/main" id="{43FEE073-E0EB-79A0-51C1-C72BD3B5E4F4}"/>
              </a:ext>
            </a:extLst>
          </p:cNvPr>
          <p:cNvSpPr>
            <a:spLocks noGrp="1"/>
          </p:cNvSpPr>
          <p:nvPr>
            <p:ph sz="half" idx="1"/>
          </p:nvPr>
        </p:nvSpPr>
        <p:spPr>
          <a:xfrm>
            <a:off x="1132888" y="2354445"/>
            <a:ext cx="4483324" cy="2699968"/>
          </a:xfrm>
        </p:spPr>
        <p:txBody>
          <a:bodyPr vert="horz" lIns="91440" tIns="45720" rIns="91440" bIns="45720" rtlCol="0" anchor="t">
            <a:noAutofit/>
          </a:bodyPr>
          <a:lstStyle/>
          <a:p>
            <a:r>
              <a:rPr lang="en-US" sz="1800"/>
              <a:t>01</a:t>
            </a:r>
          </a:p>
          <a:p>
            <a:pPr marL="0" indent="0">
              <a:buNone/>
            </a:pPr>
            <a:r>
              <a:rPr lang="en-US" sz="1800"/>
              <a:t>Case study </a:t>
            </a:r>
            <a:r>
              <a:rPr lang="en-US" sz="1800" err="1"/>
              <a:t>Overvie</a:t>
            </a:r>
            <a:r>
              <a:rPr lang="en-US" sz="1800"/>
              <a:t>w</a:t>
            </a:r>
          </a:p>
          <a:p>
            <a:pPr marL="0" indent="0">
              <a:buNone/>
            </a:pPr>
            <a:r>
              <a:rPr lang="en-US" sz="1800"/>
              <a:t>Introduction to Green Haven Florist and current challenges</a:t>
            </a:r>
          </a:p>
          <a:p>
            <a:r>
              <a:rPr lang="en-US" sz="1800"/>
              <a:t>03</a:t>
            </a:r>
          </a:p>
          <a:p>
            <a:pPr marL="0" indent="0">
              <a:buNone/>
            </a:pPr>
            <a:r>
              <a:rPr lang="en-US" sz="1800"/>
              <a:t>5W2H Framework</a:t>
            </a:r>
          </a:p>
          <a:p>
            <a:pPr marL="0" indent="0">
              <a:buNone/>
            </a:pPr>
            <a:r>
              <a:rPr lang="en-US" sz="1800"/>
              <a:t>Systematic breakdown of issues</a:t>
            </a:r>
          </a:p>
          <a:p>
            <a:r>
              <a:rPr lang="en-US" sz="1800"/>
              <a:t>05</a:t>
            </a:r>
          </a:p>
          <a:p>
            <a:pPr marL="0" indent="0">
              <a:buNone/>
            </a:pPr>
            <a:r>
              <a:rPr lang="en-US" sz="1800"/>
              <a:t>Fishbone Diagram</a:t>
            </a:r>
          </a:p>
          <a:p>
            <a:pPr marL="0" indent="0">
              <a:buNone/>
            </a:pPr>
            <a:r>
              <a:rPr lang="en-US" sz="1800"/>
              <a:t>Root cause analysis of sales in decline</a:t>
            </a:r>
          </a:p>
        </p:txBody>
      </p:sp>
      <p:sp>
        <p:nvSpPr>
          <p:cNvPr id="11" name="Content Placeholder 10">
            <a:extLst>
              <a:ext uri="{FF2B5EF4-FFF2-40B4-BE49-F238E27FC236}">
                <a16:creationId xmlns:a16="http://schemas.microsoft.com/office/drawing/2014/main" id="{F7FA0F79-A66F-6A3F-5B27-6C0C81FF11A8}"/>
              </a:ext>
            </a:extLst>
          </p:cNvPr>
          <p:cNvSpPr>
            <a:spLocks noGrp="1"/>
          </p:cNvSpPr>
          <p:nvPr>
            <p:ph sz="half" idx="2"/>
          </p:nvPr>
        </p:nvSpPr>
        <p:spPr>
          <a:xfrm>
            <a:off x="5970270" y="2354445"/>
            <a:ext cx="4554501" cy="2699968"/>
          </a:xfrm>
        </p:spPr>
        <p:txBody>
          <a:bodyPr vert="horz" lIns="91440" tIns="45720" rIns="91440" bIns="45720" rtlCol="0" anchor="t">
            <a:noAutofit/>
          </a:bodyPr>
          <a:lstStyle/>
          <a:p>
            <a:r>
              <a:rPr lang="en-US" sz="1800"/>
              <a:t>02</a:t>
            </a:r>
          </a:p>
          <a:p>
            <a:pPr marL="0" indent="0">
              <a:buNone/>
            </a:pPr>
            <a:r>
              <a:rPr lang="en-US" sz="1800"/>
              <a:t>Issue Analysis</a:t>
            </a:r>
          </a:p>
          <a:p>
            <a:pPr marL="0" indent="0">
              <a:buNone/>
            </a:pPr>
            <a:r>
              <a:rPr lang="en-US" sz="1800"/>
              <a:t>Nature and scope of declining in store sales</a:t>
            </a:r>
          </a:p>
          <a:p>
            <a:r>
              <a:rPr lang="en-US" sz="1800"/>
              <a:t>04 </a:t>
            </a:r>
          </a:p>
          <a:p>
            <a:pPr marL="0" indent="0">
              <a:buNone/>
            </a:pPr>
            <a:r>
              <a:rPr lang="en-US" sz="1800"/>
              <a:t>PESTEL Analysis</a:t>
            </a:r>
          </a:p>
          <a:p>
            <a:pPr marL="0" indent="0">
              <a:buNone/>
            </a:pPr>
            <a:r>
              <a:rPr lang="en-US" sz="1800"/>
              <a:t>External macro environmental factors</a:t>
            </a:r>
          </a:p>
          <a:p>
            <a:r>
              <a:rPr lang="en-US" sz="1800"/>
              <a:t>06</a:t>
            </a:r>
          </a:p>
          <a:p>
            <a:pPr marL="0" indent="0">
              <a:buNone/>
            </a:pPr>
            <a:r>
              <a:rPr lang="en-US" sz="1800"/>
              <a:t>Key findings</a:t>
            </a:r>
          </a:p>
          <a:p>
            <a:pPr marL="0" indent="0">
              <a:buNone/>
            </a:pPr>
            <a:r>
              <a:rPr lang="en-US" sz="1800"/>
              <a:t>Summary of critical insights and next steps</a:t>
            </a:r>
          </a:p>
          <a:p>
            <a:endParaRPr lang="en-US" sz="1100"/>
          </a:p>
        </p:txBody>
      </p:sp>
    </p:spTree>
    <p:extLst>
      <p:ext uri="{BB962C8B-B14F-4D97-AF65-F5344CB8AC3E}">
        <p14:creationId xmlns:p14="http://schemas.microsoft.com/office/powerpoint/2010/main" val="4006665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2353F1-5D28-8B9E-5A20-F769C8AFC1B2}"/>
              </a:ext>
            </a:extLst>
          </p:cNvPr>
          <p:cNvSpPr>
            <a:spLocks noGrp="1"/>
          </p:cNvSpPr>
          <p:nvPr>
            <p:ph type="title"/>
          </p:nvPr>
        </p:nvSpPr>
        <p:spPr>
          <a:xfrm>
            <a:off x="804672" y="1412489"/>
            <a:ext cx="2871095" cy="2156621"/>
          </a:xfrm>
        </p:spPr>
        <p:txBody>
          <a:bodyPr anchor="t">
            <a:normAutofit/>
          </a:bodyPr>
          <a:lstStyle/>
          <a:p>
            <a:r>
              <a:rPr lang="en-US" sz="3600">
                <a:solidFill>
                  <a:srgbClr val="FFFFFF"/>
                </a:solidFill>
              </a:rPr>
              <a:t>Green Haven Florists: The </a:t>
            </a:r>
            <a:br>
              <a:rPr lang="en-US" sz="3600">
                <a:solidFill>
                  <a:srgbClr val="FFFFFF"/>
                </a:solidFill>
              </a:rPr>
            </a:br>
            <a:r>
              <a:rPr lang="en-US" sz="3600">
                <a:solidFill>
                  <a:srgbClr val="FFFFFF"/>
                </a:solidFill>
              </a:rPr>
              <a:t>Context</a:t>
            </a:r>
          </a:p>
        </p:txBody>
      </p:sp>
      <p:sp>
        <p:nvSpPr>
          <p:cNvPr id="3" name="Content Placeholder 2">
            <a:extLst>
              <a:ext uri="{FF2B5EF4-FFF2-40B4-BE49-F238E27FC236}">
                <a16:creationId xmlns:a16="http://schemas.microsoft.com/office/drawing/2014/main" id="{1A3D0DF5-C714-A453-16FD-A587C9978EA4}"/>
              </a:ext>
            </a:extLst>
          </p:cNvPr>
          <p:cNvSpPr>
            <a:spLocks noGrp="1"/>
          </p:cNvSpPr>
          <p:nvPr>
            <p:ph sz="half" idx="1"/>
          </p:nvPr>
        </p:nvSpPr>
        <p:spPr>
          <a:xfrm>
            <a:off x="5198993" y="1412489"/>
            <a:ext cx="2926080" cy="4363844"/>
          </a:xfrm>
        </p:spPr>
        <p:txBody>
          <a:bodyPr vert="horz" lIns="91440" tIns="45720" rIns="91440" bIns="45720" rtlCol="0" anchor="t">
            <a:normAutofit fontScale="92500"/>
          </a:bodyPr>
          <a:lstStyle/>
          <a:p>
            <a:pPr marL="0" indent="0">
              <a:buNone/>
            </a:pPr>
            <a:r>
              <a:rPr lang="en-US" sz="2000" b="1"/>
              <a:t>Background</a:t>
            </a:r>
          </a:p>
          <a:p>
            <a:pPr marL="0" indent="0">
              <a:buNone/>
            </a:pPr>
            <a:r>
              <a:rPr lang="en-US" sz="2000">
                <a:ea typeface="+mn-lt"/>
                <a:cs typeface="+mn-lt"/>
              </a:rPr>
              <a:t>Independent flower shop founded in 2016 by Liam and Priya Patel. Based in Norwich, UK.</a:t>
            </a:r>
            <a:endParaRPr lang="en-US" sz="2000"/>
          </a:p>
          <a:p>
            <a:pPr marL="0" indent="0">
              <a:buNone/>
            </a:pPr>
            <a:r>
              <a:rPr lang="en-US" sz="2000" b="1"/>
              <a:t>Current Challenge</a:t>
            </a:r>
          </a:p>
          <a:p>
            <a:pPr marL="0" indent="0">
              <a:buNone/>
            </a:pPr>
            <a:r>
              <a:rPr lang="en-US" sz="2000">
                <a:ea typeface="+mn-lt"/>
                <a:cs typeface="+mn-lt"/>
              </a:rPr>
              <a:t>30% decline in in-store sales over the past 12 months. Online orders are not sufficient to offset the foot traffic loss. Competition from online retailers is intensifying.</a:t>
            </a:r>
            <a:endParaRPr lang="en-US" sz="2000"/>
          </a:p>
        </p:txBody>
      </p:sp>
      <p:sp>
        <p:nvSpPr>
          <p:cNvPr id="4" name="Content Placeholder 3">
            <a:extLst>
              <a:ext uri="{FF2B5EF4-FFF2-40B4-BE49-F238E27FC236}">
                <a16:creationId xmlns:a16="http://schemas.microsoft.com/office/drawing/2014/main" id="{0D62A234-EEF6-A3E8-5FE3-5FE8F642B1D5}"/>
              </a:ext>
            </a:extLst>
          </p:cNvPr>
          <p:cNvSpPr>
            <a:spLocks noGrp="1"/>
          </p:cNvSpPr>
          <p:nvPr>
            <p:ph sz="half" idx="2"/>
          </p:nvPr>
        </p:nvSpPr>
        <p:spPr>
          <a:xfrm>
            <a:off x="8451604" y="1412489"/>
            <a:ext cx="2926080" cy="4363844"/>
          </a:xfrm>
        </p:spPr>
        <p:txBody>
          <a:bodyPr vert="horz" lIns="91440" tIns="45720" rIns="91440" bIns="45720" rtlCol="0" anchor="t">
            <a:normAutofit fontScale="92500"/>
          </a:bodyPr>
          <a:lstStyle/>
          <a:p>
            <a:pPr marL="0" indent="0">
              <a:buNone/>
            </a:pPr>
            <a:r>
              <a:rPr lang="en-US" sz="2000" b="1"/>
              <a:t>Core Strengths</a:t>
            </a:r>
          </a:p>
          <a:p>
            <a:pPr>
              <a:buNone/>
            </a:pPr>
            <a:r>
              <a:rPr lang="en-US" sz="1800" dirty="0">
                <a:ea typeface="+mn-lt"/>
                <a:cs typeface="+mn-lt"/>
              </a:rPr>
              <a:t>Bespoke floral arrangements</a:t>
            </a:r>
            <a:endParaRPr lang="en-US" sz="1800"/>
          </a:p>
          <a:p>
            <a:pPr>
              <a:buNone/>
            </a:pPr>
            <a:r>
              <a:rPr lang="en-US" sz="1800">
                <a:ea typeface="+mn-lt"/>
                <a:cs typeface="+mn-lt"/>
              </a:rPr>
              <a:t>Eco-friendly, sustainable ethos</a:t>
            </a:r>
            <a:endParaRPr lang="en-US" sz="1800"/>
          </a:p>
          <a:p>
            <a:pPr>
              <a:buNone/>
            </a:pPr>
            <a:r>
              <a:rPr lang="en-US" sz="1800">
                <a:ea typeface="+mn-lt"/>
                <a:cs typeface="+mn-lt"/>
              </a:rPr>
              <a:t>Personal customer relationships</a:t>
            </a:r>
            <a:endParaRPr lang="en-US" sz="1800"/>
          </a:p>
          <a:p>
            <a:pPr marL="0" indent="0">
              <a:buNone/>
            </a:pPr>
            <a:r>
              <a:rPr lang="en-US" sz="1800">
                <a:ea typeface="+mn-lt"/>
                <a:cs typeface="+mn-lt"/>
              </a:rPr>
              <a:t>Strong local reputation</a:t>
            </a:r>
            <a:endParaRPr lang="en-US" sz="1800" dirty="0">
              <a:ea typeface="+mn-lt"/>
              <a:cs typeface="+mn-lt"/>
            </a:endParaRPr>
          </a:p>
          <a:p>
            <a:pPr marL="0" indent="0">
              <a:buNone/>
            </a:pPr>
            <a:r>
              <a:rPr lang="en-US" sz="2000" b="1"/>
              <a:t>Emerging Threats</a:t>
            </a:r>
          </a:p>
          <a:p>
            <a:pPr>
              <a:buNone/>
            </a:pPr>
            <a:r>
              <a:rPr lang="en-US" sz="1800">
                <a:ea typeface="+mn-lt"/>
                <a:cs typeface="+mn-lt"/>
              </a:rPr>
              <a:t>High street footfall reduction</a:t>
            </a:r>
          </a:p>
          <a:p>
            <a:pPr>
              <a:buNone/>
            </a:pPr>
            <a:r>
              <a:rPr lang="en-US" sz="1800">
                <a:ea typeface="+mn-lt"/>
                <a:cs typeface="+mn-lt"/>
              </a:rPr>
              <a:t>Aggressive online competitors</a:t>
            </a:r>
          </a:p>
          <a:p>
            <a:pPr>
              <a:buNone/>
            </a:pPr>
            <a:r>
              <a:rPr lang="en-US" sz="1800">
                <a:ea typeface="+mn-lt"/>
                <a:cs typeface="+mn-lt"/>
              </a:rPr>
              <a:t>Rising operational costs</a:t>
            </a:r>
          </a:p>
          <a:p>
            <a:pPr marL="0" indent="0">
              <a:buNone/>
            </a:pPr>
            <a:r>
              <a:rPr lang="en-US" sz="1800">
                <a:ea typeface="+mn-lt"/>
                <a:cs typeface="+mn-lt"/>
              </a:rPr>
              <a:t>Digital marketing gap</a:t>
            </a:r>
          </a:p>
        </p:txBody>
      </p:sp>
    </p:spTree>
    <p:extLst>
      <p:ext uri="{BB962C8B-B14F-4D97-AF65-F5344CB8AC3E}">
        <p14:creationId xmlns:p14="http://schemas.microsoft.com/office/powerpoint/2010/main" val="3542117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F6A2A-AF2A-5A48-FC20-1E6BB720EE5C}"/>
              </a:ext>
            </a:extLst>
          </p:cNvPr>
          <p:cNvSpPr>
            <a:spLocks noGrp="1"/>
          </p:cNvSpPr>
          <p:nvPr>
            <p:ph type="title"/>
          </p:nvPr>
        </p:nvSpPr>
        <p:spPr/>
        <p:txBody>
          <a:bodyPr/>
          <a:lstStyle/>
          <a:p>
            <a:r>
              <a:rPr lang="en-US" dirty="0"/>
              <a:t>Unders</a:t>
            </a:r>
            <a:r>
              <a:rPr lang="en-US"/>
              <a:t>tanding the Sales Decline</a:t>
            </a:r>
          </a:p>
        </p:txBody>
      </p:sp>
      <p:sp>
        <p:nvSpPr>
          <p:cNvPr id="4" name="Content Placeholder 3">
            <a:extLst>
              <a:ext uri="{FF2B5EF4-FFF2-40B4-BE49-F238E27FC236}">
                <a16:creationId xmlns:a16="http://schemas.microsoft.com/office/drawing/2014/main" id="{2E892E59-6E46-4D20-FB21-07E88CEEB4C4}"/>
              </a:ext>
            </a:extLst>
          </p:cNvPr>
          <p:cNvSpPr>
            <a:spLocks noGrp="1"/>
          </p:cNvSpPr>
          <p:nvPr>
            <p:ph sz="half" idx="2"/>
          </p:nvPr>
        </p:nvSpPr>
        <p:spPr>
          <a:xfrm>
            <a:off x="1140124" y="1710608"/>
            <a:ext cx="1903563" cy="1346468"/>
          </a:xfrm>
        </p:spPr>
        <p:txBody>
          <a:bodyPr vert="horz" lIns="91440" tIns="45720" rIns="91440" bIns="45720" rtlCol="0" anchor="t">
            <a:noAutofit/>
          </a:bodyPr>
          <a:lstStyle/>
          <a:p>
            <a:pPr marL="0" indent="0">
              <a:buNone/>
            </a:pPr>
            <a:r>
              <a:rPr lang="en-US" sz="6000"/>
              <a:t>30%</a:t>
            </a:r>
            <a:endParaRPr lang="en-US"/>
          </a:p>
        </p:txBody>
      </p:sp>
      <p:sp>
        <p:nvSpPr>
          <p:cNvPr id="10" name="Content Placeholder 9">
            <a:extLst>
              <a:ext uri="{FF2B5EF4-FFF2-40B4-BE49-F238E27FC236}">
                <a16:creationId xmlns:a16="http://schemas.microsoft.com/office/drawing/2014/main" id="{F072EA35-89E7-869B-2D06-793A14B2592E}"/>
              </a:ext>
            </a:extLst>
          </p:cNvPr>
          <p:cNvSpPr>
            <a:spLocks noGrp="1"/>
          </p:cNvSpPr>
          <p:nvPr>
            <p:ph sz="half" idx="1"/>
          </p:nvPr>
        </p:nvSpPr>
        <p:spPr>
          <a:xfrm>
            <a:off x="446617" y="4950303"/>
            <a:ext cx="11295370" cy="1614848"/>
          </a:xfrm>
        </p:spPr>
        <p:txBody>
          <a:bodyPr vert="horz" lIns="91440" tIns="45720" rIns="91440" bIns="45720" rtlCol="0" anchor="t">
            <a:normAutofit lnSpcReduction="10000"/>
          </a:bodyPr>
          <a:lstStyle/>
          <a:p>
            <a:pPr marL="0" indent="0">
              <a:buNone/>
            </a:pPr>
            <a:r>
              <a:rPr lang="en-US" dirty="0">
                <a:ea typeface="+mn-lt"/>
                <a:cs typeface="+mn-lt"/>
              </a:rPr>
              <a:t>Customer feedback indicates that the quality of the company’s products remains high, but concerns over the usability of the website and the flexibility of delivery are key concerns. Digital marketing presence is insufficient in comparison to competitors (Patel, 2024).</a:t>
            </a:r>
            <a:endParaRPr lang="en-US" dirty="0"/>
          </a:p>
        </p:txBody>
      </p:sp>
      <p:sp>
        <p:nvSpPr>
          <p:cNvPr id="12" name="Content Placeholder 3">
            <a:extLst>
              <a:ext uri="{FF2B5EF4-FFF2-40B4-BE49-F238E27FC236}">
                <a16:creationId xmlns:a16="http://schemas.microsoft.com/office/drawing/2014/main" id="{E5D89BBD-F27D-0509-5397-F037CEBBC85C}"/>
              </a:ext>
            </a:extLst>
          </p:cNvPr>
          <p:cNvSpPr txBox="1">
            <a:spLocks/>
          </p:cNvSpPr>
          <p:nvPr/>
        </p:nvSpPr>
        <p:spPr>
          <a:xfrm>
            <a:off x="4958751" y="1719234"/>
            <a:ext cx="1141563" cy="134646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6000"/>
              <a:t>2</a:t>
            </a:r>
            <a:endParaRPr lang="en-US" sz="6000" dirty="0"/>
          </a:p>
        </p:txBody>
      </p:sp>
      <p:sp>
        <p:nvSpPr>
          <p:cNvPr id="14" name="Content Placeholder 3">
            <a:extLst>
              <a:ext uri="{FF2B5EF4-FFF2-40B4-BE49-F238E27FC236}">
                <a16:creationId xmlns:a16="http://schemas.microsoft.com/office/drawing/2014/main" id="{0AC8DAD5-C3C7-F6A4-62E5-5FDCD85DD182}"/>
              </a:ext>
            </a:extLst>
          </p:cNvPr>
          <p:cNvSpPr txBox="1">
            <a:spLocks/>
          </p:cNvSpPr>
          <p:nvPr/>
        </p:nvSpPr>
        <p:spPr>
          <a:xfrm>
            <a:off x="8179279" y="1719234"/>
            <a:ext cx="1903563" cy="134646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6000"/>
              <a:t>25%</a:t>
            </a:r>
            <a:endParaRPr lang="en-US"/>
          </a:p>
        </p:txBody>
      </p:sp>
      <p:sp>
        <p:nvSpPr>
          <p:cNvPr id="15" name="TextBox 14">
            <a:extLst>
              <a:ext uri="{FF2B5EF4-FFF2-40B4-BE49-F238E27FC236}">
                <a16:creationId xmlns:a16="http://schemas.microsoft.com/office/drawing/2014/main" id="{C1D0D01A-1921-E4FD-4A44-A92C316E6701}"/>
              </a:ext>
            </a:extLst>
          </p:cNvPr>
          <p:cNvSpPr txBox="1"/>
          <p:nvPr/>
        </p:nvSpPr>
        <p:spPr>
          <a:xfrm>
            <a:off x="724958" y="2698750"/>
            <a:ext cx="1377950" cy="3763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Sales Drop</a:t>
            </a:r>
          </a:p>
        </p:txBody>
      </p:sp>
      <p:sp>
        <p:nvSpPr>
          <p:cNvPr id="16" name="TextBox 15">
            <a:extLst>
              <a:ext uri="{FF2B5EF4-FFF2-40B4-BE49-F238E27FC236}">
                <a16:creationId xmlns:a16="http://schemas.microsoft.com/office/drawing/2014/main" id="{14F402CE-C153-CEF1-08C1-55546D10BBB3}"/>
              </a:ext>
            </a:extLst>
          </p:cNvPr>
          <p:cNvSpPr txBox="1"/>
          <p:nvPr/>
        </p:nvSpPr>
        <p:spPr>
          <a:xfrm>
            <a:off x="8175624" y="2698749"/>
            <a:ext cx="17377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Cost </a:t>
            </a:r>
            <a:r>
              <a:rPr lang="en-US" b="1"/>
              <a:t>Increase</a:t>
            </a:r>
            <a:endParaRPr lang="en-US" b="1" dirty="0"/>
          </a:p>
        </p:txBody>
      </p:sp>
      <p:sp>
        <p:nvSpPr>
          <p:cNvPr id="17" name="TextBox 16">
            <a:extLst>
              <a:ext uri="{FF2B5EF4-FFF2-40B4-BE49-F238E27FC236}">
                <a16:creationId xmlns:a16="http://schemas.microsoft.com/office/drawing/2014/main" id="{F1AAC7FD-BEF5-BE6C-66DC-BEF3662F4EA1}"/>
              </a:ext>
            </a:extLst>
          </p:cNvPr>
          <p:cNvSpPr txBox="1"/>
          <p:nvPr/>
        </p:nvSpPr>
        <p:spPr>
          <a:xfrm>
            <a:off x="4513791" y="2698750"/>
            <a:ext cx="2108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New Competitors</a:t>
            </a:r>
            <a:endParaRPr lang="en-US" b="1" dirty="0"/>
          </a:p>
        </p:txBody>
      </p:sp>
      <p:sp>
        <p:nvSpPr>
          <p:cNvPr id="18" name="TextBox 17">
            <a:extLst>
              <a:ext uri="{FF2B5EF4-FFF2-40B4-BE49-F238E27FC236}">
                <a16:creationId xmlns:a16="http://schemas.microsoft.com/office/drawing/2014/main" id="{6248A8C6-1F52-8771-D7F1-5B605DE1F7AD}"/>
              </a:ext>
            </a:extLst>
          </p:cNvPr>
          <p:cNvSpPr txBox="1"/>
          <p:nvPr/>
        </p:nvSpPr>
        <p:spPr>
          <a:xfrm>
            <a:off x="449792" y="3238500"/>
            <a:ext cx="29548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ea typeface="+mn-lt"/>
                <a:cs typeface="+mn-lt"/>
              </a:rPr>
              <a:t>Decline in in-store revenue over 12 months (Patel, 2024)</a:t>
            </a:r>
          </a:p>
          <a:p>
            <a:endParaRPr lang="en-US" b="1" dirty="0"/>
          </a:p>
        </p:txBody>
      </p:sp>
      <p:sp>
        <p:nvSpPr>
          <p:cNvPr id="19" name="TextBox 18">
            <a:extLst>
              <a:ext uri="{FF2B5EF4-FFF2-40B4-BE49-F238E27FC236}">
                <a16:creationId xmlns:a16="http://schemas.microsoft.com/office/drawing/2014/main" id="{283BC7DD-731D-77B4-C24C-1B9BF35EF26A}"/>
              </a:ext>
            </a:extLst>
          </p:cNvPr>
          <p:cNvSpPr txBox="1"/>
          <p:nvPr/>
        </p:nvSpPr>
        <p:spPr>
          <a:xfrm>
            <a:off x="7720541" y="3238499"/>
            <a:ext cx="338878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ea typeface="+mn-lt"/>
                <a:cs typeface="+mn-lt"/>
              </a:rPr>
              <a:t>Rise in flower and sustainable material prices (ONS, 2024)</a:t>
            </a:r>
          </a:p>
          <a:p>
            <a:endParaRPr lang="en-US" b="1" dirty="0"/>
          </a:p>
        </p:txBody>
      </p:sp>
      <p:sp>
        <p:nvSpPr>
          <p:cNvPr id="20" name="TextBox 19">
            <a:extLst>
              <a:ext uri="{FF2B5EF4-FFF2-40B4-BE49-F238E27FC236}">
                <a16:creationId xmlns:a16="http://schemas.microsoft.com/office/drawing/2014/main" id="{D2CFE321-24C6-049B-E66D-D664EFBBE3B2}"/>
              </a:ext>
            </a:extLst>
          </p:cNvPr>
          <p:cNvSpPr txBox="1"/>
          <p:nvPr/>
        </p:nvSpPr>
        <p:spPr>
          <a:xfrm>
            <a:off x="3677707" y="3238500"/>
            <a:ext cx="37803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ea typeface="+mn-lt"/>
                <a:cs typeface="+mn-lt"/>
              </a:rPr>
              <a:t>Local boutique and national chain entered market (Patel, 2024)</a:t>
            </a:r>
          </a:p>
          <a:p>
            <a:pPr algn="ctr"/>
            <a:endParaRPr lang="en-US" dirty="0">
              <a:solidFill>
                <a:srgbClr val="272525"/>
              </a:solidFill>
            </a:endParaRPr>
          </a:p>
          <a:p>
            <a:endParaRPr lang="en-US" b="1" dirty="0"/>
          </a:p>
        </p:txBody>
      </p:sp>
    </p:spTree>
    <p:extLst>
      <p:ext uri="{BB962C8B-B14F-4D97-AF65-F5344CB8AC3E}">
        <p14:creationId xmlns:p14="http://schemas.microsoft.com/office/powerpoint/2010/main" val="2923433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0B6296A-17B8-E7F6-B04E-D2442F7AE362}"/>
              </a:ext>
            </a:extLst>
          </p:cNvPr>
          <p:cNvSpPr>
            <a:spLocks noGrp="1"/>
          </p:cNvSpPr>
          <p:nvPr>
            <p:ph type="title"/>
          </p:nvPr>
        </p:nvSpPr>
        <p:spPr>
          <a:xfrm>
            <a:off x="838200" y="1412488"/>
            <a:ext cx="2899189" cy="4363844"/>
          </a:xfrm>
        </p:spPr>
        <p:txBody>
          <a:bodyPr anchor="t">
            <a:normAutofit/>
          </a:bodyPr>
          <a:lstStyle/>
          <a:p>
            <a:r>
              <a:rPr lang="en-US" sz="4000">
                <a:solidFill>
                  <a:srgbClr val="FFFFFF"/>
                </a:solidFill>
              </a:rPr>
              <a:t>5W2H Framework Analysis</a:t>
            </a:r>
          </a:p>
        </p:txBody>
      </p:sp>
      <p:sp>
        <p:nvSpPr>
          <p:cNvPr id="3" name="Content Placeholder 2">
            <a:extLst>
              <a:ext uri="{FF2B5EF4-FFF2-40B4-BE49-F238E27FC236}">
                <a16:creationId xmlns:a16="http://schemas.microsoft.com/office/drawing/2014/main" id="{E90B8FF3-6B42-D151-C5C5-3A3CA88D151A}"/>
              </a:ext>
            </a:extLst>
          </p:cNvPr>
          <p:cNvSpPr>
            <a:spLocks noGrp="1"/>
          </p:cNvSpPr>
          <p:nvPr>
            <p:ph sz="half" idx="1"/>
          </p:nvPr>
        </p:nvSpPr>
        <p:spPr>
          <a:xfrm>
            <a:off x="4380855" y="1412489"/>
            <a:ext cx="3427283" cy="4363844"/>
          </a:xfrm>
        </p:spPr>
        <p:txBody>
          <a:bodyPr vert="horz" lIns="91440" tIns="45720" rIns="91440" bIns="45720" rtlCol="0" anchor="t">
            <a:normAutofit/>
          </a:bodyPr>
          <a:lstStyle/>
          <a:p>
            <a:pPr marL="0" indent="0">
              <a:buNone/>
            </a:pPr>
            <a:r>
              <a:rPr lang="en-US" sz="1600" b="1"/>
              <a:t>What</a:t>
            </a:r>
            <a:endParaRPr lang="en-US" b="1"/>
          </a:p>
          <a:p>
            <a:pPr marL="0" indent="0">
              <a:buNone/>
            </a:pPr>
            <a:r>
              <a:rPr lang="en-US" sz="1600">
                <a:ea typeface="+mn-lt"/>
                <a:cs typeface="+mn-lt"/>
              </a:rPr>
              <a:t>30% decline in in-store sales; outdated website; limited delivery options</a:t>
            </a:r>
            <a:endParaRPr lang="en-US" sz="1600"/>
          </a:p>
          <a:p>
            <a:pPr marL="0" indent="0">
              <a:buNone/>
            </a:pPr>
            <a:r>
              <a:rPr lang="en-US" sz="1600" b="1"/>
              <a:t>When</a:t>
            </a:r>
          </a:p>
          <a:p>
            <a:pPr marL="0" indent="0">
              <a:buNone/>
            </a:pPr>
            <a:r>
              <a:rPr lang="en-US" sz="1600">
                <a:ea typeface="+mn-lt"/>
                <a:cs typeface="+mn-lt"/>
              </a:rPr>
              <a:t>Last 12 months; accelerated by supply chain disruptions and inflation</a:t>
            </a:r>
            <a:endParaRPr lang="en-US" sz="1600"/>
          </a:p>
          <a:p>
            <a:pPr marL="0" indent="0">
              <a:buNone/>
            </a:pPr>
            <a:r>
              <a:rPr lang="en-US" sz="1600" b="1"/>
              <a:t>Why</a:t>
            </a:r>
          </a:p>
          <a:p>
            <a:pPr marL="0" indent="0">
              <a:buNone/>
            </a:pPr>
            <a:r>
              <a:rPr lang="en-US" sz="1600">
                <a:ea typeface="+mn-lt"/>
                <a:cs typeface="+mn-lt"/>
              </a:rPr>
              <a:t>High street footfall reduction; online competition; rising costs; poor digital presence</a:t>
            </a:r>
            <a:endParaRPr lang="en-US" sz="1600"/>
          </a:p>
          <a:p>
            <a:pPr marL="0" indent="0">
              <a:buNone/>
            </a:pPr>
            <a:r>
              <a:rPr lang="en-US" sz="1600" b="1" dirty="0"/>
              <a:t>Where</a:t>
            </a:r>
          </a:p>
          <a:p>
            <a:pPr marL="0" indent="0">
              <a:buNone/>
            </a:pPr>
            <a:r>
              <a:rPr lang="en-US" sz="1600">
                <a:ea typeface="+mn-lt"/>
                <a:cs typeface="+mn-lt"/>
              </a:rPr>
              <a:t>Green Haven Florists, Norwich high street; primarily in-store customers</a:t>
            </a:r>
            <a:endParaRPr lang="en-US" sz="1600"/>
          </a:p>
          <a:p>
            <a:endParaRPr lang="en-US" sz="1600"/>
          </a:p>
        </p:txBody>
      </p:sp>
      <p:cxnSp>
        <p:nvCxnSpPr>
          <p:cNvPr id="37" name="Straight Connector 36">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2F978F2-92DA-EBB8-87AB-70BE4761ADB9}"/>
              </a:ext>
            </a:extLst>
          </p:cNvPr>
          <p:cNvSpPr>
            <a:spLocks noGrp="1"/>
          </p:cNvSpPr>
          <p:nvPr>
            <p:ph sz="half" idx="2"/>
          </p:nvPr>
        </p:nvSpPr>
        <p:spPr>
          <a:xfrm>
            <a:off x="8451604" y="1412489"/>
            <a:ext cx="3197701" cy="4363844"/>
          </a:xfrm>
        </p:spPr>
        <p:txBody>
          <a:bodyPr vert="horz" lIns="91440" tIns="45720" rIns="91440" bIns="45720" rtlCol="0" anchor="t">
            <a:normAutofit/>
          </a:bodyPr>
          <a:lstStyle/>
          <a:p>
            <a:pPr marL="0" indent="0">
              <a:buNone/>
            </a:pPr>
            <a:r>
              <a:rPr lang="en-US" sz="1600" b="1"/>
              <a:t>Who</a:t>
            </a:r>
            <a:endParaRPr lang="en-US" sz="1600" b="1" dirty="0"/>
          </a:p>
          <a:p>
            <a:pPr marL="0" indent="0">
              <a:buNone/>
            </a:pPr>
            <a:r>
              <a:rPr lang="en-US" sz="1600">
                <a:ea typeface="+mn-lt"/>
                <a:cs typeface="+mn-lt"/>
              </a:rPr>
              <a:t>Liam and Priya Patel (owners); long-time customers; new online competitors</a:t>
            </a:r>
            <a:endParaRPr lang="en-US" sz="1600"/>
          </a:p>
          <a:p>
            <a:pPr marL="0" indent="0">
              <a:buNone/>
            </a:pPr>
            <a:r>
              <a:rPr lang="en-US" sz="1600" b="1"/>
              <a:t>How</a:t>
            </a:r>
          </a:p>
          <a:p>
            <a:pPr marL="0" indent="0">
              <a:buNone/>
            </a:pPr>
            <a:r>
              <a:rPr lang="en-US" sz="1600">
                <a:ea typeface="+mn-lt"/>
                <a:cs typeface="+mn-lt"/>
              </a:rPr>
              <a:t>Shift to online shopping; convenience and pricing advantages; social media trends</a:t>
            </a:r>
            <a:endParaRPr lang="en-US" sz="1600"/>
          </a:p>
          <a:p>
            <a:pPr marL="0" indent="0">
              <a:buNone/>
            </a:pPr>
            <a:r>
              <a:rPr lang="en-US" sz="1600" b="1"/>
              <a:t>How Much</a:t>
            </a:r>
          </a:p>
          <a:p>
            <a:pPr marL="0" indent="0">
              <a:buNone/>
            </a:pPr>
            <a:r>
              <a:rPr lang="en-US" sz="1600">
                <a:ea typeface="+mn-lt"/>
                <a:cs typeface="+mn-lt"/>
              </a:rPr>
              <a:t>30%revenue loss requiring </a:t>
            </a:r>
            <a:r>
              <a:rPr lang="en-US" sz="1600" dirty="0">
                <a:ea typeface="+mn-lt"/>
                <a:cs typeface="+mn-lt"/>
              </a:rPr>
              <a:t>urgent business model adaptation</a:t>
            </a:r>
            <a:endParaRPr lang="en-US" sz="1600" dirty="0"/>
          </a:p>
          <a:p>
            <a:endParaRPr lang="en-US" sz="1600"/>
          </a:p>
        </p:txBody>
      </p:sp>
    </p:spTree>
    <p:extLst>
      <p:ext uri="{BB962C8B-B14F-4D97-AF65-F5344CB8AC3E}">
        <p14:creationId xmlns:p14="http://schemas.microsoft.com/office/powerpoint/2010/main" val="4206322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97D75-1B74-DCAB-BA87-A01B3F7379C9}"/>
              </a:ext>
            </a:extLst>
          </p:cNvPr>
          <p:cNvSpPr>
            <a:spLocks noGrp="1"/>
          </p:cNvSpPr>
          <p:nvPr>
            <p:ph type="title"/>
          </p:nvPr>
        </p:nvSpPr>
        <p:spPr/>
        <p:txBody>
          <a:bodyPr/>
          <a:lstStyle/>
          <a:p>
            <a:r>
              <a:rPr lang="en-US"/>
              <a:t>PESTEL Analysis</a:t>
            </a:r>
          </a:p>
        </p:txBody>
      </p:sp>
      <p:sp>
        <p:nvSpPr>
          <p:cNvPr id="3" name="Content Placeholder 2">
            <a:extLst>
              <a:ext uri="{FF2B5EF4-FFF2-40B4-BE49-F238E27FC236}">
                <a16:creationId xmlns:a16="http://schemas.microsoft.com/office/drawing/2014/main" id="{0516DCEA-F80D-BB98-D350-37DFEE92E2B3}"/>
              </a:ext>
            </a:extLst>
          </p:cNvPr>
          <p:cNvSpPr>
            <a:spLocks noGrp="1"/>
          </p:cNvSpPr>
          <p:nvPr>
            <p:ph sz="half" idx="1"/>
          </p:nvPr>
        </p:nvSpPr>
        <p:spPr>
          <a:xfrm>
            <a:off x="436033" y="1698625"/>
            <a:ext cx="1572684" cy="626005"/>
          </a:xfrm>
        </p:spPr>
        <p:txBody>
          <a:bodyPr vert="horz" lIns="91440" tIns="45720" rIns="91440" bIns="45720" rtlCol="0" anchor="t">
            <a:normAutofit/>
          </a:bodyPr>
          <a:lstStyle/>
          <a:p>
            <a:pPr marL="0" indent="0">
              <a:buNone/>
            </a:pPr>
            <a:r>
              <a:rPr lang="en-US" sz="2400" b="1"/>
              <a:t>Political</a:t>
            </a:r>
            <a:endParaRPr lang="en-US" sz="2400" b="1" dirty="0"/>
          </a:p>
          <a:p>
            <a:endParaRPr lang="en-US" dirty="0"/>
          </a:p>
        </p:txBody>
      </p:sp>
      <p:sp>
        <p:nvSpPr>
          <p:cNvPr id="8" name="Content Placeholder 2">
            <a:extLst>
              <a:ext uri="{FF2B5EF4-FFF2-40B4-BE49-F238E27FC236}">
                <a16:creationId xmlns:a16="http://schemas.microsoft.com/office/drawing/2014/main" id="{99317624-5AFD-832C-4DAD-2794B5D70669}"/>
              </a:ext>
            </a:extLst>
          </p:cNvPr>
          <p:cNvSpPr txBox="1">
            <a:spLocks/>
          </p:cNvSpPr>
          <p:nvPr/>
        </p:nvSpPr>
        <p:spPr>
          <a:xfrm>
            <a:off x="6508750" y="4961466"/>
            <a:ext cx="1212850" cy="62600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Legal</a:t>
            </a:r>
            <a:endParaRPr lang="en-US" sz="2400" dirty="0"/>
          </a:p>
          <a:p>
            <a:endParaRPr lang="en-US" dirty="0"/>
          </a:p>
        </p:txBody>
      </p:sp>
      <p:sp>
        <p:nvSpPr>
          <p:cNvPr id="10" name="Content Placeholder 2">
            <a:extLst>
              <a:ext uri="{FF2B5EF4-FFF2-40B4-BE49-F238E27FC236}">
                <a16:creationId xmlns:a16="http://schemas.microsoft.com/office/drawing/2014/main" id="{89FF3614-69AD-B7F3-1BC3-CDCF95D68092}"/>
              </a:ext>
            </a:extLst>
          </p:cNvPr>
          <p:cNvSpPr txBox="1">
            <a:spLocks/>
          </p:cNvSpPr>
          <p:nvPr/>
        </p:nvSpPr>
        <p:spPr>
          <a:xfrm>
            <a:off x="6121400" y="3425825"/>
            <a:ext cx="3530600" cy="62600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Technological</a:t>
            </a:r>
            <a:endParaRPr lang="en-US" b="1" dirty="0"/>
          </a:p>
          <a:p>
            <a:endParaRPr lang="en-US" dirty="0"/>
          </a:p>
        </p:txBody>
      </p:sp>
      <p:sp>
        <p:nvSpPr>
          <p:cNvPr id="14" name="Content Placeholder 2">
            <a:extLst>
              <a:ext uri="{FF2B5EF4-FFF2-40B4-BE49-F238E27FC236}">
                <a16:creationId xmlns:a16="http://schemas.microsoft.com/office/drawing/2014/main" id="{9BCFBE6D-42D7-5D6A-19F5-E5695D70FBC2}"/>
              </a:ext>
            </a:extLst>
          </p:cNvPr>
          <p:cNvSpPr txBox="1">
            <a:spLocks/>
          </p:cNvSpPr>
          <p:nvPr/>
        </p:nvSpPr>
        <p:spPr>
          <a:xfrm>
            <a:off x="434521" y="3358695"/>
            <a:ext cx="1249137" cy="384101"/>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Social</a:t>
            </a:r>
            <a:endParaRPr lang="en-US" sz="2400" b="1" dirty="0"/>
          </a:p>
          <a:p>
            <a:endParaRPr lang="en-US" dirty="0"/>
          </a:p>
        </p:txBody>
      </p:sp>
      <p:sp>
        <p:nvSpPr>
          <p:cNvPr id="16" name="Content Placeholder 2">
            <a:extLst>
              <a:ext uri="{FF2B5EF4-FFF2-40B4-BE49-F238E27FC236}">
                <a16:creationId xmlns:a16="http://schemas.microsoft.com/office/drawing/2014/main" id="{9647087C-3763-36E6-03CF-F04D4B2F75F5}"/>
              </a:ext>
            </a:extLst>
          </p:cNvPr>
          <p:cNvSpPr txBox="1">
            <a:spLocks/>
          </p:cNvSpPr>
          <p:nvPr/>
        </p:nvSpPr>
        <p:spPr>
          <a:xfrm>
            <a:off x="239184" y="4968270"/>
            <a:ext cx="2641600" cy="62600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t>Environmental</a:t>
            </a:r>
            <a:endParaRPr lang="en-US" sz="2400" dirty="0"/>
          </a:p>
          <a:p>
            <a:endParaRPr lang="en-US" dirty="0"/>
          </a:p>
        </p:txBody>
      </p:sp>
      <p:sp>
        <p:nvSpPr>
          <p:cNvPr id="18" name="Content Placeholder 2">
            <a:extLst>
              <a:ext uri="{FF2B5EF4-FFF2-40B4-BE49-F238E27FC236}">
                <a16:creationId xmlns:a16="http://schemas.microsoft.com/office/drawing/2014/main" id="{D72A432D-CC57-CEF8-198C-080D036B98A7}"/>
              </a:ext>
            </a:extLst>
          </p:cNvPr>
          <p:cNvSpPr txBox="1">
            <a:spLocks/>
          </p:cNvSpPr>
          <p:nvPr/>
        </p:nvSpPr>
        <p:spPr>
          <a:xfrm>
            <a:off x="235101" y="2009775"/>
            <a:ext cx="4225772" cy="132405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800" dirty="0">
                <a:ea typeface="+mn-lt"/>
                <a:cs typeface="+mn-lt"/>
              </a:rPr>
              <a:t>Post-Brexit import regulations </a:t>
            </a:r>
            <a:r>
              <a:rPr lang="en-US" sz="1800">
                <a:ea typeface="+mn-lt"/>
                <a:cs typeface="+mn-lt"/>
              </a:rPr>
              <a:t>that have</a:t>
            </a:r>
            <a:r>
              <a:rPr lang="en-US" sz="1800" dirty="0">
                <a:ea typeface="+mn-lt"/>
                <a:cs typeface="+mn-lt"/>
              </a:rPr>
              <a:t> resulted in an increase in the price of flowers; Environmental policies that promote sustainable practices</a:t>
            </a:r>
            <a:endParaRPr lang="en-US" sz="1800" dirty="0"/>
          </a:p>
          <a:p>
            <a:pPr marL="0" indent="0">
              <a:buFont typeface="Arial" panose="020B0604020202020204" pitchFamily="34" charset="0"/>
              <a:buNone/>
            </a:pPr>
            <a:endParaRPr lang="en-US" dirty="0"/>
          </a:p>
          <a:p>
            <a:endParaRPr lang="en-US" dirty="0"/>
          </a:p>
        </p:txBody>
      </p:sp>
      <p:sp>
        <p:nvSpPr>
          <p:cNvPr id="22" name="Content Placeholder 2">
            <a:extLst>
              <a:ext uri="{FF2B5EF4-FFF2-40B4-BE49-F238E27FC236}">
                <a16:creationId xmlns:a16="http://schemas.microsoft.com/office/drawing/2014/main" id="{FBA198C9-30B8-7104-5707-01E6703C9E71}"/>
              </a:ext>
            </a:extLst>
          </p:cNvPr>
          <p:cNvSpPr txBox="1">
            <a:spLocks/>
          </p:cNvSpPr>
          <p:nvPr/>
        </p:nvSpPr>
        <p:spPr>
          <a:xfrm>
            <a:off x="432707" y="3609672"/>
            <a:ext cx="3509434" cy="91175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ea typeface="+mn-lt"/>
                <a:cs typeface="+mn-lt"/>
              </a:rPr>
              <a:t>Growing ecological awareness that prefers sustainable businesses; preference for convenience and online </a:t>
            </a:r>
            <a:r>
              <a:rPr lang="en-US" sz="2000">
                <a:ea typeface="+mn-lt"/>
                <a:cs typeface="+mn-lt"/>
              </a:rPr>
              <a:t>shopping</a:t>
            </a:r>
            <a:endParaRPr lang="en-US" sz="2000"/>
          </a:p>
          <a:p>
            <a:endParaRPr lang="en-US" dirty="0"/>
          </a:p>
        </p:txBody>
      </p:sp>
      <p:sp>
        <p:nvSpPr>
          <p:cNvPr id="24" name="Content Placeholder 2">
            <a:extLst>
              <a:ext uri="{FF2B5EF4-FFF2-40B4-BE49-F238E27FC236}">
                <a16:creationId xmlns:a16="http://schemas.microsoft.com/office/drawing/2014/main" id="{BC7C1382-D676-BEA7-983A-B63D439B8E1C}"/>
              </a:ext>
            </a:extLst>
          </p:cNvPr>
          <p:cNvSpPr txBox="1">
            <a:spLocks/>
          </p:cNvSpPr>
          <p:nvPr/>
        </p:nvSpPr>
        <p:spPr>
          <a:xfrm>
            <a:off x="6220883" y="5586791"/>
            <a:ext cx="4536016" cy="8588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ea typeface="+mn-lt"/>
                <a:cs typeface="+mn-lt"/>
              </a:rPr>
              <a:t>Employment regulations, consumer rights protection, and environmental compliance requirements</a:t>
            </a:r>
            <a:endParaRPr lang="en-US" sz="1800"/>
          </a:p>
          <a:p>
            <a:endParaRPr lang="en-US" dirty="0"/>
          </a:p>
        </p:txBody>
      </p:sp>
      <p:sp>
        <p:nvSpPr>
          <p:cNvPr id="26" name="Content Placeholder 2">
            <a:extLst>
              <a:ext uri="{FF2B5EF4-FFF2-40B4-BE49-F238E27FC236}">
                <a16:creationId xmlns:a16="http://schemas.microsoft.com/office/drawing/2014/main" id="{1DC48292-5465-632D-505B-ADF036C3E5CD}"/>
              </a:ext>
            </a:extLst>
          </p:cNvPr>
          <p:cNvSpPr txBox="1">
            <a:spLocks/>
          </p:cNvSpPr>
          <p:nvPr/>
        </p:nvSpPr>
        <p:spPr>
          <a:xfrm>
            <a:off x="6218312" y="4053417"/>
            <a:ext cx="4080934" cy="90797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ea typeface="+mn-lt"/>
                <a:cs typeface="+mn-lt"/>
              </a:rPr>
              <a:t>Online flower delivery platforms; social media marketing essential; website functionality expectations rising</a:t>
            </a:r>
            <a:endParaRPr lang="en-US" sz="1800"/>
          </a:p>
          <a:p>
            <a:endParaRPr lang="en-US" dirty="0"/>
          </a:p>
        </p:txBody>
      </p:sp>
      <p:sp>
        <p:nvSpPr>
          <p:cNvPr id="28" name="Content Placeholder 2">
            <a:extLst>
              <a:ext uri="{FF2B5EF4-FFF2-40B4-BE49-F238E27FC236}">
                <a16:creationId xmlns:a16="http://schemas.microsoft.com/office/drawing/2014/main" id="{540004AF-45B9-F775-404A-02DCC5A70577}"/>
              </a:ext>
            </a:extLst>
          </p:cNvPr>
          <p:cNvSpPr txBox="1">
            <a:spLocks/>
          </p:cNvSpPr>
          <p:nvPr/>
        </p:nvSpPr>
        <p:spPr>
          <a:xfrm>
            <a:off x="6102351" y="2327276"/>
            <a:ext cx="4948765" cy="110225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ea typeface="+mn-lt"/>
                <a:cs typeface="+mn-lt"/>
              </a:rPr>
              <a:t>Inflation driving 25% cost increases; consumer spending on value</a:t>
            </a:r>
          </a:p>
          <a:p>
            <a:endParaRPr lang="en-US" dirty="0"/>
          </a:p>
        </p:txBody>
      </p:sp>
      <p:sp>
        <p:nvSpPr>
          <p:cNvPr id="29" name="Content Placeholder 2">
            <a:extLst>
              <a:ext uri="{FF2B5EF4-FFF2-40B4-BE49-F238E27FC236}">
                <a16:creationId xmlns:a16="http://schemas.microsoft.com/office/drawing/2014/main" id="{F62AD5CC-E12C-DEA5-8D59-75E250CBD14F}"/>
              </a:ext>
            </a:extLst>
          </p:cNvPr>
          <p:cNvSpPr txBox="1">
            <a:spLocks/>
          </p:cNvSpPr>
          <p:nvPr/>
        </p:nvSpPr>
        <p:spPr>
          <a:xfrm>
            <a:off x="239182" y="5397954"/>
            <a:ext cx="3700537" cy="118540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800" dirty="0">
                <a:ea typeface="+mn-lt"/>
                <a:cs typeface="+mn-lt"/>
              </a:rPr>
              <a:t>Impact of climate change on flower growing, sustainable packaging </a:t>
            </a:r>
            <a:r>
              <a:rPr lang="en-US" sz="1800">
                <a:ea typeface="+mn-lt"/>
                <a:cs typeface="+mn-lt"/>
              </a:rPr>
              <a:t>preferences and local sourcing benefits</a:t>
            </a:r>
            <a:endParaRPr lang="en-US" sz="1800"/>
          </a:p>
          <a:p>
            <a:pPr marL="0" indent="0">
              <a:buNone/>
            </a:pPr>
            <a:endParaRPr lang="en-US" dirty="0"/>
          </a:p>
          <a:p>
            <a:endParaRPr lang="en-US" dirty="0"/>
          </a:p>
        </p:txBody>
      </p:sp>
      <p:sp>
        <p:nvSpPr>
          <p:cNvPr id="30" name="Content Placeholder 2">
            <a:extLst>
              <a:ext uri="{FF2B5EF4-FFF2-40B4-BE49-F238E27FC236}">
                <a16:creationId xmlns:a16="http://schemas.microsoft.com/office/drawing/2014/main" id="{FA129CDB-45C5-47FB-367E-90AE3CE4F46E}"/>
              </a:ext>
            </a:extLst>
          </p:cNvPr>
          <p:cNvSpPr txBox="1">
            <a:spLocks/>
          </p:cNvSpPr>
          <p:nvPr/>
        </p:nvSpPr>
        <p:spPr>
          <a:xfrm>
            <a:off x="6433457" y="1668839"/>
            <a:ext cx="1943100" cy="62600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b="1"/>
              <a:t>Economic</a:t>
            </a:r>
            <a:endParaRPr lang="en-US" b="1" dirty="0"/>
          </a:p>
          <a:p>
            <a:endParaRPr lang="en-US" dirty="0"/>
          </a:p>
        </p:txBody>
      </p:sp>
    </p:spTree>
    <p:extLst>
      <p:ext uri="{BB962C8B-B14F-4D97-AF65-F5344CB8AC3E}">
        <p14:creationId xmlns:p14="http://schemas.microsoft.com/office/powerpoint/2010/main" val="848765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Freeform: Shape 35">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Freeform: Shape 36">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F6E8CF-E3A9-B5C0-8C2D-905B8F1BAD24}"/>
              </a:ext>
            </a:extLst>
          </p:cNvPr>
          <p:cNvSpPr>
            <a:spLocks noGrp="1"/>
          </p:cNvSpPr>
          <p:nvPr>
            <p:ph type="title"/>
          </p:nvPr>
        </p:nvSpPr>
        <p:spPr>
          <a:xfrm>
            <a:off x="241826" y="188377"/>
            <a:ext cx="3438144" cy="1239012"/>
          </a:xfrm>
        </p:spPr>
        <p:txBody>
          <a:bodyPr vert="horz" lIns="91440" tIns="45720" rIns="91440" bIns="45720" rtlCol="0" anchor="ctr">
            <a:normAutofit/>
          </a:bodyPr>
          <a:lstStyle/>
          <a:p>
            <a:r>
              <a:rPr lang="en-US" sz="2800" b="1" kern="1200">
                <a:solidFill>
                  <a:schemeClr val="tx1"/>
                </a:solidFill>
                <a:latin typeface="+mj-lt"/>
                <a:ea typeface="+mj-ea"/>
                <a:cs typeface="+mj-cs"/>
              </a:rPr>
              <a:t>Fishbone Root Cause Analysis</a:t>
            </a:r>
          </a:p>
        </p:txBody>
      </p:sp>
      <p:sp>
        <p:nvSpPr>
          <p:cNvPr id="38" name="Rectangle 3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9" name="Rectangle 3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Content Placeholder 3">
            <a:extLst>
              <a:ext uri="{FF2B5EF4-FFF2-40B4-BE49-F238E27FC236}">
                <a16:creationId xmlns:a16="http://schemas.microsoft.com/office/drawing/2014/main" id="{497EBB29-2220-4B80-BCD2-D81E4681B09E}"/>
              </a:ext>
            </a:extLst>
          </p:cNvPr>
          <p:cNvSpPr>
            <a:spLocks noGrp="1"/>
          </p:cNvSpPr>
          <p:nvPr>
            <p:ph sz="half" idx="2"/>
          </p:nvPr>
        </p:nvSpPr>
        <p:spPr>
          <a:xfrm>
            <a:off x="126165" y="1561446"/>
            <a:ext cx="4508429" cy="2488173"/>
          </a:xfrm>
        </p:spPr>
        <p:txBody>
          <a:bodyPr vert="horz" lIns="91440" tIns="45720" rIns="91440" bIns="45720" rtlCol="0" anchor="t">
            <a:noAutofit/>
          </a:bodyPr>
          <a:lstStyle/>
          <a:p>
            <a:pPr marL="0" indent="0">
              <a:buNone/>
            </a:pPr>
            <a:r>
              <a:rPr lang="en-US" sz="1400" b="1">
                <a:ea typeface="+mn-lt"/>
                <a:cs typeface="+mn-lt"/>
              </a:rPr>
              <a:t>Technology</a:t>
            </a:r>
            <a:endParaRPr lang="en-US" sz="1400" b="1"/>
          </a:p>
          <a:p>
            <a:pPr marL="0" indent="0">
              <a:buNone/>
            </a:pPr>
            <a:r>
              <a:rPr lang="en-US" sz="1400">
                <a:ea typeface="+mn-lt"/>
                <a:cs typeface="+mn-lt"/>
              </a:rPr>
              <a:t>Old website, poor mobile experience, lack of online ordering functionality</a:t>
            </a:r>
            <a:endParaRPr lang="en-US" sz="1400" dirty="0">
              <a:ea typeface="+mn-lt"/>
              <a:cs typeface="+mn-lt"/>
            </a:endParaRPr>
          </a:p>
          <a:p>
            <a:pPr marL="0" indent="0">
              <a:buNone/>
            </a:pPr>
            <a:r>
              <a:rPr lang="en-US" sz="1400" b="1">
                <a:ea typeface="+mn-lt"/>
                <a:cs typeface="+mn-lt"/>
              </a:rPr>
              <a:t>Marketing</a:t>
            </a:r>
            <a:endParaRPr lang="en-US" sz="1400" b="1"/>
          </a:p>
          <a:p>
            <a:pPr marL="0" indent="0">
              <a:buNone/>
            </a:pPr>
            <a:r>
              <a:rPr lang="en-US" sz="1400">
                <a:ea typeface="+mn-lt"/>
                <a:cs typeface="+mn-lt"/>
              </a:rPr>
              <a:t>Lack of social media presence, weak digital marketing, lack of brand visibility</a:t>
            </a:r>
            <a:endParaRPr lang="en-US" sz="1400"/>
          </a:p>
          <a:p>
            <a:pPr marL="0" indent="0">
              <a:buNone/>
            </a:pPr>
            <a:r>
              <a:rPr lang="en-US" sz="1400" b="1">
                <a:ea typeface="+mn-lt"/>
                <a:cs typeface="+mn-lt"/>
              </a:rPr>
              <a:t>Location</a:t>
            </a:r>
            <a:endParaRPr lang="en-US" sz="1400" b="1"/>
          </a:p>
          <a:p>
            <a:pPr marL="0" indent="0">
              <a:buNone/>
            </a:pPr>
            <a:r>
              <a:rPr lang="en-US" sz="1400">
                <a:ea typeface="+mn-lt"/>
                <a:cs typeface="+mn-lt"/>
              </a:rPr>
              <a:t>Decline of high street, lack of foot traffic, nearby business closures</a:t>
            </a:r>
            <a:endParaRPr lang="en-US" sz="1400"/>
          </a:p>
          <a:p>
            <a:pPr marL="0" indent="0">
              <a:buNone/>
            </a:pPr>
            <a:r>
              <a:rPr lang="en-US" sz="1400" b="1">
                <a:ea typeface="+mn-lt"/>
                <a:cs typeface="+mn-lt"/>
              </a:rPr>
              <a:t>Pricing</a:t>
            </a:r>
            <a:endParaRPr lang="en-US" sz="1400" b="1"/>
          </a:p>
          <a:p>
            <a:pPr marL="0" indent="0">
              <a:buNone/>
            </a:pPr>
            <a:r>
              <a:rPr lang="en-US" sz="1400">
                <a:ea typeface="+mn-lt"/>
                <a:cs typeface="+mn-lt"/>
              </a:rPr>
              <a:t>Sustainable material costs, price surge of imported materials, competitive pricing</a:t>
            </a:r>
            <a:endParaRPr lang="en-US" sz="1400"/>
          </a:p>
          <a:p>
            <a:pPr marL="0" indent="0">
              <a:buNone/>
            </a:pPr>
            <a:r>
              <a:rPr lang="en-US" sz="1400" b="1">
                <a:ea typeface="+mn-lt"/>
                <a:cs typeface="+mn-lt"/>
              </a:rPr>
              <a:t>Operations</a:t>
            </a:r>
            <a:endParaRPr lang="en-US" sz="1400" b="1"/>
          </a:p>
          <a:p>
            <a:pPr marL="0" indent="0">
              <a:buNone/>
            </a:pPr>
            <a:r>
              <a:rPr lang="en-US" sz="1400">
                <a:ea typeface="+mn-lt"/>
                <a:cs typeface="+mn-lt"/>
              </a:rPr>
              <a:t>Lack of delivery, no subscription service, lack of technology in order processing</a:t>
            </a:r>
            <a:endParaRPr lang="en-US" sz="1400"/>
          </a:p>
          <a:p>
            <a:pPr marL="0" indent="0">
              <a:buNone/>
            </a:pPr>
            <a:r>
              <a:rPr lang="en-US" sz="1400" b="1">
                <a:ea typeface="+mn-lt"/>
                <a:cs typeface="+mn-lt"/>
              </a:rPr>
              <a:t>Product</a:t>
            </a:r>
            <a:endParaRPr lang="en-US" sz="1400" b="1"/>
          </a:p>
          <a:p>
            <a:pPr marL="0" indent="0">
              <a:buNone/>
            </a:pPr>
            <a:r>
              <a:rPr lang="en-US" sz="1400" dirty="0">
                <a:ea typeface="+mn-lt"/>
                <a:cs typeface="+mn-lt"/>
              </a:rPr>
              <a:t>High costs of imported flowers, difficulties in inventory management, seasonality</a:t>
            </a:r>
            <a:endParaRPr lang="en-US" sz="1400" dirty="0"/>
          </a:p>
          <a:p>
            <a:pPr marL="0" indent="0">
              <a:buNone/>
            </a:pPr>
            <a:endParaRPr lang="en-US" sz="1800" dirty="0"/>
          </a:p>
        </p:txBody>
      </p:sp>
      <p:pic>
        <p:nvPicPr>
          <p:cNvPr id="5" name="Content Placeholder 4" descr="A diagram of a target&#10;&#10;AI-generated content may be incorrect.">
            <a:extLst>
              <a:ext uri="{FF2B5EF4-FFF2-40B4-BE49-F238E27FC236}">
                <a16:creationId xmlns:a16="http://schemas.microsoft.com/office/drawing/2014/main" id="{4B8354C5-20A9-F2CA-C5C8-C177C612D9E8}"/>
              </a:ext>
            </a:extLst>
          </p:cNvPr>
          <p:cNvPicPr>
            <a:picLocks noGrp="1" noChangeAspect="1"/>
          </p:cNvPicPr>
          <p:nvPr>
            <p:ph sz="half" idx="1"/>
          </p:nvPr>
        </p:nvPicPr>
        <p:blipFill>
          <a:blip r:embed="rId2"/>
          <a:stretch>
            <a:fillRect/>
          </a:stretch>
        </p:blipFill>
        <p:spPr>
          <a:xfrm>
            <a:off x="4866015" y="638747"/>
            <a:ext cx="6922008" cy="5001152"/>
          </a:xfrm>
          <a:prstGeom prst="rect">
            <a:avLst/>
          </a:prstGeom>
        </p:spPr>
      </p:pic>
    </p:spTree>
    <p:extLst>
      <p:ext uri="{BB962C8B-B14F-4D97-AF65-F5344CB8AC3E}">
        <p14:creationId xmlns:p14="http://schemas.microsoft.com/office/powerpoint/2010/main" val="515569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B90253-9647-80DF-489A-4C657F1CE089}"/>
              </a:ext>
            </a:extLst>
          </p:cNvPr>
          <p:cNvSpPr>
            <a:spLocks noGrp="1"/>
          </p:cNvSpPr>
          <p:nvPr>
            <p:ph type="title"/>
          </p:nvPr>
        </p:nvSpPr>
        <p:spPr>
          <a:xfrm>
            <a:off x="1371597" y="348865"/>
            <a:ext cx="10044023" cy="877729"/>
          </a:xfrm>
        </p:spPr>
        <p:txBody>
          <a:bodyPr anchor="ctr">
            <a:normAutofit/>
          </a:bodyPr>
          <a:lstStyle/>
          <a:p>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0A7594F-8964-328C-4CA2-9280F3237870}"/>
              </a:ext>
            </a:extLst>
          </p:cNvPr>
          <p:cNvGraphicFramePr>
            <a:graphicFrameLocks noGrp="1"/>
          </p:cNvGraphicFramePr>
          <p:nvPr>
            <p:ph idx="1"/>
            <p:extLst>
              <p:ext uri="{D42A27DB-BD31-4B8C-83A1-F6EECF244321}">
                <p14:modId xmlns:p14="http://schemas.microsoft.com/office/powerpoint/2010/main" val="307904927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4640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9D54F1-301F-B091-7062-A3EE0495C3C6}"/>
              </a:ext>
            </a:extLst>
          </p:cNvPr>
          <p:cNvSpPr>
            <a:spLocks noGrp="1"/>
          </p:cNvSpPr>
          <p:nvPr>
            <p:ph type="title"/>
          </p:nvPr>
        </p:nvSpPr>
        <p:spPr>
          <a:xfrm>
            <a:off x="621792" y="1161288"/>
            <a:ext cx="3602736" cy="4526280"/>
          </a:xfrm>
        </p:spPr>
        <p:txBody>
          <a:bodyPr>
            <a:normAutofit/>
          </a:bodyPr>
          <a:lstStyle/>
          <a:p>
            <a:r>
              <a:rPr lang="en-US" sz="4000">
                <a:ea typeface="+mj-lt"/>
                <a:cs typeface="+mj-lt"/>
              </a:rPr>
              <a:t>Key Findings Summary</a:t>
            </a:r>
            <a:endParaRPr lang="en-US" sz="400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EBB9303-8A4E-5DE5-426F-E8213CB018F4}"/>
              </a:ext>
            </a:extLst>
          </p:cNvPr>
          <p:cNvSpPr>
            <a:spLocks noGrp="1"/>
          </p:cNvSpPr>
          <p:nvPr>
            <p:ph idx="1"/>
          </p:nvPr>
        </p:nvSpPr>
        <p:spPr>
          <a:xfrm>
            <a:off x="5434149" y="932688"/>
            <a:ext cx="5916603" cy="4992624"/>
          </a:xfrm>
        </p:spPr>
        <p:txBody>
          <a:bodyPr vert="horz" lIns="91440" tIns="45720" rIns="91440" bIns="45720" rtlCol="0" anchor="ctr">
            <a:normAutofit/>
          </a:bodyPr>
          <a:lstStyle/>
          <a:p>
            <a:pPr marL="0" indent="0">
              <a:buNone/>
            </a:pPr>
            <a:r>
              <a:rPr lang="en-US" sz="1700" b="1">
                <a:ea typeface="+mn-lt"/>
                <a:cs typeface="+mn-lt"/>
              </a:rPr>
              <a:t>External Pressure</a:t>
            </a:r>
            <a:endParaRPr lang="en-US" sz="1700" b="1"/>
          </a:p>
          <a:p>
            <a:pPr marL="0" indent="0">
              <a:buNone/>
            </a:pPr>
            <a:r>
              <a:rPr lang="en-US" sz="1700">
                <a:ea typeface="+mn-lt"/>
                <a:cs typeface="+mn-lt"/>
              </a:rPr>
              <a:t>Macro-environmental factors (economic inflation, digital revolution, competitive pressure) acting as headwinds.</a:t>
            </a:r>
            <a:endParaRPr lang="en-US" sz="1700"/>
          </a:p>
          <a:p>
            <a:endParaRPr lang="en-US" sz="1700" b="1"/>
          </a:p>
          <a:p>
            <a:pPr marL="0" indent="0">
              <a:buNone/>
            </a:pPr>
            <a:r>
              <a:rPr lang="en-US" sz="1700" b="1">
                <a:ea typeface="+mn-lt"/>
                <a:cs typeface="+mn-lt"/>
              </a:rPr>
              <a:t>Internal Capability Gaps</a:t>
            </a:r>
            <a:endParaRPr lang="en-US" sz="1700" b="1"/>
          </a:p>
          <a:p>
            <a:pPr marL="0" indent="0">
              <a:buNone/>
            </a:pPr>
            <a:r>
              <a:rPr lang="en-US" sz="1700">
                <a:ea typeface="+mn-lt"/>
                <a:cs typeface="+mn-lt"/>
              </a:rPr>
              <a:t>Technological, marketing, and operational gaps as impediments to effective competitive response.</a:t>
            </a:r>
            <a:endParaRPr lang="en-US" sz="1700"/>
          </a:p>
          <a:p>
            <a:endParaRPr lang="en-US" sz="1700"/>
          </a:p>
          <a:p>
            <a:pPr marL="0" indent="0">
              <a:buNone/>
            </a:pPr>
            <a:r>
              <a:rPr lang="en-US" sz="1700" b="1">
                <a:ea typeface="+mn-lt"/>
                <a:cs typeface="+mn-lt"/>
              </a:rPr>
              <a:t>Strategic Imperative</a:t>
            </a:r>
            <a:endParaRPr lang="en-US" sz="1700" b="1"/>
          </a:p>
          <a:p>
            <a:pPr marL="0" indent="0">
              <a:buNone/>
            </a:pPr>
            <a:r>
              <a:rPr lang="en-US" sz="1700">
                <a:ea typeface="+mn-lt"/>
                <a:cs typeface="+mn-lt"/>
              </a:rPr>
              <a:t>Digital revolution and business model adaptation as a survival imperative.</a:t>
            </a:r>
            <a:endParaRPr lang="en-US" sz="1700"/>
          </a:p>
          <a:p>
            <a:endParaRPr lang="en-US" sz="1700"/>
          </a:p>
          <a:p>
            <a:pPr marL="0" indent="0">
              <a:buNone/>
            </a:pPr>
            <a:r>
              <a:rPr lang="en-US" sz="1700">
                <a:ea typeface="+mn-lt"/>
                <a:cs typeface="+mn-lt"/>
              </a:rPr>
              <a:t>Next Steps: Prepare action plan to address digital presence, delivery flexibility, and cost control while maintaining values.</a:t>
            </a:r>
            <a:endParaRPr lang="en-US" sz="1700"/>
          </a:p>
        </p:txBody>
      </p:sp>
    </p:spTree>
    <p:extLst>
      <p:ext uri="{BB962C8B-B14F-4D97-AF65-F5344CB8AC3E}">
        <p14:creationId xmlns:p14="http://schemas.microsoft.com/office/powerpoint/2010/main" val="2014349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D144591-E9E9-4209-8701-3BB48A917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8A23C8-ACB4-F69D-0754-6DFD730FCD97}"/>
              </a:ext>
            </a:extLst>
          </p:cNvPr>
          <p:cNvSpPr>
            <a:spLocks noGrp="1"/>
          </p:cNvSpPr>
          <p:nvPr>
            <p:ph type="title"/>
          </p:nvPr>
        </p:nvSpPr>
        <p:spPr>
          <a:xfrm>
            <a:off x="8016084" y="547712"/>
            <a:ext cx="3337715" cy="5577367"/>
          </a:xfrm>
        </p:spPr>
        <p:txBody>
          <a:bodyPr>
            <a:normAutofit/>
          </a:bodyPr>
          <a:lstStyle/>
          <a:p>
            <a:r>
              <a:rPr lang="en-US" sz="2900"/>
              <a:t>Recommendations for Green Haven</a:t>
            </a:r>
          </a:p>
          <a:p>
            <a:endParaRPr lang="en-US" sz="2900"/>
          </a:p>
        </p:txBody>
      </p:sp>
      <p:graphicFrame>
        <p:nvGraphicFramePr>
          <p:cNvPr id="21" name="Content Placeholder 2">
            <a:extLst>
              <a:ext uri="{FF2B5EF4-FFF2-40B4-BE49-F238E27FC236}">
                <a16:creationId xmlns:a16="http://schemas.microsoft.com/office/drawing/2014/main" id="{7A66E6B7-69F8-EDB0-C8B0-F87094E3FD8E}"/>
              </a:ext>
            </a:extLst>
          </p:cNvPr>
          <p:cNvGraphicFramePr>
            <a:graphicFrameLocks noGrp="1"/>
          </p:cNvGraphicFramePr>
          <p:nvPr>
            <p:ph idx="1"/>
            <p:extLst>
              <p:ext uri="{D42A27DB-BD31-4B8C-83A1-F6EECF244321}">
                <p14:modId xmlns:p14="http://schemas.microsoft.com/office/powerpoint/2010/main" val="3400832486"/>
              </p:ext>
            </p:extLst>
          </p:nvPr>
        </p:nvGraphicFramePr>
        <p:xfrm>
          <a:off x="838200" y="620392"/>
          <a:ext cx="6630174"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6395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106790-F3AF-26BE-974C-66C7DD447DA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References</a:t>
            </a:r>
          </a:p>
        </p:txBody>
      </p:sp>
      <p:sp>
        <p:nvSpPr>
          <p:cNvPr id="3" name="Content Placeholder 2">
            <a:extLst>
              <a:ext uri="{FF2B5EF4-FFF2-40B4-BE49-F238E27FC236}">
                <a16:creationId xmlns:a16="http://schemas.microsoft.com/office/drawing/2014/main" id="{380A269C-B02E-BEE8-DF9D-72F40B779F9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a:ea typeface="+mn-lt"/>
                <a:cs typeface="+mn-lt"/>
              </a:rPr>
              <a:t>Johnson, G., Scholes, K. and Whittington, R. (2020) </a:t>
            </a:r>
            <a:r>
              <a:rPr lang="en-US" sz="2000" i="1">
                <a:ea typeface="+mn-lt"/>
                <a:cs typeface="+mn-lt"/>
              </a:rPr>
              <a:t>Exploring Strategy: Text and Cases</a:t>
            </a:r>
            <a:r>
              <a:rPr lang="en-US" sz="2000">
                <a:ea typeface="+mn-lt"/>
                <a:cs typeface="+mn-lt"/>
              </a:rPr>
              <a:t>. 12th edn. Harlow: Pearson Education.</a:t>
            </a:r>
            <a:endParaRPr lang="en-US" sz="2000"/>
          </a:p>
          <a:p>
            <a:r>
              <a:rPr lang="en-US" sz="2000">
                <a:ea typeface="+mn-lt"/>
                <a:cs typeface="+mn-lt"/>
              </a:rPr>
              <a:t>Ishikawa, K. (1990) </a:t>
            </a:r>
            <a:r>
              <a:rPr lang="en-US" sz="2000" i="1">
                <a:ea typeface="+mn-lt"/>
                <a:cs typeface="+mn-lt"/>
              </a:rPr>
              <a:t>Introduction to Quality Control</a:t>
            </a:r>
            <a:r>
              <a:rPr lang="en-US" sz="2000">
                <a:ea typeface="+mn-lt"/>
                <a:cs typeface="+mn-lt"/>
              </a:rPr>
              <a:t>. Tokyo: 3A Corporation.</a:t>
            </a:r>
            <a:endParaRPr lang="en-US" sz="2000"/>
          </a:p>
          <a:p>
            <a:r>
              <a:rPr lang="en-US" sz="2000">
                <a:ea typeface="+mn-lt"/>
                <a:cs typeface="+mn-lt"/>
              </a:rPr>
              <a:t>Office for National Statistics (ONS) (2024) </a:t>
            </a:r>
            <a:r>
              <a:rPr lang="en-US" sz="2000" i="1">
                <a:ea typeface="+mn-lt"/>
                <a:cs typeface="+mn-lt"/>
              </a:rPr>
              <a:t>UK Inflation Rates and Retail Sector Data</a:t>
            </a:r>
            <a:r>
              <a:rPr lang="en-US" sz="2000">
                <a:ea typeface="+mn-lt"/>
                <a:cs typeface="+mn-lt"/>
              </a:rPr>
              <a:t>. Available at: ons.gov.uk (Accessed: 15 November 2024).</a:t>
            </a:r>
            <a:endParaRPr lang="en-US" sz="2000"/>
          </a:p>
          <a:p>
            <a:r>
              <a:rPr lang="en-US" sz="2000">
                <a:ea typeface="+mn-lt"/>
                <a:cs typeface="+mn-lt"/>
              </a:rPr>
              <a:t>Patel, L. and Patel, P. (2024) </a:t>
            </a:r>
            <a:r>
              <a:rPr lang="en-US" sz="2000" i="1">
                <a:ea typeface="+mn-lt"/>
                <a:cs typeface="+mn-lt"/>
              </a:rPr>
              <a:t>Green Haven Florists Business Data</a:t>
            </a:r>
            <a:r>
              <a:rPr lang="en-US" sz="2000">
                <a:ea typeface="+mn-lt"/>
                <a:cs typeface="+mn-lt"/>
              </a:rPr>
              <a:t>. Personal communication with business owners.</a:t>
            </a:r>
            <a:endParaRPr lang="en-US" sz="2000"/>
          </a:p>
          <a:p>
            <a:r>
              <a:rPr lang="en-US" sz="2000">
                <a:ea typeface="+mn-lt"/>
                <a:cs typeface="+mn-lt"/>
              </a:rPr>
              <a:t>Porter, M.E. (2008) 'The five competitive forces that shape strategy', </a:t>
            </a:r>
            <a:r>
              <a:rPr lang="en-US" sz="2000" i="1">
                <a:ea typeface="+mn-lt"/>
                <a:cs typeface="+mn-lt"/>
              </a:rPr>
              <a:t>Harvard Business Review</a:t>
            </a:r>
            <a:r>
              <a:rPr lang="en-US" sz="2000">
                <a:ea typeface="+mn-lt"/>
                <a:cs typeface="+mn-lt"/>
              </a:rPr>
              <a:t>, 86(1), pp. 78-93.</a:t>
            </a:r>
            <a:endParaRPr lang="en-US" sz="2000"/>
          </a:p>
          <a:p>
            <a:r>
              <a:rPr lang="en-US" sz="2000">
                <a:ea typeface="+mn-lt"/>
                <a:cs typeface="+mn-lt"/>
              </a:rPr>
              <a:t>Additional sources from module reading list and academic databases including Business Source Complete and JSTOR.</a:t>
            </a:r>
            <a:endParaRPr lang="en-US" sz="2000"/>
          </a:p>
          <a:p>
            <a:endParaRPr lang="en-US" sz="2000"/>
          </a:p>
        </p:txBody>
      </p:sp>
    </p:spTree>
    <p:extLst>
      <p:ext uri="{BB962C8B-B14F-4D97-AF65-F5344CB8AC3E}">
        <p14:creationId xmlns:p14="http://schemas.microsoft.com/office/powerpoint/2010/main" val="31785757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Strategic Analysis: Green Haven Florists</vt:lpstr>
      <vt:lpstr>Presentation Structure</vt:lpstr>
      <vt:lpstr>Green Haven Florists: The  Context</vt:lpstr>
      <vt:lpstr>Understanding the Sales Decline</vt:lpstr>
      <vt:lpstr>5W2H Framework Analysis</vt:lpstr>
      <vt:lpstr>PESTEL Analysis</vt:lpstr>
      <vt:lpstr>Fishbone Root Cause Analysis</vt:lpstr>
      <vt:lpstr>PowerPoint Presentation</vt:lpstr>
      <vt:lpstr>Key Findings Summary</vt:lpstr>
      <vt:lpstr>Recommendations for Green Haven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473</cp:revision>
  <dcterms:created xsi:type="dcterms:W3CDTF">2026-03-13T21:35:22Z</dcterms:created>
  <dcterms:modified xsi:type="dcterms:W3CDTF">2026-03-14T15:53:55Z</dcterms:modified>
</cp:coreProperties>
</file>