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7" r:id="rId3"/>
    <p:sldId id="275" r:id="rId4"/>
    <p:sldId id="260" r:id="rId5"/>
    <p:sldId id="276" r:id="rId6"/>
    <p:sldId id="262" r:id="rId7"/>
    <p:sldId id="284" r:id="rId8"/>
    <p:sldId id="283" r:id="rId9"/>
    <p:sldId id="282" r:id="rId10"/>
    <p:sldId id="269" r:id="rId11"/>
    <p:sldId id="258" r:id="rId12"/>
    <p:sldId id="263" r:id="rId13"/>
    <p:sldId id="285" r:id="rId14"/>
    <p:sldId id="264" r:id="rId15"/>
    <p:sldId id="261" r:id="rId16"/>
    <p:sldId id="265" r:id="rId17"/>
    <p:sldId id="259" r:id="rId18"/>
    <p:sldId id="257" r:id="rId19"/>
    <p:sldId id="280" r:id="rId20"/>
    <p:sldId id="271" r:id="rId21"/>
    <p:sldId id="278" r:id="rId22"/>
    <p:sldId id="27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773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1963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849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7140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70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55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349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9690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8727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359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0440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A0039-2765-4316-B41F-C61EBEF4C8A9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B463C7-01BA-488C-9BB9-4A3AA24F05E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1405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D845oPGPfM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PuQBqNhH1M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eE5uUk_5_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sPEKKBwsk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56Ftqem_e8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8820C-3D3B-4A30-B0B2-C3E66D1B92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PERFORMANCE PROTEST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35216-87A3-4149-8347-5BB3254695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CASE STUDIES AND RESEARCH APPROACHES</a:t>
            </a:r>
          </a:p>
        </p:txBody>
      </p:sp>
    </p:spTree>
    <p:extLst>
      <p:ext uri="{BB962C8B-B14F-4D97-AF65-F5344CB8AC3E}">
        <p14:creationId xmlns:p14="http://schemas.microsoft.com/office/powerpoint/2010/main" val="20374175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404F-78C3-428D-8FF3-9CDA49461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896" y="180588"/>
            <a:ext cx="9603275" cy="1049235"/>
          </a:xfrm>
        </p:spPr>
        <p:txBody>
          <a:bodyPr/>
          <a:lstStyle/>
          <a:p>
            <a:r>
              <a:rPr lang="en-GB" b="1" dirty="0"/>
              <a:t>What is performance protest?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46110F-A8A6-43A4-AD7F-3730363D34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7286" y="791599"/>
            <a:ext cx="8159818" cy="5435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475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7BEC-A127-4F0A-89F7-BD66E39AA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559" y="302714"/>
            <a:ext cx="9603275" cy="1049235"/>
          </a:xfrm>
        </p:spPr>
        <p:txBody>
          <a:bodyPr/>
          <a:lstStyle/>
          <a:p>
            <a:r>
              <a:rPr lang="en-GB" b="1" dirty="0"/>
              <a:t>You want drama?!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0C729D-B7C6-40A9-91AA-4E201CA2D5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7903" y="0"/>
            <a:ext cx="4360410" cy="31334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334743-7C31-4CD6-B714-E5ABA03DF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7" y="1204331"/>
            <a:ext cx="5880802" cy="33099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DBFAE7-7A9D-4723-BE5B-F38A29DE4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3247" y="3237765"/>
            <a:ext cx="4365456" cy="290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493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CE5FA-481A-4A8E-AD34-4971C6CC1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503436"/>
            <a:ext cx="9603275" cy="1049235"/>
          </a:xfrm>
        </p:spPr>
        <p:txBody>
          <a:bodyPr/>
          <a:lstStyle/>
          <a:p>
            <a:r>
              <a:rPr lang="en-GB" b="1" dirty="0"/>
              <a:t>What do I mean?!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8AAF1-977B-4AF6-BF16-A1C24700D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</a:t>
            </a:r>
          </a:p>
          <a:p>
            <a:r>
              <a:rPr lang="en-GB" dirty="0"/>
              <a:t>LITERATURE</a:t>
            </a:r>
          </a:p>
          <a:p>
            <a:r>
              <a:rPr lang="en-GB" dirty="0"/>
              <a:t>POETRY</a:t>
            </a:r>
          </a:p>
          <a:p>
            <a:r>
              <a:rPr lang="en-GB" dirty="0"/>
              <a:t>MUSIC</a:t>
            </a:r>
          </a:p>
          <a:p>
            <a:r>
              <a:rPr lang="en-GB" dirty="0"/>
              <a:t>DANCE</a:t>
            </a:r>
          </a:p>
          <a:p>
            <a:r>
              <a:rPr lang="en-GB" dirty="0"/>
              <a:t>THEATRE</a:t>
            </a:r>
          </a:p>
          <a:p>
            <a:pPr marL="0" indent="0">
              <a:buNone/>
            </a:pPr>
            <a:r>
              <a:rPr lang="en-GB" dirty="0"/>
              <a:t>(Viktor </a:t>
            </a:r>
            <a:r>
              <a:rPr lang="en-GB" dirty="0" err="1"/>
              <a:t>Shklovsky</a:t>
            </a:r>
            <a:r>
              <a:rPr lang="en-GB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24481B-A6A9-44A2-93D9-CAA286395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79060"/>
            <a:ext cx="3916750" cy="559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434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6A4A6-C988-443F-AF26-74BAEED16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5F107A-2F85-49E1-9F33-CEF78991C5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902"/>
          <a:stretch/>
        </p:blipFill>
        <p:spPr>
          <a:xfrm>
            <a:off x="344763" y="187202"/>
            <a:ext cx="7196367" cy="3793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CC3D96-5A2C-4B38-AF5F-162B3F345A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62"/>
          <a:stretch/>
        </p:blipFill>
        <p:spPr>
          <a:xfrm>
            <a:off x="8277054" y="187202"/>
            <a:ext cx="3662299" cy="59089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4FF459-5F6D-4240-BAFC-A9B4B2FBDEF0}"/>
              </a:ext>
            </a:extLst>
          </p:cNvPr>
          <p:cNvSpPr txBox="1"/>
          <p:nvPr/>
        </p:nvSpPr>
        <p:spPr>
          <a:xfrm>
            <a:off x="233194" y="3980986"/>
            <a:ext cx="1618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PUSSY RIOT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4FACF7-5DDD-4E49-A0BA-08816DB51B54}"/>
              </a:ext>
            </a:extLst>
          </p:cNvPr>
          <p:cNvSpPr txBox="1"/>
          <p:nvPr/>
        </p:nvSpPr>
        <p:spPr>
          <a:xfrm>
            <a:off x="5040351" y="4716966"/>
            <a:ext cx="18088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ROCK AGAINST</a:t>
            </a:r>
          </a:p>
          <a:p>
            <a:r>
              <a:rPr lang="en-GB" dirty="0"/>
              <a:t>HATE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33D581-6CCC-422A-96C0-5311AD9C85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006" y="4301602"/>
            <a:ext cx="3994785" cy="175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780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A0869-6067-47CA-B9DE-28D856EC5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88" y="137078"/>
            <a:ext cx="4102078" cy="1049235"/>
          </a:xfrm>
        </p:spPr>
        <p:txBody>
          <a:bodyPr/>
          <a:lstStyle/>
          <a:p>
            <a:r>
              <a:rPr lang="en-GB" b="1" i="1" dirty="0"/>
              <a:t>Visual impact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C5CA8D-BD77-428C-92F6-DB8B98CCD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63"/>
          <a:stretch/>
        </p:blipFill>
        <p:spPr>
          <a:xfrm>
            <a:off x="7478757" y="2934224"/>
            <a:ext cx="4690930" cy="310938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C11C11-E01C-4540-87B1-8E47197A2A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639" y="137078"/>
            <a:ext cx="4097340" cy="27320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D7B9EA-17C5-4F26-8A27-4F7EFF2B36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561" y="100020"/>
            <a:ext cx="3862975" cy="25728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7D5CA6-1A94-4817-94C9-F8BE553F5A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13" y="661695"/>
            <a:ext cx="3733902" cy="37339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F9C6E3-B011-4141-ABA0-6CA7ED5F56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2719" y="3350697"/>
            <a:ext cx="3971731" cy="257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013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995BC-B88C-EF6B-EA3C-67701E35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82" y="1111122"/>
            <a:ext cx="3012568" cy="33429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100" b="1" dirty="0"/>
              <a:t>PROTEST ART:</a:t>
            </a:r>
            <a:br>
              <a:rPr lang="en-US" sz="3100" i="1" dirty="0"/>
            </a:br>
            <a:br>
              <a:rPr lang="en-US" sz="3100" i="1" dirty="0"/>
            </a:br>
            <a:r>
              <a:rPr lang="en-US" sz="3100" i="1" dirty="0"/>
              <a:t>T</a:t>
            </a:r>
            <a:r>
              <a:rPr lang="en-US" sz="3100" i="1" cap="none" dirty="0"/>
              <a:t>he</a:t>
            </a:r>
            <a:r>
              <a:rPr lang="en-US" sz="3100" i="1" dirty="0"/>
              <a:t> B</a:t>
            </a:r>
            <a:r>
              <a:rPr lang="en-US" sz="3100" i="1" cap="none" dirty="0"/>
              <a:t>attle of</a:t>
            </a:r>
            <a:r>
              <a:rPr lang="en-US" sz="3100" i="1" dirty="0"/>
              <a:t> </a:t>
            </a:r>
            <a:r>
              <a:rPr lang="en-US" sz="3100" i="1" dirty="0" err="1"/>
              <a:t>o</a:t>
            </a:r>
            <a:r>
              <a:rPr lang="en-US" sz="3100" i="1" cap="none" dirty="0" err="1"/>
              <a:t>rgreave</a:t>
            </a:r>
            <a:r>
              <a:rPr lang="en-US" sz="3100" i="1" dirty="0"/>
              <a:t> </a:t>
            </a:r>
            <a:r>
              <a:rPr lang="en-US" sz="3100" dirty="0"/>
              <a:t>– </a:t>
            </a:r>
            <a:br>
              <a:rPr lang="en-US" sz="3100" dirty="0"/>
            </a:br>
            <a:r>
              <a:rPr lang="en-US" sz="3100" dirty="0"/>
              <a:t>J</a:t>
            </a:r>
            <a:r>
              <a:rPr lang="en-US" sz="3100" cap="none" dirty="0"/>
              <a:t>eremy</a:t>
            </a:r>
            <a:r>
              <a:rPr lang="en-US" sz="3100" dirty="0"/>
              <a:t> </a:t>
            </a:r>
            <a:r>
              <a:rPr lang="en-US" sz="3100" dirty="0" err="1"/>
              <a:t>d</a:t>
            </a:r>
            <a:r>
              <a:rPr lang="en-US" sz="3100" cap="none" dirty="0" err="1"/>
              <a:t>eller</a:t>
            </a:r>
            <a:r>
              <a:rPr lang="en-US" sz="3100" dirty="0"/>
              <a:t>, </a:t>
            </a:r>
            <a:br>
              <a:rPr lang="en-US" sz="3100" dirty="0"/>
            </a:br>
            <a:r>
              <a:rPr lang="en-US" sz="3100" dirty="0"/>
              <a:t>2001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7D421E-8C85-E939-297C-BD411C9C8B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5183" r="-1" b="9563"/>
          <a:stretch/>
        </p:blipFill>
        <p:spPr>
          <a:xfrm>
            <a:off x="3215934" y="263806"/>
            <a:ext cx="8854146" cy="556365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9464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724B9E8-02C8-4B2E-8770-A00A67760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7B8AE548-0BFA-4792-9962-3375923C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7639EF4-FA83-4D85-90FE-B831AF283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CC87E76A-8F50-413D-9BFC-C5A1525BD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F28EA84-13B4-4494-A4D3-8DE462FF0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6BEB1B24-66CE-4D63-A39D-2D1B481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2E779-A399-3959-3E4C-FBF052FA1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813" y="-478416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 b="1" dirty="0"/>
              <a:t>Protest art</a:t>
            </a: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78DE337D-1DBA-4536-8145-B43EE65C7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5660A9D-916D-06F3-DD2F-846DD319F5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56" r="7392" b="1"/>
          <a:stretch/>
        </p:blipFill>
        <p:spPr>
          <a:xfrm>
            <a:off x="6936344" y="201014"/>
            <a:ext cx="5139225" cy="51099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F5B162-75D6-C396-8D73-11C500BA38A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5" b="6830"/>
          <a:stretch/>
        </p:blipFill>
        <p:spPr>
          <a:xfrm>
            <a:off x="2839471" y="699626"/>
            <a:ext cx="6273527" cy="4105937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809DA8-1E0A-779E-6931-EED1D3CF92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85" r="23155" b="2"/>
          <a:stretch/>
        </p:blipFill>
        <p:spPr>
          <a:xfrm>
            <a:off x="-569229" y="2256055"/>
            <a:ext cx="4417556" cy="4347778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E7233926-059A-41AD-A9F2-56552CF4F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C13C145E-93D4-481E-92DC-736D9EBA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2520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921A7-A6F0-C5C9-33F8-CC49B7714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For Freedom / Baraye Azadi - DC058">
            <a:hlinkClick r:id="" action="ppaction://media"/>
            <a:extLst>
              <a:ext uri="{FF2B5EF4-FFF2-40B4-BE49-F238E27FC236}">
                <a16:creationId xmlns:a16="http://schemas.microsoft.com/office/drawing/2014/main" id="{7916F664-3051-23B7-E19F-9DBE9C0A8B1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41079" y="0"/>
            <a:ext cx="10709842" cy="6051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755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2F5DF-12AB-4F5A-8312-80B928CDC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FF60173F-2309-4D1F-8CA4-F3DD61F359D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5488" y="0"/>
            <a:ext cx="10741025" cy="604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365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932B7-266A-4CFE-87A0-FDAE09B5C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Black Lives Matter dance: Protest performances spring up">
            <a:hlinkClick r:id="" action="ppaction://media"/>
            <a:extLst>
              <a:ext uri="{FF2B5EF4-FFF2-40B4-BE49-F238E27FC236}">
                <a16:creationId xmlns:a16="http://schemas.microsoft.com/office/drawing/2014/main" id="{70DCC1D6-3C88-4C67-8112-1F083BBA64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138456"/>
            <a:ext cx="10515600" cy="591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505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EC619-B85E-4C15-8009-1EDBF75A8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5" y="2133435"/>
            <a:ext cx="9603275" cy="1049235"/>
          </a:xfrm>
        </p:spPr>
        <p:txBody>
          <a:bodyPr/>
          <a:lstStyle/>
          <a:p>
            <a:r>
              <a:rPr lang="en-GB" b="1" dirty="0"/>
              <a:t>THEATRE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6F579-8D60-494D-BFE8-1DD3640DC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76" y="2409628"/>
            <a:ext cx="9603275" cy="3450613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447C52-874D-414C-AB14-76C61AA6D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4708" y="334440"/>
            <a:ext cx="9209668" cy="552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266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49642-5FA0-2ECE-4436-5ED8FE6FA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BE9619-976F-9717-22CA-7AD4755269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9522" y="287744"/>
            <a:ext cx="9855729" cy="55438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D3E4EC-6FB7-5E3D-10D5-37FED2E832F5}"/>
              </a:ext>
            </a:extLst>
          </p:cNvPr>
          <p:cNvSpPr txBox="1"/>
          <p:nvPr/>
        </p:nvSpPr>
        <p:spPr>
          <a:xfrm>
            <a:off x="95846" y="3059668"/>
            <a:ext cx="1933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John McGrath</a:t>
            </a:r>
          </a:p>
        </p:txBody>
      </p:sp>
    </p:spTree>
    <p:extLst>
      <p:ext uri="{BB962C8B-B14F-4D97-AF65-F5344CB8AC3E}">
        <p14:creationId xmlns:p14="http://schemas.microsoft.com/office/powerpoint/2010/main" val="2975489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31E8C-1FD6-4D46-AE9B-BFF12DC4F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Guerrilla theatre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E15650-5A4C-47B4-AEF9-2116279740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216" y="358471"/>
            <a:ext cx="5851014" cy="419972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939C4E-DCC6-464C-95BC-56DD8B94F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515" y="1471422"/>
            <a:ext cx="5073285" cy="43704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82F6AD-74FE-4873-ADFF-13F85DAB794C}"/>
              </a:ext>
            </a:extLst>
          </p:cNvPr>
          <p:cNvSpPr txBox="1"/>
          <p:nvPr/>
        </p:nvSpPr>
        <p:spPr>
          <a:xfrm>
            <a:off x="6308673" y="4819581"/>
            <a:ext cx="54447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Breaking the barrier between “performer” and “spectator”</a:t>
            </a:r>
          </a:p>
        </p:txBody>
      </p:sp>
    </p:spTree>
    <p:extLst>
      <p:ext uri="{BB962C8B-B14F-4D97-AF65-F5344CB8AC3E}">
        <p14:creationId xmlns:p14="http://schemas.microsoft.com/office/powerpoint/2010/main" val="760517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B4342-2A93-46AB-AC15-86CF895F8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Breaking the barriers between “performer” and “spectator</a:t>
            </a:r>
            <a:r>
              <a:rPr lang="en-GB" dirty="0"/>
              <a:t>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F1D7A-ABB2-41D1-B584-CE3468065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296" y="2054761"/>
            <a:ext cx="9603275" cy="3450613"/>
          </a:xfrm>
        </p:spPr>
        <p:txBody>
          <a:bodyPr>
            <a:normAutofit/>
          </a:bodyPr>
          <a:lstStyle/>
          <a:p>
            <a:r>
              <a:rPr lang="en-GB" sz="2800" dirty="0"/>
              <a:t>The performer can be anybody</a:t>
            </a:r>
          </a:p>
          <a:p>
            <a:r>
              <a:rPr lang="en-GB" sz="2800" dirty="0"/>
              <a:t>The spectator can be fellow </a:t>
            </a:r>
          </a:p>
          <a:p>
            <a:pPr marL="0" indent="0">
              <a:buNone/>
            </a:pPr>
            <a:r>
              <a:rPr lang="en-GB" sz="2800" dirty="0"/>
              <a:t>   protestors or the antagonist</a:t>
            </a:r>
          </a:p>
          <a:p>
            <a:r>
              <a:rPr lang="en-GB" sz="2800" dirty="0"/>
              <a:t>Forum Theatre </a:t>
            </a:r>
          </a:p>
          <a:p>
            <a:pPr marL="0" indent="0">
              <a:buNone/>
            </a:pPr>
            <a:r>
              <a:rPr lang="en-GB" sz="2800" dirty="0"/>
              <a:t>  (Theatre of the Oppressed)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AEDC54-C852-464F-9054-A6217FFB7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900" y="1853754"/>
            <a:ext cx="5446122" cy="362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724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3D3FC-F495-4196-ACDC-2C80F089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1610" y="2611016"/>
            <a:ext cx="3884620" cy="1049235"/>
          </a:xfrm>
        </p:spPr>
        <p:txBody>
          <a:bodyPr/>
          <a:lstStyle/>
          <a:p>
            <a:r>
              <a:rPr lang="en-GB" b="1" dirty="0"/>
              <a:t>Benjamin lay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48474F-70EF-46D8-99E3-992717DB2C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298" y="-216716"/>
            <a:ext cx="6316911" cy="654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862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8900D-0CDB-4027-BF72-9FE5E137B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AC9A59B1-0E9A-489C-94CC-DD74C178478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9898" y="126828"/>
            <a:ext cx="11625776" cy="6539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691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E0EBD-61CC-4FE1-95D4-216B1FFA1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39B7D62F-344D-4C78-91BD-1225880F268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8217" y="223837"/>
            <a:ext cx="11395565" cy="641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521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131D-19A3-4202-97C3-F0194E5A2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427" y="362765"/>
            <a:ext cx="9603275" cy="1049235"/>
          </a:xfrm>
        </p:spPr>
        <p:txBody>
          <a:bodyPr/>
          <a:lstStyle/>
          <a:p>
            <a:pPr algn="ctr"/>
            <a:r>
              <a:rPr lang="en-GB" b="1" dirty="0"/>
              <a:t>Thanks for listening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9162CF-A0FD-4956-A273-64AB7F82AE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633" y="1354613"/>
            <a:ext cx="8360976" cy="4698868"/>
          </a:xfrm>
        </p:spPr>
      </p:pic>
    </p:spTree>
    <p:extLst>
      <p:ext uri="{BB962C8B-B14F-4D97-AF65-F5344CB8AC3E}">
        <p14:creationId xmlns:p14="http://schemas.microsoft.com/office/powerpoint/2010/main" val="1821073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F212E-1E88-4165-B312-87389316B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would I research this USING A QUANTITATIVE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EE8CD-699B-48A7-AE90-F926AB1B5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QUESTION?  What’s interesting?  What’s different? What do you think you or others want to know?! </a:t>
            </a:r>
          </a:p>
          <a:p>
            <a:r>
              <a:rPr lang="en-GB" dirty="0"/>
              <a:t>HOW “ACTIVE” DO YOU WANT TO BE?</a:t>
            </a:r>
          </a:p>
          <a:p>
            <a:r>
              <a:rPr lang="en-GB" dirty="0"/>
              <a:t>WHAT TYPE OF DATA DO YOU WANT?</a:t>
            </a:r>
          </a:p>
          <a:p>
            <a:r>
              <a:rPr lang="en-GB" dirty="0"/>
              <a:t>WHAT METHOD COULD YOU USE?</a:t>
            </a:r>
          </a:p>
          <a:p>
            <a:r>
              <a:rPr lang="en-GB" dirty="0"/>
              <a:t>WHAT ARE THE PROBLEMS?</a:t>
            </a:r>
          </a:p>
          <a:p>
            <a:endParaRPr lang="en-GB" dirty="0"/>
          </a:p>
          <a:p>
            <a:pPr marL="0" indent="0">
              <a:buNone/>
            </a:pPr>
            <a:endParaRPr lang="en-GB" b="1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7B3392-A103-41CE-8971-20848A68E2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3893" y="2710379"/>
            <a:ext cx="5511932" cy="275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12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C3DA1-BA51-4EB1-A3D5-2DA845415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 of </a:t>
            </a:r>
            <a:r>
              <a:rPr lang="en-GB" b="1" i="1" dirty="0"/>
              <a:t>ACTIVE </a:t>
            </a:r>
            <a:r>
              <a:rPr lang="en-GB" b="1" dirty="0"/>
              <a:t>social movement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5A874-1B1D-4839-A71F-DF4189B18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RELEVANCE</a:t>
            </a:r>
            <a:r>
              <a:rPr lang="en-GB" dirty="0"/>
              <a:t> – will your research empower the social movement or not</a:t>
            </a:r>
          </a:p>
          <a:p>
            <a:r>
              <a:rPr lang="en-GB" b="1" dirty="0">
                <a:solidFill>
                  <a:srgbClr val="0070C0"/>
                </a:solidFill>
              </a:rPr>
              <a:t>RISK</a:t>
            </a:r>
            <a:r>
              <a:rPr lang="en-GB" dirty="0"/>
              <a:t> – personal security</a:t>
            </a:r>
            <a:r>
              <a:rPr lang="en-GB"/>
              <a:t>, surveillance</a:t>
            </a:r>
            <a:endParaRPr lang="en-GB" dirty="0"/>
          </a:p>
          <a:p>
            <a:r>
              <a:rPr lang="en-GB" b="1" dirty="0">
                <a:solidFill>
                  <a:srgbClr val="C00000"/>
                </a:solidFill>
              </a:rPr>
              <a:t>POWER</a:t>
            </a:r>
            <a:r>
              <a:rPr lang="en-GB" dirty="0"/>
              <a:t> – methodology is not neutral, relationship between researcher and researched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ACCOUNTABILITY </a:t>
            </a:r>
            <a:r>
              <a:rPr lang="en-GB" dirty="0"/>
              <a:t>– sharing knowledge, reciprocity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Milan, S. (2014) ‘The Ethics of Social Movement Research’ in Porta, D. (ed.) </a:t>
            </a:r>
            <a:r>
              <a:rPr lang="en-GB" i="1" dirty="0"/>
              <a:t>Methodological Practices in Social Movement Research. </a:t>
            </a:r>
            <a:r>
              <a:rPr lang="en-GB" dirty="0" err="1"/>
              <a:t>Oxford:Oxford</a:t>
            </a:r>
            <a:r>
              <a:rPr lang="en-GB" dirty="0"/>
              <a:t> Scholarship.</a:t>
            </a:r>
          </a:p>
        </p:txBody>
      </p:sp>
    </p:spTree>
    <p:extLst>
      <p:ext uri="{BB962C8B-B14F-4D97-AF65-F5344CB8AC3E}">
        <p14:creationId xmlns:p14="http://schemas.microsoft.com/office/powerpoint/2010/main" val="12002121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9E01B-79C4-4248-A25B-2B4898C38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Visual methods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8F18D-F131-4F7F-B48E-557EA7D8E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Photos elicitation</a:t>
            </a:r>
          </a:p>
          <a:p>
            <a:r>
              <a:rPr lang="en-GB" sz="2800" dirty="0"/>
              <a:t>Photo voice</a:t>
            </a:r>
          </a:p>
          <a:p>
            <a:r>
              <a:rPr lang="en-GB" sz="2800" dirty="0"/>
              <a:t>Digital Ethnography</a:t>
            </a:r>
          </a:p>
          <a:p>
            <a:r>
              <a:rPr lang="en-GB" sz="2800" dirty="0"/>
              <a:t>Using art as a method</a:t>
            </a:r>
          </a:p>
          <a:p>
            <a:pPr marL="0" indent="0" algn="ctr">
              <a:buNone/>
            </a:pPr>
            <a:r>
              <a:rPr lang="en-GB" sz="2800" dirty="0"/>
              <a:t>Gillian Rose, Sarah Pink, Dawn </a:t>
            </a:r>
            <a:r>
              <a:rPr lang="en-GB" sz="2800" dirty="0" err="1"/>
              <a:t>Mannay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477279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769</TotalTime>
  <Words>271</Words>
  <Application>Microsoft Office PowerPoint</Application>
  <PresentationFormat>Widescreen</PresentationFormat>
  <Paragraphs>53</Paragraphs>
  <Slides>22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Gill Sans MT</vt:lpstr>
      <vt:lpstr>Gallery</vt:lpstr>
      <vt:lpstr>PERFORMANCE PROTEST</vt:lpstr>
      <vt:lpstr>What is performance protest?</vt:lpstr>
      <vt:lpstr>You want drama?!</vt:lpstr>
      <vt:lpstr>What do I mean?!</vt:lpstr>
      <vt:lpstr>PowerPoint Presentation</vt:lpstr>
      <vt:lpstr>Visual impact</vt:lpstr>
      <vt:lpstr>PROTEST ART:  The Battle of orgreave –  Jeremy deller,  2001</vt:lpstr>
      <vt:lpstr>Protest art</vt:lpstr>
      <vt:lpstr>PowerPoint Presentation</vt:lpstr>
      <vt:lpstr>PowerPoint Presentation</vt:lpstr>
      <vt:lpstr>PowerPoint Presentation</vt:lpstr>
      <vt:lpstr>THEATRE</vt:lpstr>
      <vt:lpstr>PowerPoint Presentation</vt:lpstr>
      <vt:lpstr>Guerrilla theatre</vt:lpstr>
      <vt:lpstr>Breaking the barriers between “performer” and “spectator”</vt:lpstr>
      <vt:lpstr>Benjamin lay</vt:lpstr>
      <vt:lpstr>PowerPoint Presentation</vt:lpstr>
      <vt:lpstr>PowerPoint Presentation</vt:lpstr>
      <vt:lpstr>Thanks for listening</vt:lpstr>
      <vt:lpstr>How would I research this USING A QUANTITATIVE APPROACH?</vt:lpstr>
      <vt:lpstr>Challenges of ACTIVE social movement RESEARCH</vt:lpstr>
      <vt:lpstr>Visual methods in qualitative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 Bevan</dc:creator>
  <cp:lastModifiedBy>Ann Bevan</cp:lastModifiedBy>
  <cp:revision>45</cp:revision>
  <dcterms:created xsi:type="dcterms:W3CDTF">2021-10-11T13:06:09Z</dcterms:created>
  <dcterms:modified xsi:type="dcterms:W3CDTF">2023-05-11T12:44:39Z</dcterms:modified>
</cp:coreProperties>
</file>