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620625" cy="73152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AC5DBA-85DA-CE7B-49DE-C8C6DA847AE2}" v="517" dt="2026-07-08T11:50:39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12" autoAdjust="0"/>
    <p:restoredTop sz="96012" autoAdjust="0"/>
  </p:normalViewPr>
  <p:slideViewPr>
    <p:cSldViewPr snapToGrid="0">
      <p:cViewPr varScale="1">
        <p:scale>
          <a:sx n="100" d="100"/>
          <a:sy n="100" d="100"/>
        </p:scale>
        <p:origin x="17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cielle Alves Benvindo (2526055)" userId="S::2526055@student.uwtsd.ac.uk::bd95f364-4811-46d8-bac1-4e0fbe8010a0" providerId="AD" clId="Web-{AA09460B-D7A7-F7AC-EABD-7656D2F2BC72}"/>
    <pc:docChg chg="addSld modSld">
      <pc:chgData name="Francielle Alves Benvindo (2526055)" userId="S::2526055@student.uwtsd.ac.uk::bd95f364-4811-46d8-bac1-4e0fbe8010a0" providerId="AD" clId="Web-{AA09460B-D7A7-F7AC-EABD-7656D2F2BC72}" dt="2026-06-24T11:28:03.026" v="684"/>
      <pc:docMkLst>
        <pc:docMk/>
      </pc:docMkLst>
      <pc:sldChg chg="modSp">
        <pc:chgData name="Francielle Alves Benvindo (2526055)" userId="S::2526055@student.uwtsd.ac.uk::bd95f364-4811-46d8-bac1-4e0fbe8010a0" providerId="AD" clId="Web-{AA09460B-D7A7-F7AC-EABD-7656D2F2BC72}" dt="2026-06-24T10:54:39.300" v="443" actId="20577"/>
        <pc:sldMkLst>
          <pc:docMk/>
          <pc:sldMk cId="2563627717" sldId="256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0:54:39.300" v="443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Francielle Alves Benvindo (2526055)" userId="S::2526055@student.uwtsd.ac.uk::bd95f364-4811-46d8-bac1-4e0fbe8010a0" providerId="AD" clId="Web-{AA09460B-D7A7-F7AC-EABD-7656D2F2BC72}" dt="2026-06-24T11:07:47.749" v="648" actId="20577"/>
        <pc:sldMkLst>
          <pc:docMk/>
          <pc:sldMk cId="2897957523" sldId="258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1:07:47.749" v="648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Francielle Alves Benvindo (2526055)" userId="S::2526055@student.uwtsd.ac.uk::bd95f364-4811-46d8-bac1-4e0fbe8010a0" providerId="AD" clId="Web-{AA09460B-D7A7-F7AC-EABD-7656D2F2BC72}" dt="2026-06-24T11:07:16.810" v="646" actId="20577"/>
        <pc:sldMkLst>
          <pc:docMk/>
          <pc:sldMk cId="1748499028" sldId="259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1:07:16.810" v="646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Francielle Alves Benvindo (2526055)" userId="S::2526055@student.uwtsd.ac.uk::bd95f364-4811-46d8-bac1-4e0fbe8010a0" providerId="AD" clId="Web-{AA09460B-D7A7-F7AC-EABD-7656D2F2BC72}" dt="2026-06-24T10:55:14.582" v="447" actId="20577"/>
        <pc:sldMkLst>
          <pc:docMk/>
          <pc:sldMk cId="1424087263" sldId="260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0:55:14.582" v="447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Francielle Alves Benvindo (2526055)" userId="S::2526055@student.uwtsd.ac.uk::bd95f364-4811-46d8-bac1-4e0fbe8010a0" providerId="AD" clId="Web-{AA09460B-D7A7-F7AC-EABD-7656D2F2BC72}" dt="2026-06-24T10:56:52.335" v="454" actId="14100"/>
        <pc:sldMkLst>
          <pc:docMk/>
          <pc:sldMk cId="1382716628" sldId="262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0:56:52.335" v="454" actId="14100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Francielle Alves Benvindo (2526055)" userId="S::2526055@student.uwtsd.ac.uk::bd95f364-4811-46d8-bac1-4e0fbe8010a0" providerId="AD" clId="Web-{AA09460B-D7A7-F7AC-EABD-7656D2F2BC72}" dt="2026-06-24T11:22:13.873" v="683" actId="14100"/>
        <pc:sldMkLst>
          <pc:docMk/>
          <pc:sldMk cId="3970473306" sldId="264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1:22:13.873" v="683" actId="14100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Francielle Alves Benvindo (2526055)" userId="S::2526055@student.uwtsd.ac.uk::bd95f364-4811-46d8-bac1-4e0fbe8010a0" providerId="AD" clId="Web-{AA09460B-D7A7-F7AC-EABD-7656D2F2BC72}" dt="2026-06-24T10:58:52.105" v="467" actId="20577"/>
        <pc:sldMkLst>
          <pc:docMk/>
          <pc:sldMk cId="1917974163" sldId="267"/>
        </pc:sldMkLst>
        <pc:spChg chg="mod">
          <ac:chgData name="Francielle Alves Benvindo (2526055)" userId="S::2526055@student.uwtsd.ac.uk::bd95f364-4811-46d8-bac1-4e0fbe8010a0" providerId="AD" clId="Web-{AA09460B-D7A7-F7AC-EABD-7656D2F2BC72}" dt="2026-06-24T10:58:52.105" v="467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Francielle Alves Benvindo (2526055)" userId="S::2526055@student.uwtsd.ac.uk::bd95f364-4811-46d8-bac1-4e0fbe8010a0" providerId="AD" clId="Web-{3809C56A-6297-77B2-BFE9-7FB3624788F0}"/>
    <pc:docChg chg="mod modSld addMainMaster delMainMaster modMainMaster setSldSz">
      <pc:chgData name="Francielle Alves Benvindo (2526055)" userId="S::2526055@student.uwtsd.ac.uk::bd95f364-4811-46d8-bac1-4e0fbe8010a0" providerId="AD" clId="Web-{3809C56A-6297-77B2-BFE9-7FB3624788F0}" dt="2026-07-01T12:14:04.293" v="1265" actId="20577"/>
      <pc:docMkLst>
        <pc:docMk/>
      </pc:docMkLst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2563627717" sldId="256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2715806010" sldId="257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2897957523" sldId="258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1748499028" sldId="259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1424087263" sldId="260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1382716628" sldId="262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3970473306" sldId="264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14:04.293" v="1265" actId="20577"/>
        <pc:sldMkLst>
          <pc:docMk/>
          <pc:sldMk cId="359125969" sldId="265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13:32.384" v="1258" actId="14100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14:04.293" v="126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2850782885" sldId="266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2850782885" sldId="266"/>
            <ac:spMk id="2" creationId="{522107DF-28D1-AECE-299A-375E6A01AF85}"/>
          </ac:spMkLst>
        </pc:spChg>
        <pc:picChg chg="mod">
          <ac:chgData name="Francielle Alves Benvindo (2526055)" userId="S::2526055@student.uwtsd.ac.uk::bd95f364-4811-46d8-bac1-4e0fbe8010a0" providerId="AD" clId="Web-{3809C56A-6297-77B2-BFE9-7FB3624788F0}" dt="2026-07-01T12:04:10.063" v="1131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delSp 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1917974163" sldId="267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1917974163" sldId="267"/>
            <ac:spMk id="3" creationId="{C71705AF-A114-46D3-808C-4A69D3AE5A69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1917974163" sldId="267"/>
            <ac:spMk id="7" creationId="{CC69151E-7FF0-DB35-8FAA-6D391DD07B38}"/>
          </ac:spMkLst>
        </pc:spChg>
        <pc:picChg chg="mod">
          <ac:chgData name="Francielle Alves Benvindo (2526055)" userId="S::2526055@student.uwtsd.ac.uk::bd95f364-4811-46d8-bac1-4e0fbe8010a0" providerId="AD" clId="Web-{3809C56A-6297-77B2-BFE9-7FB3624788F0}" dt="2026-07-01T12:04:10.063" v="1131"/>
          <ac:picMkLst>
            <pc:docMk/>
            <pc:sldMk cId="1917974163" sldId="267"/>
            <ac:picMk id="5" creationId="{7A8CDBAD-D2A9-738C-4DD5-68CEB34A8B0A}"/>
          </ac:picMkLst>
        </pc:picChg>
      </pc:sldChg>
      <pc:sldChg chg="addSp delSp modSp mod modClrScheme chgLayout">
        <pc:chgData name="Francielle Alves Benvindo (2526055)" userId="S::2526055@student.uwtsd.ac.uk::bd95f364-4811-46d8-bac1-4e0fbe8010a0" providerId="AD" clId="Web-{3809C56A-6297-77B2-BFE9-7FB3624788F0}" dt="2026-07-01T12:04:16.267" v="1132"/>
        <pc:sldMkLst>
          <pc:docMk/>
          <pc:sldMk cId="3645478630" sldId="268"/>
        </pc:sldMkLst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Francielle Alves Benvindo (2526055)" userId="S::2526055@student.uwtsd.ac.uk::bd95f364-4811-46d8-bac1-4e0fbe8010a0" providerId="AD" clId="Web-{3809C56A-6297-77B2-BFE9-7FB3624788F0}" dt="2026-07-01T12:04:16.267" v="1132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4" creationId="{E4AC0863-C114-F0E8-FD24-27A0CBF2C4B4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6" creationId="{5FCD208D-FBF2-4F07-6888-47A68DBCBAB3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7" creationId="{CC8D390A-E5ED-FCC0-9A1F-560773357269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11" creationId="{0F59D0AE-CF34-69FC-5693-630B2851AAE8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13" creationId="{4BB9616A-F8D8-7447-9FF2-10C3722E4738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1:06:27.595" v="770" actId="20577"/>
          <ac:spMkLst>
            <pc:docMk/>
            <pc:sldMk cId="3645478630" sldId="268"/>
            <ac:spMk id="14" creationId="{8E162B9C-69A8-D388-DD15-642F0680CB54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26" creationId="{76082959-C488-568E-D7A1-AC4D0C4925A6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28" creationId="{A9543578-523B-DB26-E4E6-6F2876AF6354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0:58:06.466" v="684" actId="1076"/>
          <ac:spMkLst>
            <pc:docMk/>
            <pc:sldMk cId="3645478630" sldId="268"/>
            <ac:spMk id="29" creationId="{FC767122-D2EC-270C-F7C9-959E3C952B13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0:54:31.981" v="663" actId="1076"/>
          <ac:spMkLst>
            <pc:docMk/>
            <pc:sldMk cId="3645478630" sldId="268"/>
            <ac:spMk id="30" creationId="{1DFD990A-8101-6CDC-0A92-BFC2317E5E82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31" creationId="{1EBD0898-F9F4-BC57-E7CB-03C91AC7548F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2:21.227" v="1129" actId="1076"/>
          <ac:spMkLst>
            <pc:docMk/>
            <pc:sldMk cId="3645478630" sldId="268"/>
            <ac:spMk id="32" creationId="{3E36172C-8549-7210-CEC4-27A1FC02EE7D}"/>
          </ac:spMkLst>
        </pc:spChg>
        <pc:spChg chg="add mod">
          <ac:chgData name="Francielle Alves Benvindo (2526055)" userId="S::2526055@student.uwtsd.ac.uk::bd95f364-4811-46d8-bac1-4e0fbe8010a0" providerId="AD" clId="Web-{3809C56A-6297-77B2-BFE9-7FB3624788F0}" dt="2026-07-01T12:04:10.063" v="1131"/>
          <ac:spMkLst>
            <pc:docMk/>
            <pc:sldMk cId="3645478630" sldId="268"/>
            <ac:spMk id="33" creationId="{C7C8ABC5-B749-F8EA-75C7-33988039A593}"/>
          </ac:spMkLst>
        </pc:spChg>
        <pc:cxnChg chg="add mod">
          <ac:chgData name="Francielle Alves Benvindo (2526055)" userId="S::2526055@student.uwtsd.ac.uk::bd95f364-4811-46d8-bac1-4e0fbe8010a0" providerId="AD" clId="Web-{3809C56A-6297-77B2-BFE9-7FB3624788F0}" dt="2026-07-01T09:02:30.727" v="19" actId="14100"/>
          <ac:cxnSpMkLst>
            <pc:docMk/>
            <pc:sldMk cId="3645478630" sldId="268"/>
            <ac:cxnSpMk id="5" creationId="{C47A5A72-25D7-FF91-3295-63364815FF22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47:00.293" v="620" actId="14100"/>
          <ac:cxnSpMkLst>
            <pc:docMk/>
            <pc:sldMk cId="3645478630" sldId="268"/>
            <ac:cxnSpMk id="8" creationId="{54E93A97-554C-8C14-92F3-1F807A71E58F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47:53.453" v="626" actId="14100"/>
          <ac:cxnSpMkLst>
            <pc:docMk/>
            <pc:sldMk cId="3645478630" sldId="268"/>
            <ac:cxnSpMk id="9" creationId="{F6DF6293-6459-27CD-E43A-93A2D7534A5B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8:21.810" v="686" actId="14100"/>
          <ac:cxnSpMkLst>
            <pc:docMk/>
            <pc:sldMk cId="3645478630" sldId="268"/>
            <ac:cxnSpMk id="10" creationId="{0397CFBE-297E-6905-91C7-F08D0C04F608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6:33.224" v="674" actId="14100"/>
          <ac:cxnSpMkLst>
            <pc:docMk/>
            <pc:sldMk cId="3645478630" sldId="268"/>
            <ac:cxnSpMk id="15" creationId="{951EACFE-FEE7-46FB-3595-96BBE4E2875C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2:51.099" v="653" actId="14100"/>
          <ac:cxnSpMkLst>
            <pc:docMk/>
            <pc:sldMk cId="3645478630" sldId="268"/>
            <ac:cxnSpMk id="16" creationId="{0D13D4FD-0B60-383D-ED7D-AB3AB8A8151F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6:22.270" v="672" actId="14100"/>
          <ac:cxnSpMkLst>
            <pc:docMk/>
            <pc:sldMk cId="3645478630" sldId="268"/>
            <ac:cxnSpMk id="17" creationId="{236607EC-9E9C-1E32-B40C-FB7DC7D4FB80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48:38.159" v="633" actId="1076"/>
          <ac:cxnSpMkLst>
            <pc:docMk/>
            <pc:sldMk cId="3645478630" sldId="268"/>
            <ac:cxnSpMk id="18" creationId="{637410BF-BB21-3759-8E08-CEED66C59F7E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7:59.418" v="683" actId="14100"/>
          <ac:cxnSpMkLst>
            <pc:docMk/>
            <pc:sldMk cId="3645478630" sldId="268"/>
            <ac:cxnSpMk id="19" creationId="{C9CDA17F-D056-329B-C90A-1C96EBEC3D71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7:21.056" v="681" actId="14100"/>
          <ac:cxnSpMkLst>
            <pc:docMk/>
            <pc:sldMk cId="3645478630" sldId="268"/>
            <ac:cxnSpMk id="20" creationId="{FC30C465-757D-C39A-92B0-58CB61BD7638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4:12.542" v="660" actId="1076"/>
          <ac:cxnSpMkLst>
            <pc:docMk/>
            <pc:sldMk cId="3645478630" sldId="268"/>
            <ac:cxnSpMk id="21" creationId="{F4F6EE63-EEA5-30EB-90C0-71333E7BB972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4:02.198" v="659" actId="14100"/>
          <ac:cxnSpMkLst>
            <pc:docMk/>
            <pc:sldMk cId="3645478630" sldId="268"/>
            <ac:cxnSpMk id="22" creationId="{1B88FDBA-10CB-9473-E722-20398EE7EEAF}"/>
          </ac:cxnSpMkLst>
        </pc:cxnChg>
        <pc:cxnChg chg="add mod">
          <ac:chgData name="Francielle Alves Benvindo (2526055)" userId="S::2526055@student.uwtsd.ac.uk::bd95f364-4811-46d8-bac1-4e0fbe8010a0" providerId="AD" clId="Web-{3809C56A-6297-77B2-BFE9-7FB3624788F0}" dt="2026-07-01T10:57:02.258" v="679" actId="14100"/>
          <ac:cxnSpMkLst>
            <pc:docMk/>
            <pc:sldMk cId="3645478630" sldId="268"/>
            <ac:cxnSpMk id="23" creationId="{B229A0AA-386A-F0B6-3730-FDA4A1E505E6}"/>
          </ac:cxnSpMkLst>
        </pc:cxnChg>
      </pc:sldChg>
    </pc:docChg>
  </pc:docChgLst>
  <pc:docChgLst>
    <pc:chgData name="Francielle Alves Benvindo (2526055)" userId="S::2526055@student.uwtsd.ac.uk::bd95f364-4811-46d8-bac1-4e0fbe8010a0" providerId="AD" clId="Web-{C626E8E8-234C-E668-E0AD-A447955C70D7}"/>
    <pc:docChg chg="modSld">
      <pc:chgData name="Francielle Alves Benvindo (2526055)" userId="S::2526055@student.uwtsd.ac.uk::bd95f364-4811-46d8-bac1-4e0fbe8010a0" providerId="AD" clId="Web-{C626E8E8-234C-E668-E0AD-A447955C70D7}" dt="2026-06-17T12:05:58.542" v="941" actId="20577"/>
      <pc:docMkLst>
        <pc:docMk/>
      </pc:docMkLst>
      <pc:sldChg chg="modSp">
        <pc:chgData name="Francielle Alves Benvindo (2526055)" userId="S::2526055@student.uwtsd.ac.uk::bd95f364-4811-46d8-bac1-4e0fbe8010a0" providerId="AD" clId="Web-{C626E8E8-234C-E668-E0AD-A447955C70D7}" dt="2026-06-17T10:48:19.084" v="169" actId="14100"/>
        <pc:sldMkLst>
          <pc:docMk/>
          <pc:sldMk cId="1748499028" sldId="259"/>
        </pc:sldMkLst>
        <pc:spChg chg="mod">
          <ac:chgData name="Francielle Alves Benvindo (2526055)" userId="S::2526055@student.uwtsd.ac.uk::bd95f364-4811-46d8-bac1-4e0fbe8010a0" providerId="AD" clId="Web-{C626E8E8-234C-E668-E0AD-A447955C70D7}" dt="2026-06-17T10:48:19.084" v="169" actId="14100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Francielle Alves Benvindo (2526055)" userId="S::2526055@student.uwtsd.ac.uk::bd95f364-4811-46d8-bac1-4e0fbe8010a0" providerId="AD" clId="Web-{C626E8E8-234C-E668-E0AD-A447955C70D7}" dt="2026-06-17T11:45:44.212" v="543" actId="20577"/>
        <pc:sldMkLst>
          <pc:docMk/>
          <pc:sldMk cId="1382716628" sldId="262"/>
        </pc:sldMkLst>
        <pc:spChg chg="mod">
          <ac:chgData name="Francielle Alves Benvindo (2526055)" userId="S::2526055@student.uwtsd.ac.uk::bd95f364-4811-46d8-bac1-4e0fbe8010a0" providerId="AD" clId="Web-{C626E8E8-234C-E668-E0AD-A447955C70D7}" dt="2026-06-17T11:45:44.212" v="543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Francielle Alves Benvindo (2526055)" userId="S::2526055@student.uwtsd.ac.uk::bd95f364-4811-46d8-bac1-4e0fbe8010a0" providerId="AD" clId="Web-{C626E8E8-234C-E668-E0AD-A447955C70D7}" dt="2026-06-17T12:05:58.542" v="941" actId="20577"/>
        <pc:sldMkLst>
          <pc:docMk/>
          <pc:sldMk cId="1917974163" sldId="267"/>
        </pc:sldMkLst>
        <pc:spChg chg="mod">
          <ac:chgData name="Francielle Alves Benvindo (2526055)" userId="S::2526055@student.uwtsd.ac.uk::bd95f364-4811-46d8-bac1-4e0fbe8010a0" providerId="AD" clId="Web-{C626E8E8-234C-E668-E0AD-A447955C70D7}" dt="2026-06-17T12:05:58.542" v="941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Francielle Alves Benvindo (2526055)" userId="S::2526055@student.uwtsd.ac.uk::bd95f364-4811-46d8-bac1-4e0fbe8010a0" providerId="AD" clId="Web-{AEF952C2-D0FE-4976-D84D-B6383796DD82}"/>
    <pc:docChg chg="delSld modSld">
      <pc:chgData name="Francielle Alves Benvindo (2526055)" userId="S::2526055@student.uwtsd.ac.uk::bd95f364-4811-46d8-bac1-4e0fbe8010a0" providerId="AD" clId="Web-{AEF952C2-D0FE-4976-D84D-B6383796DD82}" dt="2026-06-28T18:24:50.314" v="511"/>
      <pc:docMkLst>
        <pc:docMk/>
      </pc:docMkLst>
      <pc:sldChg chg="modSp">
        <pc:chgData name="Francielle Alves Benvindo (2526055)" userId="S::2526055@student.uwtsd.ac.uk::bd95f364-4811-46d8-bac1-4e0fbe8010a0" providerId="AD" clId="Web-{AEF952C2-D0FE-4976-D84D-B6383796DD82}" dt="2026-06-28T18:05:15.648" v="413" actId="20577"/>
        <pc:sldMkLst>
          <pc:docMk/>
          <pc:sldMk cId="2897957523" sldId="258"/>
        </pc:sldMkLst>
        <pc:spChg chg="mod">
          <ac:chgData name="Francielle Alves Benvindo (2526055)" userId="S::2526055@student.uwtsd.ac.uk::bd95f364-4811-46d8-bac1-4e0fbe8010a0" providerId="AD" clId="Web-{AEF952C2-D0FE-4976-D84D-B6383796DD82}" dt="2026-06-28T18:05:15.648" v="413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Francielle Alves Benvindo (2526055)" userId="S::2526055@student.uwtsd.ac.uk::bd95f364-4811-46d8-bac1-4e0fbe8010a0" providerId="AD" clId="Web-{AEF952C2-D0FE-4976-D84D-B6383796DD82}" dt="2026-06-28T18:08:26.048" v="416" actId="20577"/>
        <pc:sldMkLst>
          <pc:docMk/>
          <pc:sldMk cId="1748499028" sldId="259"/>
        </pc:sldMkLst>
        <pc:spChg chg="mod">
          <ac:chgData name="Francielle Alves Benvindo (2526055)" userId="S::2526055@student.uwtsd.ac.uk::bd95f364-4811-46d8-bac1-4e0fbe8010a0" providerId="AD" clId="Web-{AEF952C2-D0FE-4976-D84D-B6383796DD82}" dt="2026-06-28T18:08:26.048" v="416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Francielle Alves Benvindo (2526055)" userId="S::2526055@student.uwtsd.ac.uk::bd95f364-4811-46d8-bac1-4e0fbe8010a0" providerId="AD" clId="Web-{AEF952C2-D0FE-4976-D84D-B6383796DD82}" dt="2026-06-28T18:11:01.103" v="479" actId="20577"/>
        <pc:sldMkLst>
          <pc:docMk/>
          <pc:sldMk cId="1424087263" sldId="260"/>
        </pc:sldMkLst>
        <pc:spChg chg="mod">
          <ac:chgData name="Francielle Alves Benvindo (2526055)" userId="S::2526055@student.uwtsd.ac.uk::bd95f364-4811-46d8-bac1-4e0fbe8010a0" providerId="AD" clId="Web-{AEF952C2-D0FE-4976-D84D-B6383796DD82}" dt="2026-06-28T18:11:01.103" v="479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Francielle Alves Benvindo (2526055)" userId="S::2526055@student.uwtsd.ac.uk::bd95f364-4811-46d8-bac1-4e0fbe8010a0" providerId="AD" clId="Web-{AEF952C2-D0FE-4976-D84D-B6383796DD82}" dt="2026-06-28T18:13:35.126" v="491" actId="20577"/>
        <pc:sldMkLst>
          <pc:docMk/>
          <pc:sldMk cId="1382716628" sldId="262"/>
        </pc:sldMkLst>
        <pc:spChg chg="mod">
          <ac:chgData name="Francielle Alves Benvindo (2526055)" userId="S::2526055@student.uwtsd.ac.uk::bd95f364-4811-46d8-bac1-4e0fbe8010a0" providerId="AD" clId="Web-{AEF952C2-D0FE-4976-D84D-B6383796DD82}" dt="2026-06-28T18:13:35.126" v="491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Francielle Alves Benvindo (2526055)" userId="S::2526055@student.uwtsd.ac.uk::bd95f364-4811-46d8-bac1-4e0fbe8010a0" providerId="AD" clId="Web-{AEF952C2-D0FE-4976-D84D-B6383796DD82}" dt="2026-06-24T14:37:35.970" v="371" actId="20577"/>
        <pc:sldMkLst>
          <pc:docMk/>
          <pc:sldMk cId="3970473306" sldId="264"/>
        </pc:sldMkLst>
        <pc:spChg chg="mod">
          <ac:chgData name="Francielle Alves Benvindo (2526055)" userId="S::2526055@student.uwtsd.ac.uk::bd95f364-4811-46d8-bac1-4e0fbe8010a0" providerId="AD" clId="Web-{AEF952C2-D0FE-4976-D84D-B6383796DD82}" dt="2026-06-24T14:37:35.970" v="371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Francielle Alves Benvindo (2526055)" userId="S::2526055@student.uwtsd.ac.uk::bd95f364-4811-46d8-bac1-4e0fbe8010a0" providerId="AD" clId="Web-{AEF952C2-D0FE-4976-D84D-B6383796DD82}" dt="2026-06-24T14:48:04.848" v="401" actId="20577"/>
        <pc:sldMkLst>
          <pc:docMk/>
          <pc:sldMk cId="359125969" sldId="265"/>
        </pc:sldMkLst>
        <pc:spChg chg="mod">
          <ac:chgData name="Francielle Alves Benvindo (2526055)" userId="S::2526055@student.uwtsd.ac.uk::bd95f364-4811-46d8-bac1-4e0fbe8010a0" providerId="AD" clId="Web-{AEF952C2-D0FE-4976-D84D-B6383796DD82}" dt="2026-06-24T14:48:04.848" v="401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Transition">
        <pc:chgData name="Francielle Alves Benvindo (2526055)" userId="S::2526055@student.uwtsd.ac.uk::bd95f364-4811-46d8-bac1-4e0fbe8010a0" providerId="AD" clId="Web-{AEF952C2-D0FE-4976-D84D-B6383796DD82}" dt="2026-06-28T18:24:50.314" v="511"/>
        <pc:sldMkLst>
          <pc:docMk/>
          <pc:sldMk cId="1917974163" sldId="267"/>
        </pc:sldMkLst>
        <pc:spChg chg="mod">
          <ac:chgData name="Francielle Alves Benvindo (2526055)" userId="S::2526055@student.uwtsd.ac.uk::bd95f364-4811-46d8-bac1-4e0fbe8010a0" providerId="AD" clId="Web-{AEF952C2-D0FE-4976-D84D-B6383796DD82}" dt="2026-06-24T11:59:08.036" v="185" actId="20577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Francielle Alves Benvindo (2526055)" userId="S::2526055@student.uwtsd.ac.uk::bd95f364-4811-46d8-bac1-4e0fbe8010a0" providerId="AD" clId="Web-{AEF952C2-D0FE-4976-D84D-B6383796DD82}" dt="2026-06-28T18:18:03.216" v="501"/>
          <ac:spMkLst>
            <pc:docMk/>
            <pc:sldMk cId="1917974163" sldId="267"/>
            <ac:spMk id="3" creationId="{C71705AF-A114-46D3-808C-4A69D3AE5A69}"/>
          </ac:spMkLst>
        </pc:spChg>
        <pc:picChg chg="add mod ord modCrop">
          <ac:chgData name="Francielle Alves Benvindo (2526055)" userId="S::2526055@student.uwtsd.ac.uk::bd95f364-4811-46d8-bac1-4e0fbe8010a0" providerId="AD" clId="Web-{AEF952C2-D0FE-4976-D84D-B6383796DD82}" dt="2026-06-28T18:24:50.314" v="511"/>
          <ac:picMkLst>
            <pc:docMk/>
            <pc:sldMk cId="1917974163" sldId="267"/>
            <ac:picMk id="5" creationId="{7A8CDBAD-D2A9-738C-4DD5-68CEB34A8B0A}"/>
          </ac:picMkLst>
        </pc:picChg>
      </pc:sldChg>
    </pc:docChg>
  </pc:docChgLst>
  <pc:docChgLst>
    <pc:chgData name="Francielle Alves Benvindo (2526055)" userId="bd95f364-4811-46d8-bac1-4e0fbe8010a0" providerId="ADAL" clId="{E6F8638E-549A-5AA4-AA91-D22894DA49E0}"/>
    <pc:docChg chg="custSel modSld">
      <pc:chgData name="Francielle Alves Benvindo (2526055)" userId="bd95f364-4811-46d8-bac1-4e0fbe8010a0" providerId="ADAL" clId="{E6F8638E-549A-5AA4-AA91-D22894DA49E0}" dt="2026-06-21T21:41:22.058" v="293" actId="20577"/>
      <pc:docMkLst>
        <pc:docMk/>
      </pc:docMkLst>
      <pc:sldChg chg="modSp mod">
        <pc:chgData name="Francielle Alves Benvindo (2526055)" userId="bd95f364-4811-46d8-bac1-4e0fbe8010a0" providerId="ADAL" clId="{E6F8638E-549A-5AA4-AA91-D22894DA49E0}" dt="2026-06-21T21:35:39.082" v="168" actId="20577"/>
        <pc:sldMkLst>
          <pc:docMk/>
          <pc:sldMk cId="1748499028" sldId="259"/>
        </pc:sldMkLst>
        <pc:spChg chg="mod">
          <ac:chgData name="Francielle Alves Benvindo (2526055)" userId="bd95f364-4811-46d8-bac1-4e0fbe8010a0" providerId="ADAL" clId="{E6F8638E-549A-5AA4-AA91-D22894DA49E0}" dt="2026-06-21T21:35:39.082" v="168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Francielle Alves Benvindo (2526055)" userId="bd95f364-4811-46d8-bac1-4e0fbe8010a0" providerId="ADAL" clId="{E6F8638E-549A-5AA4-AA91-D22894DA49E0}" dt="2026-06-21T21:37:11.268" v="183" actId="27636"/>
        <pc:sldMkLst>
          <pc:docMk/>
          <pc:sldMk cId="1382716628" sldId="262"/>
        </pc:sldMkLst>
        <pc:spChg chg="mod">
          <ac:chgData name="Francielle Alves Benvindo (2526055)" userId="bd95f364-4811-46d8-bac1-4e0fbe8010a0" providerId="ADAL" clId="{E6F8638E-549A-5AA4-AA91-D22894DA49E0}" dt="2026-06-21T21:37:11.268" v="183" actId="27636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Francielle Alves Benvindo (2526055)" userId="bd95f364-4811-46d8-bac1-4e0fbe8010a0" providerId="ADAL" clId="{E6F8638E-549A-5AA4-AA91-D22894DA49E0}" dt="2026-06-21T21:41:22.058" v="293" actId="20577"/>
        <pc:sldMkLst>
          <pc:docMk/>
          <pc:sldMk cId="1917974163" sldId="267"/>
        </pc:sldMkLst>
        <pc:spChg chg="mod">
          <ac:chgData name="Francielle Alves Benvindo (2526055)" userId="bd95f364-4811-46d8-bac1-4e0fbe8010a0" providerId="ADAL" clId="{E6F8638E-549A-5AA4-AA91-D22894DA49E0}" dt="2026-06-21T21:41:22.058" v="293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Francielle Alves Benvindo (2526055)" userId="S::2526055@student.uwtsd.ac.uk::bd95f364-4811-46d8-bac1-4e0fbe8010a0" providerId="AD" clId="Web-{D1AC5DBA-85DA-CE7B-49DE-C8C6DA847AE2}"/>
    <pc:docChg chg="mod modSld addMainMaster delMainMaster">
      <pc:chgData name="Francielle Alves Benvindo (2526055)" userId="S::2526055@student.uwtsd.ac.uk::bd95f364-4811-46d8-bac1-4e0fbe8010a0" providerId="AD" clId="Web-{D1AC5DBA-85DA-CE7B-49DE-C8C6DA847AE2}" dt="2026-07-08T11:50:35.666" v="491" actId="20577"/>
      <pc:docMkLst>
        <pc:docMk/>
      </pc:docMkLst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3:18.923" v="264" actId="20577"/>
        <pc:sldMkLst>
          <pc:docMk/>
          <pc:sldMk cId="2563627717" sldId="256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3:18.923" v="26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3:55.691" v="268" actId="20577"/>
        <pc:sldMkLst>
          <pc:docMk/>
          <pc:sldMk cId="2715806010" sldId="257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3:44.237" v="267" actId="20577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03:55.691" v="268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49:01.050" v="472" actId="20577"/>
        <pc:sldMkLst>
          <pc:docMk/>
          <pc:sldMk cId="2897957523" sldId="258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49:01.050" v="472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4:33.334" v="269" actId="20577"/>
        <pc:sldMkLst>
          <pc:docMk/>
          <pc:sldMk cId="1748499028" sldId="259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04:33.334" v="269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5:02.836" v="270" actId="20577"/>
        <pc:sldMkLst>
          <pc:docMk/>
          <pc:sldMk cId="1424087263" sldId="260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05:02.836" v="270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49:16.192" v="475" actId="20577"/>
        <pc:sldMkLst>
          <pc:docMk/>
          <pc:sldMk cId="1382716628" sldId="262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5:24.869" v="271" actId="20577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49:16.192" v="475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6:54.828" v="276" actId="20577"/>
        <pc:sldMkLst>
          <pc:docMk/>
          <pc:sldMk cId="3970473306" sldId="264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06:54.828" v="276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mod setBg modClrScheme chgLayout">
        <pc:chgData name="Francielle Alves Benvindo (2526055)" userId="S::2526055@student.uwtsd.ac.uk::bd95f364-4811-46d8-bac1-4e0fbe8010a0" providerId="AD" clId="Web-{D1AC5DBA-85DA-CE7B-49DE-C8C6DA847AE2}" dt="2026-07-08T11:50:35.666" v="491" actId="20577"/>
        <pc:sldMkLst>
          <pc:docMk/>
          <pc:sldMk cId="359125969" sldId="265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39:47.199" v="383" actId="20577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50:35.666" v="491" actId="20577"/>
          <ac:spMkLst>
            <pc:docMk/>
            <pc:sldMk cId="359125969" sldId="265"/>
            <ac:spMk id="3" creationId="{5F8D0C3B-0DFC-3E5A-28D7-AC7CD95B6A10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spMkLst>
            <pc:docMk/>
            <pc:sldMk cId="359125969" sldId="265"/>
            <ac:spMk id="36" creationId="{6A10670B-6568-4038-91D8-392C78C0CFE4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spMkLst>
            <pc:docMk/>
            <pc:sldMk cId="359125969" sldId="265"/>
            <ac:spMk id="38" creationId="{62163DB6-3EE7-474C-8726-1A05F7DE4229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spMkLst>
            <pc:docMk/>
            <pc:sldMk cId="359125969" sldId="265"/>
            <ac:spMk id="40" creationId="{57ABABA7-0420-4200-9B65-1C1967CE9373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spMkLst>
            <pc:docMk/>
            <pc:sldMk cId="359125969" sldId="265"/>
            <ac:spMk id="42" creationId="{A317EBE3-FF86-4DA1-BC9A-331F7F2144E9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spMkLst>
            <pc:docMk/>
            <pc:sldMk cId="359125969" sldId="265"/>
            <ac:spMk id="72" creationId="{1310EFE2-B91D-47E7-B117-C2A802800A7C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spMkLst>
            <pc:docMk/>
            <pc:sldMk cId="359125969" sldId="265"/>
            <ac:spMk id="73" creationId="{6A10670B-6568-4038-91D8-392C78C0CFE4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spMkLst>
            <pc:docMk/>
            <pc:sldMk cId="359125969" sldId="265"/>
            <ac:spMk id="74" creationId="{62163DB6-3EE7-474C-8726-1A05F7DE4229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spMkLst>
            <pc:docMk/>
            <pc:sldMk cId="359125969" sldId="265"/>
            <ac:spMk id="75" creationId="{F81819F9-8CAC-4A6C-8F06-0482027F9736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spMkLst>
            <pc:docMk/>
            <pc:sldMk cId="359125969" sldId="265"/>
            <ac:spMk id="76" creationId="{4A98CC08-AEC2-4E8F-8F52-0F5C6372DB4F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spMkLst>
            <pc:docMk/>
            <pc:sldMk cId="359125969" sldId="265"/>
            <ac:spMk id="81" creationId="{6A10670B-6568-4038-91D8-392C78C0CFE4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spMkLst>
            <pc:docMk/>
            <pc:sldMk cId="359125969" sldId="265"/>
            <ac:spMk id="82" creationId="{62163DB6-3EE7-474C-8726-1A05F7DE4229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spMkLst>
            <pc:docMk/>
            <pc:sldMk cId="359125969" sldId="265"/>
            <ac:spMk id="83" creationId="{57ABABA7-0420-4200-9B65-1C1967CE9373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spMkLst>
            <pc:docMk/>
            <pc:sldMk cId="359125969" sldId="265"/>
            <ac:spMk id="84" creationId="{A317EBE3-FF86-4DA1-BC9A-331F7F2144E9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spMkLst>
            <pc:docMk/>
            <pc:sldMk cId="359125969" sldId="265"/>
            <ac:spMk id="89" creationId="{6A10670B-6568-4038-91D8-392C78C0CFE4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spMkLst>
            <pc:docMk/>
            <pc:sldMk cId="359125969" sldId="265"/>
            <ac:spMk id="90" creationId="{62163DB6-3EE7-474C-8726-1A05F7DE4229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spMkLst>
            <pc:docMk/>
            <pc:sldMk cId="359125969" sldId="265"/>
            <ac:spMk id="91" creationId="{F81819F9-8CAC-4A6C-8F06-0482027F9736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spMkLst>
            <pc:docMk/>
            <pc:sldMk cId="359125969" sldId="265"/>
            <ac:spMk id="92" creationId="{4A98CC08-AEC2-4E8F-8F52-0F5C6372DB4F}"/>
          </ac:spMkLst>
        </pc:spChg>
        <pc:s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spMkLst>
            <pc:docMk/>
            <pc:sldMk cId="359125969" sldId="265"/>
            <ac:spMk id="95" creationId="{1310EFE2-B91D-47E7-B117-C2A802800A7C}"/>
          </ac:spMkLst>
        </pc:spChg>
        <pc:grp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grpSpMkLst>
            <pc:docMk/>
            <pc:sldMk cId="359125969" sldId="265"/>
            <ac:grpSpMk id="8" creationId="{04E9F44E-02E7-4A97-B7DB-1DB0F1F4EB04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grpSpMkLst>
            <pc:docMk/>
            <pc:sldMk cId="359125969" sldId="265"/>
            <ac:grpSpMk id="22" creationId="{3F22DE9C-F188-48E2-A82C-4434A8EEEA57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grpSpMkLst>
            <pc:docMk/>
            <pc:sldMk cId="359125969" sldId="265"/>
            <ac:grpSpMk id="58" creationId="{40A75861-F6C5-44A9-B161-B03701CBDE0C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grpSpMkLst>
            <pc:docMk/>
            <pc:sldMk cId="359125969" sldId="265"/>
            <ac:grpSpMk id="71" creationId="{3F22DE9C-F188-48E2-A82C-4434A8EEEA57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29.227" v="237"/>
          <ac:grpSpMkLst>
            <pc:docMk/>
            <pc:sldMk cId="359125969" sldId="265"/>
            <ac:grpSpMk id="77" creationId="{5D1545E6-EB3C-4478-A661-A2CA963F129C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grpSpMkLst>
            <pc:docMk/>
            <pc:sldMk cId="359125969" sldId="265"/>
            <ac:grpSpMk id="79" creationId="{04E9F44E-02E7-4A97-B7DB-1DB0F1F4EB04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grpSpMkLst>
            <pc:docMk/>
            <pc:sldMk cId="359125969" sldId="265"/>
            <ac:grpSpMk id="80" creationId="{3F22DE9C-F188-48E2-A82C-4434A8EEEA57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grpSpMkLst>
            <pc:docMk/>
            <pc:sldMk cId="359125969" sldId="265"/>
            <ac:grpSpMk id="87" creationId="{04E9F44E-02E7-4A97-B7DB-1DB0F1F4EB04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grpSpMkLst>
            <pc:docMk/>
            <pc:sldMk cId="359125969" sldId="265"/>
            <ac:grpSpMk id="88" creationId="{3F22DE9C-F188-48E2-A82C-4434A8EEEA57}"/>
          </ac:grpSpMkLst>
        </pc:grpChg>
        <pc:grpChg chg="add del">
          <ac:chgData name="Francielle Alves Benvindo (2526055)" userId="S::2526055@student.uwtsd.ac.uk::bd95f364-4811-46d8-bac1-4e0fbe8010a0" providerId="AD" clId="Web-{D1AC5DBA-85DA-CE7B-49DE-C8C6DA847AE2}" dt="2026-07-08T10:57:47.119" v="241"/>
          <ac:grpSpMkLst>
            <pc:docMk/>
            <pc:sldMk cId="359125969" sldId="265"/>
            <ac:grpSpMk id="93" creationId="{5D1545E6-EB3C-4478-A661-A2CA963F129C}"/>
          </ac:grpSpMkLst>
        </pc:grpChg>
        <pc:cxnChg chg="add del">
          <ac:chgData name="Francielle Alves Benvindo (2526055)" userId="S::2526055@student.uwtsd.ac.uk::bd95f364-4811-46d8-bac1-4e0fbe8010a0" providerId="AD" clId="Web-{D1AC5DBA-85DA-CE7B-49DE-C8C6DA847AE2}" dt="2026-07-08T10:57:23.023" v="235"/>
          <ac:cxnSpMkLst>
            <pc:docMk/>
            <pc:sldMk cId="359125969" sldId="265"/>
            <ac:cxnSpMk id="44" creationId="{34D43EC1-35FA-4FC3-8526-F655CEB09D9C}"/>
          </ac:cxnSpMkLst>
        </pc:cxnChg>
        <pc:cxnChg chg="add del">
          <ac:chgData name="Francielle Alves Benvindo (2526055)" userId="S::2526055@student.uwtsd.ac.uk::bd95f364-4811-46d8-bac1-4e0fbe8010a0" providerId="AD" clId="Web-{D1AC5DBA-85DA-CE7B-49DE-C8C6DA847AE2}" dt="2026-07-08T10:57:34.446" v="239"/>
          <ac:cxnSpMkLst>
            <pc:docMk/>
            <pc:sldMk cId="359125969" sldId="265"/>
            <ac:cxnSpMk id="85" creationId="{34D43EC1-35FA-4FC3-8526-F655CEB09D9C}"/>
          </ac:cxnSpMkLst>
        </pc:cxn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2:22.419" v="263"/>
        <pc:sldMkLst>
          <pc:docMk/>
          <pc:sldMk cId="2850782885" sldId="266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2850782885" sldId="266"/>
            <ac:spMk id="2" creationId="{522107DF-28D1-AECE-299A-375E6A01AF85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49:52.507" v="486" actId="20577"/>
        <pc:sldMkLst>
          <pc:docMk/>
          <pc:sldMk cId="1917974163" sldId="267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49:52.507" v="486" actId="20577"/>
          <ac:spMkLst>
            <pc:docMk/>
            <pc:sldMk cId="1917974163" sldId="267"/>
            <ac:spMk id="3" creationId="{C71705AF-A114-46D3-808C-4A69D3AE5A69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27:47.291" v="68" actId="14100"/>
          <ac:spMkLst>
            <pc:docMk/>
            <pc:sldMk cId="1917974163" sldId="267"/>
            <ac:spMk id="7" creationId="{CC69151E-7FF0-DB35-8FAA-6D391DD07B38}"/>
          </ac:spMkLst>
        </pc:spChg>
      </pc:sldChg>
      <pc:sldChg chg="modSp mod modClrScheme chgLayout">
        <pc:chgData name="Francielle Alves Benvindo (2526055)" userId="S::2526055@student.uwtsd.ac.uk::bd95f364-4811-46d8-bac1-4e0fbe8010a0" providerId="AD" clId="Web-{D1AC5DBA-85DA-CE7B-49DE-C8C6DA847AE2}" dt="2026-07-08T11:06:34.342" v="275" actId="20577"/>
        <pc:sldMkLst>
          <pc:docMk/>
          <pc:sldMk cId="3645478630" sldId="268"/>
        </pc:sldMkLst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Francielle Alves Benvindo (2526055)" userId="S::2526055@student.uwtsd.ac.uk::bd95f364-4811-46d8-bac1-4e0fbe8010a0" providerId="AD" clId="Web-{D1AC5DBA-85DA-CE7B-49DE-C8C6DA847AE2}" dt="2026-07-08T11:02:22.419" v="263"/>
          <ac:spMkLst>
            <pc:docMk/>
            <pc:sldMk cId="3645478630" sldId="268"/>
            <ac:spMk id="3" creationId="{6ED3E622-CB09-1362-15C9-BF616871B4C4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19:19.162" v="15"/>
          <ac:spMkLst>
            <pc:docMk/>
            <pc:sldMk cId="3645478630" sldId="268"/>
            <ac:spMk id="4" creationId="{E4AC0863-C114-F0E8-FD24-27A0CBF2C4B4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18:16.720" v="10"/>
          <ac:spMkLst>
            <pc:docMk/>
            <pc:sldMk cId="3645478630" sldId="268"/>
            <ac:spMk id="6" creationId="{5FCD208D-FBF2-4F07-6888-47A68DBCBAB3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18:24.767" v="12"/>
          <ac:spMkLst>
            <pc:docMk/>
            <pc:sldMk cId="3645478630" sldId="268"/>
            <ac:spMk id="7" creationId="{CC8D390A-E5ED-FCC0-9A1F-560773357269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18:20.720" v="11"/>
          <ac:spMkLst>
            <pc:docMk/>
            <pc:sldMk cId="3645478630" sldId="268"/>
            <ac:spMk id="13" creationId="{4BB9616A-F8D8-7447-9FF2-10C3722E4738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18:27.846" v="13"/>
          <ac:spMkLst>
            <pc:docMk/>
            <pc:sldMk cId="3645478630" sldId="268"/>
            <ac:spMk id="14" creationId="{8E162B9C-69A8-D388-DD15-642F0680CB54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1:06:25.311" v="274" actId="20577"/>
          <ac:spMkLst>
            <pc:docMk/>
            <pc:sldMk cId="3645478630" sldId="268"/>
            <ac:spMk id="26" creationId="{76082959-C488-568E-D7A1-AC4D0C4925A6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55:19.405" v="229" actId="20577"/>
          <ac:spMkLst>
            <pc:docMk/>
            <pc:sldMk cId="3645478630" sldId="268"/>
            <ac:spMk id="28" creationId="{A9543578-523B-DB26-E4E6-6F2876AF6354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1:06:34.342" v="275" actId="20577"/>
          <ac:spMkLst>
            <pc:docMk/>
            <pc:sldMk cId="3645478630" sldId="268"/>
            <ac:spMk id="29" creationId="{FC767122-D2EC-270C-F7C9-959E3C952B13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28:23.121" v="71" actId="20577"/>
          <ac:spMkLst>
            <pc:docMk/>
            <pc:sldMk cId="3645478630" sldId="268"/>
            <ac:spMk id="30" creationId="{1DFD990A-8101-6CDC-0A92-BFC2317E5E82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28:44.654" v="73" actId="20577"/>
          <ac:spMkLst>
            <pc:docMk/>
            <pc:sldMk cId="3645478630" sldId="268"/>
            <ac:spMk id="31" creationId="{1EBD0898-F9F4-BC57-E7CB-03C91AC7548F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28:27.512" v="72" actId="20577"/>
          <ac:spMkLst>
            <pc:docMk/>
            <pc:sldMk cId="3645478630" sldId="268"/>
            <ac:spMk id="32" creationId="{3E36172C-8549-7210-CEC4-27A1FC02EE7D}"/>
          </ac:spMkLst>
        </pc:spChg>
        <pc:spChg chg="mod">
          <ac:chgData name="Francielle Alves Benvindo (2526055)" userId="S::2526055@student.uwtsd.ac.uk::bd95f364-4811-46d8-bac1-4e0fbe8010a0" providerId="AD" clId="Web-{D1AC5DBA-85DA-CE7B-49DE-C8C6DA847AE2}" dt="2026-07-08T10:28:53.108" v="74" actId="20577"/>
          <ac:spMkLst>
            <pc:docMk/>
            <pc:sldMk cId="3645478630" sldId="268"/>
            <ac:spMk id="33" creationId="{C7C8ABC5-B749-F8EA-75C7-33988039A593}"/>
          </ac:spMkLst>
        </pc:spChg>
      </pc:sldChg>
      <pc:sldMasterChg chg="del delSldLayout">
        <pc:chgData name="Francielle Alves Benvindo (2526055)" userId="S::2526055@student.uwtsd.ac.uk::bd95f364-4811-46d8-bac1-4e0fbe8010a0" providerId="AD" clId="Web-{D1AC5DBA-85DA-CE7B-49DE-C8C6DA847AE2}" dt="2026-07-08T10:58:36.013" v="242"/>
        <pc:sldMasterMkLst>
          <pc:docMk/>
          <pc:sldMasterMk cId="2829158713" sldId="2147483730"/>
        </pc:sldMasterMkLst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559353257" sldId="2147483731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1758627829" sldId="2147483732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2533587891" sldId="2147483733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2324059977" sldId="2147483734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2040027259" sldId="2147483735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3590370801" sldId="2147483736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2604582758" sldId="2147483737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802185089" sldId="2147483738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1808501446" sldId="2147483739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2747907025" sldId="2147483740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762223095" sldId="2147483741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1297229328" sldId="2147483742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3689831417" sldId="2147483743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1575798068" sldId="2147483744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4206695029" sldId="2147483745"/>
          </pc:sldLayoutMkLst>
        </pc:sldLayoutChg>
        <pc:sldLayoutChg chg="del">
          <pc:chgData name="Francielle Alves Benvindo (2526055)" userId="S::2526055@student.uwtsd.ac.uk::bd95f364-4811-46d8-bac1-4e0fbe8010a0" providerId="AD" clId="Web-{D1AC5DBA-85DA-CE7B-49DE-C8C6DA847AE2}" dt="2026-07-08T10:58:36.013" v="242"/>
          <pc:sldLayoutMkLst>
            <pc:docMk/>
            <pc:sldMasterMk cId="2829158713" sldId="2147483730"/>
            <pc:sldLayoutMk cId="3611428469" sldId="2147483746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8:42.763" v="243"/>
        <pc:sldMasterMkLst>
          <pc:docMk/>
          <pc:sldMasterMk cId="4289865376" sldId="2147483747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2449118562" sldId="214748374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1756729942" sldId="214748374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3698794818" sldId="214748375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2514810219" sldId="214748375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607541579" sldId="214748375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716744702" sldId="214748375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932279872" sldId="214748375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617835598" sldId="214748375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945516173" sldId="214748375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2651829127" sldId="214748375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2.763" v="243"/>
          <pc:sldLayoutMkLst>
            <pc:docMk/>
            <pc:sldMasterMk cId="4289865376" sldId="2147483747"/>
            <pc:sldLayoutMk cId="2628647350" sldId="2147483758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8:48.607" v="244"/>
        <pc:sldMasterMkLst>
          <pc:docMk/>
          <pc:sldMasterMk cId="1223478571" sldId="2147483759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1387678059" sldId="214748376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573371632" sldId="214748376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3452724424" sldId="214748376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3485833827" sldId="214748376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3460314377" sldId="214748376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458221610" sldId="214748376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4235376280" sldId="214748376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3049001481" sldId="214748376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429005951" sldId="214748376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1987549918" sldId="214748376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48.607" v="244"/>
          <pc:sldLayoutMkLst>
            <pc:docMk/>
            <pc:sldMasterMk cId="1223478571" sldId="2147483759"/>
            <pc:sldLayoutMk cId="3940119876" sldId="2147483770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8:51.217" v="245"/>
        <pc:sldMasterMkLst>
          <pc:docMk/>
          <pc:sldMasterMk cId="3800309499" sldId="2147483771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2341823916" sldId="214748377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2877514606" sldId="214748377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2488307736" sldId="214748377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2147872546" sldId="214748377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339360136" sldId="214748377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769005086" sldId="214748377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1379804602" sldId="214748377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2527673432" sldId="214748377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1102782640" sldId="214748378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1060541544" sldId="214748378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1.217" v="245"/>
          <pc:sldLayoutMkLst>
            <pc:docMk/>
            <pc:sldMasterMk cId="3800309499" sldId="2147483771"/>
            <pc:sldLayoutMk cId="709742475" sldId="2147483782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8:54.639" v="246"/>
        <pc:sldMasterMkLst>
          <pc:docMk/>
          <pc:sldMasterMk cId="1511572279" sldId="2147483783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1878522645" sldId="214748378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1713832923" sldId="214748378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941658205" sldId="214748378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3497606257" sldId="214748378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4193843266" sldId="214748378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191664669" sldId="214748378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963218017" sldId="214748379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4118431915" sldId="214748379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69691137" sldId="214748379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91387974" sldId="214748379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4.639" v="246"/>
          <pc:sldLayoutMkLst>
            <pc:docMk/>
            <pc:sldMasterMk cId="1511572279" sldId="2147483783"/>
            <pc:sldLayoutMk cId="802913133" sldId="2147483794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8:57.998" v="247"/>
        <pc:sldMasterMkLst>
          <pc:docMk/>
          <pc:sldMasterMk cId="616556213" sldId="2147483795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2955199666" sldId="214748379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4050357768" sldId="214748379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4160582579" sldId="214748379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4125368781" sldId="214748379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2374693441" sldId="214748380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2763581809" sldId="214748380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2179091931" sldId="214748380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2305636273" sldId="214748380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167048142" sldId="214748380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3966159629" sldId="214748380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8:57.998" v="247"/>
          <pc:sldLayoutMkLst>
            <pc:docMk/>
            <pc:sldMasterMk cId="616556213" sldId="2147483795"/>
            <pc:sldLayoutMk cId="1105421971" sldId="2147483806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9:03.499" v="248"/>
        <pc:sldMasterMkLst>
          <pc:docMk/>
          <pc:sldMasterMk cId="3415780538" sldId="2147483807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2768964351" sldId="214748380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3529490253" sldId="214748380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4005000038" sldId="214748381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3030521107" sldId="214748381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2970765072" sldId="214748381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1934060291" sldId="214748381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705390575" sldId="214748381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3970067494" sldId="214748381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2692680757" sldId="214748381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3502197116" sldId="214748381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03.499" v="248"/>
          <pc:sldLayoutMkLst>
            <pc:docMk/>
            <pc:sldMasterMk cId="3415780538" sldId="2147483807"/>
            <pc:sldLayoutMk cId="3190469162" sldId="2147483818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9:11.828" v="249"/>
        <pc:sldMasterMkLst>
          <pc:docMk/>
          <pc:sldMasterMk cId="3579703531" sldId="2147483819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144927781" sldId="214748382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3078437448" sldId="214748382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3302260120" sldId="214748382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4060272729" sldId="214748382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1767793585" sldId="214748382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1287396984" sldId="214748382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668875725" sldId="214748382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1246238391" sldId="214748382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2548370772" sldId="214748382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4085294283" sldId="214748382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1336719312" sldId="214748383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2214157310" sldId="214748383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2222535513" sldId="214748383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1891301051" sldId="214748383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2995799687" sldId="214748383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939873551" sldId="214748383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11.828" v="249"/>
          <pc:sldLayoutMkLst>
            <pc:docMk/>
            <pc:sldMasterMk cId="3579703531" sldId="2147483819"/>
            <pc:sldLayoutMk cId="4232101314" sldId="2147483836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0:59:37.423" v="250"/>
        <pc:sldMasterMkLst>
          <pc:docMk/>
          <pc:sldMasterMk cId="4001145821" sldId="2147483837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3683801851" sldId="214748383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1376322979" sldId="214748383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2165916544" sldId="214748384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358942348" sldId="214748384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3774360276" sldId="214748384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370726775" sldId="214748384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585519636" sldId="214748384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836686200" sldId="214748384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1513212865" sldId="214748384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1153155496" sldId="214748384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3357578044" sldId="214748384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1279727513" sldId="214748384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2037441802" sldId="214748385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3305659506" sldId="214748385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2769395372" sldId="214748385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0:59:37.423" v="250"/>
          <pc:sldLayoutMkLst>
            <pc:docMk/>
            <pc:sldMasterMk cId="4001145821" sldId="2147483837"/>
            <pc:sldLayoutMk cId="481209870" sldId="2147483853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0:01.268" v="251"/>
        <pc:sldMasterMkLst>
          <pc:docMk/>
          <pc:sldMasterMk cId="3328052544" sldId="2147483854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642142301" sldId="214748385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979611737" sldId="214748385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248689833" sldId="214748385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4156603756" sldId="214748385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3544482892" sldId="214748385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1912788732" sldId="214748386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978444849" sldId="214748386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2252563305" sldId="214748386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1709520320" sldId="214748386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2952777429" sldId="214748386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01.268" v="251"/>
          <pc:sldLayoutMkLst>
            <pc:docMk/>
            <pc:sldMasterMk cId="3328052544" sldId="2147483854"/>
            <pc:sldLayoutMk cId="2272214464" sldId="2147483865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0:11.660" v="252"/>
        <pc:sldMasterMkLst>
          <pc:docMk/>
          <pc:sldMasterMk cId="4255156210" sldId="2147483866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1911053669" sldId="214748386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2493583289" sldId="214748386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2486572832" sldId="214748386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420277237" sldId="214748387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2278240954" sldId="214748387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2427533797" sldId="214748387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3243594675" sldId="214748387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1201679488" sldId="214748387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4176794459" sldId="214748387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295838578" sldId="214748387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3599437766" sldId="214748387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3546137188" sldId="214748387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3532959887" sldId="214748387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1292597393" sldId="214748388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2734692773" sldId="214748388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643464370" sldId="214748388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11.660" v="252"/>
          <pc:sldLayoutMkLst>
            <pc:docMk/>
            <pc:sldMasterMk cId="4255156210" sldId="2147483866"/>
            <pc:sldLayoutMk cId="1003989844" sldId="2147483883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0:20.004" v="253"/>
        <pc:sldMasterMkLst>
          <pc:docMk/>
          <pc:sldMasterMk cId="3382812057" sldId="2147483884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1527871262" sldId="214748388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3356270932" sldId="214748388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3034539764" sldId="214748388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2842548974" sldId="214748388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746545848" sldId="214748388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509340801" sldId="214748389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924352176" sldId="214748389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3906332449" sldId="214748389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168322466" sldId="214748389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3927873678" sldId="214748389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3486088238" sldId="214748389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1645228250" sldId="214748389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2805174992" sldId="214748389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1309948625" sldId="214748389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2009510561" sldId="214748389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1064798188" sldId="214748390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0.004" v="253"/>
          <pc:sldLayoutMkLst>
            <pc:docMk/>
            <pc:sldMasterMk cId="3382812057" sldId="2147483884"/>
            <pc:sldLayoutMk cId="3268020967" sldId="2147483901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0:26.645" v="254"/>
        <pc:sldMasterMkLst>
          <pc:docMk/>
          <pc:sldMasterMk cId="604530455" sldId="2147483902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409883872" sldId="214748390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1290145045" sldId="214748390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3540437807" sldId="214748390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3534024665" sldId="214748390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3089852080" sldId="214748390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507479342" sldId="214748390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496940992" sldId="214748390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727026080" sldId="214748391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3014484743" sldId="214748391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667175480" sldId="214748391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26.645" v="254"/>
          <pc:sldLayoutMkLst>
            <pc:docMk/>
            <pc:sldMasterMk cId="604530455" sldId="2147483902"/>
            <pc:sldLayoutMk cId="3481171362" sldId="2147483913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0:44.693" v="255"/>
        <pc:sldMasterMkLst>
          <pc:docMk/>
          <pc:sldMasterMk cId="3253024916" sldId="2147483914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3260750195" sldId="214748391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594160737" sldId="214748391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2542735109" sldId="214748391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998515998" sldId="214748391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1895174862" sldId="214748391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1756038949" sldId="214748392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1650085593" sldId="214748392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3353965089" sldId="214748392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4238531960" sldId="214748392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1557980157" sldId="214748392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0:44.693" v="255"/>
          <pc:sldLayoutMkLst>
            <pc:docMk/>
            <pc:sldMasterMk cId="3253024916" sldId="2147483914"/>
            <pc:sldLayoutMk cId="300100283" sldId="2147483925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1:04.070" v="256"/>
        <pc:sldMasterMkLst>
          <pc:docMk/>
          <pc:sldMasterMk cId="1893228192" sldId="2147483926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2950513307" sldId="214748392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1126847227" sldId="214748392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779536019" sldId="214748392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52316429" sldId="214748393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3502310180" sldId="214748393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1514777596" sldId="214748393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805618117" sldId="214748393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1874853320" sldId="214748393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158603867" sldId="214748393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1517937150" sldId="214748393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4.070" v="256"/>
          <pc:sldLayoutMkLst>
            <pc:docMk/>
            <pc:sldMasterMk cId="1893228192" sldId="2147483926"/>
            <pc:sldLayoutMk cId="3615307933" sldId="2147483937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1:06.367" v="257"/>
        <pc:sldMasterMkLst>
          <pc:docMk/>
          <pc:sldMasterMk cId="2918443434" sldId="2147483938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2159596684" sldId="214748393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2184175719" sldId="214748394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2003474806" sldId="214748394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3715122954" sldId="214748394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1780119505" sldId="214748394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3000119994" sldId="214748394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2990193096" sldId="214748394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3633229016" sldId="214748394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834281692" sldId="214748394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1448117373" sldId="214748394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06.367" v="257"/>
          <pc:sldLayoutMkLst>
            <pc:docMk/>
            <pc:sldMasterMk cId="2918443434" sldId="2147483938"/>
            <pc:sldLayoutMk cId="273000335" sldId="2147483949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1:23.790" v="258"/>
        <pc:sldMasterMkLst>
          <pc:docMk/>
          <pc:sldMasterMk cId="3403289971" sldId="2147483950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3995583827" sldId="214748395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257380172" sldId="214748395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2600967832" sldId="214748395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2104204710" sldId="214748395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4094941032" sldId="214748395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3683281621" sldId="214748395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2245171737" sldId="214748395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987830620" sldId="214748395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1238320271" sldId="214748395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3912164303" sldId="214748396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23.790" v="258"/>
          <pc:sldLayoutMkLst>
            <pc:docMk/>
            <pc:sldMasterMk cId="3403289971" sldId="2147483950"/>
            <pc:sldLayoutMk cId="4250642579" sldId="2147483961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1:36.603" v="259"/>
        <pc:sldMasterMkLst>
          <pc:docMk/>
          <pc:sldMasterMk cId="3768364052" sldId="2147483962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2524304682" sldId="214748396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3853826104" sldId="214748396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755840538" sldId="214748396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3640286539" sldId="214748396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2677547671" sldId="214748396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1304059871" sldId="214748396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3335952684" sldId="214748396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1445925321" sldId="214748397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2158275604" sldId="214748397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1814673357" sldId="214748397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36.603" v="259"/>
          <pc:sldLayoutMkLst>
            <pc:docMk/>
            <pc:sldMasterMk cId="3768364052" sldId="2147483962"/>
            <pc:sldLayoutMk cId="341229384" sldId="2147483973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1:58.902" v="260"/>
        <pc:sldMasterMkLst>
          <pc:docMk/>
          <pc:sldMasterMk cId="2089390863" sldId="2147483974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1630924668" sldId="214748397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4083271423" sldId="214748397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1532473283" sldId="214748397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883017148" sldId="214748397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2125278460" sldId="214748397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48402385" sldId="214748398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2282462650" sldId="214748398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3493284305" sldId="214748398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1480193793" sldId="214748398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2154369713" sldId="214748398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1665602080" sldId="214748398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2267173881" sldId="214748398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1703672755" sldId="214748398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3169971057" sldId="214748398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4037781081" sldId="214748398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681543707" sldId="214748399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1:58.902" v="260"/>
          <pc:sldLayoutMkLst>
            <pc:docMk/>
            <pc:sldMasterMk cId="2089390863" sldId="2147483974"/>
            <pc:sldLayoutMk cId="1386835809" sldId="2147483991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2:02.402" v="261"/>
        <pc:sldMasterMkLst>
          <pc:docMk/>
          <pc:sldMasterMk cId="751015207" sldId="2147483992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167565016" sldId="214748399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4268155267" sldId="214748399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748970300" sldId="214748399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854537689" sldId="214748399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4167383464" sldId="214748399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2669537902" sldId="214748399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4069572359" sldId="214748399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929922919" sldId="214748400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426792761" sldId="214748400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1608820627" sldId="214748400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2747072003" sldId="214748400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994511745" sldId="214748400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1252053062" sldId="214748400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4198954990" sldId="214748400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2148119432" sldId="214748400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2011718504" sldId="214748400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2.402" v="261"/>
          <pc:sldLayoutMkLst>
            <pc:docMk/>
            <pc:sldMasterMk cId="751015207" sldId="2147483992"/>
            <pc:sldLayoutMk cId="3334418664" sldId="2147484009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2:04.246" v="262"/>
        <pc:sldMasterMkLst>
          <pc:docMk/>
          <pc:sldMasterMk cId="1318035418" sldId="2147484010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3367772990" sldId="214748401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3011757234" sldId="214748401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3627453137" sldId="214748401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581495440" sldId="214748401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3755081181" sldId="214748401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376789634" sldId="214748401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023509018" sldId="214748401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854626437" sldId="214748401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556143922" sldId="214748401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307351891" sldId="214748402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921146226" sldId="214748402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2941656010" sldId="214748402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1231372143" sldId="214748402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442453863" sldId="214748402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2346087633" sldId="214748402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952223614" sldId="214748402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04.246" v="262"/>
          <pc:sldLayoutMkLst>
            <pc:docMk/>
            <pc:sldMasterMk cId="1318035418" sldId="2147484010"/>
            <pc:sldLayoutMk cId="420157047" sldId="2147484027"/>
          </pc:sldLayoutMkLst>
        </pc:sldLayoutChg>
      </pc:sldMasterChg>
      <pc:sldMasterChg chg="add del addSldLayout delSldLayout modSldLayout">
        <pc:chgData name="Francielle Alves Benvindo (2526055)" userId="S::2526055@student.uwtsd.ac.uk::bd95f364-4811-46d8-bac1-4e0fbe8010a0" providerId="AD" clId="Web-{D1AC5DBA-85DA-CE7B-49DE-C8C6DA847AE2}" dt="2026-07-08T11:02:22.419" v="263"/>
        <pc:sldMasterMkLst>
          <pc:docMk/>
          <pc:sldMasterMk cId="4140137574" sldId="2147484028"/>
        </pc:sldMasterMkLst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986893144" sldId="214748402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222659001" sldId="214748403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3205434419" sldId="214748403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3847644451" sldId="214748403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551428341" sldId="214748403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67645099" sldId="214748403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594044565" sldId="2147484035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466671232" sldId="2147484036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955695574" sldId="2147484037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822862401" sldId="2147484038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2298930394" sldId="2147484039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594168493" sldId="2147484040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052870209" sldId="2147484041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1727391423" sldId="2147484042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715172979" sldId="2147484043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3636363829" sldId="2147484044"/>
          </pc:sldLayoutMkLst>
        </pc:sldLayoutChg>
        <pc:sldLayoutChg chg="add del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40137574" sldId="2147484028"/>
            <pc:sldLayoutMk cId="4238342800" sldId="2147484045"/>
          </pc:sldLayoutMkLst>
        </pc:sldLayoutChg>
      </pc:sldMasterChg>
      <pc:sldMasterChg chg="add addSldLayout modSldLayout">
        <pc:chgData name="Francielle Alves Benvindo (2526055)" userId="S::2526055@student.uwtsd.ac.uk::bd95f364-4811-46d8-bac1-4e0fbe8010a0" providerId="AD" clId="Web-{D1AC5DBA-85DA-CE7B-49DE-C8C6DA847AE2}" dt="2026-07-08T11:02:22.419" v="263"/>
        <pc:sldMasterMkLst>
          <pc:docMk/>
          <pc:sldMasterMk cId="4161007206" sldId="2147484046"/>
        </pc:sldMasterMkLst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206186254" sldId="2147484047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2751403089" sldId="2147484048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627507194" sldId="2147484049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2862077984" sldId="2147484050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280526281" sldId="2147484051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1252493928" sldId="2147484052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4214706979" sldId="2147484053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1092207265" sldId="2147484054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364704877" sldId="2147484055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459139230" sldId="2147484056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2690055186" sldId="2147484057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267319430" sldId="2147484058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4245968030" sldId="2147484059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3605105150" sldId="2147484060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801315984" sldId="2147484061"/>
          </pc:sldLayoutMkLst>
        </pc:sldLayoutChg>
        <pc:sldLayoutChg chg="add mod replId">
          <pc:chgData name="Francielle Alves Benvindo (2526055)" userId="S::2526055@student.uwtsd.ac.uk::bd95f364-4811-46d8-bac1-4e0fbe8010a0" providerId="AD" clId="Web-{D1AC5DBA-85DA-CE7B-49DE-C8C6DA847AE2}" dt="2026-07-08T11:02:22.419" v="263"/>
          <pc:sldLayoutMkLst>
            <pc:docMk/>
            <pc:sldMasterMk cId="4161007206" sldId="2147484046"/>
            <pc:sldLayoutMk cId="1122822549" sldId="21474840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66763" y="1143000"/>
            <a:ext cx="5324475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80241" y="2682241"/>
            <a:ext cx="9228831" cy="2413633"/>
          </a:xfrm>
        </p:spPr>
        <p:txBody>
          <a:bodyPr anchor="b">
            <a:normAutofit/>
          </a:bodyPr>
          <a:lstStyle>
            <a:lvl1pPr>
              <a:defRPr sz="931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80241" y="5095871"/>
            <a:ext cx="9228831" cy="1201369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7888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5776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3664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1552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9440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7328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5216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310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612065"/>
            <a:ext cx="1805987" cy="830495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0509" y="4831510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86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4083" y="665717"/>
            <a:ext cx="9224988" cy="136628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0239" y="2275840"/>
            <a:ext cx="9228832" cy="4029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403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240" y="2196000"/>
            <a:ext cx="9228831" cy="1566720"/>
          </a:xfrm>
        </p:spPr>
        <p:txBody>
          <a:bodyPr anchor="b"/>
          <a:lstStyle>
            <a:lvl1pPr algn="l">
              <a:defRPr sz="6901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0240" y="3765471"/>
            <a:ext cx="9228831" cy="917760"/>
          </a:xfrm>
        </p:spPr>
        <p:txBody>
          <a:bodyPr anchor="t"/>
          <a:lstStyle>
            <a:lvl1pPr marL="0" indent="0" algn="l">
              <a:buNone/>
              <a:defRPr sz="345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788807" indent="0">
              <a:buNone/>
              <a:defRPr sz="3106">
                <a:solidFill>
                  <a:schemeClr val="tx1">
                    <a:tint val="75000"/>
                  </a:schemeClr>
                </a:solidFill>
              </a:defRPr>
            </a:lvl2pPr>
            <a:lvl3pPr marL="1577614" indent="0">
              <a:buNone/>
              <a:defRPr sz="2760">
                <a:solidFill>
                  <a:schemeClr val="tx1">
                    <a:tint val="75000"/>
                  </a:schemeClr>
                </a:solidFill>
              </a:defRPr>
            </a:lvl3pPr>
            <a:lvl4pPr marL="2366421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4pPr>
            <a:lvl5pPr marL="3155229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5pPr>
            <a:lvl6pPr marL="3944036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6pPr>
            <a:lvl7pPr marL="4732843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7pPr>
            <a:lvl8pPr marL="5521650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8pPr>
            <a:lvl9pPr marL="6310457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336" y="339005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0509" y="3460415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507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80239" y="2275840"/>
            <a:ext cx="4465523" cy="40294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43547" y="2267970"/>
            <a:ext cx="4465523" cy="40294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0509" y="840301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077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2711" y="2104217"/>
            <a:ext cx="4133101" cy="614679"/>
          </a:xfrm>
        </p:spPr>
        <p:txBody>
          <a:bodyPr anchor="b">
            <a:noAutofit/>
          </a:bodyPr>
          <a:lstStyle>
            <a:lvl1pPr marL="0" indent="0">
              <a:buNone/>
              <a:defRPr sz="4141" b="0"/>
            </a:lvl1pPr>
            <a:lvl2pPr marL="788807" indent="0">
              <a:buNone/>
              <a:defRPr sz="3451" b="1"/>
            </a:lvl2pPr>
            <a:lvl3pPr marL="1577614" indent="0">
              <a:buNone/>
              <a:defRPr sz="3106" b="1"/>
            </a:lvl3pPr>
            <a:lvl4pPr marL="2366421" indent="0">
              <a:buNone/>
              <a:defRPr sz="2760" b="1"/>
            </a:lvl4pPr>
            <a:lvl5pPr marL="3155229" indent="0">
              <a:buNone/>
              <a:defRPr sz="2760" b="1"/>
            </a:lvl5pPr>
            <a:lvl6pPr marL="3944036" indent="0">
              <a:buNone/>
              <a:defRPr sz="2760" b="1"/>
            </a:lvl6pPr>
            <a:lvl7pPr marL="4732843" indent="0">
              <a:buNone/>
              <a:defRPr sz="2760" b="1"/>
            </a:lvl7pPr>
            <a:lvl8pPr marL="5521650" indent="0">
              <a:buNone/>
              <a:defRPr sz="2760" b="1"/>
            </a:lvl8pPr>
            <a:lvl9pPr marL="6310457" indent="0">
              <a:buNone/>
              <a:defRPr sz="276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80239" y="2718897"/>
            <a:ext cx="4495573" cy="35776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770534" y="2100774"/>
            <a:ext cx="4139591" cy="614679"/>
          </a:xfrm>
        </p:spPr>
        <p:txBody>
          <a:bodyPr anchor="b">
            <a:noAutofit/>
          </a:bodyPr>
          <a:lstStyle>
            <a:lvl1pPr marL="0" indent="0">
              <a:buNone/>
              <a:defRPr sz="4141" b="0"/>
            </a:lvl1pPr>
            <a:lvl2pPr marL="788807" indent="0">
              <a:buNone/>
              <a:defRPr sz="3451" b="1"/>
            </a:lvl2pPr>
            <a:lvl3pPr marL="1577614" indent="0">
              <a:buNone/>
              <a:defRPr sz="3106" b="1"/>
            </a:lvl3pPr>
            <a:lvl4pPr marL="2366421" indent="0">
              <a:buNone/>
              <a:defRPr sz="2760" b="1"/>
            </a:lvl4pPr>
            <a:lvl5pPr marL="3155229" indent="0">
              <a:buNone/>
              <a:defRPr sz="2760" b="1"/>
            </a:lvl5pPr>
            <a:lvl6pPr marL="3944036" indent="0">
              <a:buNone/>
              <a:defRPr sz="2760" b="1"/>
            </a:lvl6pPr>
            <a:lvl7pPr marL="4732843" indent="0">
              <a:buNone/>
              <a:defRPr sz="2760" b="1"/>
            </a:lvl7pPr>
            <a:lvl8pPr marL="5521650" indent="0">
              <a:buNone/>
              <a:defRPr sz="2760" b="1"/>
            </a:lvl8pPr>
            <a:lvl9pPr marL="6310457" indent="0">
              <a:buNone/>
              <a:defRPr sz="276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18920" y="2715454"/>
            <a:ext cx="4491206" cy="35776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0509" y="840301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26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493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706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239" y="475827"/>
            <a:ext cx="3628429" cy="1041399"/>
          </a:xfrm>
        </p:spPr>
        <p:txBody>
          <a:bodyPr anchor="b"/>
          <a:lstStyle>
            <a:lvl1pPr algn="l">
              <a:defRPr sz="3451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5305" y="475828"/>
            <a:ext cx="5363766" cy="5775961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0239" y="1705187"/>
            <a:ext cx="3628429" cy="4546598"/>
          </a:xfrm>
        </p:spPr>
        <p:txBody>
          <a:bodyPr/>
          <a:lstStyle>
            <a:lvl1pPr marL="0" indent="0">
              <a:buNone/>
              <a:defRPr sz="2415"/>
            </a:lvl1pPr>
            <a:lvl2pPr marL="788807" indent="0">
              <a:buNone/>
              <a:defRPr sz="2070"/>
            </a:lvl2pPr>
            <a:lvl3pPr marL="1577614" indent="0">
              <a:buNone/>
              <a:defRPr sz="1725"/>
            </a:lvl3pPr>
            <a:lvl4pPr marL="2366421" indent="0">
              <a:buNone/>
              <a:defRPr sz="1553"/>
            </a:lvl4pPr>
            <a:lvl5pPr marL="3155229" indent="0">
              <a:buNone/>
              <a:defRPr sz="1553"/>
            </a:lvl5pPr>
            <a:lvl6pPr marL="3944036" indent="0">
              <a:buNone/>
              <a:defRPr sz="1553"/>
            </a:lvl6pPr>
            <a:lvl7pPr marL="4732843" indent="0">
              <a:buNone/>
              <a:defRPr sz="1553"/>
            </a:lvl7pPr>
            <a:lvl8pPr marL="5521650" indent="0">
              <a:buNone/>
              <a:defRPr sz="1553"/>
            </a:lvl8pPr>
            <a:lvl9pPr marL="6310457" indent="0">
              <a:buNone/>
              <a:defRPr sz="155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207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240" y="5120640"/>
            <a:ext cx="9228832" cy="604521"/>
          </a:xfrm>
        </p:spPr>
        <p:txBody>
          <a:bodyPr anchor="b">
            <a:normAutofit/>
          </a:bodyPr>
          <a:lstStyle>
            <a:lvl1pPr algn="l">
              <a:defRPr sz="4141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80239" y="677296"/>
            <a:ext cx="9228832" cy="4111968"/>
          </a:xfrm>
        </p:spPr>
        <p:txBody>
          <a:bodyPr anchor="t">
            <a:normAutofit/>
          </a:bodyPr>
          <a:lstStyle>
            <a:lvl1pPr marL="0" indent="0" algn="ctr">
              <a:buNone/>
              <a:defRPr sz="2760"/>
            </a:lvl1pPr>
            <a:lvl2pPr marL="788807" indent="0">
              <a:buNone/>
              <a:defRPr sz="2760"/>
            </a:lvl2pPr>
            <a:lvl3pPr marL="1577614" indent="0">
              <a:buNone/>
              <a:defRPr sz="2760"/>
            </a:lvl3pPr>
            <a:lvl4pPr marL="2366421" indent="0">
              <a:buNone/>
              <a:defRPr sz="2760"/>
            </a:lvl4pPr>
            <a:lvl5pPr marL="3155229" indent="0">
              <a:buNone/>
              <a:defRPr sz="2760"/>
            </a:lvl5pPr>
            <a:lvl6pPr marL="3944036" indent="0">
              <a:buNone/>
              <a:defRPr sz="2760"/>
            </a:lvl6pPr>
            <a:lvl7pPr marL="4732843" indent="0">
              <a:buNone/>
              <a:defRPr sz="2760"/>
            </a:lvl7pPr>
            <a:lvl8pPr marL="5521650" indent="0">
              <a:buNone/>
              <a:defRPr sz="2760"/>
            </a:lvl8pPr>
            <a:lvl9pPr marL="6310457" indent="0">
              <a:buNone/>
              <a:defRPr sz="276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0240" y="5725161"/>
            <a:ext cx="9228832" cy="526626"/>
          </a:xfrm>
        </p:spPr>
        <p:txBody>
          <a:bodyPr>
            <a:normAutofit/>
          </a:bodyPr>
          <a:lstStyle>
            <a:lvl1pPr marL="0" indent="0">
              <a:buNone/>
              <a:defRPr sz="2070"/>
            </a:lvl1pPr>
            <a:lvl2pPr marL="788807" indent="0">
              <a:buNone/>
              <a:defRPr sz="2070"/>
            </a:lvl2pPr>
            <a:lvl3pPr marL="1577614" indent="0">
              <a:buNone/>
              <a:defRPr sz="1725"/>
            </a:lvl3pPr>
            <a:lvl4pPr marL="2366421" indent="0">
              <a:buNone/>
              <a:defRPr sz="1553"/>
            </a:lvl4pPr>
            <a:lvl5pPr marL="3155229" indent="0">
              <a:buNone/>
              <a:defRPr sz="1553"/>
            </a:lvl5pPr>
            <a:lvl6pPr marL="3944036" indent="0">
              <a:buNone/>
              <a:defRPr sz="1553"/>
            </a:lvl6pPr>
            <a:lvl7pPr marL="4732843" indent="0">
              <a:buNone/>
              <a:defRPr sz="1553"/>
            </a:lvl7pPr>
            <a:lvl8pPr marL="5521650" indent="0">
              <a:buNone/>
              <a:defRPr sz="1553"/>
            </a:lvl8pPr>
            <a:lvl9pPr marL="6310457" indent="0">
              <a:buNone/>
              <a:defRPr sz="155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336" y="523917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50509" y="5315293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04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240" y="650240"/>
            <a:ext cx="9228831" cy="3324843"/>
          </a:xfrm>
        </p:spPr>
        <p:txBody>
          <a:bodyPr anchor="ctr">
            <a:normAutofit/>
          </a:bodyPr>
          <a:lstStyle>
            <a:lvl1pPr algn="l">
              <a:defRPr sz="8281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0240" y="4644316"/>
            <a:ext cx="9228831" cy="1659588"/>
          </a:xfrm>
        </p:spPr>
        <p:txBody>
          <a:bodyPr anchor="ctr">
            <a:normAutofit/>
          </a:bodyPr>
          <a:lstStyle>
            <a:lvl1pPr marL="0" indent="0" algn="l">
              <a:buNone/>
              <a:defRPr sz="3106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788807" indent="0">
              <a:buNone/>
              <a:defRPr sz="3106">
                <a:solidFill>
                  <a:schemeClr val="tx1">
                    <a:tint val="75000"/>
                  </a:schemeClr>
                </a:solidFill>
              </a:defRPr>
            </a:lvl2pPr>
            <a:lvl3pPr marL="1577614" indent="0">
              <a:buNone/>
              <a:defRPr sz="2760">
                <a:solidFill>
                  <a:schemeClr val="tx1">
                    <a:tint val="75000"/>
                  </a:schemeClr>
                </a:solidFill>
              </a:defRPr>
            </a:lvl3pPr>
            <a:lvl4pPr marL="2366421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4pPr>
            <a:lvl5pPr marL="3155229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5pPr>
            <a:lvl6pPr marL="3944036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6pPr>
            <a:lvl7pPr marL="4732843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7pPr>
            <a:lvl8pPr marL="5521650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8pPr>
            <a:lvl9pPr marL="6310457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336" y="339005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0509" y="3460415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39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143" y="650240"/>
            <a:ext cx="8689025" cy="3088640"/>
          </a:xfrm>
        </p:spPr>
        <p:txBody>
          <a:bodyPr anchor="ctr">
            <a:normAutofit/>
          </a:bodyPr>
          <a:lstStyle>
            <a:lvl1pPr algn="l">
              <a:defRPr sz="8281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390149" y="3738880"/>
            <a:ext cx="7801511" cy="406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7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788807" indent="0">
              <a:buFontTx/>
              <a:buNone/>
              <a:defRPr/>
            </a:lvl2pPr>
            <a:lvl3pPr marL="1577614" indent="0">
              <a:buFontTx/>
              <a:buNone/>
              <a:defRPr/>
            </a:lvl3pPr>
            <a:lvl4pPr marL="2366421" indent="0">
              <a:buFontTx/>
              <a:buNone/>
              <a:defRPr/>
            </a:lvl4pPr>
            <a:lvl5pPr marL="3155229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0240" y="4644316"/>
            <a:ext cx="9228831" cy="1659588"/>
          </a:xfrm>
        </p:spPr>
        <p:txBody>
          <a:bodyPr anchor="ctr">
            <a:normAutofit/>
          </a:bodyPr>
          <a:lstStyle>
            <a:lvl1pPr marL="0" indent="0" algn="l">
              <a:buNone/>
              <a:defRPr sz="3106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788807" indent="0">
              <a:buNone/>
              <a:defRPr sz="3106">
                <a:solidFill>
                  <a:schemeClr val="tx1">
                    <a:tint val="75000"/>
                  </a:schemeClr>
                </a:solidFill>
              </a:defRPr>
            </a:lvl2pPr>
            <a:lvl3pPr marL="1577614" indent="0">
              <a:buNone/>
              <a:defRPr sz="2760">
                <a:solidFill>
                  <a:schemeClr val="tx1">
                    <a:tint val="75000"/>
                  </a:schemeClr>
                </a:solidFill>
              </a:defRPr>
            </a:lvl3pPr>
            <a:lvl4pPr marL="2366421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4pPr>
            <a:lvl5pPr marL="3155229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5pPr>
            <a:lvl6pPr marL="3944036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6pPr>
            <a:lvl7pPr marL="4732843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7pPr>
            <a:lvl8pPr marL="5521650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8pPr>
            <a:lvl9pPr marL="6310457" indent="0">
              <a:buNone/>
              <a:defRPr sz="241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336" y="339005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0509" y="3460415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554406" y="691205"/>
            <a:ext cx="631031" cy="623761"/>
          </a:xfrm>
          <a:prstGeom prst="rect">
            <a:avLst/>
          </a:prstGeom>
        </p:spPr>
        <p:txBody>
          <a:bodyPr vert="horz" lIns="157758" tIns="78879" rIns="157758" bIns="78879" rtlCol="0" anchor="ctr">
            <a:noAutofit/>
          </a:bodyPr>
          <a:lstStyle/>
          <a:p>
            <a:pPr lvl="0"/>
            <a:r>
              <a:rPr lang="en-US" sz="13802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505609" y="3098993"/>
            <a:ext cx="631031" cy="623761"/>
          </a:xfrm>
          <a:prstGeom prst="rect">
            <a:avLst/>
          </a:prstGeom>
        </p:spPr>
        <p:txBody>
          <a:bodyPr vert="horz" lIns="157758" tIns="78879" rIns="157758" bIns="78879" rtlCol="0" anchor="ctr">
            <a:noAutofit/>
          </a:bodyPr>
          <a:lstStyle/>
          <a:p>
            <a:pPr lvl="0"/>
            <a:r>
              <a:rPr lang="en-US" sz="13802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00551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240" y="2600961"/>
            <a:ext cx="9228832" cy="2906501"/>
          </a:xfrm>
        </p:spPr>
        <p:txBody>
          <a:bodyPr anchor="b">
            <a:normAutofit/>
          </a:bodyPr>
          <a:lstStyle>
            <a:lvl1pPr algn="l">
              <a:defRPr sz="8281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0240" y="5527040"/>
            <a:ext cx="9228832" cy="77826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336" y="523917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50509" y="5315293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194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950143" y="650240"/>
            <a:ext cx="8689025" cy="3088640"/>
          </a:xfrm>
        </p:spPr>
        <p:txBody>
          <a:bodyPr anchor="ctr">
            <a:normAutofit/>
          </a:bodyPr>
          <a:lstStyle>
            <a:lvl1pPr algn="l">
              <a:defRPr sz="8281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680239" y="4632960"/>
            <a:ext cx="9228832" cy="89408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141">
                <a:solidFill>
                  <a:schemeClr val="accent1"/>
                </a:solidFill>
              </a:defRPr>
            </a:lvl1pPr>
            <a:lvl2pPr marL="788807" indent="0">
              <a:buFontTx/>
              <a:buNone/>
              <a:defRPr/>
            </a:lvl2pPr>
            <a:lvl3pPr marL="1577614" indent="0">
              <a:buFontTx/>
              <a:buNone/>
              <a:defRPr/>
            </a:lvl3pPr>
            <a:lvl4pPr marL="2366421" indent="0">
              <a:buFontTx/>
              <a:buNone/>
              <a:defRPr/>
            </a:lvl4pPr>
            <a:lvl5pPr marL="3155229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0240" y="5527040"/>
            <a:ext cx="9228832" cy="77826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336" y="523917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50509" y="5315293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554406" y="691205"/>
            <a:ext cx="631031" cy="623761"/>
          </a:xfrm>
          <a:prstGeom prst="rect">
            <a:avLst/>
          </a:prstGeom>
        </p:spPr>
        <p:txBody>
          <a:bodyPr vert="horz" lIns="157758" tIns="78879" rIns="157758" bIns="78879" rtlCol="0" anchor="ctr">
            <a:noAutofit/>
          </a:bodyPr>
          <a:lstStyle/>
          <a:p>
            <a:pPr lvl="0"/>
            <a:r>
              <a:rPr lang="en-US" sz="13802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505609" y="3098993"/>
            <a:ext cx="631031" cy="623761"/>
          </a:xfrm>
          <a:prstGeom prst="rect">
            <a:avLst/>
          </a:prstGeom>
        </p:spPr>
        <p:txBody>
          <a:bodyPr vert="horz" lIns="157758" tIns="78879" rIns="157758" bIns="78879" rtlCol="0" anchor="ctr">
            <a:noAutofit/>
          </a:bodyPr>
          <a:lstStyle/>
          <a:p>
            <a:pPr lvl="0"/>
            <a:r>
              <a:rPr lang="en-US" sz="13802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5968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0240" y="669234"/>
            <a:ext cx="9228831" cy="3072021"/>
          </a:xfrm>
        </p:spPr>
        <p:txBody>
          <a:bodyPr anchor="ctr">
            <a:normAutofit/>
          </a:bodyPr>
          <a:lstStyle>
            <a:lvl1pPr algn="l">
              <a:defRPr sz="8281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680239" y="4632960"/>
            <a:ext cx="9228832" cy="89408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141">
                <a:solidFill>
                  <a:schemeClr val="accent1"/>
                </a:solidFill>
              </a:defRPr>
            </a:lvl1pPr>
            <a:lvl2pPr marL="788807" indent="0">
              <a:buFontTx/>
              <a:buNone/>
              <a:defRPr/>
            </a:lvl2pPr>
            <a:lvl3pPr marL="1577614" indent="0">
              <a:buFontTx/>
              <a:buNone/>
              <a:defRPr/>
            </a:lvl3pPr>
            <a:lvl4pPr marL="2366421" indent="0">
              <a:buFontTx/>
              <a:buNone/>
              <a:defRPr/>
            </a:lvl4pPr>
            <a:lvl5pPr marL="3155229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80240" y="5527040"/>
            <a:ext cx="9228832" cy="77826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336" y="5239174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50509" y="5315293"/>
            <a:ext cx="807181" cy="38946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1051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159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1583" y="669233"/>
            <a:ext cx="2285212" cy="563607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80239" y="669233"/>
            <a:ext cx="6704707" cy="563607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336" y="762000"/>
            <a:ext cx="1644374" cy="54111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822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43840"/>
            <a:ext cx="2951765" cy="7081203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8178" y="-838"/>
            <a:ext cx="2439526" cy="7310975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9309" cy="73152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84082" y="665717"/>
            <a:ext cx="9224988" cy="13662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80239" y="2275840"/>
            <a:ext cx="9228832" cy="41452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725888" y="6539133"/>
            <a:ext cx="1186582" cy="39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80239" y="6544862"/>
            <a:ext cx="788789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5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50509" y="840301"/>
            <a:ext cx="807181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451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007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7" r:id="rId1"/>
    <p:sldLayoutId id="2147484048" r:id="rId2"/>
    <p:sldLayoutId id="2147484049" r:id="rId3"/>
    <p:sldLayoutId id="2147484050" r:id="rId4"/>
    <p:sldLayoutId id="2147484051" r:id="rId5"/>
    <p:sldLayoutId id="2147484052" r:id="rId6"/>
    <p:sldLayoutId id="2147484053" r:id="rId7"/>
    <p:sldLayoutId id="2147484054" r:id="rId8"/>
    <p:sldLayoutId id="2147484055" r:id="rId9"/>
    <p:sldLayoutId id="2147484056" r:id="rId10"/>
    <p:sldLayoutId id="2147484057" r:id="rId11"/>
    <p:sldLayoutId id="2147484058" r:id="rId12"/>
    <p:sldLayoutId id="2147484059" r:id="rId13"/>
    <p:sldLayoutId id="2147484060" r:id="rId14"/>
    <p:sldLayoutId id="2147484061" r:id="rId15"/>
    <p:sldLayoutId id="214748406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hbr.org/video/2189146765001/5-whys" TargetMode="External"/><Relationship Id="rId3" Type="http://schemas.openxmlformats.org/officeDocument/2006/relationships/hyperlink" Target="https://www.bbc.co.uk/news/business-55546614" TargetMode="External"/><Relationship Id="rId7" Type="http://schemas.openxmlformats.org/officeDocument/2006/relationships/hyperlink" Target="https://bakeryinfo.co.uk/finance/food-inflation-to-reach-at-least-9-by-end-of-2026-warns-fdf/717259.article#toggle" TargetMode="External"/><Relationship Id="rId2" Type="http://schemas.openxmlformats.org/officeDocument/2006/relationships/hyperlink" Target="http://avahttps/www.bbc.co.uk/news/business-55546614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pestleanalysis.com/pestle-analysis-of-the-bakery-industry" TargetMode="External"/><Relationship Id="rId5" Type="http://schemas.openxmlformats.org/officeDocument/2006/relationships/hyperlink" Target="https://www.colliers.com/en-gb/news/blog-05-11-24-how-the-rise-of-remote-work-is-reshaping-retail" TargetMode="External"/><Relationship Id="rId4" Type="http://schemas.openxmlformats.org/officeDocument/2006/relationships/hyperlink" Target="http://avhttps:/www.cipd.org/en/knowledge/factsheets/pestle-analysis-factsheet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0002" y="1433194"/>
            <a:ext cx="9540568" cy="3811560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Arial"/>
                <a:cs typeface="Arial"/>
              </a:rPr>
              <a:t>MODULE NAME</a:t>
            </a:r>
            <a:r>
              <a:rPr lang="en-GB" sz="3200" dirty="0">
                <a:latin typeface="Arial"/>
                <a:cs typeface="Arial"/>
              </a:rPr>
              <a:t> : Problem Solving and Decision Making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MODULE CODE</a:t>
            </a:r>
            <a:r>
              <a:rPr lang="en-GB" sz="3200" dirty="0">
                <a:latin typeface="Arial"/>
                <a:cs typeface="Arial"/>
              </a:rPr>
              <a:t> : LCLM4044_LON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STUDENT NAME</a:t>
            </a:r>
            <a:r>
              <a:rPr lang="en-GB" sz="3200" dirty="0">
                <a:latin typeface="Arial"/>
                <a:cs typeface="Arial"/>
              </a:rPr>
              <a:t>: </a:t>
            </a:r>
            <a:r>
              <a:rPr lang="en-GB" sz="3200" dirty="0" err="1">
                <a:latin typeface="Arial"/>
                <a:cs typeface="Arial"/>
              </a:rPr>
              <a:t>Francielle</a:t>
            </a:r>
            <a:r>
              <a:rPr lang="en-GB" sz="3200" dirty="0">
                <a:latin typeface="Arial"/>
                <a:cs typeface="Arial"/>
              </a:rPr>
              <a:t> Alves Benvindo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STUDENT ID</a:t>
            </a:r>
            <a:r>
              <a:rPr lang="en-GB" sz="3200" dirty="0">
                <a:latin typeface="Arial"/>
                <a:cs typeface="Arial"/>
              </a:rPr>
              <a:t> :2526055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LECTURER</a:t>
            </a:r>
            <a:r>
              <a:rPr lang="en-GB" sz="3200" dirty="0">
                <a:latin typeface="Arial"/>
                <a:cs typeface="Arial"/>
              </a:rPr>
              <a:t>: Anita Nan</a:t>
            </a:r>
            <a:br>
              <a:rPr lang="en-GB" sz="3200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Assignment </a:t>
            </a:r>
            <a:r>
              <a:rPr lang="en-GB" sz="3200" dirty="0">
                <a:latin typeface="Arial"/>
                <a:cs typeface="Arial"/>
              </a:rPr>
              <a:t>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526" y="879130"/>
            <a:ext cx="8534401" cy="868680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OVERVIEW</a:t>
            </a:r>
            <a:endParaRPr lang="en-GB" sz="2400" b="1">
              <a:solidFill>
                <a:schemeClr val="accent2">
                  <a:lumMod val="49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81" y="2130552"/>
            <a:ext cx="7604044" cy="4092448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cs typeface="Arial"/>
              </a:rPr>
              <a:t>Introduction </a:t>
            </a:r>
          </a:p>
          <a:p>
            <a:r>
              <a:rPr lang="en-GB" sz="2400" b="1" dirty="0">
                <a:latin typeface="Arial"/>
                <a:cs typeface="Arial"/>
              </a:rPr>
              <a:t>Company background</a:t>
            </a:r>
          </a:p>
          <a:p>
            <a:r>
              <a:rPr lang="en-GB" sz="2400" b="1" dirty="0">
                <a:latin typeface="Arial"/>
                <a:cs typeface="Arial"/>
              </a:rPr>
              <a:t>Problem: nature and scope</a:t>
            </a:r>
          </a:p>
          <a:p>
            <a:r>
              <a:rPr lang="en-GB" sz="2400" b="1" dirty="0">
                <a:latin typeface="Arial"/>
                <a:cs typeface="Arial"/>
              </a:rPr>
              <a:t>PESTLE ANALYSIS: Basil’s Bakery</a:t>
            </a:r>
          </a:p>
          <a:p>
            <a:r>
              <a:rPr lang="en-GB" sz="2400" b="1" dirty="0">
                <a:latin typeface="Arial"/>
                <a:cs typeface="Arial"/>
              </a:rPr>
              <a:t>Cause and effect analysis: Fishbone diagram</a:t>
            </a:r>
          </a:p>
          <a:p>
            <a:r>
              <a:rPr lang="en-GB" sz="2400" b="1" dirty="0">
                <a:latin typeface="Arial"/>
                <a:cs typeface="Arial"/>
              </a:rPr>
              <a:t>Conclusion</a:t>
            </a:r>
          </a:p>
          <a:p>
            <a:r>
              <a:rPr lang="en-GB" sz="2400" b="1" dirty="0">
                <a:latin typeface="Arial"/>
                <a:cs typeface="Arial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3525" y="713232"/>
            <a:ext cx="8915399" cy="557784"/>
          </a:xfrm>
        </p:spPr>
        <p:txBody>
          <a:bodyPr>
            <a:no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66912" y="1824198"/>
            <a:ext cx="10232571" cy="5126184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Arial"/>
              </a:rPr>
              <a:t> </a:t>
            </a:r>
            <a:r>
              <a:rPr lang="en-GB" sz="2400" b="1">
                <a:solidFill>
                  <a:schemeClr val="tx1"/>
                </a:solidFill>
                <a:latin typeface="Arial"/>
                <a:ea typeface="Roboto"/>
                <a:cs typeface="Arial"/>
              </a:rPr>
              <a:t>The</a:t>
            </a:r>
            <a:r>
              <a:rPr lang="en-GB" sz="2400" b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 real impact of COVID-19 on the food industry, particularly in the bakery sector ( Basil`s  Bakery ).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Exte</a:t>
            </a:r>
            <a:r>
              <a:rPr lang="en-GB" sz="2400" b="1">
                <a:solidFill>
                  <a:schemeClr val="tx1"/>
                </a:solidFill>
                <a:latin typeface="Arial"/>
                <a:ea typeface="Roboto"/>
                <a:cs typeface="Arial"/>
              </a:rPr>
              <a:t>rnal and internal factors </a:t>
            </a:r>
            <a:endParaRPr lang="en-GB" sz="2400" b="1" dirty="0">
              <a:solidFill>
                <a:schemeClr val="tx1"/>
              </a:solidFill>
              <a:latin typeface="Arial"/>
              <a:ea typeface="Roboto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/>
                <a:ea typeface="Roboto"/>
                <a:cs typeface="Arial"/>
              </a:rPr>
              <a:t>Pestel </a:t>
            </a:r>
            <a:r>
              <a:rPr lang="en-GB" sz="2400" b="1" dirty="0" err="1">
                <a:solidFill>
                  <a:schemeClr val="tx1"/>
                </a:solidFill>
                <a:latin typeface="Arial"/>
                <a:ea typeface="Roboto"/>
                <a:cs typeface="Arial"/>
              </a:rPr>
              <a:t>Analyzes</a:t>
            </a:r>
            <a:endParaRPr lang="en-GB" sz="2400" b="1">
              <a:solidFill>
                <a:schemeClr val="tx1"/>
              </a:solidFill>
              <a:latin typeface="Arial"/>
              <a:ea typeface="Roboto"/>
              <a:cs typeface="Arial"/>
            </a:endParaRPr>
          </a:p>
          <a:p>
            <a:r>
              <a:rPr lang="en-GB" sz="2400" b="1" dirty="0">
                <a:latin typeface="Arial"/>
                <a:ea typeface="Roboto"/>
                <a:cs typeface="Arial"/>
              </a:rPr>
              <a:t>5W2H – It is a structure used to </a:t>
            </a:r>
            <a:r>
              <a:rPr lang="en-GB" sz="2400" b="1" dirty="0" err="1">
                <a:latin typeface="Arial"/>
                <a:ea typeface="Roboto"/>
                <a:cs typeface="Arial"/>
              </a:rPr>
              <a:t>analyze</a:t>
            </a:r>
            <a:r>
              <a:rPr lang="en-GB" sz="2400" b="1" dirty="0">
                <a:latin typeface="Arial"/>
                <a:ea typeface="Roboto"/>
                <a:cs typeface="Arial"/>
              </a:rPr>
              <a:t> problems </a:t>
            </a:r>
            <a:r>
              <a:rPr lang="en-GB" sz="2800" b="1" dirty="0">
                <a:latin typeface="Arial"/>
                <a:ea typeface="Roboto"/>
                <a:cs typeface="Arial"/>
              </a:rPr>
              <a:t>w</a:t>
            </a:r>
            <a:r>
              <a:rPr lang="en-GB" sz="2400" b="1" dirty="0">
                <a:latin typeface="Arial"/>
                <a:ea typeface="Roboto"/>
                <a:cs typeface="Arial"/>
              </a:rPr>
              <a:t>hat, </a:t>
            </a:r>
            <a:r>
              <a:rPr lang="en-GB" sz="2800" b="1" dirty="0">
                <a:latin typeface="Arial"/>
                <a:ea typeface="Roboto"/>
                <a:cs typeface="Arial"/>
              </a:rPr>
              <a:t>w</a:t>
            </a:r>
            <a:r>
              <a:rPr lang="en-GB" sz="2400" b="1" dirty="0">
                <a:latin typeface="Arial"/>
                <a:ea typeface="Roboto"/>
                <a:cs typeface="Arial"/>
              </a:rPr>
              <a:t>hy, </a:t>
            </a:r>
            <a:r>
              <a:rPr lang="en-GB" sz="2800" b="1" dirty="0">
                <a:latin typeface="Arial"/>
                <a:ea typeface="Roboto"/>
                <a:cs typeface="Arial"/>
              </a:rPr>
              <a:t>w</a:t>
            </a:r>
            <a:r>
              <a:rPr lang="en-GB" sz="2400" b="1" dirty="0">
                <a:latin typeface="Arial"/>
                <a:ea typeface="Roboto"/>
                <a:cs typeface="Arial"/>
              </a:rPr>
              <a:t>ho,</a:t>
            </a:r>
            <a:endParaRPr lang="en-GB" sz="1850" dirty="0">
              <a:latin typeface="Century Gothic" panose="020B0502020202020204"/>
              <a:ea typeface="Roboto"/>
              <a:cs typeface="Arial"/>
            </a:endParaRPr>
          </a:p>
          <a:p>
            <a:r>
              <a:rPr lang="en-GB" sz="2800" b="1" dirty="0">
                <a:latin typeface="Arial"/>
                <a:ea typeface="Roboto"/>
                <a:cs typeface="Arial"/>
              </a:rPr>
              <a:t>w</a:t>
            </a:r>
            <a:r>
              <a:rPr lang="en-GB" sz="2400" b="1">
                <a:latin typeface="Arial"/>
                <a:ea typeface="Roboto"/>
                <a:cs typeface="Arial"/>
              </a:rPr>
              <a:t>hen, </a:t>
            </a:r>
            <a:r>
              <a:rPr lang="en-GB" sz="2800" b="1" dirty="0">
                <a:latin typeface="Arial"/>
                <a:ea typeface="Roboto"/>
                <a:cs typeface="Arial"/>
              </a:rPr>
              <a:t>w</a:t>
            </a:r>
            <a:r>
              <a:rPr lang="en-GB" sz="2400" b="1">
                <a:latin typeface="Arial"/>
                <a:ea typeface="Roboto"/>
                <a:cs typeface="Arial"/>
              </a:rPr>
              <a:t>here, How and How much (HBR, 2014).</a:t>
            </a:r>
            <a:endParaRPr lang="en-GB" sz="1850"/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Arial"/>
                <a:ea typeface="Roboto"/>
                <a:cs typeface="Arial"/>
              </a:rPr>
              <a:t>Fishbone </a:t>
            </a:r>
            <a:r>
              <a:rPr lang="en-GB" sz="2400" b="1">
                <a:latin typeface="Arial"/>
                <a:ea typeface="Roboto"/>
                <a:cs typeface="Arial"/>
              </a:rPr>
              <a:t>diagram </a:t>
            </a:r>
            <a:endParaRPr lang="en-GB" sz="2400" b="1"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>
                <a:latin typeface="Arial"/>
                <a:ea typeface="Roboto"/>
                <a:cs typeface="Arial"/>
              </a:rPr>
              <a:t>The positive and negative factors for possible </a:t>
            </a:r>
            <a:r>
              <a:rPr lang="en-GB" sz="2400" b="1" dirty="0">
                <a:latin typeface="Arial"/>
                <a:ea typeface="Roboto"/>
                <a:cs typeface="Arial"/>
              </a:rPr>
              <a:t>problems and successful considerations, using this specifics tools.</a:t>
            </a:r>
            <a:endParaRPr lang="en-GB" sz="2400" b="1"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3525" y="548641"/>
            <a:ext cx="8915399" cy="479820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77725" y="1312155"/>
            <a:ext cx="10236547" cy="5755803"/>
          </a:xfrm>
        </p:spPr>
        <p:txBody>
          <a:bodyPr>
            <a:no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Arial"/>
                <a:cs typeface="Arial"/>
              </a:rPr>
              <a:t>Basil’s Bakery</a:t>
            </a: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>
                <a:latin typeface="Arial"/>
                <a:cs typeface="Arial"/>
              </a:rPr>
              <a:t>Founded in: </a:t>
            </a:r>
            <a:r>
              <a:rPr lang="en-GB" sz="2200" dirty="0">
                <a:latin typeface="Arial"/>
                <a:cs typeface="Arial"/>
              </a:rPr>
              <a:t>The business was opened in 2015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/>
                <a:cs typeface="Arial"/>
              </a:rPr>
              <a:t>Owners: </a:t>
            </a:r>
            <a:r>
              <a:rPr lang="en-GB" sz="2200" dirty="0">
                <a:latin typeface="Arial"/>
                <a:cs typeface="Arial"/>
              </a:rPr>
              <a:t>Basil an accomplished artisan baker and prides himself on sourcing high quality organic ingredients for his contemporary styled cakes, pastries and breads. </a:t>
            </a:r>
            <a:endParaRPr lang="en-GB" sz="2200" b="1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>
                <a:latin typeface="Arial"/>
                <a:cs typeface="Arial"/>
              </a:rPr>
              <a:t>Sells: </a:t>
            </a:r>
            <a:r>
              <a:rPr lang="en-GB" sz="2200" dirty="0">
                <a:latin typeface="Arial"/>
                <a:cs typeface="Arial"/>
              </a:rPr>
              <a:t>During the following few years, the annual sales figure increased year- on-year. However, in 2020, the footfall and sales significantly decreased </a:t>
            </a:r>
            <a:endParaRPr lang="en-GB" sz="2200" b="1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</a:rPr>
              <a:t>Basil believes that the shopping centre is much quieter now than in 2019.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 He has also noticed that every couple of months, </a:t>
            </a:r>
            <a:r>
              <a:rPr lang="en-GB" sz="2200" dirty="0">
                <a:latin typeface="Arial"/>
                <a:cs typeface="Arial"/>
              </a:rPr>
              <a:t>one of the shops in the retail park closes, leaving the unit empty.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Sadly, some of Basil’s most loyal who worked in the local shops, have been made redundant.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3526" y="617873"/>
            <a:ext cx="8915399" cy="713232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5913" y="1716741"/>
            <a:ext cx="10388232" cy="4980586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cs typeface="Arial"/>
              </a:rPr>
              <a:t>5W2H</a:t>
            </a:r>
          </a:p>
          <a:p>
            <a:r>
              <a:rPr lang="en-GB" sz="1850" b="1" dirty="0">
                <a:latin typeface="Arial"/>
                <a:cs typeface="Arial"/>
              </a:rPr>
              <a:t>WHAT:</a:t>
            </a:r>
            <a:r>
              <a:rPr lang="en-GB" sz="1850">
                <a:latin typeface="Arial"/>
                <a:cs typeface="Arial"/>
              </a:rPr>
              <a:t> Sales significantly decreased.</a:t>
            </a:r>
          </a:p>
          <a:p>
            <a:r>
              <a:rPr lang="en-GB" sz="1850" b="1">
                <a:latin typeface="Arial"/>
                <a:cs typeface="Arial"/>
              </a:rPr>
              <a:t>WHY: </a:t>
            </a:r>
            <a:r>
              <a:rPr lang="en-GB" sz="1850">
                <a:latin typeface="Arial"/>
                <a:cs typeface="Arial"/>
              </a:rPr>
              <a:t>Restrictions imposed during ‘lockdown’. Basil was not unduly concerned as he expected these figures to rise once the restrictions were lifted.</a:t>
            </a:r>
          </a:p>
          <a:p>
            <a:r>
              <a:rPr lang="en-GB" sz="1850">
                <a:latin typeface="Arial"/>
                <a:cs typeface="Arial"/>
              </a:rPr>
              <a:t>  However, although footfall and sales did rise, they never returned to the levels pre-2020.</a:t>
            </a:r>
          </a:p>
          <a:p>
            <a:r>
              <a:rPr lang="en-GB" sz="1850" b="1">
                <a:latin typeface="Arial"/>
                <a:cs typeface="Arial"/>
              </a:rPr>
              <a:t>WHO:</a:t>
            </a:r>
            <a:r>
              <a:rPr lang="en-GB" sz="1850">
                <a:latin typeface="Arial"/>
                <a:cs typeface="Arial"/>
              </a:rPr>
              <a:t> Basil’s Bakery </a:t>
            </a:r>
          </a:p>
          <a:p>
            <a:r>
              <a:rPr lang="en-GB" sz="1850" b="1" dirty="0">
                <a:latin typeface="Arial"/>
                <a:cs typeface="Arial"/>
              </a:rPr>
              <a:t>WHEN:</a:t>
            </a:r>
            <a:r>
              <a:rPr lang="en-GB" sz="1850">
                <a:latin typeface="Arial"/>
                <a:cs typeface="Arial"/>
              </a:rPr>
              <a:t> In 2020, the footfall and sales significantly decreased.</a:t>
            </a:r>
          </a:p>
          <a:p>
            <a:r>
              <a:rPr lang="en-GB" sz="1850" b="1">
                <a:latin typeface="Arial"/>
                <a:cs typeface="Arial"/>
              </a:rPr>
              <a:t>WHERE: </a:t>
            </a:r>
            <a:r>
              <a:rPr lang="en-GB" sz="1850">
                <a:latin typeface="Arial"/>
                <a:cs typeface="Arial"/>
              </a:rPr>
              <a:t>Located in a shopping retail park in Coventry, UK. </a:t>
            </a:r>
            <a:endParaRPr lang="en-US" sz="1850">
              <a:latin typeface="Arial"/>
              <a:cs typeface="Arial"/>
            </a:endParaRPr>
          </a:p>
          <a:p>
            <a:r>
              <a:rPr lang="en-GB" sz="1850" b="1">
                <a:latin typeface="Arial"/>
                <a:cs typeface="Arial"/>
              </a:rPr>
              <a:t>HOW:</a:t>
            </a:r>
            <a:r>
              <a:rPr lang="en-GB" sz="1850">
                <a:latin typeface="Arial"/>
                <a:cs typeface="Arial"/>
              </a:rPr>
              <a:t> shopping centre is much quieter now than in 2019 – quite simply, there are less people visiting the retail park.</a:t>
            </a:r>
            <a:endParaRPr lang="en-US" sz="1850">
              <a:latin typeface="Arial"/>
              <a:cs typeface="Arial"/>
            </a:endParaRPr>
          </a:p>
          <a:p>
            <a:r>
              <a:rPr lang="en-GB" sz="1850" b="1" dirty="0">
                <a:latin typeface="Arial"/>
                <a:cs typeface="Arial"/>
              </a:rPr>
              <a:t>HOW MUCH: </a:t>
            </a:r>
            <a:r>
              <a:rPr lang="en-GB" sz="1850">
                <a:latin typeface="Arial"/>
                <a:cs typeface="Arial"/>
              </a:rPr>
              <a:t> Average of 25% below than 2019.</a:t>
            </a:r>
            <a:endParaRPr lang="en-US" sz="1850">
              <a:latin typeface="Arial"/>
              <a:cs typeface="Arial"/>
            </a:endParaRPr>
          </a:p>
          <a:p>
            <a:endParaRPr lang="en-GB" dirty="0"/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812" y="1099457"/>
            <a:ext cx="9994264" cy="304952"/>
          </a:xfrm>
        </p:spPr>
        <p:txBody>
          <a:bodyPr vert="horz" lIns="91440" tIns="45720" rIns="91440" bIns="45720" rtlCol="0" anchor="b">
            <a:no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PESTLE ANALYSIS: Basil’s Baker</a:t>
            </a:r>
            <a:r>
              <a:rPr lang="en-GB" sz="18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y</a:t>
            </a:r>
            <a:br>
              <a:rPr lang="en-GB" sz="1800" dirty="0">
                <a:latin typeface="Arial"/>
                <a:cs typeface="Arial"/>
              </a:rPr>
            </a:br>
            <a:endParaRPr lang="en-GB" sz="18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5595" y="1312140"/>
            <a:ext cx="10000300" cy="5066638"/>
          </a:xfrm>
        </p:spPr>
        <p:txBody>
          <a:bodyPr>
            <a:normAutofit lnSpcReduction="10000"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 b="1">
                <a:latin typeface="Arial"/>
                <a:cs typeface="Arial"/>
              </a:rPr>
              <a:t>POLITICAL:</a:t>
            </a:r>
          </a:p>
          <a:p>
            <a:r>
              <a:rPr lang="en-GB" sz="1850" b="1" dirty="0">
                <a:solidFill>
                  <a:schemeClr val="accent3"/>
                </a:solidFill>
                <a:latin typeface="Arial"/>
                <a:cs typeface="Arial"/>
              </a:rPr>
              <a:t>Foreign trade:</a:t>
            </a:r>
            <a:r>
              <a:rPr lang="en-GB" sz="1850" b="1">
                <a:latin typeface="Arial"/>
                <a:cs typeface="Arial"/>
              </a:rPr>
              <a:t> Ongoing changes in import rules for inputs and raw materials from </a:t>
            </a:r>
            <a:r>
              <a:rPr lang="en-GB" sz="1850" b="1" dirty="0">
                <a:latin typeface="Arial"/>
                <a:cs typeface="Arial"/>
              </a:rPr>
              <a:t>Europe</a:t>
            </a:r>
          </a:p>
          <a:p>
            <a:r>
              <a:rPr lang="en-GB" sz="1850" b="1" dirty="0">
                <a:solidFill>
                  <a:schemeClr val="accent3"/>
                </a:solidFill>
                <a:latin typeface="Arial"/>
                <a:cs typeface="Arial"/>
              </a:rPr>
              <a:t>Trade restrictions: </a:t>
            </a:r>
            <a:r>
              <a:rPr lang="en-GB" sz="1850" b="1" dirty="0">
                <a:latin typeface="Arial"/>
                <a:cs typeface="Arial"/>
              </a:rPr>
              <a:t>Europe may affect the cost of certain high-quality ingredients, import rules can cause delays or price increases</a:t>
            </a:r>
          </a:p>
          <a:p>
            <a:r>
              <a:rPr lang="en-GB" sz="1850" b="1">
                <a:latin typeface="Arial"/>
                <a:cs typeface="Arial"/>
              </a:rPr>
              <a:t>ECONOMIC:</a:t>
            </a:r>
          </a:p>
          <a:p>
            <a:r>
              <a:rPr lang="en-GB" sz="1850" b="1" dirty="0">
                <a:solidFill>
                  <a:schemeClr val="accent3"/>
                </a:solidFill>
                <a:latin typeface="Arial"/>
                <a:cs typeface="Arial"/>
              </a:rPr>
              <a:t>Inflations rates</a:t>
            </a:r>
            <a:r>
              <a:rPr lang="en-GB" sz="1850" b="1">
                <a:latin typeface="Arial"/>
                <a:cs typeface="Arial"/>
              </a:rPr>
              <a:t>: Bakery must balance rising production and energy cost on high </a:t>
            </a:r>
            <a:r>
              <a:rPr lang="en-GB" sz="1850" b="1" dirty="0">
                <a:latin typeface="Arial"/>
                <a:cs typeface="Arial"/>
              </a:rPr>
              <a:t>inflation.</a:t>
            </a:r>
          </a:p>
          <a:p>
            <a:r>
              <a:rPr lang="en-GB" sz="1850" b="1" dirty="0">
                <a:solidFill>
                  <a:schemeClr val="accent3"/>
                </a:solidFill>
                <a:latin typeface="Arial"/>
                <a:cs typeface="Arial"/>
              </a:rPr>
              <a:t>Unemployment rates:</a:t>
            </a:r>
            <a:r>
              <a:rPr lang="en-GB" sz="1850" b="1">
                <a:latin typeface="Arial"/>
                <a:cs typeface="Arial"/>
              </a:rPr>
              <a:t> Households disposable incomes drive consumer price very </a:t>
            </a:r>
            <a:r>
              <a:rPr lang="en-GB" sz="1850" b="1" dirty="0">
                <a:latin typeface="Arial"/>
                <a:cs typeface="Arial"/>
              </a:rPr>
              <a:t>sensitive.</a:t>
            </a:r>
          </a:p>
          <a:p>
            <a:r>
              <a:rPr lang="en-GB" sz="1850" b="1">
                <a:latin typeface="Arial"/>
                <a:cs typeface="Arial"/>
              </a:rPr>
              <a:t>SOCIAL:</a:t>
            </a:r>
          </a:p>
          <a:p>
            <a:r>
              <a:rPr lang="en-GB" sz="1850" b="1" dirty="0">
                <a:solidFill>
                  <a:schemeClr val="accent3"/>
                </a:solidFill>
                <a:latin typeface="Arial"/>
                <a:cs typeface="Arial"/>
              </a:rPr>
              <a:t>Carees attitudes</a:t>
            </a:r>
            <a:r>
              <a:rPr lang="en-GB" sz="1850" b="1" dirty="0">
                <a:latin typeface="Arial"/>
                <a:cs typeface="Arial"/>
              </a:rPr>
              <a:t>: Bakery can offer </a:t>
            </a:r>
            <a:r>
              <a:rPr lang="en-GB" sz="1850" b="1" dirty="0" err="1">
                <a:latin typeface="Arial"/>
                <a:cs typeface="Arial"/>
              </a:rPr>
              <a:t>democratics</a:t>
            </a:r>
            <a:r>
              <a:rPr lang="en-GB" sz="1850" b="1" dirty="0">
                <a:latin typeface="Arial"/>
                <a:cs typeface="Arial"/>
              </a:rPr>
              <a:t> and demographic shifts, particularly for younger adults.</a:t>
            </a:r>
          </a:p>
          <a:p>
            <a:r>
              <a:rPr lang="en-GB" sz="1850" b="1" dirty="0">
                <a:solidFill>
                  <a:schemeClr val="accent3"/>
                </a:solidFill>
                <a:latin typeface="Arial"/>
                <a:cs typeface="Arial"/>
              </a:rPr>
              <a:t>Lifestyle attitudes: </a:t>
            </a:r>
            <a:r>
              <a:rPr lang="en-GB" sz="1850" b="1" err="1">
                <a:latin typeface="Arial"/>
                <a:cs typeface="Arial"/>
              </a:rPr>
              <a:t>N</a:t>
            </a:r>
            <a:r>
              <a:rPr lang="en-GB" sz="1850" b="1" err="1">
                <a:solidFill>
                  <a:srgbClr val="000000"/>
                </a:solidFill>
                <a:latin typeface="Arial"/>
                <a:cs typeface="Arial"/>
              </a:rPr>
              <a:t>owdays</a:t>
            </a:r>
            <a:r>
              <a:rPr lang="en-GB" sz="1850" b="1" dirty="0">
                <a:latin typeface="Arial"/>
                <a:cs typeface="Arial"/>
              </a:rPr>
              <a:t> bakeries are </a:t>
            </a:r>
            <a:r>
              <a:rPr lang="en-GB" sz="1850" b="1" err="1">
                <a:latin typeface="Arial"/>
                <a:cs typeface="Arial"/>
              </a:rPr>
              <a:t>fuling</a:t>
            </a:r>
            <a:r>
              <a:rPr lang="en-GB" sz="1850" b="1" dirty="0">
                <a:latin typeface="Arial"/>
                <a:cs typeface="Arial"/>
              </a:rPr>
              <a:t> demand for vegans and gluten-free </a:t>
            </a:r>
            <a:r>
              <a:rPr lang="en-GB" sz="1850" b="1">
                <a:latin typeface="Arial"/>
                <a:cs typeface="Arial"/>
              </a:rPr>
              <a:t>(Pestel-analysis, 2025).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531" y="852710"/>
            <a:ext cx="9921394" cy="1280890"/>
          </a:xfrm>
        </p:spPr>
        <p:txBody>
          <a:bodyPr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PESTLE ANALYSIS: Basil’s Bakery.</a:t>
            </a:r>
            <a:r>
              <a:rPr lang="en-GB" sz="1850" b="1" dirty="0">
                <a:latin typeface="Arial"/>
                <a:cs typeface="Arial"/>
              </a:rPr>
              <a:t> </a:t>
            </a:r>
            <a:br>
              <a:rPr lang="en-GB" sz="1850" dirty="0">
                <a:latin typeface="Arial"/>
                <a:cs typeface="Arial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0474" y="1502530"/>
            <a:ext cx="10122231" cy="5495171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TECHNOLOGICAL:</a:t>
            </a: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accent3"/>
                </a:solidFill>
                <a:latin typeface="Arial"/>
                <a:cs typeface="Arial"/>
              </a:rPr>
              <a:t>Level of innovation:</a:t>
            </a:r>
            <a:r>
              <a:rPr lang="en-GB" sz="2000" b="1">
                <a:latin typeface="Arial"/>
                <a:cs typeface="Arial"/>
              </a:rPr>
              <a:t> Digital tools helps the bakery to reach direct to consumer</a:t>
            </a:r>
            <a:endParaRPr lang="en-GB" sz="2000" b="1" dirty="0">
              <a:latin typeface="Arial"/>
              <a:cs typeface="Arial"/>
            </a:endParaRPr>
          </a:p>
          <a:p>
            <a:pPr indent="0">
              <a:buNone/>
            </a:pPr>
            <a:r>
              <a:rPr lang="en-GB" sz="2000" b="1" dirty="0">
                <a:solidFill>
                  <a:schemeClr val="accent3"/>
                </a:solidFill>
                <a:latin typeface="Arial"/>
                <a:cs typeface="Arial"/>
              </a:rPr>
              <a:t>Automation:</a:t>
            </a:r>
            <a:r>
              <a:rPr lang="en-GB" sz="2000" b="1" dirty="0">
                <a:latin typeface="Arial"/>
                <a:cs typeface="Arial"/>
              </a:rPr>
              <a:t> Automation and advanced techniques allow bakeries to improve </a:t>
            </a:r>
            <a:r>
              <a:rPr lang="en-GB" sz="2000" b="1">
                <a:latin typeface="Arial"/>
                <a:cs typeface="Arial"/>
              </a:rPr>
              <a:t>efficiency. (Pestel-analysis, 2026).</a:t>
            </a:r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LEGAL:</a:t>
            </a:r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3"/>
                </a:solidFill>
                <a:latin typeface="Arial"/>
                <a:cs typeface="Arial"/>
              </a:rPr>
              <a:t>Consumer protection laws: </a:t>
            </a:r>
            <a:r>
              <a:rPr lang="en-GB" sz="2000" b="1" dirty="0">
                <a:latin typeface="Arial"/>
                <a:cs typeface="Arial"/>
              </a:rPr>
              <a:t>Bakeries must strictly adhere to regulations set by food </a:t>
            </a:r>
            <a:r>
              <a:rPr lang="en-GB" sz="2000" b="1" dirty="0" err="1">
                <a:latin typeface="Arial"/>
                <a:cs typeface="Arial"/>
              </a:rPr>
              <a:t>stantards</a:t>
            </a:r>
            <a:r>
              <a:rPr lang="en-GB" sz="2000" b="1" dirty="0">
                <a:latin typeface="Arial"/>
                <a:cs typeface="Arial"/>
              </a:rPr>
              <a:t> agency.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3"/>
                </a:solidFill>
                <a:latin typeface="Arial"/>
                <a:cs typeface="Arial"/>
              </a:rPr>
              <a:t>Health and safety laws: </a:t>
            </a:r>
            <a:r>
              <a:rPr lang="en-GB" sz="2000" b="1" dirty="0">
                <a:latin typeface="Arial"/>
                <a:cs typeface="Arial"/>
              </a:rPr>
              <a:t>Mandatory clear labelling laws regarding nutrition </a:t>
            </a:r>
            <a:r>
              <a:rPr lang="en-GB" sz="2000" b="1">
                <a:latin typeface="Arial"/>
                <a:cs typeface="Arial"/>
              </a:rPr>
              <a:t>information and allergens ( CIPD, </a:t>
            </a:r>
            <a:r>
              <a:rPr lang="en-GB" sz="2000" b="1">
                <a:solidFill>
                  <a:srgbClr val="404040"/>
                </a:solidFill>
                <a:latin typeface="Arial"/>
                <a:cs typeface="Arial"/>
              </a:rPr>
              <a:t>2025</a:t>
            </a:r>
            <a:r>
              <a:rPr lang="en-GB" sz="2000" b="1">
                <a:latin typeface="Arial"/>
                <a:cs typeface="Arial"/>
              </a:rPr>
              <a:t>).</a:t>
            </a:r>
          </a:p>
          <a:p>
            <a:pPr indent="0">
              <a:buNone/>
            </a:pPr>
            <a:r>
              <a:rPr lang="en-GB" sz="2000" b="1">
                <a:latin typeface="Arial"/>
                <a:cs typeface="Arial"/>
              </a:rPr>
              <a:t>ENVIRONMENTAL: </a:t>
            </a:r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3"/>
                </a:solidFill>
                <a:latin typeface="Arial"/>
                <a:cs typeface="Arial"/>
              </a:rPr>
              <a:t>Climate changes:</a:t>
            </a:r>
            <a:r>
              <a:rPr lang="en-GB" sz="2000" b="1" dirty="0">
                <a:latin typeface="Arial"/>
                <a:cs typeface="Arial"/>
              </a:rPr>
              <a:t> </a:t>
            </a:r>
            <a:r>
              <a:rPr lang="en-GB" sz="2000" b="1" dirty="0" err="1">
                <a:latin typeface="Arial"/>
                <a:cs typeface="Arial"/>
              </a:rPr>
              <a:t>Barkeries</a:t>
            </a:r>
            <a:r>
              <a:rPr lang="en-GB" sz="2000" b="1" dirty="0">
                <a:latin typeface="Arial"/>
                <a:cs typeface="Arial"/>
              </a:rPr>
              <a:t> face pressures to minimize their carbon footprint.</a:t>
            </a:r>
          </a:p>
          <a:p>
            <a:pPr indent="0">
              <a:buNone/>
            </a:pPr>
            <a:r>
              <a:rPr lang="en-GB" sz="2000" b="1" dirty="0">
                <a:solidFill>
                  <a:schemeClr val="accent3"/>
                </a:solidFill>
                <a:latin typeface="Arial"/>
                <a:cs typeface="Arial"/>
              </a:rPr>
              <a:t>Environmental policies: </a:t>
            </a:r>
            <a:r>
              <a:rPr lang="en-GB" sz="2000" b="1" err="1">
                <a:latin typeface="Arial"/>
                <a:cs typeface="Arial"/>
              </a:rPr>
              <a:t>Barkeries</a:t>
            </a:r>
            <a:r>
              <a:rPr lang="en-GB" sz="2000" b="1" dirty="0">
                <a:latin typeface="Arial"/>
                <a:cs typeface="Arial"/>
              </a:rPr>
              <a:t> reducing food waste and using recyclable </a:t>
            </a:r>
            <a:r>
              <a:rPr lang="en-GB" sz="2000" b="1">
                <a:latin typeface="Arial"/>
                <a:cs typeface="Arial"/>
              </a:rPr>
              <a:t>packaging (Pestel-analysis,  2026).</a:t>
            </a:r>
          </a:p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5" name="Picture 4" descr="Greggs employees">
            <a:extLst>
              <a:ext uri="{FF2B5EF4-FFF2-40B4-BE49-F238E27FC236}">
                <a16:creationId xmlns:a16="http://schemas.microsoft.com/office/drawing/2014/main" id="{7A8CDBAD-D2A9-738C-4DD5-68CEB34A8B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971" t="-380" r="645" b="370"/>
          <a:stretch>
            <a:fillRect/>
          </a:stretch>
        </p:blipFill>
        <p:spPr>
          <a:xfrm flipH="1">
            <a:off x="8918215" y="348865"/>
            <a:ext cx="3006297" cy="1427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69151E-7FF0-DB35-8FAA-6D391DD07B38}"/>
              </a:ext>
            </a:extLst>
          </p:cNvPr>
          <p:cNvSpPr txBox="1"/>
          <p:nvPr/>
        </p:nvSpPr>
        <p:spPr>
          <a:xfrm>
            <a:off x="7416100" y="346739"/>
            <a:ext cx="1501460" cy="3822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884"/>
              <a:t>(BBC,2021</a:t>
            </a:r>
            <a:r>
              <a:rPr lang="en-GB" sz="1884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193" y="490981"/>
            <a:ext cx="10076073" cy="782675"/>
          </a:xfrm>
        </p:spPr>
        <p:txBody>
          <a:bodyPr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057" y="1402392"/>
            <a:ext cx="11086565" cy="5201662"/>
          </a:xfrm>
          <a:prstGeom prst="roundRect">
            <a:avLst/>
          </a:prstGeom>
        </p:spPr>
        <p:txBody>
          <a:bodyPr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highlight>
                <a:srgbClr val="FFFF00"/>
              </a:highlight>
            </a:endParaRPr>
          </a:p>
          <a:p>
            <a:endParaRPr lang="en-US" dirty="0">
              <a:highlight>
                <a:srgbClr val="FFFF00"/>
              </a:highlight>
            </a:endParaRPr>
          </a:p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4AC0863-C114-F0E8-FD24-27A0CBF2C4B4}"/>
              </a:ext>
            </a:extLst>
          </p:cNvPr>
          <p:cNvSpPr/>
          <p:nvPr/>
        </p:nvSpPr>
        <p:spPr>
          <a:xfrm>
            <a:off x="9635943" y="3329763"/>
            <a:ext cx="2740832" cy="1075069"/>
          </a:xfrm>
          <a:prstGeom prst="ellipse">
            <a:avLst/>
          </a:prstGeom>
          <a:solidFill>
            <a:srgbClr val="FFC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>
                <a:solidFill>
                  <a:schemeClr val="accent1"/>
                </a:solidFill>
              </a:rPr>
              <a:t>Sales</a:t>
            </a:r>
            <a:r>
              <a:rPr lang="en-GB" sz="2400" b="1" dirty="0">
                <a:solidFill>
                  <a:schemeClr val="accent1"/>
                </a:solidFill>
              </a:rPr>
              <a:t> </a:t>
            </a:r>
          </a:p>
          <a:p>
            <a:pPr algn="ctr"/>
            <a:r>
              <a:rPr lang="en-GB" sz="2400" b="1">
                <a:solidFill>
                  <a:schemeClr val="accent1"/>
                </a:solidFill>
              </a:rPr>
              <a:t>Decreased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47A5A72-25D7-FF91-3295-63364815FF22}"/>
              </a:ext>
            </a:extLst>
          </p:cNvPr>
          <p:cNvCxnSpPr/>
          <p:nvPr/>
        </p:nvCxnSpPr>
        <p:spPr>
          <a:xfrm flipH="1">
            <a:off x="2204453" y="3866661"/>
            <a:ext cx="7429064" cy="685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FCD208D-FBF2-4F07-6888-47A68DBCBAB3}"/>
              </a:ext>
            </a:extLst>
          </p:cNvPr>
          <p:cNvSpPr/>
          <p:nvPr/>
        </p:nvSpPr>
        <p:spPr>
          <a:xfrm>
            <a:off x="1738310" y="1155998"/>
            <a:ext cx="2327349" cy="897855"/>
          </a:xfrm>
          <a:prstGeom prst="roundRect">
            <a:avLst/>
          </a:prstGeom>
          <a:solidFill>
            <a:srgbClr val="ED7D31"/>
          </a:solidFill>
          <a:ln>
            <a:solidFill>
              <a:schemeClr val="accent3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884" b="1"/>
              <a:t>MACHINE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8D390A-E5ED-FCC0-9A1F-560773357269}"/>
              </a:ext>
            </a:extLst>
          </p:cNvPr>
          <p:cNvSpPr/>
          <p:nvPr/>
        </p:nvSpPr>
        <p:spPr>
          <a:xfrm>
            <a:off x="1806222" y="5627580"/>
            <a:ext cx="2244647" cy="974644"/>
          </a:xfrm>
          <a:prstGeom prst="roundRect">
            <a:avLst/>
          </a:prstGeom>
          <a:solidFill>
            <a:srgbClr val="ED7D31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884" b="1"/>
              <a:t>MATERIAL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4E93A97-554C-8C14-92F3-1F807A71E58F}"/>
              </a:ext>
            </a:extLst>
          </p:cNvPr>
          <p:cNvCxnSpPr/>
          <p:nvPr/>
        </p:nvCxnSpPr>
        <p:spPr>
          <a:xfrm>
            <a:off x="2913799" y="2077487"/>
            <a:ext cx="1110513" cy="17484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6DF6293-6459-27CD-E43A-93A2D7534A5B}"/>
              </a:ext>
            </a:extLst>
          </p:cNvPr>
          <p:cNvCxnSpPr/>
          <p:nvPr/>
        </p:nvCxnSpPr>
        <p:spPr>
          <a:xfrm flipH="1">
            <a:off x="864079" y="2809948"/>
            <a:ext cx="2486838" cy="2362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397CFBE-297E-6905-91C7-F08D0C04F608}"/>
              </a:ext>
            </a:extLst>
          </p:cNvPr>
          <p:cNvCxnSpPr/>
          <p:nvPr/>
        </p:nvCxnSpPr>
        <p:spPr>
          <a:xfrm flipV="1">
            <a:off x="3841196" y="3548321"/>
            <a:ext cx="2492743" cy="2362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F59D0AE-CF34-69FC-5693-630B2851AAE8}"/>
              </a:ext>
            </a:extLst>
          </p:cNvPr>
          <p:cNvSpPr txBox="1"/>
          <p:nvPr/>
        </p:nvSpPr>
        <p:spPr>
          <a:xfrm>
            <a:off x="3817570" y="3134827"/>
            <a:ext cx="2861341" cy="3822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84" dirty="0"/>
              <a:t>High prices </a:t>
            </a:r>
            <a:r>
              <a:rPr lang="en-GB" sz="1884"/>
              <a:t>technology</a:t>
            </a:r>
            <a:endParaRPr lang="en-GB" sz="1884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BB9616A-F8D8-7447-9FF2-10C3722E4738}"/>
              </a:ext>
            </a:extLst>
          </p:cNvPr>
          <p:cNvSpPr/>
          <p:nvPr/>
        </p:nvSpPr>
        <p:spPr>
          <a:xfrm>
            <a:off x="6068126" y="1161904"/>
            <a:ext cx="2091068" cy="886043"/>
          </a:xfrm>
          <a:prstGeom prst="roundRect">
            <a:avLst/>
          </a:prstGeom>
          <a:solidFill>
            <a:srgbClr val="ED7D31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884" b="1"/>
              <a:t>MAN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E162B9C-69A8-D388-DD15-642F0680CB54}"/>
              </a:ext>
            </a:extLst>
          </p:cNvPr>
          <p:cNvSpPr/>
          <p:nvPr/>
        </p:nvSpPr>
        <p:spPr>
          <a:xfrm>
            <a:off x="6257150" y="5651208"/>
            <a:ext cx="2244648" cy="951020"/>
          </a:xfrm>
          <a:prstGeom prst="roundRect">
            <a:avLst/>
          </a:prstGeom>
          <a:solidFill>
            <a:srgbClr val="ED7D31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884" b="1"/>
              <a:t>MANAGEMENTE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51EACFE-FEE7-46FB-3595-96BBE4E2875C}"/>
              </a:ext>
            </a:extLst>
          </p:cNvPr>
          <p:cNvCxnSpPr/>
          <p:nvPr/>
        </p:nvCxnSpPr>
        <p:spPr>
          <a:xfrm>
            <a:off x="6954174" y="2083391"/>
            <a:ext cx="1352697" cy="17839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D13D4FD-0B60-383D-ED7D-AB3AB8A8151F}"/>
              </a:ext>
            </a:extLst>
          </p:cNvPr>
          <p:cNvCxnSpPr/>
          <p:nvPr/>
        </p:nvCxnSpPr>
        <p:spPr>
          <a:xfrm flipV="1">
            <a:off x="2423522" y="3997252"/>
            <a:ext cx="1606697" cy="1606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36607EC-9E9C-1E32-B40C-FB7DC7D4FB80}"/>
              </a:ext>
            </a:extLst>
          </p:cNvPr>
          <p:cNvCxnSpPr/>
          <p:nvPr/>
        </p:nvCxnSpPr>
        <p:spPr>
          <a:xfrm flipV="1">
            <a:off x="6965986" y="3908649"/>
            <a:ext cx="1352696" cy="17071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37410BF-BB21-3759-8E08-CEED66C59F7E}"/>
              </a:ext>
            </a:extLst>
          </p:cNvPr>
          <p:cNvCxnSpPr/>
          <p:nvPr/>
        </p:nvCxnSpPr>
        <p:spPr>
          <a:xfrm flipH="1">
            <a:off x="4461429" y="2762692"/>
            <a:ext cx="2947578" cy="590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9CDA17F-D056-329B-C90A-1C96EBEC3D71}"/>
              </a:ext>
            </a:extLst>
          </p:cNvPr>
          <p:cNvCxnSpPr/>
          <p:nvPr/>
        </p:nvCxnSpPr>
        <p:spPr>
          <a:xfrm flipV="1">
            <a:off x="7970174" y="3306136"/>
            <a:ext cx="2221023" cy="2362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C30C465-757D-C39A-92B0-58CB61BD7638}"/>
              </a:ext>
            </a:extLst>
          </p:cNvPr>
          <p:cNvCxnSpPr/>
          <p:nvPr/>
        </p:nvCxnSpPr>
        <p:spPr>
          <a:xfrm flipH="1">
            <a:off x="5837753" y="4440273"/>
            <a:ext cx="2049720" cy="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4F6EE63-EEA5-30EB-90C0-71333E7BB972}"/>
              </a:ext>
            </a:extLst>
          </p:cNvPr>
          <p:cNvCxnSpPr/>
          <p:nvPr/>
        </p:nvCxnSpPr>
        <p:spPr>
          <a:xfrm flipH="1">
            <a:off x="1212590" y="4587949"/>
            <a:ext cx="2203302" cy="4725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B88FDBA-10CB-9473-E722-20398EE7EEAF}"/>
              </a:ext>
            </a:extLst>
          </p:cNvPr>
          <p:cNvCxnSpPr/>
          <p:nvPr/>
        </p:nvCxnSpPr>
        <p:spPr>
          <a:xfrm flipV="1">
            <a:off x="2665706" y="5279067"/>
            <a:ext cx="2805813" cy="4725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229A0AA-386A-F0B6-3730-FDA4A1E505E6}"/>
              </a:ext>
            </a:extLst>
          </p:cNvPr>
          <p:cNvCxnSpPr/>
          <p:nvPr/>
        </p:nvCxnSpPr>
        <p:spPr>
          <a:xfrm flipV="1">
            <a:off x="7261335" y="5314508"/>
            <a:ext cx="2604976" cy="1772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6082959-C488-568E-D7A1-AC4D0C4925A6}"/>
              </a:ext>
            </a:extLst>
          </p:cNvPr>
          <p:cNvSpPr txBox="1"/>
          <p:nvPr/>
        </p:nvSpPr>
        <p:spPr>
          <a:xfrm>
            <a:off x="717589" y="2154274"/>
            <a:ext cx="2614519" cy="930086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 dirty="0"/>
              <a:t>Lack of automation in </a:t>
            </a:r>
            <a:r>
              <a:rPr lang="en-GB" sz="1850"/>
              <a:t>customer service.</a:t>
            </a:r>
            <a:endParaRPr lang="en-GB" sz="1850" dirty="0"/>
          </a:p>
          <a:p>
            <a:endParaRPr lang="en-GB" sz="1600" b="1" dirty="0">
              <a:solidFill>
                <a:schemeClr val="accent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9543578-523B-DB26-E4E6-6F2876AF6354}"/>
              </a:ext>
            </a:extLst>
          </p:cNvPr>
          <p:cNvSpPr txBox="1"/>
          <p:nvPr/>
        </p:nvSpPr>
        <p:spPr>
          <a:xfrm>
            <a:off x="4496871" y="2154276"/>
            <a:ext cx="2882606" cy="6722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 dirty="0"/>
              <a:t>Employees work from </a:t>
            </a:r>
            <a:r>
              <a:rPr lang="en-GB" sz="1850"/>
              <a:t>home(Colliers,2024).</a:t>
            </a:r>
            <a:endParaRPr lang="en-GB" sz="1884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C767122-D2EC-270C-F7C9-959E3C952B13}"/>
              </a:ext>
            </a:extLst>
          </p:cNvPr>
          <p:cNvSpPr txBox="1"/>
          <p:nvPr/>
        </p:nvSpPr>
        <p:spPr>
          <a:xfrm>
            <a:off x="7887474" y="2904458"/>
            <a:ext cx="3071628" cy="3822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/>
              <a:t>Employees redundance.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DFD990A-8101-6CDC-0A92-BFC2317E5E82}"/>
              </a:ext>
            </a:extLst>
          </p:cNvPr>
          <p:cNvSpPr txBox="1"/>
          <p:nvPr/>
        </p:nvSpPr>
        <p:spPr>
          <a:xfrm>
            <a:off x="970407" y="4221715"/>
            <a:ext cx="2687671" cy="3822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/>
              <a:t>High quality organic.</a:t>
            </a:r>
            <a:endParaRPr lang="en-GB" sz="1884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EBD0898-F9F4-BC57-E7CB-03C91AC7548F}"/>
              </a:ext>
            </a:extLst>
          </p:cNvPr>
          <p:cNvSpPr txBox="1"/>
          <p:nvPr/>
        </p:nvSpPr>
        <p:spPr>
          <a:xfrm>
            <a:off x="5932268" y="4127205"/>
            <a:ext cx="2226927" cy="3822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/>
              <a:t>Late decision.</a:t>
            </a:r>
            <a:endParaRPr lang="en-GB" sz="1884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E36172C-8549-7210-CEC4-27A1FC02EE7D}"/>
              </a:ext>
            </a:extLst>
          </p:cNvPr>
          <p:cNvSpPr txBox="1"/>
          <p:nvPr/>
        </p:nvSpPr>
        <p:spPr>
          <a:xfrm>
            <a:off x="3191975" y="4658831"/>
            <a:ext cx="3073801" cy="6722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 dirty="0"/>
              <a:t>Suppliers inflations rates (Britishbaker,2026).</a:t>
            </a:r>
            <a:endParaRPr lang="en-GB" sz="1884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7C8ABC5-B749-F8EA-75C7-33988039A593}"/>
              </a:ext>
            </a:extLst>
          </p:cNvPr>
          <p:cNvSpPr txBox="1"/>
          <p:nvPr/>
        </p:nvSpPr>
        <p:spPr>
          <a:xfrm>
            <a:off x="7592127" y="4877393"/>
            <a:ext cx="3461487" cy="3822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50"/>
              <a:t>Restrict service provide.</a:t>
            </a:r>
            <a:endParaRPr lang="en-GB" sz="1884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3525" y="566928"/>
            <a:ext cx="8915399" cy="593324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chemeClr val="accent2">
                    <a:lumMod val="49000"/>
                  </a:schemeClr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281" y="1487293"/>
            <a:ext cx="10110477" cy="4405214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latin typeface="Arial"/>
                <a:ea typeface="+mn-lt"/>
                <a:cs typeface="Arial"/>
              </a:rPr>
              <a:t>According to the slides, we can conclude </a:t>
            </a:r>
            <a:r>
              <a:rPr lang="en-GB" sz="2800">
                <a:latin typeface="Arial"/>
                <a:ea typeface="+mn-lt"/>
                <a:cs typeface="Arial"/>
              </a:rPr>
              <a:t>from: </a:t>
            </a:r>
            <a:endParaRPr lang="en-US" sz="1850">
              <a:latin typeface="Arial"/>
              <a:ea typeface="+mn-lt"/>
              <a:cs typeface="Arial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>
                <a:latin typeface="Arial"/>
                <a:ea typeface="+mn-lt"/>
                <a:cs typeface="Arial"/>
              </a:rPr>
              <a:t> Pestle Analysis, had a significant economic, social, </a:t>
            </a:r>
            <a:r>
              <a:rPr lang="en-GB" sz="2800" dirty="0">
                <a:latin typeface="Arial"/>
                <a:ea typeface="+mn-lt"/>
                <a:cs typeface="Arial"/>
              </a:rPr>
              <a:t>and technological impact on the bakery industry </a:t>
            </a:r>
            <a:r>
              <a:rPr lang="en-GB" sz="2800">
                <a:latin typeface="Arial"/>
                <a:ea typeface="+mn-lt"/>
                <a:cs typeface="Arial"/>
              </a:rPr>
              <a:t>included Basil`s Bakery.</a:t>
            </a:r>
            <a:endParaRPr lang="en-US" sz="1850">
              <a:latin typeface="Arial"/>
              <a:ea typeface="+mn-lt"/>
              <a:cs typeface="Arial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2800" dirty="0">
                <a:latin typeface="Arial"/>
                <a:ea typeface="+mn-lt"/>
                <a:cs typeface="Arial"/>
              </a:rPr>
              <a:t>W52H, COVID-19 </a:t>
            </a:r>
            <a:r>
              <a:rPr lang="en-GB" sz="2800">
                <a:latin typeface="Arial"/>
                <a:ea typeface="+mn-lt"/>
                <a:cs typeface="Arial"/>
              </a:rPr>
              <a:t>lockdown have made a significant sell </a:t>
            </a:r>
            <a:r>
              <a:rPr lang="en-GB" sz="2800" dirty="0">
                <a:latin typeface="Arial"/>
                <a:ea typeface="+mn-lt"/>
                <a:cs typeface="Arial"/>
              </a:rPr>
              <a:t>decrease on Basil`s Bakery.</a:t>
            </a:r>
          </a:p>
          <a:p>
            <a:pPr marL="457200" indent="-457200">
              <a:buFont typeface="Arial" charset="2"/>
              <a:buChar char="•"/>
            </a:pPr>
            <a:r>
              <a:rPr lang="en-GB" sz="2800" dirty="0">
                <a:latin typeface="Arial"/>
                <a:ea typeface="+mn-lt"/>
                <a:cs typeface="Arial"/>
              </a:rPr>
              <a:t>Fishbone Diagram can show the </a:t>
            </a:r>
            <a:r>
              <a:rPr lang="en-GB" sz="2800">
                <a:latin typeface="Arial"/>
                <a:ea typeface="+mn-lt"/>
                <a:cs typeface="Arial"/>
              </a:rPr>
              <a:t>causes</a:t>
            </a:r>
            <a:r>
              <a:rPr lang="en-GB" sz="2800" dirty="0">
                <a:latin typeface="Arial"/>
                <a:ea typeface="+mn-lt"/>
                <a:cs typeface="Arial"/>
              </a:rPr>
              <a:t> and effects for the sell decrease on Basil`s Bakery.</a:t>
            </a:r>
            <a:endParaRPr lang="en-US" sz="1850">
              <a:latin typeface="Arial"/>
              <a:ea typeface="+mn-lt"/>
              <a:cs typeface="Arial"/>
            </a:endParaRPr>
          </a:p>
          <a:p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075" y="170907"/>
            <a:ext cx="7932886" cy="544636"/>
          </a:xfrm>
        </p:spPr>
        <p:txBody>
          <a:bodyPr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accent1"/>
                </a:solidFill>
                <a:latin typeface="Arial"/>
                <a:cs typeface="Arial"/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0798" y="705428"/>
            <a:ext cx="10606171" cy="6626426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u="sng" dirty="0">
                <a:latin typeface="Arial"/>
                <a:ea typeface="Roboto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BBC (2021) </a:t>
            </a:r>
            <a:r>
              <a:rPr lang="en-GB" sz="1800" i="1">
                <a:latin typeface="Arial"/>
                <a:ea typeface="Roboto"/>
                <a:cs typeface="Arial"/>
              </a:rPr>
              <a:t>Greggs faces first loss for 36 years as lockdown bites. </a:t>
            </a:r>
            <a:r>
              <a:rPr lang="en-GB" sz="1800">
                <a:latin typeface="Arial"/>
                <a:ea typeface="Roboto"/>
                <a:cs typeface="Arial"/>
              </a:rPr>
              <a:t>Available at: </a:t>
            </a:r>
            <a:r>
              <a:rPr lang="en-GB" sz="1800" dirty="0">
                <a:latin typeface="Arial"/>
                <a:ea typeface="Roboto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https://www.bbc.co.uk/news/business-55546614</a:t>
            </a:r>
            <a:r>
              <a:rPr lang="en-GB" sz="1800">
                <a:latin typeface="Arial"/>
                <a:ea typeface="Roboto"/>
                <a:cs typeface="Arial"/>
              </a:rPr>
              <a:t> (Accessed: 17 June</a:t>
            </a:r>
            <a:r>
              <a:rPr lang="en-GB" sz="1800" dirty="0">
                <a:latin typeface="Arial"/>
                <a:ea typeface="Roboto"/>
                <a:cs typeface="Arial"/>
              </a:rPr>
              <a:t> 2026).</a:t>
            </a:r>
            <a:endParaRPr lang="en-US" sz="1800">
              <a:latin typeface="Arial"/>
              <a:ea typeface="Roboto"/>
              <a:cs typeface="Arial"/>
            </a:endParaRPr>
          </a:p>
          <a:p>
            <a:endParaRPr lang="en-GB" sz="1800" dirty="0">
              <a:latin typeface="Arial"/>
              <a:ea typeface="Roboto"/>
              <a:cs typeface="Arial"/>
            </a:endParaRPr>
          </a:p>
          <a:p>
            <a:r>
              <a:rPr lang="en-GB" sz="1800" dirty="0" err="1">
                <a:latin typeface="Arial"/>
                <a:ea typeface="+mn-lt"/>
                <a:cs typeface="Arial"/>
              </a:rPr>
              <a:t>Hayden,D</a:t>
            </a:r>
            <a:r>
              <a:rPr lang="en-GB" sz="1800" dirty="0">
                <a:latin typeface="Arial"/>
                <a:ea typeface="+mn-lt"/>
                <a:cs typeface="Arial"/>
              </a:rPr>
              <a:t> (2025)</a:t>
            </a:r>
            <a:r>
              <a:rPr lang="en-GB" sz="1800" b="1" i="1" dirty="0">
                <a:latin typeface="Arial"/>
                <a:ea typeface="+mn-lt"/>
                <a:cs typeface="Arial"/>
              </a:rPr>
              <a:t> </a:t>
            </a:r>
            <a:r>
              <a:rPr lang="en-GB" sz="1800" i="1" dirty="0">
                <a:latin typeface="Arial"/>
                <a:cs typeface="Arial"/>
              </a:rPr>
              <a:t>What is a PESTLE analysis and how does it work?</a:t>
            </a:r>
            <a:r>
              <a:rPr lang="en-GB" sz="1800" dirty="0"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https://www.cipd.org/en/knowledge/factsheets/pestle-analysis-factsheet/</a:t>
            </a:r>
            <a:r>
              <a:rPr lang="en-GB" sz="1800" dirty="0">
                <a:latin typeface="Arial"/>
                <a:ea typeface="Roboto"/>
                <a:cs typeface="Arial"/>
              </a:rPr>
              <a:t> (Accessed: 24 June 2026).</a:t>
            </a:r>
            <a:endParaRPr lang="en-GB" sz="1800" i="1" dirty="0">
              <a:latin typeface="Arial"/>
              <a:ea typeface="Roboto"/>
              <a:cs typeface="Arial"/>
            </a:endParaRP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 dirty="0" err="1">
                <a:latin typeface="Arial"/>
                <a:ea typeface="Open Sans"/>
                <a:cs typeface="Arial"/>
              </a:rPr>
              <a:t>Matthews,P</a:t>
            </a:r>
            <a:r>
              <a:rPr lang="en-GB" sz="1800" dirty="0">
                <a:latin typeface="Arial"/>
                <a:ea typeface="Open Sans"/>
                <a:cs typeface="Arial"/>
              </a:rPr>
              <a:t> and </a:t>
            </a:r>
            <a:r>
              <a:rPr lang="en-GB" sz="1800" dirty="0" err="1">
                <a:latin typeface="Arial"/>
                <a:ea typeface="Open Sans"/>
                <a:cs typeface="Arial"/>
              </a:rPr>
              <a:t>Rollinson,T</a:t>
            </a:r>
            <a:r>
              <a:rPr lang="en-GB" sz="1800" dirty="0">
                <a:latin typeface="Arial"/>
                <a:ea typeface="Open Sans"/>
                <a:cs typeface="Arial"/>
              </a:rPr>
              <a:t> (2024) </a:t>
            </a:r>
            <a:r>
              <a:rPr lang="en-GB" sz="1800" i="1" dirty="0">
                <a:latin typeface="Arial"/>
                <a:ea typeface="Open Sans"/>
                <a:cs typeface="Arial"/>
              </a:rPr>
              <a:t>How the rise of remote work is reshaping retail.</a:t>
            </a:r>
            <a:r>
              <a:rPr lang="en-GB" sz="1800" dirty="0">
                <a:latin typeface="Arial"/>
                <a:ea typeface="Open Sans"/>
                <a:cs typeface="Arial"/>
              </a:rPr>
              <a:t> Available at:</a:t>
            </a:r>
            <a:r>
              <a:rPr lang="en-GB" sz="1800" dirty="0"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https://www.colliers.com/en-gb/news/blog-05-11-24-how-the-rise-of-remote-work-is-reshaping-retail</a:t>
            </a:r>
            <a:r>
              <a:rPr lang="en-GB" sz="1800" dirty="0">
                <a:latin typeface="Arial"/>
                <a:ea typeface="Roboto"/>
                <a:cs typeface="Arial"/>
              </a:rPr>
              <a:t> (Accessed 1 July,2026).</a:t>
            </a:r>
          </a:p>
          <a:p>
            <a:endParaRPr lang="en-GB" sz="1800" dirty="0">
              <a:latin typeface="Arial"/>
              <a:ea typeface="Roboto"/>
              <a:cs typeface="Arial"/>
            </a:endParaRPr>
          </a:p>
          <a:p>
            <a:r>
              <a:rPr lang="en-GB" sz="1800" dirty="0" err="1">
                <a:latin typeface="Arial"/>
                <a:ea typeface="Roboto"/>
                <a:cs typeface="Arial"/>
              </a:rPr>
              <a:t>Pestleanalysis</a:t>
            </a:r>
            <a:r>
              <a:rPr lang="en-GB" sz="1800" dirty="0">
                <a:latin typeface="Arial"/>
                <a:ea typeface="Roboto"/>
                <a:cs typeface="Arial"/>
              </a:rPr>
              <a:t>  </a:t>
            </a:r>
            <a:r>
              <a:rPr lang="en-GB" sz="1800" i="1" dirty="0">
                <a:latin typeface="Arial"/>
                <a:ea typeface="Roboto"/>
                <a:cs typeface="Arial"/>
              </a:rPr>
              <a:t>(22,2023) PESTLE analysis of the bakery </a:t>
            </a:r>
            <a:r>
              <a:rPr lang="en-GB" sz="1800" i="1" dirty="0" err="1">
                <a:latin typeface="Arial"/>
                <a:ea typeface="Roboto"/>
                <a:cs typeface="Arial"/>
              </a:rPr>
              <a:t>industry.</a:t>
            </a:r>
            <a:r>
              <a:rPr lang="en-GB" sz="1800" dirty="0" err="1">
                <a:latin typeface="Arial"/>
                <a:ea typeface="Roboto"/>
                <a:cs typeface="Arial"/>
              </a:rPr>
              <a:t>Available</a:t>
            </a:r>
            <a:r>
              <a:rPr lang="en-GB" sz="1800" dirty="0">
                <a:latin typeface="Arial"/>
                <a:ea typeface="Roboto"/>
                <a:cs typeface="Arial"/>
              </a:rPr>
              <a:t> at: </a:t>
            </a:r>
            <a:r>
              <a:rPr lang="en-GB" sz="1800" dirty="0">
                <a:latin typeface="Arial"/>
                <a:ea typeface="Roboto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https://pestleanalysis.com/pestle-analysis-of-the-bakery-industry</a:t>
            </a:r>
            <a:r>
              <a:rPr lang="en-GB" sz="1800" dirty="0">
                <a:latin typeface="Arial"/>
                <a:ea typeface="Roboto"/>
                <a:cs typeface="Arial"/>
              </a:rPr>
              <a:t> (Accessed: 24 June 2026).</a:t>
            </a:r>
            <a:endParaRPr lang="en-US" sz="1800" dirty="0">
              <a:latin typeface="Arial"/>
              <a:ea typeface="Roboto"/>
              <a:cs typeface="Arial"/>
            </a:endParaRPr>
          </a:p>
          <a:p>
            <a:endParaRPr lang="en-GB" sz="1800" dirty="0">
              <a:latin typeface="Arial"/>
              <a:ea typeface="Roboto"/>
              <a:cs typeface="Arial"/>
            </a:endParaRPr>
          </a:p>
          <a:p>
            <a:r>
              <a:rPr lang="en-GB" sz="1800" dirty="0" err="1">
                <a:latin typeface="Arial"/>
                <a:ea typeface="Roboto"/>
                <a:cs typeface="Arial"/>
              </a:rPr>
              <a:t>Riley,D</a:t>
            </a:r>
            <a:r>
              <a:rPr lang="en-GB" sz="1800" dirty="0">
                <a:latin typeface="Arial"/>
                <a:ea typeface="Roboto"/>
                <a:cs typeface="Arial"/>
              </a:rPr>
              <a:t> (2026) </a:t>
            </a:r>
            <a:r>
              <a:rPr lang="en-GB" sz="1800" i="1" dirty="0">
                <a:latin typeface="Arial"/>
                <a:ea typeface="Roboto"/>
                <a:cs typeface="Arial"/>
              </a:rPr>
              <a:t>Food inflation to reach at least 9% by end of 2026 warns FDF</a:t>
            </a:r>
            <a:r>
              <a:rPr lang="en-GB" sz="1800" dirty="0">
                <a:latin typeface="Arial"/>
                <a:ea typeface="Roboto"/>
                <a:cs typeface="Arial"/>
              </a:rPr>
              <a:t>. Available at: </a:t>
            </a:r>
            <a:r>
              <a:rPr lang="en-GB" sz="1800" dirty="0">
                <a:latin typeface="Arial"/>
                <a:ea typeface="+mn-lt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https://bakeryinfo.co.uk/finance/food-inflation-to-reach-at-least-9-by-end-of-2026-warns-fdf/717259.article#toggle</a:t>
            </a:r>
            <a:r>
              <a:rPr lang="en-GB" sz="1800" dirty="0">
                <a:latin typeface="Arial"/>
                <a:ea typeface="Roboto"/>
                <a:cs typeface="Arial"/>
              </a:rPr>
              <a:t> (Accessed: 1 July,2026).</a:t>
            </a:r>
          </a:p>
          <a:p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Havard Business Review (2014) </a:t>
            </a:r>
            <a:r>
              <a:rPr lang="en-GB" sz="1800" i="1" dirty="0">
                <a:latin typeface="Arial"/>
                <a:ea typeface="+mn-lt"/>
                <a:cs typeface="Arial"/>
              </a:rPr>
              <a:t>5 Whys. A</a:t>
            </a:r>
            <a:r>
              <a:rPr lang="en-GB" sz="1800" dirty="0">
                <a:latin typeface="Arial"/>
                <a:ea typeface="+mn-lt"/>
                <a:cs typeface="Arial"/>
              </a:rPr>
              <a:t>vailable at:</a:t>
            </a:r>
            <a:r>
              <a:rPr lang="en-GB" sz="1800" dirty="0">
                <a:latin typeface="Arial"/>
                <a:ea typeface="+mn-lt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https://hbr.org/video/2189146765001/5-whys</a:t>
            </a:r>
            <a:r>
              <a:rPr lang="en-GB" sz="1850" dirty="0">
                <a:latin typeface="Arial"/>
                <a:ea typeface="+mn-lt"/>
                <a:cs typeface="Arial"/>
              </a:rPr>
              <a:t> (Accessed: 8 July, 2026).</a:t>
            </a:r>
            <a:endParaRPr lang="en-GB" sz="18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074" y="11642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7846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56920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3537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1383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39229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7075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49219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27678" algn="l" defTabSz="478460" rtl="0" eaLnBrk="1" latinLnBrk="0" hangingPunct="1">
              <a:defRPr sz="188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1143988" y="1478668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291</TotalTime>
  <Words>557</Words>
  <Application>Microsoft Office PowerPoint</Application>
  <PresentationFormat>Custom</PresentationFormat>
  <Paragraphs>57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: Problem Solving and Decision Making MODULE CODE : LCLM4044_LON STUDENT NAME: Francielle Alves Benvindo STUDENT ID :2526055 LECTURER: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Bakery. 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Francielle Alves Benvindo (2526055)</cp:lastModifiedBy>
  <cp:revision>1478</cp:revision>
  <dcterms:created xsi:type="dcterms:W3CDTF">2024-10-08T15:58:04Z</dcterms:created>
  <dcterms:modified xsi:type="dcterms:W3CDTF">2026-07-08T11:50:43Z</dcterms:modified>
</cp:coreProperties>
</file>