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sldIdLst>
    <p:sldId id="256" r:id="rId2"/>
    <p:sldId id="257" r:id="rId3"/>
    <p:sldId id="258" r:id="rId4"/>
    <p:sldId id="259" r:id="rId5"/>
    <p:sldId id="271" r:id="rId6"/>
    <p:sldId id="273" r:id="rId7"/>
    <p:sldId id="274" r:id="rId8"/>
    <p:sldId id="272" r:id="rId9"/>
    <p:sldId id="275" r:id="rId10"/>
    <p:sldId id="260" r:id="rId11"/>
    <p:sldId id="262" r:id="rId12"/>
    <p:sldId id="261" r:id="rId13"/>
    <p:sldId id="265" r:id="rId14"/>
    <p:sldId id="264" r:id="rId15"/>
    <p:sldId id="266" r:id="rId16"/>
    <p:sldId id="268" r:id="rId17"/>
    <p:sldId id="270"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4B067-F53B-3623-5EA9-B8325E1D7275}" v="568" dt="2025-01-03T11:32:48.925"/>
    <p1510:client id="{E976DEBF-F362-A354-4C03-3B9B8F6D08C9}" v="1042" dt="2025-01-03T13:06:33.0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Franklin (2219366)" userId="S::2219366@student.uwtsd.ac.uk::a31ebbd3-50c1-4c00-9c27-fee44e16818a" providerId="AD" clId="Web-{ED4211A6-CAE1-14AC-0FF3-DACC00168400}"/>
    <pc:docChg chg="modSld">
      <pc:chgData name="Samuel Franklin (2219366)" userId="S::2219366@student.uwtsd.ac.uk::a31ebbd3-50c1-4c00-9c27-fee44e16818a" providerId="AD" clId="Web-{ED4211A6-CAE1-14AC-0FF3-DACC00168400}" dt="2024-11-19T22:38:51.511" v="7" actId="20577"/>
      <pc:docMkLst>
        <pc:docMk/>
      </pc:docMkLst>
      <pc:sldChg chg="modSp">
        <pc:chgData name="Samuel Franklin (2219366)" userId="S::2219366@student.uwtsd.ac.uk::a31ebbd3-50c1-4c00-9c27-fee44e16818a" providerId="AD" clId="Web-{ED4211A6-CAE1-14AC-0FF3-DACC00168400}" dt="2024-11-19T22:38:15.417" v="5" actId="20577"/>
        <pc:sldMkLst>
          <pc:docMk/>
          <pc:sldMk cId="1364546725" sldId="258"/>
        </pc:sldMkLst>
        <pc:spChg chg="mod">
          <ac:chgData name="Samuel Franklin (2219366)" userId="S::2219366@student.uwtsd.ac.uk::a31ebbd3-50c1-4c00-9c27-fee44e16818a" providerId="AD" clId="Web-{ED4211A6-CAE1-14AC-0FF3-DACC00168400}" dt="2024-11-19T22:38:15.417" v="5" actId="20577"/>
          <ac:spMkLst>
            <pc:docMk/>
            <pc:sldMk cId="1364546725" sldId="258"/>
            <ac:spMk id="3" creationId="{DE5A37C3-D2D6-9D6D-65AC-A9C35957BD01}"/>
          </ac:spMkLst>
        </pc:spChg>
      </pc:sldChg>
      <pc:sldChg chg="modSp">
        <pc:chgData name="Samuel Franklin (2219366)" userId="S::2219366@student.uwtsd.ac.uk::a31ebbd3-50c1-4c00-9c27-fee44e16818a" providerId="AD" clId="Web-{ED4211A6-CAE1-14AC-0FF3-DACC00168400}" dt="2024-11-19T22:38:51.511" v="7" actId="20577"/>
        <pc:sldMkLst>
          <pc:docMk/>
          <pc:sldMk cId="965786239" sldId="259"/>
        </pc:sldMkLst>
        <pc:spChg chg="mod">
          <ac:chgData name="Samuel Franklin (2219366)" userId="S::2219366@student.uwtsd.ac.uk::a31ebbd3-50c1-4c00-9c27-fee44e16818a" providerId="AD" clId="Web-{ED4211A6-CAE1-14AC-0FF3-DACC00168400}" dt="2024-11-19T22:38:51.511" v="7" actId="20577"/>
          <ac:spMkLst>
            <pc:docMk/>
            <pc:sldMk cId="965786239" sldId="259"/>
            <ac:spMk id="3" creationId="{F24EAAF1-7702-55F5-021E-0322C76DACA8}"/>
          </ac:spMkLst>
        </pc:spChg>
      </pc:sldChg>
    </pc:docChg>
  </pc:docChgLst>
  <pc:docChgLst>
    <pc:chgData name="Samuel Franklin (2219366)" userId="S::2219366@student.uwtsd.ac.uk::a31ebbd3-50c1-4c00-9c27-fee44e16818a" providerId="AD" clId="Web-{E976DEBF-F362-A354-4C03-3B9B8F6D08C9}"/>
    <pc:docChg chg="modSld addMainMaster delMainMaster">
      <pc:chgData name="Samuel Franklin (2219366)" userId="S::2219366@student.uwtsd.ac.uk::a31ebbd3-50c1-4c00-9c27-fee44e16818a" providerId="AD" clId="Web-{E976DEBF-F362-A354-4C03-3B9B8F6D08C9}" dt="2025-01-03T13:01:40.995" v="958" actId="20577"/>
      <pc:docMkLst>
        <pc:docMk/>
      </pc:docMkLst>
      <pc:sldChg chg="addSp modSp mod modClrScheme chgLayout">
        <pc:chgData name="Samuel Franklin (2219366)" userId="S::2219366@student.uwtsd.ac.uk::a31ebbd3-50c1-4c00-9c27-fee44e16818a" providerId="AD" clId="Web-{E976DEBF-F362-A354-4C03-3B9B8F6D08C9}" dt="2025-01-03T12:56:46.821" v="918" actId="20577"/>
        <pc:sldMkLst>
          <pc:docMk/>
          <pc:sldMk cId="109857222" sldId="256"/>
        </pc:sldMkLst>
        <pc:spChg chg="mod ord">
          <ac:chgData name="Samuel Franklin (2219366)" userId="S::2219366@student.uwtsd.ac.uk::a31ebbd3-50c1-4c00-9c27-fee44e16818a" providerId="AD" clId="Web-{E976DEBF-F362-A354-4C03-3B9B8F6D08C9}" dt="2025-01-03T12:56:46.821" v="918" actId="20577"/>
          <ac:spMkLst>
            <pc:docMk/>
            <pc:sldMk cId="109857222" sldId="256"/>
            <ac:spMk id="2" creationId="{00000000-0000-0000-0000-000000000000}"/>
          </ac:spMkLst>
        </pc:spChg>
        <pc:spChg chg="mod ord">
          <ac:chgData name="Samuel Franklin (2219366)" userId="S::2219366@student.uwtsd.ac.uk::a31ebbd3-50c1-4c00-9c27-fee44e16818a" providerId="AD" clId="Web-{E976DEBF-F362-A354-4C03-3B9B8F6D08C9}" dt="2025-01-03T12:44:19.836" v="888" actId="20577"/>
          <ac:spMkLst>
            <pc:docMk/>
            <pc:sldMk cId="109857222" sldId="256"/>
            <ac:spMk id="3" creationId="{00000000-0000-0000-0000-000000000000}"/>
          </ac:spMkLst>
        </pc:spChg>
        <pc:picChg chg="add mod">
          <ac:chgData name="Samuel Franklin (2219366)" userId="S::2219366@student.uwtsd.ac.uk::a31ebbd3-50c1-4c00-9c27-fee44e16818a" providerId="AD" clId="Web-{E976DEBF-F362-A354-4C03-3B9B8F6D08C9}" dt="2025-01-03T12:42:07.625" v="887" actId="1076"/>
          <ac:picMkLst>
            <pc:docMk/>
            <pc:sldMk cId="109857222" sldId="256"/>
            <ac:picMk id="4" creationId="{02A14CB2-47D5-E1BB-40B0-21DCFE909EA9}"/>
          </ac:picMkLst>
        </pc:picChg>
      </pc:sldChg>
      <pc:sldChg chg="modSp mod modClrScheme chgLayout">
        <pc:chgData name="Samuel Franklin (2219366)" userId="S::2219366@student.uwtsd.ac.uk::a31ebbd3-50c1-4c00-9c27-fee44e16818a" providerId="AD" clId="Web-{E976DEBF-F362-A354-4C03-3B9B8F6D08C9}" dt="2025-01-03T12:57:01.290" v="921" actId="20577"/>
        <pc:sldMkLst>
          <pc:docMk/>
          <pc:sldMk cId="3899524779" sldId="257"/>
        </pc:sldMkLst>
        <pc:spChg chg="mod ord">
          <ac:chgData name="Samuel Franklin (2219366)" userId="S::2219366@student.uwtsd.ac.uk::a31ebbd3-50c1-4c00-9c27-fee44e16818a" providerId="AD" clId="Web-{E976DEBF-F362-A354-4C03-3B9B8F6D08C9}" dt="2025-01-03T12:57:01.290" v="921" actId="20577"/>
          <ac:spMkLst>
            <pc:docMk/>
            <pc:sldMk cId="3899524779" sldId="257"/>
            <ac:spMk id="3" creationId="{B16C92DE-213E-3E4B-189E-F57976A3AF2A}"/>
          </ac:spMkLst>
        </pc:spChg>
      </pc:sldChg>
      <pc:sldChg chg="addSp delSp modSp mod modClrScheme chgLayout">
        <pc:chgData name="Samuel Franklin (2219366)" userId="S::2219366@student.uwtsd.ac.uk::a31ebbd3-50c1-4c00-9c27-fee44e16818a" providerId="AD" clId="Web-{E976DEBF-F362-A354-4C03-3B9B8F6D08C9}" dt="2025-01-03T12:57:07.306" v="922" actId="20577"/>
        <pc:sldMkLst>
          <pc:docMk/>
          <pc:sldMk cId="1364546725" sldId="258"/>
        </pc:sldMkLst>
        <pc:spChg chg="mod ord">
          <ac:chgData name="Samuel Franklin (2219366)" userId="S::2219366@student.uwtsd.ac.uk::a31ebbd3-50c1-4c00-9c27-fee44e16818a" providerId="AD" clId="Web-{E976DEBF-F362-A354-4C03-3B9B8F6D08C9}" dt="2025-01-03T12:57:07.306" v="922" actId="20577"/>
          <ac:spMkLst>
            <pc:docMk/>
            <pc:sldMk cId="1364546725" sldId="258"/>
            <ac:spMk id="3" creationId="{DE5A37C3-D2D6-9D6D-65AC-A9C35957BD01}"/>
          </ac:spMkLst>
        </pc:spChg>
        <pc:picChg chg="add del mod">
          <ac:chgData name="Samuel Franklin (2219366)" userId="S::2219366@student.uwtsd.ac.uk::a31ebbd3-50c1-4c00-9c27-fee44e16818a" providerId="AD" clId="Web-{E976DEBF-F362-A354-4C03-3B9B8F6D08C9}" dt="2025-01-03T12:37:07.871" v="870"/>
          <ac:picMkLst>
            <pc:docMk/>
            <pc:sldMk cId="1364546725" sldId="258"/>
            <ac:picMk id="2" creationId="{439A4DB8-28DE-1F32-2DF3-623F6AA3CCBB}"/>
          </ac:picMkLst>
        </pc:picChg>
      </pc:sldChg>
      <pc:sldChg chg="addSp delSp modSp mod setBg modClrScheme addAnim delDesignElem chgLayout">
        <pc:chgData name="Samuel Franklin (2219366)" userId="S::2219366@student.uwtsd.ac.uk::a31ebbd3-50c1-4c00-9c27-fee44e16818a" providerId="AD" clId="Web-{E976DEBF-F362-A354-4C03-3B9B8F6D08C9}" dt="2025-01-03T12:40:31.900" v="884"/>
        <pc:sldMkLst>
          <pc:docMk/>
          <pc:sldMk cId="965786239" sldId="259"/>
        </pc:sldMkLst>
        <pc:spChg chg="del mod ord">
          <ac:chgData name="Samuel Franklin (2219366)" userId="S::2219366@student.uwtsd.ac.uk::a31ebbd3-50c1-4c00-9c27-fee44e16818a" providerId="AD" clId="Web-{E976DEBF-F362-A354-4C03-3B9B8F6D08C9}" dt="2025-01-03T12:39:35.537" v="875"/>
          <ac:spMkLst>
            <pc:docMk/>
            <pc:sldMk cId="965786239" sldId="259"/>
            <ac:spMk id="3" creationId="{F24EAAF1-7702-55F5-021E-0322C76DACA8}"/>
          </ac:spMkLst>
        </pc:spChg>
        <pc:spChg chg="add del mod">
          <ac:chgData name="Samuel Franklin (2219366)" userId="S::2219366@student.uwtsd.ac.uk::a31ebbd3-50c1-4c00-9c27-fee44e16818a" providerId="AD" clId="Web-{E976DEBF-F362-A354-4C03-3B9B8F6D08C9}" dt="2025-01-03T12:39:44.866" v="877"/>
          <ac:spMkLst>
            <pc:docMk/>
            <pc:sldMk cId="965786239" sldId="259"/>
            <ac:spMk id="5" creationId="{D5434124-FE4B-4684-DC72-114BC26C4860}"/>
          </ac:spMkLst>
        </pc:spChg>
        <pc:spChg chg="add del">
          <ac:chgData name="Samuel Franklin (2219366)" userId="S::2219366@student.uwtsd.ac.uk::a31ebbd3-50c1-4c00-9c27-fee44e16818a" providerId="AD" clId="Web-{E976DEBF-F362-A354-4C03-3B9B8F6D08C9}" dt="2025-01-03T12:39:31.646" v="874"/>
          <ac:spMkLst>
            <pc:docMk/>
            <pc:sldMk cId="965786239" sldId="259"/>
            <ac:spMk id="9" creationId="{8F4E830A-06F9-4EAA-9E65-110CF2421798}"/>
          </ac:spMkLst>
        </pc:spChg>
        <pc:spChg chg="add del">
          <ac:chgData name="Samuel Franklin (2219366)" userId="S::2219366@student.uwtsd.ac.uk::a31ebbd3-50c1-4c00-9c27-fee44e16818a" providerId="AD" clId="Web-{E976DEBF-F362-A354-4C03-3B9B8F6D08C9}" dt="2025-01-03T12:40:17.055" v="881"/>
          <ac:spMkLst>
            <pc:docMk/>
            <pc:sldMk cId="965786239" sldId="259"/>
            <ac:spMk id="14" creationId="{BADDD09E-8094-4188-9090-C1C7840FE719}"/>
          </ac:spMkLst>
        </pc:spChg>
        <pc:spChg chg="add del">
          <ac:chgData name="Samuel Franklin (2219366)" userId="S::2219366@student.uwtsd.ac.uk::a31ebbd3-50c1-4c00-9c27-fee44e16818a" providerId="AD" clId="Web-{E976DEBF-F362-A354-4C03-3B9B8F6D08C9}" dt="2025-01-03T12:40:17.055" v="881"/>
          <ac:spMkLst>
            <pc:docMk/>
            <pc:sldMk cId="965786239" sldId="259"/>
            <ac:spMk id="16" creationId="{C58F6CE0-025D-40A5-AEF1-00954E3F986B}"/>
          </ac:spMkLst>
        </pc:spChg>
        <pc:grpChg chg="add del">
          <ac:chgData name="Samuel Franklin (2219366)" userId="S::2219366@student.uwtsd.ac.uk::a31ebbd3-50c1-4c00-9c27-fee44e16818a" providerId="AD" clId="Web-{E976DEBF-F362-A354-4C03-3B9B8F6D08C9}" dt="2025-01-03T12:40:17.055" v="881"/>
          <ac:grpSpMkLst>
            <pc:docMk/>
            <pc:sldMk cId="965786239" sldId="259"/>
            <ac:grpSpMk id="18" creationId="{D8025A22-9C86-4108-A289-BD5650A8EAEA}"/>
          </ac:grpSpMkLst>
        </pc:grpChg>
        <pc:picChg chg="add mod">
          <ac:chgData name="Samuel Franklin (2219366)" userId="S::2219366@student.uwtsd.ac.uk::a31ebbd3-50c1-4c00-9c27-fee44e16818a" providerId="AD" clId="Web-{E976DEBF-F362-A354-4C03-3B9B8F6D08C9}" dt="2025-01-03T12:40:23.727" v="883" actId="1076"/>
          <ac:picMkLst>
            <pc:docMk/>
            <pc:sldMk cId="965786239" sldId="259"/>
            <ac:picMk id="2" creationId="{DA82F47D-D4DD-8700-95F2-8A2D9A44B5A4}"/>
          </ac:picMkLst>
        </pc:picChg>
        <pc:picChg chg="add del">
          <ac:chgData name="Samuel Franklin (2219366)" userId="S::2219366@student.uwtsd.ac.uk::a31ebbd3-50c1-4c00-9c27-fee44e16818a" providerId="AD" clId="Web-{E976DEBF-F362-A354-4C03-3B9B8F6D08C9}" dt="2025-01-03T12:39:28.693" v="873"/>
          <ac:picMkLst>
            <pc:docMk/>
            <pc:sldMk cId="965786239" sldId="259"/>
            <ac:picMk id="6" creationId="{283F933B-F28D-D82E-2090-7E695726ED53}"/>
          </ac:picMkLst>
        </pc:picChg>
      </pc:sldChg>
      <pc:sldChg chg="modSp mod modClrScheme chgLayout">
        <pc:chgData name="Samuel Franklin (2219366)" userId="S::2219366@student.uwtsd.ac.uk::a31ebbd3-50c1-4c00-9c27-fee44e16818a" providerId="AD" clId="Web-{E976DEBF-F362-A354-4C03-3B9B8F6D08C9}" dt="2025-01-03T12:58:21.248" v="941"/>
        <pc:sldMkLst>
          <pc:docMk/>
          <pc:sldMk cId="952334007" sldId="260"/>
        </pc:sldMkLst>
        <pc:spChg chg="mod ord">
          <ac:chgData name="Samuel Franklin (2219366)" userId="S::2219366@student.uwtsd.ac.uk::a31ebbd3-50c1-4c00-9c27-fee44e16818a" providerId="AD" clId="Web-{E976DEBF-F362-A354-4C03-3B9B8F6D08C9}" dt="2025-01-03T12:58:21.233" v="940"/>
          <ac:spMkLst>
            <pc:docMk/>
            <pc:sldMk cId="952334007" sldId="260"/>
            <ac:spMk id="2" creationId="{D077FBDA-B1E9-13DA-D495-70AB9A8E5A7B}"/>
          </ac:spMkLst>
        </pc:spChg>
        <pc:spChg chg="mod ord">
          <ac:chgData name="Samuel Franklin (2219366)" userId="S::2219366@student.uwtsd.ac.uk::a31ebbd3-50c1-4c00-9c27-fee44e16818a" providerId="AD" clId="Web-{E976DEBF-F362-A354-4C03-3B9B8F6D08C9}" dt="2025-01-03T12:58:21.248" v="941"/>
          <ac:spMkLst>
            <pc:docMk/>
            <pc:sldMk cId="952334007" sldId="260"/>
            <ac:spMk id="3" creationId="{5C086F9E-D7A6-993F-D6AD-ABC5064203CB}"/>
          </ac:spMkLst>
        </pc:spChg>
      </pc:sldChg>
      <pc:sldChg chg="addSp modSp mod modClrScheme addAnim delAnim chgLayout">
        <pc:chgData name="Samuel Franklin (2219366)" userId="S::2219366@student.uwtsd.ac.uk::a31ebbd3-50c1-4c00-9c27-fee44e16818a" providerId="AD" clId="Web-{E976DEBF-F362-A354-4C03-3B9B8F6D08C9}" dt="2025-01-03T12:58:34.390" v="944"/>
        <pc:sldMkLst>
          <pc:docMk/>
          <pc:sldMk cId="2890650221" sldId="261"/>
        </pc:sldMkLst>
        <pc:spChg chg="add mod">
          <ac:chgData name="Samuel Franklin (2219366)" userId="S::2219366@student.uwtsd.ac.uk::a31ebbd3-50c1-4c00-9c27-fee44e16818a" providerId="AD" clId="Web-{E976DEBF-F362-A354-4C03-3B9B8F6D08C9}" dt="2025-01-03T11:39:33.504" v="111" actId="1076"/>
          <ac:spMkLst>
            <pc:docMk/>
            <pc:sldMk cId="2890650221" sldId="261"/>
            <ac:spMk id="2" creationId="{12CD189C-0FE2-04AB-6565-8087B9858B1B}"/>
          </ac:spMkLst>
        </pc:spChg>
        <pc:spChg chg="mod ord">
          <ac:chgData name="Samuel Franklin (2219366)" userId="S::2219366@student.uwtsd.ac.uk::a31ebbd3-50c1-4c00-9c27-fee44e16818a" providerId="AD" clId="Web-{E976DEBF-F362-A354-4C03-3B9B8F6D08C9}" dt="2025-01-03T12:58:34.390" v="944"/>
          <ac:spMkLst>
            <pc:docMk/>
            <pc:sldMk cId="2890650221" sldId="261"/>
            <ac:spMk id="3" creationId="{6DDCB488-1DC8-15E1-9176-F7BE20F62833}"/>
          </ac:spMkLst>
        </pc:spChg>
      </pc:sldChg>
      <pc:sldChg chg="addSp modSp mod modClrScheme addAnim delAnim chgLayout">
        <pc:chgData name="Samuel Franklin (2219366)" userId="S::2219366@student.uwtsd.ac.uk::a31ebbd3-50c1-4c00-9c27-fee44e16818a" providerId="AD" clId="Web-{E976DEBF-F362-A354-4C03-3B9B8F6D08C9}" dt="2025-01-03T12:58:27.936" v="943"/>
        <pc:sldMkLst>
          <pc:docMk/>
          <pc:sldMk cId="1818814930" sldId="262"/>
        </pc:sldMkLst>
        <pc:spChg chg="mod">
          <ac:chgData name="Samuel Franklin (2219366)" userId="S::2219366@student.uwtsd.ac.uk::a31ebbd3-50c1-4c00-9c27-fee44e16818a" providerId="AD" clId="Web-{E976DEBF-F362-A354-4C03-3B9B8F6D08C9}" dt="2025-01-03T12:58:27.936" v="943"/>
          <ac:spMkLst>
            <pc:docMk/>
            <pc:sldMk cId="1818814930" sldId="262"/>
            <ac:spMk id="2" creationId="{06CE4B90-1923-BDBE-857E-9E9612AE6F92}"/>
          </ac:spMkLst>
        </pc:spChg>
        <pc:spChg chg="mod ord">
          <ac:chgData name="Samuel Franklin (2219366)" userId="S::2219366@student.uwtsd.ac.uk::a31ebbd3-50c1-4c00-9c27-fee44e16818a" providerId="AD" clId="Web-{E976DEBF-F362-A354-4C03-3B9B8F6D08C9}" dt="2025-01-03T12:58:27.921" v="942"/>
          <ac:spMkLst>
            <pc:docMk/>
            <pc:sldMk cId="1818814930" sldId="262"/>
            <ac:spMk id="3" creationId="{2C1F7F98-A42B-0F23-FD94-5B61452CFC9B}"/>
          </ac:spMkLst>
        </pc:spChg>
        <pc:picChg chg="add mod">
          <ac:chgData name="Samuel Franklin (2219366)" userId="S::2219366@student.uwtsd.ac.uk::a31ebbd3-50c1-4c00-9c27-fee44e16818a" providerId="AD" clId="Web-{E976DEBF-F362-A354-4C03-3B9B8F6D08C9}" dt="2025-01-03T12:46:33.048" v="904" actId="1076"/>
          <ac:picMkLst>
            <pc:docMk/>
            <pc:sldMk cId="1818814930" sldId="262"/>
            <ac:picMk id="4" creationId="{0A629063-ABAA-247D-1E38-1D0E9B0D2F52}"/>
          </ac:picMkLst>
        </pc:picChg>
      </pc:sldChg>
      <pc:sldChg chg="addSp delSp modSp mod modClrScheme chgLayout">
        <pc:chgData name="Samuel Franklin (2219366)" userId="S::2219366@student.uwtsd.ac.uk::a31ebbd3-50c1-4c00-9c27-fee44e16818a" providerId="AD" clId="Web-{E976DEBF-F362-A354-4C03-3B9B8F6D08C9}" dt="2025-01-03T12:58:50.766" v="947"/>
        <pc:sldMkLst>
          <pc:docMk/>
          <pc:sldMk cId="1562222828" sldId="264"/>
        </pc:sldMkLst>
        <pc:spChg chg="mod ord">
          <ac:chgData name="Samuel Franklin (2219366)" userId="S::2219366@student.uwtsd.ac.uk::a31ebbd3-50c1-4c00-9c27-fee44e16818a" providerId="AD" clId="Web-{E976DEBF-F362-A354-4C03-3B9B8F6D08C9}" dt="2025-01-03T12:58:50.735" v="946"/>
          <ac:spMkLst>
            <pc:docMk/>
            <pc:sldMk cId="1562222828" sldId="264"/>
            <ac:spMk id="2" creationId="{BA06ED43-5FAE-9485-A71A-77882DDEEFAC}"/>
          </ac:spMkLst>
        </pc:spChg>
        <pc:spChg chg="mod ord">
          <ac:chgData name="Samuel Franklin (2219366)" userId="S::2219366@student.uwtsd.ac.uk::a31ebbd3-50c1-4c00-9c27-fee44e16818a" providerId="AD" clId="Web-{E976DEBF-F362-A354-4C03-3B9B8F6D08C9}" dt="2025-01-03T12:58:50.766" v="947"/>
          <ac:spMkLst>
            <pc:docMk/>
            <pc:sldMk cId="1562222828" sldId="264"/>
            <ac:spMk id="3" creationId="{610F6941-5747-821F-3D2A-848E8117DFF3}"/>
          </ac:spMkLst>
        </pc:spChg>
        <pc:spChg chg="del">
          <ac:chgData name="Samuel Franklin (2219366)" userId="S::2219366@student.uwtsd.ac.uk::a31ebbd3-50c1-4c00-9c27-fee44e16818a" providerId="AD" clId="Web-{E976DEBF-F362-A354-4C03-3B9B8F6D08C9}" dt="2025-01-03T12:29:46.109" v="817"/>
          <ac:spMkLst>
            <pc:docMk/>
            <pc:sldMk cId="1562222828" sldId="264"/>
            <ac:spMk id="6" creationId="{0A032A30-15B8-DC96-A51C-57D7B81A40FE}"/>
          </ac:spMkLst>
        </pc:spChg>
        <pc:graphicFrameChg chg="add mod modGraphic">
          <ac:chgData name="Samuel Franklin (2219366)" userId="S::2219366@student.uwtsd.ac.uk::a31ebbd3-50c1-4c00-9c27-fee44e16818a" providerId="AD" clId="Web-{E976DEBF-F362-A354-4C03-3B9B8F6D08C9}" dt="2025-01-03T12:30:17.705" v="826"/>
          <ac:graphicFrameMkLst>
            <pc:docMk/>
            <pc:sldMk cId="1562222828" sldId="264"/>
            <ac:graphicFrameMk id="4" creationId="{F833EDDB-C4C7-472B-18EF-4DB590ECEE9A}"/>
          </ac:graphicFrameMkLst>
        </pc:graphicFrameChg>
        <pc:graphicFrameChg chg="del mod modGraphic">
          <ac:chgData name="Samuel Franklin (2219366)" userId="S::2219366@student.uwtsd.ac.uk::a31ebbd3-50c1-4c00-9c27-fee44e16818a" providerId="AD" clId="Web-{E976DEBF-F362-A354-4C03-3B9B8F6D08C9}" dt="2025-01-03T12:29:43.547" v="816"/>
          <ac:graphicFrameMkLst>
            <pc:docMk/>
            <pc:sldMk cId="1562222828" sldId="264"/>
            <ac:graphicFrameMk id="5" creationId="{6AACEDDE-FC36-D812-0070-0054E3B76F5D}"/>
          </ac:graphicFrameMkLst>
        </pc:graphicFrameChg>
      </pc:sldChg>
      <pc:sldChg chg="modSp mod modClrScheme chgLayout">
        <pc:chgData name="Samuel Franklin (2219366)" userId="S::2219366@student.uwtsd.ac.uk::a31ebbd3-50c1-4c00-9c27-fee44e16818a" providerId="AD" clId="Web-{E976DEBF-F362-A354-4C03-3B9B8F6D08C9}" dt="2025-01-03T12:58:43.672" v="945"/>
        <pc:sldMkLst>
          <pc:docMk/>
          <pc:sldMk cId="3454600022" sldId="265"/>
        </pc:sldMkLst>
        <pc:spChg chg="mod ord">
          <ac:chgData name="Samuel Franklin (2219366)" userId="S::2219366@student.uwtsd.ac.uk::a31ebbd3-50c1-4c00-9c27-fee44e16818a" providerId="AD" clId="Web-{E976DEBF-F362-A354-4C03-3B9B8F6D08C9}" dt="2025-01-03T12:58:43.672" v="945"/>
          <ac:spMkLst>
            <pc:docMk/>
            <pc:sldMk cId="3454600022" sldId="265"/>
            <ac:spMk id="3" creationId="{CF7D31B7-AA05-99A1-4858-1DFCC6E58A7B}"/>
          </ac:spMkLst>
        </pc:spChg>
      </pc:sldChg>
      <pc:sldChg chg="modSp mod modClrScheme addAnim delAnim chgLayout">
        <pc:chgData name="Samuel Franklin (2219366)" userId="S::2219366@student.uwtsd.ac.uk::a31ebbd3-50c1-4c00-9c27-fee44e16818a" providerId="AD" clId="Web-{E976DEBF-F362-A354-4C03-3B9B8F6D08C9}" dt="2025-01-03T12:58:56.813" v="948"/>
        <pc:sldMkLst>
          <pc:docMk/>
          <pc:sldMk cId="489509689" sldId="266"/>
        </pc:sldMkLst>
        <pc:spChg chg="mod ord">
          <ac:chgData name="Samuel Franklin (2219366)" userId="S::2219366@student.uwtsd.ac.uk::a31ebbd3-50c1-4c00-9c27-fee44e16818a" providerId="AD" clId="Web-{E976DEBF-F362-A354-4C03-3B9B8F6D08C9}" dt="2025-01-03T12:58:56.813" v="948"/>
          <ac:spMkLst>
            <pc:docMk/>
            <pc:sldMk cId="489509689" sldId="266"/>
            <ac:spMk id="3" creationId="{B88C833F-57C4-FA87-427B-9DA25D683A90}"/>
          </ac:spMkLst>
        </pc:spChg>
      </pc:sldChg>
      <pc:sldChg chg="modSp mod modClrScheme addAnim delAnim chgLayout">
        <pc:chgData name="Samuel Franklin (2219366)" userId="S::2219366@student.uwtsd.ac.uk::a31ebbd3-50c1-4c00-9c27-fee44e16818a" providerId="AD" clId="Web-{E976DEBF-F362-A354-4C03-3B9B8F6D08C9}" dt="2025-01-03T12:59:04.610" v="949"/>
        <pc:sldMkLst>
          <pc:docMk/>
          <pc:sldMk cId="190805643" sldId="268"/>
        </pc:sldMkLst>
        <pc:spChg chg="mod ord">
          <ac:chgData name="Samuel Franklin (2219366)" userId="S::2219366@student.uwtsd.ac.uk::a31ebbd3-50c1-4c00-9c27-fee44e16818a" providerId="AD" clId="Web-{E976DEBF-F362-A354-4C03-3B9B8F6D08C9}" dt="2025-01-03T12:59:04.610" v="949"/>
          <ac:spMkLst>
            <pc:docMk/>
            <pc:sldMk cId="190805643" sldId="268"/>
            <ac:spMk id="3" creationId="{9A882E3D-0B56-8AF0-91FE-1A176A496BBA}"/>
          </ac:spMkLst>
        </pc:spChg>
      </pc:sldChg>
      <pc:sldChg chg="modSp mod modClrScheme chgLayout">
        <pc:chgData name="Samuel Franklin (2219366)" userId="S::2219366@student.uwtsd.ac.uk::a31ebbd3-50c1-4c00-9c27-fee44e16818a" providerId="AD" clId="Web-{E976DEBF-F362-A354-4C03-3B9B8F6D08C9}" dt="2025-01-03T12:40:18.899" v="882"/>
        <pc:sldMkLst>
          <pc:docMk/>
          <pc:sldMk cId="2531932091" sldId="269"/>
        </pc:sldMkLst>
        <pc:spChg chg="mod ord">
          <ac:chgData name="Samuel Franklin (2219366)" userId="S::2219366@student.uwtsd.ac.uk::a31ebbd3-50c1-4c00-9c27-fee44e16818a" providerId="AD" clId="Web-{E976DEBF-F362-A354-4C03-3B9B8F6D08C9}" dt="2025-01-03T12:40:18.899" v="882"/>
          <ac:spMkLst>
            <pc:docMk/>
            <pc:sldMk cId="2531932091" sldId="269"/>
            <ac:spMk id="3" creationId="{1EE642E9-F783-D0A5-4E22-CE363CFDBBEA}"/>
          </ac:spMkLst>
        </pc:spChg>
      </pc:sldChg>
      <pc:sldChg chg="modSp mod modClrScheme chgLayout">
        <pc:chgData name="Samuel Franklin (2219366)" userId="S::2219366@student.uwtsd.ac.uk::a31ebbd3-50c1-4c00-9c27-fee44e16818a" providerId="AD" clId="Web-{E976DEBF-F362-A354-4C03-3B9B8F6D08C9}" dt="2025-01-03T12:59:18.283" v="951" actId="20577"/>
        <pc:sldMkLst>
          <pc:docMk/>
          <pc:sldMk cId="4049441325" sldId="270"/>
        </pc:sldMkLst>
        <pc:spChg chg="mod ord">
          <ac:chgData name="Samuel Franklin (2219366)" userId="S::2219366@student.uwtsd.ac.uk::a31ebbd3-50c1-4c00-9c27-fee44e16818a" providerId="AD" clId="Web-{E976DEBF-F362-A354-4C03-3B9B8F6D08C9}" dt="2025-01-03T12:59:18.283" v="951" actId="20577"/>
          <ac:spMkLst>
            <pc:docMk/>
            <pc:sldMk cId="4049441325" sldId="270"/>
            <ac:spMk id="3" creationId="{40818BC7-B75F-DAFE-EA64-710F33958523}"/>
          </ac:spMkLst>
        </pc:spChg>
      </pc:sldChg>
      <pc:sldChg chg="modSp mod modClrScheme chgLayout">
        <pc:chgData name="Samuel Franklin (2219366)" userId="S::2219366@student.uwtsd.ac.uk::a31ebbd3-50c1-4c00-9c27-fee44e16818a" providerId="AD" clId="Web-{E976DEBF-F362-A354-4C03-3B9B8F6D08C9}" dt="2025-01-03T12:57:22.667" v="926"/>
        <pc:sldMkLst>
          <pc:docMk/>
          <pc:sldMk cId="1179310919" sldId="271"/>
        </pc:sldMkLst>
        <pc:spChg chg="mod ord">
          <ac:chgData name="Samuel Franklin (2219366)" userId="S::2219366@student.uwtsd.ac.uk::a31ebbd3-50c1-4c00-9c27-fee44e16818a" providerId="AD" clId="Web-{E976DEBF-F362-A354-4C03-3B9B8F6D08C9}" dt="2025-01-03T12:57:14.416" v="923" actId="20577"/>
          <ac:spMkLst>
            <pc:docMk/>
            <pc:sldMk cId="1179310919" sldId="271"/>
            <ac:spMk id="3" creationId="{1477AFE9-DA90-6E6B-760A-2B72A7C18EEE}"/>
          </ac:spMkLst>
        </pc:spChg>
        <pc:spChg chg="mod">
          <ac:chgData name="Samuel Franklin (2219366)" userId="S::2219366@student.uwtsd.ac.uk::a31ebbd3-50c1-4c00-9c27-fee44e16818a" providerId="AD" clId="Web-{E976DEBF-F362-A354-4C03-3B9B8F6D08C9}" dt="2025-01-03T12:57:22.635" v="924"/>
          <ac:spMkLst>
            <pc:docMk/>
            <pc:sldMk cId="1179310919" sldId="271"/>
            <ac:spMk id="5" creationId="{4144B628-FE90-A63B-E85B-6DA04ECE70D5}"/>
          </ac:spMkLst>
        </pc:spChg>
        <pc:spChg chg="mod">
          <ac:chgData name="Samuel Franklin (2219366)" userId="S::2219366@student.uwtsd.ac.uk::a31ebbd3-50c1-4c00-9c27-fee44e16818a" providerId="AD" clId="Web-{E976DEBF-F362-A354-4C03-3B9B8F6D08C9}" dt="2025-01-03T12:57:22.651" v="925"/>
          <ac:spMkLst>
            <pc:docMk/>
            <pc:sldMk cId="1179310919" sldId="271"/>
            <ac:spMk id="6" creationId="{F0F2314E-E443-0317-1A38-C376906A7F0C}"/>
          </ac:spMkLst>
        </pc:spChg>
        <pc:spChg chg="mod">
          <ac:chgData name="Samuel Franklin (2219366)" userId="S::2219366@student.uwtsd.ac.uk::a31ebbd3-50c1-4c00-9c27-fee44e16818a" providerId="AD" clId="Web-{E976DEBF-F362-A354-4C03-3B9B8F6D08C9}" dt="2025-01-03T12:57:22.667" v="926"/>
          <ac:spMkLst>
            <pc:docMk/>
            <pc:sldMk cId="1179310919" sldId="271"/>
            <ac:spMk id="7" creationId="{9C82C103-10F1-D50A-AB76-796AA48475FD}"/>
          </ac:spMkLst>
        </pc:spChg>
        <pc:picChg chg="mod">
          <ac:chgData name="Samuel Franklin (2219366)" userId="S::2219366@student.uwtsd.ac.uk::a31ebbd3-50c1-4c00-9c27-fee44e16818a" providerId="AD" clId="Web-{E976DEBF-F362-A354-4C03-3B9B8F6D08C9}" dt="2025-01-03T12:08:38.923" v="124" actId="1076"/>
          <ac:picMkLst>
            <pc:docMk/>
            <pc:sldMk cId="1179310919" sldId="271"/>
            <ac:picMk id="8" creationId="{ED412F9E-AFFD-B665-B0A4-7D783CA2A6EA}"/>
          </ac:picMkLst>
        </pc:picChg>
      </pc:sldChg>
      <pc:sldChg chg="addSp modSp mod modClrScheme addAnim delAnim modAnim chgLayout">
        <pc:chgData name="Samuel Franklin (2219366)" userId="S::2219366@student.uwtsd.ac.uk::a31ebbd3-50c1-4c00-9c27-fee44e16818a" providerId="AD" clId="Web-{E976DEBF-F362-A354-4C03-3B9B8F6D08C9}" dt="2025-01-03T13:01:28.666" v="952" actId="1076"/>
        <pc:sldMkLst>
          <pc:docMk/>
          <pc:sldMk cId="1895394008" sldId="272"/>
        </pc:sldMkLst>
        <pc:spChg chg="mod ord">
          <ac:chgData name="Samuel Franklin (2219366)" userId="S::2219366@student.uwtsd.ac.uk::a31ebbd3-50c1-4c00-9c27-fee44e16818a" providerId="AD" clId="Web-{E976DEBF-F362-A354-4C03-3B9B8F6D08C9}" dt="2025-01-03T12:57:58.434" v="935"/>
          <ac:spMkLst>
            <pc:docMk/>
            <pc:sldMk cId="1895394008" sldId="272"/>
            <ac:spMk id="2" creationId="{FAEF7606-B1B7-3585-D66A-F8551B48D79E}"/>
          </ac:spMkLst>
        </pc:spChg>
        <pc:spChg chg="mod ord">
          <ac:chgData name="Samuel Franklin (2219366)" userId="S::2219366@student.uwtsd.ac.uk::a31ebbd3-50c1-4c00-9c27-fee44e16818a" providerId="AD" clId="Web-{E976DEBF-F362-A354-4C03-3B9B8F6D08C9}" dt="2025-01-03T12:58:04.060" v="937" actId="1076"/>
          <ac:spMkLst>
            <pc:docMk/>
            <pc:sldMk cId="1895394008" sldId="272"/>
            <ac:spMk id="3" creationId="{689CF8E3-2DA2-E716-3660-B5DB68AED41A}"/>
          </ac:spMkLst>
        </pc:spChg>
        <pc:picChg chg="add mod">
          <ac:chgData name="Samuel Franklin (2219366)" userId="S::2219366@student.uwtsd.ac.uk::a31ebbd3-50c1-4c00-9c27-fee44e16818a" providerId="AD" clId="Web-{E976DEBF-F362-A354-4C03-3B9B8F6D08C9}" dt="2025-01-03T13:01:28.666" v="952" actId="1076"/>
          <ac:picMkLst>
            <pc:docMk/>
            <pc:sldMk cId="1895394008" sldId="272"/>
            <ac:picMk id="4" creationId="{0E33FF30-0D61-8378-2B5A-5D8564066663}"/>
          </ac:picMkLst>
        </pc:picChg>
      </pc:sldChg>
      <pc:sldChg chg="addSp delSp modSp mod modClrScheme addAnim delAnim chgLayout">
        <pc:chgData name="Samuel Franklin (2219366)" userId="S::2219366@student.uwtsd.ac.uk::a31ebbd3-50c1-4c00-9c27-fee44e16818a" providerId="AD" clId="Web-{E976DEBF-F362-A354-4C03-3B9B8F6D08C9}" dt="2025-01-03T13:01:40.995" v="958" actId="20577"/>
        <pc:sldMkLst>
          <pc:docMk/>
          <pc:sldMk cId="2419312666" sldId="273"/>
        </pc:sldMkLst>
        <pc:spChg chg="mod ord">
          <ac:chgData name="Samuel Franklin (2219366)" userId="S::2219366@student.uwtsd.ac.uk::a31ebbd3-50c1-4c00-9c27-fee44e16818a" providerId="AD" clId="Web-{E976DEBF-F362-A354-4C03-3B9B8F6D08C9}" dt="2025-01-03T12:57:35.886" v="927"/>
          <ac:spMkLst>
            <pc:docMk/>
            <pc:sldMk cId="2419312666" sldId="273"/>
            <ac:spMk id="2" creationId="{D612A15E-FB75-D0DF-76B7-BF499850EB34}"/>
          </ac:spMkLst>
        </pc:spChg>
        <pc:spChg chg="add del">
          <ac:chgData name="Samuel Franklin (2219366)" userId="S::2219366@student.uwtsd.ac.uk::a31ebbd3-50c1-4c00-9c27-fee44e16818a" providerId="AD" clId="Web-{E976DEBF-F362-A354-4C03-3B9B8F6D08C9}" dt="2025-01-03T12:10:21.179" v="158"/>
          <ac:spMkLst>
            <pc:docMk/>
            <pc:sldMk cId="2419312666" sldId="273"/>
            <ac:spMk id="3" creationId="{4E4E6B5E-7562-DFA9-4FBD-6EACB1FEE28F}"/>
          </ac:spMkLst>
        </pc:spChg>
        <pc:spChg chg="mod">
          <ac:chgData name="Samuel Franklin (2219366)" userId="S::2219366@student.uwtsd.ac.uk::a31ebbd3-50c1-4c00-9c27-fee44e16818a" providerId="AD" clId="Web-{E976DEBF-F362-A354-4C03-3B9B8F6D08C9}" dt="2025-01-03T13:01:40.995" v="958" actId="20577"/>
          <ac:spMkLst>
            <pc:docMk/>
            <pc:sldMk cId="2419312666" sldId="273"/>
            <ac:spMk id="6" creationId="{ED4B5500-DF57-6C62-56E5-97610E1DAAE6}"/>
          </ac:spMkLst>
        </pc:spChg>
        <pc:spChg chg="mod">
          <ac:chgData name="Samuel Franklin (2219366)" userId="S::2219366@student.uwtsd.ac.uk::a31ebbd3-50c1-4c00-9c27-fee44e16818a" providerId="AD" clId="Web-{E976DEBF-F362-A354-4C03-3B9B8F6D08C9}" dt="2025-01-03T12:57:35.886" v="928"/>
          <ac:spMkLst>
            <pc:docMk/>
            <pc:sldMk cId="2419312666" sldId="273"/>
            <ac:spMk id="10" creationId="{C78BB3B4-40DC-7395-5CEC-6207EE783994}"/>
          </ac:spMkLst>
        </pc:spChg>
        <pc:spChg chg="add del mod">
          <ac:chgData name="Samuel Franklin (2219366)" userId="S::2219366@student.uwtsd.ac.uk::a31ebbd3-50c1-4c00-9c27-fee44e16818a" providerId="AD" clId="Web-{E976DEBF-F362-A354-4C03-3B9B8F6D08C9}" dt="2025-01-03T12:10:57.197" v="165"/>
          <ac:spMkLst>
            <pc:docMk/>
            <pc:sldMk cId="2419312666" sldId="273"/>
            <ac:spMk id="11" creationId="{A74F07E4-1CC7-5F59-FF19-6064138AD2BA}"/>
          </ac:spMkLst>
        </pc:spChg>
        <pc:picChg chg="mod ord">
          <ac:chgData name="Samuel Franklin (2219366)" userId="S::2219366@student.uwtsd.ac.uk::a31ebbd3-50c1-4c00-9c27-fee44e16818a" providerId="AD" clId="Web-{E976DEBF-F362-A354-4C03-3B9B8F6D08C9}" dt="2025-01-03T12:40:18.899" v="882"/>
          <ac:picMkLst>
            <pc:docMk/>
            <pc:sldMk cId="2419312666" sldId="273"/>
            <ac:picMk id="4" creationId="{AD2FA294-6326-2A34-3CC4-5E02B2BDC63D}"/>
          </ac:picMkLst>
        </pc:picChg>
        <pc:picChg chg="mod">
          <ac:chgData name="Samuel Franklin (2219366)" userId="S::2219366@student.uwtsd.ac.uk::a31ebbd3-50c1-4c00-9c27-fee44e16818a" providerId="AD" clId="Web-{E976DEBF-F362-A354-4C03-3B9B8F6D08C9}" dt="2025-01-03T12:09:39.739" v="143" actId="1076"/>
          <ac:picMkLst>
            <pc:docMk/>
            <pc:sldMk cId="2419312666" sldId="273"/>
            <ac:picMk id="5" creationId="{0BF83F7A-DB31-5A14-FE4D-6EA01EA8ACC8}"/>
          </ac:picMkLst>
        </pc:picChg>
        <pc:picChg chg="add del">
          <ac:chgData name="Samuel Franklin (2219366)" userId="S::2219366@student.uwtsd.ac.uk::a31ebbd3-50c1-4c00-9c27-fee44e16818a" providerId="AD" clId="Web-{E976DEBF-F362-A354-4C03-3B9B8F6D08C9}" dt="2025-01-03T12:10:29.133" v="160"/>
          <ac:picMkLst>
            <pc:docMk/>
            <pc:sldMk cId="2419312666" sldId="273"/>
            <ac:picMk id="7" creationId="{0E33FF30-0D61-8378-2B5A-5D8564066663}"/>
          </ac:picMkLst>
        </pc:picChg>
        <pc:picChg chg="mod">
          <ac:chgData name="Samuel Franklin (2219366)" userId="S::2219366@student.uwtsd.ac.uk::a31ebbd3-50c1-4c00-9c27-fee44e16818a" providerId="AD" clId="Web-{E976DEBF-F362-A354-4C03-3B9B8F6D08C9}" dt="2025-01-03T12:09:35.411" v="142" actId="1076"/>
          <ac:picMkLst>
            <pc:docMk/>
            <pc:sldMk cId="2419312666" sldId="273"/>
            <ac:picMk id="9" creationId="{49D5A34C-B800-00DF-82E7-1C520EE1F6B0}"/>
          </ac:picMkLst>
        </pc:picChg>
      </pc:sldChg>
      <pc:sldChg chg="addSp delSp modSp mod modClrScheme addAnim modAnim chgLayout">
        <pc:chgData name="Samuel Franklin (2219366)" userId="S::2219366@student.uwtsd.ac.uk::a31ebbd3-50c1-4c00-9c27-fee44e16818a" providerId="AD" clId="Web-{E976DEBF-F362-A354-4C03-3B9B8F6D08C9}" dt="2025-01-03T12:57:44.496" v="934"/>
        <pc:sldMkLst>
          <pc:docMk/>
          <pc:sldMk cId="1891400116" sldId="274"/>
        </pc:sldMkLst>
        <pc:spChg chg="mod ord">
          <ac:chgData name="Samuel Franklin (2219366)" userId="S::2219366@student.uwtsd.ac.uk::a31ebbd3-50c1-4c00-9c27-fee44e16818a" providerId="AD" clId="Web-{E976DEBF-F362-A354-4C03-3B9B8F6D08C9}" dt="2025-01-03T12:57:44.465" v="930"/>
          <ac:spMkLst>
            <pc:docMk/>
            <pc:sldMk cId="1891400116" sldId="274"/>
            <ac:spMk id="2" creationId="{4401CAE5-44CD-1D12-A55E-0BAEE478762C}"/>
          </ac:spMkLst>
        </pc:spChg>
        <pc:spChg chg="add del mod ord">
          <ac:chgData name="Samuel Franklin (2219366)" userId="S::2219366@student.uwtsd.ac.uk::a31ebbd3-50c1-4c00-9c27-fee44e16818a" providerId="AD" clId="Web-{E976DEBF-F362-A354-4C03-3B9B8F6D08C9}" dt="2025-01-03T12:57:44.465" v="931"/>
          <ac:spMkLst>
            <pc:docMk/>
            <pc:sldMk cId="1891400116" sldId="274"/>
            <ac:spMk id="3" creationId="{4800445C-DEAB-153A-0A9C-01AAEE823700}"/>
          </ac:spMkLst>
        </pc:spChg>
        <pc:spChg chg="mod">
          <ac:chgData name="Samuel Franklin (2219366)" userId="S::2219366@student.uwtsd.ac.uk::a31ebbd3-50c1-4c00-9c27-fee44e16818a" providerId="AD" clId="Web-{E976DEBF-F362-A354-4C03-3B9B8F6D08C9}" dt="2025-01-03T12:57:44.465" v="932"/>
          <ac:spMkLst>
            <pc:docMk/>
            <pc:sldMk cId="1891400116" sldId="274"/>
            <ac:spMk id="4" creationId="{BE0FAD93-057C-CA18-30A2-CC53E0FA0423}"/>
          </ac:spMkLst>
        </pc:spChg>
        <pc:spChg chg="mod">
          <ac:chgData name="Samuel Franklin (2219366)" userId="S::2219366@student.uwtsd.ac.uk::a31ebbd3-50c1-4c00-9c27-fee44e16818a" providerId="AD" clId="Web-{E976DEBF-F362-A354-4C03-3B9B8F6D08C9}" dt="2025-01-03T12:57:44.465" v="933"/>
          <ac:spMkLst>
            <pc:docMk/>
            <pc:sldMk cId="1891400116" sldId="274"/>
            <ac:spMk id="5" creationId="{F662D914-F3F0-15C7-DBD7-E3CE167F6CBE}"/>
          </ac:spMkLst>
        </pc:spChg>
        <pc:spChg chg="mod">
          <ac:chgData name="Samuel Franklin (2219366)" userId="S::2219366@student.uwtsd.ac.uk::a31ebbd3-50c1-4c00-9c27-fee44e16818a" providerId="AD" clId="Web-{E976DEBF-F362-A354-4C03-3B9B8F6D08C9}" dt="2025-01-03T12:57:44.496" v="934"/>
          <ac:spMkLst>
            <pc:docMk/>
            <pc:sldMk cId="1891400116" sldId="274"/>
            <ac:spMk id="6" creationId="{42E73D1A-0696-6D2A-7D5F-9328DF9FBC15}"/>
          </ac:spMkLst>
        </pc:spChg>
        <pc:spChg chg="add del mod">
          <ac:chgData name="Samuel Franklin (2219366)" userId="S::2219366@student.uwtsd.ac.uk::a31ebbd3-50c1-4c00-9c27-fee44e16818a" providerId="AD" clId="Web-{E976DEBF-F362-A354-4C03-3B9B8F6D08C9}" dt="2025-01-03T12:21:53.016" v="347"/>
          <ac:spMkLst>
            <pc:docMk/>
            <pc:sldMk cId="1891400116" sldId="274"/>
            <ac:spMk id="9" creationId="{2D5F0477-3719-5761-10A5-5D549AAB9C06}"/>
          </ac:spMkLst>
        </pc:spChg>
        <pc:picChg chg="add mod">
          <ac:chgData name="Samuel Franklin (2219366)" userId="S::2219366@student.uwtsd.ac.uk::a31ebbd3-50c1-4c00-9c27-fee44e16818a" providerId="AD" clId="Web-{E976DEBF-F362-A354-4C03-3B9B8F6D08C9}" dt="2025-01-03T12:35:00.895" v="868" actId="1076"/>
          <ac:picMkLst>
            <pc:docMk/>
            <pc:sldMk cId="1891400116" sldId="274"/>
            <ac:picMk id="7" creationId="{A58EC9ED-9F73-8325-3220-B39F9952472F}"/>
          </ac:picMkLst>
        </pc:picChg>
      </pc:sldChg>
      <pc:sldChg chg="addSp delSp modSp mod modClrScheme addAnim delAnim modAnim chgLayout">
        <pc:chgData name="Samuel Franklin (2219366)" userId="S::2219366@student.uwtsd.ac.uk::a31ebbd3-50c1-4c00-9c27-fee44e16818a" providerId="AD" clId="Web-{E976DEBF-F362-A354-4C03-3B9B8F6D08C9}" dt="2025-01-03T12:58:11.904" v="939"/>
        <pc:sldMkLst>
          <pc:docMk/>
          <pc:sldMk cId="2479237278" sldId="275"/>
        </pc:sldMkLst>
        <pc:spChg chg="mod ord">
          <ac:chgData name="Samuel Franklin (2219366)" userId="S::2219366@student.uwtsd.ac.uk::a31ebbd3-50c1-4c00-9c27-fee44e16818a" providerId="AD" clId="Web-{E976DEBF-F362-A354-4C03-3B9B8F6D08C9}" dt="2025-01-03T12:58:11.873" v="938"/>
          <ac:spMkLst>
            <pc:docMk/>
            <pc:sldMk cId="2479237278" sldId="275"/>
            <ac:spMk id="2" creationId="{D107CC04-04A4-4448-B2E6-DBC256CC1CBC}"/>
          </ac:spMkLst>
        </pc:spChg>
        <pc:spChg chg="mod ord">
          <ac:chgData name="Samuel Franklin (2219366)" userId="S::2219366@student.uwtsd.ac.uk::a31ebbd3-50c1-4c00-9c27-fee44e16818a" providerId="AD" clId="Web-{E976DEBF-F362-A354-4C03-3B9B8F6D08C9}" dt="2025-01-03T12:58:11.904" v="939"/>
          <ac:spMkLst>
            <pc:docMk/>
            <pc:sldMk cId="2479237278" sldId="275"/>
            <ac:spMk id="3" creationId="{552B82EC-1B9A-19B7-4A20-632028C11A7B}"/>
          </ac:spMkLst>
        </pc:spChg>
        <pc:picChg chg="add del">
          <ac:chgData name="Samuel Franklin (2219366)" userId="S::2219366@student.uwtsd.ac.uk::a31ebbd3-50c1-4c00-9c27-fee44e16818a" providerId="AD" clId="Web-{E976DEBF-F362-A354-4C03-3B9B8F6D08C9}" dt="2025-01-03T11:36:22.415" v="38"/>
          <ac:picMkLst>
            <pc:docMk/>
            <pc:sldMk cId="2479237278" sldId="275"/>
            <ac:picMk id="5" creationId="{E6B55D8E-8F7F-3C78-A65D-6C54B55CF4D6}"/>
          </ac:picMkLst>
        </pc:picChg>
        <pc:picChg chg="add mod">
          <ac:chgData name="Samuel Franklin (2219366)" userId="S::2219366@student.uwtsd.ac.uk::a31ebbd3-50c1-4c00-9c27-fee44e16818a" providerId="AD" clId="Web-{E976DEBF-F362-A354-4C03-3B9B8F6D08C9}" dt="2025-01-03T12:17:48.588" v="271" actId="1076"/>
          <ac:picMkLst>
            <pc:docMk/>
            <pc:sldMk cId="2479237278" sldId="275"/>
            <ac:picMk id="7" creationId="{E0A02E7A-6FEF-616B-A2BA-6243F786AF03}"/>
          </ac:picMkLst>
        </pc:picChg>
      </pc:sldChg>
      <pc:sldMasterChg chg="del delSldLayout">
        <pc:chgData name="Samuel Franklin (2219366)" userId="S::2219366@student.uwtsd.ac.uk::a31ebbd3-50c1-4c00-9c27-fee44e16818a" providerId="AD" clId="Web-{E976DEBF-F362-A354-4C03-3B9B8F6D08C9}" dt="2025-01-03T12:40:17.055" v="881"/>
        <pc:sldMasterMkLst>
          <pc:docMk/>
          <pc:sldMasterMk cId="2134748074" sldId="2147483672"/>
        </pc:sldMasterMkLst>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348305048" sldId="2147483673"/>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3568515549" sldId="2147483674"/>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381093790" sldId="2147483675"/>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1325572499" sldId="2147483676"/>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651651671" sldId="2147483677"/>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05261140" sldId="2147483678"/>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772809275" sldId="2147483679"/>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4217065352" sldId="2147483680"/>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3587588351" sldId="2147483681"/>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1428224958" sldId="2147483682"/>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34938829" sldId="2147483683"/>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3552363696" sldId="2147483684"/>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558379151" sldId="2147483685"/>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2382455222" sldId="2147483686"/>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4016004123" sldId="2147483687"/>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4276835973" sldId="2147483688"/>
          </pc:sldLayoutMkLst>
        </pc:sldLayoutChg>
        <pc:sldLayoutChg chg="del">
          <pc:chgData name="Samuel Franklin (2219366)" userId="S::2219366@student.uwtsd.ac.uk::a31ebbd3-50c1-4c00-9c27-fee44e16818a" providerId="AD" clId="Web-{E976DEBF-F362-A354-4C03-3B9B8F6D08C9}" dt="2025-01-03T12:40:17.055" v="881"/>
          <pc:sldLayoutMkLst>
            <pc:docMk/>
            <pc:sldMasterMk cId="2134748074" sldId="2147483672"/>
            <pc:sldLayoutMk cId="3759705393" sldId="2147483689"/>
          </pc:sldLayoutMkLst>
        </pc:sldLayoutChg>
      </pc:sldMasterChg>
      <pc:sldMasterChg chg="add del addSldLayout delSldLayout modSldLayout">
        <pc:chgData name="Samuel Franklin (2219366)" userId="S::2219366@student.uwtsd.ac.uk::a31ebbd3-50c1-4c00-9c27-fee44e16818a" providerId="AD" clId="Web-{E976DEBF-F362-A354-4C03-3B9B8F6D08C9}" dt="2025-01-03T12:40:18.899" v="882"/>
        <pc:sldMasterMkLst>
          <pc:docMk/>
          <pc:sldMasterMk cId="1557260674" sldId="2147483690"/>
        </pc:sldMasterMkLst>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3767131987" sldId="2147483691"/>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655485282" sldId="2147483692"/>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832065979" sldId="2147483693"/>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3707812591" sldId="2147483694"/>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314964031" sldId="2147483695"/>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514521989" sldId="2147483696"/>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72425922" sldId="2147483697"/>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274722597" sldId="2147483698"/>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614259088" sldId="2147483699"/>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3662552467" sldId="2147483700"/>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106099565" sldId="2147483701"/>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430564012" sldId="2147483702"/>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395585430" sldId="2147483703"/>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595006654" sldId="2147483704"/>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2141733336" sldId="2147483705"/>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169140571" sldId="2147483706"/>
          </pc:sldLayoutMkLst>
        </pc:sldLayoutChg>
        <pc:sldLayoutChg chg="add del mod replId">
          <pc:chgData name="Samuel Franklin (2219366)" userId="S::2219366@student.uwtsd.ac.uk::a31ebbd3-50c1-4c00-9c27-fee44e16818a" providerId="AD" clId="Web-{E976DEBF-F362-A354-4C03-3B9B8F6D08C9}" dt="2025-01-03T12:40:18.899" v="882"/>
          <pc:sldLayoutMkLst>
            <pc:docMk/>
            <pc:sldMasterMk cId="1557260674" sldId="2147483690"/>
            <pc:sldLayoutMk cId="1251478436" sldId="2147483707"/>
          </pc:sldLayoutMkLst>
        </pc:sldLayoutChg>
      </pc:sldMasterChg>
      <pc:sldMasterChg chg="add addSldLayout modSldLayout">
        <pc:chgData name="Samuel Franklin (2219366)" userId="S::2219366@student.uwtsd.ac.uk::a31ebbd3-50c1-4c00-9c27-fee44e16818a" providerId="AD" clId="Web-{E976DEBF-F362-A354-4C03-3B9B8F6D08C9}" dt="2025-01-03T12:40:18.899" v="882"/>
        <pc:sldMasterMkLst>
          <pc:docMk/>
          <pc:sldMasterMk cId="2594005309" sldId="2147483708"/>
        </pc:sldMasterMkLst>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772247954" sldId="2147483709"/>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1877294080" sldId="2147483710"/>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2373041805" sldId="2147483711"/>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3176729328" sldId="2147483712"/>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1110157408" sldId="2147483713"/>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3693003449" sldId="2147483714"/>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2059539604" sldId="2147483715"/>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3055769642" sldId="2147483716"/>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4116848938" sldId="2147483717"/>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1040492456" sldId="2147483718"/>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2835950044" sldId="2147483719"/>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4007544328" sldId="2147483720"/>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66978552" sldId="2147483721"/>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2806000231" sldId="2147483722"/>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4124049519" sldId="2147483723"/>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844193258" sldId="2147483724"/>
          </pc:sldLayoutMkLst>
        </pc:sldLayoutChg>
        <pc:sldLayoutChg chg="add mod replId">
          <pc:chgData name="Samuel Franklin (2219366)" userId="S::2219366@student.uwtsd.ac.uk::a31ebbd3-50c1-4c00-9c27-fee44e16818a" providerId="AD" clId="Web-{E976DEBF-F362-A354-4C03-3B9B8F6D08C9}" dt="2025-01-03T12:40:18.899" v="882"/>
          <pc:sldLayoutMkLst>
            <pc:docMk/>
            <pc:sldMasterMk cId="2594005309" sldId="2147483708"/>
            <pc:sldLayoutMk cId="4077103911" sldId="2147483725"/>
          </pc:sldLayoutMkLst>
        </pc:sldLayoutChg>
      </pc:sldMasterChg>
    </pc:docChg>
  </pc:docChgLst>
  <pc:docChgLst>
    <pc:chgData name="Samuel Franklin (2219366)" userId="S::2219366@student.uwtsd.ac.uk::a31ebbd3-50c1-4c00-9c27-fee44e16818a" providerId="AD" clId="Web-{32F4B067-F53B-3623-5EA9-B8325E1D7275}"/>
    <pc:docChg chg="delSld modSld sldOrd">
      <pc:chgData name="Samuel Franklin (2219366)" userId="S::2219366@student.uwtsd.ac.uk::a31ebbd3-50c1-4c00-9c27-fee44e16818a" providerId="AD" clId="Web-{32F4B067-F53B-3623-5EA9-B8325E1D7275}" dt="2025-01-03T11:32:48.925" v="984" actId="14100"/>
      <pc:docMkLst>
        <pc:docMk/>
      </pc:docMkLst>
      <pc:sldChg chg="modSp">
        <pc:chgData name="Samuel Franklin (2219366)" userId="S::2219366@student.uwtsd.ac.uk::a31ebbd3-50c1-4c00-9c27-fee44e16818a" providerId="AD" clId="Web-{32F4B067-F53B-3623-5EA9-B8325E1D7275}" dt="2025-01-03T09:03:12.554" v="13" actId="20577"/>
        <pc:sldMkLst>
          <pc:docMk/>
          <pc:sldMk cId="109857222" sldId="256"/>
        </pc:sldMkLst>
        <pc:spChg chg="mod">
          <ac:chgData name="Samuel Franklin (2219366)" userId="S::2219366@student.uwtsd.ac.uk::a31ebbd3-50c1-4c00-9c27-fee44e16818a" providerId="AD" clId="Web-{32F4B067-F53B-3623-5EA9-B8325E1D7275}" dt="2025-01-03T09:03:12.554" v="13" actId="20577"/>
          <ac:spMkLst>
            <pc:docMk/>
            <pc:sldMk cId="109857222" sldId="256"/>
            <ac:spMk id="2" creationId="{00000000-0000-0000-0000-000000000000}"/>
          </ac:spMkLst>
        </pc:spChg>
        <pc:spChg chg="mod">
          <ac:chgData name="Samuel Franklin (2219366)" userId="S::2219366@student.uwtsd.ac.uk::a31ebbd3-50c1-4c00-9c27-fee44e16818a" providerId="AD" clId="Web-{32F4B067-F53B-3623-5EA9-B8325E1D7275}" dt="2025-01-03T09:03:01.444" v="10" actId="1076"/>
          <ac:spMkLst>
            <pc:docMk/>
            <pc:sldMk cId="109857222" sldId="256"/>
            <ac:spMk id="3" creationId="{00000000-0000-0000-0000-000000000000}"/>
          </ac:spMkLst>
        </pc:spChg>
      </pc:sldChg>
      <pc:sldChg chg="addAnim">
        <pc:chgData name="Samuel Franklin (2219366)" userId="S::2219366@student.uwtsd.ac.uk::a31ebbd3-50c1-4c00-9c27-fee44e16818a" providerId="AD" clId="Web-{32F4B067-F53B-3623-5EA9-B8325E1D7275}" dt="2025-01-03T11:21:41.389" v="821"/>
        <pc:sldMkLst>
          <pc:docMk/>
          <pc:sldMk cId="3899524779" sldId="257"/>
        </pc:sldMkLst>
      </pc:sldChg>
      <pc:sldChg chg="delSp modSp">
        <pc:chgData name="Samuel Franklin (2219366)" userId="S::2219366@student.uwtsd.ac.uk::a31ebbd3-50c1-4c00-9c27-fee44e16818a" providerId="AD" clId="Web-{32F4B067-F53B-3623-5EA9-B8325E1D7275}" dt="2025-01-03T09:03:48.117" v="18" actId="20577"/>
        <pc:sldMkLst>
          <pc:docMk/>
          <pc:sldMk cId="1364546725" sldId="258"/>
        </pc:sldMkLst>
        <pc:spChg chg="del">
          <ac:chgData name="Samuel Franklin (2219366)" userId="S::2219366@student.uwtsd.ac.uk::a31ebbd3-50c1-4c00-9c27-fee44e16818a" providerId="AD" clId="Web-{32F4B067-F53B-3623-5EA9-B8325E1D7275}" dt="2025-01-03T09:03:43.211" v="14"/>
          <ac:spMkLst>
            <pc:docMk/>
            <pc:sldMk cId="1364546725" sldId="258"/>
            <ac:spMk id="2" creationId="{7DE478E6-1648-80AE-61E0-E6E53F928C64}"/>
          </ac:spMkLst>
        </pc:spChg>
        <pc:spChg chg="mod">
          <ac:chgData name="Samuel Franklin (2219366)" userId="S::2219366@student.uwtsd.ac.uk::a31ebbd3-50c1-4c00-9c27-fee44e16818a" providerId="AD" clId="Web-{32F4B067-F53B-3623-5EA9-B8325E1D7275}" dt="2025-01-03T09:03:48.117" v="18" actId="20577"/>
          <ac:spMkLst>
            <pc:docMk/>
            <pc:sldMk cId="1364546725" sldId="258"/>
            <ac:spMk id="3" creationId="{DE5A37C3-D2D6-9D6D-65AC-A9C35957BD01}"/>
          </ac:spMkLst>
        </pc:spChg>
      </pc:sldChg>
      <pc:sldChg chg="addSp delSp modSp">
        <pc:chgData name="Samuel Franklin (2219366)" userId="S::2219366@student.uwtsd.ac.uk::a31ebbd3-50c1-4c00-9c27-fee44e16818a" providerId="AD" clId="Web-{32F4B067-F53B-3623-5EA9-B8325E1D7275}" dt="2025-01-03T09:04:50.181" v="31" actId="20577"/>
        <pc:sldMkLst>
          <pc:docMk/>
          <pc:sldMk cId="965786239" sldId="259"/>
        </pc:sldMkLst>
        <pc:spChg chg="add del">
          <ac:chgData name="Samuel Franklin (2219366)" userId="S::2219366@student.uwtsd.ac.uk::a31ebbd3-50c1-4c00-9c27-fee44e16818a" providerId="AD" clId="Web-{32F4B067-F53B-3623-5EA9-B8325E1D7275}" dt="2025-01-03T09:04:29.806" v="28"/>
          <ac:spMkLst>
            <pc:docMk/>
            <pc:sldMk cId="965786239" sldId="259"/>
            <ac:spMk id="2" creationId="{3AEC80D7-3A82-23F0-AD69-22844CA77DA3}"/>
          </ac:spMkLst>
        </pc:spChg>
        <pc:spChg chg="add del mod">
          <ac:chgData name="Samuel Franklin (2219366)" userId="S::2219366@student.uwtsd.ac.uk::a31ebbd3-50c1-4c00-9c27-fee44e16818a" providerId="AD" clId="Web-{32F4B067-F53B-3623-5EA9-B8325E1D7275}" dt="2025-01-03T09:04:50.181" v="31" actId="20577"/>
          <ac:spMkLst>
            <pc:docMk/>
            <pc:sldMk cId="965786239" sldId="259"/>
            <ac:spMk id="3" creationId="{F24EAAF1-7702-55F5-021E-0322C76DACA8}"/>
          </ac:spMkLst>
        </pc:spChg>
        <pc:spChg chg="add del mod">
          <ac:chgData name="Samuel Franklin (2219366)" userId="S::2219366@student.uwtsd.ac.uk::a31ebbd3-50c1-4c00-9c27-fee44e16818a" providerId="AD" clId="Web-{32F4B067-F53B-3623-5EA9-B8325E1D7275}" dt="2025-01-03T09:04:19.368" v="26"/>
          <ac:spMkLst>
            <pc:docMk/>
            <pc:sldMk cId="965786239" sldId="259"/>
            <ac:spMk id="5" creationId="{157DAB37-910C-5DC8-6C29-68A6D96AE474}"/>
          </ac:spMkLst>
        </pc:spChg>
      </pc:sldChg>
      <pc:sldChg chg="modSp">
        <pc:chgData name="Samuel Franklin (2219366)" userId="S::2219366@student.uwtsd.ac.uk::a31ebbd3-50c1-4c00-9c27-fee44e16818a" providerId="AD" clId="Web-{32F4B067-F53B-3623-5EA9-B8325E1D7275}" dt="2025-01-03T10:50:41.811" v="785" actId="20577"/>
        <pc:sldMkLst>
          <pc:docMk/>
          <pc:sldMk cId="952334007" sldId="260"/>
        </pc:sldMkLst>
        <pc:spChg chg="mod">
          <ac:chgData name="Samuel Franklin (2219366)" userId="S::2219366@student.uwtsd.ac.uk::a31ebbd3-50c1-4c00-9c27-fee44e16818a" providerId="AD" clId="Web-{32F4B067-F53B-3623-5EA9-B8325E1D7275}" dt="2025-01-03T10:50:41.811" v="785" actId="20577"/>
          <ac:spMkLst>
            <pc:docMk/>
            <pc:sldMk cId="952334007" sldId="260"/>
            <ac:spMk id="3" creationId="{5C086F9E-D7A6-993F-D6AD-ABC5064203CB}"/>
          </ac:spMkLst>
        </pc:spChg>
      </pc:sldChg>
      <pc:sldChg chg="delSp modSp">
        <pc:chgData name="Samuel Franklin (2219366)" userId="S::2219366@student.uwtsd.ac.uk::a31ebbd3-50c1-4c00-9c27-fee44e16818a" providerId="AD" clId="Web-{32F4B067-F53B-3623-5EA9-B8325E1D7275}" dt="2025-01-03T10:51:13.219" v="791" actId="20577"/>
        <pc:sldMkLst>
          <pc:docMk/>
          <pc:sldMk cId="2890650221" sldId="261"/>
        </pc:sldMkLst>
        <pc:spChg chg="del">
          <ac:chgData name="Samuel Franklin (2219366)" userId="S::2219366@student.uwtsd.ac.uk::a31ebbd3-50c1-4c00-9c27-fee44e16818a" providerId="AD" clId="Web-{32F4B067-F53B-3623-5EA9-B8325E1D7275}" dt="2025-01-03T09:08:33.672" v="59"/>
          <ac:spMkLst>
            <pc:docMk/>
            <pc:sldMk cId="2890650221" sldId="261"/>
            <ac:spMk id="2" creationId="{30A8F6B1-AA74-D3C6-4929-0ED27F38C80F}"/>
          </ac:spMkLst>
        </pc:spChg>
        <pc:spChg chg="mod">
          <ac:chgData name="Samuel Franklin (2219366)" userId="S::2219366@student.uwtsd.ac.uk::a31ebbd3-50c1-4c00-9c27-fee44e16818a" providerId="AD" clId="Web-{32F4B067-F53B-3623-5EA9-B8325E1D7275}" dt="2025-01-03T10:51:13.219" v="791" actId="20577"/>
          <ac:spMkLst>
            <pc:docMk/>
            <pc:sldMk cId="2890650221" sldId="261"/>
            <ac:spMk id="3" creationId="{6DDCB488-1DC8-15E1-9176-F7BE20F62833}"/>
          </ac:spMkLst>
        </pc:spChg>
      </pc:sldChg>
      <pc:sldChg chg="addSp delSp modSp">
        <pc:chgData name="Samuel Franklin (2219366)" userId="S::2219366@student.uwtsd.ac.uk::a31ebbd3-50c1-4c00-9c27-fee44e16818a" providerId="AD" clId="Web-{32F4B067-F53B-3623-5EA9-B8325E1D7275}" dt="2025-01-03T10:57:46.077" v="820" actId="20577"/>
        <pc:sldMkLst>
          <pc:docMk/>
          <pc:sldMk cId="1818814930" sldId="262"/>
        </pc:sldMkLst>
        <pc:spChg chg="add mod">
          <ac:chgData name="Samuel Franklin (2219366)" userId="S::2219366@student.uwtsd.ac.uk::a31ebbd3-50c1-4c00-9c27-fee44e16818a" providerId="AD" clId="Web-{32F4B067-F53B-3623-5EA9-B8325E1D7275}" dt="2025-01-03T10:57:39.280" v="819" actId="20577"/>
          <ac:spMkLst>
            <pc:docMk/>
            <pc:sldMk cId="1818814930" sldId="262"/>
            <ac:spMk id="2" creationId="{06CE4B90-1923-BDBE-857E-9E9612AE6F92}"/>
          </ac:spMkLst>
        </pc:spChg>
        <pc:spChg chg="del">
          <ac:chgData name="Samuel Franklin (2219366)" userId="S::2219366@student.uwtsd.ac.uk::a31ebbd3-50c1-4c00-9c27-fee44e16818a" providerId="AD" clId="Web-{32F4B067-F53B-3623-5EA9-B8325E1D7275}" dt="2025-01-03T09:08:08.421" v="46"/>
          <ac:spMkLst>
            <pc:docMk/>
            <pc:sldMk cId="1818814930" sldId="262"/>
            <ac:spMk id="2" creationId="{B69976D0-D231-BBD0-8406-BAA538038776}"/>
          </ac:spMkLst>
        </pc:spChg>
        <pc:spChg chg="mod">
          <ac:chgData name="Samuel Franklin (2219366)" userId="S::2219366@student.uwtsd.ac.uk::a31ebbd3-50c1-4c00-9c27-fee44e16818a" providerId="AD" clId="Web-{32F4B067-F53B-3623-5EA9-B8325E1D7275}" dt="2025-01-03T10:57:46.077" v="820" actId="20577"/>
          <ac:spMkLst>
            <pc:docMk/>
            <pc:sldMk cId="1818814930" sldId="262"/>
            <ac:spMk id="3" creationId="{2C1F7F98-A42B-0F23-FD94-5B61452CFC9B}"/>
          </ac:spMkLst>
        </pc:spChg>
      </pc:sldChg>
      <pc:sldChg chg="modSp">
        <pc:chgData name="Samuel Franklin (2219366)" userId="S::2219366@student.uwtsd.ac.uk::a31ebbd3-50c1-4c00-9c27-fee44e16818a" providerId="AD" clId="Web-{32F4B067-F53B-3623-5EA9-B8325E1D7275}" dt="2025-01-03T10:51:44.720" v="804"/>
        <pc:sldMkLst>
          <pc:docMk/>
          <pc:sldMk cId="1562222828" sldId="264"/>
        </pc:sldMkLst>
        <pc:spChg chg="mod">
          <ac:chgData name="Samuel Franklin (2219366)" userId="S::2219366@student.uwtsd.ac.uk::a31ebbd3-50c1-4c00-9c27-fee44e16818a" providerId="AD" clId="Web-{32F4B067-F53B-3623-5EA9-B8325E1D7275}" dt="2025-01-03T10:51:44.720" v="804"/>
          <ac:spMkLst>
            <pc:docMk/>
            <pc:sldMk cId="1562222828" sldId="264"/>
            <ac:spMk id="2" creationId="{BA06ED43-5FAE-9485-A71A-77882DDEEFAC}"/>
          </ac:spMkLst>
        </pc:spChg>
      </pc:sldChg>
      <pc:sldChg chg="delSp modSp ord">
        <pc:chgData name="Samuel Franklin (2219366)" userId="S::2219366@student.uwtsd.ac.uk::a31ebbd3-50c1-4c00-9c27-fee44e16818a" providerId="AD" clId="Web-{32F4B067-F53B-3623-5EA9-B8325E1D7275}" dt="2025-01-03T10:56:37.090" v="812"/>
        <pc:sldMkLst>
          <pc:docMk/>
          <pc:sldMk cId="3454600022" sldId="265"/>
        </pc:sldMkLst>
        <pc:spChg chg="del">
          <ac:chgData name="Samuel Franklin (2219366)" userId="S::2219366@student.uwtsd.ac.uk::a31ebbd3-50c1-4c00-9c27-fee44e16818a" providerId="AD" clId="Web-{32F4B067-F53B-3623-5EA9-B8325E1D7275}" dt="2025-01-03T10:56:37.090" v="812"/>
          <ac:spMkLst>
            <pc:docMk/>
            <pc:sldMk cId="3454600022" sldId="265"/>
            <ac:spMk id="2" creationId="{7B8EC3F0-B404-67C5-96B3-E7772D6D99D1}"/>
          </ac:spMkLst>
        </pc:spChg>
        <pc:spChg chg="mod">
          <ac:chgData name="Samuel Franklin (2219366)" userId="S::2219366@student.uwtsd.ac.uk::a31ebbd3-50c1-4c00-9c27-fee44e16818a" providerId="AD" clId="Web-{32F4B067-F53B-3623-5EA9-B8325E1D7275}" dt="2025-01-03T10:56:34.902" v="811" actId="20577"/>
          <ac:spMkLst>
            <pc:docMk/>
            <pc:sldMk cId="3454600022" sldId="265"/>
            <ac:spMk id="3" creationId="{CF7D31B7-AA05-99A1-4858-1DFCC6E58A7B}"/>
          </ac:spMkLst>
        </pc:spChg>
      </pc:sldChg>
      <pc:sldChg chg="delSp modSp">
        <pc:chgData name="Samuel Franklin (2219366)" userId="S::2219366@student.uwtsd.ac.uk::a31ebbd3-50c1-4c00-9c27-fee44e16818a" providerId="AD" clId="Web-{32F4B067-F53B-3623-5EA9-B8325E1D7275}" dt="2025-01-03T09:12:53.960" v="124"/>
        <pc:sldMkLst>
          <pc:docMk/>
          <pc:sldMk cId="489509689" sldId="266"/>
        </pc:sldMkLst>
        <pc:spChg chg="del">
          <ac:chgData name="Samuel Franklin (2219366)" userId="S::2219366@student.uwtsd.ac.uk::a31ebbd3-50c1-4c00-9c27-fee44e16818a" providerId="AD" clId="Web-{32F4B067-F53B-3623-5EA9-B8325E1D7275}" dt="2025-01-03T09:12:53.960" v="124"/>
          <ac:spMkLst>
            <pc:docMk/>
            <pc:sldMk cId="489509689" sldId="266"/>
            <ac:spMk id="2" creationId="{2DA90A84-76AC-76DF-CFD6-BB459688BCE2}"/>
          </ac:spMkLst>
        </pc:spChg>
        <pc:spChg chg="mod">
          <ac:chgData name="Samuel Franklin (2219366)" userId="S::2219366@student.uwtsd.ac.uk::a31ebbd3-50c1-4c00-9c27-fee44e16818a" providerId="AD" clId="Web-{32F4B067-F53B-3623-5EA9-B8325E1D7275}" dt="2025-01-03T09:12:52.179" v="123" actId="20577"/>
          <ac:spMkLst>
            <pc:docMk/>
            <pc:sldMk cId="489509689" sldId="266"/>
            <ac:spMk id="3" creationId="{B88C833F-57C4-FA87-427B-9DA25D683A90}"/>
          </ac:spMkLst>
        </pc:spChg>
      </pc:sldChg>
      <pc:sldChg chg="delSp modSp">
        <pc:chgData name="Samuel Franklin (2219366)" userId="S::2219366@student.uwtsd.ac.uk::a31ebbd3-50c1-4c00-9c27-fee44e16818a" providerId="AD" clId="Web-{32F4B067-F53B-3623-5EA9-B8325E1D7275}" dt="2025-01-03T09:13:01.867" v="126"/>
        <pc:sldMkLst>
          <pc:docMk/>
          <pc:sldMk cId="190805643" sldId="268"/>
        </pc:sldMkLst>
        <pc:spChg chg="del">
          <ac:chgData name="Samuel Franklin (2219366)" userId="S::2219366@student.uwtsd.ac.uk::a31ebbd3-50c1-4c00-9c27-fee44e16818a" providerId="AD" clId="Web-{32F4B067-F53B-3623-5EA9-B8325E1D7275}" dt="2025-01-03T09:13:01.867" v="126"/>
          <ac:spMkLst>
            <pc:docMk/>
            <pc:sldMk cId="190805643" sldId="268"/>
            <ac:spMk id="2" creationId="{168C6F60-E834-C113-128A-ECE673E5F093}"/>
          </ac:spMkLst>
        </pc:spChg>
        <pc:spChg chg="mod">
          <ac:chgData name="Samuel Franklin (2219366)" userId="S::2219366@student.uwtsd.ac.uk::a31ebbd3-50c1-4c00-9c27-fee44e16818a" providerId="AD" clId="Web-{32F4B067-F53B-3623-5EA9-B8325E1D7275}" dt="2025-01-03T09:12:59.726" v="125" actId="20577"/>
          <ac:spMkLst>
            <pc:docMk/>
            <pc:sldMk cId="190805643" sldId="268"/>
            <ac:spMk id="3" creationId="{9A882E3D-0B56-8AF0-91FE-1A176A496BBA}"/>
          </ac:spMkLst>
        </pc:spChg>
      </pc:sldChg>
      <pc:sldChg chg="delSp modSp">
        <pc:chgData name="Samuel Franklin (2219366)" userId="S::2219366@student.uwtsd.ac.uk::a31ebbd3-50c1-4c00-9c27-fee44e16818a" providerId="AD" clId="Web-{32F4B067-F53B-3623-5EA9-B8325E1D7275}" dt="2025-01-03T10:56:19.355" v="810" actId="14100"/>
        <pc:sldMkLst>
          <pc:docMk/>
          <pc:sldMk cId="2531932091" sldId="269"/>
        </pc:sldMkLst>
        <pc:spChg chg="del">
          <ac:chgData name="Samuel Franklin (2219366)" userId="S::2219366@student.uwtsd.ac.uk::a31ebbd3-50c1-4c00-9c27-fee44e16818a" providerId="AD" clId="Web-{32F4B067-F53B-3623-5EA9-B8325E1D7275}" dt="2025-01-03T10:56:14.402" v="809"/>
          <ac:spMkLst>
            <pc:docMk/>
            <pc:sldMk cId="2531932091" sldId="269"/>
            <ac:spMk id="2" creationId="{6DBBFD2D-7168-C509-C63C-C2963C2582CB}"/>
          </ac:spMkLst>
        </pc:spChg>
        <pc:spChg chg="mod">
          <ac:chgData name="Samuel Franklin (2219366)" userId="S::2219366@student.uwtsd.ac.uk::a31ebbd3-50c1-4c00-9c27-fee44e16818a" providerId="AD" clId="Web-{32F4B067-F53B-3623-5EA9-B8325E1D7275}" dt="2025-01-03T10:56:19.355" v="810" actId="14100"/>
          <ac:spMkLst>
            <pc:docMk/>
            <pc:sldMk cId="2531932091" sldId="269"/>
            <ac:spMk id="3" creationId="{1EE642E9-F783-D0A5-4E22-CE363CFDBBEA}"/>
          </ac:spMkLst>
        </pc:spChg>
      </pc:sldChg>
      <pc:sldChg chg="delSp modSp modNotes">
        <pc:chgData name="Samuel Franklin (2219366)" userId="S::2219366@student.uwtsd.ac.uk::a31ebbd3-50c1-4c00-9c27-fee44e16818a" providerId="AD" clId="Web-{32F4B067-F53B-3623-5EA9-B8325E1D7275}" dt="2025-01-03T09:41:31.821" v="738"/>
        <pc:sldMkLst>
          <pc:docMk/>
          <pc:sldMk cId="4049441325" sldId="270"/>
        </pc:sldMkLst>
        <pc:spChg chg="del">
          <ac:chgData name="Samuel Franklin (2219366)" userId="S::2219366@student.uwtsd.ac.uk::a31ebbd3-50c1-4c00-9c27-fee44e16818a" providerId="AD" clId="Web-{32F4B067-F53B-3623-5EA9-B8325E1D7275}" dt="2025-01-03T09:19:34.690" v="224"/>
          <ac:spMkLst>
            <pc:docMk/>
            <pc:sldMk cId="4049441325" sldId="270"/>
            <ac:spMk id="2" creationId="{F3E490E9-8F9A-7C7C-8C7C-9A5D929596A2}"/>
          </ac:spMkLst>
        </pc:spChg>
        <pc:spChg chg="mod">
          <ac:chgData name="Samuel Franklin (2219366)" userId="S::2219366@student.uwtsd.ac.uk::a31ebbd3-50c1-4c00-9c27-fee44e16818a" providerId="AD" clId="Web-{32F4B067-F53B-3623-5EA9-B8325E1D7275}" dt="2025-01-03T09:37:48.752" v="583" actId="20577"/>
          <ac:spMkLst>
            <pc:docMk/>
            <pc:sldMk cId="4049441325" sldId="270"/>
            <ac:spMk id="3" creationId="{40818BC7-B75F-DAFE-EA64-710F33958523}"/>
          </ac:spMkLst>
        </pc:spChg>
      </pc:sldChg>
      <pc:sldChg chg="addSp modSp addAnim delAnim modAnim">
        <pc:chgData name="Samuel Franklin (2219366)" userId="S::2219366@student.uwtsd.ac.uk::a31ebbd3-50c1-4c00-9c27-fee44e16818a" providerId="AD" clId="Web-{32F4B067-F53B-3623-5EA9-B8325E1D7275}" dt="2025-01-03T11:26:47.491" v="869" actId="14100"/>
        <pc:sldMkLst>
          <pc:docMk/>
          <pc:sldMk cId="1179310919" sldId="271"/>
        </pc:sldMkLst>
        <pc:spChg chg="add mod">
          <ac:chgData name="Samuel Franklin (2219366)" userId="S::2219366@student.uwtsd.ac.uk::a31ebbd3-50c1-4c00-9c27-fee44e16818a" providerId="AD" clId="Web-{32F4B067-F53B-3623-5EA9-B8325E1D7275}" dt="2025-01-03T10:37:19.497" v="764" actId="1076"/>
          <ac:spMkLst>
            <pc:docMk/>
            <pc:sldMk cId="1179310919" sldId="271"/>
            <ac:spMk id="2" creationId="{3D73C7F0-25F8-C9AE-03A4-00C8BE3DCF0D}"/>
          </ac:spMkLst>
        </pc:spChg>
        <pc:spChg chg="mod">
          <ac:chgData name="Samuel Franklin (2219366)" userId="S::2219366@student.uwtsd.ac.uk::a31ebbd3-50c1-4c00-9c27-fee44e16818a" providerId="AD" clId="Web-{32F4B067-F53B-3623-5EA9-B8325E1D7275}" dt="2025-01-03T11:26:47.491" v="869" actId="14100"/>
          <ac:spMkLst>
            <pc:docMk/>
            <pc:sldMk cId="1179310919" sldId="271"/>
            <ac:spMk id="3" creationId="{1477AFE9-DA90-6E6B-760A-2B72A7C18EEE}"/>
          </ac:spMkLst>
        </pc:spChg>
        <pc:spChg chg="mod">
          <ac:chgData name="Samuel Franklin (2219366)" userId="S::2219366@student.uwtsd.ac.uk::a31ebbd3-50c1-4c00-9c27-fee44e16818a" providerId="AD" clId="Web-{32F4B067-F53B-3623-5EA9-B8325E1D7275}" dt="2025-01-03T11:24:24.737" v="849" actId="14100"/>
          <ac:spMkLst>
            <pc:docMk/>
            <pc:sldMk cId="1179310919" sldId="271"/>
            <ac:spMk id="5" creationId="{4144B628-FE90-A63B-E85B-6DA04ECE70D5}"/>
          </ac:spMkLst>
        </pc:spChg>
        <pc:spChg chg="add mod">
          <ac:chgData name="Samuel Franklin (2219366)" userId="S::2219366@student.uwtsd.ac.uk::a31ebbd3-50c1-4c00-9c27-fee44e16818a" providerId="AD" clId="Web-{32F4B067-F53B-3623-5EA9-B8325E1D7275}" dt="2025-01-03T11:24:28.393" v="850" actId="1076"/>
          <ac:spMkLst>
            <pc:docMk/>
            <pc:sldMk cId="1179310919" sldId="271"/>
            <ac:spMk id="6" creationId="{F0F2314E-E443-0317-1A38-C376906A7F0C}"/>
          </ac:spMkLst>
        </pc:spChg>
        <pc:spChg chg="add mod">
          <ac:chgData name="Samuel Franklin (2219366)" userId="S::2219366@student.uwtsd.ac.uk::a31ebbd3-50c1-4c00-9c27-fee44e16818a" providerId="AD" clId="Web-{32F4B067-F53B-3623-5EA9-B8325E1D7275}" dt="2025-01-03T11:24:32.003" v="851" actId="1076"/>
          <ac:spMkLst>
            <pc:docMk/>
            <pc:sldMk cId="1179310919" sldId="271"/>
            <ac:spMk id="7" creationId="{9C82C103-10F1-D50A-AB76-796AA48475FD}"/>
          </ac:spMkLst>
        </pc:spChg>
        <pc:picChg chg="add mod">
          <ac:chgData name="Samuel Franklin (2219366)" userId="S::2219366@student.uwtsd.ac.uk::a31ebbd3-50c1-4c00-9c27-fee44e16818a" providerId="AD" clId="Web-{32F4B067-F53B-3623-5EA9-B8325E1D7275}" dt="2025-01-03T11:25:58.646" v="862"/>
          <ac:picMkLst>
            <pc:docMk/>
            <pc:sldMk cId="1179310919" sldId="271"/>
            <ac:picMk id="8" creationId="{ED412F9E-AFFD-B665-B0A4-7D783CA2A6EA}"/>
          </ac:picMkLst>
        </pc:picChg>
      </pc:sldChg>
      <pc:sldChg chg="modSp">
        <pc:chgData name="Samuel Franklin (2219366)" userId="S::2219366@student.uwtsd.ac.uk::a31ebbd3-50c1-4c00-9c27-fee44e16818a" providerId="AD" clId="Web-{32F4B067-F53B-3623-5EA9-B8325E1D7275}" dt="2025-01-03T10:50:17.264" v="779" actId="1076"/>
        <pc:sldMkLst>
          <pc:docMk/>
          <pc:sldMk cId="1895394008" sldId="272"/>
        </pc:sldMkLst>
        <pc:spChg chg="mod">
          <ac:chgData name="Samuel Franklin (2219366)" userId="S::2219366@student.uwtsd.ac.uk::a31ebbd3-50c1-4c00-9c27-fee44e16818a" providerId="AD" clId="Web-{32F4B067-F53B-3623-5EA9-B8325E1D7275}" dt="2025-01-03T10:50:17.264" v="779" actId="1076"/>
          <ac:spMkLst>
            <pc:docMk/>
            <pc:sldMk cId="1895394008" sldId="272"/>
            <ac:spMk id="2" creationId="{FAEF7606-B1B7-3585-D66A-F8551B48D79E}"/>
          </ac:spMkLst>
        </pc:spChg>
        <pc:spChg chg="mod">
          <ac:chgData name="Samuel Franklin (2219366)" userId="S::2219366@student.uwtsd.ac.uk::a31ebbd3-50c1-4c00-9c27-fee44e16818a" providerId="AD" clId="Web-{32F4B067-F53B-3623-5EA9-B8325E1D7275}" dt="2025-01-03T09:07:01.169" v="44" actId="20577"/>
          <ac:spMkLst>
            <pc:docMk/>
            <pc:sldMk cId="1895394008" sldId="272"/>
            <ac:spMk id="3" creationId="{689CF8E3-2DA2-E716-3660-B5DB68AED41A}"/>
          </ac:spMkLst>
        </pc:spChg>
      </pc:sldChg>
      <pc:sldChg chg="addSp delSp modSp addAnim modAnim">
        <pc:chgData name="Samuel Franklin (2219366)" userId="S::2219366@student.uwtsd.ac.uk::a31ebbd3-50c1-4c00-9c27-fee44e16818a" providerId="AD" clId="Web-{32F4B067-F53B-3623-5EA9-B8325E1D7275}" dt="2025-01-03T11:29:42.358" v="952"/>
        <pc:sldMkLst>
          <pc:docMk/>
          <pc:sldMk cId="2419312666" sldId="273"/>
        </pc:sldMkLst>
        <pc:spChg chg="mod">
          <ac:chgData name="Samuel Franklin (2219366)" userId="S::2219366@student.uwtsd.ac.uk::a31ebbd3-50c1-4c00-9c27-fee44e16818a" providerId="AD" clId="Web-{32F4B067-F53B-3623-5EA9-B8325E1D7275}" dt="2025-01-03T10:49:17.726" v="767" actId="20577"/>
          <ac:spMkLst>
            <pc:docMk/>
            <pc:sldMk cId="2419312666" sldId="273"/>
            <ac:spMk id="2" creationId="{D612A15E-FB75-D0DF-76B7-BF499850EB34}"/>
          </ac:spMkLst>
        </pc:spChg>
        <pc:spChg chg="add del mod">
          <ac:chgData name="Samuel Franklin (2219366)" userId="S::2219366@student.uwtsd.ac.uk::a31ebbd3-50c1-4c00-9c27-fee44e16818a" providerId="AD" clId="Web-{32F4B067-F53B-3623-5EA9-B8325E1D7275}" dt="2025-01-03T11:27:28.335" v="872"/>
          <ac:spMkLst>
            <pc:docMk/>
            <pc:sldMk cId="2419312666" sldId="273"/>
            <ac:spMk id="3" creationId="{C3EB897F-DD5D-B769-F47A-E5F12DB47D8D}"/>
          </ac:spMkLst>
        </pc:spChg>
        <pc:spChg chg="add mod">
          <ac:chgData name="Samuel Franklin (2219366)" userId="S::2219366@student.uwtsd.ac.uk::a31ebbd3-50c1-4c00-9c27-fee44e16818a" providerId="AD" clId="Web-{32F4B067-F53B-3623-5EA9-B8325E1D7275}" dt="2025-01-03T11:29:19.409" v="945" actId="20577"/>
          <ac:spMkLst>
            <pc:docMk/>
            <pc:sldMk cId="2419312666" sldId="273"/>
            <ac:spMk id="6" creationId="{ED4B5500-DF57-6C62-56E5-97610E1DAAE6}"/>
          </ac:spMkLst>
        </pc:spChg>
        <pc:spChg chg="mod">
          <ac:chgData name="Samuel Franklin (2219366)" userId="S::2219366@student.uwtsd.ac.uk::a31ebbd3-50c1-4c00-9c27-fee44e16818a" providerId="AD" clId="Web-{32F4B067-F53B-3623-5EA9-B8325E1D7275}" dt="2025-01-03T09:06:31.887" v="40" actId="20577"/>
          <ac:spMkLst>
            <pc:docMk/>
            <pc:sldMk cId="2419312666" sldId="273"/>
            <ac:spMk id="10" creationId="{C78BB3B4-40DC-7395-5CEC-6207EE783994}"/>
          </ac:spMkLst>
        </pc:spChg>
        <pc:picChg chg="mod">
          <ac:chgData name="Samuel Franklin (2219366)" userId="S::2219366@student.uwtsd.ac.uk::a31ebbd3-50c1-4c00-9c27-fee44e16818a" providerId="AD" clId="Web-{32F4B067-F53B-3623-5EA9-B8325E1D7275}" dt="2025-01-03T11:28:38.403" v="922" actId="1076"/>
          <ac:picMkLst>
            <pc:docMk/>
            <pc:sldMk cId="2419312666" sldId="273"/>
            <ac:picMk id="4" creationId="{AD2FA294-6326-2A34-3CC4-5E02B2BDC63D}"/>
          </ac:picMkLst>
        </pc:picChg>
        <pc:picChg chg="mod">
          <ac:chgData name="Samuel Franklin (2219366)" userId="S::2219366@student.uwtsd.ac.uk::a31ebbd3-50c1-4c00-9c27-fee44e16818a" providerId="AD" clId="Web-{32F4B067-F53B-3623-5EA9-B8325E1D7275}" dt="2025-01-03T11:28:45.497" v="925" actId="14100"/>
          <ac:picMkLst>
            <pc:docMk/>
            <pc:sldMk cId="2419312666" sldId="273"/>
            <ac:picMk id="5" creationId="{0BF83F7A-DB31-5A14-FE4D-6EA01EA8ACC8}"/>
          </ac:picMkLst>
        </pc:picChg>
        <pc:picChg chg="mod">
          <ac:chgData name="Samuel Franklin (2219366)" userId="S::2219366@student.uwtsd.ac.uk::a31ebbd3-50c1-4c00-9c27-fee44e16818a" providerId="AD" clId="Web-{32F4B067-F53B-3623-5EA9-B8325E1D7275}" dt="2025-01-03T11:28:52.607" v="927" actId="1076"/>
          <ac:picMkLst>
            <pc:docMk/>
            <pc:sldMk cId="2419312666" sldId="273"/>
            <ac:picMk id="9" creationId="{49D5A34C-B800-00DF-82E7-1C520EE1F6B0}"/>
          </ac:picMkLst>
        </pc:picChg>
      </pc:sldChg>
      <pc:sldChg chg="addSp modSp">
        <pc:chgData name="Samuel Franklin (2219366)" userId="S::2219366@student.uwtsd.ac.uk::a31ebbd3-50c1-4c00-9c27-fee44e16818a" providerId="AD" clId="Web-{32F4B067-F53B-3623-5EA9-B8325E1D7275}" dt="2025-01-03T11:32:48.925" v="984" actId="14100"/>
        <pc:sldMkLst>
          <pc:docMk/>
          <pc:sldMk cId="1891400116" sldId="274"/>
        </pc:sldMkLst>
        <pc:spChg chg="mod">
          <ac:chgData name="Samuel Franklin (2219366)" userId="S::2219366@student.uwtsd.ac.uk::a31ebbd3-50c1-4c00-9c27-fee44e16818a" providerId="AD" clId="Web-{32F4B067-F53B-3623-5EA9-B8325E1D7275}" dt="2025-01-03T10:49:51.665" v="772" actId="1076"/>
          <ac:spMkLst>
            <pc:docMk/>
            <pc:sldMk cId="1891400116" sldId="274"/>
            <ac:spMk id="2" creationId="{4401CAE5-44CD-1D12-A55E-0BAEE478762C}"/>
          </ac:spMkLst>
        </pc:spChg>
        <pc:spChg chg="mod">
          <ac:chgData name="Samuel Franklin (2219366)" userId="S::2219366@student.uwtsd.ac.uk::a31ebbd3-50c1-4c00-9c27-fee44e16818a" providerId="AD" clId="Web-{32F4B067-F53B-3623-5EA9-B8325E1D7275}" dt="2025-01-03T11:31:30.798" v="980" actId="14100"/>
          <ac:spMkLst>
            <pc:docMk/>
            <pc:sldMk cId="1891400116" sldId="274"/>
            <ac:spMk id="3" creationId="{4800445C-DEAB-153A-0A9C-01AAEE823700}"/>
          </ac:spMkLst>
        </pc:spChg>
        <pc:spChg chg="add mod">
          <ac:chgData name="Samuel Franklin (2219366)" userId="S::2219366@student.uwtsd.ac.uk::a31ebbd3-50c1-4c00-9c27-fee44e16818a" providerId="AD" clId="Web-{32F4B067-F53B-3623-5EA9-B8325E1D7275}" dt="2025-01-03T11:32:48.925" v="984" actId="14100"/>
          <ac:spMkLst>
            <pc:docMk/>
            <pc:sldMk cId="1891400116" sldId="274"/>
            <ac:spMk id="4" creationId="{BE0FAD93-057C-CA18-30A2-CC53E0FA0423}"/>
          </ac:spMkLst>
        </pc:spChg>
        <pc:spChg chg="add mod">
          <ac:chgData name="Samuel Franklin (2219366)" userId="S::2219366@student.uwtsd.ac.uk::a31ebbd3-50c1-4c00-9c27-fee44e16818a" providerId="AD" clId="Web-{32F4B067-F53B-3623-5EA9-B8325E1D7275}" dt="2025-01-03T11:31:40.377" v="982" actId="1076"/>
          <ac:spMkLst>
            <pc:docMk/>
            <pc:sldMk cId="1891400116" sldId="274"/>
            <ac:spMk id="5" creationId="{F662D914-F3F0-15C7-DBD7-E3CE167F6CBE}"/>
          </ac:spMkLst>
        </pc:spChg>
        <pc:spChg chg="add mod">
          <ac:chgData name="Samuel Franklin (2219366)" userId="S::2219366@student.uwtsd.ac.uk::a31ebbd3-50c1-4c00-9c27-fee44e16818a" providerId="AD" clId="Web-{32F4B067-F53B-3623-5EA9-B8325E1D7275}" dt="2025-01-03T11:31:44.658" v="983" actId="1076"/>
          <ac:spMkLst>
            <pc:docMk/>
            <pc:sldMk cId="1891400116" sldId="274"/>
            <ac:spMk id="6" creationId="{42E73D1A-0696-6D2A-7D5F-9328DF9FBC15}"/>
          </ac:spMkLst>
        </pc:spChg>
      </pc:sldChg>
      <pc:sldChg chg="modSp">
        <pc:chgData name="Samuel Franklin (2219366)" userId="S::2219366@student.uwtsd.ac.uk::a31ebbd3-50c1-4c00-9c27-fee44e16818a" providerId="AD" clId="Web-{32F4B067-F53B-3623-5EA9-B8325E1D7275}" dt="2025-01-03T10:50:36.186" v="784" actId="20577"/>
        <pc:sldMkLst>
          <pc:docMk/>
          <pc:sldMk cId="2479237278" sldId="275"/>
        </pc:sldMkLst>
        <pc:spChg chg="mod">
          <ac:chgData name="Samuel Franklin (2219366)" userId="S::2219366@student.uwtsd.ac.uk::a31ebbd3-50c1-4c00-9c27-fee44e16818a" providerId="AD" clId="Web-{32F4B067-F53B-3623-5EA9-B8325E1D7275}" dt="2025-01-03T10:50:36.186" v="784" actId="20577"/>
          <ac:spMkLst>
            <pc:docMk/>
            <pc:sldMk cId="2479237278" sldId="275"/>
            <ac:spMk id="2" creationId="{D107CC04-04A4-4448-B2E6-DBC256CC1CBC}"/>
          </ac:spMkLst>
        </pc:spChg>
      </pc:sldChg>
      <pc:sldChg chg="del">
        <pc:chgData name="Samuel Franklin (2219366)" userId="S::2219366@student.uwtsd.ac.uk::a31ebbd3-50c1-4c00-9c27-fee44e16818a" providerId="AD" clId="Web-{32F4B067-F53B-3623-5EA9-B8325E1D7275}" dt="2025-01-03T09:07:16.639" v="45"/>
        <pc:sldMkLst>
          <pc:docMk/>
          <pc:sldMk cId="3067752894" sldId="276"/>
        </pc:sldMkLst>
      </pc:sldChg>
    </pc:docChg>
  </pc:docChgLst>
  <pc:docChgLst>
    <pc:chgData name="Samuel Franklin (2219366)" userId="S::2219366@student.uwtsd.ac.uk::a31ebbd3-50c1-4c00-9c27-fee44e16818a" providerId="AD" clId="Web-{723A7E7C-2BAA-3822-027D-E37138E70215}"/>
    <pc:docChg chg="addSld delSld modSld sldOrd">
      <pc:chgData name="Samuel Franklin (2219366)" userId="S::2219366@student.uwtsd.ac.uk::a31ebbd3-50c1-4c00-9c27-fee44e16818a" providerId="AD" clId="Web-{723A7E7C-2BAA-3822-027D-E37138E70215}" dt="2024-12-04T15:46:23.940" v="771" actId="20577"/>
      <pc:docMkLst>
        <pc:docMk/>
      </pc:docMkLst>
      <pc:sldChg chg="delSp modSp">
        <pc:chgData name="Samuel Franklin (2219366)" userId="S::2219366@student.uwtsd.ac.uk::a31ebbd3-50c1-4c00-9c27-fee44e16818a" providerId="AD" clId="Web-{723A7E7C-2BAA-3822-027D-E37138E70215}" dt="2024-12-03T13:25:14.593" v="55" actId="20577"/>
        <pc:sldMkLst>
          <pc:docMk/>
          <pc:sldMk cId="3899524779" sldId="257"/>
        </pc:sldMkLst>
        <pc:spChg chg="del">
          <ac:chgData name="Samuel Franklin (2219366)" userId="S::2219366@student.uwtsd.ac.uk::a31ebbd3-50c1-4c00-9c27-fee44e16818a" providerId="AD" clId="Web-{723A7E7C-2BAA-3822-027D-E37138E70215}" dt="2024-12-03T13:25:03.326" v="48"/>
          <ac:spMkLst>
            <pc:docMk/>
            <pc:sldMk cId="3899524779" sldId="257"/>
            <ac:spMk id="2" creationId="{0C25FCFC-E352-9A47-FA23-3B085FD81680}"/>
          </ac:spMkLst>
        </pc:spChg>
        <pc:spChg chg="mod">
          <ac:chgData name="Samuel Franklin (2219366)" userId="S::2219366@student.uwtsd.ac.uk::a31ebbd3-50c1-4c00-9c27-fee44e16818a" providerId="AD" clId="Web-{723A7E7C-2BAA-3822-027D-E37138E70215}" dt="2024-12-03T13:25:14.593" v="55" actId="20577"/>
          <ac:spMkLst>
            <pc:docMk/>
            <pc:sldMk cId="3899524779" sldId="257"/>
            <ac:spMk id="3" creationId="{B16C92DE-213E-3E4B-189E-F57976A3AF2A}"/>
          </ac:spMkLst>
        </pc:spChg>
      </pc:sldChg>
      <pc:sldChg chg="modSp modNotes">
        <pc:chgData name="Samuel Franklin (2219366)" userId="S::2219366@student.uwtsd.ac.uk::a31ebbd3-50c1-4c00-9c27-fee44e16818a" providerId="AD" clId="Web-{723A7E7C-2BAA-3822-027D-E37138E70215}" dt="2024-12-03T13:26:14.314" v="70" actId="20577"/>
        <pc:sldMkLst>
          <pc:docMk/>
          <pc:sldMk cId="1364546725" sldId="258"/>
        </pc:sldMkLst>
        <pc:spChg chg="mod">
          <ac:chgData name="Samuel Franklin (2219366)" userId="S::2219366@student.uwtsd.ac.uk::a31ebbd3-50c1-4c00-9c27-fee44e16818a" providerId="AD" clId="Web-{723A7E7C-2BAA-3822-027D-E37138E70215}" dt="2024-12-03T13:26:14.314" v="70" actId="20577"/>
          <ac:spMkLst>
            <pc:docMk/>
            <pc:sldMk cId="1364546725" sldId="258"/>
            <ac:spMk id="3" creationId="{DE5A37C3-D2D6-9D6D-65AC-A9C35957BD01}"/>
          </ac:spMkLst>
        </pc:spChg>
      </pc:sldChg>
      <pc:sldChg chg="modSp">
        <pc:chgData name="Samuel Franklin (2219366)" userId="S::2219366@student.uwtsd.ac.uk::a31ebbd3-50c1-4c00-9c27-fee44e16818a" providerId="AD" clId="Web-{723A7E7C-2BAA-3822-027D-E37138E70215}" dt="2024-12-03T13:52:48.203" v="493" actId="20577"/>
        <pc:sldMkLst>
          <pc:docMk/>
          <pc:sldMk cId="952334007" sldId="260"/>
        </pc:sldMkLst>
        <pc:spChg chg="mod">
          <ac:chgData name="Samuel Franklin (2219366)" userId="S::2219366@student.uwtsd.ac.uk::a31ebbd3-50c1-4c00-9c27-fee44e16818a" providerId="AD" clId="Web-{723A7E7C-2BAA-3822-027D-E37138E70215}" dt="2024-12-03T13:52:48.203" v="493" actId="20577"/>
          <ac:spMkLst>
            <pc:docMk/>
            <pc:sldMk cId="952334007" sldId="260"/>
            <ac:spMk id="2" creationId="{D077FBDA-B1E9-13DA-D495-70AB9A8E5A7B}"/>
          </ac:spMkLst>
        </pc:spChg>
      </pc:sldChg>
      <pc:sldChg chg="modSp">
        <pc:chgData name="Samuel Franklin (2219366)" userId="S::2219366@student.uwtsd.ac.uk::a31ebbd3-50c1-4c00-9c27-fee44e16818a" providerId="AD" clId="Web-{723A7E7C-2BAA-3822-027D-E37138E70215}" dt="2024-12-03T13:57:02.418" v="576" actId="20577"/>
        <pc:sldMkLst>
          <pc:docMk/>
          <pc:sldMk cId="2890650221" sldId="261"/>
        </pc:sldMkLst>
        <pc:spChg chg="mod">
          <ac:chgData name="Samuel Franklin (2219366)" userId="S::2219366@student.uwtsd.ac.uk::a31ebbd3-50c1-4c00-9c27-fee44e16818a" providerId="AD" clId="Web-{723A7E7C-2BAA-3822-027D-E37138E70215}" dt="2024-12-03T13:57:02.418" v="576" actId="20577"/>
          <ac:spMkLst>
            <pc:docMk/>
            <pc:sldMk cId="2890650221" sldId="261"/>
            <ac:spMk id="3" creationId="{6DDCB488-1DC8-15E1-9176-F7BE20F62833}"/>
          </ac:spMkLst>
        </pc:spChg>
      </pc:sldChg>
      <pc:sldChg chg="addSp modSp">
        <pc:chgData name="Samuel Franklin (2219366)" userId="S::2219366@student.uwtsd.ac.uk::a31ebbd3-50c1-4c00-9c27-fee44e16818a" providerId="AD" clId="Web-{723A7E7C-2BAA-3822-027D-E37138E70215}" dt="2024-12-03T13:59:30.238" v="759" actId="20577"/>
        <pc:sldMkLst>
          <pc:docMk/>
          <pc:sldMk cId="1562222828" sldId="264"/>
        </pc:sldMkLst>
        <pc:spChg chg="mod">
          <ac:chgData name="Samuel Franklin (2219366)" userId="S::2219366@student.uwtsd.ac.uk::a31ebbd3-50c1-4c00-9c27-fee44e16818a" providerId="AD" clId="Web-{723A7E7C-2BAA-3822-027D-E37138E70215}" dt="2024-12-03T13:59:30.238" v="759" actId="20577"/>
          <ac:spMkLst>
            <pc:docMk/>
            <pc:sldMk cId="1562222828" sldId="264"/>
            <ac:spMk id="2" creationId="{BA06ED43-5FAE-9485-A71A-77882DDEEFAC}"/>
          </ac:spMkLst>
        </pc:spChg>
        <pc:spChg chg="mod">
          <ac:chgData name="Samuel Franklin (2219366)" userId="S::2219366@student.uwtsd.ac.uk::a31ebbd3-50c1-4c00-9c27-fee44e16818a" providerId="AD" clId="Web-{723A7E7C-2BAA-3822-027D-E37138E70215}" dt="2024-12-03T13:58:18.422" v="579" actId="20577"/>
          <ac:spMkLst>
            <pc:docMk/>
            <pc:sldMk cId="1562222828" sldId="264"/>
            <ac:spMk id="3" creationId="{610F6941-5747-821F-3D2A-848E8117DFF3}"/>
          </ac:spMkLst>
        </pc:spChg>
        <pc:spChg chg="add mod">
          <ac:chgData name="Samuel Franklin (2219366)" userId="S::2219366@student.uwtsd.ac.uk::a31ebbd3-50c1-4c00-9c27-fee44e16818a" providerId="AD" clId="Web-{723A7E7C-2BAA-3822-027D-E37138E70215}" dt="2024-12-03T13:59:22.503" v="758" actId="1076"/>
          <ac:spMkLst>
            <pc:docMk/>
            <pc:sldMk cId="1562222828" sldId="264"/>
            <ac:spMk id="6" creationId="{0A032A30-15B8-DC96-A51C-57D7B81A40FE}"/>
          </ac:spMkLst>
        </pc:spChg>
        <pc:graphicFrameChg chg="add mod modGraphic">
          <ac:chgData name="Samuel Franklin (2219366)" userId="S::2219366@student.uwtsd.ac.uk::a31ebbd3-50c1-4c00-9c27-fee44e16818a" providerId="AD" clId="Web-{723A7E7C-2BAA-3822-027D-E37138E70215}" dt="2024-12-03T13:59:09.752" v="748" actId="1076"/>
          <ac:graphicFrameMkLst>
            <pc:docMk/>
            <pc:sldMk cId="1562222828" sldId="264"/>
            <ac:graphicFrameMk id="5" creationId="{6AACEDDE-FC36-D812-0070-0054E3B76F5D}"/>
          </ac:graphicFrameMkLst>
        </pc:graphicFrameChg>
      </pc:sldChg>
      <pc:sldChg chg="del">
        <pc:chgData name="Samuel Franklin (2219366)" userId="S::2219366@student.uwtsd.ac.uk::a31ebbd3-50c1-4c00-9c27-fee44e16818a" providerId="AD" clId="Web-{723A7E7C-2BAA-3822-027D-E37138E70215}" dt="2024-12-04T15:42:00.342" v="760"/>
        <pc:sldMkLst>
          <pc:docMk/>
          <pc:sldMk cId="3153808560" sldId="267"/>
        </pc:sldMkLst>
      </pc:sldChg>
      <pc:sldChg chg="modSp">
        <pc:chgData name="Samuel Franklin (2219366)" userId="S::2219366@student.uwtsd.ac.uk::a31ebbd3-50c1-4c00-9c27-fee44e16818a" providerId="AD" clId="Web-{723A7E7C-2BAA-3822-027D-E37138E70215}" dt="2024-12-03T13:30:03.325" v="163" actId="20577"/>
        <pc:sldMkLst>
          <pc:docMk/>
          <pc:sldMk cId="2531932091" sldId="269"/>
        </pc:sldMkLst>
        <pc:spChg chg="mod">
          <ac:chgData name="Samuel Franklin (2219366)" userId="S::2219366@student.uwtsd.ac.uk::a31ebbd3-50c1-4c00-9c27-fee44e16818a" providerId="AD" clId="Web-{723A7E7C-2BAA-3822-027D-E37138E70215}" dt="2024-12-03T13:30:03.325" v="163" actId="20577"/>
          <ac:spMkLst>
            <pc:docMk/>
            <pc:sldMk cId="2531932091" sldId="269"/>
            <ac:spMk id="3" creationId="{1EE642E9-F783-D0A5-4E22-CE363CFDBBEA}"/>
          </ac:spMkLst>
        </pc:spChg>
      </pc:sldChg>
      <pc:sldChg chg="modSp new">
        <pc:chgData name="Samuel Franklin (2219366)" userId="S::2219366@student.uwtsd.ac.uk::a31ebbd3-50c1-4c00-9c27-fee44e16818a" providerId="AD" clId="Web-{723A7E7C-2BAA-3822-027D-E37138E70215}" dt="2024-12-03T13:23:53.683" v="10" actId="20577"/>
        <pc:sldMkLst>
          <pc:docMk/>
          <pc:sldMk cId="4049441325" sldId="270"/>
        </pc:sldMkLst>
        <pc:spChg chg="mod">
          <ac:chgData name="Samuel Franklin (2219366)" userId="S::2219366@student.uwtsd.ac.uk::a31ebbd3-50c1-4c00-9c27-fee44e16818a" providerId="AD" clId="Web-{723A7E7C-2BAA-3822-027D-E37138E70215}" dt="2024-12-03T13:23:53.683" v="10" actId="20577"/>
          <ac:spMkLst>
            <pc:docMk/>
            <pc:sldMk cId="4049441325" sldId="270"/>
            <ac:spMk id="3" creationId="{40818BC7-B75F-DAFE-EA64-710F33958523}"/>
          </ac:spMkLst>
        </pc:spChg>
      </pc:sldChg>
      <pc:sldChg chg="addSp delSp modSp new">
        <pc:chgData name="Samuel Franklin (2219366)" userId="S::2219366@student.uwtsd.ac.uk::a31ebbd3-50c1-4c00-9c27-fee44e16818a" providerId="AD" clId="Web-{723A7E7C-2BAA-3822-027D-E37138E70215}" dt="2024-12-03T13:46:35.529" v="390" actId="20577"/>
        <pc:sldMkLst>
          <pc:docMk/>
          <pc:sldMk cId="1179310919" sldId="271"/>
        </pc:sldMkLst>
        <pc:spChg chg="del">
          <ac:chgData name="Samuel Franklin (2219366)" userId="S::2219366@student.uwtsd.ac.uk::a31ebbd3-50c1-4c00-9c27-fee44e16818a" providerId="AD" clId="Web-{723A7E7C-2BAA-3822-027D-E37138E70215}" dt="2024-12-03T13:27:16.833" v="79"/>
          <ac:spMkLst>
            <pc:docMk/>
            <pc:sldMk cId="1179310919" sldId="271"/>
            <ac:spMk id="2" creationId="{B39D38E7-3D7B-1F7A-0186-BF913FD3C5A8}"/>
          </ac:spMkLst>
        </pc:spChg>
        <pc:spChg chg="mod">
          <ac:chgData name="Samuel Franklin (2219366)" userId="S::2219366@student.uwtsd.ac.uk::a31ebbd3-50c1-4c00-9c27-fee44e16818a" providerId="AD" clId="Web-{723A7E7C-2BAA-3822-027D-E37138E70215}" dt="2024-12-03T13:46:29.982" v="389" actId="20577"/>
          <ac:spMkLst>
            <pc:docMk/>
            <pc:sldMk cId="1179310919" sldId="271"/>
            <ac:spMk id="3" creationId="{1477AFE9-DA90-6E6B-760A-2B72A7C18EEE}"/>
          </ac:spMkLst>
        </pc:spChg>
        <pc:spChg chg="add mod">
          <ac:chgData name="Samuel Franklin (2219366)" userId="S::2219366@student.uwtsd.ac.uk::a31ebbd3-50c1-4c00-9c27-fee44e16818a" providerId="AD" clId="Web-{723A7E7C-2BAA-3822-027D-E37138E70215}" dt="2024-12-03T13:46:35.529" v="390" actId="20577"/>
          <ac:spMkLst>
            <pc:docMk/>
            <pc:sldMk cId="1179310919" sldId="271"/>
            <ac:spMk id="5" creationId="{4144B628-FE90-A63B-E85B-6DA04ECE70D5}"/>
          </ac:spMkLst>
        </pc:spChg>
        <pc:picChg chg="add mod">
          <ac:chgData name="Samuel Franklin (2219366)" userId="S::2219366@student.uwtsd.ac.uk::a31ebbd3-50c1-4c00-9c27-fee44e16818a" providerId="AD" clId="Web-{723A7E7C-2BAA-3822-027D-E37138E70215}" dt="2024-12-03T13:28:09.273" v="84" actId="1076"/>
          <ac:picMkLst>
            <pc:docMk/>
            <pc:sldMk cId="1179310919" sldId="271"/>
            <ac:picMk id="4" creationId="{9AF67EA5-AABC-92A3-094E-A1D21CEACBCF}"/>
          </ac:picMkLst>
        </pc:picChg>
      </pc:sldChg>
      <pc:sldChg chg="modSp new ord">
        <pc:chgData name="Samuel Franklin (2219366)" userId="S::2219366@student.uwtsd.ac.uk::a31ebbd3-50c1-4c00-9c27-fee44e16818a" providerId="AD" clId="Web-{723A7E7C-2BAA-3822-027D-E37138E70215}" dt="2024-12-03T13:46:19.544" v="387"/>
        <pc:sldMkLst>
          <pc:docMk/>
          <pc:sldMk cId="1895394008" sldId="272"/>
        </pc:sldMkLst>
        <pc:spChg chg="mod">
          <ac:chgData name="Samuel Franklin (2219366)" userId="S::2219366@student.uwtsd.ac.uk::a31ebbd3-50c1-4c00-9c27-fee44e16818a" providerId="AD" clId="Web-{723A7E7C-2BAA-3822-027D-E37138E70215}" dt="2024-12-03T13:32:15.113" v="167" actId="20577"/>
          <ac:spMkLst>
            <pc:docMk/>
            <pc:sldMk cId="1895394008" sldId="272"/>
            <ac:spMk id="2" creationId="{FAEF7606-B1B7-3585-D66A-F8551B48D79E}"/>
          </ac:spMkLst>
        </pc:spChg>
        <pc:spChg chg="mod">
          <ac:chgData name="Samuel Franklin (2219366)" userId="S::2219366@student.uwtsd.ac.uk::a31ebbd3-50c1-4c00-9c27-fee44e16818a" providerId="AD" clId="Web-{723A7E7C-2BAA-3822-027D-E37138E70215}" dt="2024-12-03T13:32:08.831" v="166" actId="20577"/>
          <ac:spMkLst>
            <pc:docMk/>
            <pc:sldMk cId="1895394008" sldId="272"/>
            <ac:spMk id="3" creationId="{689CF8E3-2DA2-E716-3660-B5DB68AED41A}"/>
          </ac:spMkLst>
        </pc:spChg>
      </pc:sldChg>
      <pc:sldChg chg="addSp delSp modSp new">
        <pc:chgData name="Samuel Franklin (2219366)" userId="S::2219366@student.uwtsd.ac.uk::a31ebbd3-50c1-4c00-9c27-fee44e16818a" providerId="AD" clId="Web-{723A7E7C-2BAA-3822-027D-E37138E70215}" dt="2024-12-03T13:40:53.872" v="253" actId="20577"/>
        <pc:sldMkLst>
          <pc:docMk/>
          <pc:sldMk cId="2419312666" sldId="273"/>
        </pc:sldMkLst>
        <pc:spChg chg="mod">
          <ac:chgData name="Samuel Franklin (2219366)" userId="S::2219366@student.uwtsd.ac.uk::a31ebbd3-50c1-4c00-9c27-fee44e16818a" providerId="AD" clId="Web-{723A7E7C-2BAA-3822-027D-E37138E70215}" dt="2024-12-03T13:40:05.151" v="207" actId="1076"/>
          <ac:spMkLst>
            <pc:docMk/>
            <pc:sldMk cId="2419312666" sldId="273"/>
            <ac:spMk id="2" creationId="{D612A15E-FB75-D0DF-76B7-BF499850EB34}"/>
          </ac:spMkLst>
        </pc:spChg>
        <pc:spChg chg="del">
          <ac:chgData name="Samuel Franklin (2219366)" userId="S::2219366@student.uwtsd.ac.uk::a31ebbd3-50c1-4c00-9c27-fee44e16818a" providerId="AD" clId="Web-{723A7E7C-2BAA-3822-027D-E37138E70215}" dt="2024-12-03T13:34:11.743" v="169"/>
          <ac:spMkLst>
            <pc:docMk/>
            <pc:sldMk cId="2419312666" sldId="273"/>
            <ac:spMk id="3" creationId="{B31E7D25-B92F-F635-CF19-72A6043B9F01}"/>
          </ac:spMkLst>
        </pc:spChg>
        <pc:spChg chg="add del mod">
          <ac:chgData name="Samuel Franklin (2219366)" userId="S::2219366@student.uwtsd.ac.uk::a31ebbd3-50c1-4c00-9c27-fee44e16818a" providerId="AD" clId="Web-{723A7E7C-2BAA-3822-027D-E37138E70215}" dt="2024-12-03T13:37:16.065" v="192"/>
          <ac:spMkLst>
            <pc:docMk/>
            <pc:sldMk cId="2419312666" sldId="273"/>
            <ac:spMk id="6" creationId="{C13A38D5-C4D6-DCC4-D511-0EECE9670E36}"/>
          </ac:spMkLst>
        </pc:spChg>
        <pc:spChg chg="add del mod">
          <ac:chgData name="Samuel Franklin (2219366)" userId="S::2219366@student.uwtsd.ac.uk::a31ebbd3-50c1-4c00-9c27-fee44e16818a" providerId="AD" clId="Web-{723A7E7C-2BAA-3822-027D-E37138E70215}" dt="2024-12-03T13:37:25.128" v="195"/>
          <ac:spMkLst>
            <pc:docMk/>
            <pc:sldMk cId="2419312666" sldId="273"/>
            <ac:spMk id="7" creationId="{EBCA41E5-D20D-6E6C-9B5E-E02347DD770D}"/>
          </ac:spMkLst>
        </pc:spChg>
        <pc:spChg chg="add del mod">
          <ac:chgData name="Samuel Franklin (2219366)" userId="S::2219366@student.uwtsd.ac.uk::a31ebbd3-50c1-4c00-9c27-fee44e16818a" providerId="AD" clId="Web-{723A7E7C-2BAA-3822-027D-E37138E70215}" dt="2024-12-03T13:37:40.019" v="198"/>
          <ac:spMkLst>
            <pc:docMk/>
            <pc:sldMk cId="2419312666" sldId="273"/>
            <ac:spMk id="8" creationId="{14DF863F-E4F0-56F6-48A1-BD06EEF3FDDF}"/>
          </ac:spMkLst>
        </pc:spChg>
        <pc:spChg chg="add mod">
          <ac:chgData name="Samuel Franklin (2219366)" userId="S::2219366@student.uwtsd.ac.uk::a31ebbd3-50c1-4c00-9c27-fee44e16818a" providerId="AD" clId="Web-{723A7E7C-2BAA-3822-027D-E37138E70215}" dt="2024-12-03T13:40:53.872" v="253" actId="20577"/>
          <ac:spMkLst>
            <pc:docMk/>
            <pc:sldMk cId="2419312666" sldId="273"/>
            <ac:spMk id="10" creationId="{C78BB3B4-40DC-7395-5CEC-6207EE783994}"/>
          </ac:spMkLst>
        </pc:spChg>
        <pc:picChg chg="add mod ord">
          <ac:chgData name="Samuel Franklin (2219366)" userId="S::2219366@student.uwtsd.ac.uk::a31ebbd3-50c1-4c00-9c27-fee44e16818a" providerId="AD" clId="Web-{723A7E7C-2BAA-3822-027D-E37138E70215}" dt="2024-12-03T13:40:08.417" v="208" actId="1076"/>
          <ac:picMkLst>
            <pc:docMk/>
            <pc:sldMk cId="2419312666" sldId="273"/>
            <ac:picMk id="4" creationId="{AD2FA294-6326-2A34-3CC4-5E02B2BDC63D}"/>
          </ac:picMkLst>
        </pc:picChg>
        <pc:picChg chg="add mod">
          <ac:chgData name="Samuel Franklin (2219366)" userId="S::2219366@student.uwtsd.ac.uk::a31ebbd3-50c1-4c00-9c27-fee44e16818a" providerId="AD" clId="Web-{723A7E7C-2BAA-3822-027D-E37138E70215}" dt="2024-12-03T13:40:10.839" v="209" actId="1076"/>
          <ac:picMkLst>
            <pc:docMk/>
            <pc:sldMk cId="2419312666" sldId="273"/>
            <ac:picMk id="5" creationId="{0BF83F7A-DB31-5A14-FE4D-6EA01EA8ACC8}"/>
          </ac:picMkLst>
        </pc:picChg>
        <pc:picChg chg="add mod">
          <ac:chgData name="Samuel Franklin (2219366)" userId="S::2219366@student.uwtsd.ac.uk::a31ebbd3-50c1-4c00-9c27-fee44e16818a" providerId="AD" clId="Web-{723A7E7C-2BAA-3822-027D-E37138E70215}" dt="2024-12-03T13:40:12.714" v="210" actId="1076"/>
          <ac:picMkLst>
            <pc:docMk/>
            <pc:sldMk cId="2419312666" sldId="273"/>
            <ac:picMk id="9" creationId="{49D5A34C-B800-00DF-82E7-1C520EE1F6B0}"/>
          </ac:picMkLst>
        </pc:picChg>
      </pc:sldChg>
      <pc:sldChg chg="modSp new">
        <pc:chgData name="Samuel Franklin (2219366)" userId="S::2219366@student.uwtsd.ac.uk::a31ebbd3-50c1-4c00-9c27-fee44e16818a" providerId="AD" clId="Web-{723A7E7C-2BAA-3822-027D-E37138E70215}" dt="2024-12-03T13:46:11.622" v="386" actId="20577"/>
        <pc:sldMkLst>
          <pc:docMk/>
          <pc:sldMk cId="1891400116" sldId="274"/>
        </pc:sldMkLst>
        <pc:spChg chg="mod">
          <ac:chgData name="Samuel Franklin (2219366)" userId="S::2219366@student.uwtsd.ac.uk::a31ebbd3-50c1-4c00-9c27-fee44e16818a" providerId="AD" clId="Web-{723A7E7C-2BAA-3822-027D-E37138E70215}" dt="2024-12-03T13:42:43.893" v="287"/>
          <ac:spMkLst>
            <pc:docMk/>
            <pc:sldMk cId="1891400116" sldId="274"/>
            <ac:spMk id="2" creationId="{4401CAE5-44CD-1D12-A55E-0BAEE478762C}"/>
          </ac:spMkLst>
        </pc:spChg>
        <pc:spChg chg="mod">
          <ac:chgData name="Samuel Franklin (2219366)" userId="S::2219366@student.uwtsd.ac.uk::a31ebbd3-50c1-4c00-9c27-fee44e16818a" providerId="AD" clId="Web-{723A7E7C-2BAA-3822-027D-E37138E70215}" dt="2024-12-03T13:46:11.622" v="386" actId="20577"/>
          <ac:spMkLst>
            <pc:docMk/>
            <pc:sldMk cId="1891400116" sldId="274"/>
            <ac:spMk id="3" creationId="{4800445C-DEAB-153A-0A9C-01AAEE823700}"/>
          </ac:spMkLst>
        </pc:spChg>
      </pc:sldChg>
      <pc:sldChg chg="modSp new">
        <pc:chgData name="Samuel Franklin (2219366)" userId="S::2219366@student.uwtsd.ac.uk::a31ebbd3-50c1-4c00-9c27-fee44e16818a" providerId="AD" clId="Web-{723A7E7C-2BAA-3822-027D-E37138E70215}" dt="2024-12-03T13:49:53.085" v="425" actId="20577"/>
        <pc:sldMkLst>
          <pc:docMk/>
          <pc:sldMk cId="2479237278" sldId="275"/>
        </pc:sldMkLst>
        <pc:spChg chg="mod">
          <ac:chgData name="Samuel Franklin (2219366)" userId="S::2219366@student.uwtsd.ac.uk::a31ebbd3-50c1-4c00-9c27-fee44e16818a" providerId="AD" clId="Web-{723A7E7C-2BAA-3822-027D-E37138E70215}" dt="2024-12-03T13:49:53.085" v="425" actId="20577"/>
          <ac:spMkLst>
            <pc:docMk/>
            <pc:sldMk cId="2479237278" sldId="275"/>
            <ac:spMk id="2" creationId="{D107CC04-04A4-4448-B2E6-DBC256CC1CBC}"/>
          </ac:spMkLst>
        </pc:spChg>
        <pc:spChg chg="mod">
          <ac:chgData name="Samuel Franklin (2219366)" userId="S::2219366@student.uwtsd.ac.uk::a31ebbd3-50c1-4c00-9c27-fee44e16818a" providerId="AD" clId="Web-{723A7E7C-2BAA-3822-027D-E37138E70215}" dt="2024-12-03T13:49:51.054" v="423" actId="20577"/>
          <ac:spMkLst>
            <pc:docMk/>
            <pc:sldMk cId="2479237278" sldId="275"/>
            <ac:spMk id="3" creationId="{552B82EC-1B9A-19B7-4A20-632028C11A7B}"/>
          </ac:spMkLst>
        </pc:spChg>
      </pc:sldChg>
      <pc:sldChg chg="modSp new">
        <pc:chgData name="Samuel Franklin (2219366)" userId="S::2219366@student.uwtsd.ac.uk::a31ebbd3-50c1-4c00-9c27-fee44e16818a" providerId="AD" clId="Web-{723A7E7C-2BAA-3822-027D-E37138E70215}" dt="2024-12-04T15:46:23.940" v="771" actId="20577"/>
        <pc:sldMkLst>
          <pc:docMk/>
          <pc:sldMk cId="3067752894" sldId="276"/>
        </pc:sldMkLst>
        <pc:spChg chg="mod">
          <ac:chgData name="Samuel Franklin (2219366)" userId="S::2219366@student.uwtsd.ac.uk::a31ebbd3-50c1-4c00-9c27-fee44e16818a" providerId="AD" clId="Web-{723A7E7C-2BAA-3822-027D-E37138E70215}" dt="2024-12-03T13:50:44.791" v="439" actId="20577"/>
          <ac:spMkLst>
            <pc:docMk/>
            <pc:sldMk cId="3067752894" sldId="276"/>
            <ac:spMk id="2" creationId="{30A679BC-FFC8-62F4-967F-BC0A1D5BB500}"/>
          </ac:spMkLst>
        </pc:spChg>
        <pc:spChg chg="mod">
          <ac:chgData name="Samuel Franklin (2219366)" userId="S::2219366@student.uwtsd.ac.uk::a31ebbd3-50c1-4c00-9c27-fee44e16818a" providerId="AD" clId="Web-{723A7E7C-2BAA-3822-027D-E37138E70215}" dt="2024-12-04T15:46:23.940" v="771" actId="20577"/>
          <ac:spMkLst>
            <pc:docMk/>
            <pc:sldMk cId="3067752894" sldId="276"/>
            <ac:spMk id="3" creationId="{84AA9B5D-96B9-29CA-8681-E1AC6A888186}"/>
          </ac:spMkLst>
        </pc:spChg>
      </pc:sldChg>
    </pc:docChg>
  </pc:docChgLst>
  <pc:docChgLst>
    <pc:chgData name="Samuel Franklin (2219366)" userId="S::2219366@student.uwtsd.ac.uk::a31ebbd3-50c1-4c00-9c27-fee44e16818a" providerId="AD" clId="Web-{6071002B-435C-6D44-9CB0-5FAC08F818E5}"/>
    <pc:docChg chg="addSld delSld modSld sldOrd addMainMaster delMainMaster">
      <pc:chgData name="Samuel Franklin (2219366)" userId="S::2219366@student.uwtsd.ac.uk::a31ebbd3-50c1-4c00-9c27-fee44e16818a" providerId="AD" clId="Web-{6071002B-435C-6D44-9CB0-5FAC08F818E5}" dt="2024-11-19T10:50:58.853" v="318"/>
      <pc:docMkLst>
        <pc:docMk/>
      </pc:docMkLst>
      <pc:sldChg chg="addSp delSp modSp mod modClrScheme chgLayout">
        <pc:chgData name="Samuel Franklin (2219366)" userId="S::2219366@student.uwtsd.ac.uk::a31ebbd3-50c1-4c00-9c27-fee44e16818a" providerId="AD" clId="Web-{6071002B-435C-6D44-9CB0-5FAC08F818E5}" dt="2024-11-19T10:19:04.548" v="10" actId="20577"/>
        <pc:sldMkLst>
          <pc:docMk/>
          <pc:sldMk cId="109857222" sldId="256"/>
        </pc:sldMkLst>
        <pc:spChg chg="mod ord">
          <ac:chgData name="Samuel Franklin (2219366)" userId="S::2219366@student.uwtsd.ac.uk::a31ebbd3-50c1-4c00-9c27-fee44e16818a" providerId="AD" clId="Web-{6071002B-435C-6D44-9CB0-5FAC08F818E5}" dt="2024-11-19T10:19:04.548" v="10" actId="20577"/>
          <ac:spMkLst>
            <pc:docMk/>
            <pc:sldMk cId="109857222" sldId="256"/>
            <ac:spMk id="2" creationId="{00000000-0000-0000-0000-000000000000}"/>
          </ac:spMkLst>
        </pc:spChg>
        <pc:spChg chg="mod ord">
          <ac:chgData name="Samuel Franklin (2219366)" userId="S::2219366@student.uwtsd.ac.uk::a31ebbd3-50c1-4c00-9c27-fee44e16818a" providerId="AD" clId="Web-{6071002B-435C-6D44-9CB0-5FAC08F818E5}" dt="2024-11-19T10:17:55.717" v="0"/>
          <ac:spMkLst>
            <pc:docMk/>
            <pc:sldMk cId="109857222" sldId="256"/>
            <ac:spMk id="3" creationId="{00000000-0000-0000-0000-000000000000}"/>
          </ac:spMkLst>
        </pc:spChg>
        <pc:spChg chg="add del mod">
          <ac:chgData name="Samuel Franklin (2219366)" userId="S::2219366@student.uwtsd.ac.uk::a31ebbd3-50c1-4c00-9c27-fee44e16818a" providerId="AD" clId="Web-{6071002B-435C-6D44-9CB0-5FAC08F818E5}" dt="2024-11-19T10:18:53.001" v="5"/>
          <ac:spMkLst>
            <pc:docMk/>
            <pc:sldMk cId="109857222" sldId="256"/>
            <ac:spMk id="5" creationId="{BABD46BD-C3BB-9829-129F-EC905725B727}"/>
          </ac:spMkLst>
        </pc:spChg>
        <pc:picChg chg="add del mod">
          <ac:chgData name="Samuel Franklin (2219366)" userId="S::2219366@student.uwtsd.ac.uk::a31ebbd3-50c1-4c00-9c27-fee44e16818a" providerId="AD" clId="Web-{6071002B-435C-6D44-9CB0-5FAC08F818E5}" dt="2024-11-19T10:18:53.001" v="6"/>
          <ac:picMkLst>
            <pc:docMk/>
            <pc:sldMk cId="109857222" sldId="256"/>
            <ac:picMk id="4" creationId="{83A31796-E649-1C78-8FD9-6EB33EB04215}"/>
          </ac:picMkLst>
        </pc:picChg>
      </pc:sldChg>
      <pc:sldChg chg="modSp new">
        <pc:chgData name="Samuel Franklin (2219366)" userId="S::2219366@student.uwtsd.ac.uk::a31ebbd3-50c1-4c00-9c27-fee44e16818a" providerId="AD" clId="Web-{6071002B-435C-6D44-9CB0-5FAC08F818E5}" dt="2024-11-19T10:28:33.053" v="210" actId="20577"/>
        <pc:sldMkLst>
          <pc:docMk/>
          <pc:sldMk cId="3899524779" sldId="257"/>
        </pc:sldMkLst>
        <pc:spChg chg="mod">
          <ac:chgData name="Samuel Franklin (2219366)" userId="S::2219366@student.uwtsd.ac.uk::a31ebbd3-50c1-4c00-9c27-fee44e16818a" providerId="AD" clId="Web-{6071002B-435C-6D44-9CB0-5FAC08F818E5}" dt="2024-11-19T10:28:33.053" v="210" actId="20577"/>
          <ac:spMkLst>
            <pc:docMk/>
            <pc:sldMk cId="3899524779" sldId="257"/>
            <ac:spMk id="3" creationId="{B16C92DE-213E-3E4B-189E-F57976A3AF2A}"/>
          </ac:spMkLst>
        </pc:spChg>
      </pc:sldChg>
      <pc:sldChg chg="modSp new">
        <pc:chgData name="Samuel Franklin (2219366)" userId="S::2219366@student.uwtsd.ac.uk::a31ebbd3-50c1-4c00-9c27-fee44e16818a" providerId="AD" clId="Web-{6071002B-435C-6D44-9CB0-5FAC08F818E5}" dt="2024-11-19T10:28:44.038" v="217" actId="20577"/>
        <pc:sldMkLst>
          <pc:docMk/>
          <pc:sldMk cId="1364546725" sldId="258"/>
        </pc:sldMkLst>
        <pc:spChg chg="mod">
          <ac:chgData name="Samuel Franklin (2219366)" userId="S::2219366@student.uwtsd.ac.uk::a31ebbd3-50c1-4c00-9c27-fee44e16818a" providerId="AD" clId="Web-{6071002B-435C-6D44-9CB0-5FAC08F818E5}" dt="2024-11-19T10:28:44.038" v="217" actId="20577"/>
          <ac:spMkLst>
            <pc:docMk/>
            <pc:sldMk cId="1364546725" sldId="258"/>
            <ac:spMk id="3" creationId="{DE5A37C3-D2D6-9D6D-65AC-A9C35957BD01}"/>
          </ac:spMkLst>
        </pc:spChg>
      </pc:sldChg>
      <pc:sldChg chg="modSp new">
        <pc:chgData name="Samuel Franklin (2219366)" userId="S::2219366@student.uwtsd.ac.uk::a31ebbd3-50c1-4c00-9c27-fee44e16818a" providerId="AD" clId="Web-{6071002B-435C-6D44-9CB0-5FAC08F818E5}" dt="2024-11-19T10:28:52.288" v="225" actId="20577"/>
        <pc:sldMkLst>
          <pc:docMk/>
          <pc:sldMk cId="965786239" sldId="259"/>
        </pc:sldMkLst>
        <pc:spChg chg="mod">
          <ac:chgData name="Samuel Franklin (2219366)" userId="S::2219366@student.uwtsd.ac.uk::a31ebbd3-50c1-4c00-9c27-fee44e16818a" providerId="AD" clId="Web-{6071002B-435C-6D44-9CB0-5FAC08F818E5}" dt="2024-11-19T10:28:52.288" v="225" actId="20577"/>
          <ac:spMkLst>
            <pc:docMk/>
            <pc:sldMk cId="965786239" sldId="259"/>
            <ac:spMk id="3" creationId="{F24EAAF1-7702-55F5-021E-0322C76DACA8}"/>
          </ac:spMkLst>
        </pc:spChg>
      </pc:sldChg>
      <pc:sldChg chg="modSp new">
        <pc:chgData name="Samuel Franklin (2219366)" userId="S::2219366@student.uwtsd.ac.uk::a31ebbd3-50c1-4c00-9c27-fee44e16818a" providerId="AD" clId="Web-{6071002B-435C-6D44-9CB0-5FAC08F818E5}" dt="2024-11-19T10:41:26.910" v="296" actId="14100"/>
        <pc:sldMkLst>
          <pc:docMk/>
          <pc:sldMk cId="952334007" sldId="260"/>
        </pc:sldMkLst>
        <pc:spChg chg="mod">
          <ac:chgData name="Samuel Franklin (2219366)" userId="S::2219366@student.uwtsd.ac.uk::a31ebbd3-50c1-4c00-9c27-fee44e16818a" providerId="AD" clId="Web-{6071002B-435C-6D44-9CB0-5FAC08F818E5}" dt="2024-11-19T10:41:26.910" v="296" actId="14100"/>
          <ac:spMkLst>
            <pc:docMk/>
            <pc:sldMk cId="952334007" sldId="260"/>
            <ac:spMk id="3" creationId="{5C086F9E-D7A6-993F-D6AD-ABC5064203CB}"/>
          </ac:spMkLst>
        </pc:spChg>
      </pc:sldChg>
      <pc:sldChg chg="modSp new">
        <pc:chgData name="Samuel Franklin (2219366)" userId="S::2219366@student.uwtsd.ac.uk::a31ebbd3-50c1-4c00-9c27-fee44e16818a" providerId="AD" clId="Web-{6071002B-435C-6D44-9CB0-5FAC08F818E5}" dt="2024-11-19T10:29:14.930" v="241" actId="14100"/>
        <pc:sldMkLst>
          <pc:docMk/>
          <pc:sldMk cId="2890650221" sldId="261"/>
        </pc:sldMkLst>
        <pc:spChg chg="mod">
          <ac:chgData name="Samuel Franklin (2219366)" userId="S::2219366@student.uwtsd.ac.uk::a31ebbd3-50c1-4c00-9c27-fee44e16818a" providerId="AD" clId="Web-{6071002B-435C-6D44-9CB0-5FAC08F818E5}" dt="2024-11-19T10:29:14.930" v="241" actId="14100"/>
          <ac:spMkLst>
            <pc:docMk/>
            <pc:sldMk cId="2890650221" sldId="261"/>
            <ac:spMk id="3" creationId="{6DDCB488-1DC8-15E1-9176-F7BE20F62833}"/>
          </ac:spMkLst>
        </pc:spChg>
      </pc:sldChg>
      <pc:sldChg chg="modSp new ord">
        <pc:chgData name="Samuel Franklin (2219366)" userId="S::2219366@student.uwtsd.ac.uk::a31ebbd3-50c1-4c00-9c27-fee44e16818a" providerId="AD" clId="Web-{6071002B-435C-6D44-9CB0-5FAC08F818E5}" dt="2024-11-19T10:49:30.459" v="317" actId="20577"/>
        <pc:sldMkLst>
          <pc:docMk/>
          <pc:sldMk cId="1818814930" sldId="262"/>
        </pc:sldMkLst>
        <pc:spChg chg="mod">
          <ac:chgData name="Samuel Franklin (2219366)" userId="S::2219366@student.uwtsd.ac.uk::a31ebbd3-50c1-4c00-9c27-fee44e16818a" providerId="AD" clId="Web-{6071002B-435C-6D44-9CB0-5FAC08F818E5}" dt="2024-11-19T10:49:30.459" v="317" actId="20577"/>
          <ac:spMkLst>
            <pc:docMk/>
            <pc:sldMk cId="1818814930" sldId="262"/>
            <ac:spMk id="3" creationId="{2C1F7F98-A42B-0F23-FD94-5B61452CFC9B}"/>
          </ac:spMkLst>
        </pc:spChg>
      </pc:sldChg>
      <pc:sldChg chg="modSp new del">
        <pc:chgData name="Samuel Franklin (2219366)" userId="S::2219366@student.uwtsd.ac.uk::a31ebbd3-50c1-4c00-9c27-fee44e16818a" providerId="AD" clId="Web-{6071002B-435C-6D44-9CB0-5FAC08F818E5}" dt="2024-11-19T10:50:58.853" v="318"/>
        <pc:sldMkLst>
          <pc:docMk/>
          <pc:sldMk cId="2063328771" sldId="263"/>
        </pc:sldMkLst>
        <pc:spChg chg="mod">
          <ac:chgData name="Samuel Franklin (2219366)" userId="S::2219366@student.uwtsd.ac.uk::a31ebbd3-50c1-4c00-9c27-fee44e16818a" providerId="AD" clId="Web-{6071002B-435C-6D44-9CB0-5FAC08F818E5}" dt="2024-11-19T10:29:30.993" v="254" actId="20577"/>
          <ac:spMkLst>
            <pc:docMk/>
            <pc:sldMk cId="2063328771" sldId="263"/>
            <ac:spMk id="3" creationId="{22E98372-327D-5F2D-01A8-71619B6B8A51}"/>
          </ac:spMkLst>
        </pc:spChg>
      </pc:sldChg>
      <pc:sldChg chg="modSp new">
        <pc:chgData name="Samuel Franklin (2219366)" userId="S::2219366@student.uwtsd.ac.uk::a31ebbd3-50c1-4c00-9c27-fee44e16818a" providerId="AD" clId="Web-{6071002B-435C-6D44-9CB0-5FAC08F818E5}" dt="2024-11-19T10:30:05.963" v="261" actId="20577"/>
        <pc:sldMkLst>
          <pc:docMk/>
          <pc:sldMk cId="1562222828" sldId="264"/>
        </pc:sldMkLst>
        <pc:spChg chg="mod">
          <ac:chgData name="Samuel Franklin (2219366)" userId="S::2219366@student.uwtsd.ac.uk::a31ebbd3-50c1-4c00-9c27-fee44e16818a" providerId="AD" clId="Web-{6071002B-435C-6D44-9CB0-5FAC08F818E5}" dt="2024-11-19T10:30:05.963" v="261" actId="20577"/>
          <ac:spMkLst>
            <pc:docMk/>
            <pc:sldMk cId="1562222828" sldId="264"/>
            <ac:spMk id="3" creationId="{610F6941-5747-821F-3D2A-848E8117DFF3}"/>
          </ac:spMkLst>
        </pc:spChg>
      </pc:sldChg>
      <pc:sldChg chg="modSp new">
        <pc:chgData name="Samuel Franklin (2219366)" userId="S::2219366@student.uwtsd.ac.uk::a31ebbd3-50c1-4c00-9c27-fee44e16818a" providerId="AD" clId="Web-{6071002B-435C-6D44-9CB0-5FAC08F818E5}" dt="2024-11-19T10:30:13.401" v="268" actId="14100"/>
        <pc:sldMkLst>
          <pc:docMk/>
          <pc:sldMk cId="3454600022" sldId="265"/>
        </pc:sldMkLst>
        <pc:spChg chg="mod">
          <ac:chgData name="Samuel Franklin (2219366)" userId="S::2219366@student.uwtsd.ac.uk::a31ebbd3-50c1-4c00-9c27-fee44e16818a" providerId="AD" clId="Web-{6071002B-435C-6D44-9CB0-5FAC08F818E5}" dt="2024-11-19T10:30:13.401" v="268" actId="14100"/>
          <ac:spMkLst>
            <pc:docMk/>
            <pc:sldMk cId="3454600022" sldId="265"/>
            <ac:spMk id="3" creationId="{CF7D31B7-AA05-99A1-4858-1DFCC6E58A7B}"/>
          </ac:spMkLst>
        </pc:spChg>
      </pc:sldChg>
      <pc:sldChg chg="modSp new">
        <pc:chgData name="Samuel Franklin (2219366)" userId="S::2219366@student.uwtsd.ac.uk::a31ebbd3-50c1-4c00-9c27-fee44e16818a" providerId="AD" clId="Web-{6071002B-435C-6D44-9CB0-5FAC08F818E5}" dt="2024-11-19T10:30:21.089" v="272" actId="20577"/>
        <pc:sldMkLst>
          <pc:docMk/>
          <pc:sldMk cId="489509689" sldId="266"/>
        </pc:sldMkLst>
        <pc:spChg chg="mod">
          <ac:chgData name="Samuel Franklin (2219366)" userId="S::2219366@student.uwtsd.ac.uk::a31ebbd3-50c1-4c00-9c27-fee44e16818a" providerId="AD" clId="Web-{6071002B-435C-6D44-9CB0-5FAC08F818E5}" dt="2024-11-19T10:30:21.089" v="272" actId="20577"/>
          <ac:spMkLst>
            <pc:docMk/>
            <pc:sldMk cId="489509689" sldId="266"/>
            <ac:spMk id="3" creationId="{B88C833F-57C4-FA87-427B-9DA25D683A90}"/>
          </ac:spMkLst>
        </pc:spChg>
      </pc:sldChg>
      <pc:sldChg chg="modSp new">
        <pc:chgData name="Samuel Franklin (2219366)" userId="S::2219366@student.uwtsd.ac.uk::a31ebbd3-50c1-4c00-9c27-fee44e16818a" providerId="AD" clId="Web-{6071002B-435C-6D44-9CB0-5FAC08F818E5}" dt="2024-11-19T10:30:27.870" v="274" actId="20577"/>
        <pc:sldMkLst>
          <pc:docMk/>
          <pc:sldMk cId="3153808560" sldId="267"/>
        </pc:sldMkLst>
        <pc:spChg chg="mod">
          <ac:chgData name="Samuel Franklin (2219366)" userId="S::2219366@student.uwtsd.ac.uk::a31ebbd3-50c1-4c00-9c27-fee44e16818a" providerId="AD" clId="Web-{6071002B-435C-6D44-9CB0-5FAC08F818E5}" dt="2024-11-19T10:30:27.870" v="274" actId="20577"/>
          <ac:spMkLst>
            <pc:docMk/>
            <pc:sldMk cId="3153808560" sldId="267"/>
            <ac:spMk id="3" creationId="{9774D808-611D-799D-DE2A-7EEB3EBC68FD}"/>
          </ac:spMkLst>
        </pc:spChg>
      </pc:sldChg>
      <pc:sldChg chg="modSp new">
        <pc:chgData name="Samuel Franklin (2219366)" userId="S::2219366@student.uwtsd.ac.uk::a31ebbd3-50c1-4c00-9c27-fee44e16818a" providerId="AD" clId="Web-{6071002B-435C-6D44-9CB0-5FAC08F818E5}" dt="2024-11-19T10:30:35.839" v="284" actId="20577"/>
        <pc:sldMkLst>
          <pc:docMk/>
          <pc:sldMk cId="190805643" sldId="268"/>
        </pc:sldMkLst>
        <pc:spChg chg="mod">
          <ac:chgData name="Samuel Franklin (2219366)" userId="S::2219366@student.uwtsd.ac.uk::a31ebbd3-50c1-4c00-9c27-fee44e16818a" providerId="AD" clId="Web-{6071002B-435C-6D44-9CB0-5FAC08F818E5}" dt="2024-11-19T10:30:35.839" v="284" actId="20577"/>
          <ac:spMkLst>
            <pc:docMk/>
            <pc:sldMk cId="190805643" sldId="268"/>
            <ac:spMk id="3" creationId="{9A882E3D-0B56-8AF0-91FE-1A176A496BBA}"/>
          </ac:spMkLst>
        </pc:spChg>
      </pc:sldChg>
      <pc:sldChg chg="modSp new">
        <pc:chgData name="Samuel Franklin (2219366)" userId="S::2219366@student.uwtsd.ac.uk::a31ebbd3-50c1-4c00-9c27-fee44e16818a" providerId="AD" clId="Web-{6071002B-435C-6D44-9CB0-5FAC08F818E5}" dt="2024-11-19T10:28:20.506" v="199" actId="20577"/>
        <pc:sldMkLst>
          <pc:docMk/>
          <pc:sldMk cId="2531932091" sldId="269"/>
        </pc:sldMkLst>
        <pc:spChg chg="mod">
          <ac:chgData name="Samuel Franklin (2219366)" userId="S::2219366@student.uwtsd.ac.uk::a31ebbd3-50c1-4c00-9c27-fee44e16818a" providerId="AD" clId="Web-{6071002B-435C-6D44-9CB0-5FAC08F818E5}" dt="2024-11-19T10:28:20.506" v="199" actId="20577"/>
          <ac:spMkLst>
            <pc:docMk/>
            <pc:sldMk cId="2531932091" sldId="269"/>
            <ac:spMk id="3" creationId="{1EE642E9-F783-D0A5-4E22-CE363CFDBBEA}"/>
          </ac:spMkLst>
        </pc:spChg>
      </pc:sldChg>
      <pc:sldMasterChg chg="del delSldLayout">
        <pc:chgData name="Samuel Franklin (2219366)" userId="S::2219366@student.uwtsd.ac.uk::a31ebbd3-50c1-4c00-9c27-fee44e16818a" providerId="AD" clId="Web-{6071002B-435C-6D44-9CB0-5FAC08F818E5}" dt="2024-11-19T10:17:55.717" v="0"/>
        <pc:sldMasterMkLst>
          <pc:docMk/>
          <pc:sldMasterMk cId="2460954070" sldId="2147483660"/>
        </pc:sldMasterMkLst>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2385387890" sldId="2147483661"/>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949138452" sldId="2147483662"/>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2591524520" sldId="2147483663"/>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1203092039" sldId="2147483664"/>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3733172339" sldId="2147483665"/>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3210312558" sldId="2147483666"/>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3146388984" sldId="2147483667"/>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3171841454" sldId="2147483668"/>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1718958274" sldId="2147483669"/>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2202905451" sldId="2147483670"/>
          </pc:sldLayoutMkLst>
        </pc:sldLayoutChg>
        <pc:sldLayoutChg chg="del">
          <pc:chgData name="Samuel Franklin (2219366)" userId="S::2219366@student.uwtsd.ac.uk::a31ebbd3-50c1-4c00-9c27-fee44e16818a" providerId="AD" clId="Web-{6071002B-435C-6D44-9CB0-5FAC08F818E5}" dt="2024-11-19T10:17:55.717" v="0"/>
          <pc:sldLayoutMkLst>
            <pc:docMk/>
            <pc:sldMasterMk cId="2460954070" sldId="2147483660"/>
            <pc:sldLayoutMk cId="3479445657" sldId="2147483671"/>
          </pc:sldLayoutMkLst>
        </pc:sldLayoutChg>
      </pc:sldMasterChg>
      <pc:sldMasterChg chg="add addSldLayout modSldLayout">
        <pc:chgData name="Samuel Franklin (2219366)" userId="S::2219366@student.uwtsd.ac.uk::a31ebbd3-50c1-4c00-9c27-fee44e16818a" providerId="AD" clId="Web-{6071002B-435C-6D44-9CB0-5FAC08F818E5}" dt="2024-11-19T10:17:55.717" v="0"/>
        <pc:sldMasterMkLst>
          <pc:docMk/>
          <pc:sldMasterMk cId="2134748074" sldId="2147483672"/>
        </pc:sldMasterMkLst>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348305048" sldId="2147483673"/>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3568515549" sldId="2147483674"/>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381093790" sldId="2147483675"/>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1325572499" sldId="2147483676"/>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651651671" sldId="2147483677"/>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05261140" sldId="2147483678"/>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772809275" sldId="2147483679"/>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4217065352" sldId="2147483680"/>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3587588351" sldId="2147483681"/>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1428224958" sldId="2147483682"/>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34938829" sldId="2147483683"/>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3552363696" sldId="2147483684"/>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558379151" sldId="2147483685"/>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2382455222" sldId="2147483686"/>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4016004123" sldId="2147483687"/>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4276835973" sldId="2147483688"/>
          </pc:sldLayoutMkLst>
        </pc:sldLayoutChg>
        <pc:sldLayoutChg chg="add mod replId">
          <pc:chgData name="Samuel Franklin (2219366)" userId="S::2219366@student.uwtsd.ac.uk::a31ebbd3-50c1-4c00-9c27-fee44e16818a" providerId="AD" clId="Web-{6071002B-435C-6D44-9CB0-5FAC08F818E5}" dt="2024-11-19T10:17:55.717" v="0"/>
          <pc:sldLayoutMkLst>
            <pc:docMk/>
            <pc:sldMasterMk cId="2134748074" sldId="2147483672"/>
            <pc:sldLayoutMk cId="3759705393"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005D1-EC61-4BA4-AF08-BFAD026B345C}" type="datetimeFigureOut">
              <a:t>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D05A3-5483-4A90-9E59-3650A4E18AAC}" type="slidenum">
              <a:t>‹#›</a:t>
            </a:fld>
            <a:endParaRPr lang="en-US"/>
          </a:p>
        </p:txBody>
      </p:sp>
    </p:spTree>
    <p:extLst>
      <p:ext uri="{BB962C8B-B14F-4D97-AF65-F5344CB8AC3E}">
        <p14:creationId xmlns:p14="http://schemas.microsoft.com/office/powerpoint/2010/main" val="1622800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drinkaware.co.uk/advice-and-support/underage-drinking/teenage-drinking"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blog.ilsc.com/2014/08/5-reasons-use-ice-breakers-warm-exercises-esl-classroom/" TargetMode="External"/><Relationship Id="rId4" Type="http://schemas.openxmlformats.org/officeDocument/2006/relationships/hyperlink" Target="https://www.kidsworldfun.com/blog/using-educational-videos-to-enhance-childrens-learn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spcAft>
                <a:spcPts val="600"/>
              </a:spcAft>
              <a:buFont typeface="Arial"/>
              <a:buChar char="•"/>
            </a:pPr>
            <a:r>
              <a:rPr lang="en-US" dirty="0"/>
              <a:t>Line up game</a:t>
            </a:r>
          </a:p>
          <a:p>
            <a:pPr marL="285750" indent="-285750">
              <a:spcBef>
                <a:spcPct val="20000"/>
              </a:spcBef>
              <a:spcAft>
                <a:spcPts val="600"/>
              </a:spcAft>
              <a:buFont typeface="Arial"/>
              <a:buChar char="•"/>
            </a:pPr>
            <a:r>
              <a:rPr lang="en-US" dirty="0"/>
              <a:t>Height</a:t>
            </a:r>
            <a:endParaRPr lang="en-US" dirty="0">
              <a:ea typeface="Calibri"/>
              <a:cs typeface="Calibri"/>
            </a:endParaRPr>
          </a:p>
          <a:p>
            <a:pPr marL="285750" indent="-285750">
              <a:spcBef>
                <a:spcPct val="20000"/>
              </a:spcBef>
              <a:spcAft>
                <a:spcPts val="600"/>
              </a:spcAft>
              <a:buFont typeface="Arial"/>
              <a:buChar char="•"/>
            </a:pPr>
            <a:r>
              <a:rPr lang="en-US" dirty="0"/>
              <a:t>Age</a:t>
            </a:r>
            <a:endParaRPr lang="en-US" dirty="0">
              <a:ea typeface="Calibri"/>
              <a:cs typeface="Calibri"/>
            </a:endParaRPr>
          </a:p>
          <a:p>
            <a:pPr marL="285750" indent="-285750">
              <a:spcBef>
                <a:spcPct val="20000"/>
              </a:spcBef>
              <a:spcAft>
                <a:spcPts val="600"/>
              </a:spcAft>
              <a:buFont typeface="Arial"/>
              <a:buChar char="•"/>
            </a:pPr>
            <a:r>
              <a:rPr lang="en-US" dirty="0"/>
              <a:t>Shoe size</a:t>
            </a:r>
            <a:endParaRPr lang="en-US" dirty="0">
              <a:ea typeface="Calibri"/>
              <a:cs typeface="Calibri"/>
            </a:endParaRPr>
          </a:p>
          <a:p>
            <a:pPr marL="285750" indent="-285750">
              <a:spcBef>
                <a:spcPct val="20000"/>
              </a:spcBef>
              <a:spcAft>
                <a:spcPts val="600"/>
              </a:spcAft>
              <a:buFont typeface="Arial"/>
              <a:buChar char="•"/>
            </a:pPr>
            <a:r>
              <a:rPr lang="en-US" dirty="0"/>
              <a:t>D/O/B</a:t>
            </a:r>
          </a:p>
        </p:txBody>
      </p:sp>
      <p:sp>
        <p:nvSpPr>
          <p:cNvPr id="4" name="Slide Number Placeholder 3"/>
          <p:cNvSpPr>
            <a:spLocks noGrp="1"/>
          </p:cNvSpPr>
          <p:nvPr>
            <p:ph type="sldNum" sz="quarter" idx="5"/>
          </p:nvPr>
        </p:nvSpPr>
        <p:spPr/>
        <p:txBody>
          <a:bodyPr/>
          <a:lstStyle/>
          <a:p>
            <a:fld id="{1CBD05A3-5483-4A90-9E59-3650A4E18AAC}" type="slidenum">
              <a:t>3</a:t>
            </a:fld>
            <a:endParaRPr lang="en-US"/>
          </a:p>
        </p:txBody>
      </p:sp>
    </p:spTree>
    <p:extLst>
      <p:ext uri="{BB962C8B-B14F-4D97-AF65-F5344CB8AC3E}">
        <p14:creationId xmlns:p14="http://schemas.microsoft.com/office/powerpoint/2010/main" val="1322958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is alcohol an issue? </a:t>
            </a:r>
            <a:r>
              <a:rPr lang="en-US" dirty="0">
                <a:hlinkClick r:id="rId3"/>
              </a:rPr>
              <a:t>Teenage drinking | Drinkaware</a:t>
            </a:r>
          </a:p>
          <a:p>
            <a:r>
              <a:rPr lang="en-US" dirty="0">
                <a:ea typeface="Calibri"/>
                <a:cs typeface="Calibri"/>
              </a:rPr>
              <a:t>Possible risks of young people drinking alcohol are, alcohol poisoning, low blood sugar, seizers, accidental injury, and possibly ending up in dangerous situations and ending up in vulnerable situations. More than 10,000 under 18's were admitted to hospital in 2 years starting in 2017. </a:t>
            </a:r>
          </a:p>
          <a:p>
            <a:endParaRPr lang="en-US" dirty="0">
              <a:ea typeface="Calibri"/>
              <a:cs typeface="Calibri"/>
            </a:endParaRPr>
          </a:p>
          <a:p>
            <a:r>
              <a:rPr lang="en-US" dirty="0">
                <a:ea typeface="Calibri"/>
                <a:cs typeface="Calibri"/>
              </a:rPr>
              <a:t>Video? </a:t>
            </a:r>
            <a:r>
              <a:rPr lang="en-US" dirty="0">
                <a:hlinkClick r:id="rId4"/>
              </a:rPr>
              <a:t>Using Educational Videos to Enhance Children's Learning</a:t>
            </a:r>
            <a:r>
              <a:rPr lang="en-US" dirty="0"/>
              <a:t> </a:t>
            </a:r>
          </a:p>
          <a:p>
            <a:r>
              <a:rPr lang="en-US" dirty="0">
                <a:ea typeface="Calibri"/>
                <a:cs typeface="Calibri"/>
              </a:rPr>
              <a:t>Gain interest, helps with learning styles such visual learners. Helps learners to retain information better, Young people can watch the video again.</a:t>
            </a:r>
          </a:p>
          <a:p>
            <a:endParaRPr lang="en-US" dirty="0">
              <a:ea typeface="Calibri"/>
              <a:cs typeface="Calibri"/>
            </a:endParaRPr>
          </a:p>
          <a:p>
            <a:r>
              <a:rPr lang="en-US" dirty="0">
                <a:ea typeface="Calibri"/>
                <a:cs typeface="Calibri"/>
              </a:rPr>
              <a:t>Activity Ice breaker? </a:t>
            </a:r>
            <a:r>
              <a:rPr lang="en-US" dirty="0">
                <a:hlinkClick r:id="rId5"/>
              </a:rPr>
              <a:t>5 Reasons to Use Ice-Breakers and Warm-Up Exercises in Your ESL Classroom - ILSC Education Group Blog</a:t>
            </a:r>
            <a:endParaRPr lang="en-US" dirty="0">
              <a:ea typeface="Calibri"/>
              <a:cs typeface="Calibri"/>
            </a:endParaRPr>
          </a:p>
          <a:p>
            <a:r>
              <a:rPr lang="en-US" dirty="0">
                <a:ea typeface="Calibri"/>
                <a:cs typeface="Calibri"/>
              </a:rPr>
              <a:t>By using ice breakers you, Get to know the group, the group get to know each other, To get them all involved and moving. The group are involved instead of sitting down and watching. </a:t>
            </a:r>
          </a:p>
          <a:p>
            <a:endParaRPr lang="en-US" dirty="0">
              <a:ea typeface="Calibri"/>
              <a:cs typeface="Calibri"/>
            </a:endParaRPr>
          </a:p>
          <a:p>
            <a:r>
              <a:rPr lang="en-US" dirty="0">
                <a:ea typeface="Calibri"/>
                <a:cs typeface="Calibri"/>
              </a:rPr>
              <a:t>Youth work principles and purposes? </a:t>
            </a:r>
          </a:p>
          <a:p>
            <a:r>
              <a:rPr lang="en-US" dirty="0">
                <a:ea typeface="Calibri"/>
                <a:cs typeface="Calibri"/>
              </a:rPr>
              <a:t>During this PowerPoint did I hit the 5 pillars of youth work? These are:</a:t>
            </a:r>
          </a:p>
          <a:p>
            <a:r>
              <a:rPr lang="en-US" dirty="0">
                <a:ea typeface="Calibri"/>
                <a:cs typeface="Calibri"/>
              </a:rPr>
              <a:t>Educative – Yes I provided information</a:t>
            </a:r>
          </a:p>
          <a:p>
            <a:r>
              <a:rPr lang="en-US" dirty="0">
                <a:ea typeface="Calibri"/>
                <a:cs typeface="Calibri"/>
              </a:rPr>
              <a:t>Expressive – Yes, Young people were able to express their own opinions</a:t>
            </a:r>
          </a:p>
          <a:p>
            <a:r>
              <a:rPr lang="en-US" dirty="0">
                <a:ea typeface="Calibri"/>
                <a:cs typeface="Calibri"/>
              </a:rPr>
              <a:t>Participative – Yes, young people participated </a:t>
            </a:r>
          </a:p>
          <a:p>
            <a:r>
              <a:rPr lang="en-US" dirty="0">
                <a:ea typeface="Calibri"/>
                <a:cs typeface="Calibri"/>
              </a:rPr>
              <a:t>Inclusive – Yes, Everyone respected each other</a:t>
            </a:r>
          </a:p>
          <a:p>
            <a:r>
              <a:rPr lang="en-US" dirty="0">
                <a:ea typeface="Calibri"/>
                <a:cs typeface="Calibri"/>
              </a:rPr>
              <a:t>Empowering – Yes, This session has empowered the group to be responsible of their own actions.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CBD05A3-5483-4A90-9E59-3650A4E18AAC}" type="slidenum">
              <a:rPr lang="en-US"/>
              <a:t>17</a:t>
            </a:fld>
            <a:endParaRPr lang="en-US"/>
          </a:p>
        </p:txBody>
      </p:sp>
    </p:spTree>
    <p:extLst>
      <p:ext uri="{BB962C8B-B14F-4D97-AF65-F5344CB8AC3E}">
        <p14:creationId xmlns:p14="http://schemas.microsoft.com/office/powerpoint/2010/main" val="4016985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224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7294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3041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6729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01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3003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9539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5769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6848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0492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5950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07544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978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06000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40495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41932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7103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1/3/2025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400530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zSKsSrXXj7E?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drinkaware.co.uk/facts/information-about-alcohol/alcohol-and-the-law/the-law-on-alcohol-" TargetMode="External"/><Relationship Id="rId13" Type="http://schemas.openxmlformats.org/officeDocument/2006/relationships/hyperlink" Target="https://www.cwvys.org.uk/wp-content/uploads/2022/10/YOUTH-WORK-IN-WALES-2022-ENGLISH.pdf" TargetMode="External"/><Relationship Id="rId3" Type="http://schemas.openxmlformats.org/officeDocument/2006/relationships/hyperlink" Target="https://groceries.asda.com/product/liqueurs/malibu-original-liqueur-1-l/1000383210449?cmpid=ppc-_-sh" TargetMode="External"/><Relationship Id="rId7" Type="http://schemas.openxmlformats.org/officeDocument/2006/relationships/hyperlink" Target="https://www.drinkaware.co.uk/advice-and-support/underage-drinking/teenage-drinking" TargetMode="External"/><Relationship Id="rId12" Type="http://schemas.openxmlformats.org/officeDocument/2006/relationships/hyperlink" Target="https://www.youtube.com/watch?v=zSKsSrXXj7E" TargetMode="External"/><Relationship Id="rId2" Type="http://schemas.openxmlformats.org/officeDocument/2006/relationships/hyperlink" Target="https://www.amazon.co.uk/Carling-Lager-568ml-Pint-Cans/dp/B00FUZTNGC/ref=asc_df_B00FUZTNGC?tag=bings" TargetMode="External"/><Relationship Id="rId1" Type="http://schemas.openxmlformats.org/officeDocument/2006/relationships/slideLayout" Target="../slideLayouts/slideLayout2.xml"/><Relationship Id="rId6" Type="http://schemas.openxmlformats.org/officeDocument/2006/relationships/hyperlink" Target="https://blog.ilsc.com/2014/08/5-reasons-use-ice-breakers-warm-exercises-esl-classroom/" TargetMode="External"/><Relationship Id="rId11" Type="http://schemas.openxmlformats.org/officeDocument/2006/relationships/hyperlink" Target="https://www.nhs.uk/live-well/alcohol-advice/calculating-alcohol-units/" TargetMode="External"/><Relationship Id="rId5" Type="http://schemas.openxmlformats.org/officeDocument/2006/relationships/hyperlink" Target="https://www.health.gov.au/topics/alcohol/about-alcohol/what-are-the-effects-of-alcohol#shortterm-eff" TargetMode="External"/><Relationship Id="rId10" Type="http://schemas.openxmlformats.org/officeDocument/2006/relationships/hyperlink" Target="https://www.kidsworldfun.com/blog/using-educational-videos-to-enhance-childrens-learning/" TargetMode="External"/><Relationship Id="rId4" Type="http://schemas.openxmlformats.org/officeDocument/2006/relationships/hyperlink" Target="https://groceries.asda.com/product/classic-vodka/smirnoff-premium-vodka/36592?cmpid=ppc-_-shopping_b" TargetMode="External"/><Relationship Id="rId9" Type="http://schemas.openxmlformats.org/officeDocument/2006/relationships/hyperlink" Target="https://www.iceland.co.uk/p/rekorderlig-premium-swedish-strawberry-lime-cider-500ml/66446.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600" dirty="0">
                <a:latin typeface="Comic Sans MS"/>
              </a:rPr>
              <a:t>Alcohol </a:t>
            </a:r>
          </a:p>
        </p:txBody>
      </p:sp>
      <p:sp>
        <p:nvSpPr>
          <p:cNvPr id="3" name="Subtitle 2"/>
          <p:cNvSpPr>
            <a:spLocks noGrp="1"/>
          </p:cNvSpPr>
          <p:nvPr>
            <p:ph type="subTitle" idx="1"/>
          </p:nvPr>
        </p:nvSpPr>
        <p:spPr>
          <a:xfrm>
            <a:off x="531812" y="5825067"/>
            <a:ext cx="6400800" cy="1032933"/>
          </a:xfrm>
        </p:spPr>
        <p:txBody>
          <a:bodyPr/>
          <a:lstStyle/>
          <a:p>
            <a:r>
              <a:rPr lang="en-US" dirty="0">
                <a:solidFill>
                  <a:schemeClr val="bg1"/>
                </a:solidFill>
              </a:rPr>
              <a:t>By Sam Franklin</a:t>
            </a:r>
          </a:p>
        </p:txBody>
      </p:sp>
      <p:pic>
        <p:nvPicPr>
          <p:cNvPr id="4" name="Picture 3" descr="A person holding a baby&#10;&#10;Description automatically generated">
            <a:extLst>
              <a:ext uri="{FF2B5EF4-FFF2-40B4-BE49-F238E27FC236}">
                <a16:creationId xmlns:a16="http://schemas.microsoft.com/office/drawing/2014/main" id="{02A14CB2-47D5-E1BB-40B0-21DCFE909EA9}"/>
              </a:ext>
            </a:extLst>
          </p:cNvPr>
          <p:cNvPicPr>
            <a:picLocks noChangeAspect="1"/>
          </p:cNvPicPr>
          <p:nvPr/>
        </p:nvPicPr>
        <p:blipFill>
          <a:blip r:embed="rId2"/>
          <a:stretch>
            <a:fillRect/>
          </a:stretch>
        </p:blipFill>
        <p:spPr>
          <a:xfrm>
            <a:off x="5828748" y="1719470"/>
            <a:ext cx="4808329" cy="317610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6C92DE-213E-3E4B-189E-F57976A3AF2A}"/>
              </a:ext>
            </a:extLst>
          </p:cNvPr>
          <p:cNvSpPr>
            <a:spLocks noGrp="1"/>
          </p:cNvSpPr>
          <p:nvPr>
            <p:ph idx="1"/>
          </p:nvPr>
        </p:nvSpPr>
        <p:spPr>
          <a:xfrm>
            <a:off x="684212" y="685800"/>
            <a:ext cx="10170160" cy="4671907"/>
          </a:xfrm>
        </p:spPr>
        <p:txBody>
          <a:bodyPr>
            <a:normAutofit/>
          </a:bodyPr>
          <a:lstStyle/>
          <a:p>
            <a:r>
              <a:rPr lang="en-US" sz="6000" b="1" dirty="0">
                <a:solidFill>
                  <a:schemeClr val="bg1"/>
                </a:solidFill>
                <a:latin typeface="Comic Sans MS"/>
              </a:rPr>
              <a:t>Create the scene </a:t>
            </a:r>
            <a:r>
              <a:rPr lang="en-US" sz="4000" b="1" dirty="0">
                <a:latin typeface="Comic Sans MS"/>
              </a:rPr>
              <a:t> </a:t>
            </a:r>
            <a:r>
              <a:rPr lang="en-US" sz="4000" dirty="0">
                <a:latin typeface="Comic Sans MS"/>
              </a:rPr>
              <a:t>   </a:t>
            </a:r>
          </a:p>
          <a:p>
            <a:pPr>
              <a:buClr>
                <a:srgbClr val="FFFFFF"/>
              </a:buClr>
            </a:pPr>
            <a:r>
              <a:rPr lang="en-US" sz="4000" dirty="0">
                <a:solidFill>
                  <a:schemeClr val="tx1"/>
                </a:solidFill>
                <a:latin typeface="Comic Sans MS"/>
              </a:rPr>
              <a:t>You are 16 year olds in school</a:t>
            </a:r>
          </a:p>
          <a:p>
            <a:pPr>
              <a:buClr>
                <a:srgbClr val="FFFFFF"/>
              </a:buClr>
            </a:pPr>
            <a:r>
              <a:rPr lang="en-US" sz="4000" dirty="0">
                <a:solidFill>
                  <a:schemeClr val="tx1"/>
                </a:solidFill>
                <a:latin typeface="Comic Sans MS"/>
              </a:rPr>
              <a:t>You have finished exams and are all going out to drink alcohol.</a:t>
            </a:r>
          </a:p>
          <a:p>
            <a:pPr>
              <a:buClr>
                <a:srgbClr val="FFFFFF"/>
              </a:buClr>
            </a:pPr>
            <a:r>
              <a:rPr lang="en-US" sz="4000" dirty="0">
                <a:solidFill>
                  <a:schemeClr val="tx1"/>
                </a:solidFill>
                <a:latin typeface="Comic Sans MS"/>
              </a:rPr>
              <a:t>We are in a school youth room</a:t>
            </a:r>
          </a:p>
        </p:txBody>
      </p:sp>
    </p:spTree>
    <p:extLst>
      <p:ext uri="{BB962C8B-B14F-4D97-AF65-F5344CB8AC3E}">
        <p14:creationId xmlns:p14="http://schemas.microsoft.com/office/powerpoint/2010/main" val="389952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5A37C3-D2D6-9D6D-65AC-A9C35957BD01}"/>
              </a:ext>
            </a:extLst>
          </p:cNvPr>
          <p:cNvSpPr>
            <a:spLocks noGrp="1"/>
          </p:cNvSpPr>
          <p:nvPr>
            <p:ph idx="1"/>
          </p:nvPr>
        </p:nvSpPr>
        <p:spPr>
          <a:xfrm>
            <a:off x="684212" y="2005693"/>
            <a:ext cx="10439400" cy="4159552"/>
          </a:xfrm>
        </p:spPr>
        <p:txBody>
          <a:bodyPr>
            <a:normAutofit/>
          </a:bodyPr>
          <a:lstStyle/>
          <a:p>
            <a:r>
              <a:rPr lang="en-US" sz="6000" b="1" dirty="0">
                <a:solidFill>
                  <a:schemeClr val="bg1"/>
                </a:solidFill>
                <a:latin typeface="Comic Sans MS"/>
              </a:rPr>
              <a:t>Ice Breaker</a:t>
            </a:r>
            <a:r>
              <a:rPr lang="en-US" sz="6000" b="1" dirty="0"/>
              <a:t> </a:t>
            </a:r>
            <a:r>
              <a:rPr lang="en-US" sz="4000" b="1" dirty="0"/>
              <a:t>        </a:t>
            </a:r>
            <a:br>
              <a:rPr lang="en-US" sz="4000" dirty="0"/>
            </a:br>
            <a:endParaRPr lang="en-US" sz="4000"/>
          </a:p>
          <a:p>
            <a:pPr>
              <a:buClr>
                <a:srgbClr val="FFFFFF"/>
              </a:buClr>
            </a:pPr>
            <a:endParaRPr lang="en-US" sz="4000" dirty="0"/>
          </a:p>
          <a:p>
            <a:pPr>
              <a:buClr>
                <a:srgbClr val="FFFFFF"/>
              </a:buClr>
            </a:pPr>
            <a:endParaRPr lang="en-US" sz="4000" dirty="0"/>
          </a:p>
        </p:txBody>
      </p:sp>
    </p:spTree>
    <p:extLst>
      <p:ext uri="{BB962C8B-B14F-4D97-AF65-F5344CB8AC3E}">
        <p14:creationId xmlns:p14="http://schemas.microsoft.com/office/powerpoint/2010/main" val="136454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2" name="Picture 1" descr="Quiz Rätsel Buchstaben · Kostenloses Bild auf Pixabay">
            <a:extLst>
              <a:ext uri="{FF2B5EF4-FFF2-40B4-BE49-F238E27FC236}">
                <a16:creationId xmlns:a16="http://schemas.microsoft.com/office/drawing/2014/main" id="{DA82F47D-D4DD-8700-95F2-8A2D9A44B5A4}"/>
              </a:ext>
            </a:extLst>
          </p:cNvPr>
          <p:cNvPicPr>
            <a:picLocks noChangeAspect="1"/>
          </p:cNvPicPr>
          <p:nvPr/>
        </p:nvPicPr>
        <p:blipFill>
          <a:blip r:embed="rId2"/>
          <a:srcRect r="2951" b="-1"/>
          <a:stretch/>
        </p:blipFill>
        <p:spPr>
          <a:xfrm>
            <a:off x="3692805" y="94867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Tree>
    <p:extLst>
      <p:ext uri="{BB962C8B-B14F-4D97-AF65-F5344CB8AC3E}">
        <p14:creationId xmlns:p14="http://schemas.microsoft.com/office/powerpoint/2010/main" val="965786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77AFE9-DA90-6E6B-760A-2B72A7C18EEE}"/>
              </a:ext>
            </a:extLst>
          </p:cNvPr>
          <p:cNvSpPr>
            <a:spLocks noGrp="1"/>
          </p:cNvSpPr>
          <p:nvPr>
            <p:ph idx="1"/>
          </p:nvPr>
        </p:nvSpPr>
        <p:spPr>
          <a:xfrm>
            <a:off x="281441" y="511629"/>
            <a:ext cx="11627723" cy="499232"/>
          </a:xfrm>
        </p:spPr>
        <p:txBody>
          <a:bodyPr>
            <a:noAutofit/>
          </a:bodyPr>
          <a:lstStyle/>
          <a:p>
            <a:pPr marL="0" indent="0">
              <a:buNone/>
            </a:pPr>
            <a:r>
              <a:rPr lang="en-US" sz="6000" b="1" dirty="0">
                <a:solidFill>
                  <a:schemeClr val="bg1"/>
                </a:solidFill>
                <a:latin typeface="Comic Sans MS"/>
              </a:rPr>
              <a:t>What type of alcohol is  this?</a:t>
            </a:r>
            <a:endParaRPr lang="en-US">
              <a:solidFill>
                <a:schemeClr val="bg1"/>
              </a:solidFill>
              <a:latin typeface="Comic Sans MS"/>
            </a:endParaRPr>
          </a:p>
        </p:txBody>
      </p:sp>
      <p:pic>
        <p:nvPicPr>
          <p:cNvPr id="4" name="Picture 3" descr="A bottle of vodka&#10;&#10;Description automatically generated">
            <a:extLst>
              <a:ext uri="{FF2B5EF4-FFF2-40B4-BE49-F238E27FC236}">
                <a16:creationId xmlns:a16="http://schemas.microsoft.com/office/drawing/2014/main" id="{9AF67EA5-AABC-92A3-094E-A1D21CEACBCF}"/>
              </a:ext>
            </a:extLst>
          </p:cNvPr>
          <p:cNvPicPr>
            <a:picLocks noChangeAspect="1"/>
          </p:cNvPicPr>
          <p:nvPr/>
        </p:nvPicPr>
        <p:blipFill>
          <a:blip r:embed="rId2"/>
          <a:stretch>
            <a:fillRect/>
          </a:stretch>
        </p:blipFill>
        <p:spPr>
          <a:xfrm>
            <a:off x="968829" y="1717222"/>
            <a:ext cx="4512128" cy="4512128"/>
          </a:xfrm>
          <a:prstGeom prst="rect">
            <a:avLst/>
          </a:prstGeom>
        </p:spPr>
      </p:pic>
      <p:sp>
        <p:nvSpPr>
          <p:cNvPr id="5" name="TextBox 4">
            <a:extLst>
              <a:ext uri="{FF2B5EF4-FFF2-40B4-BE49-F238E27FC236}">
                <a16:creationId xmlns:a16="http://schemas.microsoft.com/office/drawing/2014/main" id="{4144B628-FE90-A63B-E85B-6DA04ECE70D5}"/>
              </a:ext>
            </a:extLst>
          </p:cNvPr>
          <p:cNvSpPr txBox="1"/>
          <p:nvPr/>
        </p:nvSpPr>
        <p:spPr>
          <a:xfrm>
            <a:off x="6669360" y="2330944"/>
            <a:ext cx="455966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latin typeface="Comic Sans MS"/>
              </a:rPr>
              <a:t>A – Beer</a:t>
            </a:r>
          </a:p>
          <a:p>
            <a:endParaRPr lang="en-US" sz="4800" dirty="0">
              <a:latin typeface="Comic Sans MS"/>
            </a:endParaRPr>
          </a:p>
          <a:p>
            <a:endParaRPr lang="en-US" sz="4800" dirty="0">
              <a:latin typeface="Comic Sans MS"/>
            </a:endParaRPr>
          </a:p>
          <a:p>
            <a:endParaRPr lang="en-US" sz="4800" dirty="0">
              <a:latin typeface="Comic Sans MS"/>
            </a:endParaRPr>
          </a:p>
          <a:p>
            <a:endParaRPr lang="en-US" sz="4800" dirty="0">
              <a:latin typeface="Comic Sans MS"/>
            </a:endParaRPr>
          </a:p>
        </p:txBody>
      </p:sp>
      <p:sp>
        <p:nvSpPr>
          <p:cNvPr id="2" name="TextBox 1">
            <a:extLst>
              <a:ext uri="{FF2B5EF4-FFF2-40B4-BE49-F238E27FC236}">
                <a16:creationId xmlns:a16="http://schemas.microsoft.com/office/drawing/2014/main" id="{3D73C7F0-25F8-C9AE-03A4-00C8BE3DCF0D}"/>
              </a:ext>
            </a:extLst>
          </p:cNvPr>
          <p:cNvSpPr txBox="1"/>
          <p:nvPr/>
        </p:nvSpPr>
        <p:spPr>
          <a:xfrm>
            <a:off x="0" y="6346372"/>
            <a:ext cx="27432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solidFill>
                  <a:schemeClr val="bg1"/>
                </a:solidFill>
                <a:latin typeface="Arial"/>
                <a:cs typeface="Arial"/>
              </a:rPr>
              <a:t>Asda (2025)</a:t>
            </a:r>
            <a:endParaRPr lang="en-US" dirty="0">
              <a:solidFill>
                <a:schemeClr val="bg1"/>
              </a:solidFill>
            </a:endParaRPr>
          </a:p>
          <a:p>
            <a:endParaRPr lang="en-US" sz="1200" u="sng" dirty="0">
              <a:solidFill>
                <a:schemeClr val="bg1"/>
              </a:solidFill>
              <a:cs typeface="Arial"/>
            </a:endParaRPr>
          </a:p>
        </p:txBody>
      </p:sp>
      <p:sp>
        <p:nvSpPr>
          <p:cNvPr id="6" name="TextBox 5">
            <a:extLst>
              <a:ext uri="{FF2B5EF4-FFF2-40B4-BE49-F238E27FC236}">
                <a16:creationId xmlns:a16="http://schemas.microsoft.com/office/drawing/2014/main" id="{F0F2314E-E443-0317-1A38-C376906A7F0C}"/>
              </a:ext>
            </a:extLst>
          </p:cNvPr>
          <p:cNvSpPr txBox="1"/>
          <p:nvPr/>
        </p:nvSpPr>
        <p:spPr>
          <a:xfrm>
            <a:off x="6668053" y="3556315"/>
            <a:ext cx="27432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latin typeface="Comic Sans MS"/>
              </a:rPr>
              <a:t>B – Spirt</a:t>
            </a:r>
            <a:endParaRPr lang="en-US">
              <a:latin typeface="Comic Sans MS"/>
            </a:endParaRPr>
          </a:p>
        </p:txBody>
      </p:sp>
      <p:sp>
        <p:nvSpPr>
          <p:cNvPr id="7" name="TextBox 6">
            <a:extLst>
              <a:ext uri="{FF2B5EF4-FFF2-40B4-BE49-F238E27FC236}">
                <a16:creationId xmlns:a16="http://schemas.microsoft.com/office/drawing/2014/main" id="{9C82C103-10F1-D50A-AB76-796AA48475FD}"/>
              </a:ext>
            </a:extLst>
          </p:cNvPr>
          <p:cNvSpPr txBox="1"/>
          <p:nvPr/>
        </p:nvSpPr>
        <p:spPr>
          <a:xfrm>
            <a:off x="6668052" y="4931387"/>
            <a:ext cx="311867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latin typeface="Comic Sans MS"/>
              </a:rPr>
              <a:t>C – Cider </a:t>
            </a:r>
            <a:endParaRPr lang="en-US">
              <a:latin typeface="Comic Sans MS"/>
            </a:endParaRPr>
          </a:p>
        </p:txBody>
      </p:sp>
      <p:pic>
        <p:nvPicPr>
          <p:cNvPr id="8" name="Graphic 7" descr="Checkmark with solid fill">
            <a:extLst>
              <a:ext uri="{FF2B5EF4-FFF2-40B4-BE49-F238E27FC236}">
                <a16:creationId xmlns:a16="http://schemas.microsoft.com/office/drawing/2014/main" id="{ED412F9E-AFFD-B665-B0A4-7D783CA2A6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14408" y="3427738"/>
            <a:ext cx="914400" cy="914400"/>
          </a:xfrm>
          <a:prstGeom prst="rect">
            <a:avLst/>
          </a:prstGeom>
        </p:spPr>
      </p:pic>
    </p:spTree>
    <p:extLst>
      <p:ext uri="{BB962C8B-B14F-4D97-AF65-F5344CB8AC3E}">
        <p14:creationId xmlns:p14="http://schemas.microsoft.com/office/powerpoint/2010/main" val="1179310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2A15E-FB75-D0DF-76B7-BF499850EB34}"/>
              </a:ext>
            </a:extLst>
          </p:cNvPr>
          <p:cNvSpPr>
            <a:spLocks noGrp="1"/>
          </p:cNvSpPr>
          <p:nvPr>
            <p:ph type="title"/>
          </p:nvPr>
        </p:nvSpPr>
        <p:spPr>
          <a:xfrm>
            <a:off x="3855" y="5725582"/>
            <a:ext cx="8534400" cy="1507067"/>
          </a:xfrm>
        </p:spPr>
        <p:txBody>
          <a:bodyPr>
            <a:noAutofit/>
          </a:bodyPr>
          <a:lstStyle/>
          <a:p>
            <a:br>
              <a:rPr lang="en-US" sz="1600" dirty="0">
                <a:latin typeface="Comic Sans MS"/>
                <a:ea typeface="+mj-lt"/>
                <a:cs typeface="+mj-lt"/>
              </a:rPr>
            </a:br>
            <a:r>
              <a:rPr lang="en-US" sz="1500" dirty="0">
                <a:solidFill>
                  <a:schemeClr val="bg1"/>
                </a:solidFill>
                <a:latin typeface="Comic Sans MS"/>
                <a:cs typeface="Arial"/>
              </a:rPr>
              <a:t>Iceland (2025)</a:t>
            </a:r>
            <a:endParaRPr lang="en-US" sz="1600" dirty="0">
              <a:solidFill>
                <a:schemeClr val="bg1"/>
              </a:solidFill>
              <a:latin typeface="Comic Sans MS"/>
            </a:endParaRPr>
          </a:p>
          <a:p>
            <a:r>
              <a:rPr lang="en-US" sz="1500" dirty="0">
                <a:solidFill>
                  <a:schemeClr val="bg1"/>
                </a:solidFill>
                <a:latin typeface="Comic Sans MS"/>
                <a:cs typeface="Arial"/>
              </a:rPr>
              <a:t>Amazon (2025)</a:t>
            </a:r>
            <a:endParaRPr lang="en-US" dirty="0">
              <a:solidFill>
                <a:schemeClr val="bg1"/>
              </a:solidFill>
              <a:latin typeface="Comic Sans MS"/>
            </a:endParaRPr>
          </a:p>
          <a:p>
            <a:r>
              <a:rPr lang="en-US" sz="1500" dirty="0">
                <a:solidFill>
                  <a:schemeClr val="bg1"/>
                </a:solidFill>
                <a:latin typeface="Comic Sans MS"/>
                <a:cs typeface="Arial"/>
              </a:rPr>
              <a:t>Asda (2025)</a:t>
            </a:r>
            <a:endParaRPr lang="en-US" dirty="0">
              <a:solidFill>
                <a:schemeClr val="bg1"/>
              </a:solidFill>
              <a:latin typeface="Comic Sans MS"/>
            </a:endParaRPr>
          </a:p>
          <a:p>
            <a:endParaRPr lang="en-US" sz="1600" dirty="0">
              <a:latin typeface="Comic Sans MS"/>
              <a:ea typeface="+mj-lt"/>
              <a:cs typeface="+mj-lt"/>
            </a:endParaRPr>
          </a:p>
        </p:txBody>
      </p:sp>
      <p:pic>
        <p:nvPicPr>
          <p:cNvPr id="4" name="Content Placeholder 3" descr="Rekorderlig Strawberry - Lime Premium Fruit Cider 500ml Bottle ">
            <a:extLst>
              <a:ext uri="{FF2B5EF4-FFF2-40B4-BE49-F238E27FC236}">
                <a16:creationId xmlns:a16="http://schemas.microsoft.com/office/drawing/2014/main" id="{AD2FA294-6326-2A34-3CC4-5E02B2BDC63D}"/>
              </a:ext>
            </a:extLst>
          </p:cNvPr>
          <p:cNvPicPr>
            <a:picLocks noGrp="1" noChangeAspect="1"/>
          </p:cNvPicPr>
          <p:nvPr>
            <p:ph idx="1"/>
          </p:nvPr>
        </p:nvPicPr>
        <p:blipFill>
          <a:blip r:embed="rId2"/>
          <a:stretch>
            <a:fillRect/>
          </a:stretch>
        </p:blipFill>
        <p:spPr>
          <a:xfrm>
            <a:off x="946777" y="2841842"/>
            <a:ext cx="3016864" cy="2881801"/>
          </a:xfrm>
        </p:spPr>
      </p:pic>
      <p:pic>
        <p:nvPicPr>
          <p:cNvPr id="5" name="Picture 4" descr="Carling Lager (24 x 568ml Pint Cans)">
            <a:extLst>
              <a:ext uri="{FF2B5EF4-FFF2-40B4-BE49-F238E27FC236}">
                <a16:creationId xmlns:a16="http://schemas.microsoft.com/office/drawing/2014/main" id="{0BF83F7A-DB31-5A14-FE4D-6EA01EA8ACC8}"/>
              </a:ext>
            </a:extLst>
          </p:cNvPr>
          <p:cNvPicPr>
            <a:picLocks noChangeAspect="1"/>
          </p:cNvPicPr>
          <p:nvPr/>
        </p:nvPicPr>
        <p:blipFill>
          <a:blip r:embed="rId3"/>
          <a:stretch>
            <a:fillRect/>
          </a:stretch>
        </p:blipFill>
        <p:spPr>
          <a:xfrm>
            <a:off x="5186040" y="2837879"/>
            <a:ext cx="1153205" cy="2876550"/>
          </a:xfrm>
          <a:prstGeom prst="rect">
            <a:avLst/>
          </a:prstGeom>
        </p:spPr>
      </p:pic>
      <p:pic>
        <p:nvPicPr>
          <p:cNvPr id="9" name="Picture 8" descr="A bottle of alcohol&#10;&#10;Description automatically generated">
            <a:extLst>
              <a:ext uri="{FF2B5EF4-FFF2-40B4-BE49-F238E27FC236}">
                <a16:creationId xmlns:a16="http://schemas.microsoft.com/office/drawing/2014/main" id="{49D5A34C-B800-00DF-82E7-1C520EE1F6B0}"/>
              </a:ext>
            </a:extLst>
          </p:cNvPr>
          <p:cNvPicPr>
            <a:picLocks noChangeAspect="1"/>
          </p:cNvPicPr>
          <p:nvPr/>
        </p:nvPicPr>
        <p:blipFill>
          <a:blip r:embed="rId4"/>
          <a:stretch>
            <a:fillRect/>
          </a:stretch>
        </p:blipFill>
        <p:spPr>
          <a:xfrm>
            <a:off x="7590434" y="2844564"/>
            <a:ext cx="3072327" cy="2881996"/>
          </a:xfrm>
          <a:prstGeom prst="rect">
            <a:avLst/>
          </a:prstGeom>
        </p:spPr>
      </p:pic>
      <p:sp>
        <p:nvSpPr>
          <p:cNvPr id="10" name="TextBox 9">
            <a:extLst>
              <a:ext uri="{FF2B5EF4-FFF2-40B4-BE49-F238E27FC236}">
                <a16:creationId xmlns:a16="http://schemas.microsoft.com/office/drawing/2014/main" id="{C78BB3B4-40DC-7395-5CEC-6207EE783994}"/>
              </a:ext>
            </a:extLst>
          </p:cNvPr>
          <p:cNvSpPr txBox="1"/>
          <p:nvPr/>
        </p:nvSpPr>
        <p:spPr>
          <a:xfrm>
            <a:off x="422753" y="105621"/>
            <a:ext cx="1142727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dirty="0">
                <a:solidFill>
                  <a:schemeClr val="bg1"/>
                </a:solidFill>
                <a:latin typeface="Comic Sans MS"/>
              </a:rPr>
              <a:t>What type of alcohol are the following pictures?</a:t>
            </a:r>
            <a:r>
              <a:rPr lang="en-US" sz="6000" dirty="0">
                <a:solidFill>
                  <a:schemeClr val="bg1"/>
                </a:solidFill>
                <a:latin typeface="Comic Sans MS"/>
              </a:rPr>
              <a:t> </a:t>
            </a:r>
            <a:endParaRPr lang="en-US">
              <a:solidFill>
                <a:schemeClr val="bg1"/>
              </a:solidFill>
              <a:latin typeface="Comic Sans MS"/>
            </a:endParaRPr>
          </a:p>
          <a:p>
            <a:r>
              <a:rPr lang="en-US" sz="4400" dirty="0">
                <a:solidFill>
                  <a:schemeClr val="bg1"/>
                </a:solidFill>
                <a:latin typeface="Comic Sans MS"/>
              </a:rPr>
              <a:t>    </a:t>
            </a:r>
            <a:r>
              <a:rPr lang="en-US" sz="4400" dirty="0">
                <a:latin typeface="Comic Sans MS"/>
              </a:rPr>
              <a:t>A – Cider      B – Rum      C - Larger</a:t>
            </a:r>
          </a:p>
        </p:txBody>
      </p:sp>
      <p:sp>
        <p:nvSpPr>
          <p:cNvPr id="6" name="TextBox 5">
            <a:extLst>
              <a:ext uri="{FF2B5EF4-FFF2-40B4-BE49-F238E27FC236}">
                <a16:creationId xmlns:a16="http://schemas.microsoft.com/office/drawing/2014/main" id="{ED4B5500-DF57-6C62-56E5-97610E1DAAE6}"/>
              </a:ext>
            </a:extLst>
          </p:cNvPr>
          <p:cNvSpPr txBox="1"/>
          <p:nvPr/>
        </p:nvSpPr>
        <p:spPr>
          <a:xfrm>
            <a:off x="-326833" y="5727856"/>
            <a:ext cx="121775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rPr>
              <a:t>                          A                           C                              B</a:t>
            </a:r>
          </a:p>
        </p:txBody>
      </p:sp>
    </p:spTree>
    <p:extLst>
      <p:ext uri="{BB962C8B-B14F-4D97-AF65-F5344CB8AC3E}">
        <p14:creationId xmlns:p14="http://schemas.microsoft.com/office/powerpoint/2010/main" val="2419312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CAE5-44CD-1D12-A55E-0BAEE478762C}"/>
              </a:ext>
            </a:extLst>
          </p:cNvPr>
          <p:cNvSpPr>
            <a:spLocks noGrp="1"/>
          </p:cNvSpPr>
          <p:nvPr>
            <p:ph type="title"/>
          </p:nvPr>
        </p:nvSpPr>
        <p:spPr>
          <a:xfrm>
            <a:off x="161698" y="6340624"/>
            <a:ext cx="5010150" cy="513746"/>
          </a:xfrm>
        </p:spPr>
        <p:txBody>
          <a:bodyPr>
            <a:normAutofit/>
          </a:bodyPr>
          <a:lstStyle/>
          <a:p>
            <a:r>
              <a:rPr lang="en-US" sz="1500" dirty="0">
                <a:solidFill>
                  <a:schemeClr val="bg1"/>
                </a:solidFill>
                <a:latin typeface="Comic Sans MS"/>
                <a:cs typeface="Arial"/>
              </a:rPr>
              <a:t>Commonwealth of Australia (2024)</a:t>
            </a:r>
            <a:endParaRPr lang="en-US" dirty="0">
              <a:solidFill>
                <a:schemeClr val="bg1"/>
              </a:solidFill>
              <a:latin typeface="Comic Sans MS"/>
            </a:endParaRPr>
          </a:p>
          <a:p>
            <a:endParaRPr lang="en-US" sz="1200" dirty="0">
              <a:latin typeface="Comic Sans MS"/>
            </a:endParaRPr>
          </a:p>
        </p:txBody>
      </p:sp>
      <p:sp>
        <p:nvSpPr>
          <p:cNvPr id="3" name="Content Placeholder 2">
            <a:extLst>
              <a:ext uri="{FF2B5EF4-FFF2-40B4-BE49-F238E27FC236}">
                <a16:creationId xmlns:a16="http://schemas.microsoft.com/office/drawing/2014/main" id="{4800445C-DEAB-153A-0A9C-01AAEE823700}"/>
              </a:ext>
            </a:extLst>
          </p:cNvPr>
          <p:cNvSpPr>
            <a:spLocks noGrp="1"/>
          </p:cNvSpPr>
          <p:nvPr>
            <p:ph idx="1"/>
          </p:nvPr>
        </p:nvSpPr>
        <p:spPr>
          <a:xfrm>
            <a:off x="684212" y="685800"/>
            <a:ext cx="11323864" cy="614305"/>
          </a:xfrm>
        </p:spPr>
        <p:txBody>
          <a:bodyPr>
            <a:noAutofit/>
          </a:bodyPr>
          <a:lstStyle/>
          <a:p>
            <a:pPr marL="0" indent="0">
              <a:buNone/>
            </a:pPr>
            <a:r>
              <a:rPr lang="en-US" sz="6000" b="1" dirty="0">
                <a:solidFill>
                  <a:schemeClr val="bg1"/>
                </a:solidFill>
                <a:latin typeface="Comic Sans MS"/>
              </a:rPr>
              <a:t>What happens when you drink alcohol? </a:t>
            </a:r>
            <a:endParaRPr lang="en-US">
              <a:solidFill>
                <a:schemeClr val="bg1"/>
              </a:solidFill>
              <a:latin typeface="Comic Sans MS"/>
            </a:endParaRPr>
          </a:p>
        </p:txBody>
      </p:sp>
      <p:sp>
        <p:nvSpPr>
          <p:cNvPr id="4" name="TextBox 3">
            <a:extLst>
              <a:ext uri="{FF2B5EF4-FFF2-40B4-BE49-F238E27FC236}">
                <a16:creationId xmlns:a16="http://schemas.microsoft.com/office/drawing/2014/main" id="{BE0FAD93-057C-CA18-30A2-CC53E0FA0423}"/>
              </a:ext>
            </a:extLst>
          </p:cNvPr>
          <p:cNvSpPr txBox="1"/>
          <p:nvPr/>
        </p:nvSpPr>
        <p:spPr>
          <a:xfrm>
            <a:off x="699509" y="2429665"/>
            <a:ext cx="1101231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FFFF"/>
                </a:solidFill>
                <a:latin typeface="Comic Sans MS"/>
              </a:rPr>
              <a:t>A</a:t>
            </a:r>
            <a:r>
              <a:rPr lang="en-US" sz="2800" dirty="0">
                <a:solidFill>
                  <a:srgbClr val="FFFFFF"/>
                </a:solidFill>
                <a:latin typeface="Comic Sans MS"/>
              </a:rPr>
              <a:t> – Feel Unwell the more you drink, More confident, slurred speech, unstable emotions</a:t>
            </a:r>
            <a:endParaRPr lang="en-US" sz="2400" dirty="0">
              <a:solidFill>
                <a:srgbClr val="FFFFFF"/>
              </a:solidFill>
              <a:latin typeface="Comic Sans MS"/>
            </a:endParaRPr>
          </a:p>
        </p:txBody>
      </p:sp>
      <p:sp>
        <p:nvSpPr>
          <p:cNvPr id="5" name="TextBox 4">
            <a:extLst>
              <a:ext uri="{FF2B5EF4-FFF2-40B4-BE49-F238E27FC236}">
                <a16:creationId xmlns:a16="http://schemas.microsoft.com/office/drawing/2014/main" id="{F662D914-F3F0-15C7-DBD7-E3CE167F6CBE}"/>
              </a:ext>
            </a:extLst>
          </p:cNvPr>
          <p:cNvSpPr txBox="1"/>
          <p:nvPr/>
        </p:nvSpPr>
        <p:spPr>
          <a:xfrm>
            <a:off x="688623" y="3642145"/>
            <a:ext cx="109182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FFFF"/>
                </a:solidFill>
                <a:latin typeface="Comic Sans MS"/>
              </a:rPr>
              <a:t>B</a:t>
            </a:r>
            <a:r>
              <a:rPr lang="en-US" sz="2800" dirty="0">
                <a:solidFill>
                  <a:srgbClr val="FFFFFF"/>
                </a:solidFill>
                <a:latin typeface="Comic Sans MS"/>
              </a:rPr>
              <a:t> – Feel happy all the time, super strong, make good decisions, No repercussions </a:t>
            </a:r>
            <a:endParaRPr lang="en-US" sz="2400" dirty="0">
              <a:solidFill>
                <a:srgbClr val="FFFFFF"/>
              </a:solidFill>
              <a:latin typeface="Comic Sans MS"/>
            </a:endParaRPr>
          </a:p>
        </p:txBody>
      </p:sp>
      <p:sp>
        <p:nvSpPr>
          <p:cNvPr id="6" name="TextBox 5">
            <a:extLst>
              <a:ext uri="{FF2B5EF4-FFF2-40B4-BE49-F238E27FC236}">
                <a16:creationId xmlns:a16="http://schemas.microsoft.com/office/drawing/2014/main" id="{42E73D1A-0696-6D2A-7D5F-9328DF9FBC15}"/>
              </a:ext>
            </a:extLst>
          </p:cNvPr>
          <p:cNvSpPr txBox="1"/>
          <p:nvPr/>
        </p:nvSpPr>
        <p:spPr>
          <a:xfrm>
            <a:off x="688623" y="5009444"/>
            <a:ext cx="676957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omic Sans MS"/>
              </a:rPr>
              <a:t>C </a:t>
            </a:r>
            <a:r>
              <a:rPr lang="en-US" sz="2800" dirty="0">
                <a:latin typeface="Comic Sans MS"/>
              </a:rPr>
              <a:t>– Nothing happens at all.</a:t>
            </a:r>
            <a:endParaRPr lang="en-US" sz="2400" dirty="0">
              <a:latin typeface="Comic Sans MS"/>
            </a:endParaRPr>
          </a:p>
        </p:txBody>
      </p:sp>
      <p:pic>
        <p:nvPicPr>
          <p:cNvPr id="7" name="Graphic 6" descr="Checkmark with solid fill">
            <a:extLst>
              <a:ext uri="{FF2B5EF4-FFF2-40B4-BE49-F238E27FC236}">
                <a16:creationId xmlns:a16="http://schemas.microsoft.com/office/drawing/2014/main" id="{A58EC9ED-9F73-8325-3220-B39F995247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45056" y="2292942"/>
            <a:ext cx="832521" cy="624115"/>
          </a:xfrm>
          <a:prstGeom prst="rect">
            <a:avLst/>
          </a:prstGeom>
        </p:spPr>
      </p:pic>
    </p:spTree>
    <p:extLst>
      <p:ext uri="{BB962C8B-B14F-4D97-AF65-F5344CB8AC3E}">
        <p14:creationId xmlns:p14="http://schemas.microsoft.com/office/powerpoint/2010/main" val="1891400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F7606-B1B7-3585-D66A-F8551B48D79E}"/>
              </a:ext>
            </a:extLst>
          </p:cNvPr>
          <p:cNvSpPr>
            <a:spLocks noGrp="1"/>
          </p:cNvSpPr>
          <p:nvPr>
            <p:ph type="title"/>
          </p:nvPr>
        </p:nvSpPr>
        <p:spPr>
          <a:xfrm>
            <a:off x="3492" y="6102046"/>
            <a:ext cx="8534400" cy="1507067"/>
          </a:xfrm>
        </p:spPr>
        <p:txBody>
          <a:bodyPr/>
          <a:lstStyle/>
          <a:p>
            <a:r>
              <a:rPr lang="en-US" sz="1500">
                <a:solidFill>
                  <a:schemeClr val="bg1"/>
                </a:solidFill>
                <a:latin typeface="Comic Sans MS"/>
                <a:ea typeface="+mj-lt"/>
                <a:cs typeface="Arial"/>
              </a:rPr>
              <a:t>Drinkaware (2025)</a:t>
            </a:r>
            <a:endParaRPr lang="en-US">
              <a:solidFill>
                <a:schemeClr val="bg1"/>
              </a:solidFill>
              <a:latin typeface="Comic Sans MS"/>
            </a:endParaRPr>
          </a:p>
          <a:p>
            <a:endParaRPr lang="en-US" dirty="0">
              <a:solidFill>
                <a:schemeClr val="bg1"/>
              </a:solidFill>
              <a:latin typeface="Comic Sans MS"/>
              <a:ea typeface="+mj-lt"/>
              <a:cs typeface="+mj-lt"/>
            </a:endParaRPr>
          </a:p>
        </p:txBody>
      </p:sp>
      <p:sp>
        <p:nvSpPr>
          <p:cNvPr id="3" name="Content Placeholder 2">
            <a:extLst>
              <a:ext uri="{FF2B5EF4-FFF2-40B4-BE49-F238E27FC236}">
                <a16:creationId xmlns:a16="http://schemas.microsoft.com/office/drawing/2014/main" id="{689CF8E3-2DA2-E716-3660-B5DB68AED41A}"/>
              </a:ext>
            </a:extLst>
          </p:cNvPr>
          <p:cNvSpPr>
            <a:spLocks noGrp="1"/>
          </p:cNvSpPr>
          <p:nvPr>
            <p:ph idx="1"/>
          </p:nvPr>
        </p:nvSpPr>
        <p:spPr>
          <a:xfrm>
            <a:off x="145370" y="187779"/>
            <a:ext cx="11914651" cy="5620762"/>
          </a:xfrm>
        </p:spPr>
        <p:txBody>
          <a:bodyPr>
            <a:normAutofit/>
          </a:bodyPr>
          <a:lstStyle/>
          <a:p>
            <a:pPr marL="0" indent="0">
              <a:buNone/>
            </a:pPr>
            <a:r>
              <a:rPr lang="en-US" sz="6000" b="1" dirty="0">
                <a:solidFill>
                  <a:schemeClr val="bg1"/>
                </a:solidFill>
                <a:latin typeface="Comic Sans MS"/>
                <a:ea typeface="+mn-lt"/>
                <a:cs typeface="+mn-lt"/>
              </a:rPr>
              <a:t>What is the safe limit for alcohol consumption for under 18s?</a:t>
            </a:r>
            <a:endParaRPr lang="en-US" sz="9600" b="1">
              <a:solidFill>
                <a:schemeClr val="bg1"/>
              </a:solidFill>
              <a:latin typeface="Comic Sans MS"/>
            </a:endParaRPr>
          </a:p>
          <a:p>
            <a:pPr marL="0" indent="0">
              <a:buClr>
                <a:srgbClr val="FFFFFF"/>
              </a:buClr>
              <a:buNone/>
            </a:pPr>
            <a:endParaRPr lang="en-US" dirty="0">
              <a:solidFill>
                <a:schemeClr val="tx1"/>
              </a:solidFill>
              <a:latin typeface="Comic Sans MS"/>
              <a:ea typeface="+mn-lt"/>
              <a:cs typeface="+mn-lt"/>
            </a:endParaRPr>
          </a:p>
          <a:p>
            <a:pPr>
              <a:buClr>
                <a:srgbClr val="FFFFFF"/>
              </a:buClr>
            </a:pPr>
            <a:r>
              <a:rPr lang="en-US" sz="2800" dirty="0">
                <a:solidFill>
                  <a:schemeClr val="tx1"/>
                </a:solidFill>
                <a:latin typeface="Comic Sans MS"/>
                <a:ea typeface="+mn-lt"/>
                <a:cs typeface="+mn-lt"/>
              </a:rPr>
              <a:t> </a:t>
            </a:r>
            <a:r>
              <a:rPr lang="en-US" sz="2800" b="1" dirty="0">
                <a:solidFill>
                  <a:schemeClr val="tx1"/>
                </a:solidFill>
                <a:latin typeface="Comic Sans MS"/>
                <a:ea typeface="+mn-lt"/>
                <a:cs typeface="+mn-lt"/>
              </a:rPr>
              <a:t>A</a:t>
            </a:r>
            <a:r>
              <a:rPr lang="en-US" sz="2800" dirty="0">
                <a:solidFill>
                  <a:schemeClr val="tx1"/>
                </a:solidFill>
                <a:latin typeface="Comic Sans MS"/>
                <a:ea typeface="+mn-lt"/>
                <a:cs typeface="+mn-lt"/>
              </a:rPr>
              <a:t> - One drink</a:t>
            </a:r>
          </a:p>
          <a:p>
            <a:pPr>
              <a:buClr>
                <a:srgbClr val="FFFFFF"/>
              </a:buClr>
            </a:pPr>
            <a:r>
              <a:rPr lang="en-US" sz="2800" dirty="0">
                <a:solidFill>
                  <a:schemeClr val="tx1"/>
                </a:solidFill>
                <a:latin typeface="Comic Sans MS"/>
                <a:ea typeface="+mn-lt"/>
                <a:cs typeface="+mn-lt"/>
              </a:rPr>
              <a:t> </a:t>
            </a:r>
            <a:r>
              <a:rPr lang="en-US" sz="2800" b="1" dirty="0">
                <a:solidFill>
                  <a:schemeClr val="tx1"/>
                </a:solidFill>
                <a:latin typeface="Comic Sans MS"/>
                <a:ea typeface="+mn-lt"/>
                <a:cs typeface="+mn-lt"/>
              </a:rPr>
              <a:t>B </a:t>
            </a:r>
            <a:r>
              <a:rPr lang="en-US" sz="2800" dirty="0">
                <a:solidFill>
                  <a:schemeClr val="tx1"/>
                </a:solidFill>
                <a:latin typeface="Comic Sans MS"/>
                <a:ea typeface="+mn-lt"/>
                <a:cs typeface="+mn-lt"/>
              </a:rPr>
              <a:t>- Two drinks </a:t>
            </a:r>
          </a:p>
          <a:p>
            <a:pPr>
              <a:buClr>
                <a:srgbClr val="FFFFFF"/>
              </a:buClr>
            </a:pPr>
            <a:r>
              <a:rPr lang="en-US" sz="2800" dirty="0">
                <a:solidFill>
                  <a:schemeClr val="tx1"/>
                </a:solidFill>
                <a:latin typeface="Comic Sans MS"/>
                <a:ea typeface="+mn-lt"/>
                <a:cs typeface="+mn-lt"/>
              </a:rPr>
              <a:t> </a:t>
            </a:r>
            <a:r>
              <a:rPr lang="en-US" sz="2800" b="1" dirty="0">
                <a:solidFill>
                  <a:schemeClr val="tx1"/>
                </a:solidFill>
                <a:latin typeface="Comic Sans MS"/>
                <a:ea typeface="+mn-lt"/>
                <a:cs typeface="+mn-lt"/>
              </a:rPr>
              <a:t>C</a:t>
            </a:r>
            <a:r>
              <a:rPr lang="en-US" sz="2800" dirty="0">
                <a:solidFill>
                  <a:schemeClr val="tx1"/>
                </a:solidFill>
                <a:latin typeface="Comic Sans MS"/>
                <a:ea typeface="+mn-lt"/>
                <a:cs typeface="+mn-lt"/>
              </a:rPr>
              <a:t> - Four drinks </a:t>
            </a:r>
          </a:p>
          <a:p>
            <a:pPr>
              <a:buClr>
                <a:srgbClr val="FFFFFF"/>
              </a:buClr>
            </a:pPr>
            <a:r>
              <a:rPr lang="en-US" sz="2800" dirty="0">
                <a:solidFill>
                  <a:schemeClr val="tx1"/>
                </a:solidFill>
                <a:latin typeface="Comic Sans MS"/>
                <a:ea typeface="+mn-lt"/>
                <a:cs typeface="+mn-lt"/>
              </a:rPr>
              <a:t> </a:t>
            </a:r>
            <a:r>
              <a:rPr lang="en-US" sz="2800" b="1" dirty="0">
                <a:solidFill>
                  <a:schemeClr val="tx1"/>
                </a:solidFill>
                <a:latin typeface="Comic Sans MS"/>
                <a:ea typeface="+mn-lt"/>
                <a:cs typeface="+mn-lt"/>
              </a:rPr>
              <a:t>D</a:t>
            </a:r>
            <a:r>
              <a:rPr lang="en-US" sz="2800" dirty="0">
                <a:solidFill>
                  <a:schemeClr val="tx1"/>
                </a:solidFill>
                <a:latin typeface="Comic Sans MS"/>
                <a:ea typeface="+mn-lt"/>
                <a:cs typeface="+mn-lt"/>
              </a:rPr>
              <a:t> - There is no safe limit</a:t>
            </a:r>
            <a:endParaRPr lang="en-US" sz="2800" dirty="0">
              <a:solidFill>
                <a:schemeClr val="tx1"/>
              </a:solidFill>
              <a:latin typeface="Comic Sans MS"/>
            </a:endParaRPr>
          </a:p>
        </p:txBody>
      </p:sp>
      <p:pic>
        <p:nvPicPr>
          <p:cNvPr id="4" name="Graphic 3" descr="Checkmark with solid fill">
            <a:extLst>
              <a:ext uri="{FF2B5EF4-FFF2-40B4-BE49-F238E27FC236}">
                <a16:creationId xmlns:a16="http://schemas.microsoft.com/office/drawing/2014/main" id="{0E33FF30-0D61-8378-2B5A-5D856406666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15772" y="5343781"/>
            <a:ext cx="516835" cy="472661"/>
          </a:xfrm>
          <a:prstGeom prst="rect">
            <a:avLst/>
          </a:prstGeom>
        </p:spPr>
      </p:pic>
    </p:spTree>
    <p:extLst>
      <p:ext uri="{BB962C8B-B14F-4D97-AF65-F5344CB8AC3E}">
        <p14:creationId xmlns:p14="http://schemas.microsoft.com/office/powerpoint/2010/main" val="18953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7CC04-04A4-4448-B2E6-DBC256CC1CBC}"/>
              </a:ext>
            </a:extLst>
          </p:cNvPr>
          <p:cNvSpPr>
            <a:spLocks noGrp="1"/>
          </p:cNvSpPr>
          <p:nvPr>
            <p:ph type="title"/>
          </p:nvPr>
        </p:nvSpPr>
        <p:spPr>
          <a:xfrm>
            <a:off x="-1588" y="6098418"/>
            <a:ext cx="8534400" cy="1507067"/>
          </a:xfrm>
        </p:spPr>
        <p:txBody>
          <a:bodyPr/>
          <a:lstStyle/>
          <a:p>
            <a:r>
              <a:rPr lang="en-US" sz="1200" dirty="0">
                <a:solidFill>
                  <a:schemeClr val="bg1"/>
                </a:solidFill>
                <a:latin typeface="Comic Sans MS"/>
                <a:cs typeface="Arial"/>
              </a:rPr>
              <a:t>The Conversation (2019)</a:t>
            </a:r>
            <a:endParaRPr lang="en-US" dirty="0">
              <a:solidFill>
                <a:schemeClr val="bg1"/>
              </a:solidFill>
              <a:latin typeface="Comic Sans MS"/>
            </a:endParaRPr>
          </a:p>
          <a:p>
            <a:endParaRPr lang="en-US" dirty="0">
              <a:latin typeface="Comic Sans MS"/>
            </a:endParaRPr>
          </a:p>
        </p:txBody>
      </p:sp>
      <p:sp>
        <p:nvSpPr>
          <p:cNvPr id="3" name="Content Placeholder 2">
            <a:extLst>
              <a:ext uri="{FF2B5EF4-FFF2-40B4-BE49-F238E27FC236}">
                <a16:creationId xmlns:a16="http://schemas.microsoft.com/office/drawing/2014/main" id="{552B82EC-1B9A-19B7-4A20-632028C11A7B}"/>
              </a:ext>
            </a:extLst>
          </p:cNvPr>
          <p:cNvSpPr>
            <a:spLocks noGrp="1"/>
          </p:cNvSpPr>
          <p:nvPr>
            <p:ph idx="1"/>
          </p:nvPr>
        </p:nvSpPr>
        <p:spPr>
          <a:xfrm>
            <a:off x="684212" y="685800"/>
            <a:ext cx="10755085" cy="5226352"/>
          </a:xfrm>
        </p:spPr>
        <p:txBody>
          <a:bodyPr>
            <a:normAutofit lnSpcReduction="10000"/>
          </a:bodyPr>
          <a:lstStyle/>
          <a:p>
            <a:pPr marL="0" indent="0">
              <a:buNone/>
            </a:pPr>
            <a:r>
              <a:rPr lang="en-US" sz="6000" b="1" dirty="0">
                <a:solidFill>
                  <a:schemeClr val="bg1"/>
                </a:solidFill>
                <a:latin typeface="Comic Sans MS"/>
              </a:rPr>
              <a:t>What age can you legally drink alcohol?</a:t>
            </a:r>
          </a:p>
          <a:p>
            <a:pPr marL="0" indent="0">
              <a:buClr>
                <a:srgbClr val="FFFFFF"/>
              </a:buClr>
              <a:buNone/>
            </a:pPr>
            <a:endParaRPr lang="en-US" sz="2800" dirty="0">
              <a:solidFill>
                <a:schemeClr val="tx1"/>
              </a:solidFill>
              <a:latin typeface="Comic Sans MS"/>
            </a:endParaRPr>
          </a:p>
          <a:p>
            <a:pPr>
              <a:buClr>
                <a:srgbClr val="FFFFFF"/>
              </a:buClr>
            </a:pPr>
            <a:r>
              <a:rPr lang="en-US" sz="2800" b="1" dirty="0">
                <a:solidFill>
                  <a:schemeClr val="tx1"/>
                </a:solidFill>
                <a:latin typeface="Comic Sans MS"/>
              </a:rPr>
              <a:t>A</a:t>
            </a:r>
            <a:r>
              <a:rPr lang="en-US" sz="2800" dirty="0">
                <a:solidFill>
                  <a:schemeClr val="tx1"/>
                </a:solidFill>
                <a:latin typeface="Comic Sans MS"/>
              </a:rPr>
              <a:t> – 16</a:t>
            </a:r>
          </a:p>
          <a:p>
            <a:pPr marL="0" indent="0">
              <a:buClr>
                <a:srgbClr val="FFFFFF"/>
              </a:buClr>
              <a:buNone/>
            </a:pPr>
            <a:endParaRPr lang="en-US" sz="2800" dirty="0">
              <a:solidFill>
                <a:schemeClr val="tx1"/>
              </a:solidFill>
              <a:latin typeface="Comic Sans MS"/>
            </a:endParaRPr>
          </a:p>
          <a:p>
            <a:pPr>
              <a:buClr>
                <a:srgbClr val="FFFFFF"/>
              </a:buClr>
            </a:pPr>
            <a:r>
              <a:rPr lang="en-US" sz="2800" b="1" dirty="0">
                <a:solidFill>
                  <a:schemeClr val="tx1"/>
                </a:solidFill>
                <a:latin typeface="Comic Sans MS"/>
              </a:rPr>
              <a:t>B</a:t>
            </a:r>
            <a:r>
              <a:rPr lang="en-US" sz="2800" dirty="0">
                <a:solidFill>
                  <a:schemeClr val="tx1"/>
                </a:solidFill>
                <a:latin typeface="Comic Sans MS"/>
              </a:rPr>
              <a:t> – 18 </a:t>
            </a:r>
          </a:p>
          <a:p>
            <a:pPr marL="0" indent="0">
              <a:buClr>
                <a:srgbClr val="FFFFFF"/>
              </a:buClr>
              <a:buNone/>
            </a:pPr>
            <a:endParaRPr lang="en-US" sz="2800" dirty="0">
              <a:solidFill>
                <a:schemeClr val="tx1"/>
              </a:solidFill>
              <a:latin typeface="Comic Sans MS"/>
            </a:endParaRPr>
          </a:p>
          <a:p>
            <a:pPr>
              <a:buClr>
                <a:srgbClr val="FFFFFF"/>
              </a:buClr>
            </a:pPr>
            <a:r>
              <a:rPr lang="en-US" sz="2800" b="1" dirty="0">
                <a:solidFill>
                  <a:schemeClr val="tx1"/>
                </a:solidFill>
                <a:latin typeface="Comic Sans MS"/>
              </a:rPr>
              <a:t>C</a:t>
            </a:r>
            <a:r>
              <a:rPr lang="en-US" sz="2800" dirty="0">
                <a:solidFill>
                  <a:schemeClr val="tx1"/>
                </a:solidFill>
                <a:latin typeface="Comic Sans MS"/>
              </a:rPr>
              <a:t> -</a:t>
            </a:r>
            <a:r>
              <a:rPr lang="en-US" sz="2800" b="1" dirty="0">
                <a:solidFill>
                  <a:schemeClr val="tx1"/>
                </a:solidFill>
                <a:latin typeface="Comic Sans MS"/>
              </a:rPr>
              <a:t> </a:t>
            </a:r>
            <a:r>
              <a:rPr lang="en-US" sz="2800" dirty="0">
                <a:solidFill>
                  <a:schemeClr val="tx1"/>
                </a:solidFill>
                <a:latin typeface="Comic Sans MS"/>
              </a:rPr>
              <a:t>21</a:t>
            </a:r>
          </a:p>
          <a:p>
            <a:pPr>
              <a:buClr>
                <a:srgbClr val="FFFFFF"/>
              </a:buClr>
            </a:pPr>
            <a:endParaRPr lang="en-US" sz="2800" dirty="0">
              <a:latin typeface="Comic Sans MS"/>
            </a:endParaRPr>
          </a:p>
        </p:txBody>
      </p:sp>
      <p:pic>
        <p:nvPicPr>
          <p:cNvPr id="7" name="Graphic 6" descr="Checkmark with solid fill">
            <a:extLst>
              <a:ext uri="{FF2B5EF4-FFF2-40B4-BE49-F238E27FC236}">
                <a16:creationId xmlns:a16="http://schemas.microsoft.com/office/drawing/2014/main" id="{E0A02E7A-6FEF-616B-A2BA-6243F786AF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36457" y="3966845"/>
            <a:ext cx="516835" cy="472661"/>
          </a:xfrm>
          <a:prstGeom prst="rect">
            <a:avLst/>
          </a:prstGeom>
        </p:spPr>
      </p:pic>
    </p:spTree>
    <p:extLst>
      <p:ext uri="{BB962C8B-B14F-4D97-AF65-F5344CB8AC3E}">
        <p14:creationId xmlns:p14="http://schemas.microsoft.com/office/powerpoint/2010/main" val="247923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7FBDA-B1E9-13DA-D495-70AB9A8E5A7B}"/>
              </a:ext>
            </a:extLst>
          </p:cNvPr>
          <p:cNvSpPr>
            <a:spLocks noGrp="1"/>
          </p:cNvSpPr>
          <p:nvPr>
            <p:ph type="title"/>
          </p:nvPr>
        </p:nvSpPr>
        <p:spPr/>
        <p:txBody>
          <a:bodyPr>
            <a:normAutofit fontScale="90000"/>
          </a:bodyPr>
          <a:lstStyle/>
          <a:p>
            <a:r>
              <a:rPr lang="en-US" dirty="0">
                <a:latin typeface="Comic Sans MS"/>
              </a:rPr>
              <a:t>IN TWO GROUPS DISUCUSS WHY YOU THINK YOUNG PEOPLE DRINK ALCOHOL?</a:t>
            </a:r>
          </a:p>
        </p:txBody>
      </p:sp>
      <p:sp>
        <p:nvSpPr>
          <p:cNvPr id="3" name="Content Placeholder 2">
            <a:extLst>
              <a:ext uri="{FF2B5EF4-FFF2-40B4-BE49-F238E27FC236}">
                <a16:creationId xmlns:a16="http://schemas.microsoft.com/office/drawing/2014/main" id="{5C086F9E-D7A6-993F-D6AD-ABC5064203CB}"/>
              </a:ext>
            </a:extLst>
          </p:cNvPr>
          <p:cNvSpPr>
            <a:spLocks noGrp="1"/>
          </p:cNvSpPr>
          <p:nvPr>
            <p:ph idx="1"/>
          </p:nvPr>
        </p:nvSpPr>
        <p:spPr>
          <a:xfrm>
            <a:off x="684212" y="685800"/>
            <a:ext cx="11257280" cy="3615267"/>
          </a:xfrm>
        </p:spPr>
        <p:txBody>
          <a:bodyPr>
            <a:normAutofit/>
          </a:bodyPr>
          <a:lstStyle/>
          <a:p>
            <a:pPr marL="0" indent="0">
              <a:buNone/>
            </a:pPr>
            <a:r>
              <a:rPr lang="en-US" sz="6000" b="1" dirty="0">
                <a:solidFill>
                  <a:schemeClr val="bg1"/>
                </a:solidFill>
                <a:latin typeface="Comic Sans MS"/>
              </a:rPr>
              <a:t>Why do we drink alcohol?</a:t>
            </a:r>
            <a:r>
              <a:rPr lang="en-US" sz="6000" dirty="0">
                <a:latin typeface="Comic Sans MS"/>
              </a:rPr>
              <a:t> </a:t>
            </a:r>
            <a:r>
              <a:rPr lang="en-US" sz="4000" dirty="0">
                <a:latin typeface="Comic Sans MS"/>
              </a:rPr>
              <a:t>     </a:t>
            </a:r>
            <a:endParaRPr lang="en-US" dirty="0">
              <a:latin typeface="Comic Sans MS"/>
            </a:endParaRPr>
          </a:p>
        </p:txBody>
      </p:sp>
    </p:spTree>
    <p:extLst>
      <p:ext uri="{BB962C8B-B14F-4D97-AF65-F5344CB8AC3E}">
        <p14:creationId xmlns:p14="http://schemas.microsoft.com/office/powerpoint/2010/main" val="952334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1F7F98-A42B-0F23-FD94-5B61452CFC9B}"/>
              </a:ext>
            </a:extLst>
          </p:cNvPr>
          <p:cNvSpPr>
            <a:spLocks noGrp="1"/>
          </p:cNvSpPr>
          <p:nvPr>
            <p:ph idx="1"/>
          </p:nvPr>
        </p:nvSpPr>
        <p:spPr>
          <a:xfrm>
            <a:off x="684212" y="97972"/>
            <a:ext cx="11250022" cy="6663265"/>
          </a:xfrm>
        </p:spPr>
        <p:txBody>
          <a:bodyPr>
            <a:normAutofit fontScale="92500" lnSpcReduction="10000"/>
          </a:bodyPr>
          <a:lstStyle/>
          <a:p>
            <a:r>
              <a:rPr lang="en-US" sz="6500" b="1" dirty="0">
                <a:solidFill>
                  <a:schemeClr val="bg1"/>
                </a:solidFill>
                <a:latin typeface="Comic Sans MS"/>
              </a:rPr>
              <a:t>Effects of alcohol</a:t>
            </a:r>
            <a:r>
              <a:rPr lang="en-US" sz="6000" b="1" dirty="0">
                <a:latin typeface="Comic Sans MS"/>
              </a:rPr>
              <a:t> </a:t>
            </a:r>
            <a:r>
              <a:rPr lang="en-US" sz="6000" dirty="0">
                <a:latin typeface="Comic Sans MS"/>
              </a:rPr>
              <a:t> </a:t>
            </a:r>
            <a:r>
              <a:rPr lang="en-US" sz="4000" dirty="0">
                <a:latin typeface="Comic Sans MS"/>
              </a:rPr>
              <a:t>    </a:t>
            </a:r>
          </a:p>
          <a:p>
            <a:pPr>
              <a:buClr>
                <a:srgbClr val="FFFFFF"/>
              </a:buClr>
            </a:pPr>
            <a:endParaRPr lang="en-US" sz="4000" dirty="0">
              <a:latin typeface="Comic Sans MS"/>
            </a:endParaRPr>
          </a:p>
          <a:p>
            <a:pPr>
              <a:buClr>
                <a:srgbClr val="FFFFFF"/>
              </a:buClr>
            </a:pPr>
            <a:endParaRPr lang="en-US" sz="4000" dirty="0">
              <a:latin typeface="Comic Sans MS"/>
              <a:ea typeface="+mn-lt"/>
              <a:cs typeface="+mn-lt"/>
            </a:endParaRPr>
          </a:p>
          <a:p>
            <a:pPr marL="0" indent="0">
              <a:buClr>
                <a:srgbClr val="FFFFFF"/>
              </a:buClr>
              <a:buNone/>
            </a:pPr>
            <a:endParaRPr lang="en-US" sz="2600" dirty="0">
              <a:latin typeface="Comic Sans MS"/>
              <a:ea typeface="+mn-lt"/>
              <a:cs typeface="+mn-lt"/>
            </a:endParaRPr>
          </a:p>
          <a:p>
            <a:pPr>
              <a:buClr>
                <a:srgbClr val="FFFFFF"/>
              </a:buClr>
            </a:pPr>
            <a:endParaRPr lang="en-US" sz="4000" dirty="0">
              <a:latin typeface="Comic Sans MS"/>
              <a:ea typeface="+mn-lt"/>
              <a:cs typeface="+mn-lt"/>
            </a:endParaRPr>
          </a:p>
          <a:p>
            <a:pPr>
              <a:buClr>
                <a:srgbClr val="FFFFFF"/>
              </a:buClr>
            </a:pPr>
            <a:endParaRPr lang="en-US" sz="4000" dirty="0">
              <a:solidFill>
                <a:srgbClr val="0F496F"/>
              </a:solidFill>
              <a:latin typeface="Comic Sans MS"/>
              <a:ea typeface="+mn-lt"/>
              <a:cs typeface="+mn-lt"/>
            </a:endParaRPr>
          </a:p>
          <a:p>
            <a:pPr>
              <a:buClr>
                <a:srgbClr val="FFFFFF"/>
              </a:buClr>
            </a:pPr>
            <a:endParaRPr lang="en-US" sz="4000" dirty="0">
              <a:solidFill>
                <a:srgbClr val="0F496F"/>
              </a:solidFill>
              <a:latin typeface="Comic Sans MS"/>
              <a:ea typeface="+mn-lt"/>
              <a:cs typeface="+mn-lt"/>
            </a:endParaRPr>
          </a:p>
          <a:p>
            <a:pPr>
              <a:buClr>
                <a:srgbClr val="FFFFFF"/>
              </a:buClr>
            </a:pPr>
            <a:endParaRPr lang="en-US" sz="4000" dirty="0">
              <a:solidFill>
                <a:srgbClr val="0F496F"/>
              </a:solidFill>
              <a:latin typeface="Comic Sans MS"/>
              <a:ea typeface="+mn-lt"/>
              <a:cs typeface="+mn-lt"/>
            </a:endParaRPr>
          </a:p>
          <a:p>
            <a:pPr>
              <a:buClr>
                <a:srgbClr val="FFFFFF"/>
              </a:buClr>
            </a:pPr>
            <a:r>
              <a:rPr lang="en-US" sz="4000" dirty="0">
                <a:solidFill>
                  <a:schemeClr val="tx1"/>
                </a:solidFill>
                <a:latin typeface="Comic Sans MS"/>
                <a:ea typeface="+mn-lt"/>
                <a:cs typeface="+mn-lt"/>
              </a:rPr>
              <a:t>When would you stop?</a:t>
            </a:r>
          </a:p>
        </p:txBody>
      </p:sp>
      <p:sp>
        <p:nvSpPr>
          <p:cNvPr id="2" name="TextBox 1">
            <a:extLst>
              <a:ext uri="{FF2B5EF4-FFF2-40B4-BE49-F238E27FC236}">
                <a16:creationId xmlns:a16="http://schemas.microsoft.com/office/drawing/2014/main" id="{06CE4B90-1923-BDBE-857E-9E9612AE6F92}"/>
              </a:ext>
            </a:extLst>
          </p:cNvPr>
          <p:cNvSpPr txBox="1"/>
          <p:nvPr/>
        </p:nvSpPr>
        <p:spPr>
          <a:xfrm>
            <a:off x="0" y="64878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rgbClr val="000000"/>
                </a:solidFill>
                <a:latin typeface="Comic Sans MS"/>
                <a:cs typeface="Arial"/>
              </a:rPr>
              <a:t>The Conversation (2019)</a:t>
            </a:r>
            <a:endParaRPr lang="en-US" dirty="0">
              <a:latin typeface="Comic Sans MS"/>
            </a:endParaRPr>
          </a:p>
        </p:txBody>
      </p:sp>
      <p:pic>
        <p:nvPicPr>
          <p:cNvPr id="4" name="Online Media 3" title="Part 4: What do we feel at different stages of intoxication?">
            <a:hlinkClick r:id="" action="ppaction://media"/>
            <a:extLst>
              <a:ext uri="{FF2B5EF4-FFF2-40B4-BE49-F238E27FC236}">
                <a16:creationId xmlns:a16="http://schemas.microsoft.com/office/drawing/2014/main" id="{0A629063-ABAA-247D-1E38-1D0E9B0D2F52}"/>
              </a:ext>
            </a:extLst>
          </p:cNvPr>
          <p:cNvPicPr>
            <a:picLocks noRot="1" noChangeAspect="1"/>
          </p:cNvPicPr>
          <p:nvPr>
            <a:videoFile r:link="rId1"/>
          </p:nvPr>
        </p:nvPicPr>
        <p:blipFill>
          <a:blip r:embed="rId3"/>
          <a:stretch>
            <a:fillRect/>
          </a:stretch>
        </p:blipFill>
        <p:spPr>
          <a:xfrm>
            <a:off x="3048000" y="1284514"/>
            <a:ext cx="6183085" cy="4637314"/>
          </a:xfrm>
          <a:prstGeom prst="rect">
            <a:avLst/>
          </a:prstGeom>
        </p:spPr>
      </p:pic>
    </p:spTree>
    <p:extLst>
      <p:ext uri="{BB962C8B-B14F-4D97-AF65-F5344CB8AC3E}">
        <p14:creationId xmlns:p14="http://schemas.microsoft.com/office/powerpoint/2010/main" val="181881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DCB488-1DC8-15E1-9176-F7BE20F62833}"/>
              </a:ext>
            </a:extLst>
          </p:cNvPr>
          <p:cNvSpPr>
            <a:spLocks noGrp="1"/>
          </p:cNvSpPr>
          <p:nvPr>
            <p:ph idx="1"/>
          </p:nvPr>
        </p:nvSpPr>
        <p:spPr>
          <a:xfrm>
            <a:off x="716869" y="-1319064"/>
            <a:ext cx="11192691" cy="8176381"/>
          </a:xfrm>
        </p:spPr>
        <p:txBody>
          <a:bodyPr>
            <a:normAutofit/>
          </a:bodyPr>
          <a:lstStyle/>
          <a:p>
            <a:pPr marL="0" indent="0">
              <a:buNone/>
            </a:pPr>
            <a:r>
              <a:rPr lang="en-US" sz="6000" b="1" dirty="0">
                <a:solidFill>
                  <a:schemeClr val="bg1"/>
                </a:solidFill>
                <a:latin typeface="Comic Sans MS"/>
              </a:rPr>
              <a:t>Harm reduction when drinking alcohol.</a:t>
            </a:r>
          </a:p>
          <a:p>
            <a:pPr>
              <a:buClr>
                <a:srgbClr val="FFFFFF"/>
              </a:buClr>
            </a:pPr>
            <a:r>
              <a:rPr lang="en-US" sz="2800" dirty="0">
                <a:solidFill>
                  <a:schemeClr val="tx1"/>
                </a:solidFill>
                <a:latin typeface="Comic Sans MS"/>
              </a:rPr>
              <a:t>Have a phone or a way to contact for help</a:t>
            </a:r>
          </a:p>
          <a:p>
            <a:pPr>
              <a:buClr>
                <a:srgbClr val="FFFFFF"/>
              </a:buClr>
            </a:pPr>
            <a:r>
              <a:rPr lang="en-US" sz="2800" dirty="0">
                <a:solidFill>
                  <a:schemeClr val="tx1"/>
                </a:solidFill>
                <a:latin typeface="Comic Sans MS"/>
              </a:rPr>
              <a:t>Drink water </a:t>
            </a:r>
          </a:p>
          <a:p>
            <a:pPr>
              <a:buClr>
                <a:srgbClr val="FFFFFF"/>
              </a:buClr>
            </a:pPr>
            <a:r>
              <a:rPr lang="en-US" sz="2800" dirty="0">
                <a:solidFill>
                  <a:schemeClr val="tx1"/>
                </a:solidFill>
                <a:latin typeface="Comic Sans MS"/>
              </a:rPr>
              <a:t>Eat food</a:t>
            </a:r>
          </a:p>
          <a:p>
            <a:pPr>
              <a:buClr>
                <a:srgbClr val="FFFFFF"/>
              </a:buClr>
            </a:pPr>
            <a:r>
              <a:rPr lang="en-US" sz="2800" dirty="0">
                <a:solidFill>
                  <a:schemeClr val="tx1"/>
                </a:solidFill>
                <a:latin typeface="Comic Sans MS"/>
              </a:rPr>
              <a:t>Don’t be alone</a:t>
            </a:r>
          </a:p>
          <a:p>
            <a:pPr>
              <a:buClr>
                <a:srgbClr val="FFFFFF"/>
              </a:buClr>
            </a:pPr>
            <a:r>
              <a:rPr lang="en-US" sz="2800" dirty="0">
                <a:solidFill>
                  <a:schemeClr val="tx1"/>
                </a:solidFill>
                <a:latin typeface="Comic Sans MS"/>
              </a:rPr>
              <a:t>Don’t mix</a:t>
            </a:r>
          </a:p>
          <a:p>
            <a:pPr>
              <a:buClr>
                <a:srgbClr val="FFFFFF"/>
              </a:buClr>
            </a:pPr>
            <a:r>
              <a:rPr lang="en-US" sz="2800" dirty="0">
                <a:solidFill>
                  <a:schemeClr val="tx1"/>
                </a:solidFill>
                <a:latin typeface="Comic Sans MS"/>
              </a:rPr>
              <a:t>Start low and slow</a:t>
            </a:r>
          </a:p>
        </p:txBody>
      </p:sp>
      <p:sp>
        <p:nvSpPr>
          <p:cNvPr id="2" name="TextBox 1">
            <a:extLst>
              <a:ext uri="{FF2B5EF4-FFF2-40B4-BE49-F238E27FC236}">
                <a16:creationId xmlns:a16="http://schemas.microsoft.com/office/drawing/2014/main" id="{12CD189C-0FE2-04AB-6565-8087B9858B1B}"/>
              </a:ext>
            </a:extLst>
          </p:cNvPr>
          <p:cNvSpPr txBox="1"/>
          <p:nvPr/>
        </p:nvSpPr>
        <p:spPr>
          <a:xfrm>
            <a:off x="-100" y="658042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Sophie Price (2024)</a:t>
            </a:r>
          </a:p>
        </p:txBody>
      </p:sp>
    </p:spTree>
    <p:extLst>
      <p:ext uri="{BB962C8B-B14F-4D97-AF65-F5344CB8AC3E}">
        <p14:creationId xmlns:p14="http://schemas.microsoft.com/office/powerpoint/2010/main" val="289065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7D31B7-AA05-99A1-4858-1DFCC6E58A7B}"/>
              </a:ext>
            </a:extLst>
          </p:cNvPr>
          <p:cNvSpPr>
            <a:spLocks noGrp="1"/>
          </p:cNvSpPr>
          <p:nvPr>
            <p:ph idx="1"/>
          </p:nvPr>
        </p:nvSpPr>
        <p:spPr>
          <a:xfrm>
            <a:off x="684212" y="685800"/>
            <a:ext cx="10818222" cy="3615267"/>
          </a:xfrm>
        </p:spPr>
        <p:txBody>
          <a:bodyPr>
            <a:normAutofit/>
          </a:bodyPr>
          <a:lstStyle/>
          <a:p>
            <a:r>
              <a:rPr lang="en-US" sz="6000" b="1" dirty="0">
                <a:solidFill>
                  <a:schemeClr val="bg1"/>
                </a:solidFill>
                <a:latin typeface="Comic Sans MS"/>
              </a:rPr>
              <a:t>Bottles and Units game</a:t>
            </a:r>
            <a:r>
              <a:rPr lang="en-US" sz="6000" b="1" dirty="0">
                <a:latin typeface="Comic Sans MS"/>
              </a:rPr>
              <a:t>  </a:t>
            </a:r>
            <a:r>
              <a:rPr lang="en-US" sz="4000" dirty="0">
                <a:latin typeface="Comic Sans MS"/>
              </a:rPr>
              <a:t>       </a:t>
            </a:r>
          </a:p>
        </p:txBody>
      </p:sp>
    </p:spTree>
    <p:extLst>
      <p:ext uri="{BB962C8B-B14F-4D97-AF65-F5344CB8AC3E}">
        <p14:creationId xmlns:p14="http://schemas.microsoft.com/office/powerpoint/2010/main" val="3454600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6ED43-5FAE-9485-A71A-77882DDEEFAC}"/>
              </a:ext>
            </a:extLst>
          </p:cNvPr>
          <p:cNvSpPr>
            <a:spLocks noGrp="1"/>
          </p:cNvSpPr>
          <p:nvPr>
            <p:ph type="title"/>
          </p:nvPr>
        </p:nvSpPr>
        <p:spPr>
          <a:xfrm>
            <a:off x="-1588" y="6109303"/>
            <a:ext cx="2514600" cy="745067"/>
          </a:xfrm>
        </p:spPr>
        <p:txBody>
          <a:bodyPr>
            <a:normAutofit/>
          </a:bodyPr>
          <a:lstStyle/>
          <a:p>
            <a:r>
              <a:rPr lang="en-US" sz="1800" dirty="0">
                <a:solidFill>
                  <a:srgbClr val="000000"/>
                </a:solidFill>
                <a:latin typeface="Comic Sans MS"/>
                <a:ea typeface="+mj-lt"/>
                <a:cs typeface="+mj-lt"/>
              </a:rPr>
              <a:t>NHS (2024)</a:t>
            </a:r>
            <a:endParaRPr lang="en-US" sz="1800" dirty="0">
              <a:solidFill>
                <a:srgbClr val="000000"/>
              </a:solidFill>
              <a:latin typeface="Comic Sans MS"/>
            </a:endParaRPr>
          </a:p>
        </p:txBody>
      </p:sp>
      <p:sp>
        <p:nvSpPr>
          <p:cNvPr id="3" name="Content Placeholder 2">
            <a:extLst>
              <a:ext uri="{FF2B5EF4-FFF2-40B4-BE49-F238E27FC236}">
                <a16:creationId xmlns:a16="http://schemas.microsoft.com/office/drawing/2014/main" id="{610F6941-5747-821F-3D2A-848E8117DFF3}"/>
              </a:ext>
            </a:extLst>
          </p:cNvPr>
          <p:cNvSpPr>
            <a:spLocks noGrp="1"/>
          </p:cNvSpPr>
          <p:nvPr>
            <p:ph idx="1"/>
          </p:nvPr>
        </p:nvSpPr>
        <p:spPr>
          <a:xfrm>
            <a:off x="684212" y="685800"/>
            <a:ext cx="5431972" cy="1873553"/>
          </a:xfrm>
        </p:spPr>
        <p:txBody>
          <a:bodyPr>
            <a:normAutofit/>
          </a:bodyPr>
          <a:lstStyle/>
          <a:p>
            <a:r>
              <a:rPr lang="en-US" sz="6000" b="1" dirty="0">
                <a:solidFill>
                  <a:schemeClr val="bg1"/>
                </a:solidFill>
                <a:latin typeface="Comic Sans MS"/>
              </a:rPr>
              <a:t>Units</a:t>
            </a:r>
            <a:r>
              <a:rPr lang="en-US" sz="6000" b="1" dirty="0">
                <a:latin typeface="Comic Sans MS"/>
              </a:rPr>
              <a:t> </a:t>
            </a:r>
            <a:r>
              <a:rPr lang="en-US" sz="4000" dirty="0">
                <a:latin typeface="Comic Sans MS"/>
              </a:rPr>
              <a:t>      </a:t>
            </a:r>
          </a:p>
          <a:p>
            <a:pPr>
              <a:buClr>
                <a:srgbClr val="FFFFFF"/>
              </a:buClr>
            </a:pPr>
            <a:endParaRPr lang="en-US" sz="4000" dirty="0">
              <a:latin typeface="Comic Sans MS"/>
            </a:endParaRPr>
          </a:p>
        </p:txBody>
      </p:sp>
      <p:graphicFrame>
        <p:nvGraphicFramePr>
          <p:cNvPr id="4" name="Table 3">
            <a:extLst>
              <a:ext uri="{FF2B5EF4-FFF2-40B4-BE49-F238E27FC236}">
                <a16:creationId xmlns:a16="http://schemas.microsoft.com/office/drawing/2014/main" id="{F833EDDB-C4C7-472B-18EF-4DB590ECEE9A}"/>
              </a:ext>
            </a:extLst>
          </p:cNvPr>
          <p:cNvGraphicFramePr>
            <a:graphicFrameLocks noGrp="1"/>
          </p:cNvGraphicFramePr>
          <p:nvPr>
            <p:extLst>
              <p:ext uri="{D42A27DB-BD31-4B8C-83A1-F6EECF244321}">
                <p14:modId xmlns:p14="http://schemas.microsoft.com/office/powerpoint/2010/main" val="312636202"/>
              </p:ext>
            </p:extLst>
          </p:nvPr>
        </p:nvGraphicFramePr>
        <p:xfrm>
          <a:off x="838200" y="1611085"/>
          <a:ext cx="10681682" cy="4375680"/>
        </p:xfrm>
        <a:graphic>
          <a:graphicData uri="http://schemas.openxmlformats.org/drawingml/2006/table">
            <a:tbl>
              <a:tblPr firstRow="1" bandRow="1">
                <a:tableStyleId>{5C22544A-7EE6-4342-B048-85BDC9FD1C3A}</a:tableStyleId>
              </a:tblPr>
              <a:tblGrid>
                <a:gridCol w="5340841">
                  <a:extLst>
                    <a:ext uri="{9D8B030D-6E8A-4147-A177-3AD203B41FA5}">
                      <a16:colId xmlns:a16="http://schemas.microsoft.com/office/drawing/2014/main" val="3979581785"/>
                    </a:ext>
                  </a:extLst>
                </a:gridCol>
                <a:gridCol w="5340841">
                  <a:extLst>
                    <a:ext uri="{9D8B030D-6E8A-4147-A177-3AD203B41FA5}">
                      <a16:colId xmlns:a16="http://schemas.microsoft.com/office/drawing/2014/main" val="1227911697"/>
                    </a:ext>
                  </a:extLst>
                </a:gridCol>
              </a:tblGrid>
              <a:tr h="437568">
                <a:tc>
                  <a:txBody>
                    <a:bodyPr/>
                    <a:lstStyle/>
                    <a:p>
                      <a:r>
                        <a:rPr lang="en-US" dirty="0"/>
                        <a:t>Alcohol </a:t>
                      </a:r>
                    </a:p>
                  </a:txBody>
                  <a:tcPr/>
                </a:tc>
                <a:tc>
                  <a:txBody>
                    <a:bodyPr/>
                    <a:lstStyle/>
                    <a:p>
                      <a:r>
                        <a:rPr lang="en-US" dirty="0"/>
                        <a:t>Units</a:t>
                      </a:r>
                    </a:p>
                  </a:txBody>
                  <a:tcPr/>
                </a:tc>
                <a:extLst>
                  <a:ext uri="{0D108BD9-81ED-4DB2-BD59-A6C34878D82A}">
                    <a16:rowId xmlns:a16="http://schemas.microsoft.com/office/drawing/2014/main" val="2475096306"/>
                  </a:ext>
                </a:extLst>
              </a:tr>
              <a:tr h="437568">
                <a:tc>
                  <a:txBody>
                    <a:bodyPr/>
                    <a:lstStyle/>
                    <a:p>
                      <a:r>
                        <a:rPr lang="en-US" dirty="0"/>
                        <a:t>Single small shot of spirit</a:t>
                      </a:r>
                    </a:p>
                  </a:txBody>
                  <a:tcPr/>
                </a:tc>
                <a:tc>
                  <a:txBody>
                    <a:bodyPr/>
                    <a:lstStyle/>
                    <a:p>
                      <a:r>
                        <a:rPr lang="en-US" dirty="0"/>
                        <a:t>1</a:t>
                      </a:r>
                    </a:p>
                  </a:txBody>
                  <a:tcPr/>
                </a:tc>
                <a:extLst>
                  <a:ext uri="{0D108BD9-81ED-4DB2-BD59-A6C34878D82A}">
                    <a16:rowId xmlns:a16="http://schemas.microsoft.com/office/drawing/2014/main" val="609363344"/>
                  </a:ext>
                </a:extLst>
              </a:tr>
              <a:tr h="437568">
                <a:tc>
                  <a:txBody>
                    <a:bodyPr/>
                    <a:lstStyle/>
                    <a:p>
                      <a:r>
                        <a:rPr lang="en-US" dirty="0"/>
                        <a:t>Alcopop</a:t>
                      </a:r>
                    </a:p>
                  </a:txBody>
                  <a:tcPr/>
                </a:tc>
                <a:tc>
                  <a:txBody>
                    <a:bodyPr/>
                    <a:lstStyle/>
                    <a:p>
                      <a:r>
                        <a:rPr lang="en-US" dirty="0"/>
                        <a:t>1.3</a:t>
                      </a:r>
                    </a:p>
                  </a:txBody>
                  <a:tcPr/>
                </a:tc>
                <a:extLst>
                  <a:ext uri="{0D108BD9-81ED-4DB2-BD59-A6C34878D82A}">
                    <a16:rowId xmlns:a16="http://schemas.microsoft.com/office/drawing/2014/main" val="2369725345"/>
                  </a:ext>
                </a:extLst>
              </a:tr>
              <a:tr h="437568">
                <a:tc>
                  <a:txBody>
                    <a:bodyPr/>
                    <a:lstStyle/>
                    <a:p>
                      <a:r>
                        <a:rPr lang="en-US" dirty="0"/>
                        <a:t>Small glass of wine (125ml)</a:t>
                      </a:r>
                    </a:p>
                  </a:txBody>
                  <a:tcPr/>
                </a:tc>
                <a:tc>
                  <a:txBody>
                    <a:bodyPr/>
                    <a:lstStyle/>
                    <a:p>
                      <a:r>
                        <a:rPr lang="en-US" dirty="0"/>
                        <a:t>1.5</a:t>
                      </a:r>
                    </a:p>
                  </a:txBody>
                  <a:tcPr/>
                </a:tc>
                <a:extLst>
                  <a:ext uri="{0D108BD9-81ED-4DB2-BD59-A6C34878D82A}">
                    <a16:rowId xmlns:a16="http://schemas.microsoft.com/office/drawing/2014/main" val="4015405789"/>
                  </a:ext>
                </a:extLst>
              </a:tr>
              <a:tr h="437568">
                <a:tc>
                  <a:txBody>
                    <a:bodyPr/>
                    <a:lstStyle/>
                    <a:p>
                      <a:pPr lvl="0">
                        <a:buNone/>
                      </a:pPr>
                      <a:r>
                        <a:rPr lang="en-US" dirty="0"/>
                        <a:t>Bottle of lager, beer, cider (330ml)</a:t>
                      </a:r>
                    </a:p>
                  </a:txBody>
                  <a:tcPr/>
                </a:tc>
                <a:tc>
                  <a:txBody>
                    <a:bodyPr/>
                    <a:lstStyle/>
                    <a:p>
                      <a:pPr lvl="0">
                        <a:buNone/>
                      </a:pPr>
                      <a:r>
                        <a:rPr lang="en-US" dirty="0"/>
                        <a:t>1.7</a:t>
                      </a:r>
                    </a:p>
                  </a:txBody>
                  <a:tcPr/>
                </a:tc>
                <a:extLst>
                  <a:ext uri="{0D108BD9-81ED-4DB2-BD59-A6C34878D82A}">
                    <a16:rowId xmlns:a16="http://schemas.microsoft.com/office/drawing/2014/main" val="1400837812"/>
                  </a:ext>
                </a:extLst>
              </a:tr>
              <a:tr h="437568">
                <a:tc>
                  <a:txBody>
                    <a:bodyPr/>
                    <a:lstStyle/>
                    <a:p>
                      <a:pPr lvl="0">
                        <a:buNone/>
                      </a:pPr>
                      <a:r>
                        <a:rPr lang="en-US" dirty="0"/>
                        <a:t>Can of lager, beer, cider (440ml)</a:t>
                      </a:r>
                    </a:p>
                  </a:txBody>
                  <a:tcPr/>
                </a:tc>
                <a:tc>
                  <a:txBody>
                    <a:bodyPr/>
                    <a:lstStyle/>
                    <a:p>
                      <a:pPr lvl="0">
                        <a:buNone/>
                      </a:pPr>
                      <a:r>
                        <a:rPr lang="en-US" dirty="0"/>
                        <a:t>2.4</a:t>
                      </a:r>
                    </a:p>
                  </a:txBody>
                  <a:tcPr/>
                </a:tc>
                <a:extLst>
                  <a:ext uri="{0D108BD9-81ED-4DB2-BD59-A6C34878D82A}">
                    <a16:rowId xmlns:a16="http://schemas.microsoft.com/office/drawing/2014/main" val="2930767566"/>
                  </a:ext>
                </a:extLst>
              </a:tr>
              <a:tr h="437568">
                <a:tc>
                  <a:txBody>
                    <a:bodyPr/>
                    <a:lstStyle/>
                    <a:p>
                      <a:pPr lvl="0">
                        <a:buNone/>
                      </a:pPr>
                      <a:r>
                        <a:rPr lang="en-US" dirty="0"/>
                        <a:t>Medium glass of wine (175ml)</a:t>
                      </a:r>
                    </a:p>
                  </a:txBody>
                  <a:tcPr/>
                </a:tc>
                <a:tc>
                  <a:txBody>
                    <a:bodyPr/>
                    <a:lstStyle/>
                    <a:p>
                      <a:pPr lvl="0">
                        <a:buNone/>
                      </a:pPr>
                      <a:r>
                        <a:rPr lang="en-US" dirty="0"/>
                        <a:t>2.1</a:t>
                      </a:r>
                    </a:p>
                  </a:txBody>
                  <a:tcPr/>
                </a:tc>
                <a:extLst>
                  <a:ext uri="{0D108BD9-81ED-4DB2-BD59-A6C34878D82A}">
                    <a16:rowId xmlns:a16="http://schemas.microsoft.com/office/drawing/2014/main" val="437779418"/>
                  </a:ext>
                </a:extLst>
              </a:tr>
              <a:tr h="437568">
                <a:tc>
                  <a:txBody>
                    <a:bodyPr/>
                    <a:lstStyle/>
                    <a:p>
                      <a:r>
                        <a:rPr lang="en-US" dirty="0"/>
                        <a:t>Pint of lager, beer, cider (568ml)</a:t>
                      </a:r>
                    </a:p>
                  </a:txBody>
                  <a:tcPr/>
                </a:tc>
                <a:tc>
                  <a:txBody>
                    <a:bodyPr/>
                    <a:lstStyle/>
                    <a:p>
                      <a:r>
                        <a:rPr lang="en-US" dirty="0"/>
                        <a:t>3</a:t>
                      </a:r>
                    </a:p>
                  </a:txBody>
                  <a:tcPr/>
                </a:tc>
                <a:extLst>
                  <a:ext uri="{0D108BD9-81ED-4DB2-BD59-A6C34878D82A}">
                    <a16:rowId xmlns:a16="http://schemas.microsoft.com/office/drawing/2014/main" val="533175008"/>
                  </a:ext>
                </a:extLst>
              </a:tr>
              <a:tr h="437568">
                <a:tc>
                  <a:txBody>
                    <a:bodyPr/>
                    <a:lstStyle/>
                    <a:p>
                      <a:r>
                        <a:rPr lang="en-US" dirty="0"/>
                        <a:t>Large glass of wine (250ml)</a:t>
                      </a:r>
                    </a:p>
                  </a:txBody>
                  <a:tcPr/>
                </a:tc>
                <a:tc>
                  <a:txBody>
                    <a:bodyPr/>
                    <a:lstStyle/>
                    <a:p>
                      <a:r>
                        <a:rPr lang="en-US" dirty="0"/>
                        <a:t>3</a:t>
                      </a:r>
                    </a:p>
                  </a:txBody>
                  <a:tcPr/>
                </a:tc>
                <a:extLst>
                  <a:ext uri="{0D108BD9-81ED-4DB2-BD59-A6C34878D82A}">
                    <a16:rowId xmlns:a16="http://schemas.microsoft.com/office/drawing/2014/main" val="1430143428"/>
                  </a:ext>
                </a:extLst>
              </a:tr>
              <a:tr h="437568">
                <a:tc>
                  <a:txBody>
                    <a:bodyPr/>
                    <a:lstStyle/>
                    <a:p>
                      <a:r>
                        <a:rPr lang="en-US" dirty="0"/>
                        <a:t>Single measures of spirits (35ml)</a:t>
                      </a:r>
                    </a:p>
                  </a:txBody>
                  <a:tcPr/>
                </a:tc>
                <a:tc>
                  <a:txBody>
                    <a:bodyPr/>
                    <a:lstStyle/>
                    <a:p>
                      <a:r>
                        <a:rPr lang="en-US" dirty="0"/>
                        <a:t>1.4</a:t>
                      </a:r>
                    </a:p>
                  </a:txBody>
                  <a:tcPr/>
                </a:tc>
                <a:extLst>
                  <a:ext uri="{0D108BD9-81ED-4DB2-BD59-A6C34878D82A}">
                    <a16:rowId xmlns:a16="http://schemas.microsoft.com/office/drawing/2014/main" val="3529785446"/>
                  </a:ext>
                </a:extLst>
              </a:tr>
            </a:tbl>
          </a:graphicData>
        </a:graphic>
      </p:graphicFrame>
    </p:spTree>
    <p:extLst>
      <p:ext uri="{BB962C8B-B14F-4D97-AF65-F5344CB8AC3E}">
        <p14:creationId xmlns:p14="http://schemas.microsoft.com/office/powerpoint/2010/main" val="1562222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C833F-57C4-FA87-427B-9DA25D683A90}"/>
              </a:ext>
            </a:extLst>
          </p:cNvPr>
          <p:cNvSpPr>
            <a:spLocks noGrp="1"/>
          </p:cNvSpPr>
          <p:nvPr>
            <p:ph idx="1"/>
          </p:nvPr>
        </p:nvSpPr>
        <p:spPr/>
        <p:txBody>
          <a:bodyPr>
            <a:normAutofit/>
          </a:bodyPr>
          <a:lstStyle/>
          <a:p>
            <a:r>
              <a:rPr lang="en-US" sz="6000" b="1" dirty="0">
                <a:solidFill>
                  <a:schemeClr val="bg1"/>
                </a:solidFill>
                <a:latin typeface="Comic Sans MS"/>
              </a:rPr>
              <a:t>Final Thoughts   </a:t>
            </a:r>
            <a:r>
              <a:rPr lang="en-US" sz="4000" dirty="0">
                <a:latin typeface="Comic Sans MS"/>
              </a:rPr>
              <a:t> </a:t>
            </a:r>
            <a:endParaRPr lang="en-US" dirty="0">
              <a:latin typeface="Comic Sans MS"/>
            </a:endParaRPr>
          </a:p>
          <a:p>
            <a:pPr marL="0" indent="0">
              <a:buClr>
                <a:srgbClr val="FFFFFF"/>
              </a:buClr>
              <a:buNone/>
            </a:pPr>
            <a:r>
              <a:rPr lang="en-US" sz="4000" dirty="0">
                <a:latin typeface="Comic Sans MS"/>
              </a:rPr>
              <a:t>               </a:t>
            </a:r>
            <a:endParaRPr lang="en-US" dirty="0">
              <a:latin typeface="Comic Sans MS"/>
            </a:endParaRPr>
          </a:p>
          <a:p>
            <a:pPr>
              <a:buClr>
                <a:srgbClr val="FFFFFF"/>
              </a:buClr>
            </a:pPr>
            <a:r>
              <a:rPr lang="en-US" sz="4000" dirty="0">
                <a:solidFill>
                  <a:schemeClr val="tx1"/>
                </a:solidFill>
                <a:latin typeface="Comic Sans MS"/>
              </a:rPr>
              <a:t>What will you do tonight to keep yourself safe?</a:t>
            </a:r>
          </a:p>
        </p:txBody>
      </p:sp>
    </p:spTree>
    <p:extLst>
      <p:ext uri="{BB962C8B-B14F-4D97-AF65-F5344CB8AC3E}">
        <p14:creationId xmlns:p14="http://schemas.microsoft.com/office/powerpoint/2010/main" val="489509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882E3D-0B56-8AF0-91FE-1A176A496BBA}"/>
              </a:ext>
            </a:extLst>
          </p:cNvPr>
          <p:cNvSpPr>
            <a:spLocks noGrp="1"/>
          </p:cNvSpPr>
          <p:nvPr>
            <p:ph idx="1"/>
          </p:nvPr>
        </p:nvSpPr>
        <p:spPr/>
        <p:txBody>
          <a:bodyPr>
            <a:normAutofit/>
          </a:bodyPr>
          <a:lstStyle/>
          <a:p>
            <a:r>
              <a:rPr lang="en-US" sz="6000" b="1" dirty="0">
                <a:solidFill>
                  <a:schemeClr val="bg1"/>
                </a:solidFill>
                <a:latin typeface="Comic Sans MS"/>
              </a:rPr>
              <a:t>Goodbye  </a:t>
            </a:r>
            <a:endParaRPr lang="en-US" dirty="0">
              <a:solidFill>
                <a:schemeClr val="bg1"/>
              </a:solidFill>
              <a:latin typeface="Comic Sans MS"/>
            </a:endParaRPr>
          </a:p>
          <a:p>
            <a:pPr marL="0" indent="0">
              <a:buClr>
                <a:srgbClr val="FFFFFF"/>
              </a:buClr>
              <a:buNone/>
            </a:pPr>
            <a:endParaRPr lang="en-US" sz="6000" b="1" dirty="0">
              <a:solidFill>
                <a:schemeClr val="bg1"/>
              </a:solidFill>
              <a:latin typeface="Comic Sans MS"/>
            </a:endParaRPr>
          </a:p>
          <a:p>
            <a:pPr marL="0" indent="0">
              <a:buNone/>
            </a:pPr>
            <a:r>
              <a:rPr lang="en-US" sz="6000" b="1" dirty="0">
                <a:solidFill>
                  <a:schemeClr val="tx1"/>
                </a:solidFill>
                <a:latin typeface="Comic Sans MS"/>
              </a:rPr>
              <a:t>Be Safe!  </a:t>
            </a:r>
            <a:r>
              <a:rPr lang="en-US" sz="4000" dirty="0">
                <a:solidFill>
                  <a:schemeClr val="tx1"/>
                </a:solidFill>
                <a:latin typeface="Comic Sans MS"/>
              </a:rPr>
              <a:t> </a:t>
            </a:r>
            <a:r>
              <a:rPr lang="en-US" sz="4000" dirty="0">
                <a:latin typeface="Comic Sans MS"/>
              </a:rPr>
              <a:t>                    </a:t>
            </a:r>
            <a:endParaRPr lang="en-US">
              <a:latin typeface="Comic Sans MS"/>
            </a:endParaRPr>
          </a:p>
        </p:txBody>
      </p:sp>
    </p:spTree>
    <p:extLst>
      <p:ext uri="{BB962C8B-B14F-4D97-AF65-F5344CB8AC3E}">
        <p14:creationId xmlns:p14="http://schemas.microsoft.com/office/powerpoint/2010/main" val="19080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18BC7-B75F-DAFE-EA64-710F33958523}"/>
              </a:ext>
            </a:extLst>
          </p:cNvPr>
          <p:cNvSpPr>
            <a:spLocks noGrp="1"/>
          </p:cNvSpPr>
          <p:nvPr>
            <p:ph idx="1"/>
          </p:nvPr>
        </p:nvSpPr>
        <p:spPr>
          <a:xfrm>
            <a:off x="684212" y="1083365"/>
            <a:ext cx="8534400" cy="3615267"/>
          </a:xfrm>
        </p:spPr>
        <p:txBody>
          <a:bodyPr vert="horz" lIns="91440" tIns="45720" rIns="91440" bIns="45720" rtlCol="0" anchor="ctr">
            <a:noAutofit/>
          </a:bodyPr>
          <a:lstStyle/>
          <a:p>
            <a:pPr marL="0" indent="0">
              <a:buNone/>
            </a:pPr>
            <a:r>
              <a:rPr lang="en-US" sz="6000" b="1" dirty="0">
                <a:solidFill>
                  <a:schemeClr val="bg1"/>
                </a:solidFill>
                <a:latin typeface="Comic Sans MS"/>
              </a:rPr>
              <a:t> Reflect to theory  </a:t>
            </a:r>
          </a:p>
          <a:p>
            <a:pPr marL="0" indent="0">
              <a:buNone/>
            </a:pPr>
            <a:endParaRPr lang="en-US" sz="3200" dirty="0">
              <a:latin typeface="Comic Sans MS"/>
            </a:endParaRPr>
          </a:p>
          <a:p>
            <a:pPr>
              <a:buFont typeface="Calibri" panose="05040102010807070707" pitchFamily="18" charset="2"/>
              <a:buChar char="-"/>
            </a:pPr>
            <a:r>
              <a:rPr lang="en-US" sz="3200" dirty="0">
                <a:solidFill>
                  <a:schemeClr val="tx1"/>
                </a:solidFill>
                <a:latin typeface="Comic Sans MS"/>
              </a:rPr>
              <a:t>Why is alcohol and issue?</a:t>
            </a:r>
          </a:p>
          <a:p>
            <a:pPr>
              <a:buFont typeface="Calibri" panose="05040102010807070707" pitchFamily="18" charset="2"/>
              <a:buChar char="-"/>
            </a:pPr>
            <a:r>
              <a:rPr lang="en-US" sz="3200" dirty="0">
                <a:solidFill>
                  <a:schemeClr val="tx1"/>
                </a:solidFill>
                <a:latin typeface="Comic Sans MS"/>
              </a:rPr>
              <a:t>Why did I use a video?</a:t>
            </a:r>
          </a:p>
          <a:p>
            <a:pPr>
              <a:buClr>
                <a:srgbClr val="FFFFFF"/>
              </a:buClr>
              <a:buFont typeface="Calibri" panose="05040102010807070707" pitchFamily="18" charset="2"/>
              <a:buChar char="-"/>
            </a:pPr>
            <a:r>
              <a:rPr lang="en-US" sz="3200" dirty="0">
                <a:solidFill>
                  <a:schemeClr val="tx1"/>
                </a:solidFill>
                <a:latin typeface="Comic Sans MS"/>
              </a:rPr>
              <a:t>Why did I get you to move around?</a:t>
            </a:r>
          </a:p>
          <a:p>
            <a:pPr>
              <a:buClr>
                <a:srgbClr val="FFFFFF"/>
              </a:buClr>
              <a:buFont typeface="Calibri" panose="05040102010807070707" pitchFamily="18" charset="2"/>
              <a:buChar char="-"/>
            </a:pPr>
            <a:r>
              <a:rPr lang="en-US" sz="3200" dirty="0">
                <a:solidFill>
                  <a:schemeClr val="tx1"/>
                </a:solidFill>
                <a:latin typeface="Comic Sans MS"/>
              </a:rPr>
              <a:t>Youth work principles and purposes? </a:t>
            </a:r>
          </a:p>
        </p:txBody>
      </p:sp>
    </p:spTree>
    <p:extLst>
      <p:ext uri="{BB962C8B-B14F-4D97-AF65-F5344CB8AC3E}">
        <p14:creationId xmlns:p14="http://schemas.microsoft.com/office/powerpoint/2010/main" val="4049441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E642E9-F783-D0A5-4E22-CE363CFDBBEA}"/>
              </a:ext>
            </a:extLst>
          </p:cNvPr>
          <p:cNvSpPr>
            <a:spLocks noGrp="1"/>
          </p:cNvSpPr>
          <p:nvPr>
            <p:ph idx="1"/>
          </p:nvPr>
        </p:nvSpPr>
        <p:spPr>
          <a:xfrm>
            <a:off x="684212" y="685800"/>
            <a:ext cx="10907485" cy="5694438"/>
          </a:xfrm>
        </p:spPr>
        <p:txBody>
          <a:bodyPr>
            <a:normAutofit fontScale="92500" lnSpcReduction="20000"/>
          </a:bodyPr>
          <a:lstStyle/>
          <a:p>
            <a:r>
              <a:rPr lang="en-US" sz="4000" b="1" dirty="0">
                <a:solidFill>
                  <a:schemeClr val="bg1"/>
                </a:solidFill>
              </a:rPr>
              <a:t>References </a:t>
            </a:r>
          </a:p>
          <a:p>
            <a:pPr>
              <a:buClr>
                <a:srgbClr val="FFFFFF"/>
              </a:buClr>
            </a:pPr>
            <a:r>
              <a:rPr lang="en-US" sz="1200" dirty="0">
                <a:solidFill>
                  <a:srgbClr val="000000"/>
                </a:solidFill>
                <a:latin typeface="Arial"/>
                <a:cs typeface="Arial"/>
              </a:rPr>
              <a:t>Amazon. (2025). </a:t>
            </a:r>
            <a:r>
              <a:rPr lang="en-US" sz="1200" i="1" dirty="0">
                <a:solidFill>
                  <a:srgbClr val="000000"/>
                </a:solidFill>
                <a:latin typeface="Arial"/>
                <a:cs typeface="Arial"/>
              </a:rPr>
              <a:t>Carling Lager (24 x 568ml Pint Cans)</a:t>
            </a:r>
            <a:r>
              <a:rPr lang="en-US" sz="1200" dirty="0">
                <a:solidFill>
                  <a:srgbClr val="000000"/>
                </a:solidFill>
                <a:latin typeface="Arial"/>
                <a:cs typeface="Arial"/>
              </a:rPr>
              <a:t>. [Online]. Amazon. Last Updated: 2025. Available at: </a:t>
            </a:r>
            <a:r>
              <a:rPr lang="en-US" sz="1200" dirty="0">
                <a:solidFill>
                  <a:srgbClr val="000000"/>
                </a:solidFill>
                <a:latin typeface="Arial"/>
                <a:cs typeface="Arial"/>
                <a:hlinkClick r:id="rId2"/>
              </a:rPr>
              <a:t>https://www.amazon.co.uk/Carling-Lager-568ml-Pint-Cans/dp/B00FUZTNGC/ref=asc_df_B00FUZTNGC?tag=bings</a:t>
            </a:r>
            <a:r>
              <a:rPr lang="en-US" sz="1200" dirty="0">
                <a:solidFill>
                  <a:srgbClr val="000000"/>
                </a:solidFill>
                <a:latin typeface="Arial"/>
                <a:cs typeface="Arial"/>
              </a:rPr>
              <a:t> [Accessed 3 January 2025].</a:t>
            </a:r>
            <a:endParaRPr lang="en-US" sz="1200" dirty="0"/>
          </a:p>
          <a:p>
            <a:pPr>
              <a:buClr>
                <a:srgbClr val="FFFFFF"/>
              </a:buClr>
            </a:pPr>
            <a:r>
              <a:rPr lang="en-US" sz="1200" dirty="0">
                <a:solidFill>
                  <a:srgbClr val="000000"/>
                </a:solidFill>
                <a:latin typeface="Arial"/>
                <a:cs typeface="Arial"/>
              </a:rPr>
              <a:t>ASDA. (2025). </a:t>
            </a:r>
            <a:r>
              <a:rPr lang="en-US" sz="1200" i="1" dirty="0">
                <a:solidFill>
                  <a:srgbClr val="000000"/>
                </a:solidFill>
                <a:latin typeface="Arial"/>
                <a:cs typeface="Arial"/>
              </a:rPr>
              <a:t>Malibu Original Liqueur 1L</a:t>
            </a:r>
            <a:r>
              <a:rPr lang="en-US" sz="1200" dirty="0">
                <a:solidFill>
                  <a:srgbClr val="000000"/>
                </a:solidFill>
                <a:latin typeface="Arial"/>
                <a:cs typeface="Arial"/>
              </a:rPr>
              <a:t>. [Online]. ASDA. Last Updated: 2025. Available at: </a:t>
            </a:r>
            <a:r>
              <a:rPr lang="en-US" sz="1200" dirty="0">
                <a:solidFill>
                  <a:srgbClr val="000000"/>
                </a:solidFill>
                <a:latin typeface="Arial"/>
                <a:cs typeface="Arial"/>
                <a:hlinkClick r:id="rId3"/>
              </a:rPr>
              <a:t>https://groceries.asda.com/product/liqueurs/malibu-original-liqueur-1-l/1000383210449?cmpid=ppc-_-sh</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Asda. (2025). </a:t>
            </a:r>
            <a:r>
              <a:rPr lang="en-US" sz="1200" i="1" dirty="0">
                <a:solidFill>
                  <a:srgbClr val="000000"/>
                </a:solidFill>
                <a:latin typeface="Arial"/>
                <a:cs typeface="Arial"/>
              </a:rPr>
              <a:t>Smirnoff Premium Vodka</a:t>
            </a:r>
            <a:r>
              <a:rPr lang="en-US" sz="1200" dirty="0">
                <a:solidFill>
                  <a:srgbClr val="000000"/>
                </a:solidFill>
                <a:latin typeface="Arial"/>
                <a:cs typeface="Arial"/>
              </a:rPr>
              <a:t>. [Online]. ASDA. Last Updated: 2025. Available at: </a:t>
            </a:r>
            <a:r>
              <a:rPr lang="en-US" sz="1200" dirty="0">
                <a:solidFill>
                  <a:srgbClr val="000000"/>
                </a:solidFill>
                <a:latin typeface="Arial"/>
                <a:cs typeface="Arial"/>
                <a:hlinkClick r:id="rId4"/>
              </a:rPr>
              <a:t>https://groceries.asda.com/product/classic-vodka/smirnoff-premium-vodka/36592?cmpid=ppc-_-shopping_b</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Commonwealth of Australia | Department of Health and Aged Care. (2024). </a:t>
            </a:r>
            <a:r>
              <a:rPr lang="en-US" sz="1200" i="1" dirty="0">
                <a:solidFill>
                  <a:srgbClr val="000000"/>
                </a:solidFill>
                <a:latin typeface="Arial"/>
                <a:cs typeface="Arial"/>
              </a:rPr>
              <a:t>What are the effects of alcohol?</a:t>
            </a:r>
            <a:r>
              <a:rPr lang="en-US" sz="1200" dirty="0">
                <a:solidFill>
                  <a:srgbClr val="000000"/>
                </a:solidFill>
                <a:latin typeface="Arial"/>
                <a:cs typeface="Arial"/>
              </a:rPr>
              <a:t>. [Online]. Australian Government Department of Health and Aged Care. Last Updated: 26 November 2024. Available at: </a:t>
            </a:r>
            <a:r>
              <a:rPr lang="en-US" sz="1200" dirty="0">
                <a:solidFill>
                  <a:srgbClr val="000000"/>
                </a:solidFill>
                <a:latin typeface="Arial"/>
                <a:cs typeface="Arial"/>
                <a:hlinkClick r:id="rId5"/>
              </a:rPr>
              <a:t>https://www.health.gov.au/topics/alcohol/about-alcohol/what-are-the-effects-of-alcohol#shortterm-eff</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Cossar, S. (2014). </a:t>
            </a:r>
            <a:r>
              <a:rPr lang="en-US" sz="1200" i="1" dirty="0">
                <a:solidFill>
                  <a:srgbClr val="000000"/>
                </a:solidFill>
                <a:latin typeface="Arial"/>
                <a:cs typeface="Arial"/>
              </a:rPr>
              <a:t>5 Reasons to Use Ice-Breakers and Warm-Up Exercises in Your ESL Classroom</a:t>
            </a:r>
            <a:r>
              <a:rPr lang="en-US" sz="1200" dirty="0">
                <a:solidFill>
                  <a:srgbClr val="000000"/>
                </a:solidFill>
                <a:latin typeface="Arial"/>
                <a:cs typeface="Arial"/>
              </a:rPr>
              <a:t>. [Online]. The ILSC VOICE. Last Updated: August 20, 2014. Available at: </a:t>
            </a:r>
            <a:r>
              <a:rPr lang="en-US" sz="1200" dirty="0">
                <a:solidFill>
                  <a:srgbClr val="000000"/>
                </a:solidFill>
                <a:latin typeface="Arial"/>
                <a:cs typeface="Arial"/>
                <a:hlinkClick r:id="rId6"/>
              </a:rPr>
              <a:t>https://blog.ilsc.com/2014/08/5-reasons-use-ice-breakers-warm-exercises-esl-classroom/</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Drinkaware. (2025). </a:t>
            </a:r>
            <a:r>
              <a:rPr lang="en-US" sz="1200" i="1" dirty="0">
                <a:solidFill>
                  <a:srgbClr val="000000"/>
                </a:solidFill>
                <a:latin typeface="Arial"/>
                <a:cs typeface="Arial"/>
              </a:rPr>
              <a:t>Teenage drinking</a:t>
            </a:r>
            <a:r>
              <a:rPr lang="en-US" sz="1200" dirty="0">
                <a:solidFill>
                  <a:srgbClr val="000000"/>
                </a:solidFill>
                <a:latin typeface="Arial"/>
                <a:cs typeface="Arial"/>
              </a:rPr>
              <a:t>. [Online]. Drinkaware. Last Updated: 2025. Available at: </a:t>
            </a:r>
            <a:r>
              <a:rPr lang="en-US" sz="1200" dirty="0">
                <a:solidFill>
                  <a:srgbClr val="000000"/>
                </a:solidFill>
                <a:latin typeface="Arial"/>
                <a:cs typeface="Arial"/>
                <a:hlinkClick r:id="rId7"/>
              </a:rPr>
              <a:t>https://www.drinkaware.co.uk/advice-and-support/underage-drinking/teenage-drinking</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Drinkaware. (2025). </a:t>
            </a:r>
            <a:r>
              <a:rPr lang="en-US" sz="1200" i="1" dirty="0">
                <a:solidFill>
                  <a:srgbClr val="000000"/>
                </a:solidFill>
                <a:latin typeface="Arial"/>
                <a:cs typeface="Arial"/>
              </a:rPr>
              <a:t>The law on alcohol and under-18s</a:t>
            </a:r>
            <a:r>
              <a:rPr lang="en-US" sz="1200" dirty="0">
                <a:solidFill>
                  <a:srgbClr val="000000"/>
                </a:solidFill>
                <a:latin typeface="Arial"/>
                <a:cs typeface="Arial"/>
              </a:rPr>
              <a:t>. [Online]. Drinkaware. Last Updated: 2025. Available at: </a:t>
            </a:r>
            <a:r>
              <a:rPr lang="en-US" sz="1200" dirty="0">
                <a:solidFill>
                  <a:srgbClr val="000000"/>
                </a:solidFill>
                <a:latin typeface="Arial"/>
                <a:cs typeface="Arial"/>
                <a:hlinkClick r:id="rId8"/>
              </a:rPr>
              <a:t>https://www.drinkaware.co.uk/facts/information-about-alcohol/alcohol-and-the-law/the-law-on-alcohol-</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Iceland. (2025). </a:t>
            </a:r>
            <a:r>
              <a:rPr lang="en-US" sz="1200" i="1" dirty="0">
                <a:solidFill>
                  <a:srgbClr val="000000"/>
                </a:solidFill>
                <a:latin typeface="Arial"/>
                <a:cs typeface="Arial"/>
              </a:rPr>
              <a:t>Rekorderlig Strawberry - Lime Premium Fruit Cider 500ml Bottle</a:t>
            </a:r>
            <a:r>
              <a:rPr lang="en-US" sz="1200" dirty="0">
                <a:solidFill>
                  <a:srgbClr val="000000"/>
                </a:solidFill>
                <a:latin typeface="Arial"/>
                <a:cs typeface="Arial"/>
              </a:rPr>
              <a:t>. [Online]. Iceland. Last Updated: 2025. Available at: </a:t>
            </a:r>
            <a:r>
              <a:rPr lang="en-US" sz="1200" dirty="0">
                <a:solidFill>
                  <a:srgbClr val="000000"/>
                </a:solidFill>
                <a:latin typeface="Arial"/>
                <a:cs typeface="Arial"/>
                <a:hlinkClick r:id="rId9"/>
              </a:rPr>
              <a:t>https://www.iceland.co.uk/p/rekorderlig-premium-swedish-strawberry-lime-cider-500ml/66446.html</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Kids World. (2024). </a:t>
            </a:r>
            <a:r>
              <a:rPr lang="en-US" sz="1200" i="1" dirty="0">
                <a:solidFill>
                  <a:srgbClr val="000000"/>
                </a:solidFill>
                <a:latin typeface="Arial"/>
                <a:cs typeface="Arial"/>
              </a:rPr>
              <a:t>Using Educational Videos to Enhance Children’s Learning</a:t>
            </a:r>
            <a:r>
              <a:rPr lang="en-US" sz="1200" dirty="0">
                <a:solidFill>
                  <a:srgbClr val="000000"/>
                </a:solidFill>
                <a:latin typeface="Arial"/>
                <a:cs typeface="Arial"/>
              </a:rPr>
              <a:t>. [Online]. Kids world blog. Last Updated: 2024. Available at: </a:t>
            </a:r>
            <a:r>
              <a:rPr lang="en-US" sz="1200" dirty="0">
                <a:solidFill>
                  <a:srgbClr val="000000"/>
                </a:solidFill>
                <a:latin typeface="Arial"/>
                <a:cs typeface="Arial"/>
                <a:hlinkClick r:id="rId10"/>
              </a:rPr>
              <a:t>https://www.kidsworldfun.com/blog/using-educational-videos-to-enhance-childrens-learning/</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NHS. (2024). </a:t>
            </a:r>
            <a:r>
              <a:rPr lang="en-US" sz="1200" i="1" dirty="0">
                <a:solidFill>
                  <a:srgbClr val="000000"/>
                </a:solidFill>
                <a:latin typeface="Arial"/>
                <a:cs typeface="Arial"/>
              </a:rPr>
              <a:t>Alcohol units</a:t>
            </a:r>
            <a:r>
              <a:rPr lang="en-US" sz="1200" dirty="0">
                <a:solidFill>
                  <a:srgbClr val="000000"/>
                </a:solidFill>
                <a:latin typeface="Arial"/>
                <a:cs typeface="Arial"/>
              </a:rPr>
              <a:t>. [Online]. NHS. Last Updated: 27 August 2024. Available at: </a:t>
            </a:r>
            <a:r>
              <a:rPr lang="en-US" sz="1200" dirty="0">
                <a:solidFill>
                  <a:srgbClr val="000000"/>
                </a:solidFill>
                <a:latin typeface="Arial"/>
                <a:cs typeface="Arial"/>
                <a:hlinkClick r:id="rId11"/>
              </a:rPr>
              <a:t>https://www.nhs.uk/live-well/alcohol-advice/calculating-alcohol-units/</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Price, S. (2024). Email to Sam Franklin. Harm reduction. 25/11/2024.</a:t>
            </a:r>
            <a:endParaRPr lang="en-US" dirty="0"/>
          </a:p>
          <a:p>
            <a:pPr>
              <a:buClr>
                <a:srgbClr val="FFFFFF"/>
              </a:buClr>
            </a:pPr>
            <a:r>
              <a:rPr lang="en-US" sz="1200" dirty="0">
                <a:solidFill>
                  <a:srgbClr val="000000"/>
                </a:solidFill>
                <a:latin typeface="Arial"/>
                <a:cs typeface="Arial"/>
              </a:rPr>
              <a:t>The Conversation. (2019). </a:t>
            </a:r>
            <a:r>
              <a:rPr lang="en-US" sz="1200" i="1" dirty="0">
                <a:solidFill>
                  <a:srgbClr val="000000"/>
                </a:solidFill>
                <a:latin typeface="Arial"/>
                <a:cs typeface="Arial"/>
              </a:rPr>
              <a:t>Part 4: What do we feel at different stages of intoxication?</a:t>
            </a:r>
            <a:r>
              <a:rPr lang="en-US" sz="1200" dirty="0">
                <a:solidFill>
                  <a:srgbClr val="000000"/>
                </a:solidFill>
                <a:latin typeface="Arial"/>
                <a:cs typeface="Arial"/>
              </a:rPr>
              <a:t>. [Online]. </a:t>
            </a:r>
            <a:r>
              <a:rPr lang="en-US" sz="1200" dirty="0" err="1">
                <a:solidFill>
                  <a:srgbClr val="000000"/>
                </a:solidFill>
                <a:latin typeface="Arial"/>
                <a:cs typeface="Arial"/>
              </a:rPr>
              <a:t>Youtube</a:t>
            </a:r>
            <a:r>
              <a:rPr lang="en-US" sz="1200" dirty="0">
                <a:solidFill>
                  <a:srgbClr val="000000"/>
                </a:solidFill>
                <a:latin typeface="Arial"/>
                <a:cs typeface="Arial"/>
              </a:rPr>
              <a:t>. Last Updated: 2019. Available at: </a:t>
            </a:r>
            <a:r>
              <a:rPr lang="en-US" sz="1200" dirty="0">
                <a:solidFill>
                  <a:srgbClr val="000000"/>
                </a:solidFill>
                <a:latin typeface="Arial"/>
                <a:cs typeface="Arial"/>
                <a:hlinkClick r:id="rId12"/>
              </a:rPr>
              <a:t>https://www.youtube.com/watch?v=zSKsSrXXj7E</a:t>
            </a:r>
            <a:r>
              <a:rPr lang="en-US" sz="1200" dirty="0">
                <a:solidFill>
                  <a:srgbClr val="000000"/>
                </a:solidFill>
                <a:latin typeface="Arial"/>
                <a:cs typeface="Arial"/>
              </a:rPr>
              <a:t> [Accessed 3 January 2025].</a:t>
            </a:r>
            <a:endParaRPr lang="en-US" dirty="0"/>
          </a:p>
          <a:p>
            <a:pPr>
              <a:buClr>
                <a:srgbClr val="FFFFFF"/>
              </a:buClr>
            </a:pPr>
            <a:r>
              <a:rPr lang="en-US" sz="1200" dirty="0">
                <a:solidFill>
                  <a:srgbClr val="000000"/>
                </a:solidFill>
                <a:latin typeface="Arial"/>
                <a:cs typeface="Arial"/>
              </a:rPr>
              <a:t>Youth work in Wales. (2022). </a:t>
            </a:r>
            <a:r>
              <a:rPr lang="en-US" sz="1200" i="1" dirty="0">
                <a:solidFill>
                  <a:srgbClr val="000000"/>
                </a:solidFill>
                <a:latin typeface="Arial"/>
                <a:cs typeface="Arial"/>
              </a:rPr>
              <a:t>YOUTH WORK IN WALES: PRINCIPLES AND PURPOSES</a:t>
            </a:r>
            <a:r>
              <a:rPr lang="en-US" sz="1200" dirty="0">
                <a:solidFill>
                  <a:srgbClr val="000000"/>
                </a:solidFill>
                <a:latin typeface="Arial"/>
                <a:cs typeface="Arial"/>
              </a:rPr>
              <a:t>. [Online]. </a:t>
            </a:r>
            <a:r>
              <a:rPr lang="en-US" sz="1200" dirty="0" err="1">
                <a:solidFill>
                  <a:srgbClr val="000000"/>
                </a:solidFill>
                <a:latin typeface="Arial"/>
                <a:cs typeface="Arial"/>
              </a:rPr>
              <a:t>cwvys</a:t>
            </a:r>
            <a:r>
              <a:rPr lang="en-US" sz="1200" dirty="0">
                <a:solidFill>
                  <a:srgbClr val="000000"/>
                </a:solidFill>
                <a:latin typeface="Arial"/>
                <a:cs typeface="Arial"/>
              </a:rPr>
              <a:t>. Last Updated: September 2022. Available at: </a:t>
            </a:r>
            <a:r>
              <a:rPr lang="en-US" sz="1200" dirty="0">
                <a:solidFill>
                  <a:srgbClr val="000000"/>
                </a:solidFill>
                <a:latin typeface="Arial"/>
                <a:cs typeface="Arial"/>
                <a:hlinkClick r:id="rId13"/>
              </a:rPr>
              <a:t>https://www.cwvys.org.uk/wp-content/uploads/2022/10/YOUTH-WORK-IN-WALES-2022-ENGLISH.pdf</a:t>
            </a:r>
            <a:r>
              <a:rPr lang="en-US" sz="1200" dirty="0">
                <a:solidFill>
                  <a:srgbClr val="000000"/>
                </a:solidFill>
                <a:latin typeface="Arial"/>
                <a:cs typeface="Arial"/>
              </a:rPr>
              <a:t> [Accessed 3 January 2025].</a:t>
            </a:r>
            <a:endParaRPr lang="en-US" dirty="0"/>
          </a:p>
          <a:p>
            <a:pPr>
              <a:buClr>
                <a:srgbClr val="FFFFFF"/>
              </a:buClr>
            </a:pPr>
            <a:endParaRPr lang="en-US" sz="1200" dirty="0"/>
          </a:p>
        </p:txBody>
      </p:sp>
    </p:spTree>
    <p:extLst>
      <p:ext uri="{BB962C8B-B14F-4D97-AF65-F5344CB8AC3E}">
        <p14:creationId xmlns:p14="http://schemas.microsoft.com/office/powerpoint/2010/main" val="253193209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2</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Slice</vt:lpstr>
      <vt:lpstr>Alcohol </vt:lpstr>
      <vt:lpstr>PowerPoint Presentation</vt:lpstr>
      <vt:lpstr>PowerPoint Presentation</vt:lpstr>
      <vt:lpstr>PowerPoint Presentation</vt:lpstr>
      <vt:lpstr>PowerPoint Presentation</vt:lpstr>
      <vt:lpstr> Iceland (2025) Amazon (2025) Asda (2025) </vt:lpstr>
      <vt:lpstr>Commonwealth of Australia (2024) </vt:lpstr>
      <vt:lpstr>Drinkaware (2025) </vt:lpstr>
      <vt:lpstr>The Conversation (2019) </vt:lpstr>
      <vt:lpstr>IN TWO GROUPS DISUCUSS WHY YOU THINK YOUNG PEOPLE DRINK ALCOHOL?</vt:lpstr>
      <vt:lpstr>PowerPoint Presentation</vt:lpstr>
      <vt:lpstr>PowerPoint Presentation</vt:lpstr>
      <vt:lpstr>PowerPoint Presentation</vt:lpstr>
      <vt:lpstr>NHS (2024)</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777</cp:revision>
  <dcterms:created xsi:type="dcterms:W3CDTF">2024-11-19T10:17:38Z</dcterms:created>
  <dcterms:modified xsi:type="dcterms:W3CDTF">2025-01-03T13:06:33Z</dcterms:modified>
</cp:coreProperties>
</file>