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1"/>
  </p:notesMasterIdLst>
  <p:sldIdLst>
    <p:sldId id="256" r:id="rId2"/>
    <p:sldId id="269" r:id="rId3"/>
    <p:sldId id="258" r:id="rId4"/>
    <p:sldId id="273" r:id="rId5"/>
    <p:sldId id="274" r:id="rId6"/>
    <p:sldId id="270" r:id="rId7"/>
    <p:sldId id="278" r:id="rId8"/>
    <p:sldId id="275" r:id="rId9"/>
    <p:sldId id="279" r:id="rId10"/>
    <p:sldId id="280" r:id="rId11"/>
    <p:sldId id="282" r:id="rId12"/>
    <p:sldId id="286" r:id="rId13"/>
    <p:sldId id="287" r:id="rId14"/>
    <p:sldId id="283" r:id="rId15"/>
    <p:sldId id="284" r:id="rId16"/>
    <p:sldId id="267" r:id="rId17"/>
    <p:sldId id="276" r:id="rId18"/>
    <p:sldId id="266" r:id="rId19"/>
    <p:sldId id="28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398E886-2E6A-46BD-8D93-B995AF9CE127}" v="230" dt="2021-11-30T09:44:18.9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935" autoAdjust="0"/>
  </p:normalViewPr>
  <p:slideViewPr>
    <p:cSldViewPr snapToGrid="0">
      <p:cViewPr varScale="1">
        <p:scale>
          <a:sx n="75" d="100"/>
          <a:sy n="75" d="100"/>
        </p:scale>
        <p:origin x="97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velyn Belfon" userId="913c70055daf227f" providerId="LiveId" clId="{B398E886-2E6A-46BD-8D93-B995AF9CE127}"/>
    <pc:docChg chg="undo redo custSel addSld delSld modSld sldOrd">
      <pc:chgData name="Evelyn Belfon" userId="913c70055daf227f" providerId="LiveId" clId="{B398E886-2E6A-46BD-8D93-B995AF9CE127}" dt="2021-12-08T13:53:58.428" v="15061" actId="20577"/>
      <pc:docMkLst>
        <pc:docMk/>
      </pc:docMkLst>
      <pc:sldChg chg="addSp delSp modSp mod setBg">
        <pc:chgData name="Evelyn Belfon" userId="913c70055daf227f" providerId="LiveId" clId="{B398E886-2E6A-46BD-8D93-B995AF9CE127}" dt="2021-11-26T19:24:54.601" v="1373" actId="14100"/>
        <pc:sldMkLst>
          <pc:docMk/>
          <pc:sldMk cId="1824784119" sldId="256"/>
        </pc:sldMkLst>
        <pc:spChg chg="add">
          <ac:chgData name="Evelyn Belfon" userId="913c70055daf227f" providerId="LiveId" clId="{B398E886-2E6A-46BD-8D93-B995AF9CE127}" dt="2021-11-26T13:22:53.001" v="1262"/>
          <ac:spMkLst>
            <pc:docMk/>
            <pc:sldMk cId="1824784119" sldId="256"/>
            <ac:spMk id="2" creationId="{0A4CC826-40DE-4A3F-8B5D-788B5E8D0ECB}"/>
          </ac:spMkLst>
        </pc:spChg>
        <pc:spChg chg="mod">
          <ac:chgData name="Evelyn Belfon" userId="913c70055daf227f" providerId="LiveId" clId="{B398E886-2E6A-46BD-8D93-B995AF9CE127}" dt="2021-11-26T19:24:54.601" v="1373" actId="14100"/>
          <ac:spMkLst>
            <pc:docMk/>
            <pc:sldMk cId="1824784119" sldId="256"/>
            <ac:spMk id="3" creationId="{B46844C3-2607-4C8F-9B4E-F463091AC41A}"/>
          </ac:spMkLst>
        </pc:spChg>
        <pc:spChg chg="add">
          <ac:chgData name="Evelyn Belfon" userId="913c70055daf227f" providerId="LiveId" clId="{B398E886-2E6A-46BD-8D93-B995AF9CE127}" dt="2021-11-26T13:22:53.001" v="1262"/>
          <ac:spMkLst>
            <pc:docMk/>
            <pc:sldMk cId="1824784119" sldId="256"/>
            <ac:spMk id="5" creationId="{CB586215-14A0-4F90-9AE1-EADAA8DEE345}"/>
          </ac:spMkLst>
        </pc:spChg>
        <pc:spChg chg="add">
          <ac:chgData name="Evelyn Belfon" userId="913c70055daf227f" providerId="LiveId" clId="{B398E886-2E6A-46BD-8D93-B995AF9CE127}" dt="2021-11-26T13:17:35.625" v="1198" actId="26606"/>
          <ac:spMkLst>
            <pc:docMk/>
            <pc:sldMk cId="1824784119" sldId="256"/>
            <ac:spMk id="6" creationId="{F6EF57EF-D042-41D3-83E8-41A1FE6C11EB}"/>
          </ac:spMkLst>
        </pc:spChg>
        <pc:spChg chg="add">
          <ac:chgData name="Evelyn Belfon" userId="913c70055daf227f" providerId="LiveId" clId="{B398E886-2E6A-46BD-8D93-B995AF9CE127}" dt="2021-11-26T13:17:35.625" v="1198" actId="26606"/>
          <ac:spMkLst>
            <pc:docMk/>
            <pc:sldMk cId="1824784119" sldId="256"/>
            <ac:spMk id="7" creationId="{D00A59BB-A268-4F3E-9D41-CA265AF16870}"/>
          </ac:spMkLst>
        </pc:spChg>
        <pc:spChg chg="add">
          <ac:chgData name="Evelyn Belfon" userId="913c70055daf227f" providerId="LiveId" clId="{B398E886-2E6A-46BD-8D93-B995AF9CE127}" dt="2021-11-26T13:17:35.625" v="1198" actId="26606"/>
          <ac:spMkLst>
            <pc:docMk/>
            <pc:sldMk cId="1824784119" sldId="256"/>
            <ac:spMk id="8" creationId="{63794DCE-9D34-40DF-AB3F-06DA8ACCDA97}"/>
          </ac:spMkLst>
        </pc:spChg>
        <pc:spChg chg="add del">
          <ac:chgData name="Evelyn Belfon" userId="913c70055daf227f" providerId="LiveId" clId="{B398E886-2E6A-46BD-8D93-B995AF9CE127}" dt="2021-11-26T13:16:54.916" v="1196" actId="26606"/>
          <ac:spMkLst>
            <pc:docMk/>
            <pc:sldMk cId="1824784119" sldId="256"/>
            <ac:spMk id="9" creationId="{A655A132-543A-420C-B045-863DB1829B91}"/>
          </ac:spMkLst>
        </pc:spChg>
        <pc:spChg chg="add">
          <ac:chgData name="Evelyn Belfon" userId="913c70055daf227f" providerId="LiveId" clId="{B398E886-2E6A-46BD-8D93-B995AF9CE127}" dt="2021-11-26T13:17:35.625" v="1198" actId="26606"/>
          <ac:spMkLst>
            <pc:docMk/>
            <pc:sldMk cId="1824784119" sldId="256"/>
            <ac:spMk id="10" creationId="{45006452-918C-4282-A72C-C9692B669104}"/>
          </ac:spMkLst>
        </pc:spChg>
        <pc:spChg chg="add del">
          <ac:chgData name="Evelyn Belfon" userId="913c70055daf227f" providerId="LiveId" clId="{B398E886-2E6A-46BD-8D93-B995AF9CE127}" dt="2021-11-26T13:16:54.916" v="1196" actId="26606"/>
          <ac:spMkLst>
            <pc:docMk/>
            <pc:sldMk cId="1824784119" sldId="256"/>
            <ac:spMk id="11" creationId="{C8908FA0-651E-4684-866E-0B2BAA88B310}"/>
          </ac:spMkLst>
        </pc:spChg>
        <pc:spChg chg="add del">
          <ac:chgData name="Evelyn Belfon" userId="913c70055daf227f" providerId="LiveId" clId="{B398E886-2E6A-46BD-8D93-B995AF9CE127}" dt="2021-11-26T13:16:54.916" v="1196" actId="26606"/>
          <ac:spMkLst>
            <pc:docMk/>
            <pc:sldMk cId="1824784119" sldId="256"/>
            <ac:spMk id="13" creationId="{6D774DE7-7E08-4AD4-A4B9-E7758DECB2CD}"/>
          </ac:spMkLst>
        </pc:spChg>
        <pc:spChg chg="add del">
          <ac:chgData name="Evelyn Belfon" userId="913c70055daf227f" providerId="LiveId" clId="{B398E886-2E6A-46BD-8D93-B995AF9CE127}" dt="2021-11-26T13:16:54.916" v="1196" actId="26606"/>
          <ac:spMkLst>
            <pc:docMk/>
            <pc:sldMk cId="1824784119" sldId="256"/>
            <ac:spMk id="15" creationId="{2366A95B-DCA5-4A24-84FD-B90CDBC590D5}"/>
          </ac:spMkLst>
        </pc:spChg>
        <pc:picChg chg="add del mod">
          <ac:chgData name="Evelyn Belfon" userId="913c70055daf227f" providerId="LiveId" clId="{B398E886-2E6A-46BD-8D93-B995AF9CE127}" dt="2021-11-26T13:22:46.867" v="1261" actId="478"/>
          <ac:picMkLst>
            <pc:docMk/>
            <pc:sldMk cId="1824784119" sldId="256"/>
            <ac:picMk id="4" creationId="{E29C565F-C94C-4C3F-AA7D-7F48641594A2}"/>
          </ac:picMkLst>
        </pc:picChg>
        <pc:picChg chg="add mod">
          <ac:chgData name="Evelyn Belfon" userId="913c70055daf227f" providerId="LiveId" clId="{B398E886-2E6A-46BD-8D93-B995AF9CE127}" dt="2021-11-26T13:24:02.012" v="1267" actId="14100"/>
          <ac:picMkLst>
            <pc:docMk/>
            <pc:sldMk cId="1824784119" sldId="256"/>
            <ac:picMk id="1025" creationId="{793E1EFD-2B79-47F5-BF8D-4FAC4BAFE24C}"/>
          </ac:picMkLst>
        </pc:picChg>
      </pc:sldChg>
      <pc:sldChg chg="addSp delSp modSp mod setBg setClrOvrMap modNotesTx">
        <pc:chgData name="Evelyn Belfon" userId="913c70055daf227f" providerId="LiveId" clId="{B398E886-2E6A-46BD-8D93-B995AF9CE127}" dt="2021-11-28T15:23:47.143" v="3963" actId="20577"/>
        <pc:sldMkLst>
          <pc:docMk/>
          <pc:sldMk cId="1894835383" sldId="258"/>
        </pc:sldMkLst>
        <pc:spChg chg="mod">
          <ac:chgData name="Evelyn Belfon" userId="913c70055daf227f" providerId="LiveId" clId="{B398E886-2E6A-46BD-8D93-B995AF9CE127}" dt="2021-11-26T19:25:24.007" v="1374" actId="255"/>
          <ac:spMkLst>
            <pc:docMk/>
            <pc:sldMk cId="1894835383" sldId="258"/>
            <ac:spMk id="2" creationId="{527CED33-A0A7-480F-AB33-B245BC4FCF7F}"/>
          </ac:spMkLst>
        </pc:spChg>
        <pc:spChg chg="add del mod">
          <ac:chgData name="Evelyn Belfon" userId="913c70055daf227f" providerId="LiveId" clId="{B398E886-2E6A-46BD-8D93-B995AF9CE127}" dt="2021-11-22T20:39:09.070" v="419" actId="26606"/>
          <ac:spMkLst>
            <pc:docMk/>
            <pc:sldMk cId="1894835383" sldId="258"/>
            <ac:spMk id="3" creationId="{B4A8E224-3391-407F-9976-23D169446E1E}"/>
          </ac:spMkLst>
        </pc:spChg>
        <pc:spChg chg="add mod">
          <ac:chgData name="Evelyn Belfon" userId="913c70055daf227f" providerId="LiveId" clId="{B398E886-2E6A-46BD-8D93-B995AF9CE127}" dt="2021-11-28T15:15:23.834" v="3885" actId="20577"/>
          <ac:spMkLst>
            <pc:docMk/>
            <pc:sldMk cId="1894835383" sldId="258"/>
            <ac:spMk id="7" creationId="{B4A8E224-3391-407F-9976-23D169446E1E}"/>
          </ac:spMkLst>
        </pc:spChg>
        <pc:spChg chg="add del">
          <ac:chgData name="Evelyn Belfon" userId="913c70055daf227f" providerId="LiveId" clId="{B398E886-2E6A-46BD-8D93-B995AF9CE127}" dt="2021-11-26T19:10:08.009" v="1318" actId="26606"/>
          <ac:spMkLst>
            <pc:docMk/>
            <pc:sldMk cId="1894835383" sldId="258"/>
            <ac:spMk id="8" creationId="{7CB4857B-ED7C-444D-9F04-2F885114A1C2}"/>
          </ac:spMkLst>
        </pc:spChg>
        <pc:spChg chg="add del">
          <ac:chgData name="Evelyn Belfon" userId="913c70055daf227f" providerId="LiveId" clId="{B398E886-2E6A-46BD-8D93-B995AF9CE127}" dt="2021-11-26T19:10:08.009" v="1318" actId="26606"/>
          <ac:spMkLst>
            <pc:docMk/>
            <pc:sldMk cId="1894835383" sldId="258"/>
            <ac:spMk id="10" creationId="{D18046FB-44EA-4FD8-A585-EA09A319B2D0}"/>
          </ac:spMkLst>
        </pc:spChg>
        <pc:spChg chg="add del">
          <ac:chgData name="Evelyn Belfon" userId="913c70055daf227f" providerId="LiveId" clId="{B398E886-2E6A-46BD-8D93-B995AF9CE127}" dt="2021-11-26T19:10:08.009" v="1318" actId="26606"/>
          <ac:spMkLst>
            <pc:docMk/>
            <pc:sldMk cId="1894835383" sldId="258"/>
            <ac:spMk id="12" creationId="{479F5F2B-8B58-4140-AE6A-51F6C67B18D9}"/>
          </ac:spMkLst>
        </pc:spChg>
        <pc:spChg chg="add">
          <ac:chgData name="Evelyn Belfon" userId="913c70055daf227f" providerId="LiveId" clId="{B398E886-2E6A-46BD-8D93-B995AF9CE127}" dt="2021-11-26T19:10:08.009" v="1318" actId="26606"/>
          <ac:spMkLst>
            <pc:docMk/>
            <pc:sldMk cId="1894835383" sldId="258"/>
            <ac:spMk id="18" creationId="{9AA72BD9-2C5A-4EDC-931F-5AA08EACA0F3}"/>
          </ac:spMkLst>
        </pc:spChg>
        <pc:spChg chg="add">
          <ac:chgData name="Evelyn Belfon" userId="913c70055daf227f" providerId="LiveId" clId="{B398E886-2E6A-46BD-8D93-B995AF9CE127}" dt="2021-11-26T19:10:08.009" v="1318" actId="26606"/>
          <ac:spMkLst>
            <pc:docMk/>
            <pc:sldMk cId="1894835383" sldId="258"/>
            <ac:spMk id="20" creationId="{DD3981AC-7B61-4947-BCF3-F7AA7FA385B9}"/>
          </ac:spMkLst>
        </pc:spChg>
        <pc:spChg chg="add">
          <ac:chgData name="Evelyn Belfon" userId="913c70055daf227f" providerId="LiveId" clId="{B398E886-2E6A-46BD-8D93-B995AF9CE127}" dt="2021-11-26T19:10:08.009" v="1318" actId="26606"/>
          <ac:spMkLst>
            <pc:docMk/>
            <pc:sldMk cId="1894835383" sldId="258"/>
            <ac:spMk id="22" creationId="{55D4142C-5077-457F-A6AD-3FECFDB39685}"/>
          </ac:spMkLst>
        </pc:spChg>
        <pc:spChg chg="add">
          <ac:chgData name="Evelyn Belfon" userId="913c70055daf227f" providerId="LiveId" clId="{B398E886-2E6A-46BD-8D93-B995AF9CE127}" dt="2021-11-26T19:10:08.009" v="1318" actId="26606"/>
          <ac:spMkLst>
            <pc:docMk/>
            <pc:sldMk cId="1894835383" sldId="258"/>
            <ac:spMk id="24" creationId="{7A5F0580-5EE9-419F-96EE-B6529EF6E7D0}"/>
          </ac:spMkLst>
        </pc:spChg>
        <pc:graphicFrameChg chg="add del">
          <ac:chgData name="Evelyn Belfon" userId="913c70055daf227f" providerId="LiveId" clId="{B398E886-2E6A-46BD-8D93-B995AF9CE127}" dt="2021-11-22T20:39:09.053" v="418" actId="26606"/>
          <ac:graphicFrameMkLst>
            <pc:docMk/>
            <pc:sldMk cId="1894835383" sldId="258"/>
            <ac:graphicFrameMk id="5" creationId="{74300217-4740-4118-8A3B-9D127F24C24E}"/>
          </ac:graphicFrameMkLst>
        </pc:graphicFrameChg>
        <pc:picChg chg="add">
          <ac:chgData name="Evelyn Belfon" userId="913c70055daf227f" providerId="LiveId" clId="{B398E886-2E6A-46BD-8D93-B995AF9CE127}" dt="2021-11-26T19:10:08.009" v="1318" actId="26606"/>
          <ac:picMkLst>
            <pc:docMk/>
            <pc:sldMk cId="1894835383" sldId="258"/>
            <ac:picMk id="14" creationId="{D586FAD6-F237-4BA2-BE9C-1827BA3ED0BF}"/>
          </ac:picMkLst>
        </pc:picChg>
      </pc:sldChg>
      <pc:sldChg chg="modSp del mod">
        <pc:chgData name="Evelyn Belfon" userId="913c70055daf227f" providerId="LiveId" clId="{B398E886-2E6A-46BD-8D93-B995AF9CE127}" dt="2021-11-22T21:29:38.654" v="1155" actId="2696"/>
        <pc:sldMkLst>
          <pc:docMk/>
          <pc:sldMk cId="3576544609" sldId="259"/>
        </pc:sldMkLst>
        <pc:spChg chg="mod">
          <ac:chgData name="Evelyn Belfon" userId="913c70055daf227f" providerId="LiveId" clId="{B398E886-2E6A-46BD-8D93-B995AF9CE127}" dt="2021-11-22T21:25:43.718" v="1138" actId="21"/>
          <ac:spMkLst>
            <pc:docMk/>
            <pc:sldMk cId="3576544609" sldId="259"/>
            <ac:spMk id="2" creationId="{503A094B-B8CA-4680-85E9-C7023273CC10}"/>
          </ac:spMkLst>
        </pc:spChg>
      </pc:sldChg>
      <pc:sldChg chg="del">
        <pc:chgData name="Evelyn Belfon" userId="913c70055daf227f" providerId="LiveId" clId="{B398E886-2E6A-46BD-8D93-B995AF9CE127}" dt="2021-11-29T19:36:41.476" v="9282" actId="2696"/>
        <pc:sldMkLst>
          <pc:docMk/>
          <pc:sldMk cId="767688633" sldId="260"/>
        </pc:sldMkLst>
      </pc:sldChg>
      <pc:sldChg chg="del ord">
        <pc:chgData name="Evelyn Belfon" userId="913c70055daf227f" providerId="LiveId" clId="{B398E886-2E6A-46BD-8D93-B995AF9CE127}" dt="2021-11-29T19:35:47.950" v="9280" actId="2696"/>
        <pc:sldMkLst>
          <pc:docMk/>
          <pc:sldMk cId="4254540259" sldId="261"/>
        </pc:sldMkLst>
      </pc:sldChg>
      <pc:sldChg chg="del">
        <pc:chgData name="Evelyn Belfon" userId="913c70055daf227f" providerId="LiveId" clId="{B398E886-2E6A-46BD-8D93-B995AF9CE127}" dt="2021-11-30T01:06:21.996" v="11629" actId="2696"/>
        <pc:sldMkLst>
          <pc:docMk/>
          <pc:sldMk cId="1644463555" sldId="262"/>
        </pc:sldMkLst>
      </pc:sldChg>
      <pc:sldChg chg="del">
        <pc:chgData name="Evelyn Belfon" userId="913c70055daf227f" providerId="LiveId" clId="{B398E886-2E6A-46BD-8D93-B995AF9CE127}" dt="2021-11-30T01:08:54.420" v="11633" actId="2696"/>
        <pc:sldMkLst>
          <pc:docMk/>
          <pc:sldMk cId="611286079" sldId="263"/>
        </pc:sldMkLst>
      </pc:sldChg>
      <pc:sldChg chg="del">
        <pc:chgData name="Evelyn Belfon" userId="913c70055daf227f" providerId="LiveId" clId="{B398E886-2E6A-46BD-8D93-B995AF9CE127}" dt="2021-11-29T21:46:43.149" v="10148" actId="2696"/>
        <pc:sldMkLst>
          <pc:docMk/>
          <pc:sldMk cId="3980503446" sldId="264"/>
        </pc:sldMkLst>
      </pc:sldChg>
      <pc:sldChg chg="del">
        <pc:chgData name="Evelyn Belfon" userId="913c70055daf227f" providerId="LiveId" clId="{B398E886-2E6A-46BD-8D93-B995AF9CE127}" dt="2021-11-28T23:11:30.908" v="5016" actId="2696"/>
        <pc:sldMkLst>
          <pc:docMk/>
          <pc:sldMk cId="1439083734" sldId="265"/>
        </pc:sldMkLst>
      </pc:sldChg>
      <pc:sldChg chg="addSp modSp mod setBg">
        <pc:chgData name="Evelyn Belfon" userId="913c70055daf227f" providerId="LiveId" clId="{B398E886-2E6A-46BD-8D93-B995AF9CE127}" dt="2021-12-08T13:49:48.623" v="15016" actId="114"/>
        <pc:sldMkLst>
          <pc:docMk/>
          <pc:sldMk cId="3372608538" sldId="266"/>
        </pc:sldMkLst>
        <pc:spChg chg="mod">
          <ac:chgData name="Evelyn Belfon" userId="913c70055daf227f" providerId="LiveId" clId="{B398E886-2E6A-46BD-8D93-B995AF9CE127}" dt="2021-11-30T04:37:47.903" v="13769" actId="14100"/>
          <ac:spMkLst>
            <pc:docMk/>
            <pc:sldMk cId="3372608538" sldId="266"/>
            <ac:spMk id="2" creationId="{3A0EDE51-DC1C-4D9D-B6CF-85B95C2F7940}"/>
          </ac:spMkLst>
        </pc:spChg>
        <pc:spChg chg="mod">
          <ac:chgData name="Evelyn Belfon" userId="913c70055daf227f" providerId="LiveId" clId="{B398E886-2E6A-46BD-8D93-B995AF9CE127}" dt="2021-12-08T13:49:48.623" v="15016" actId="114"/>
          <ac:spMkLst>
            <pc:docMk/>
            <pc:sldMk cId="3372608538" sldId="266"/>
            <ac:spMk id="3" creationId="{84F29696-0257-4751-8ABC-A34D2D78BB4B}"/>
          </ac:spMkLst>
        </pc:spChg>
        <pc:spChg chg="add">
          <ac:chgData name="Evelyn Belfon" userId="913c70055daf227f" providerId="LiveId" clId="{B398E886-2E6A-46BD-8D93-B995AF9CE127}" dt="2021-11-30T04:37:19.263" v="13764" actId="26606"/>
          <ac:spMkLst>
            <pc:docMk/>
            <pc:sldMk cId="3372608538" sldId="266"/>
            <ac:spMk id="8" creationId="{09588DA8-065E-4F6F-8EFD-43104AB2E0CF}"/>
          </ac:spMkLst>
        </pc:spChg>
        <pc:spChg chg="add">
          <ac:chgData name="Evelyn Belfon" userId="913c70055daf227f" providerId="LiveId" clId="{B398E886-2E6A-46BD-8D93-B995AF9CE127}" dt="2021-11-30T04:37:19.263" v="13764" actId="26606"/>
          <ac:spMkLst>
            <pc:docMk/>
            <pc:sldMk cId="3372608538" sldId="266"/>
            <ac:spMk id="10" creationId="{C4285719-470E-454C-AF62-8323075F1F5B}"/>
          </ac:spMkLst>
        </pc:spChg>
        <pc:spChg chg="add">
          <ac:chgData name="Evelyn Belfon" userId="913c70055daf227f" providerId="LiveId" clId="{B398E886-2E6A-46BD-8D93-B995AF9CE127}" dt="2021-11-30T04:37:19.263" v="13764" actId="26606"/>
          <ac:spMkLst>
            <pc:docMk/>
            <pc:sldMk cId="3372608538" sldId="266"/>
            <ac:spMk id="12" creationId="{CD9FE4EF-C4D8-49A0-B2FF-81D8DB7D8A24}"/>
          </ac:spMkLst>
        </pc:spChg>
        <pc:spChg chg="add">
          <ac:chgData name="Evelyn Belfon" userId="913c70055daf227f" providerId="LiveId" clId="{B398E886-2E6A-46BD-8D93-B995AF9CE127}" dt="2021-11-30T04:37:19.263" v="13764" actId="26606"/>
          <ac:spMkLst>
            <pc:docMk/>
            <pc:sldMk cId="3372608538" sldId="266"/>
            <ac:spMk id="14" creationId="{4300840D-0A0B-4512-BACA-B439D5B9C57C}"/>
          </ac:spMkLst>
        </pc:spChg>
        <pc:spChg chg="add">
          <ac:chgData name="Evelyn Belfon" userId="913c70055daf227f" providerId="LiveId" clId="{B398E886-2E6A-46BD-8D93-B995AF9CE127}" dt="2021-11-30T04:37:19.263" v="13764" actId="26606"/>
          <ac:spMkLst>
            <pc:docMk/>
            <pc:sldMk cId="3372608538" sldId="266"/>
            <ac:spMk id="16" creationId="{D2B78728-A580-49A7-84F9-6EF6F583ADE0}"/>
          </ac:spMkLst>
        </pc:spChg>
        <pc:spChg chg="add">
          <ac:chgData name="Evelyn Belfon" userId="913c70055daf227f" providerId="LiveId" clId="{B398E886-2E6A-46BD-8D93-B995AF9CE127}" dt="2021-11-30T04:37:19.263" v="13764" actId="26606"/>
          <ac:spMkLst>
            <pc:docMk/>
            <pc:sldMk cId="3372608538" sldId="266"/>
            <ac:spMk id="18" creationId="{38FAA1A1-D861-433F-88FA-1E9D6FD31D11}"/>
          </ac:spMkLst>
        </pc:spChg>
        <pc:spChg chg="add">
          <ac:chgData name="Evelyn Belfon" userId="913c70055daf227f" providerId="LiveId" clId="{B398E886-2E6A-46BD-8D93-B995AF9CE127}" dt="2021-11-30T04:37:19.263" v="13764" actId="26606"/>
          <ac:spMkLst>
            <pc:docMk/>
            <pc:sldMk cId="3372608538" sldId="266"/>
            <ac:spMk id="20" creationId="{8D71EDA1-87BF-4D5D-AB79-F346FD19278A}"/>
          </ac:spMkLst>
        </pc:spChg>
      </pc:sldChg>
      <pc:sldChg chg="addSp delSp modSp mod setBg modNotesTx">
        <pc:chgData name="Evelyn Belfon" userId="913c70055daf227f" providerId="LiveId" clId="{B398E886-2E6A-46BD-8D93-B995AF9CE127}" dt="2021-11-30T04:18:33.628" v="13658" actId="20577"/>
        <pc:sldMkLst>
          <pc:docMk/>
          <pc:sldMk cId="1506871913" sldId="267"/>
        </pc:sldMkLst>
        <pc:spChg chg="mod">
          <ac:chgData name="Evelyn Belfon" userId="913c70055daf227f" providerId="LiveId" clId="{B398E886-2E6A-46BD-8D93-B995AF9CE127}" dt="2021-11-29T01:34:18.065" v="7400" actId="207"/>
          <ac:spMkLst>
            <pc:docMk/>
            <pc:sldMk cId="1506871913" sldId="267"/>
            <ac:spMk id="2" creationId="{0B88C852-9680-4E31-9039-5521CE4C3BA0}"/>
          </ac:spMkLst>
        </pc:spChg>
        <pc:spChg chg="mod">
          <ac:chgData name="Evelyn Belfon" userId="913c70055daf227f" providerId="LiveId" clId="{B398E886-2E6A-46BD-8D93-B995AF9CE127}" dt="2021-11-29T01:34:49.559" v="7405" actId="20577"/>
          <ac:spMkLst>
            <pc:docMk/>
            <pc:sldMk cId="1506871913" sldId="267"/>
            <ac:spMk id="3" creationId="{A98948DE-1442-480C-A7D0-1F3C820030A1}"/>
          </ac:spMkLst>
        </pc:spChg>
        <pc:spChg chg="add del">
          <ac:chgData name="Evelyn Belfon" userId="913c70055daf227f" providerId="LiveId" clId="{B398E886-2E6A-46BD-8D93-B995AF9CE127}" dt="2021-11-29T01:30:37.665" v="7376" actId="26606"/>
          <ac:spMkLst>
            <pc:docMk/>
            <pc:sldMk cId="1506871913" sldId="267"/>
            <ac:spMk id="8" creationId="{7CB4857B-ED7C-444D-9F04-2F885114A1C2}"/>
          </ac:spMkLst>
        </pc:spChg>
        <pc:spChg chg="add del">
          <ac:chgData name="Evelyn Belfon" userId="913c70055daf227f" providerId="LiveId" clId="{B398E886-2E6A-46BD-8D93-B995AF9CE127}" dt="2021-11-29T01:30:37.665" v="7376" actId="26606"/>
          <ac:spMkLst>
            <pc:docMk/>
            <pc:sldMk cId="1506871913" sldId="267"/>
            <ac:spMk id="10" creationId="{D18046FB-44EA-4FD8-A585-EA09A319B2D0}"/>
          </ac:spMkLst>
        </pc:spChg>
        <pc:spChg chg="add del">
          <ac:chgData name="Evelyn Belfon" userId="913c70055daf227f" providerId="LiveId" clId="{B398E886-2E6A-46BD-8D93-B995AF9CE127}" dt="2021-11-29T01:30:37.665" v="7376" actId="26606"/>
          <ac:spMkLst>
            <pc:docMk/>
            <pc:sldMk cId="1506871913" sldId="267"/>
            <ac:spMk id="12" creationId="{479F5F2B-8B58-4140-AE6A-51F6C67B18D9}"/>
          </ac:spMkLst>
        </pc:spChg>
        <pc:spChg chg="add del">
          <ac:chgData name="Evelyn Belfon" userId="913c70055daf227f" providerId="LiveId" clId="{B398E886-2E6A-46BD-8D93-B995AF9CE127}" dt="2021-11-29T01:31:42.386" v="7383" actId="26606"/>
          <ac:spMkLst>
            <pc:docMk/>
            <pc:sldMk cId="1506871913" sldId="267"/>
            <ac:spMk id="17" creationId="{081EA652-8C6A-4E69-BEB9-170809474553}"/>
          </ac:spMkLst>
        </pc:spChg>
        <pc:spChg chg="add del">
          <ac:chgData name="Evelyn Belfon" userId="913c70055daf227f" providerId="LiveId" clId="{B398E886-2E6A-46BD-8D93-B995AF9CE127}" dt="2021-11-29T01:31:42.386" v="7383" actId="26606"/>
          <ac:spMkLst>
            <pc:docMk/>
            <pc:sldMk cId="1506871913" sldId="267"/>
            <ac:spMk id="19" creationId="{5298780A-33B9-4EA2-8F67-DE68AD62841B}"/>
          </ac:spMkLst>
        </pc:spChg>
        <pc:spChg chg="add del">
          <ac:chgData name="Evelyn Belfon" userId="913c70055daf227f" providerId="LiveId" clId="{B398E886-2E6A-46BD-8D93-B995AF9CE127}" dt="2021-11-29T01:31:42.386" v="7383" actId="26606"/>
          <ac:spMkLst>
            <pc:docMk/>
            <pc:sldMk cId="1506871913" sldId="267"/>
            <ac:spMk id="21" creationId="{7F488E8B-4E1E-4402-8935-D4E6C02615C7}"/>
          </ac:spMkLst>
        </pc:spChg>
        <pc:spChg chg="add">
          <ac:chgData name="Evelyn Belfon" userId="913c70055daf227f" providerId="LiveId" clId="{B398E886-2E6A-46BD-8D93-B995AF9CE127}" dt="2021-11-29T01:31:42.386" v="7383" actId="26606"/>
          <ac:spMkLst>
            <pc:docMk/>
            <pc:sldMk cId="1506871913" sldId="267"/>
            <ac:spMk id="26" creationId="{081EA652-8C6A-4E69-BEB9-170809474553}"/>
          </ac:spMkLst>
        </pc:spChg>
        <pc:spChg chg="add">
          <ac:chgData name="Evelyn Belfon" userId="913c70055daf227f" providerId="LiveId" clId="{B398E886-2E6A-46BD-8D93-B995AF9CE127}" dt="2021-11-29T01:31:42.386" v="7383" actId="26606"/>
          <ac:spMkLst>
            <pc:docMk/>
            <pc:sldMk cId="1506871913" sldId="267"/>
            <ac:spMk id="28" creationId="{10B777DF-F6A2-4D53-B6F0-D9700609EE79}"/>
          </ac:spMkLst>
        </pc:spChg>
        <pc:spChg chg="add">
          <ac:chgData name="Evelyn Belfon" userId="913c70055daf227f" providerId="LiveId" clId="{B398E886-2E6A-46BD-8D93-B995AF9CE127}" dt="2021-11-29T01:31:42.386" v="7383" actId="26606"/>
          <ac:spMkLst>
            <pc:docMk/>
            <pc:sldMk cId="1506871913" sldId="267"/>
            <ac:spMk id="30" creationId="{5298780A-33B9-4EA2-8F67-DE68AD62841B}"/>
          </ac:spMkLst>
        </pc:spChg>
        <pc:spChg chg="add">
          <ac:chgData name="Evelyn Belfon" userId="913c70055daf227f" providerId="LiveId" clId="{B398E886-2E6A-46BD-8D93-B995AF9CE127}" dt="2021-11-29T01:31:42.386" v="7383" actId="26606"/>
          <ac:spMkLst>
            <pc:docMk/>
            <pc:sldMk cId="1506871913" sldId="267"/>
            <ac:spMk id="32" creationId="{7F488E8B-4E1E-4402-8935-D4E6C02615C7}"/>
          </ac:spMkLst>
        </pc:spChg>
      </pc:sldChg>
      <pc:sldChg chg="del">
        <pc:chgData name="Evelyn Belfon" userId="913c70055daf227f" providerId="LiveId" clId="{B398E886-2E6A-46BD-8D93-B995AF9CE127}" dt="2021-11-29T00:42:03.188" v="6161" actId="2696"/>
        <pc:sldMkLst>
          <pc:docMk/>
          <pc:sldMk cId="2874150408" sldId="268"/>
        </pc:sldMkLst>
      </pc:sldChg>
      <pc:sldChg chg="addSp delSp modSp mod addAnim delAnim modAnim setClrOvrMap modNotesTx">
        <pc:chgData name="Evelyn Belfon" userId="913c70055daf227f" providerId="LiveId" clId="{B398E886-2E6A-46BD-8D93-B995AF9CE127}" dt="2021-11-30T08:15:39.368" v="14708" actId="20577"/>
        <pc:sldMkLst>
          <pc:docMk/>
          <pc:sldMk cId="2636113793" sldId="269"/>
        </pc:sldMkLst>
        <pc:spChg chg="mod ord">
          <ac:chgData name="Evelyn Belfon" userId="913c70055daf227f" providerId="LiveId" clId="{B398E886-2E6A-46BD-8D93-B995AF9CE127}" dt="2021-11-26T21:49:57.750" v="1525" actId="2711"/>
          <ac:spMkLst>
            <pc:docMk/>
            <pc:sldMk cId="2636113793" sldId="269"/>
            <ac:spMk id="2" creationId="{5E76C20A-D009-4EFA-AFF9-27690305F79E}"/>
          </ac:spMkLst>
        </pc:spChg>
        <pc:spChg chg="mod">
          <ac:chgData name="Evelyn Belfon" userId="913c70055daf227f" providerId="LiveId" clId="{B398E886-2E6A-46BD-8D93-B995AF9CE127}" dt="2021-11-28T15:18:02.389" v="3922" actId="20577"/>
          <ac:spMkLst>
            <pc:docMk/>
            <pc:sldMk cId="2636113793" sldId="269"/>
            <ac:spMk id="3" creationId="{65F51EF5-54B6-4EEA-9A05-273CDB84BD4C}"/>
          </ac:spMkLst>
        </pc:spChg>
        <pc:spChg chg="add">
          <ac:chgData name="Evelyn Belfon" userId="913c70055daf227f" providerId="LiveId" clId="{B398E886-2E6A-46BD-8D93-B995AF9CE127}" dt="2021-11-26T21:49:23.147" v="1522" actId="26606"/>
          <ac:spMkLst>
            <pc:docMk/>
            <pc:sldMk cId="2636113793" sldId="269"/>
            <ac:spMk id="11" creationId="{6B3BAD04-E614-4C16-8360-019FCF0045AC}"/>
          </ac:spMkLst>
        </pc:spChg>
        <pc:spChg chg="del">
          <ac:chgData name="Evelyn Belfon" userId="913c70055daf227f" providerId="LiveId" clId="{B398E886-2E6A-46BD-8D93-B995AF9CE127}" dt="2021-11-26T21:35:00.478" v="1497" actId="26606"/>
          <ac:spMkLst>
            <pc:docMk/>
            <pc:sldMk cId="2636113793" sldId="269"/>
            <ac:spMk id="26" creationId="{117AB3D3-3C9C-4DED-809A-78734805B895}"/>
          </ac:spMkLst>
        </pc:spChg>
        <pc:spChg chg="del">
          <ac:chgData name="Evelyn Belfon" userId="913c70055daf227f" providerId="LiveId" clId="{B398E886-2E6A-46BD-8D93-B995AF9CE127}" dt="2021-11-26T21:35:00.478" v="1497" actId="26606"/>
          <ac:spMkLst>
            <pc:docMk/>
            <pc:sldMk cId="2636113793" sldId="269"/>
            <ac:spMk id="28" creationId="{3A9A4357-BD1D-4622-A4FE-766E6AB8DE84}"/>
          </ac:spMkLst>
        </pc:spChg>
        <pc:spChg chg="del">
          <ac:chgData name="Evelyn Belfon" userId="913c70055daf227f" providerId="LiveId" clId="{B398E886-2E6A-46BD-8D93-B995AF9CE127}" dt="2021-11-26T21:35:00.478" v="1497" actId="26606"/>
          <ac:spMkLst>
            <pc:docMk/>
            <pc:sldMk cId="2636113793" sldId="269"/>
            <ac:spMk id="30" creationId="{E659831F-0D9A-4C63-9EBB-8435B85A440F}"/>
          </ac:spMkLst>
        </pc:spChg>
        <pc:spChg chg="del">
          <ac:chgData name="Evelyn Belfon" userId="913c70055daf227f" providerId="LiveId" clId="{B398E886-2E6A-46BD-8D93-B995AF9CE127}" dt="2021-11-26T21:35:00.478" v="1497" actId="26606"/>
          <ac:spMkLst>
            <pc:docMk/>
            <pc:sldMk cId="2636113793" sldId="269"/>
            <ac:spMk id="32" creationId="{E6995CE5-F890-4ABA-82A2-26507CE8D2A3}"/>
          </ac:spMkLst>
        </pc:spChg>
        <pc:spChg chg="add del">
          <ac:chgData name="Evelyn Belfon" userId="913c70055daf227f" providerId="LiveId" clId="{B398E886-2E6A-46BD-8D93-B995AF9CE127}" dt="2021-11-26T21:37:56.325" v="1518" actId="26606"/>
          <ac:spMkLst>
            <pc:docMk/>
            <pc:sldMk cId="2636113793" sldId="269"/>
            <ac:spMk id="37" creationId="{23D09407-53BC-485E-B4CE-BC5E4FC4B25B}"/>
          </ac:spMkLst>
        </pc:spChg>
        <pc:spChg chg="add del">
          <ac:chgData name="Evelyn Belfon" userId="913c70055daf227f" providerId="LiveId" clId="{B398E886-2E6A-46BD-8D93-B995AF9CE127}" dt="2021-11-26T21:37:56.325" v="1518" actId="26606"/>
          <ac:spMkLst>
            <pc:docMk/>
            <pc:sldMk cId="2636113793" sldId="269"/>
            <ac:spMk id="39" creationId="{921DB988-49FC-4608-B0A2-E2F3A4019041}"/>
          </ac:spMkLst>
        </pc:spChg>
        <pc:spChg chg="add del">
          <ac:chgData name="Evelyn Belfon" userId="913c70055daf227f" providerId="LiveId" clId="{B398E886-2E6A-46BD-8D93-B995AF9CE127}" dt="2021-11-26T21:37:56.185" v="1517" actId="26606"/>
          <ac:spMkLst>
            <pc:docMk/>
            <pc:sldMk cId="2636113793" sldId="269"/>
            <ac:spMk id="56" creationId="{87CC2527-562A-4F69-B487-4371E5B243E7}"/>
          </ac:spMkLst>
        </pc:spChg>
        <pc:grpChg chg="add del">
          <ac:chgData name="Evelyn Belfon" userId="913c70055daf227f" providerId="LiveId" clId="{B398E886-2E6A-46BD-8D93-B995AF9CE127}" dt="2021-11-26T21:37:56.325" v="1518" actId="26606"/>
          <ac:grpSpMkLst>
            <pc:docMk/>
            <pc:sldMk cId="2636113793" sldId="269"/>
            <ac:grpSpMk id="41" creationId="{E9B930FD-8671-4C4C-ADCF-73AC1D0CD417}"/>
          </ac:grpSpMkLst>
        </pc:grpChg>
        <pc:grpChg chg="add del">
          <ac:chgData name="Evelyn Belfon" userId="913c70055daf227f" providerId="LiveId" clId="{B398E886-2E6A-46BD-8D93-B995AF9CE127}" dt="2021-11-26T21:37:56.325" v="1518" actId="26606"/>
          <ac:grpSpMkLst>
            <pc:docMk/>
            <pc:sldMk cId="2636113793" sldId="269"/>
            <ac:grpSpMk id="47" creationId="{383C2651-AE0C-4AE4-8725-E2F9414FE219}"/>
          </ac:grpSpMkLst>
        </pc:grpChg>
        <pc:picChg chg="mod ord">
          <ac:chgData name="Evelyn Belfon" userId="913c70055daf227f" providerId="LiveId" clId="{B398E886-2E6A-46BD-8D93-B995AF9CE127}" dt="2021-11-26T21:49:23.147" v="1522" actId="26606"/>
          <ac:picMkLst>
            <pc:docMk/>
            <pc:sldMk cId="2636113793" sldId="269"/>
            <ac:picMk id="6" creationId="{23A4BABB-C8C0-4B07-AAD3-DE17EA8A6A93}"/>
          </ac:picMkLst>
        </pc:picChg>
        <pc:cxnChg chg="add del">
          <ac:chgData name="Evelyn Belfon" userId="913c70055daf227f" providerId="LiveId" clId="{B398E886-2E6A-46BD-8D93-B995AF9CE127}" dt="2021-11-26T21:37:56.185" v="1517" actId="26606"/>
          <ac:cxnSpMkLst>
            <pc:docMk/>
            <pc:sldMk cId="2636113793" sldId="269"/>
            <ac:cxnSpMk id="58" creationId="{BCDAEC91-5BCE-4B55-9CC0-43EF94CB734B}"/>
          </ac:cxnSpMkLst>
        </pc:cxnChg>
      </pc:sldChg>
      <pc:sldChg chg="addSp delSp modSp new mod ord setBg setClrOvrMap modNotesTx">
        <pc:chgData name="Evelyn Belfon" userId="913c70055daf227f" providerId="LiveId" clId="{B398E886-2E6A-46BD-8D93-B995AF9CE127}" dt="2021-11-30T07:18:42.334" v="14671" actId="20577"/>
        <pc:sldMkLst>
          <pc:docMk/>
          <pc:sldMk cId="1278460830" sldId="270"/>
        </pc:sldMkLst>
        <pc:spChg chg="mod">
          <ac:chgData name="Evelyn Belfon" userId="913c70055daf227f" providerId="LiveId" clId="{B398E886-2E6A-46BD-8D93-B995AF9CE127}" dt="2021-11-28T23:34:32.363" v="5485" actId="207"/>
          <ac:spMkLst>
            <pc:docMk/>
            <pc:sldMk cId="1278460830" sldId="270"/>
            <ac:spMk id="2" creationId="{F9A379BD-F9ED-4C00-A043-82C98EEF535C}"/>
          </ac:spMkLst>
        </pc:spChg>
        <pc:spChg chg="add del mod">
          <ac:chgData name="Evelyn Belfon" userId="913c70055daf227f" providerId="LiveId" clId="{B398E886-2E6A-46BD-8D93-B995AF9CE127}" dt="2021-11-22T21:28:31.376" v="1148" actId="26606"/>
          <ac:spMkLst>
            <pc:docMk/>
            <pc:sldMk cId="1278460830" sldId="270"/>
            <ac:spMk id="3" creationId="{AD3E8BEB-C522-48FF-948D-A77DE9E3A6A0}"/>
          </ac:spMkLst>
        </pc:spChg>
        <pc:spChg chg="add del mod">
          <ac:chgData name="Evelyn Belfon" userId="913c70055daf227f" providerId="LiveId" clId="{B398E886-2E6A-46BD-8D93-B995AF9CE127}" dt="2021-11-22T21:26:28.452" v="1143" actId="478"/>
          <ac:spMkLst>
            <pc:docMk/>
            <pc:sldMk cId="1278460830" sldId="270"/>
            <ac:spMk id="5" creationId="{05C3FCC5-E436-4BB5-8258-21C581753293}"/>
          </ac:spMkLst>
        </pc:spChg>
        <pc:spChg chg="add del">
          <ac:chgData name="Evelyn Belfon" userId="913c70055daf227f" providerId="LiveId" clId="{B398E886-2E6A-46BD-8D93-B995AF9CE127}" dt="2021-11-22T21:28:31.361" v="1147" actId="26606"/>
          <ac:spMkLst>
            <pc:docMk/>
            <pc:sldMk cId="1278460830" sldId="270"/>
            <ac:spMk id="8" creationId="{934F1179-B481-4F9E-BCA3-AFB972070F83}"/>
          </ac:spMkLst>
        </pc:spChg>
        <pc:spChg chg="add del">
          <ac:chgData name="Evelyn Belfon" userId="913c70055daf227f" providerId="LiveId" clId="{B398E886-2E6A-46BD-8D93-B995AF9CE127}" dt="2021-11-22T21:28:31.361" v="1147" actId="26606"/>
          <ac:spMkLst>
            <pc:docMk/>
            <pc:sldMk cId="1278460830" sldId="270"/>
            <ac:spMk id="10" creationId="{827DC2C4-B485-428A-BF4A-472D2967F47F}"/>
          </ac:spMkLst>
        </pc:spChg>
        <pc:spChg chg="add del">
          <ac:chgData name="Evelyn Belfon" userId="913c70055daf227f" providerId="LiveId" clId="{B398E886-2E6A-46BD-8D93-B995AF9CE127}" dt="2021-11-22T21:28:31.361" v="1147" actId="26606"/>
          <ac:spMkLst>
            <pc:docMk/>
            <pc:sldMk cId="1278460830" sldId="270"/>
            <ac:spMk id="12" creationId="{EE04B5EB-F158-4507-90DD-BD23620C7CC9}"/>
          </ac:spMkLst>
        </pc:spChg>
        <pc:spChg chg="add del">
          <ac:chgData name="Evelyn Belfon" userId="913c70055daf227f" providerId="LiveId" clId="{B398E886-2E6A-46BD-8D93-B995AF9CE127}" dt="2021-11-28T23:26:04.666" v="5419" actId="26606"/>
          <ac:spMkLst>
            <pc:docMk/>
            <pc:sldMk cId="1278460830" sldId="270"/>
            <ac:spMk id="15" creationId="{081EA652-8C6A-4E69-BEB9-170809474553}"/>
          </ac:spMkLst>
        </pc:spChg>
        <pc:spChg chg="add del">
          <ac:chgData name="Evelyn Belfon" userId="913c70055daf227f" providerId="LiveId" clId="{B398E886-2E6A-46BD-8D93-B995AF9CE127}" dt="2021-11-28T23:26:04.666" v="5419" actId="26606"/>
          <ac:spMkLst>
            <pc:docMk/>
            <pc:sldMk cId="1278460830" sldId="270"/>
            <ac:spMk id="16" creationId="{5298780A-33B9-4EA2-8F67-DE68AD62841B}"/>
          </ac:spMkLst>
        </pc:spChg>
        <pc:spChg chg="add del">
          <ac:chgData name="Evelyn Belfon" userId="913c70055daf227f" providerId="LiveId" clId="{B398E886-2E6A-46BD-8D93-B995AF9CE127}" dt="2021-11-28T23:26:04.666" v="5419" actId="26606"/>
          <ac:spMkLst>
            <pc:docMk/>
            <pc:sldMk cId="1278460830" sldId="270"/>
            <ac:spMk id="17" creationId="{7F488E8B-4E1E-4402-8935-D4E6C02615C7}"/>
          </ac:spMkLst>
        </pc:spChg>
        <pc:spChg chg="add del mod">
          <ac:chgData name="Evelyn Belfon" userId="913c70055daf227f" providerId="LiveId" clId="{B398E886-2E6A-46BD-8D93-B995AF9CE127}" dt="2021-11-28T23:26:04.666" v="5419" actId="26606"/>
          <ac:spMkLst>
            <pc:docMk/>
            <pc:sldMk cId="1278460830" sldId="270"/>
            <ac:spMk id="18" creationId="{AD3E8BEB-C522-48FF-948D-A77DE9E3A6A0}"/>
          </ac:spMkLst>
        </pc:spChg>
        <pc:spChg chg="add del">
          <ac:chgData name="Evelyn Belfon" userId="913c70055daf227f" providerId="LiveId" clId="{B398E886-2E6A-46BD-8D93-B995AF9CE127}" dt="2021-11-27T19:59:19.481" v="2434" actId="26606"/>
          <ac:spMkLst>
            <pc:docMk/>
            <pc:sldMk cId="1278460830" sldId="270"/>
            <ac:spMk id="23" creationId="{DEE2AD96-B495-4E06-9291-B71706F728CB}"/>
          </ac:spMkLst>
        </pc:spChg>
        <pc:spChg chg="add">
          <ac:chgData name="Evelyn Belfon" userId="913c70055daf227f" providerId="LiveId" clId="{B398E886-2E6A-46BD-8D93-B995AF9CE127}" dt="2021-11-28T23:26:04.666" v="5419" actId="26606"/>
          <ac:spMkLst>
            <pc:docMk/>
            <pc:sldMk cId="1278460830" sldId="270"/>
            <ac:spMk id="24" creationId="{A3EFF7B1-6CB7-47D1-AD37-B870CA2B2151}"/>
          </ac:spMkLst>
        </pc:spChg>
        <pc:spChg chg="add del">
          <ac:chgData name="Evelyn Belfon" userId="913c70055daf227f" providerId="LiveId" clId="{B398E886-2E6A-46BD-8D93-B995AF9CE127}" dt="2021-11-27T19:59:19.481" v="2434" actId="26606"/>
          <ac:spMkLst>
            <pc:docMk/>
            <pc:sldMk cId="1278460830" sldId="270"/>
            <ac:spMk id="25" creationId="{53CF6D67-C5A8-4ADD-9E8E-1E38CA1D3166}"/>
          </ac:spMkLst>
        </pc:spChg>
        <pc:spChg chg="add">
          <ac:chgData name="Evelyn Belfon" userId="913c70055daf227f" providerId="LiveId" clId="{B398E886-2E6A-46BD-8D93-B995AF9CE127}" dt="2021-11-28T23:26:04.666" v="5419" actId="26606"/>
          <ac:spMkLst>
            <pc:docMk/>
            <pc:sldMk cId="1278460830" sldId="270"/>
            <ac:spMk id="26" creationId="{7FA2962B-21B6-4689-A95D-A8FF6ADE47F1}"/>
          </ac:spMkLst>
        </pc:spChg>
        <pc:spChg chg="add del">
          <ac:chgData name="Evelyn Belfon" userId="913c70055daf227f" providerId="LiveId" clId="{B398E886-2E6A-46BD-8D93-B995AF9CE127}" dt="2021-11-27T19:59:19.481" v="2434" actId="26606"/>
          <ac:spMkLst>
            <pc:docMk/>
            <pc:sldMk cId="1278460830" sldId="270"/>
            <ac:spMk id="27" creationId="{86909FA0-B515-4681-B7A8-FA281D133B94}"/>
          </ac:spMkLst>
        </pc:spChg>
        <pc:spChg chg="add del">
          <ac:chgData name="Evelyn Belfon" userId="913c70055daf227f" providerId="LiveId" clId="{B398E886-2E6A-46BD-8D93-B995AF9CE127}" dt="2021-11-27T19:59:19.481" v="2434" actId="26606"/>
          <ac:spMkLst>
            <pc:docMk/>
            <pc:sldMk cId="1278460830" sldId="270"/>
            <ac:spMk id="29" creationId="{21C9FE86-FCC3-4A31-AA1C-C882262B7FE7}"/>
          </ac:spMkLst>
        </pc:spChg>
        <pc:spChg chg="add del">
          <ac:chgData name="Evelyn Belfon" userId="913c70055daf227f" providerId="LiveId" clId="{B398E886-2E6A-46BD-8D93-B995AF9CE127}" dt="2021-11-27T19:59:19.481" v="2434" actId="26606"/>
          <ac:spMkLst>
            <pc:docMk/>
            <pc:sldMk cId="1278460830" sldId="270"/>
            <ac:spMk id="31" creationId="{7D96243B-ECED-4B71-8E06-AE9A285EAD20}"/>
          </ac:spMkLst>
        </pc:spChg>
        <pc:spChg chg="add del">
          <ac:chgData name="Evelyn Belfon" userId="913c70055daf227f" providerId="LiveId" clId="{B398E886-2E6A-46BD-8D93-B995AF9CE127}" dt="2021-11-27T19:59:19.481" v="2434" actId="26606"/>
          <ac:spMkLst>
            <pc:docMk/>
            <pc:sldMk cId="1278460830" sldId="270"/>
            <ac:spMk id="33" creationId="{A09989E4-EFDC-4A90-A633-E0525FB4139E}"/>
          </ac:spMkLst>
        </pc:spChg>
        <pc:spChg chg="add">
          <ac:chgData name="Evelyn Belfon" userId="913c70055daf227f" providerId="LiveId" clId="{B398E886-2E6A-46BD-8D93-B995AF9CE127}" dt="2021-11-28T23:26:04.666" v="5419" actId="26606"/>
          <ac:spMkLst>
            <pc:docMk/>
            <pc:sldMk cId="1278460830" sldId="270"/>
            <ac:spMk id="42" creationId="{A00D2CE1-35C1-46E6-BD59-CEE668BD90F4}"/>
          </ac:spMkLst>
        </pc:spChg>
        <pc:spChg chg="add">
          <ac:chgData name="Evelyn Belfon" userId="913c70055daf227f" providerId="LiveId" clId="{B398E886-2E6A-46BD-8D93-B995AF9CE127}" dt="2021-11-28T23:26:04.666" v="5419" actId="26606"/>
          <ac:spMkLst>
            <pc:docMk/>
            <pc:sldMk cId="1278460830" sldId="270"/>
            <ac:spMk id="50" creationId="{E18403B7-F2C7-4C07-8522-21C31910902C}"/>
          </ac:spMkLst>
        </pc:spChg>
        <pc:grpChg chg="add">
          <ac:chgData name="Evelyn Belfon" userId="913c70055daf227f" providerId="LiveId" clId="{B398E886-2E6A-46BD-8D93-B995AF9CE127}" dt="2021-11-28T23:26:04.666" v="5419" actId="26606"/>
          <ac:grpSpMkLst>
            <pc:docMk/>
            <pc:sldMk cId="1278460830" sldId="270"/>
            <ac:grpSpMk id="28" creationId="{A745280D-ED36-41FE-8EB1-CE597C99CFE8}"/>
          </ac:grpSpMkLst>
        </pc:grpChg>
        <pc:grpChg chg="add">
          <ac:chgData name="Evelyn Belfon" userId="913c70055daf227f" providerId="LiveId" clId="{B398E886-2E6A-46BD-8D93-B995AF9CE127}" dt="2021-11-28T23:26:04.666" v="5419" actId="26606"/>
          <ac:grpSpMkLst>
            <pc:docMk/>
            <pc:sldMk cId="1278460830" sldId="270"/>
            <ac:grpSpMk id="34" creationId="{80E95A5C-1E97-41C3-9DEC-245FF6DEBF1F}"/>
          </ac:grpSpMkLst>
        </pc:grpChg>
        <pc:grpChg chg="add">
          <ac:chgData name="Evelyn Belfon" userId="913c70055daf227f" providerId="LiveId" clId="{B398E886-2E6A-46BD-8D93-B995AF9CE127}" dt="2021-11-28T23:26:04.666" v="5419" actId="26606"/>
          <ac:grpSpMkLst>
            <pc:docMk/>
            <pc:sldMk cId="1278460830" sldId="270"/>
            <ac:grpSpMk id="44" creationId="{A58DCE86-9AE1-46D1-96D6-04B8B3EDF6FA}"/>
          </ac:grpSpMkLst>
        </pc:grpChg>
        <pc:grpChg chg="add">
          <ac:chgData name="Evelyn Belfon" userId="913c70055daf227f" providerId="LiveId" clId="{B398E886-2E6A-46BD-8D93-B995AF9CE127}" dt="2021-11-28T23:26:04.666" v="5419" actId="26606"/>
          <ac:grpSpMkLst>
            <pc:docMk/>
            <pc:sldMk cId="1278460830" sldId="270"/>
            <ac:grpSpMk id="52" creationId="{23B58CC6-A99E-43AF-A467-256F19287FB8}"/>
          </ac:grpSpMkLst>
        </pc:grpChg>
        <pc:graphicFrameChg chg="add mod">
          <ac:chgData name="Evelyn Belfon" userId="913c70055daf227f" providerId="LiveId" clId="{B398E886-2E6A-46BD-8D93-B995AF9CE127}" dt="2021-11-30T07:18:42.334" v="14671" actId="20577"/>
          <ac:graphicFrameMkLst>
            <pc:docMk/>
            <pc:sldMk cId="1278460830" sldId="270"/>
            <ac:graphicFrameMk id="20" creationId="{B72255DD-8D30-4216-AD4D-8F756B291C7F}"/>
          </ac:graphicFrameMkLst>
        </pc:graphicFrameChg>
        <pc:cxnChg chg="add del">
          <ac:chgData name="Evelyn Belfon" userId="913c70055daf227f" providerId="LiveId" clId="{B398E886-2E6A-46BD-8D93-B995AF9CE127}" dt="2021-11-28T23:26:04.666" v="5419" actId="26606"/>
          <ac:cxnSpMkLst>
            <pc:docMk/>
            <pc:sldMk cId="1278460830" sldId="270"/>
            <ac:cxnSpMk id="14" creationId="{23AAC9B5-8015-485C-ACF9-A750390E9A56}"/>
          </ac:cxnSpMkLst>
        </pc:cxnChg>
      </pc:sldChg>
      <pc:sldChg chg="modSp new del mod">
        <pc:chgData name="Evelyn Belfon" userId="913c70055daf227f" providerId="LiveId" clId="{B398E886-2E6A-46BD-8D93-B995AF9CE127}" dt="2021-11-27T19:56:35.809" v="2411" actId="2696"/>
        <pc:sldMkLst>
          <pc:docMk/>
          <pc:sldMk cId="3415808531" sldId="271"/>
        </pc:sldMkLst>
        <pc:spChg chg="mod">
          <ac:chgData name="Evelyn Belfon" userId="913c70055daf227f" providerId="LiveId" clId="{B398E886-2E6A-46BD-8D93-B995AF9CE127}" dt="2021-11-24T21:59:16.079" v="1189" actId="20577"/>
          <ac:spMkLst>
            <pc:docMk/>
            <pc:sldMk cId="3415808531" sldId="271"/>
            <ac:spMk id="2" creationId="{A28F22FA-A01E-405D-9D12-A32B42D99FBD}"/>
          </ac:spMkLst>
        </pc:spChg>
        <pc:spChg chg="mod">
          <ac:chgData name="Evelyn Belfon" userId="913c70055daf227f" providerId="LiveId" clId="{B398E886-2E6A-46BD-8D93-B995AF9CE127}" dt="2021-11-24T22:02:24.942" v="1190" actId="14100"/>
          <ac:spMkLst>
            <pc:docMk/>
            <pc:sldMk cId="3415808531" sldId="271"/>
            <ac:spMk id="3" creationId="{EF6E294D-3184-4479-8223-AA5900613EFC}"/>
          </ac:spMkLst>
        </pc:spChg>
        <pc:spChg chg="mod">
          <ac:chgData name="Evelyn Belfon" userId="913c70055daf227f" providerId="LiveId" clId="{B398E886-2E6A-46BD-8D93-B995AF9CE127}" dt="2021-11-24T22:02:31.312" v="1191" actId="1076"/>
          <ac:spMkLst>
            <pc:docMk/>
            <pc:sldMk cId="3415808531" sldId="271"/>
            <ac:spMk id="4" creationId="{AD384883-EF9C-47BF-BC2D-98C9464ACAF2}"/>
          </ac:spMkLst>
        </pc:spChg>
      </pc:sldChg>
      <pc:sldChg chg="addSp delSp modSp new del mod ord">
        <pc:chgData name="Evelyn Belfon" userId="913c70055daf227f" providerId="LiveId" clId="{B398E886-2E6A-46BD-8D93-B995AF9CE127}" dt="2021-11-26T19:22:28.710" v="1363" actId="2696"/>
        <pc:sldMkLst>
          <pc:docMk/>
          <pc:sldMk cId="3846019649" sldId="272"/>
        </pc:sldMkLst>
        <pc:spChg chg="del mod">
          <ac:chgData name="Evelyn Belfon" userId="913c70055daf227f" providerId="LiveId" clId="{B398E886-2E6A-46BD-8D93-B995AF9CE127}" dt="2021-11-26T19:16:48.826" v="1329" actId="931"/>
          <ac:spMkLst>
            <pc:docMk/>
            <pc:sldMk cId="3846019649" sldId="272"/>
            <ac:spMk id="3" creationId="{75084C78-E773-4E06-A843-3F40F67590DD}"/>
          </ac:spMkLst>
        </pc:spChg>
        <pc:spChg chg="mod">
          <ac:chgData name="Evelyn Belfon" userId="913c70055daf227f" providerId="LiveId" clId="{B398E886-2E6A-46BD-8D93-B995AF9CE127}" dt="2021-11-26T19:22:09.173" v="1357" actId="27636"/>
          <ac:spMkLst>
            <pc:docMk/>
            <pc:sldMk cId="3846019649" sldId="272"/>
            <ac:spMk id="4" creationId="{198C2694-B41C-416F-A67C-6CB33D4EFC73}"/>
          </ac:spMkLst>
        </pc:spChg>
        <pc:spChg chg="add del mod">
          <ac:chgData name="Evelyn Belfon" userId="913c70055daf227f" providerId="LiveId" clId="{B398E886-2E6A-46BD-8D93-B995AF9CE127}" dt="2021-11-26T19:18:55.223" v="1335" actId="478"/>
          <ac:spMkLst>
            <pc:docMk/>
            <pc:sldMk cId="3846019649" sldId="272"/>
            <ac:spMk id="7" creationId="{07D4729D-CC7C-48C1-B6C3-B512055461D6}"/>
          </ac:spMkLst>
        </pc:spChg>
        <pc:spChg chg="add del mod">
          <ac:chgData name="Evelyn Belfon" userId="913c70055daf227f" providerId="LiveId" clId="{B398E886-2E6A-46BD-8D93-B995AF9CE127}" dt="2021-11-26T19:20:04.940" v="1340" actId="478"/>
          <ac:spMkLst>
            <pc:docMk/>
            <pc:sldMk cId="3846019649" sldId="272"/>
            <ac:spMk id="9" creationId="{8049579F-DCDC-4FAF-BA0A-7635257C565F}"/>
          </ac:spMkLst>
        </pc:spChg>
        <pc:spChg chg="add del mod">
          <ac:chgData name="Evelyn Belfon" userId="913c70055daf227f" providerId="LiveId" clId="{B398E886-2E6A-46BD-8D93-B995AF9CE127}" dt="2021-11-26T19:20:04.940" v="1340" actId="478"/>
          <ac:spMkLst>
            <pc:docMk/>
            <pc:sldMk cId="3846019649" sldId="272"/>
            <ac:spMk id="10" creationId="{E2A15D3D-7504-4769-806A-A16F05235699}"/>
          </ac:spMkLst>
        </pc:spChg>
        <pc:spChg chg="mod">
          <ac:chgData name="Evelyn Belfon" userId="913c70055daf227f" providerId="LiveId" clId="{B398E886-2E6A-46BD-8D93-B995AF9CE127}" dt="2021-11-26T19:19:59.799" v="1339" actId="14100"/>
          <ac:spMkLst>
            <pc:docMk/>
            <pc:sldMk cId="3846019649" sldId="272"/>
            <ac:spMk id="13" creationId="{556AF6D1-D6CF-4E5C-A1F5-CA16DE3E4B66}"/>
          </ac:spMkLst>
        </pc:spChg>
        <pc:spChg chg="add">
          <ac:chgData name="Evelyn Belfon" userId="913c70055daf227f" providerId="LiveId" clId="{B398E886-2E6A-46BD-8D93-B995AF9CE127}" dt="2021-11-26T19:20:25.742" v="1341"/>
          <ac:spMkLst>
            <pc:docMk/>
            <pc:sldMk cId="3846019649" sldId="272"/>
            <ac:spMk id="14" creationId="{C8DAEF16-0825-4A5A-A892-9A5A1B8C473A}"/>
          </ac:spMkLst>
        </pc:spChg>
        <pc:grpChg chg="add del mod">
          <ac:chgData name="Evelyn Belfon" userId="913c70055daf227f" providerId="LiveId" clId="{B398E886-2E6A-46BD-8D93-B995AF9CE127}" dt="2021-11-26T19:20:04.940" v="1340" actId="478"/>
          <ac:grpSpMkLst>
            <pc:docMk/>
            <pc:sldMk cId="3846019649" sldId="272"/>
            <ac:grpSpMk id="11" creationId="{EA853BEC-FC3D-4A6D-8178-0D3B7DC335D5}"/>
          </ac:grpSpMkLst>
        </pc:grpChg>
        <pc:grpChg chg="add del">
          <ac:chgData name="Evelyn Belfon" userId="913c70055daf227f" providerId="LiveId" clId="{B398E886-2E6A-46BD-8D93-B995AF9CE127}" dt="2021-11-26T19:21:19.168" v="1343" actId="21"/>
          <ac:grpSpMkLst>
            <pc:docMk/>
            <pc:sldMk cId="3846019649" sldId="272"/>
            <ac:grpSpMk id="15" creationId="{2CF69119-F959-45B7-A745-CB03FC690D4C}"/>
          </ac:grpSpMkLst>
        </pc:grpChg>
        <pc:picChg chg="add del mod">
          <ac:chgData name="Evelyn Belfon" userId="913c70055daf227f" providerId="LiveId" clId="{B398E886-2E6A-46BD-8D93-B995AF9CE127}" dt="2021-11-26T19:18:55.223" v="1335" actId="478"/>
          <ac:picMkLst>
            <pc:docMk/>
            <pc:sldMk cId="3846019649" sldId="272"/>
            <ac:picMk id="6" creationId="{C57CB050-46D3-4147-B3D9-AE81B9A7A17E}"/>
          </ac:picMkLst>
        </pc:picChg>
        <pc:picChg chg="mod">
          <ac:chgData name="Evelyn Belfon" userId="913c70055daf227f" providerId="LiveId" clId="{B398E886-2E6A-46BD-8D93-B995AF9CE127}" dt="2021-11-26T19:19:59.799" v="1339" actId="14100"/>
          <ac:picMkLst>
            <pc:docMk/>
            <pc:sldMk cId="3846019649" sldId="272"/>
            <ac:picMk id="12" creationId="{2B702C58-C7D0-416A-AAB6-310FE7E91203}"/>
          </ac:picMkLst>
        </pc:picChg>
      </pc:sldChg>
      <pc:sldChg chg="addSp delSp modSp new mod modNotesTx">
        <pc:chgData name="Evelyn Belfon" userId="913c70055daf227f" providerId="LiveId" clId="{B398E886-2E6A-46BD-8D93-B995AF9CE127}" dt="2021-11-30T03:06:14.015" v="12796" actId="20577"/>
        <pc:sldMkLst>
          <pc:docMk/>
          <pc:sldMk cId="1274466111" sldId="273"/>
        </pc:sldMkLst>
        <pc:spChg chg="mod">
          <ac:chgData name="Evelyn Belfon" userId="913c70055daf227f" providerId="LiveId" clId="{B398E886-2E6A-46BD-8D93-B995AF9CE127}" dt="2021-11-26T19:22:43.483" v="1367"/>
          <ac:spMkLst>
            <pc:docMk/>
            <pc:sldMk cId="1274466111" sldId="273"/>
            <ac:spMk id="2" creationId="{614014F3-0267-470C-BBC9-87583CEC01DC}"/>
          </ac:spMkLst>
        </pc:spChg>
        <pc:spChg chg="mod">
          <ac:chgData name="Evelyn Belfon" userId="913c70055daf227f" providerId="LiveId" clId="{B398E886-2E6A-46BD-8D93-B995AF9CE127}" dt="2021-11-26T19:25:54.279" v="1378" actId="27636"/>
          <ac:spMkLst>
            <pc:docMk/>
            <pc:sldMk cId="1274466111" sldId="273"/>
            <ac:spMk id="3" creationId="{1DB0F860-34CE-4143-8240-8FBF46F9CA63}"/>
          </ac:spMkLst>
        </pc:spChg>
        <pc:spChg chg="add del mod">
          <ac:chgData name="Evelyn Belfon" userId="913c70055daf227f" providerId="LiveId" clId="{B398E886-2E6A-46BD-8D93-B995AF9CE127}" dt="2021-11-28T15:16:04.847" v="3894" actId="20577"/>
          <ac:spMkLst>
            <pc:docMk/>
            <pc:sldMk cId="1274466111" sldId="273"/>
            <ac:spMk id="4" creationId="{8AA6F8BE-82AD-4E83-9238-E5C5A2213247}"/>
          </ac:spMkLst>
        </pc:spChg>
        <pc:spChg chg="mod">
          <ac:chgData name="Evelyn Belfon" userId="913c70055daf227f" providerId="LiveId" clId="{B398E886-2E6A-46BD-8D93-B995AF9CE127}" dt="2021-11-26T19:21:31.121" v="1349"/>
          <ac:spMkLst>
            <pc:docMk/>
            <pc:sldMk cId="1274466111" sldId="273"/>
            <ac:spMk id="7" creationId="{16C3BB0F-CCC3-41CD-97AC-C8C12AAFD4D4}"/>
          </ac:spMkLst>
        </pc:spChg>
        <pc:grpChg chg="add mod">
          <ac:chgData name="Evelyn Belfon" userId="913c70055daf227f" providerId="LiveId" clId="{B398E886-2E6A-46BD-8D93-B995AF9CE127}" dt="2021-11-26T19:53:39.593" v="1381" actId="1076"/>
          <ac:grpSpMkLst>
            <pc:docMk/>
            <pc:sldMk cId="1274466111" sldId="273"/>
            <ac:grpSpMk id="5" creationId="{EFE047DC-E094-4880-8424-3F21DF8092B8}"/>
          </ac:grpSpMkLst>
        </pc:grpChg>
        <pc:graphicFrameChg chg="add del mod">
          <ac:chgData name="Evelyn Belfon" userId="913c70055daf227f" providerId="LiveId" clId="{B398E886-2E6A-46BD-8D93-B995AF9CE127}" dt="2021-11-26T19:59:24.511" v="1480" actId="26606"/>
          <ac:graphicFrameMkLst>
            <pc:docMk/>
            <pc:sldMk cId="1274466111" sldId="273"/>
            <ac:graphicFrameMk id="9" creationId="{7318C6A5-65F4-424F-8128-2691E7E12A53}"/>
          </ac:graphicFrameMkLst>
        </pc:graphicFrameChg>
        <pc:picChg chg="mod">
          <ac:chgData name="Evelyn Belfon" userId="913c70055daf227f" providerId="LiveId" clId="{B398E886-2E6A-46BD-8D93-B995AF9CE127}" dt="2021-11-26T19:21:31.121" v="1349"/>
          <ac:picMkLst>
            <pc:docMk/>
            <pc:sldMk cId="1274466111" sldId="273"/>
            <ac:picMk id="6" creationId="{511B898A-E358-4D25-928E-24C7684D2074}"/>
          </ac:picMkLst>
        </pc:picChg>
      </pc:sldChg>
      <pc:sldChg chg="addSp delSp modSp new mod setBg setClrOvrMap modNotesTx">
        <pc:chgData name="Evelyn Belfon" userId="913c70055daf227f" providerId="LiveId" clId="{B398E886-2E6A-46BD-8D93-B995AF9CE127}" dt="2021-11-30T07:04:10.367" v="14661" actId="20577"/>
        <pc:sldMkLst>
          <pc:docMk/>
          <pc:sldMk cId="2608758788" sldId="274"/>
        </pc:sldMkLst>
        <pc:spChg chg="mod">
          <ac:chgData name="Evelyn Belfon" userId="913c70055daf227f" providerId="LiveId" clId="{B398E886-2E6A-46BD-8D93-B995AF9CE127}" dt="2021-11-29T01:47:01.190" v="7462" actId="14100"/>
          <ac:spMkLst>
            <pc:docMk/>
            <pc:sldMk cId="2608758788" sldId="274"/>
            <ac:spMk id="2" creationId="{9EF45905-A7AE-4187-87AF-4AA8164FAC99}"/>
          </ac:spMkLst>
        </pc:spChg>
        <pc:spChg chg="add del mod">
          <ac:chgData name="Evelyn Belfon" userId="913c70055daf227f" providerId="LiveId" clId="{B398E886-2E6A-46BD-8D93-B995AF9CE127}" dt="2021-11-29T11:53:15.798" v="7463" actId="6549"/>
          <ac:spMkLst>
            <pc:docMk/>
            <pc:sldMk cId="2608758788" sldId="274"/>
            <ac:spMk id="3" creationId="{6AFFEBAA-3C12-4C50-B9E8-59D922E039BF}"/>
          </ac:spMkLst>
        </pc:spChg>
        <pc:spChg chg="mod">
          <ac:chgData name="Evelyn Belfon" userId="913c70055daf227f" providerId="LiveId" clId="{B398E886-2E6A-46BD-8D93-B995AF9CE127}" dt="2021-11-28T15:14:21.355" v="3875" actId="20577"/>
          <ac:spMkLst>
            <pc:docMk/>
            <pc:sldMk cId="2608758788" sldId="274"/>
            <ac:spMk id="4" creationId="{1D72F9AE-D06E-4DAE-8401-E393B8FCECCA}"/>
          </ac:spMkLst>
        </pc:spChg>
        <pc:spChg chg="add del mod">
          <ac:chgData name="Evelyn Belfon" userId="913c70055daf227f" providerId="LiveId" clId="{B398E886-2E6A-46BD-8D93-B995AF9CE127}" dt="2021-11-27T20:06:30.414" v="2500" actId="931"/>
          <ac:spMkLst>
            <pc:docMk/>
            <pc:sldMk cId="2608758788" sldId="274"/>
            <ac:spMk id="7" creationId="{50A24829-80ED-4779-AE68-8CB63B15F305}"/>
          </ac:spMkLst>
        </pc:spChg>
        <pc:spChg chg="add del mod">
          <ac:chgData name="Evelyn Belfon" userId="913c70055daf227f" providerId="LiveId" clId="{B398E886-2E6A-46BD-8D93-B995AF9CE127}" dt="2021-11-28T14:30:34.484" v="2785" actId="931"/>
          <ac:spMkLst>
            <pc:docMk/>
            <pc:sldMk cId="2608758788" sldId="274"/>
            <ac:spMk id="7" creationId="{E7B283C2-579D-475B-AAB1-149D19F93B3E}"/>
          </ac:spMkLst>
        </pc:spChg>
        <pc:spChg chg="add">
          <ac:chgData name="Evelyn Belfon" userId="913c70055daf227f" providerId="LiveId" clId="{B398E886-2E6A-46BD-8D93-B995AF9CE127}" dt="2021-11-27T20:15:05.781" v="2511" actId="26606"/>
          <ac:spMkLst>
            <pc:docMk/>
            <pc:sldMk cId="2608758788" sldId="274"/>
            <ac:spMk id="8" creationId="{2A6B319F-86FE-4754-878E-06F0804D882B}"/>
          </ac:spMkLst>
        </pc:spChg>
        <pc:spChg chg="add del mod">
          <ac:chgData name="Evelyn Belfon" userId="913c70055daf227f" providerId="LiveId" clId="{B398E886-2E6A-46BD-8D93-B995AF9CE127}" dt="2021-11-27T20:06:29.522" v="2498" actId="478"/>
          <ac:spMkLst>
            <pc:docMk/>
            <pc:sldMk cId="2608758788" sldId="274"/>
            <ac:spMk id="9" creationId="{5918E5E8-5FF2-409B-9B89-0FCD68291C54}"/>
          </ac:spMkLst>
        </pc:spChg>
        <pc:spChg chg="add del mod">
          <ac:chgData name="Evelyn Belfon" userId="913c70055daf227f" providerId="LiveId" clId="{B398E886-2E6A-46BD-8D93-B995AF9CE127}" dt="2021-11-27T20:14:14.294" v="2506"/>
          <ac:spMkLst>
            <pc:docMk/>
            <pc:sldMk cId="2608758788" sldId="274"/>
            <ac:spMk id="10" creationId="{D9F2EEB8-44AC-4536-8474-7B24A614B42B}"/>
          </ac:spMkLst>
        </pc:spChg>
        <pc:spChg chg="add del mod">
          <ac:chgData name="Evelyn Belfon" userId="913c70055daf227f" providerId="LiveId" clId="{B398E886-2E6A-46BD-8D93-B995AF9CE127}" dt="2021-11-29T13:47:49.073" v="8052" actId="478"/>
          <ac:spMkLst>
            <pc:docMk/>
            <pc:sldMk cId="2608758788" sldId="274"/>
            <ac:spMk id="11" creationId="{68529C7F-8CD1-4DF2-B72B-85D385781178}"/>
          </ac:spMkLst>
        </pc:spChg>
        <pc:spChg chg="mod">
          <ac:chgData name="Evelyn Belfon" userId="913c70055daf227f" providerId="LiveId" clId="{B398E886-2E6A-46BD-8D93-B995AF9CE127}" dt="2021-11-27T20:13:48.164" v="2505" actId="1076"/>
          <ac:spMkLst>
            <pc:docMk/>
            <pc:sldMk cId="2608758788" sldId="274"/>
            <ac:spMk id="13" creationId="{C85E2296-99C4-4E60-8169-5778885B94D3}"/>
          </ac:spMkLst>
        </pc:spChg>
        <pc:spChg chg="add">
          <ac:chgData name="Evelyn Belfon" userId="913c70055daf227f" providerId="LiveId" clId="{B398E886-2E6A-46BD-8D93-B995AF9CE127}" dt="2021-11-27T20:15:05.781" v="2511" actId="26606"/>
          <ac:spMkLst>
            <pc:docMk/>
            <pc:sldMk cId="2608758788" sldId="274"/>
            <ac:spMk id="14" creationId="{DCF7D1B5-3477-499F-ACC5-2C8B07F4EDB3}"/>
          </ac:spMkLst>
        </pc:spChg>
        <pc:grpChg chg="add del mod">
          <ac:chgData name="Evelyn Belfon" userId="913c70055daf227f" providerId="LiveId" clId="{B398E886-2E6A-46BD-8D93-B995AF9CE127}" dt="2021-11-27T20:14:14.294" v="2506"/>
          <ac:grpSpMkLst>
            <pc:docMk/>
            <pc:sldMk cId="2608758788" sldId="274"/>
            <ac:grpSpMk id="11" creationId="{4A87AA2F-8F40-44D4-AFA7-3E2B82932558}"/>
          </ac:grpSpMkLst>
        </pc:grpChg>
        <pc:picChg chg="add del mod">
          <ac:chgData name="Evelyn Belfon" userId="913c70055daf227f" providerId="LiveId" clId="{B398E886-2E6A-46BD-8D93-B995AF9CE127}" dt="2021-11-28T14:30:34.484" v="2785" actId="931"/>
          <ac:picMkLst>
            <pc:docMk/>
            <pc:sldMk cId="2608758788" sldId="274"/>
            <ac:picMk id="6" creationId="{C0CE4D14-1862-4F42-B9F4-6514088BDB92}"/>
          </ac:picMkLst>
        </pc:picChg>
        <pc:picChg chg="add del mod">
          <ac:chgData name="Evelyn Belfon" userId="913c70055daf227f" providerId="LiveId" clId="{B398E886-2E6A-46BD-8D93-B995AF9CE127}" dt="2021-11-27T20:06:30.414" v="2500" actId="931"/>
          <ac:picMkLst>
            <pc:docMk/>
            <pc:sldMk cId="2608758788" sldId="274"/>
            <ac:picMk id="6" creationId="{DEEEFBDA-0282-4B2B-8F03-825A5E8C5A1F}"/>
          </ac:picMkLst>
        </pc:picChg>
        <pc:picChg chg="add mod">
          <ac:chgData name="Evelyn Belfon" userId="913c70055daf227f" providerId="LiveId" clId="{B398E886-2E6A-46BD-8D93-B995AF9CE127}" dt="2021-11-28T14:34:03.807" v="2801" actId="14100"/>
          <ac:picMkLst>
            <pc:docMk/>
            <pc:sldMk cId="2608758788" sldId="274"/>
            <ac:picMk id="10" creationId="{2A119974-4BA7-44CD-8B51-CF6499360054}"/>
          </ac:picMkLst>
        </pc:picChg>
        <pc:picChg chg="mod">
          <ac:chgData name="Evelyn Belfon" userId="913c70055daf227f" providerId="LiveId" clId="{B398E886-2E6A-46BD-8D93-B995AF9CE127}" dt="2021-11-27T20:13:48.164" v="2505" actId="1076"/>
          <ac:picMkLst>
            <pc:docMk/>
            <pc:sldMk cId="2608758788" sldId="274"/>
            <ac:picMk id="12" creationId="{270F2F07-1C32-46A9-ADD1-C5026AA425DF}"/>
          </ac:picMkLst>
        </pc:picChg>
        <pc:picChg chg="add mod">
          <ac:chgData name="Evelyn Belfon" userId="913c70055daf227f" providerId="LiveId" clId="{B398E886-2E6A-46BD-8D93-B995AF9CE127}" dt="2021-11-28T14:37:56.827" v="2828" actId="14100"/>
          <ac:picMkLst>
            <pc:docMk/>
            <pc:sldMk cId="2608758788" sldId="274"/>
            <ac:picMk id="13" creationId="{7543E55E-3316-4885-8825-063086512141}"/>
          </ac:picMkLst>
        </pc:picChg>
      </pc:sldChg>
      <pc:sldChg chg="new del">
        <pc:chgData name="Evelyn Belfon" userId="913c70055daf227f" providerId="LiveId" clId="{B398E886-2E6A-46BD-8D93-B995AF9CE127}" dt="2021-11-27T20:01:01.157" v="2444" actId="2696"/>
        <pc:sldMkLst>
          <pc:docMk/>
          <pc:sldMk cId="2947581130" sldId="274"/>
        </pc:sldMkLst>
      </pc:sldChg>
      <pc:sldChg chg="addSp delSp modSp new mod ord setBg modNotesTx">
        <pc:chgData name="Evelyn Belfon" userId="913c70055daf227f" providerId="LiveId" clId="{B398E886-2E6A-46BD-8D93-B995AF9CE127}" dt="2021-11-30T03:17:36.115" v="12836" actId="20577"/>
        <pc:sldMkLst>
          <pc:docMk/>
          <pc:sldMk cId="1564338547" sldId="275"/>
        </pc:sldMkLst>
        <pc:spChg chg="mod">
          <ac:chgData name="Evelyn Belfon" userId="913c70055daf227f" providerId="LiveId" clId="{B398E886-2E6A-46BD-8D93-B995AF9CE127}" dt="2021-11-30T03:17:36.115" v="12836" actId="20577"/>
          <ac:spMkLst>
            <pc:docMk/>
            <pc:sldMk cId="1564338547" sldId="275"/>
            <ac:spMk id="2" creationId="{001D5219-F8FE-4202-A1FB-B0EA9DF1C618}"/>
          </ac:spMkLst>
        </pc:spChg>
        <pc:spChg chg="del">
          <ac:chgData name="Evelyn Belfon" userId="913c70055daf227f" providerId="LiveId" clId="{B398E886-2E6A-46BD-8D93-B995AF9CE127}" dt="2021-11-28T21:42:15.035" v="4194" actId="931"/>
          <ac:spMkLst>
            <pc:docMk/>
            <pc:sldMk cId="1564338547" sldId="275"/>
            <ac:spMk id="3" creationId="{A9DE328D-EE04-40E5-B2E7-D59450B59E10}"/>
          </ac:spMkLst>
        </pc:spChg>
        <pc:spChg chg="mod">
          <ac:chgData name="Evelyn Belfon" userId="913c70055daf227f" providerId="LiveId" clId="{B398E886-2E6A-46BD-8D93-B995AF9CE127}" dt="2021-11-28T22:14:46.560" v="4325" actId="20577"/>
          <ac:spMkLst>
            <pc:docMk/>
            <pc:sldMk cId="1564338547" sldId="275"/>
            <ac:spMk id="4" creationId="{31739C07-90C5-4FA8-BDC8-A5D0086C0169}"/>
          </ac:spMkLst>
        </pc:spChg>
        <pc:spChg chg="add del mod">
          <ac:chgData name="Evelyn Belfon" userId="913c70055daf227f" providerId="LiveId" clId="{B398E886-2E6A-46BD-8D93-B995AF9CE127}" dt="2021-11-29T13:48:35.338" v="8056" actId="478"/>
          <ac:spMkLst>
            <pc:docMk/>
            <pc:sldMk cId="1564338547" sldId="275"/>
            <ac:spMk id="5" creationId="{3CE3D342-A6B0-4B3A-81DB-8F3D5BF54F53}"/>
          </ac:spMkLst>
        </pc:spChg>
        <pc:spChg chg="add del mod">
          <ac:chgData name="Evelyn Belfon" userId="913c70055daf227f" providerId="LiveId" clId="{B398E886-2E6A-46BD-8D93-B995AF9CE127}" dt="2021-11-28T21:44:11.607" v="4209"/>
          <ac:spMkLst>
            <pc:docMk/>
            <pc:sldMk cId="1564338547" sldId="275"/>
            <ac:spMk id="7" creationId="{46449A88-5FD4-4DCA-A4ED-407F221A3D3D}"/>
          </ac:spMkLst>
        </pc:spChg>
        <pc:spChg chg="add">
          <ac:chgData name="Evelyn Belfon" userId="913c70055daf227f" providerId="LiveId" clId="{B398E886-2E6A-46BD-8D93-B995AF9CE127}" dt="2021-11-28T21:45:24.461" v="4210" actId="26606"/>
          <ac:spMkLst>
            <pc:docMk/>
            <pc:sldMk cId="1564338547" sldId="275"/>
            <ac:spMk id="11" creationId="{5E39A796-BE83-48B1-B33F-35C4A32AAB57}"/>
          </ac:spMkLst>
        </pc:spChg>
        <pc:spChg chg="add">
          <ac:chgData name="Evelyn Belfon" userId="913c70055daf227f" providerId="LiveId" clId="{B398E886-2E6A-46BD-8D93-B995AF9CE127}" dt="2021-11-28T21:45:24.461" v="4210" actId="26606"/>
          <ac:spMkLst>
            <pc:docMk/>
            <pc:sldMk cId="1564338547" sldId="275"/>
            <ac:spMk id="13" creationId="{72F84B47-E267-4194-8194-831DB7B5547F}"/>
          </ac:spMkLst>
        </pc:spChg>
        <pc:picChg chg="add del mod ord modCrop">
          <ac:chgData name="Evelyn Belfon" userId="913c70055daf227f" providerId="LiveId" clId="{B398E886-2E6A-46BD-8D93-B995AF9CE127}" dt="2021-11-29T21:17:00.639" v="9905" actId="18131"/>
          <ac:picMkLst>
            <pc:docMk/>
            <pc:sldMk cId="1564338547" sldId="275"/>
            <ac:picMk id="6" creationId="{36DDBDE1-EEA8-4A2F-851E-F1CDF7791F47}"/>
          </ac:picMkLst>
        </pc:picChg>
      </pc:sldChg>
      <pc:sldChg chg="addSp delSp modSp new mod setBg">
        <pc:chgData name="Evelyn Belfon" userId="913c70055daf227f" providerId="LiveId" clId="{B398E886-2E6A-46BD-8D93-B995AF9CE127}" dt="2021-11-29T01:40:52.465" v="7458" actId="20577"/>
        <pc:sldMkLst>
          <pc:docMk/>
          <pc:sldMk cId="1645467565" sldId="276"/>
        </pc:sldMkLst>
        <pc:spChg chg="mod">
          <ac:chgData name="Evelyn Belfon" userId="913c70055daf227f" providerId="LiveId" clId="{B398E886-2E6A-46BD-8D93-B995AF9CE127}" dt="2021-11-29T01:37:53.713" v="7422" actId="14100"/>
          <ac:spMkLst>
            <pc:docMk/>
            <pc:sldMk cId="1645467565" sldId="276"/>
            <ac:spMk id="2" creationId="{2656B316-C255-4BBC-AED2-FDDA947C405E}"/>
          </ac:spMkLst>
        </pc:spChg>
        <pc:spChg chg="mod">
          <ac:chgData name="Evelyn Belfon" userId="913c70055daf227f" providerId="LiveId" clId="{B398E886-2E6A-46BD-8D93-B995AF9CE127}" dt="2021-11-29T01:40:52.465" v="7458" actId="20577"/>
          <ac:spMkLst>
            <pc:docMk/>
            <pc:sldMk cId="1645467565" sldId="276"/>
            <ac:spMk id="3" creationId="{24A0A55B-1DF2-47F4-8D4B-A933DDE0728C}"/>
          </ac:spMkLst>
        </pc:spChg>
        <pc:spChg chg="add del">
          <ac:chgData name="Evelyn Belfon" userId="913c70055daf227f" providerId="LiveId" clId="{B398E886-2E6A-46BD-8D93-B995AF9CE127}" dt="2021-11-29T01:35:32.514" v="7406" actId="26606"/>
          <ac:spMkLst>
            <pc:docMk/>
            <pc:sldMk cId="1645467565" sldId="276"/>
            <ac:spMk id="8" creationId="{7CB4857B-ED7C-444D-9F04-2F885114A1C2}"/>
          </ac:spMkLst>
        </pc:spChg>
        <pc:spChg chg="add del">
          <ac:chgData name="Evelyn Belfon" userId="913c70055daf227f" providerId="LiveId" clId="{B398E886-2E6A-46BD-8D93-B995AF9CE127}" dt="2021-11-29T01:35:32.514" v="7406" actId="26606"/>
          <ac:spMkLst>
            <pc:docMk/>
            <pc:sldMk cId="1645467565" sldId="276"/>
            <ac:spMk id="10" creationId="{D18046FB-44EA-4FD8-A585-EA09A319B2D0}"/>
          </ac:spMkLst>
        </pc:spChg>
        <pc:spChg chg="add del">
          <ac:chgData name="Evelyn Belfon" userId="913c70055daf227f" providerId="LiveId" clId="{B398E886-2E6A-46BD-8D93-B995AF9CE127}" dt="2021-11-29T01:35:32.514" v="7406" actId="26606"/>
          <ac:spMkLst>
            <pc:docMk/>
            <pc:sldMk cId="1645467565" sldId="276"/>
            <ac:spMk id="12" creationId="{479F5F2B-8B58-4140-AE6A-51F6C67B18D9}"/>
          </ac:spMkLst>
        </pc:spChg>
        <pc:spChg chg="add del">
          <ac:chgData name="Evelyn Belfon" userId="913c70055daf227f" providerId="LiveId" clId="{B398E886-2E6A-46BD-8D93-B995AF9CE127}" dt="2021-11-29T01:36:09.840" v="7411" actId="26606"/>
          <ac:spMkLst>
            <pc:docMk/>
            <pc:sldMk cId="1645467565" sldId="276"/>
            <ac:spMk id="18" creationId="{04812C46-200A-4DEB-A05E-3ED6C68C2387}"/>
          </ac:spMkLst>
        </pc:spChg>
        <pc:spChg chg="add del">
          <ac:chgData name="Evelyn Belfon" userId="913c70055daf227f" providerId="LiveId" clId="{B398E886-2E6A-46BD-8D93-B995AF9CE127}" dt="2021-11-29T01:36:09.840" v="7411" actId="26606"/>
          <ac:spMkLst>
            <pc:docMk/>
            <pc:sldMk cId="1645467565" sldId="276"/>
            <ac:spMk id="20" creationId="{D1EA859B-E555-4109-94F3-6700E046E008}"/>
          </ac:spMkLst>
        </pc:spChg>
        <pc:spChg chg="add del">
          <ac:chgData name="Evelyn Belfon" userId="913c70055daf227f" providerId="LiveId" clId="{B398E886-2E6A-46BD-8D93-B995AF9CE127}" dt="2021-11-29T01:36:09.829" v="7410" actId="26606"/>
          <ac:spMkLst>
            <pc:docMk/>
            <pc:sldMk cId="1645467565" sldId="276"/>
            <ac:spMk id="25" creationId="{A2679492-7988-4050-9056-542444452411}"/>
          </ac:spMkLst>
        </pc:spChg>
        <pc:spChg chg="add del">
          <ac:chgData name="Evelyn Belfon" userId="913c70055daf227f" providerId="LiveId" clId="{B398E886-2E6A-46BD-8D93-B995AF9CE127}" dt="2021-11-29T01:36:09.829" v="7410" actId="26606"/>
          <ac:spMkLst>
            <pc:docMk/>
            <pc:sldMk cId="1645467565" sldId="276"/>
            <ac:spMk id="27" creationId="{B091B163-7D61-4891-ABCF-5C13D9C418D0}"/>
          </ac:spMkLst>
        </pc:spChg>
        <pc:spChg chg="add">
          <ac:chgData name="Evelyn Belfon" userId="913c70055daf227f" providerId="LiveId" clId="{B398E886-2E6A-46BD-8D93-B995AF9CE127}" dt="2021-11-29T01:36:09.840" v="7411" actId="26606"/>
          <ac:spMkLst>
            <pc:docMk/>
            <pc:sldMk cId="1645467565" sldId="276"/>
            <ac:spMk id="31" creationId="{3CD9DF72-87A3-404E-A828-84CBF11A8303}"/>
          </ac:spMkLst>
        </pc:spChg>
        <pc:picChg chg="add mod ord">
          <ac:chgData name="Evelyn Belfon" userId="913c70055daf227f" providerId="LiveId" clId="{B398E886-2E6A-46BD-8D93-B995AF9CE127}" dt="2021-11-29T01:36:09.840" v="7411" actId="26606"/>
          <ac:picMkLst>
            <pc:docMk/>
            <pc:sldMk cId="1645467565" sldId="276"/>
            <ac:picMk id="14" creationId="{E57ECF30-B021-4E24-9D7D-08DFCFC7675E}"/>
          </ac:picMkLst>
        </pc:picChg>
        <pc:cxnChg chg="add del">
          <ac:chgData name="Evelyn Belfon" userId="913c70055daf227f" providerId="LiveId" clId="{B398E886-2E6A-46BD-8D93-B995AF9CE127}" dt="2021-11-29T01:36:09.829" v="7410" actId="26606"/>
          <ac:cxnSpMkLst>
            <pc:docMk/>
            <pc:sldMk cId="1645467565" sldId="276"/>
            <ac:cxnSpMk id="29" creationId="{C49DA8F6-BCC1-4447-B54C-57856834B94B}"/>
          </ac:cxnSpMkLst>
        </pc:cxnChg>
        <pc:cxnChg chg="add">
          <ac:chgData name="Evelyn Belfon" userId="913c70055daf227f" providerId="LiveId" clId="{B398E886-2E6A-46BD-8D93-B995AF9CE127}" dt="2021-11-29T01:36:09.840" v="7411" actId="26606"/>
          <ac:cxnSpMkLst>
            <pc:docMk/>
            <pc:sldMk cId="1645467565" sldId="276"/>
            <ac:cxnSpMk id="32" creationId="{20E3A342-4D61-4E3F-AF90-1AB42AEB96CC}"/>
          </ac:cxnSpMkLst>
        </pc:cxnChg>
      </pc:sldChg>
      <pc:sldChg chg="addSp delSp modSp new del mod">
        <pc:chgData name="Evelyn Belfon" userId="913c70055daf227f" providerId="LiveId" clId="{B398E886-2E6A-46BD-8D93-B995AF9CE127}" dt="2021-11-29T13:35:17.695" v="7826" actId="2696"/>
        <pc:sldMkLst>
          <pc:docMk/>
          <pc:sldMk cId="4275756259" sldId="277"/>
        </pc:sldMkLst>
        <pc:spChg chg="mod">
          <ac:chgData name="Evelyn Belfon" userId="913c70055daf227f" providerId="LiveId" clId="{B398E886-2E6A-46BD-8D93-B995AF9CE127}" dt="2021-11-29T13:22:49.121" v="7777" actId="21"/>
          <ac:spMkLst>
            <pc:docMk/>
            <pc:sldMk cId="4275756259" sldId="277"/>
            <ac:spMk id="2" creationId="{FF7D3612-D3DD-4F90-96F9-04B315BA2A92}"/>
          </ac:spMkLst>
        </pc:spChg>
        <pc:spChg chg="del mod">
          <ac:chgData name="Evelyn Belfon" userId="913c70055daf227f" providerId="LiveId" clId="{B398E886-2E6A-46BD-8D93-B995AF9CE127}" dt="2021-11-29T12:09:59.812" v="7721" actId="26606"/>
          <ac:spMkLst>
            <pc:docMk/>
            <pc:sldMk cId="4275756259" sldId="277"/>
            <ac:spMk id="3" creationId="{1D2A2882-C1F3-4A6D-BA7F-6E920E38AD56}"/>
          </ac:spMkLst>
        </pc:spChg>
        <pc:spChg chg="mod">
          <ac:chgData name="Evelyn Belfon" userId="913c70055daf227f" providerId="LiveId" clId="{B398E886-2E6A-46BD-8D93-B995AF9CE127}" dt="2021-11-29T12:05:30.205" v="7709" actId="20577"/>
          <ac:spMkLst>
            <pc:docMk/>
            <pc:sldMk cId="4275756259" sldId="277"/>
            <ac:spMk id="4" creationId="{A4A08546-86B8-43D7-AE31-318AFCB10B8C}"/>
          </ac:spMkLst>
        </pc:spChg>
        <pc:spChg chg="add del mod">
          <ac:chgData name="Evelyn Belfon" userId="913c70055daf227f" providerId="LiveId" clId="{B398E886-2E6A-46BD-8D93-B995AF9CE127}" dt="2021-11-29T12:09:40.220" v="7720" actId="478"/>
          <ac:spMkLst>
            <pc:docMk/>
            <pc:sldMk cId="4275756259" sldId="277"/>
            <ac:spMk id="7" creationId="{E983569C-034C-46B8-B1BC-23A5AF3628B6}"/>
          </ac:spMkLst>
        </pc:spChg>
        <pc:graphicFrameChg chg="add mod modGraphic">
          <ac:chgData name="Evelyn Belfon" userId="913c70055daf227f" providerId="LiveId" clId="{B398E886-2E6A-46BD-8D93-B995AF9CE127}" dt="2021-11-29T13:24:02.118" v="7787"/>
          <ac:graphicFrameMkLst>
            <pc:docMk/>
            <pc:sldMk cId="4275756259" sldId="277"/>
            <ac:graphicFrameMk id="8" creationId="{3746E51A-5E69-494F-8FC6-C3D87C4466F0}"/>
          </ac:graphicFrameMkLst>
        </pc:graphicFrameChg>
        <pc:picChg chg="add mod">
          <ac:chgData name="Evelyn Belfon" userId="913c70055daf227f" providerId="LiveId" clId="{B398E886-2E6A-46BD-8D93-B995AF9CE127}" dt="2021-11-29T13:25:16.347" v="7819" actId="1076"/>
          <ac:picMkLst>
            <pc:docMk/>
            <pc:sldMk cId="4275756259" sldId="277"/>
            <ac:picMk id="6" creationId="{374A5C0B-7E47-45EF-9544-A95DC1939E5A}"/>
          </ac:picMkLst>
        </pc:picChg>
      </pc:sldChg>
      <pc:sldChg chg="addSp delSp modSp new mod setBg modNotesTx">
        <pc:chgData name="Evelyn Belfon" userId="913c70055daf227f" providerId="LiveId" clId="{B398E886-2E6A-46BD-8D93-B995AF9CE127}" dt="2021-11-30T07:22:06.898" v="14693" actId="20577"/>
        <pc:sldMkLst>
          <pc:docMk/>
          <pc:sldMk cId="1293771611" sldId="278"/>
        </pc:sldMkLst>
        <pc:spChg chg="mod">
          <ac:chgData name="Evelyn Belfon" userId="913c70055daf227f" providerId="LiveId" clId="{B398E886-2E6A-46BD-8D93-B995AF9CE127}" dt="2021-11-29T13:38:39.054" v="7852" actId="255"/>
          <ac:spMkLst>
            <pc:docMk/>
            <pc:sldMk cId="1293771611" sldId="278"/>
            <ac:spMk id="2" creationId="{DE05FEAD-4AE5-4DB9-A85E-716098A7805A}"/>
          </ac:spMkLst>
        </pc:spChg>
        <pc:spChg chg="add del mod">
          <ac:chgData name="Evelyn Belfon" userId="913c70055daf227f" providerId="LiveId" clId="{B398E886-2E6A-46BD-8D93-B995AF9CE127}" dt="2021-11-29T13:36:29.455" v="7833" actId="26606"/>
          <ac:spMkLst>
            <pc:docMk/>
            <pc:sldMk cId="1293771611" sldId="278"/>
            <ac:spMk id="3" creationId="{2F7B2288-898F-4CCA-BE4F-2B28E187A0E2}"/>
          </ac:spMkLst>
        </pc:spChg>
        <pc:spChg chg="del mod">
          <ac:chgData name="Evelyn Belfon" userId="913c70055daf227f" providerId="LiveId" clId="{B398E886-2E6A-46BD-8D93-B995AF9CE127}" dt="2021-11-29T13:34:19.349" v="7820" actId="931"/>
          <ac:spMkLst>
            <pc:docMk/>
            <pc:sldMk cId="1293771611" sldId="278"/>
            <ac:spMk id="4" creationId="{3C79F105-C078-48D3-ACCD-3D3DDA48C701}"/>
          </ac:spMkLst>
        </pc:spChg>
        <pc:spChg chg="add del mod">
          <ac:chgData name="Evelyn Belfon" userId="913c70055daf227f" providerId="LiveId" clId="{B398E886-2E6A-46BD-8D93-B995AF9CE127}" dt="2021-11-29T13:34:53.948" v="7825" actId="478"/>
          <ac:spMkLst>
            <pc:docMk/>
            <pc:sldMk cId="1293771611" sldId="278"/>
            <ac:spMk id="7" creationId="{881B6F89-5E49-4AAE-B9D9-BA929D489201}"/>
          </ac:spMkLst>
        </pc:spChg>
        <pc:spChg chg="add del">
          <ac:chgData name="Evelyn Belfon" userId="913c70055daf227f" providerId="LiveId" clId="{B398E886-2E6A-46BD-8D93-B995AF9CE127}" dt="2021-11-29T13:37:18.807" v="7839" actId="26606"/>
          <ac:spMkLst>
            <pc:docMk/>
            <pc:sldMk cId="1293771611" sldId="278"/>
            <ac:spMk id="11" creationId="{4038CB10-1F5C-4D54-9DF7-12586DE5B007}"/>
          </ac:spMkLst>
        </pc:spChg>
        <pc:spChg chg="add del">
          <ac:chgData name="Evelyn Belfon" userId="913c70055daf227f" providerId="LiveId" clId="{B398E886-2E6A-46BD-8D93-B995AF9CE127}" dt="2021-11-29T13:37:18.807" v="7839" actId="26606"/>
          <ac:spMkLst>
            <pc:docMk/>
            <pc:sldMk cId="1293771611" sldId="278"/>
            <ac:spMk id="13" creationId="{73ED6512-6858-4552-B699-9A97FE9A4EA2}"/>
          </ac:spMkLst>
        </pc:spChg>
        <pc:spChg chg="add mod">
          <ac:chgData name="Evelyn Belfon" userId="913c70055daf227f" providerId="LiveId" clId="{B398E886-2E6A-46BD-8D93-B995AF9CE127}" dt="2021-11-29T13:42:48.531" v="7916" actId="14100"/>
          <ac:spMkLst>
            <pc:docMk/>
            <pc:sldMk cId="1293771611" sldId="278"/>
            <ac:spMk id="14" creationId="{2F7B2288-898F-4CCA-BE4F-2B28E187A0E2}"/>
          </ac:spMkLst>
        </pc:spChg>
        <pc:spChg chg="add">
          <ac:chgData name="Evelyn Belfon" userId="913c70055daf227f" providerId="LiveId" clId="{B398E886-2E6A-46BD-8D93-B995AF9CE127}" dt="2021-11-29T13:37:18.807" v="7839" actId="26606"/>
          <ac:spMkLst>
            <pc:docMk/>
            <pc:sldMk cId="1293771611" sldId="278"/>
            <ac:spMk id="19" creationId="{B775CD93-9DF2-48CB-9F57-1BCA9A46C7FA}"/>
          </ac:spMkLst>
        </pc:spChg>
        <pc:spChg chg="add">
          <ac:chgData name="Evelyn Belfon" userId="913c70055daf227f" providerId="LiveId" clId="{B398E886-2E6A-46BD-8D93-B995AF9CE127}" dt="2021-11-29T13:37:18.807" v="7839" actId="26606"/>
          <ac:spMkLst>
            <pc:docMk/>
            <pc:sldMk cId="1293771611" sldId="278"/>
            <ac:spMk id="21" creationId="{6166C6D1-23AC-49C4-BA07-238E4E9F8CEB}"/>
          </ac:spMkLst>
        </pc:spChg>
        <pc:spChg chg="add">
          <ac:chgData name="Evelyn Belfon" userId="913c70055daf227f" providerId="LiveId" clId="{B398E886-2E6A-46BD-8D93-B995AF9CE127}" dt="2021-11-29T13:37:18.807" v="7839" actId="26606"/>
          <ac:spMkLst>
            <pc:docMk/>
            <pc:sldMk cId="1293771611" sldId="278"/>
            <ac:spMk id="23" creationId="{E186B68C-84BC-4A6E-99D1-EE87483C1349}"/>
          </ac:spMkLst>
        </pc:spChg>
        <pc:spChg chg="add">
          <ac:chgData name="Evelyn Belfon" userId="913c70055daf227f" providerId="LiveId" clId="{B398E886-2E6A-46BD-8D93-B995AF9CE127}" dt="2021-11-29T13:37:18.807" v="7839" actId="26606"/>
          <ac:spMkLst>
            <pc:docMk/>
            <pc:sldMk cId="1293771611" sldId="278"/>
            <ac:spMk id="25" creationId="{1C091803-41C2-48E0-9228-5148460C7479}"/>
          </ac:spMkLst>
        </pc:spChg>
        <pc:graphicFrameChg chg="add del">
          <ac:chgData name="Evelyn Belfon" userId="913c70055daf227f" providerId="LiveId" clId="{B398E886-2E6A-46BD-8D93-B995AF9CE127}" dt="2021-11-29T13:36:10.620" v="7828" actId="26606"/>
          <ac:graphicFrameMkLst>
            <pc:docMk/>
            <pc:sldMk cId="1293771611" sldId="278"/>
            <ac:graphicFrameMk id="8" creationId="{72CB501B-8B0C-4D19-9394-6F9F6AEB5021}"/>
          </ac:graphicFrameMkLst>
        </pc:graphicFrameChg>
        <pc:graphicFrameChg chg="add del">
          <ac:chgData name="Evelyn Belfon" userId="913c70055daf227f" providerId="LiveId" clId="{B398E886-2E6A-46BD-8D93-B995AF9CE127}" dt="2021-11-29T13:36:14.761" v="7830" actId="26606"/>
          <ac:graphicFrameMkLst>
            <pc:docMk/>
            <pc:sldMk cId="1293771611" sldId="278"/>
            <ac:graphicFrameMk id="10" creationId="{0EE60B14-B9E7-43ED-AE02-31505139DB48}"/>
          </ac:graphicFrameMkLst>
        </pc:graphicFrameChg>
        <pc:graphicFrameChg chg="add del">
          <ac:chgData name="Evelyn Belfon" userId="913c70055daf227f" providerId="LiveId" clId="{B398E886-2E6A-46BD-8D93-B995AF9CE127}" dt="2021-11-29T13:36:29.430" v="7832" actId="26606"/>
          <ac:graphicFrameMkLst>
            <pc:docMk/>
            <pc:sldMk cId="1293771611" sldId="278"/>
            <ac:graphicFrameMk id="12" creationId="{72CB501B-8B0C-4D19-9394-6F9F6AEB5021}"/>
          </ac:graphicFrameMkLst>
        </pc:graphicFrameChg>
        <pc:picChg chg="add mod ord">
          <ac:chgData name="Evelyn Belfon" userId="913c70055daf227f" providerId="LiveId" clId="{B398E886-2E6A-46BD-8D93-B995AF9CE127}" dt="2021-11-29T13:37:18.807" v="7839" actId="26606"/>
          <ac:picMkLst>
            <pc:docMk/>
            <pc:sldMk cId="1293771611" sldId="278"/>
            <ac:picMk id="6" creationId="{F00F5915-3783-4F23-979E-8C0CC306B916}"/>
          </ac:picMkLst>
        </pc:picChg>
      </pc:sldChg>
      <pc:sldChg chg="addSp delSp modSp new mod modNotesTx">
        <pc:chgData name="Evelyn Belfon" userId="913c70055daf227f" providerId="LiveId" clId="{B398E886-2E6A-46BD-8D93-B995AF9CE127}" dt="2021-11-29T19:38:25.111" v="9333" actId="20577"/>
        <pc:sldMkLst>
          <pc:docMk/>
          <pc:sldMk cId="535235929" sldId="279"/>
        </pc:sldMkLst>
        <pc:spChg chg="mod">
          <ac:chgData name="Evelyn Belfon" userId="913c70055daf227f" providerId="LiveId" clId="{B398E886-2E6A-46BD-8D93-B995AF9CE127}" dt="2021-11-29T18:14:26.995" v="8144" actId="20577"/>
          <ac:spMkLst>
            <pc:docMk/>
            <pc:sldMk cId="535235929" sldId="279"/>
            <ac:spMk id="2" creationId="{EEE6C9FB-AD05-4F7F-A067-168888E9EB8F}"/>
          </ac:spMkLst>
        </pc:spChg>
        <pc:spChg chg="mod">
          <ac:chgData name="Evelyn Belfon" userId="913c70055daf227f" providerId="LiveId" clId="{B398E886-2E6A-46BD-8D93-B995AF9CE127}" dt="2021-11-29T19:31:49.320" v="9246" actId="20577"/>
          <ac:spMkLst>
            <pc:docMk/>
            <pc:sldMk cId="535235929" sldId="279"/>
            <ac:spMk id="3" creationId="{7363D591-53E8-4602-9F8E-199E3ED768BD}"/>
          </ac:spMkLst>
        </pc:spChg>
        <pc:spChg chg="add del mod">
          <ac:chgData name="Evelyn Belfon" userId="913c70055daf227f" providerId="LiveId" clId="{B398E886-2E6A-46BD-8D93-B995AF9CE127}" dt="2021-11-29T18:39:02.227" v="8510" actId="26606"/>
          <ac:spMkLst>
            <pc:docMk/>
            <pc:sldMk cId="535235929" sldId="279"/>
            <ac:spMk id="4" creationId="{7F030083-DA40-490F-8AAA-A455DF2C82F5}"/>
          </ac:spMkLst>
        </pc:spChg>
        <pc:graphicFrameChg chg="add del">
          <ac:chgData name="Evelyn Belfon" userId="913c70055daf227f" providerId="LiveId" clId="{B398E886-2E6A-46BD-8D93-B995AF9CE127}" dt="2021-11-29T18:39:02.209" v="8509" actId="26606"/>
          <ac:graphicFrameMkLst>
            <pc:docMk/>
            <pc:sldMk cId="535235929" sldId="279"/>
            <ac:graphicFrameMk id="8" creationId="{41BB2EC1-CA4C-48B3-97FD-9C64F61DBD44}"/>
          </ac:graphicFrameMkLst>
        </pc:graphicFrameChg>
        <pc:graphicFrameChg chg="add mod">
          <ac:chgData name="Evelyn Belfon" userId="913c70055daf227f" providerId="LiveId" clId="{B398E886-2E6A-46BD-8D93-B995AF9CE127}" dt="2021-11-29T19:38:25.111" v="9333" actId="20577"/>
          <ac:graphicFrameMkLst>
            <pc:docMk/>
            <pc:sldMk cId="535235929" sldId="279"/>
            <ac:graphicFrameMk id="10" creationId="{6E48F864-D4BF-4DF2-84C2-1803F453514A}"/>
          </ac:graphicFrameMkLst>
        </pc:graphicFrameChg>
        <pc:picChg chg="add mod">
          <ac:chgData name="Evelyn Belfon" userId="913c70055daf227f" providerId="LiveId" clId="{B398E886-2E6A-46BD-8D93-B995AF9CE127}" dt="2021-11-29T19:32:04.623" v="9248" actId="14100"/>
          <ac:picMkLst>
            <pc:docMk/>
            <pc:sldMk cId="535235929" sldId="279"/>
            <ac:picMk id="6" creationId="{A4EB0553-43B4-4C76-995E-8DB7BB31B0C0}"/>
          </ac:picMkLst>
        </pc:picChg>
      </pc:sldChg>
      <pc:sldChg chg="addSp delSp modSp new mod setBg setClrOvrMap modNotesTx">
        <pc:chgData name="Evelyn Belfon" userId="913c70055daf227f" providerId="LiveId" clId="{B398E886-2E6A-46BD-8D93-B995AF9CE127}" dt="2021-11-30T03:49:35.067" v="13150" actId="20577"/>
        <pc:sldMkLst>
          <pc:docMk/>
          <pc:sldMk cId="4254192170" sldId="280"/>
        </pc:sldMkLst>
        <pc:spChg chg="mod ord">
          <ac:chgData name="Evelyn Belfon" userId="913c70055daf227f" providerId="LiveId" clId="{B398E886-2E6A-46BD-8D93-B995AF9CE127}" dt="2021-11-29T19:01:58.289" v="9064" actId="14100"/>
          <ac:spMkLst>
            <pc:docMk/>
            <pc:sldMk cId="4254192170" sldId="280"/>
            <ac:spMk id="2" creationId="{91B66C6E-C6C6-4B13-93EB-8209E3B4729A}"/>
          </ac:spMkLst>
        </pc:spChg>
        <pc:spChg chg="del">
          <ac:chgData name="Evelyn Belfon" userId="913c70055daf227f" providerId="LiveId" clId="{B398E886-2E6A-46BD-8D93-B995AF9CE127}" dt="2021-11-29T18:54:29.150" v="8736" actId="931"/>
          <ac:spMkLst>
            <pc:docMk/>
            <pc:sldMk cId="4254192170" sldId="280"/>
            <ac:spMk id="3" creationId="{83D11E3C-8703-4834-9E45-53170E7D1DC7}"/>
          </ac:spMkLst>
        </pc:spChg>
        <pc:spChg chg="mod">
          <ac:chgData name="Evelyn Belfon" userId="913c70055daf227f" providerId="LiveId" clId="{B398E886-2E6A-46BD-8D93-B995AF9CE127}" dt="2021-11-29T19:01:17.870" v="9061" actId="20577"/>
          <ac:spMkLst>
            <pc:docMk/>
            <pc:sldMk cId="4254192170" sldId="280"/>
            <ac:spMk id="4" creationId="{6D5484D1-EE95-46C7-A54E-A023B586A029}"/>
          </ac:spMkLst>
        </pc:spChg>
        <pc:spChg chg="add del mod">
          <ac:chgData name="Evelyn Belfon" userId="913c70055daf227f" providerId="LiveId" clId="{B398E886-2E6A-46BD-8D93-B995AF9CE127}" dt="2021-11-29T18:55:35.686" v="8747" actId="478"/>
          <ac:spMkLst>
            <pc:docMk/>
            <pc:sldMk cId="4254192170" sldId="280"/>
            <ac:spMk id="7" creationId="{8A09BD4C-0355-4DFD-BEE7-31AE5829C37D}"/>
          </ac:spMkLst>
        </pc:spChg>
        <pc:spChg chg="add">
          <ac:chgData name="Evelyn Belfon" userId="913c70055daf227f" providerId="LiveId" clId="{B398E886-2E6A-46BD-8D93-B995AF9CE127}" dt="2021-11-29T19:00:10.407" v="9051" actId="26606"/>
          <ac:spMkLst>
            <pc:docMk/>
            <pc:sldMk cId="4254192170" sldId="280"/>
            <ac:spMk id="11" creationId="{C5E6CFF1-2F42-4E10-9A97-F116F46F53FE}"/>
          </ac:spMkLst>
        </pc:spChg>
        <pc:picChg chg="add mod">
          <ac:chgData name="Evelyn Belfon" userId="913c70055daf227f" providerId="LiveId" clId="{B398E886-2E6A-46BD-8D93-B995AF9CE127}" dt="2021-11-29T19:00:10.407" v="9051" actId="26606"/>
          <ac:picMkLst>
            <pc:docMk/>
            <pc:sldMk cId="4254192170" sldId="280"/>
            <ac:picMk id="6" creationId="{9541DDC5-6FF1-4F46-A2C6-59E77ED7C446}"/>
          </ac:picMkLst>
        </pc:picChg>
        <pc:cxnChg chg="add">
          <ac:chgData name="Evelyn Belfon" userId="913c70055daf227f" providerId="LiveId" clId="{B398E886-2E6A-46BD-8D93-B995AF9CE127}" dt="2021-11-29T19:00:10.407" v="9051" actId="26606"/>
          <ac:cxnSpMkLst>
            <pc:docMk/>
            <pc:sldMk cId="4254192170" sldId="280"/>
            <ac:cxnSpMk id="13" creationId="{67182200-4859-4C8D-BCBB-55B245C28BA3}"/>
          </ac:cxnSpMkLst>
        </pc:cxnChg>
      </pc:sldChg>
      <pc:sldChg chg="addSp delSp modSp new del mod">
        <pc:chgData name="Evelyn Belfon" userId="913c70055daf227f" providerId="LiveId" clId="{B398E886-2E6A-46BD-8D93-B995AF9CE127}" dt="2021-11-29T20:50:22.362" v="9834" actId="2696"/>
        <pc:sldMkLst>
          <pc:docMk/>
          <pc:sldMk cId="1288619152" sldId="281"/>
        </pc:sldMkLst>
        <pc:spChg chg="mod">
          <ac:chgData name="Evelyn Belfon" userId="913c70055daf227f" providerId="LiveId" clId="{B398E886-2E6A-46BD-8D93-B995AF9CE127}" dt="2021-11-29T20:43:52.867" v="9747" actId="21"/>
          <ac:spMkLst>
            <pc:docMk/>
            <pc:sldMk cId="1288619152" sldId="281"/>
            <ac:spMk id="2" creationId="{D07BDA03-14B9-4676-AED1-CAAE9852381F}"/>
          </ac:spMkLst>
        </pc:spChg>
        <pc:spChg chg="add del mod">
          <ac:chgData name="Evelyn Belfon" userId="913c70055daf227f" providerId="LiveId" clId="{B398E886-2E6A-46BD-8D93-B995AF9CE127}" dt="2021-11-29T19:51:58.450" v="9711" actId="26606"/>
          <ac:spMkLst>
            <pc:docMk/>
            <pc:sldMk cId="1288619152" sldId="281"/>
            <ac:spMk id="3" creationId="{797A6B47-2718-489D-B002-64F075C91409}"/>
          </ac:spMkLst>
        </pc:spChg>
        <pc:spChg chg="mod">
          <ac:chgData name="Evelyn Belfon" userId="913c70055daf227f" providerId="LiveId" clId="{B398E886-2E6A-46BD-8D93-B995AF9CE127}" dt="2021-11-29T19:48:05.753" v="9696" actId="14100"/>
          <ac:spMkLst>
            <pc:docMk/>
            <pc:sldMk cId="1288619152" sldId="281"/>
            <ac:spMk id="4" creationId="{927668ED-9337-4854-8E65-B9BE328840CD}"/>
          </ac:spMkLst>
        </pc:spChg>
        <pc:spChg chg="add del mod">
          <ac:chgData name="Evelyn Belfon" userId="913c70055daf227f" providerId="LiveId" clId="{B398E886-2E6A-46BD-8D93-B995AF9CE127}" dt="2021-11-29T19:51:02.784" v="9704" actId="478"/>
          <ac:spMkLst>
            <pc:docMk/>
            <pc:sldMk cId="1288619152" sldId="281"/>
            <ac:spMk id="7" creationId="{0D54D63C-E0F6-4F01-8BA0-AAED9BBAC4FD}"/>
          </ac:spMkLst>
        </pc:spChg>
        <pc:graphicFrameChg chg="add del">
          <ac:chgData name="Evelyn Belfon" userId="913c70055daf227f" providerId="LiveId" clId="{B398E886-2E6A-46BD-8D93-B995AF9CE127}" dt="2021-11-29T19:51:29.340" v="9706" actId="26606"/>
          <ac:graphicFrameMkLst>
            <pc:docMk/>
            <pc:sldMk cId="1288619152" sldId="281"/>
            <ac:graphicFrameMk id="8" creationId="{40FC7CCA-0526-4DF7-A2F2-55E39DD14F93}"/>
          </ac:graphicFrameMkLst>
        </pc:graphicFrameChg>
        <pc:graphicFrameChg chg="add del">
          <ac:chgData name="Evelyn Belfon" userId="913c70055daf227f" providerId="LiveId" clId="{B398E886-2E6A-46BD-8D93-B995AF9CE127}" dt="2021-11-29T19:51:44.462" v="9708" actId="26606"/>
          <ac:graphicFrameMkLst>
            <pc:docMk/>
            <pc:sldMk cId="1288619152" sldId="281"/>
            <ac:graphicFrameMk id="10" creationId="{D07FF619-B6A1-49B2-957F-BF1CEECC1F62}"/>
          </ac:graphicFrameMkLst>
        </pc:graphicFrameChg>
        <pc:graphicFrameChg chg="add del">
          <ac:chgData name="Evelyn Belfon" userId="913c70055daf227f" providerId="LiveId" clId="{B398E886-2E6A-46BD-8D93-B995AF9CE127}" dt="2021-11-29T19:51:58.429" v="9710" actId="26606"/>
          <ac:graphicFrameMkLst>
            <pc:docMk/>
            <pc:sldMk cId="1288619152" sldId="281"/>
            <ac:graphicFrameMk id="12" creationId="{11AC8B8A-5F9F-4C66-BCC1-01B1F39B90AE}"/>
          </ac:graphicFrameMkLst>
        </pc:graphicFrameChg>
        <pc:graphicFrameChg chg="add mod">
          <ac:chgData name="Evelyn Belfon" userId="913c70055daf227f" providerId="LiveId" clId="{B398E886-2E6A-46BD-8D93-B995AF9CE127}" dt="2021-11-29T20:46:15.405" v="9768"/>
          <ac:graphicFrameMkLst>
            <pc:docMk/>
            <pc:sldMk cId="1288619152" sldId="281"/>
            <ac:graphicFrameMk id="14" creationId="{40FC7CCA-0526-4DF7-A2F2-55E39DD14F93}"/>
          </ac:graphicFrameMkLst>
        </pc:graphicFrameChg>
        <pc:picChg chg="add del mod">
          <ac:chgData name="Evelyn Belfon" userId="913c70055daf227f" providerId="LiveId" clId="{B398E886-2E6A-46BD-8D93-B995AF9CE127}" dt="2021-11-29T20:46:38.855" v="9773" actId="21"/>
          <ac:picMkLst>
            <pc:docMk/>
            <pc:sldMk cId="1288619152" sldId="281"/>
            <ac:picMk id="6" creationId="{A29E4F2B-914C-4B0F-BA49-85ED83278EB9}"/>
          </ac:picMkLst>
        </pc:picChg>
      </pc:sldChg>
      <pc:sldChg chg="addSp delSp modSp new mod setBg setClrOvrMap modNotesTx">
        <pc:chgData name="Evelyn Belfon" userId="913c70055daf227f" providerId="LiveId" clId="{B398E886-2E6A-46BD-8D93-B995AF9CE127}" dt="2021-11-30T03:55:06.223" v="13200" actId="20577"/>
        <pc:sldMkLst>
          <pc:docMk/>
          <pc:sldMk cId="97208071" sldId="282"/>
        </pc:sldMkLst>
        <pc:spChg chg="mod">
          <ac:chgData name="Evelyn Belfon" userId="913c70055daf227f" providerId="LiveId" clId="{B398E886-2E6A-46BD-8D93-B995AF9CE127}" dt="2021-11-29T21:08:12.362" v="9904" actId="2711"/>
          <ac:spMkLst>
            <pc:docMk/>
            <pc:sldMk cId="97208071" sldId="282"/>
            <ac:spMk id="2" creationId="{129B1F6B-6C4C-48F2-926B-EC9A35145E29}"/>
          </ac:spMkLst>
        </pc:spChg>
        <pc:spChg chg="mod">
          <ac:chgData name="Evelyn Belfon" userId="913c70055daf227f" providerId="LiveId" clId="{B398E886-2E6A-46BD-8D93-B995AF9CE127}" dt="2021-11-29T21:19:27.330" v="9912" actId="20577"/>
          <ac:spMkLst>
            <pc:docMk/>
            <pc:sldMk cId="97208071" sldId="282"/>
            <ac:spMk id="3" creationId="{571BE0F6-35A5-491D-80C7-BB5BCFE092AC}"/>
          </ac:spMkLst>
        </pc:spChg>
        <pc:spChg chg="del mod">
          <ac:chgData name="Evelyn Belfon" userId="913c70055daf227f" providerId="LiveId" clId="{B398E886-2E6A-46BD-8D93-B995AF9CE127}" dt="2021-11-29T20:46:44.405" v="9774"/>
          <ac:spMkLst>
            <pc:docMk/>
            <pc:sldMk cId="97208071" sldId="282"/>
            <ac:spMk id="4" creationId="{1B230193-F509-459C-B01D-E578D4E8264E}"/>
          </ac:spMkLst>
        </pc:spChg>
        <pc:spChg chg="add del">
          <ac:chgData name="Evelyn Belfon" userId="913c70055daf227f" providerId="LiveId" clId="{B398E886-2E6A-46BD-8D93-B995AF9CE127}" dt="2021-11-29T20:53:31.393" v="9842" actId="26606"/>
          <ac:spMkLst>
            <pc:docMk/>
            <pc:sldMk cId="97208071" sldId="282"/>
            <ac:spMk id="12" creationId="{CEB41C5C-0F34-4DDA-9D7C-5E717F35F60C}"/>
          </ac:spMkLst>
        </pc:spChg>
        <pc:spChg chg="add del">
          <ac:chgData name="Evelyn Belfon" userId="913c70055daf227f" providerId="LiveId" clId="{B398E886-2E6A-46BD-8D93-B995AF9CE127}" dt="2021-11-29T20:52:40.080" v="9839" actId="26606"/>
          <ac:spMkLst>
            <pc:docMk/>
            <pc:sldMk cId="97208071" sldId="282"/>
            <ac:spMk id="19" creationId="{9AA72BD9-2C5A-4EDC-931F-5AA08EACA0F3}"/>
          </ac:spMkLst>
        </pc:spChg>
        <pc:spChg chg="add del">
          <ac:chgData name="Evelyn Belfon" userId="913c70055daf227f" providerId="LiveId" clId="{B398E886-2E6A-46BD-8D93-B995AF9CE127}" dt="2021-11-29T20:52:40.080" v="9839" actId="26606"/>
          <ac:spMkLst>
            <pc:docMk/>
            <pc:sldMk cId="97208071" sldId="282"/>
            <ac:spMk id="21" creationId="{DD3981AC-7B61-4947-BCF3-F7AA7FA385B9}"/>
          </ac:spMkLst>
        </pc:spChg>
        <pc:spChg chg="add del">
          <ac:chgData name="Evelyn Belfon" userId="913c70055daf227f" providerId="LiveId" clId="{B398E886-2E6A-46BD-8D93-B995AF9CE127}" dt="2021-11-29T20:52:40.080" v="9839" actId="26606"/>
          <ac:spMkLst>
            <pc:docMk/>
            <pc:sldMk cId="97208071" sldId="282"/>
            <ac:spMk id="23" creationId="{55D4142C-5077-457F-A6AD-3FECFDB39685}"/>
          </ac:spMkLst>
        </pc:spChg>
        <pc:spChg chg="add del">
          <ac:chgData name="Evelyn Belfon" userId="913c70055daf227f" providerId="LiveId" clId="{B398E886-2E6A-46BD-8D93-B995AF9CE127}" dt="2021-11-29T20:52:40.080" v="9839" actId="26606"/>
          <ac:spMkLst>
            <pc:docMk/>
            <pc:sldMk cId="97208071" sldId="282"/>
            <ac:spMk id="25" creationId="{7A5F0580-5EE9-419F-96EE-B6529EF6E7D0}"/>
          </ac:spMkLst>
        </pc:spChg>
        <pc:spChg chg="add del">
          <ac:chgData name="Evelyn Belfon" userId="913c70055daf227f" providerId="LiveId" clId="{B398E886-2E6A-46BD-8D93-B995AF9CE127}" dt="2021-11-29T20:53:31.274" v="9841" actId="26606"/>
          <ac:spMkLst>
            <pc:docMk/>
            <pc:sldMk cId="97208071" sldId="282"/>
            <ac:spMk id="27" creationId="{5AA03EDC-7067-4DFF-B672-541D016AAAB8}"/>
          </ac:spMkLst>
        </pc:spChg>
        <pc:spChg chg="add del">
          <ac:chgData name="Evelyn Belfon" userId="913c70055daf227f" providerId="LiveId" clId="{B398E886-2E6A-46BD-8D93-B995AF9CE127}" dt="2021-11-29T20:53:31.274" v="9841" actId="26606"/>
          <ac:spMkLst>
            <pc:docMk/>
            <pc:sldMk cId="97208071" sldId="282"/>
            <ac:spMk id="28" creationId="{0EBF3E39-B0BE-496A-8604-9007470FFA3A}"/>
          </ac:spMkLst>
        </pc:spChg>
        <pc:spChg chg="add del">
          <ac:chgData name="Evelyn Belfon" userId="913c70055daf227f" providerId="LiveId" clId="{B398E886-2E6A-46BD-8D93-B995AF9CE127}" dt="2021-11-29T21:03:38.603" v="9862" actId="26606"/>
          <ac:spMkLst>
            <pc:docMk/>
            <pc:sldMk cId="97208071" sldId="282"/>
            <ac:spMk id="37" creationId="{03AF1C04-3FEF-41BD-BB84-2F263765BEBC}"/>
          </ac:spMkLst>
        </pc:spChg>
        <pc:spChg chg="add del">
          <ac:chgData name="Evelyn Belfon" userId="913c70055daf227f" providerId="LiveId" clId="{B398E886-2E6A-46BD-8D93-B995AF9CE127}" dt="2021-11-29T21:06:33.095" v="9887" actId="26606"/>
          <ac:spMkLst>
            <pc:docMk/>
            <pc:sldMk cId="97208071" sldId="282"/>
            <ac:spMk id="46" creationId="{9AA72BD9-2C5A-4EDC-931F-5AA08EACA0F3}"/>
          </ac:spMkLst>
        </pc:spChg>
        <pc:spChg chg="add del">
          <ac:chgData name="Evelyn Belfon" userId="913c70055daf227f" providerId="LiveId" clId="{B398E886-2E6A-46BD-8D93-B995AF9CE127}" dt="2021-11-29T21:06:33.095" v="9887" actId="26606"/>
          <ac:spMkLst>
            <pc:docMk/>
            <pc:sldMk cId="97208071" sldId="282"/>
            <ac:spMk id="48" creationId="{DD3981AC-7B61-4947-BCF3-F7AA7FA385B9}"/>
          </ac:spMkLst>
        </pc:spChg>
        <pc:spChg chg="add del">
          <ac:chgData name="Evelyn Belfon" userId="913c70055daf227f" providerId="LiveId" clId="{B398E886-2E6A-46BD-8D93-B995AF9CE127}" dt="2021-11-29T21:06:33.095" v="9887" actId="26606"/>
          <ac:spMkLst>
            <pc:docMk/>
            <pc:sldMk cId="97208071" sldId="282"/>
            <ac:spMk id="50" creationId="{55D4142C-5077-457F-A6AD-3FECFDB39685}"/>
          </ac:spMkLst>
        </pc:spChg>
        <pc:spChg chg="add del">
          <ac:chgData name="Evelyn Belfon" userId="913c70055daf227f" providerId="LiveId" clId="{B398E886-2E6A-46BD-8D93-B995AF9CE127}" dt="2021-11-29T21:06:33.095" v="9887" actId="26606"/>
          <ac:spMkLst>
            <pc:docMk/>
            <pc:sldMk cId="97208071" sldId="282"/>
            <ac:spMk id="52" creationId="{7A5F0580-5EE9-419F-96EE-B6529EF6E7D0}"/>
          </ac:spMkLst>
        </pc:spChg>
        <pc:spChg chg="add">
          <ac:chgData name="Evelyn Belfon" userId="913c70055daf227f" providerId="LiveId" clId="{B398E886-2E6A-46BD-8D93-B995AF9CE127}" dt="2021-11-29T21:06:33.095" v="9887" actId="26606"/>
          <ac:spMkLst>
            <pc:docMk/>
            <pc:sldMk cId="97208071" sldId="282"/>
            <ac:spMk id="57" creationId="{7C432AFE-B3D2-4BFF-BF8F-96C27AFF1AC7}"/>
          </ac:spMkLst>
        </pc:spChg>
        <pc:spChg chg="add">
          <ac:chgData name="Evelyn Belfon" userId="913c70055daf227f" providerId="LiveId" clId="{B398E886-2E6A-46BD-8D93-B995AF9CE127}" dt="2021-11-29T21:06:33.095" v="9887" actId="26606"/>
          <ac:spMkLst>
            <pc:docMk/>
            <pc:sldMk cId="97208071" sldId="282"/>
            <ac:spMk id="59" creationId="{AF2F604E-43BE-4DC3-B983-E071523364F8}"/>
          </ac:spMkLst>
        </pc:spChg>
        <pc:spChg chg="add">
          <ac:chgData name="Evelyn Belfon" userId="913c70055daf227f" providerId="LiveId" clId="{B398E886-2E6A-46BD-8D93-B995AF9CE127}" dt="2021-11-29T21:06:33.095" v="9887" actId="26606"/>
          <ac:spMkLst>
            <pc:docMk/>
            <pc:sldMk cId="97208071" sldId="282"/>
            <ac:spMk id="61" creationId="{08C9B587-E65E-4B52-B37C-ABEBB6E87928}"/>
          </ac:spMkLst>
        </pc:spChg>
        <pc:grpChg chg="add del">
          <ac:chgData name="Evelyn Belfon" userId="913c70055daf227f" providerId="LiveId" clId="{B398E886-2E6A-46BD-8D93-B995AF9CE127}" dt="2021-11-29T21:03:38.603" v="9862" actId="26606"/>
          <ac:grpSpMkLst>
            <pc:docMk/>
            <pc:sldMk cId="97208071" sldId="282"/>
            <ac:grpSpMk id="29" creationId="{E27AF472-EAE3-4572-AB69-B92BD10DBC6D}"/>
          </ac:grpSpMkLst>
        </pc:grpChg>
        <pc:grpChg chg="add del">
          <ac:chgData name="Evelyn Belfon" userId="913c70055daf227f" providerId="LiveId" clId="{B398E886-2E6A-46BD-8D93-B995AF9CE127}" dt="2021-11-29T21:03:38.603" v="9862" actId="26606"/>
          <ac:grpSpMkLst>
            <pc:docMk/>
            <pc:sldMk cId="97208071" sldId="282"/>
            <ac:grpSpMk id="38" creationId="{2DD5E267-EB6F-47DF-ABEF-2C1BED44DAC6}"/>
          </ac:grpSpMkLst>
        </pc:grpChg>
        <pc:grpChg chg="add del">
          <ac:chgData name="Evelyn Belfon" userId="913c70055daf227f" providerId="LiveId" clId="{B398E886-2E6A-46BD-8D93-B995AF9CE127}" dt="2021-11-29T21:03:38.603" v="9862" actId="26606"/>
          <ac:grpSpMkLst>
            <pc:docMk/>
            <pc:sldMk cId="97208071" sldId="282"/>
            <ac:grpSpMk id="40" creationId="{66828D02-A05D-412B-9F20-B68E970B9FC2}"/>
          </ac:grpSpMkLst>
        </pc:grpChg>
        <pc:picChg chg="add mod ord">
          <ac:chgData name="Evelyn Belfon" userId="913c70055daf227f" providerId="LiveId" clId="{B398E886-2E6A-46BD-8D93-B995AF9CE127}" dt="2021-11-29T21:06:33.095" v="9887" actId="26606"/>
          <ac:picMkLst>
            <pc:docMk/>
            <pc:sldMk cId="97208071" sldId="282"/>
            <ac:picMk id="7" creationId="{9FBE738A-0D6D-486A-86D6-C4B863D48335}"/>
          </ac:picMkLst>
        </pc:picChg>
        <pc:cxnChg chg="add del">
          <ac:chgData name="Evelyn Belfon" userId="913c70055daf227f" providerId="LiveId" clId="{B398E886-2E6A-46BD-8D93-B995AF9CE127}" dt="2021-11-29T20:53:31.393" v="9842" actId="26606"/>
          <ac:cxnSpMkLst>
            <pc:docMk/>
            <pc:sldMk cId="97208071" sldId="282"/>
            <ac:cxnSpMk id="14" creationId="{57E1E5E6-F385-4E9C-B201-BA5BDE5CAD52}"/>
          </ac:cxnSpMkLst>
        </pc:cxnChg>
      </pc:sldChg>
      <pc:sldChg chg="addSp delSp modSp new mod modNotesTx">
        <pc:chgData name="Evelyn Belfon" userId="913c70055daf227f" providerId="LiveId" clId="{B398E886-2E6A-46BD-8D93-B995AF9CE127}" dt="2021-11-30T09:44:51.271" v="15000" actId="20577"/>
        <pc:sldMkLst>
          <pc:docMk/>
          <pc:sldMk cId="1172144978" sldId="283"/>
        </pc:sldMkLst>
        <pc:spChg chg="mod">
          <ac:chgData name="Evelyn Belfon" userId="913c70055daf227f" providerId="LiveId" clId="{B398E886-2E6A-46BD-8D93-B995AF9CE127}" dt="2021-11-30T00:11:18.029" v="10505" actId="14100"/>
          <ac:spMkLst>
            <pc:docMk/>
            <pc:sldMk cId="1172144978" sldId="283"/>
            <ac:spMk id="2" creationId="{740160D8-D848-40CB-A7A3-254EBC9FE89A}"/>
          </ac:spMkLst>
        </pc:spChg>
        <pc:spChg chg="del mod">
          <ac:chgData name="Evelyn Belfon" userId="913c70055daf227f" providerId="LiveId" clId="{B398E886-2E6A-46BD-8D93-B995AF9CE127}" dt="2021-11-30T00:08:03.922" v="10490" actId="26606"/>
          <ac:spMkLst>
            <pc:docMk/>
            <pc:sldMk cId="1172144978" sldId="283"/>
            <ac:spMk id="3" creationId="{29B06A06-C373-43CB-A7D9-581F59834E89}"/>
          </ac:spMkLst>
        </pc:spChg>
        <pc:spChg chg="mod">
          <ac:chgData name="Evelyn Belfon" userId="913c70055daf227f" providerId="LiveId" clId="{B398E886-2E6A-46BD-8D93-B995AF9CE127}" dt="2021-11-30T00:05:07.843" v="10478" actId="20577"/>
          <ac:spMkLst>
            <pc:docMk/>
            <pc:sldMk cId="1172144978" sldId="283"/>
            <ac:spMk id="4" creationId="{3F163A90-9E27-4AC8-AD61-4DA1EB0912FF}"/>
          </ac:spMkLst>
        </pc:spChg>
        <pc:spChg chg="add del mod">
          <ac:chgData name="Evelyn Belfon" userId="913c70055daf227f" providerId="LiveId" clId="{B398E886-2E6A-46BD-8D93-B995AF9CE127}" dt="2021-11-30T00:07:02.086" v="10489"/>
          <ac:spMkLst>
            <pc:docMk/>
            <pc:sldMk cId="1172144978" sldId="283"/>
            <ac:spMk id="7" creationId="{49A173C1-2104-45CF-8565-3013BE4A7252}"/>
          </ac:spMkLst>
        </pc:spChg>
        <pc:graphicFrameChg chg="add mod">
          <ac:chgData name="Evelyn Belfon" userId="913c70055daf227f" providerId="LiveId" clId="{B398E886-2E6A-46BD-8D93-B995AF9CE127}" dt="2021-11-30T00:13:49.513" v="10551" actId="20577"/>
          <ac:graphicFrameMkLst>
            <pc:docMk/>
            <pc:sldMk cId="1172144978" sldId="283"/>
            <ac:graphicFrameMk id="8" creationId="{69FF5284-C446-4714-B6AB-20E17883565E}"/>
          </ac:graphicFrameMkLst>
        </pc:graphicFrameChg>
        <pc:picChg chg="add mod">
          <ac:chgData name="Evelyn Belfon" userId="913c70055daf227f" providerId="LiveId" clId="{B398E886-2E6A-46BD-8D93-B995AF9CE127}" dt="2021-11-30T00:06:18.134" v="10486" actId="1076"/>
          <ac:picMkLst>
            <pc:docMk/>
            <pc:sldMk cId="1172144978" sldId="283"/>
            <ac:picMk id="6" creationId="{D3328E05-06EC-4117-9F67-0C34A0E701D9}"/>
          </ac:picMkLst>
        </pc:picChg>
      </pc:sldChg>
      <pc:sldChg chg="addSp delSp modSp new mod modNotesTx">
        <pc:chgData name="Evelyn Belfon" userId="913c70055daf227f" providerId="LiveId" clId="{B398E886-2E6A-46BD-8D93-B995AF9CE127}" dt="2021-11-30T09:41:57.140" v="14839" actId="20577"/>
        <pc:sldMkLst>
          <pc:docMk/>
          <pc:sldMk cId="2962078231" sldId="284"/>
        </pc:sldMkLst>
        <pc:spChg chg="mod">
          <ac:chgData name="Evelyn Belfon" userId="913c70055daf227f" providerId="LiveId" clId="{B398E886-2E6A-46BD-8D93-B995AF9CE127}" dt="2021-11-30T00:34:25.254" v="11132" actId="207"/>
          <ac:spMkLst>
            <pc:docMk/>
            <pc:sldMk cId="2962078231" sldId="284"/>
            <ac:spMk id="2" creationId="{FF69819E-5EFC-45F5-A5DF-7FC2B6B8D300}"/>
          </ac:spMkLst>
        </pc:spChg>
        <pc:spChg chg="mod">
          <ac:chgData name="Evelyn Belfon" userId="913c70055daf227f" providerId="LiveId" clId="{B398E886-2E6A-46BD-8D93-B995AF9CE127}" dt="2021-11-30T09:41:57.140" v="14839" actId="20577"/>
          <ac:spMkLst>
            <pc:docMk/>
            <pc:sldMk cId="2962078231" sldId="284"/>
            <ac:spMk id="3" creationId="{33832B87-E25F-40E8-8725-A833396A4854}"/>
          </ac:spMkLst>
        </pc:spChg>
        <pc:spChg chg="mod">
          <ac:chgData name="Evelyn Belfon" userId="913c70055daf227f" providerId="LiveId" clId="{B398E886-2E6A-46BD-8D93-B995AF9CE127}" dt="2021-11-30T09:36:48.888" v="14742" actId="27636"/>
          <ac:spMkLst>
            <pc:docMk/>
            <pc:sldMk cId="2962078231" sldId="284"/>
            <ac:spMk id="4" creationId="{0C8A2145-4822-4EF0-AB0C-BFDCC2B6C75E}"/>
          </ac:spMkLst>
        </pc:spChg>
        <pc:spChg chg="add del mod">
          <ac:chgData name="Evelyn Belfon" userId="913c70055daf227f" providerId="LiveId" clId="{B398E886-2E6A-46BD-8D93-B995AF9CE127}" dt="2021-11-30T00:26:03.827" v="11024"/>
          <ac:spMkLst>
            <pc:docMk/>
            <pc:sldMk cId="2962078231" sldId="284"/>
            <ac:spMk id="7" creationId="{8915C65E-3344-411A-890B-D71CDCBE8475}"/>
          </ac:spMkLst>
        </pc:spChg>
        <pc:picChg chg="add mod">
          <ac:chgData name="Evelyn Belfon" userId="913c70055daf227f" providerId="LiveId" clId="{B398E886-2E6A-46BD-8D93-B995AF9CE127}" dt="2021-11-30T00:25:17.653" v="11021" actId="1076"/>
          <ac:picMkLst>
            <pc:docMk/>
            <pc:sldMk cId="2962078231" sldId="284"/>
            <ac:picMk id="6" creationId="{A32B41D7-DCE9-46F5-93EE-A9E1EEA50666}"/>
          </ac:picMkLst>
        </pc:picChg>
      </pc:sldChg>
      <pc:sldChg chg="new del">
        <pc:chgData name="Evelyn Belfon" userId="913c70055daf227f" providerId="LiveId" clId="{B398E886-2E6A-46BD-8D93-B995AF9CE127}" dt="2021-11-30T01:08:47.035" v="11632" actId="2696"/>
        <pc:sldMkLst>
          <pc:docMk/>
          <pc:sldMk cId="1527135217" sldId="285"/>
        </pc:sldMkLst>
      </pc:sldChg>
      <pc:sldChg chg="addSp delSp modSp new mod modNotesTx">
        <pc:chgData name="Evelyn Belfon" userId="913c70055daf227f" providerId="LiveId" clId="{B398E886-2E6A-46BD-8D93-B995AF9CE127}" dt="2021-11-30T05:29:48.184" v="14458" actId="20577"/>
        <pc:sldMkLst>
          <pc:docMk/>
          <pc:sldMk cId="3595416050" sldId="286"/>
        </pc:sldMkLst>
        <pc:spChg chg="mod">
          <ac:chgData name="Evelyn Belfon" userId="913c70055daf227f" providerId="LiveId" clId="{B398E886-2E6A-46BD-8D93-B995AF9CE127}" dt="2021-11-30T02:15:47.167" v="11685" actId="20577"/>
          <ac:spMkLst>
            <pc:docMk/>
            <pc:sldMk cId="3595416050" sldId="286"/>
            <ac:spMk id="2" creationId="{6E519474-36EF-4BE9-83CF-19B5FA2ECB8D}"/>
          </ac:spMkLst>
        </pc:spChg>
        <pc:spChg chg="mod">
          <ac:chgData name="Evelyn Belfon" userId="913c70055daf227f" providerId="LiveId" clId="{B398E886-2E6A-46BD-8D93-B995AF9CE127}" dt="2021-11-30T02:44:42.493" v="12793" actId="255"/>
          <ac:spMkLst>
            <pc:docMk/>
            <pc:sldMk cId="3595416050" sldId="286"/>
            <ac:spMk id="3" creationId="{2FFCFE52-314F-496A-83B8-FD8FD11C9922}"/>
          </ac:spMkLst>
        </pc:spChg>
        <pc:spChg chg="mod">
          <ac:chgData name="Evelyn Belfon" userId="913c70055daf227f" providerId="LiveId" clId="{B398E886-2E6A-46BD-8D93-B995AF9CE127}" dt="2021-11-30T02:26:21.762" v="12242" actId="27636"/>
          <ac:spMkLst>
            <pc:docMk/>
            <pc:sldMk cId="3595416050" sldId="286"/>
            <ac:spMk id="4" creationId="{FAE9D7AA-353E-4377-8D0A-B5CFE8C6E127}"/>
          </ac:spMkLst>
        </pc:spChg>
        <pc:spChg chg="mod">
          <ac:chgData name="Evelyn Belfon" userId="913c70055daf227f" providerId="LiveId" clId="{B398E886-2E6A-46BD-8D93-B995AF9CE127}" dt="2021-11-30T02:44:51.925" v="12794" actId="255"/>
          <ac:spMkLst>
            <pc:docMk/>
            <pc:sldMk cId="3595416050" sldId="286"/>
            <ac:spMk id="5" creationId="{C73A1602-56E8-4372-BDF9-CAA3342D1ACA}"/>
          </ac:spMkLst>
        </pc:spChg>
        <pc:spChg chg="mod">
          <ac:chgData name="Evelyn Belfon" userId="913c70055daf227f" providerId="LiveId" clId="{B398E886-2E6A-46BD-8D93-B995AF9CE127}" dt="2021-11-30T02:33:02.183" v="12326" actId="5793"/>
          <ac:spMkLst>
            <pc:docMk/>
            <pc:sldMk cId="3595416050" sldId="286"/>
            <ac:spMk id="6" creationId="{F1483BEF-695D-4223-8E02-4C67570D8DDF}"/>
          </ac:spMkLst>
        </pc:spChg>
        <pc:spChg chg="add del mod">
          <ac:chgData name="Evelyn Belfon" userId="913c70055daf227f" providerId="LiveId" clId="{B398E886-2E6A-46BD-8D93-B995AF9CE127}" dt="2021-11-30T02:35:58.142" v="12340"/>
          <ac:spMkLst>
            <pc:docMk/>
            <pc:sldMk cId="3595416050" sldId="286"/>
            <ac:spMk id="9" creationId="{AA811510-0A22-4878-9B52-BA9B98A766CD}"/>
          </ac:spMkLst>
        </pc:spChg>
        <pc:picChg chg="add mod">
          <ac:chgData name="Evelyn Belfon" userId="913c70055daf227f" providerId="LiveId" clId="{B398E886-2E6A-46BD-8D93-B995AF9CE127}" dt="2021-11-30T04:49:40.533" v="14171" actId="14100"/>
          <ac:picMkLst>
            <pc:docMk/>
            <pc:sldMk cId="3595416050" sldId="286"/>
            <ac:picMk id="8" creationId="{2B484FE3-5DFC-4D01-AC0F-56C8FF471A21}"/>
          </ac:picMkLst>
        </pc:picChg>
      </pc:sldChg>
      <pc:sldChg chg="modSp new mod modNotesTx">
        <pc:chgData name="Evelyn Belfon" userId="913c70055daf227f" providerId="LiveId" clId="{B398E886-2E6A-46BD-8D93-B995AF9CE127}" dt="2021-11-30T05:42:41.898" v="14646" actId="20577"/>
        <pc:sldMkLst>
          <pc:docMk/>
          <pc:sldMk cId="335109278" sldId="287"/>
        </pc:sldMkLst>
        <pc:spChg chg="mod">
          <ac:chgData name="Evelyn Belfon" userId="913c70055daf227f" providerId="LiveId" clId="{B398E886-2E6A-46BD-8D93-B995AF9CE127}" dt="2021-11-30T02:31:02.590" v="12301" actId="20577"/>
          <ac:spMkLst>
            <pc:docMk/>
            <pc:sldMk cId="335109278" sldId="287"/>
            <ac:spMk id="2" creationId="{2CFB8CC8-234D-4C27-9455-32306AF68A0A}"/>
          </ac:spMkLst>
        </pc:spChg>
        <pc:spChg chg="mod">
          <ac:chgData name="Evelyn Belfon" userId="913c70055daf227f" providerId="LiveId" clId="{B398E886-2E6A-46BD-8D93-B995AF9CE127}" dt="2021-11-30T02:44:08.890" v="12791" actId="255"/>
          <ac:spMkLst>
            <pc:docMk/>
            <pc:sldMk cId="335109278" sldId="287"/>
            <ac:spMk id="3" creationId="{0D152DBB-EF34-4738-A30B-3CF2FE2ED70D}"/>
          </ac:spMkLst>
        </pc:spChg>
        <pc:spChg chg="mod">
          <ac:chgData name="Evelyn Belfon" userId="913c70055daf227f" providerId="LiveId" clId="{B398E886-2E6A-46BD-8D93-B995AF9CE127}" dt="2021-11-30T02:39:28.244" v="12578" actId="20577"/>
          <ac:spMkLst>
            <pc:docMk/>
            <pc:sldMk cId="335109278" sldId="287"/>
            <ac:spMk id="4" creationId="{D4BA3F35-095B-40B7-BE04-21034914C12C}"/>
          </ac:spMkLst>
        </pc:spChg>
        <pc:spChg chg="mod">
          <ac:chgData name="Evelyn Belfon" userId="913c70055daf227f" providerId="LiveId" clId="{B398E886-2E6A-46BD-8D93-B995AF9CE127}" dt="2021-11-30T02:44:18.730" v="12792" actId="255"/>
          <ac:spMkLst>
            <pc:docMk/>
            <pc:sldMk cId="335109278" sldId="287"/>
            <ac:spMk id="5" creationId="{5E4528F9-DEC5-4CFD-B8BF-277953AEBF78}"/>
          </ac:spMkLst>
        </pc:spChg>
        <pc:spChg chg="mod">
          <ac:chgData name="Evelyn Belfon" userId="913c70055daf227f" providerId="LiveId" clId="{B398E886-2E6A-46BD-8D93-B995AF9CE127}" dt="2021-11-30T02:43:27.655" v="12786" actId="20577"/>
          <ac:spMkLst>
            <pc:docMk/>
            <pc:sldMk cId="335109278" sldId="287"/>
            <ac:spMk id="6" creationId="{5D111C2D-9F98-4E7F-B6AF-E7701135BFAD}"/>
          </ac:spMkLst>
        </pc:spChg>
      </pc:sldChg>
      <pc:sldChg chg="addSp modSp new mod setBg">
        <pc:chgData name="Evelyn Belfon" userId="913c70055daf227f" providerId="LiveId" clId="{B398E886-2E6A-46BD-8D93-B995AF9CE127}" dt="2021-12-08T13:53:58.428" v="15061" actId="20577"/>
        <pc:sldMkLst>
          <pc:docMk/>
          <pc:sldMk cId="3579173560" sldId="288"/>
        </pc:sldMkLst>
        <pc:spChg chg="mod">
          <ac:chgData name="Evelyn Belfon" userId="913c70055daf227f" providerId="LiveId" clId="{B398E886-2E6A-46BD-8D93-B995AF9CE127}" dt="2021-11-30T04:39:53.625" v="13844" actId="14100"/>
          <ac:spMkLst>
            <pc:docMk/>
            <pc:sldMk cId="3579173560" sldId="288"/>
            <ac:spMk id="2" creationId="{45F7E64E-B162-4B86-AF28-0272D1C6441E}"/>
          </ac:spMkLst>
        </pc:spChg>
        <pc:spChg chg="mod">
          <ac:chgData name="Evelyn Belfon" userId="913c70055daf227f" providerId="LiveId" clId="{B398E886-2E6A-46BD-8D93-B995AF9CE127}" dt="2021-12-08T13:53:58.428" v="15061" actId="20577"/>
          <ac:spMkLst>
            <pc:docMk/>
            <pc:sldMk cId="3579173560" sldId="288"/>
            <ac:spMk id="3" creationId="{6DA4FD3F-3733-41F4-890B-65555A00C1FB}"/>
          </ac:spMkLst>
        </pc:spChg>
        <pc:spChg chg="add">
          <ac:chgData name="Evelyn Belfon" userId="913c70055daf227f" providerId="LiveId" clId="{B398E886-2E6A-46BD-8D93-B995AF9CE127}" dt="2021-11-30T04:38:51.704" v="13770" actId="26606"/>
          <ac:spMkLst>
            <pc:docMk/>
            <pc:sldMk cId="3579173560" sldId="288"/>
            <ac:spMk id="8" creationId="{979E27D9-03C7-44E2-9FF8-15D0C8506AF7}"/>
          </ac:spMkLst>
        </pc:spChg>
        <pc:spChg chg="add">
          <ac:chgData name="Evelyn Belfon" userId="913c70055daf227f" providerId="LiveId" clId="{B398E886-2E6A-46BD-8D93-B995AF9CE127}" dt="2021-11-30T04:38:51.704" v="13770" actId="26606"/>
          <ac:spMkLst>
            <pc:docMk/>
            <pc:sldMk cId="3579173560" sldId="288"/>
            <ac:spMk id="10" creationId="{EEBF1590-3B36-48EE-A89D-3B6F3CB256AB}"/>
          </ac:spMkLst>
        </pc:spChg>
        <pc:spChg chg="add">
          <ac:chgData name="Evelyn Belfon" userId="913c70055daf227f" providerId="LiveId" clId="{B398E886-2E6A-46BD-8D93-B995AF9CE127}" dt="2021-11-30T04:38:51.704" v="13770" actId="26606"/>
          <ac:spMkLst>
            <pc:docMk/>
            <pc:sldMk cId="3579173560" sldId="288"/>
            <ac:spMk id="12" creationId="{AC8F6C8C-AB5A-4548-942D-E3FD40ACBC49}"/>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7A84265-94B5-4115-8922-D0DD91F65419}"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863565D2-CC84-46BC-A983-4E393C423911}">
      <dgm:prSet custT="1"/>
      <dgm:spPr/>
      <dgm:t>
        <a:bodyPr/>
        <a:lstStyle/>
        <a:p>
          <a:r>
            <a:rPr lang="en-GB" sz="2400" dirty="0">
              <a:latin typeface="Arial Black" panose="020B0A04020102020204" pitchFamily="34" charset="0"/>
            </a:rPr>
            <a:t>Camden is made up of people that are White British, Irish, Black Caribbean, Black African, Bengali, Somalian, Australian, Spanish, American, French, Italian, Chinese, German and other ethnicities</a:t>
          </a:r>
          <a:endParaRPr lang="en-US" sz="2400" dirty="0">
            <a:latin typeface="Arial Black" panose="020B0A04020102020204" pitchFamily="34" charset="0"/>
          </a:endParaRPr>
        </a:p>
      </dgm:t>
    </dgm:pt>
    <dgm:pt modelId="{5810C1D1-95CF-421B-A48E-8A049C2F9181}" type="parTrans" cxnId="{4C730C73-C3BC-4C4C-AAF6-DE6F4B83C7A5}">
      <dgm:prSet/>
      <dgm:spPr/>
      <dgm:t>
        <a:bodyPr/>
        <a:lstStyle/>
        <a:p>
          <a:endParaRPr lang="en-US"/>
        </a:p>
      </dgm:t>
    </dgm:pt>
    <dgm:pt modelId="{56A15911-5400-4678-9DAD-4531FFD4AFF6}" type="sibTrans" cxnId="{4C730C73-C3BC-4C4C-AAF6-DE6F4B83C7A5}">
      <dgm:prSet/>
      <dgm:spPr/>
      <dgm:t>
        <a:bodyPr/>
        <a:lstStyle/>
        <a:p>
          <a:endParaRPr lang="en-US"/>
        </a:p>
      </dgm:t>
    </dgm:pt>
    <dgm:pt modelId="{453FAD08-12F6-46E3-9C8F-5496EF52CFE5}">
      <dgm:prSet custT="1"/>
      <dgm:spPr/>
      <dgm:t>
        <a:bodyPr/>
        <a:lstStyle/>
        <a:p>
          <a:r>
            <a:rPr lang="en-GB" sz="2400" dirty="0">
              <a:latin typeface="Arial Black" panose="020B0A04020102020204" pitchFamily="34" charset="0"/>
            </a:rPr>
            <a:t>There are many languages spoken</a:t>
          </a:r>
          <a:endParaRPr lang="en-US" sz="2400" dirty="0">
            <a:latin typeface="Arial Black" panose="020B0A04020102020204" pitchFamily="34" charset="0"/>
          </a:endParaRPr>
        </a:p>
      </dgm:t>
    </dgm:pt>
    <dgm:pt modelId="{0A6B0884-1251-416D-B190-F5BB9395CFE1}" type="parTrans" cxnId="{21AE8F41-3CB4-47B2-8793-621FF9585C52}">
      <dgm:prSet/>
      <dgm:spPr/>
      <dgm:t>
        <a:bodyPr/>
        <a:lstStyle/>
        <a:p>
          <a:endParaRPr lang="en-US"/>
        </a:p>
      </dgm:t>
    </dgm:pt>
    <dgm:pt modelId="{04569D78-D74C-4EFE-8813-0A7F2BE50ECC}" type="sibTrans" cxnId="{21AE8F41-3CB4-47B2-8793-621FF9585C52}">
      <dgm:prSet/>
      <dgm:spPr/>
      <dgm:t>
        <a:bodyPr/>
        <a:lstStyle/>
        <a:p>
          <a:endParaRPr lang="en-US"/>
        </a:p>
      </dgm:t>
    </dgm:pt>
    <dgm:pt modelId="{842056FE-1571-40C8-B00B-2F9FCBA3EEC6}">
      <dgm:prSet custT="1"/>
      <dgm:spPr/>
      <dgm:t>
        <a:bodyPr/>
        <a:lstStyle/>
        <a:p>
          <a:r>
            <a:rPr lang="en-GB" sz="2400" dirty="0">
              <a:latin typeface="Arial Black" panose="020B0A04020102020204" pitchFamily="34" charset="0"/>
            </a:rPr>
            <a:t>All communication can be obtained in the preferred language of choice </a:t>
          </a:r>
          <a:endParaRPr lang="en-US" sz="2400" dirty="0">
            <a:latin typeface="Arial Black" panose="020B0A04020102020204" pitchFamily="34" charset="0"/>
          </a:endParaRPr>
        </a:p>
      </dgm:t>
    </dgm:pt>
    <dgm:pt modelId="{09C5B711-0B0A-4CC7-8CBF-E67E6DEAB99E}" type="parTrans" cxnId="{25956F4B-808A-409F-96BC-CE1C6C311BD0}">
      <dgm:prSet/>
      <dgm:spPr/>
      <dgm:t>
        <a:bodyPr/>
        <a:lstStyle/>
        <a:p>
          <a:endParaRPr lang="en-US"/>
        </a:p>
      </dgm:t>
    </dgm:pt>
    <dgm:pt modelId="{8F90EE82-563B-48B1-B797-C3E20410C926}" type="sibTrans" cxnId="{25956F4B-808A-409F-96BC-CE1C6C311BD0}">
      <dgm:prSet/>
      <dgm:spPr/>
      <dgm:t>
        <a:bodyPr/>
        <a:lstStyle/>
        <a:p>
          <a:endParaRPr lang="en-US"/>
        </a:p>
      </dgm:t>
    </dgm:pt>
    <dgm:pt modelId="{F4DEC23F-0F6B-485A-94CE-CC49AD7A14BB}" type="pres">
      <dgm:prSet presAssocID="{F7A84265-94B5-4115-8922-D0DD91F65419}" presName="linear" presStyleCnt="0">
        <dgm:presLayoutVars>
          <dgm:animLvl val="lvl"/>
          <dgm:resizeHandles val="exact"/>
        </dgm:presLayoutVars>
      </dgm:prSet>
      <dgm:spPr/>
    </dgm:pt>
    <dgm:pt modelId="{69EF23B3-3A4F-4FBF-93BC-555458FE7A7A}" type="pres">
      <dgm:prSet presAssocID="{863565D2-CC84-46BC-A983-4E393C423911}" presName="parentText" presStyleLbl="node1" presStyleIdx="0" presStyleCnt="3" custScaleY="206230">
        <dgm:presLayoutVars>
          <dgm:chMax val="0"/>
          <dgm:bulletEnabled val="1"/>
        </dgm:presLayoutVars>
      </dgm:prSet>
      <dgm:spPr/>
    </dgm:pt>
    <dgm:pt modelId="{A2F69AC6-9B7E-4DB1-A3AA-4EBD5FDC1CD1}" type="pres">
      <dgm:prSet presAssocID="{56A15911-5400-4678-9DAD-4531FFD4AFF6}" presName="spacer" presStyleCnt="0"/>
      <dgm:spPr/>
    </dgm:pt>
    <dgm:pt modelId="{EC6E8AE7-FD41-4B73-BC0F-074AD66D63F9}" type="pres">
      <dgm:prSet presAssocID="{453FAD08-12F6-46E3-9C8F-5496EF52CFE5}" presName="parentText" presStyleLbl="node1" presStyleIdx="1" presStyleCnt="3">
        <dgm:presLayoutVars>
          <dgm:chMax val="0"/>
          <dgm:bulletEnabled val="1"/>
        </dgm:presLayoutVars>
      </dgm:prSet>
      <dgm:spPr/>
    </dgm:pt>
    <dgm:pt modelId="{80D4CDD4-6902-4DE7-B684-22845E0FF18D}" type="pres">
      <dgm:prSet presAssocID="{04569D78-D74C-4EFE-8813-0A7F2BE50ECC}" presName="spacer" presStyleCnt="0"/>
      <dgm:spPr/>
    </dgm:pt>
    <dgm:pt modelId="{23530D55-B690-4BC3-B889-B0652D31685C}" type="pres">
      <dgm:prSet presAssocID="{842056FE-1571-40C8-B00B-2F9FCBA3EEC6}" presName="parentText" presStyleLbl="node1" presStyleIdx="2" presStyleCnt="3">
        <dgm:presLayoutVars>
          <dgm:chMax val="0"/>
          <dgm:bulletEnabled val="1"/>
        </dgm:presLayoutVars>
      </dgm:prSet>
      <dgm:spPr/>
    </dgm:pt>
  </dgm:ptLst>
  <dgm:cxnLst>
    <dgm:cxn modelId="{05EFAD0B-4CCB-4756-B763-85EE2E1E97E7}" type="presOf" srcId="{F7A84265-94B5-4115-8922-D0DD91F65419}" destId="{F4DEC23F-0F6B-485A-94CE-CC49AD7A14BB}" srcOrd="0" destOrd="0" presId="urn:microsoft.com/office/officeart/2005/8/layout/vList2"/>
    <dgm:cxn modelId="{21AE8F41-3CB4-47B2-8793-621FF9585C52}" srcId="{F7A84265-94B5-4115-8922-D0DD91F65419}" destId="{453FAD08-12F6-46E3-9C8F-5496EF52CFE5}" srcOrd="1" destOrd="0" parTransId="{0A6B0884-1251-416D-B190-F5BB9395CFE1}" sibTransId="{04569D78-D74C-4EFE-8813-0A7F2BE50ECC}"/>
    <dgm:cxn modelId="{25956F4B-808A-409F-96BC-CE1C6C311BD0}" srcId="{F7A84265-94B5-4115-8922-D0DD91F65419}" destId="{842056FE-1571-40C8-B00B-2F9FCBA3EEC6}" srcOrd="2" destOrd="0" parTransId="{09C5B711-0B0A-4CC7-8CBF-E67E6DEAB99E}" sibTransId="{8F90EE82-563B-48B1-B797-C3E20410C926}"/>
    <dgm:cxn modelId="{4C730C73-C3BC-4C4C-AAF6-DE6F4B83C7A5}" srcId="{F7A84265-94B5-4115-8922-D0DD91F65419}" destId="{863565D2-CC84-46BC-A983-4E393C423911}" srcOrd="0" destOrd="0" parTransId="{5810C1D1-95CF-421B-A48E-8A049C2F9181}" sibTransId="{56A15911-5400-4678-9DAD-4531FFD4AFF6}"/>
    <dgm:cxn modelId="{16EFDC8F-ADC7-4606-B655-AAC7B860D53C}" type="presOf" srcId="{842056FE-1571-40C8-B00B-2F9FCBA3EEC6}" destId="{23530D55-B690-4BC3-B889-B0652D31685C}" srcOrd="0" destOrd="0" presId="urn:microsoft.com/office/officeart/2005/8/layout/vList2"/>
    <dgm:cxn modelId="{60B75797-EB0C-4C18-9FC8-B4BA27162C00}" type="presOf" srcId="{453FAD08-12F6-46E3-9C8F-5496EF52CFE5}" destId="{EC6E8AE7-FD41-4B73-BC0F-074AD66D63F9}" srcOrd="0" destOrd="0" presId="urn:microsoft.com/office/officeart/2005/8/layout/vList2"/>
    <dgm:cxn modelId="{22C851F3-F008-4850-B030-B35E61D8C88C}" type="presOf" srcId="{863565D2-CC84-46BC-A983-4E393C423911}" destId="{69EF23B3-3A4F-4FBF-93BC-555458FE7A7A}" srcOrd="0" destOrd="0" presId="urn:microsoft.com/office/officeart/2005/8/layout/vList2"/>
    <dgm:cxn modelId="{77E25257-D401-42AA-AE3C-E81BB68D9F8C}" type="presParOf" srcId="{F4DEC23F-0F6B-485A-94CE-CC49AD7A14BB}" destId="{69EF23B3-3A4F-4FBF-93BC-555458FE7A7A}" srcOrd="0" destOrd="0" presId="urn:microsoft.com/office/officeart/2005/8/layout/vList2"/>
    <dgm:cxn modelId="{CF4E98D1-0D41-4B4D-9584-66E7B0DC547E}" type="presParOf" srcId="{F4DEC23F-0F6B-485A-94CE-CC49AD7A14BB}" destId="{A2F69AC6-9B7E-4DB1-A3AA-4EBD5FDC1CD1}" srcOrd="1" destOrd="0" presId="urn:microsoft.com/office/officeart/2005/8/layout/vList2"/>
    <dgm:cxn modelId="{DEE6BFAB-B3D3-4110-B6DC-1AD043859D21}" type="presParOf" srcId="{F4DEC23F-0F6B-485A-94CE-CC49AD7A14BB}" destId="{EC6E8AE7-FD41-4B73-BC0F-074AD66D63F9}" srcOrd="2" destOrd="0" presId="urn:microsoft.com/office/officeart/2005/8/layout/vList2"/>
    <dgm:cxn modelId="{9F1F7058-6BEF-4035-ACC7-308F8E788D12}" type="presParOf" srcId="{F4DEC23F-0F6B-485A-94CE-CC49AD7A14BB}" destId="{80D4CDD4-6902-4DE7-B684-22845E0FF18D}" srcOrd="3" destOrd="0" presId="urn:microsoft.com/office/officeart/2005/8/layout/vList2"/>
    <dgm:cxn modelId="{356A830C-81FB-48D9-B5AB-5029DB205ECC}" type="presParOf" srcId="{F4DEC23F-0F6B-485A-94CE-CC49AD7A14BB}" destId="{23530D55-B690-4BC3-B889-B0652D31685C}"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E208519-03DE-4F92-B58B-FEA2587241B4}"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D7F7549B-70AE-4703-873C-35012A270941}">
      <dgm:prSet/>
      <dgm:spPr/>
      <dgm:t>
        <a:bodyPr/>
        <a:lstStyle/>
        <a:p>
          <a:r>
            <a:rPr lang="en-GB" dirty="0">
              <a:latin typeface="Arial Black" panose="020B0A04020102020204" pitchFamily="34" charset="0"/>
            </a:rPr>
            <a:t>To be treated fairly and with respect</a:t>
          </a:r>
          <a:endParaRPr lang="en-US" dirty="0">
            <a:latin typeface="Arial Black" panose="020B0A04020102020204" pitchFamily="34" charset="0"/>
          </a:endParaRPr>
        </a:p>
      </dgm:t>
    </dgm:pt>
    <dgm:pt modelId="{A2B253E1-F14B-416E-B9AA-451534C3E966}" type="parTrans" cxnId="{8974C7DE-834B-4C86-8537-C43811C9FF6D}">
      <dgm:prSet/>
      <dgm:spPr/>
      <dgm:t>
        <a:bodyPr/>
        <a:lstStyle/>
        <a:p>
          <a:endParaRPr lang="en-US"/>
        </a:p>
      </dgm:t>
    </dgm:pt>
    <dgm:pt modelId="{85077690-8554-47F8-8056-6A870A3B29D4}" type="sibTrans" cxnId="{8974C7DE-834B-4C86-8537-C43811C9FF6D}">
      <dgm:prSet/>
      <dgm:spPr/>
      <dgm:t>
        <a:bodyPr/>
        <a:lstStyle/>
        <a:p>
          <a:endParaRPr lang="en-US"/>
        </a:p>
      </dgm:t>
    </dgm:pt>
    <dgm:pt modelId="{AD4F5F82-C6FE-49A9-980E-13BF7C2DCCA8}">
      <dgm:prSet/>
      <dgm:spPr/>
      <dgm:t>
        <a:bodyPr/>
        <a:lstStyle/>
        <a:p>
          <a:r>
            <a:rPr lang="en-GB" dirty="0">
              <a:latin typeface="Arial Black" panose="020B0A04020102020204" pitchFamily="34" charset="0"/>
            </a:rPr>
            <a:t>Sharing skills and knowledge</a:t>
          </a:r>
          <a:endParaRPr lang="en-US" dirty="0">
            <a:latin typeface="Arial Black" panose="020B0A04020102020204" pitchFamily="34" charset="0"/>
          </a:endParaRPr>
        </a:p>
      </dgm:t>
    </dgm:pt>
    <dgm:pt modelId="{5BEA121E-1BDA-4756-BD5E-81D5962D4A37}" type="parTrans" cxnId="{1EC997D8-963F-4376-A5E9-A7941594FC00}">
      <dgm:prSet/>
      <dgm:spPr/>
      <dgm:t>
        <a:bodyPr/>
        <a:lstStyle/>
        <a:p>
          <a:endParaRPr lang="en-US"/>
        </a:p>
      </dgm:t>
    </dgm:pt>
    <dgm:pt modelId="{5F6182DA-36A3-475D-A42C-15F27F6C31FF}" type="sibTrans" cxnId="{1EC997D8-963F-4376-A5E9-A7941594FC00}">
      <dgm:prSet/>
      <dgm:spPr/>
      <dgm:t>
        <a:bodyPr/>
        <a:lstStyle/>
        <a:p>
          <a:endParaRPr lang="en-US"/>
        </a:p>
      </dgm:t>
    </dgm:pt>
    <dgm:pt modelId="{87BA2264-9A7F-4578-9236-E445A749B9F5}">
      <dgm:prSet/>
      <dgm:spPr/>
      <dgm:t>
        <a:bodyPr/>
        <a:lstStyle/>
        <a:p>
          <a:r>
            <a:rPr lang="en-GB" dirty="0">
              <a:latin typeface="Arial Black" panose="020B0A04020102020204" pitchFamily="34" charset="0"/>
            </a:rPr>
            <a:t>Empowering each other</a:t>
          </a:r>
          <a:endParaRPr lang="en-US" dirty="0">
            <a:latin typeface="Arial Black" panose="020B0A04020102020204" pitchFamily="34" charset="0"/>
          </a:endParaRPr>
        </a:p>
      </dgm:t>
    </dgm:pt>
    <dgm:pt modelId="{1F4AF043-65DE-427A-BAE1-BA49C1C2110D}" type="parTrans" cxnId="{17CC060B-32FE-4AC9-ACB5-A532F421FE0C}">
      <dgm:prSet/>
      <dgm:spPr/>
      <dgm:t>
        <a:bodyPr/>
        <a:lstStyle/>
        <a:p>
          <a:endParaRPr lang="en-US"/>
        </a:p>
      </dgm:t>
    </dgm:pt>
    <dgm:pt modelId="{E463FD46-EF8F-4A9F-B35B-93DA5A4F9B2B}" type="sibTrans" cxnId="{17CC060B-32FE-4AC9-ACB5-A532F421FE0C}">
      <dgm:prSet/>
      <dgm:spPr/>
      <dgm:t>
        <a:bodyPr/>
        <a:lstStyle/>
        <a:p>
          <a:endParaRPr lang="en-US"/>
        </a:p>
      </dgm:t>
    </dgm:pt>
    <dgm:pt modelId="{712D9E3C-091E-419D-B74B-95BE09693363}">
      <dgm:prSet/>
      <dgm:spPr/>
      <dgm:t>
        <a:bodyPr/>
        <a:lstStyle/>
        <a:p>
          <a:r>
            <a:rPr lang="en-GB" dirty="0">
              <a:latin typeface="Arial Black" panose="020B0A04020102020204" pitchFamily="34" charset="0"/>
            </a:rPr>
            <a:t>To create a support structure</a:t>
          </a:r>
          <a:endParaRPr lang="en-US" dirty="0">
            <a:latin typeface="Arial Black" panose="020B0A04020102020204" pitchFamily="34" charset="0"/>
          </a:endParaRPr>
        </a:p>
      </dgm:t>
    </dgm:pt>
    <dgm:pt modelId="{AA3930E5-4C9D-4760-954E-1152031DA6DC}" type="parTrans" cxnId="{296CC2E0-FB37-42CF-93AA-103601C8C717}">
      <dgm:prSet/>
      <dgm:spPr/>
      <dgm:t>
        <a:bodyPr/>
        <a:lstStyle/>
        <a:p>
          <a:endParaRPr lang="en-US"/>
        </a:p>
      </dgm:t>
    </dgm:pt>
    <dgm:pt modelId="{FDBCA396-6CC3-485C-B666-3803901C9F5C}" type="sibTrans" cxnId="{296CC2E0-FB37-42CF-93AA-103601C8C717}">
      <dgm:prSet/>
      <dgm:spPr/>
      <dgm:t>
        <a:bodyPr/>
        <a:lstStyle/>
        <a:p>
          <a:endParaRPr lang="en-US"/>
        </a:p>
      </dgm:t>
    </dgm:pt>
    <dgm:pt modelId="{84FB34DA-0E59-49BA-8C70-7113B5D80E21}">
      <dgm:prSet custT="1"/>
      <dgm:spPr/>
      <dgm:t>
        <a:bodyPr/>
        <a:lstStyle/>
        <a:p>
          <a:r>
            <a:rPr lang="en-GB" sz="1900" dirty="0"/>
            <a:t>			</a:t>
          </a:r>
          <a:r>
            <a:rPr lang="en-GB" sz="1100" dirty="0">
              <a:latin typeface="Arial Black" panose="020B0A04020102020204" pitchFamily="34" charset="0"/>
            </a:rPr>
            <a:t>(Wellbeing People, 2020)</a:t>
          </a:r>
          <a:endParaRPr lang="en-US" sz="1100" dirty="0">
            <a:latin typeface="Arial Black" panose="020B0A04020102020204" pitchFamily="34" charset="0"/>
          </a:endParaRPr>
        </a:p>
      </dgm:t>
    </dgm:pt>
    <dgm:pt modelId="{A87B546D-C349-4DD4-8215-E0D24394DBA1}" type="parTrans" cxnId="{2F342594-1EA4-4318-AC93-4EC51836A27C}">
      <dgm:prSet/>
      <dgm:spPr/>
      <dgm:t>
        <a:bodyPr/>
        <a:lstStyle/>
        <a:p>
          <a:endParaRPr lang="en-US"/>
        </a:p>
      </dgm:t>
    </dgm:pt>
    <dgm:pt modelId="{8B2FFC8C-C310-4CE6-B9F0-3E8317EB986D}" type="sibTrans" cxnId="{2F342594-1EA4-4318-AC93-4EC51836A27C}">
      <dgm:prSet/>
      <dgm:spPr/>
      <dgm:t>
        <a:bodyPr/>
        <a:lstStyle/>
        <a:p>
          <a:endParaRPr lang="en-US"/>
        </a:p>
      </dgm:t>
    </dgm:pt>
    <dgm:pt modelId="{DDA943A9-E1AC-479A-946A-064EED6E00DE}" type="pres">
      <dgm:prSet presAssocID="{0E208519-03DE-4F92-B58B-FEA2587241B4}" presName="linear" presStyleCnt="0">
        <dgm:presLayoutVars>
          <dgm:animLvl val="lvl"/>
          <dgm:resizeHandles val="exact"/>
        </dgm:presLayoutVars>
      </dgm:prSet>
      <dgm:spPr/>
    </dgm:pt>
    <dgm:pt modelId="{E9A34DEC-1C29-4D43-A3C7-B27D58FBE0DE}" type="pres">
      <dgm:prSet presAssocID="{D7F7549B-70AE-4703-873C-35012A270941}" presName="parentText" presStyleLbl="node1" presStyleIdx="0" presStyleCnt="4">
        <dgm:presLayoutVars>
          <dgm:chMax val="0"/>
          <dgm:bulletEnabled val="1"/>
        </dgm:presLayoutVars>
      </dgm:prSet>
      <dgm:spPr/>
    </dgm:pt>
    <dgm:pt modelId="{F8D82948-FC4A-48E5-ABAB-DB61E6C8F3AD}" type="pres">
      <dgm:prSet presAssocID="{85077690-8554-47F8-8056-6A870A3B29D4}" presName="spacer" presStyleCnt="0"/>
      <dgm:spPr/>
    </dgm:pt>
    <dgm:pt modelId="{3827796E-4094-41B7-8652-2316B406458C}" type="pres">
      <dgm:prSet presAssocID="{AD4F5F82-C6FE-49A9-980E-13BF7C2DCCA8}" presName="parentText" presStyleLbl="node1" presStyleIdx="1" presStyleCnt="4" custLinFactNeighborX="-373" custLinFactNeighborY="73495">
        <dgm:presLayoutVars>
          <dgm:chMax val="0"/>
          <dgm:bulletEnabled val="1"/>
        </dgm:presLayoutVars>
      </dgm:prSet>
      <dgm:spPr/>
    </dgm:pt>
    <dgm:pt modelId="{DD6A70E0-E243-4D54-A94E-11E1FF7F9D9A}" type="pres">
      <dgm:prSet presAssocID="{5F6182DA-36A3-475D-A42C-15F27F6C31FF}" presName="spacer" presStyleCnt="0"/>
      <dgm:spPr/>
    </dgm:pt>
    <dgm:pt modelId="{809F0CBA-EBE6-4D13-A165-1A73F405BEFD}" type="pres">
      <dgm:prSet presAssocID="{87BA2264-9A7F-4578-9236-E445A749B9F5}" presName="parentText" presStyleLbl="node1" presStyleIdx="2" presStyleCnt="4" custLinFactNeighborX="-1866" custLinFactNeighborY="44097">
        <dgm:presLayoutVars>
          <dgm:chMax val="0"/>
          <dgm:bulletEnabled val="1"/>
        </dgm:presLayoutVars>
      </dgm:prSet>
      <dgm:spPr/>
    </dgm:pt>
    <dgm:pt modelId="{E2EB9D55-8469-47F9-ADFF-D49DE60E964B}" type="pres">
      <dgm:prSet presAssocID="{E463FD46-EF8F-4A9F-B35B-93DA5A4F9B2B}" presName="spacer" presStyleCnt="0"/>
      <dgm:spPr/>
    </dgm:pt>
    <dgm:pt modelId="{AB1AD25D-5C1C-44F1-9902-41F4464BD38A}" type="pres">
      <dgm:prSet presAssocID="{712D9E3C-091E-419D-B74B-95BE09693363}" presName="parentText" presStyleLbl="node1" presStyleIdx="3" presStyleCnt="4">
        <dgm:presLayoutVars>
          <dgm:chMax val="0"/>
          <dgm:bulletEnabled val="1"/>
        </dgm:presLayoutVars>
      </dgm:prSet>
      <dgm:spPr/>
    </dgm:pt>
    <dgm:pt modelId="{8F31AE6F-94BD-493E-ADF7-C199AB77ACEA}" type="pres">
      <dgm:prSet presAssocID="{712D9E3C-091E-419D-B74B-95BE09693363}" presName="childText" presStyleLbl="revTx" presStyleIdx="0" presStyleCnt="1">
        <dgm:presLayoutVars>
          <dgm:bulletEnabled val="1"/>
        </dgm:presLayoutVars>
      </dgm:prSet>
      <dgm:spPr/>
    </dgm:pt>
  </dgm:ptLst>
  <dgm:cxnLst>
    <dgm:cxn modelId="{7B5EFF08-B1D0-47E8-8889-896A6ABA73F9}" type="presOf" srcId="{84FB34DA-0E59-49BA-8C70-7113B5D80E21}" destId="{8F31AE6F-94BD-493E-ADF7-C199AB77ACEA}" srcOrd="0" destOrd="0" presId="urn:microsoft.com/office/officeart/2005/8/layout/vList2"/>
    <dgm:cxn modelId="{17CC060B-32FE-4AC9-ACB5-A532F421FE0C}" srcId="{0E208519-03DE-4F92-B58B-FEA2587241B4}" destId="{87BA2264-9A7F-4578-9236-E445A749B9F5}" srcOrd="2" destOrd="0" parTransId="{1F4AF043-65DE-427A-BAE1-BA49C1C2110D}" sibTransId="{E463FD46-EF8F-4A9F-B35B-93DA5A4F9B2B}"/>
    <dgm:cxn modelId="{8E0CAA1C-2A73-43F3-B5B4-D5C563931A50}" type="presOf" srcId="{712D9E3C-091E-419D-B74B-95BE09693363}" destId="{AB1AD25D-5C1C-44F1-9902-41F4464BD38A}" srcOrd="0" destOrd="0" presId="urn:microsoft.com/office/officeart/2005/8/layout/vList2"/>
    <dgm:cxn modelId="{E25B7369-E4A9-45C8-9310-D6D9B0A90D48}" type="presOf" srcId="{87BA2264-9A7F-4578-9236-E445A749B9F5}" destId="{809F0CBA-EBE6-4D13-A165-1A73F405BEFD}" srcOrd="0" destOrd="0" presId="urn:microsoft.com/office/officeart/2005/8/layout/vList2"/>
    <dgm:cxn modelId="{B4093587-D3E4-4600-9082-FAF61023E6FA}" type="presOf" srcId="{AD4F5F82-C6FE-49A9-980E-13BF7C2DCCA8}" destId="{3827796E-4094-41B7-8652-2316B406458C}" srcOrd="0" destOrd="0" presId="urn:microsoft.com/office/officeart/2005/8/layout/vList2"/>
    <dgm:cxn modelId="{C380BA91-EB62-4221-BFFF-F744CB84C017}" type="presOf" srcId="{D7F7549B-70AE-4703-873C-35012A270941}" destId="{E9A34DEC-1C29-4D43-A3C7-B27D58FBE0DE}" srcOrd="0" destOrd="0" presId="urn:microsoft.com/office/officeart/2005/8/layout/vList2"/>
    <dgm:cxn modelId="{2F342594-1EA4-4318-AC93-4EC51836A27C}" srcId="{712D9E3C-091E-419D-B74B-95BE09693363}" destId="{84FB34DA-0E59-49BA-8C70-7113B5D80E21}" srcOrd="0" destOrd="0" parTransId="{A87B546D-C349-4DD4-8215-E0D24394DBA1}" sibTransId="{8B2FFC8C-C310-4CE6-B9F0-3E8317EB986D}"/>
    <dgm:cxn modelId="{0B2ABFB1-A572-4844-9EF9-61374437811F}" type="presOf" srcId="{0E208519-03DE-4F92-B58B-FEA2587241B4}" destId="{DDA943A9-E1AC-479A-946A-064EED6E00DE}" srcOrd="0" destOrd="0" presId="urn:microsoft.com/office/officeart/2005/8/layout/vList2"/>
    <dgm:cxn modelId="{1EC997D8-963F-4376-A5E9-A7941594FC00}" srcId="{0E208519-03DE-4F92-B58B-FEA2587241B4}" destId="{AD4F5F82-C6FE-49A9-980E-13BF7C2DCCA8}" srcOrd="1" destOrd="0" parTransId="{5BEA121E-1BDA-4756-BD5E-81D5962D4A37}" sibTransId="{5F6182DA-36A3-475D-A42C-15F27F6C31FF}"/>
    <dgm:cxn modelId="{8974C7DE-834B-4C86-8537-C43811C9FF6D}" srcId="{0E208519-03DE-4F92-B58B-FEA2587241B4}" destId="{D7F7549B-70AE-4703-873C-35012A270941}" srcOrd="0" destOrd="0" parTransId="{A2B253E1-F14B-416E-B9AA-451534C3E966}" sibTransId="{85077690-8554-47F8-8056-6A870A3B29D4}"/>
    <dgm:cxn modelId="{296CC2E0-FB37-42CF-93AA-103601C8C717}" srcId="{0E208519-03DE-4F92-B58B-FEA2587241B4}" destId="{712D9E3C-091E-419D-B74B-95BE09693363}" srcOrd="3" destOrd="0" parTransId="{AA3930E5-4C9D-4760-954E-1152031DA6DC}" sibTransId="{FDBCA396-6CC3-485C-B666-3803901C9F5C}"/>
    <dgm:cxn modelId="{88A12324-4B91-4A8D-97C4-17B0A7A46D5B}" type="presParOf" srcId="{DDA943A9-E1AC-479A-946A-064EED6E00DE}" destId="{E9A34DEC-1C29-4D43-A3C7-B27D58FBE0DE}" srcOrd="0" destOrd="0" presId="urn:microsoft.com/office/officeart/2005/8/layout/vList2"/>
    <dgm:cxn modelId="{D5BB2759-4D16-41BB-A1C2-5A6853661F3F}" type="presParOf" srcId="{DDA943A9-E1AC-479A-946A-064EED6E00DE}" destId="{F8D82948-FC4A-48E5-ABAB-DB61E6C8F3AD}" srcOrd="1" destOrd="0" presId="urn:microsoft.com/office/officeart/2005/8/layout/vList2"/>
    <dgm:cxn modelId="{65192603-7470-4AAC-AD26-4295E4254FFD}" type="presParOf" srcId="{DDA943A9-E1AC-479A-946A-064EED6E00DE}" destId="{3827796E-4094-41B7-8652-2316B406458C}" srcOrd="2" destOrd="0" presId="urn:microsoft.com/office/officeart/2005/8/layout/vList2"/>
    <dgm:cxn modelId="{DD7C6567-BD13-427C-8CCE-CC1A0482A393}" type="presParOf" srcId="{DDA943A9-E1AC-479A-946A-064EED6E00DE}" destId="{DD6A70E0-E243-4D54-A94E-11E1FF7F9D9A}" srcOrd="3" destOrd="0" presId="urn:microsoft.com/office/officeart/2005/8/layout/vList2"/>
    <dgm:cxn modelId="{62F613F5-1907-492C-B308-9C4FEE1E0038}" type="presParOf" srcId="{DDA943A9-E1AC-479A-946A-064EED6E00DE}" destId="{809F0CBA-EBE6-4D13-A165-1A73F405BEFD}" srcOrd="4" destOrd="0" presId="urn:microsoft.com/office/officeart/2005/8/layout/vList2"/>
    <dgm:cxn modelId="{2A183F00-F991-46BA-8F2B-822E46C2ADC4}" type="presParOf" srcId="{DDA943A9-E1AC-479A-946A-064EED6E00DE}" destId="{E2EB9D55-8469-47F9-ADFF-D49DE60E964B}" srcOrd="5" destOrd="0" presId="urn:microsoft.com/office/officeart/2005/8/layout/vList2"/>
    <dgm:cxn modelId="{18EB311E-4889-413B-BB12-4108FDC79088}" type="presParOf" srcId="{DDA943A9-E1AC-479A-946A-064EED6E00DE}" destId="{AB1AD25D-5C1C-44F1-9902-41F4464BD38A}" srcOrd="6" destOrd="0" presId="urn:microsoft.com/office/officeart/2005/8/layout/vList2"/>
    <dgm:cxn modelId="{56FCC6A9-C09B-4A6B-A5F1-7F3F17E4F2C3}" type="presParOf" srcId="{DDA943A9-E1AC-479A-946A-064EED6E00DE}" destId="{8F31AE6F-94BD-493E-ADF7-C199AB77ACEA}" srcOrd="7"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CBB6AE6-34C9-4051-AEFE-19CF0D09AC7D}"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US"/>
        </a:p>
      </dgm:t>
    </dgm:pt>
    <dgm:pt modelId="{E5F99403-E77B-4EA1-BD8D-9EE19CC421FA}">
      <dgm:prSet/>
      <dgm:spPr/>
      <dgm:t>
        <a:bodyPr/>
        <a:lstStyle/>
        <a:p>
          <a:r>
            <a:rPr lang="en-GB" dirty="0">
              <a:latin typeface="Arial Black" panose="020B0A04020102020204" pitchFamily="34" charset="0"/>
            </a:rPr>
            <a:t>Equality Act 2010</a:t>
          </a:r>
          <a:endParaRPr lang="en-US" dirty="0">
            <a:latin typeface="Arial Black" panose="020B0A04020102020204" pitchFamily="34" charset="0"/>
          </a:endParaRPr>
        </a:p>
      </dgm:t>
    </dgm:pt>
    <dgm:pt modelId="{5A15F998-AFA5-4076-90C9-A5D6BE27D687}" type="parTrans" cxnId="{0E460788-4897-474B-9D96-0ED1EE30E4F1}">
      <dgm:prSet/>
      <dgm:spPr/>
      <dgm:t>
        <a:bodyPr/>
        <a:lstStyle/>
        <a:p>
          <a:endParaRPr lang="en-US"/>
        </a:p>
      </dgm:t>
    </dgm:pt>
    <dgm:pt modelId="{E5318004-D471-4304-9922-DB7AEC827E60}" type="sibTrans" cxnId="{0E460788-4897-474B-9D96-0ED1EE30E4F1}">
      <dgm:prSet/>
      <dgm:spPr/>
      <dgm:t>
        <a:bodyPr/>
        <a:lstStyle/>
        <a:p>
          <a:endParaRPr lang="en-US"/>
        </a:p>
      </dgm:t>
    </dgm:pt>
    <dgm:pt modelId="{D5B20AA5-F80D-4A60-B606-42466198834B}">
      <dgm:prSet/>
      <dgm:spPr/>
      <dgm:t>
        <a:bodyPr/>
        <a:lstStyle/>
        <a:p>
          <a:r>
            <a:rPr lang="en-GB" dirty="0">
              <a:latin typeface="Arial Black" panose="020B0A04020102020204" pitchFamily="34" charset="0"/>
            </a:rPr>
            <a:t>protects the rights of individuals</a:t>
          </a:r>
          <a:endParaRPr lang="en-US" dirty="0">
            <a:latin typeface="Arial Black" panose="020B0A04020102020204" pitchFamily="34" charset="0"/>
          </a:endParaRPr>
        </a:p>
      </dgm:t>
    </dgm:pt>
    <dgm:pt modelId="{0E981FC0-D681-4DF3-A56A-C7E1666C4BAB}" type="parTrans" cxnId="{437D1482-98D4-4FA3-B412-664F157655E5}">
      <dgm:prSet/>
      <dgm:spPr/>
      <dgm:t>
        <a:bodyPr/>
        <a:lstStyle/>
        <a:p>
          <a:endParaRPr lang="en-US"/>
        </a:p>
      </dgm:t>
    </dgm:pt>
    <dgm:pt modelId="{5D8051DE-236E-4AA9-B14D-F824C1524672}" type="sibTrans" cxnId="{437D1482-98D4-4FA3-B412-664F157655E5}">
      <dgm:prSet/>
      <dgm:spPr/>
      <dgm:t>
        <a:bodyPr/>
        <a:lstStyle/>
        <a:p>
          <a:endParaRPr lang="en-US"/>
        </a:p>
      </dgm:t>
    </dgm:pt>
    <dgm:pt modelId="{15A75EA6-19DA-4D94-8239-FCAD0F4CCCC9}">
      <dgm:prSet/>
      <dgm:spPr/>
      <dgm:t>
        <a:bodyPr/>
        <a:lstStyle/>
        <a:p>
          <a:r>
            <a:rPr lang="en-GB" dirty="0">
              <a:latin typeface="Arial Black" panose="020B0A04020102020204" pitchFamily="34" charset="0"/>
            </a:rPr>
            <a:t>Human Rights Act 1998</a:t>
          </a:r>
          <a:endParaRPr lang="en-US" dirty="0">
            <a:latin typeface="Arial Black" panose="020B0A04020102020204" pitchFamily="34" charset="0"/>
          </a:endParaRPr>
        </a:p>
      </dgm:t>
    </dgm:pt>
    <dgm:pt modelId="{4BBD3D98-E522-4126-8EB5-75EFC5B4BE90}" type="parTrans" cxnId="{3DAA9C2E-A66C-4A67-B624-FE279E84D070}">
      <dgm:prSet/>
      <dgm:spPr/>
      <dgm:t>
        <a:bodyPr/>
        <a:lstStyle/>
        <a:p>
          <a:endParaRPr lang="en-US"/>
        </a:p>
      </dgm:t>
    </dgm:pt>
    <dgm:pt modelId="{C4DB98D4-1477-4A48-91F7-E45BD2A1CB14}" type="sibTrans" cxnId="{3DAA9C2E-A66C-4A67-B624-FE279E84D070}">
      <dgm:prSet/>
      <dgm:spPr/>
      <dgm:t>
        <a:bodyPr/>
        <a:lstStyle/>
        <a:p>
          <a:endParaRPr lang="en-US"/>
        </a:p>
      </dgm:t>
    </dgm:pt>
    <dgm:pt modelId="{09EB1311-4500-4DA6-872A-277C6F2651AC}">
      <dgm:prSet/>
      <dgm:spPr/>
      <dgm:t>
        <a:bodyPr/>
        <a:lstStyle/>
        <a:p>
          <a:r>
            <a:rPr lang="en-GB" dirty="0">
              <a:latin typeface="Arial Black" panose="020B0A04020102020204" pitchFamily="34" charset="0"/>
            </a:rPr>
            <a:t>protects your rights in court</a:t>
          </a:r>
          <a:endParaRPr lang="en-US" dirty="0">
            <a:latin typeface="Arial Black" panose="020B0A04020102020204" pitchFamily="34" charset="0"/>
          </a:endParaRPr>
        </a:p>
      </dgm:t>
    </dgm:pt>
    <dgm:pt modelId="{11B0D9F5-A1EF-4D11-ACC8-423E662A4421}" type="parTrans" cxnId="{5DBA6819-DC5F-4A25-A4B2-439A94C1F2ED}">
      <dgm:prSet/>
      <dgm:spPr/>
      <dgm:t>
        <a:bodyPr/>
        <a:lstStyle/>
        <a:p>
          <a:endParaRPr lang="en-US"/>
        </a:p>
      </dgm:t>
    </dgm:pt>
    <dgm:pt modelId="{906FC75A-CFDD-4952-B1AD-2B6E739D4015}" type="sibTrans" cxnId="{5DBA6819-DC5F-4A25-A4B2-439A94C1F2ED}">
      <dgm:prSet/>
      <dgm:spPr/>
      <dgm:t>
        <a:bodyPr/>
        <a:lstStyle/>
        <a:p>
          <a:endParaRPr lang="en-US"/>
        </a:p>
      </dgm:t>
    </dgm:pt>
    <dgm:pt modelId="{664B1F75-E99A-483C-828A-FC4049086B6D}">
      <dgm:prSet/>
      <dgm:spPr/>
      <dgm:t>
        <a:bodyPr/>
        <a:lstStyle/>
        <a:p>
          <a:r>
            <a:rPr lang="en-GB" dirty="0">
              <a:latin typeface="Arial Black" panose="020B0A04020102020204" pitchFamily="34" charset="0"/>
            </a:rPr>
            <a:t>Care Act 2014</a:t>
          </a:r>
          <a:endParaRPr lang="en-US" dirty="0">
            <a:latin typeface="Arial Black" panose="020B0A04020102020204" pitchFamily="34" charset="0"/>
          </a:endParaRPr>
        </a:p>
      </dgm:t>
    </dgm:pt>
    <dgm:pt modelId="{B4707482-D484-4A26-8F86-8BD0238AF6E5}" type="parTrans" cxnId="{0AAE3CF7-FCD6-4B79-9AFD-A82484D9334A}">
      <dgm:prSet/>
      <dgm:spPr/>
      <dgm:t>
        <a:bodyPr/>
        <a:lstStyle/>
        <a:p>
          <a:endParaRPr lang="en-US"/>
        </a:p>
      </dgm:t>
    </dgm:pt>
    <dgm:pt modelId="{DB6C5C41-7851-4BF8-AA1C-6E68FB820A21}" type="sibTrans" cxnId="{0AAE3CF7-FCD6-4B79-9AFD-A82484D9334A}">
      <dgm:prSet/>
      <dgm:spPr/>
      <dgm:t>
        <a:bodyPr/>
        <a:lstStyle/>
        <a:p>
          <a:endParaRPr lang="en-US"/>
        </a:p>
      </dgm:t>
    </dgm:pt>
    <dgm:pt modelId="{4F7233A6-798D-4D67-B947-1152124DD2A7}">
      <dgm:prSet/>
      <dgm:spPr/>
      <dgm:t>
        <a:bodyPr/>
        <a:lstStyle/>
        <a:p>
          <a:r>
            <a:rPr lang="en-GB" dirty="0">
              <a:latin typeface="Arial Black" panose="020B0A04020102020204" pitchFamily="34" charset="0"/>
            </a:rPr>
            <a:t>helps to improve people’s independence and wellbeing</a:t>
          </a:r>
          <a:endParaRPr lang="en-US" dirty="0">
            <a:latin typeface="Arial Black" panose="020B0A04020102020204" pitchFamily="34" charset="0"/>
          </a:endParaRPr>
        </a:p>
      </dgm:t>
    </dgm:pt>
    <dgm:pt modelId="{AA1B8444-33B7-4770-8CD2-5036DB0FA5B7}" type="parTrans" cxnId="{9A78119F-F2ED-4F38-86D2-94096E45DC4E}">
      <dgm:prSet/>
      <dgm:spPr/>
      <dgm:t>
        <a:bodyPr/>
        <a:lstStyle/>
        <a:p>
          <a:endParaRPr lang="en-US"/>
        </a:p>
      </dgm:t>
    </dgm:pt>
    <dgm:pt modelId="{CEB343E0-504C-431B-AA1C-DD58EE51B4C5}" type="sibTrans" cxnId="{9A78119F-F2ED-4F38-86D2-94096E45DC4E}">
      <dgm:prSet/>
      <dgm:spPr/>
      <dgm:t>
        <a:bodyPr/>
        <a:lstStyle/>
        <a:p>
          <a:endParaRPr lang="en-US"/>
        </a:p>
      </dgm:t>
    </dgm:pt>
    <dgm:pt modelId="{788B5D27-BA64-42EE-AB85-EC85B9148B8E}">
      <dgm:prSet/>
      <dgm:spPr/>
      <dgm:t>
        <a:bodyPr/>
        <a:lstStyle/>
        <a:p>
          <a:r>
            <a:rPr lang="en-GB" dirty="0">
              <a:latin typeface="Arial Black" panose="020B0A04020102020204" pitchFamily="34" charset="0"/>
            </a:rPr>
            <a:t>Health and Safety Act 1974</a:t>
          </a:r>
          <a:endParaRPr lang="en-US" dirty="0">
            <a:latin typeface="Arial Black" panose="020B0A04020102020204" pitchFamily="34" charset="0"/>
          </a:endParaRPr>
        </a:p>
      </dgm:t>
    </dgm:pt>
    <dgm:pt modelId="{3AA8D69B-0F25-4917-AD67-AE2CFD28BA54}" type="parTrans" cxnId="{3203DAC3-51AE-45BE-B12E-F4B48384B75F}">
      <dgm:prSet/>
      <dgm:spPr/>
      <dgm:t>
        <a:bodyPr/>
        <a:lstStyle/>
        <a:p>
          <a:endParaRPr lang="en-US"/>
        </a:p>
      </dgm:t>
    </dgm:pt>
    <dgm:pt modelId="{19FA4BB4-6251-4DCA-9C14-6EE0E5E0DBE4}" type="sibTrans" cxnId="{3203DAC3-51AE-45BE-B12E-F4B48384B75F}">
      <dgm:prSet/>
      <dgm:spPr/>
      <dgm:t>
        <a:bodyPr/>
        <a:lstStyle/>
        <a:p>
          <a:endParaRPr lang="en-US"/>
        </a:p>
      </dgm:t>
    </dgm:pt>
    <dgm:pt modelId="{FBAD2EA2-C93B-4DFB-9E86-85775EBC3752}">
      <dgm:prSet/>
      <dgm:spPr/>
      <dgm:t>
        <a:bodyPr/>
        <a:lstStyle/>
        <a:p>
          <a:r>
            <a:rPr lang="en-GB" sz="1800" dirty="0">
              <a:latin typeface="Arial Black" panose="020B0A04020102020204" pitchFamily="34" charset="0"/>
            </a:rPr>
            <a:t>protects people against risk to health and safety</a:t>
          </a:r>
          <a:endParaRPr lang="en-US" sz="1800" dirty="0">
            <a:latin typeface="Arial Black" panose="020B0A04020102020204" pitchFamily="34" charset="0"/>
          </a:endParaRPr>
        </a:p>
      </dgm:t>
    </dgm:pt>
    <dgm:pt modelId="{6B67EADB-6751-4A30-8207-C4CE6D6FCCA5}" type="parTrans" cxnId="{BC84E3B0-CCB0-4D95-82B1-C007B26873EA}">
      <dgm:prSet/>
      <dgm:spPr/>
      <dgm:t>
        <a:bodyPr/>
        <a:lstStyle/>
        <a:p>
          <a:endParaRPr lang="en-US"/>
        </a:p>
      </dgm:t>
    </dgm:pt>
    <dgm:pt modelId="{E53A818B-44F0-4070-9F24-1505729752B6}" type="sibTrans" cxnId="{BC84E3B0-CCB0-4D95-82B1-C007B26873EA}">
      <dgm:prSet/>
      <dgm:spPr/>
      <dgm:t>
        <a:bodyPr/>
        <a:lstStyle/>
        <a:p>
          <a:endParaRPr lang="en-US"/>
        </a:p>
      </dgm:t>
    </dgm:pt>
    <dgm:pt modelId="{AEA985AD-6145-45B5-804F-2E1DE2A56A83}">
      <dgm:prSet custT="1"/>
      <dgm:spPr/>
      <dgm:t>
        <a:bodyPr/>
        <a:lstStyle/>
        <a:p>
          <a:r>
            <a:rPr lang="en-US" sz="1100" dirty="0">
              <a:latin typeface="Arial Black" panose="020B0A04020102020204" pitchFamily="34" charset="0"/>
            </a:rPr>
            <a:t>								(UK Legislations, 2021)</a:t>
          </a:r>
        </a:p>
      </dgm:t>
    </dgm:pt>
    <dgm:pt modelId="{462D2CB4-09AF-48C6-B1B7-5770ADB1C401}" type="parTrans" cxnId="{A1BCFA57-1FEC-46BA-AD83-FD8DC2867FDB}">
      <dgm:prSet/>
      <dgm:spPr/>
      <dgm:t>
        <a:bodyPr/>
        <a:lstStyle/>
        <a:p>
          <a:endParaRPr lang="en-GB"/>
        </a:p>
      </dgm:t>
    </dgm:pt>
    <dgm:pt modelId="{169D24F4-A562-4927-8AFC-BFA4BC8D39A4}" type="sibTrans" cxnId="{A1BCFA57-1FEC-46BA-AD83-FD8DC2867FDB}">
      <dgm:prSet/>
      <dgm:spPr/>
      <dgm:t>
        <a:bodyPr/>
        <a:lstStyle/>
        <a:p>
          <a:endParaRPr lang="en-GB"/>
        </a:p>
      </dgm:t>
    </dgm:pt>
    <dgm:pt modelId="{E8513C57-D71D-4328-ACEA-AFFAAC1CBC88}">
      <dgm:prSet/>
      <dgm:spPr/>
      <dgm:t>
        <a:bodyPr/>
        <a:lstStyle/>
        <a:p>
          <a:endParaRPr lang="en-US" sz="1800" dirty="0">
            <a:latin typeface="Arial Black" panose="020B0A04020102020204" pitchFamily="34" charset="0"/>
          </a:endParaRPr>
        </a:p>
      </dgm:t>
    </dgm:pt>
    <dgm:pt modelId="{F82DF0BF-A390-4F98-977B-01B6B2821881}" type="parTrans" cxnId="{AFE6C8CA-2991-49CE-AC01-DB86E4B6F8CF}">
      <dgm:prSet/>
      <dgm:spPr/>
      <dgm:t>
        <a:bodyPr/>
        <a:lstStyle/>
        <a:p>
          <a:endParaRPr lang="en-GB"/>
        </a:p>
      </dgm:t>
    </dgm:pt>
    <dgm:pt modelId="{453D733F-E12F-4AB8-99A4-C96DC4D71F66}" type="sibTrans" cxnId="{AFE6C8CA-2991-49CE-AC01-DB86E4B6F8CF}">
      <dgm:prSet/>
      <dgm:spPr/>
      <dgm:t>
        <a:bodyPr/>
        <a:lstStyle/>
        <a:p>
          <a:endParaRPr lang="en-GB"/>
        </a:p>
      </dgm:t>
    </dgm:pt>
    <dgm:pt modelId="{1578C11B-6479-40A4-827D-B949F5E265B4}" type="pres">
      <dgm:prSet presAssocID="{6CBB6AE6-34C9-4051-AEFE-19CF0D09AC7D}" presName="linear" presStyleCnt="0">
        <dgm:presLayoutVars>
          <dgm:dir/>
          <dgm:animLvl val="lvl"/>
          <dgm:resizeHandles val="exact"/>
        </dgm:presLayoutVars>
      </dgm:prSet>
      <dgm:spPr/>
    </dgm:pt>
    <dgm:pt modelId="{D8BA1B64-CAA9-4B64-9541-D1E14C32B5C1}" type="pres">
      <dgm:prSet presAssocID="{E5F99403-E77B-4EA1-BD8D-9EE19CC421FA}" presName="parentLin" presStyleCnt="0"/>
      <dgm:spPr/>
    </dgm:pt>
    <dgm:pt modelId="{F044A8F9-B6AE-4ACF-8935-C30F9D35C91E}" type="pres">
      <dgm:prSet presAssocID="{E5F99403-E77B-4EA1-BD8D-9EE19CC421FA}" presName="parentLeftMargin" presStyleLbl="node1" presStyleIdx="0" presStyleCnt="4"/>
      <dgm:spPr/>
    </dgm:pt>
    <dgm:pt modelId="{6BA7BB88-CD8C-4F82-8890-03BA1E9AE26A}" type="pres">
      <dgm:prSet presAssocID="{E5F99403-E77B-4EA1-BD8D-9EE19CC421FA}" presName="parentText" presStyleLbl="node1" presStyleIdx="0" presStyleCnt="4" custScaleY="75317">
        <dgm:presLayoutVars>
          <dgm:chMax val="0"/>
          <dgm:bulletEnabled val="1"/>
        </dgm:presLayoutVars>
      </dgm:prSet>
      <dgm:spPr/>
    </dgm:pt>
    <dgm:pt modelId="{61BA02E2-DC49-4390-8A46-75A0BC3E192F}" type="pres">
      <dgm:prSet presAssocID="{E5F99403-E77B-4EA1-BD8D-9EE19CC421FA}" presName="negativeSpace" presStyleCnt="0"/>
      <dgm:spPr/>
    </dgm:pt>
    <dgm:pt modelId="{FB2E7674-3E35-4D1A-8A3E-C65E736D9B4C}" type="pres">
      <dgm:prSet presAssocID="{E5F99403-E77B-4EA1-BD8D-9EE19CC421FA}" presName="childText" presStyleLbl="conFgAcc1" presStyleIdx="0" presStyleCnt="4">
        <dgm:presLayoutVars>
          <dgm:bulletEnabled val="1"/>
        </dgm:presLayoutVars>
      </dgm:prSet>
      <dgm:spPr/>
    </dgm:pt>
    <dgm:pt modelId="{06BEC2B8-C7F8-49EC-9ABA-143841A806E8}" type="pres">
      <dgm:prSet presAssocID="{E5318004-D471-4304-9922-DB7AEC827E60}" presName="spaceBetweenRectangles" presStyleCnt="0"/>
      <dgm:spPr/>
    </dgm:pt>
    <dgm:pt modelId="{8A6C1C56-99B0-43A4-B9EE-0DFC3AB06AF2}" type="pres">
      <dgm:prSet presAssocID="{15A75EA6-19DA-4D94-8239-FCAD0F4CCCC9}" presName="parentLin" presStyleCnt="0"/>
      <dgm:spPr/>
    </dgm:pt>
    <dgm:pt modelId="{09EFC258-798F-4E86-9D67-E9086BBBB854}" type="pres">
      <dgm:prSet presAssocID="{15A75EA6-19DA-4D94-8239-FCAD0F4CCCC9}" presName="parentLeftMargin" presStyleLbl="node1" presStyleIdx="0" presStyleCnt="4"/>
      <dgm:spPr/>
    </dgm:pt>
    <dgm:pt modelId="{0F077CCE-ACAA-4DDF-AD34-854E9833699E}" type="pres">
      <dgm:prSet presAssocID="{15A75EA6-19DA-4D94-8239-FCAD0F4CCCC9}" presName="parentText" presStyleLbl="node1" presStyleIdx="1" presStyleCnt="4">
        <dgm:presLayoutVars>
          <dgm:chMax val="0"/>
          <dgm:bulletEnabled val="1"/>
        </dgm:presLayoutVars>
      </dgm:prSet>
      <dgm:spPr/>
    </dgm:pt>
    <dgm:pt modelId="{F101BF41-AEC4-4EF9-8BFC-0B95E6A1E029}" type="pres">
      <dgm:prSet presAssocID="{15A75EA6-19DA-4D94-8239-FCAD0F4CCCC9}" presName="negativeSpace" presStyleCnt="0"/>
      <dgm:spPr/>
    </dgm:pt>
    <dgm:pt modelId="{D84956B0-BFA6-4A0D-8733-BAE04E002AA2}" type="pres">
      <dgm:prSet presAssocID="{15A75EA6-19DA-4D94-8239-FCAD0F4CCCC9}" presName="childText" presStyleLbl="conFgAcc1" presStyleIdx="1" presStyleCnt="4">
        <dgm:presLayoutVars>
          <dgm:bulletEnabled val="1"/>
        </dgm:presLayoutVars>
      </dgm:prSet>
      <dgm:spPr/>
    </dgm:pt>
    <dgm:pt modelId="{C2F97458-EBDB-40C5-AA6A-956767F7499D}" type="pres">
      <dgm:prSet presAssocID="{C4DB98D4-1477-4A48-91F7-E45BD2A1CB14}" presName="spaceBetweenRectangles" presStyleCnt="0"/>
      <dgm:spPr/>
    </dgm:pt>
    <dgm:pt modelId="{48774568-6E4F-40AD-B0A2-0788EF27946D}" type="pres">
      <dgm:prSet presAssocID="{664B1F75-E99A-483C-828A-FC4049086B6D}" presName="parentLin" presStyleCnt="0"/>
      <dgm:spPr/>
    </dgm:pt>
    <dgm:pt modelId="{EFE66355-43D4-4A3B-88BE-CD10913D0D25}" type="pres">
      <dgm:prSet presAssocID="{664B1F75-E99A-483C-828A-FC4049086B6D}" presName="parentLeftMargin" presStyleLbl="node1" presStyleIdx="1" presStyleCnt="4"/>
      <dgm:spPr/>
    </dgm:pt>
    <dgm:pt modelId="{31E278FC-5498-46FF-8D3E-24455B07FC4E}" type="pres">
      <dgm:prSet presAssocID="{664B1F75-E99A-483C-828A-FC4049086B6D}" presName="parentText" presStyleLbl="node1" presStyleIdx="2" presStyleCnt="4">
        <dgm:presLayoutVars>
          <dgm:chMax val="0"/>
          <dgm:bulletEnabled val="1"/>
        </dgm:presLayoutVars>
      </dgm:prSet>
      <dgm:spPr/>
    </dgm:pt>
    <dgm:pt modelId="{7F789C99-8A57-4969-AD45-040140BAFA77}" type="pres">
      <dgm:prSet presAssocID="{664B1F75-E99A-483C-828A-FC4049086B6D}" presName="negativeSpace" presStyleCnt="0"/>
      <dgm:spPr/>
    </dgm:pt>
    <dgm:pt modelId="{5AAA8828-D75A-4B1B-8934-F140A3F37615}" type="pres">
      <dgm:prSet presAssocID="{664B1F75-E99A-483C-828A-FC4049086B6D}" presName="childText" presStyleLbl="conFgAcc1" presStyleIdx="2" presStyleCnt="4">
        <dgm:presLayoutVars>
          <dgm:bulletEnabled val="1"/>
        </dgm:presLayoutVars>
      </dgm:prSet>
      <dgm:spPr/>
    </dgm:pt>
    <dgm:pt modelId="{5307C6AB-8C02-419B-90A4-EDACD647D2E8}" type="pres">
      <dgm:prSet presAssocID="{DB6C5C41-7851-4BF8-AA1C-6E68FB820A21}" presName="spaceBetweenRectangles" presStyleCnt="0"/>
      <dgm:spPr/>
    </dgm:pt>
    <dgm:pt modelId="{AC8D7D15-E93B-4FEC-9796-A92398574E2D}" type="pres">
      <dgm:prSet presAssocID="{788B5D27-BA64-42EE-AB85-EC85B9148B8E}" presName="parentLin" presStyleCnt="0"/>
      <dgm:spPr/>
    </dgm:pt>
    <dgm:pt modelId="{98F16B58-878D-425D-886B-06A6D61383DC}" type="pres">
      <dgm:prSet presAssocID="{788B5D27-BA64-42EE-AB85-EC85B9148B8E}" presName="parentLeftMargin" presStyleLbl="node1" presStyleIdx="2" presStyleCnt="4"/>
      <dgm:spPr/>
    </dgm:pt>
    <dgm:pt modelId="{0A511C85-0F39-4724-973E-9031440FD700}" type="pres">
      <dgm:prSet presAssocID="{788B5D27-BA64-42EE-AB85-EC85B9148B8E}" presName="parentText" presStyleLbl="node1" presStyleIdx="3" presStyleCnt="4" custScaleY="150244">
        <dgm:presLayoutVars>
          <dgm:chMax val="0"/>
          <dgm:bulletEnabled val="1"/>
        </dgm:presLayoutVars>
      </dgm:prSet>
      <dgm:spPr/>
    </dgm:pt>
    <dgm:pt modelId="{58F91BD0-DD0F-4D7B-93DF-81FFCA7FCB16}" type="pres">
      <dgm:prSet presAssocID="{788B5D27-BA64-42EE-AB85-EC85B9148B8E}" presName="negativeSpace" presStyleCnt="0"/>
      <dgm:spPr/>
    </dgm:pt>
    <dgm:pt modelId="{094541EE-E668-412D-AAAF-66B50B16CE52}" type="pres">
      <dgm:prSet presAssocID="{788B5D27-BA64-42EE-AB85-EC85B9148B8E}" presName="childText" presStyleLbl="conFgAcc1" presStyleIdx="3" presStyleCnt="4">
        <dgm:presLayoutVars>
          <dgm:bulletEnabled val="1"/>
        </dgm:presLayoutVars>
      </dgm:prSet>
      <dgm:spPr/>
    </dgm:pt>
  </dgm:ptLst>
  <dgm:cxnLst>
    <dgm:cxn modelId="{1312AF13-376F-4035-8369-8E9A5420B0FC}" type="presOf" srcId="{D5B20AA5-F80D-4A60-B606-42466198834B}" destId="{FB2E7674-3E35-4D1A-8A3E-C65E736D9B4C}" srcOrd="0" destOrd="0" presId="urn:microsoft.com/office/officeart/2005/8/layout/list1"/>
    <dgm:cxn modelId="{5DBA6819-DC5F-4A25-A4B2-439A94C1F2ED}" srcId="{15A75EA6-19DA-4D94-8239-FCAD0F4CCCC9}" destId="{09EB1311-4500-4DA6-872A-277C6F2651AC}" srcOrd="0" destOrd="0" parTransId="{11B0D9F5-A1EF-4D11-ACC8-423E662A4421}" sibTransId="{906FC75A-CFDD-4952-B1AD-2B6E739D4015}"/>
    <dgm:cxn modelId="{3C4CE11A-9CCE-4635-9EE3-79A42AC83DD8}" type="presOf" srcId="{6CBB6AE6-34C9-4051-AEFE-19CF0D09AC7D}" destId="{1578C11B-6479-40A4-827D-B949F5E265B4}" srcOrd="0" destOrd="0" presId="urn:microsoft.com/office/officeart/2005/8/layout/list1"/>
    <dgm:cxn modelId="{46D3F120-63E5-4203-8E28-2FBA680D5D81}" type="presOf" srcId="{15A75EA6-19DA-4D94-8239-FCAD0F4CCCC9}" destId="{0F077CCE-ACAA-4DDF-AD34-854E9833699E}" srcOrd="1" destOrd="0" presId="urn:microsoft.com/office/officeart/2005/8/layout/list1"/>
    <dgm:cxn modelId="{FEA05422-3872-485C-841A-7469331E5D6A}" type="presOf" srcId="{E8513C57-D71D-4328-ACEA-AFFAAC1CBC88}" destId="{094541EE-E668-412D-AAAF-66B50B16CE52}" srcOrd="0" destOrd="1" presId="urn:microsoft.com/office/officeart/2005/8/layout/list1"/>
    <dgm:cxn modelId="{0E24F42A-CFDC-4D70-A41E-452F0B19CBC4}" type="presOf" srcId="{664B1F75-E99A-483C-828A-FC4049086B6D}" destId="{EFE66355-43D4-4A3B-88BE-CD10913D0D25}" srcOrd="0" destOrd="0" presId="urn:microsoft.com/office/officeart/2005/8/layout/list1"/>
    <dgm:cxn modelId="{6239202D-C626-48D7-A1E6-E375137F8B3B}" type="presOf" srcId="{788B5D27-BA64-42EE-AB85-EC85B9148B8E}" destId="{98F16B58-878D-425D-886B-06A6D61383DC}" srcOrd="0" destOrd="0" presId="urn:microsoft.com/office/officeart/2005/8/layout/list1"/>
    <dgm:cxn modelId="{3DAA9C2E-A66C-4A67-B624-FE279E84D070}" srcId="{6CBB6AE6-34C9-4051-AEFE-19CF0D09AC7D}" destId="{15A75EA6-19DA-4D94-8239-FCAD0F4CCCC9}" srcOrd="1" destOrd="0" parTransId="{4BBD3D98-E522-4126-8EB5-75EFC5B4BE90}" sibTransId="{C4DB98D4-1477-4A48-91F7-E45BD2A1CB14}"/>
    <dgm:cxn modelId="{C42A372F-7529-45DA-9577-B703FC18E613}" type="presOf" srcId="{15A75EA6-19DA-4D94-8239-FCAD0F4CCCC9}" destId="{09EFC258-798F-4E86-9D67-E9086BBBB854}" srcOrd="0" destOrd="0" presId="urn:microsoft.com/office/officeart/2005/8/layout/list1"/>
    <dgm:cxn modelId="{BD8C7D31-2B46-4915-8E0A-2571462933E3}" type="presOf" srcId="{E5F99403-E77B-4EA1-BD8D-9EE19CC421FA}" destId="{F044A8F9-B6AE-4ACF-8935-C30F9D35C91E}" srcOrd="0" destOrd="0" presId="urn:microsoft.com/office/officeart/2005/8/layout/list1"/>
    <dgm:cxn modelId="{EA04076D-18E5-42E1-A729-7078AA143317}" type="presOf" srcId="{664B1F75-E99A-483C-828A-FC4049086B6D}" destId="{31E278FC-5498-46FF-8D3E-24455B07FC4E}" srcOrd="1" destOrd="0" presId="urn:microsoft.com/office/officeart/2005/8/layout/list1"/>
    <dgm:cxn modelId="{5F784A73-BE97-42ED-9AD6-DF029EB0EF44}" type="presOf" srcId="{FBAD2EA2-C93B-4DFB-9E86-85775EBC3752}" destId="{094541EE-E668-412D-AAAF-66B50B16CE52}" srcOrd="0" destOrd="0" presId="urn:microsoft.com/office/officeart/2005/8/layout/list1"/>
    <dgm:cxn modelId="{A1BCFA57-1FEC-46BA-AD83-FD8DC2867FDB}" srcId="{E8513C57-D71D-4328-ACEA-AFFAAC1CBC88}" destId="{AEA985AD-6145-45B5-804F-2E1DE2A56A83}" srcOrd="0" destOrd="0" parTransId="{462D2CB4-09AF-48C6-B1B7-5770ADB1C401}" sibTransId="{169D24F4-A562-4927-8AFC-BFA4BC8D39A4}"/>
    <dgm:cxn modelId="{1EF9FC80-B109-428D-A3AE-3BBF3264F228}" type="presOf" srcId="{09EB1311-4500-4DA6-872A-277C6F2651AC}" destId="{D84956B0-BFA6-4A0D-8733-BAE04E002AA2}" srcOrd="0" destOrd="0" presId="urn:microsoft.com/office/officeart/2005/8/layout/list1"/>
    <dgm:cxn modelId="{437D1482-98D4-4FA3-B412-664F157655E5}" srcId="{E5F99403-E77B-4EA1-BD8D-9EE19CC421FA}" destId="{D5B20AA5-F80D-4A60-B606-42466198834B}" srcOrd="0" destOrd="0" parTransId="{0E981FC0-D681-4DF3-A56A-C7E1666C4BAB}" sibTransId="{5D8051DE-236E-4AA9-B14D-F824C1524672}"/>
    <dgm:cxn modelId="{0E460788-4897-474B-9D96-0ED1EE30E4F1}" srcId="{6CBB6AE6-34C9-4051-AEFE-19CF0D09AC7D}" destId="{E5F99403-E77B-4EA1-BD8D-9EE19CC421FA}" srcOrd="0" destOrd="0" parTransId="{5A15F998-AFA5-4076-90C9-A5D6BE27D687}" sibTransId="{E5318004-D471-4304-9922-DB7AEC827E60}"/>
    <dgm:cxn modelId="{D0F1C19E-8B09-43A1-8EF6-6BEBD32C903F}" type="presOf" srcId="{E5F99403-E77B-4EA1-BD8D-9EE19CC421FA}" destId="{6BA7BB88-CD8C-4F82-8890-03BA1E9AE26A}" srcOrd="1" destOrd="0" presId="urn:microsoft.com/office/officeart/2005/8/layout/list1"/>
    <dgm:cxn modelId="{9A78119F-F2ED-4F38-86D2-94096E45DC4E}" srcId="{664B1F75-E99A-483C-828A-FC4049086B6D}" destId="{4F7233A6-798D-4D67-B947-1152124DD2A7}" srcOrd="0" destOrd="0" parTransId="{AA1B8444-33B7-4770-8CD2-5036DB0FA5B7}" sibTransId="{CEB343E0-504C-431B-AA1C-DD58EE51B4C5}"/>
    <dgm:cxn modelId="{03BA47A9-8193-41A1-88DB-FB7C7EEA2E9B}" type="presOf" srcId="{4F7233A6-798D-4D67-B947-1152124DD2A7}" destId="{5AAA8828-D75A-4B1B-8934-F140A3F37615}" srcOrd="0" destOrd="0" presId="urn:microsoft.com/office/officeart/2005/8/layout/list1"/>
    <dgm:cxn modelId="{BC84E3B0-CCB0-4D95-82B1-C007B26873EA}" srcId="{788B5D27-BA64-42EE-AB85-EC85B9148B8E}" destId="{FBAD2EA2-C93B-4DFB-9E86-85775EBC3752}" srcOrd="0" destOrd="0" parTransId="{6B67EADB-6751-4A30-8207-C4CE6D6FCCA5}" sibTransId="{E53A818B-44F0-4070-9F24-1505729752B6}"/>
    <dgm:cxn modelId="{3203DAC3-51AE-45BE-B12E-F4B48384B75F}" srcId="{6CBB6AE6-34C9-4051-AEFE-19CF0D09AC7D}" destId="{788B5D27-BA64-42EE-AB85-EC85B9148B8E}" srcOrd="3" destOrd="0" parTransId="{3AA8D69B-0F25-4917-AD67-AE2CFD28BA54}" sibTransId="{19FA4BB4-6251-4DCA-9C14-6EE0E5E0DBE4}"/>
    <dgm:cxn modelId="{AFE6C8CA-2991-49CE-AC01-DB86E4B6F8CF}" srcId="{788B5D27-BA64-42EE-AB85-EC85B9148B8E}" destId="{E8513C57-D71D-4328-ACEA-AFFAAC1CBC88}" srcOrd="1" destOrd="0" parTransId="{F82DF0BF-A390-4F98-977B-01B6B2821881}" sibTransId="{453D733F-E12F-4AB8-99A4-C96DC4D71F66}"/>
    <dgm:cxn modelId="{F2CFB6E1-66C0-44A2-9A90-54761233FED3}" type="presOf" srcId="{AEA985AD-6145-45B5-804F-2E1DE2A56A83}" destId="{094541EE-E668-412D-AAAF-66B50B16CE52}" srcOrd="0" destOrd="2" presId="urn:microsoft.com/office/officeart/2005/8/layout/list1"/>
    <dgm:cxn modelId="{0AAE3CF7-FCD6-4B79-9AFD-A82484D9334A}" srcId="{6CBB6AE6-34C9-4051-AEFE-19CF0D09AC7D}" destId="{664B1F75-E99A-483C-828A-FC4049086B6D}" srcOrd="2" destOrd="0" parTransId="{B4707482-D484-4A26-8F86-8BD0238AF6E5}" sibTransId="{DB6C5C41-7851-4BF8-AA1C-6E68FB820A21}"/>
    <dgm:cxn modelId="{088160FF-7DF3-4338-AFBE-F235EE5D1338}" type="presOf" srcId="{788B5D27-BA64-42EE-AB85-EC85B9148B8E}" destId="{0A511C85-0F39-4724-973E-9031440FD700}" srcOrd="1" destOrd="0" presId="urn:microsoft.com/office/officeart/2005/8/layout/list1"/>
    <dgm:cxn modelId="{D3C31C33-14BA-47E5-99CA-2C30C60A8B73}" type="presParOf" srcId="{1578C11B-6479-40A4-827D-B949F5E265B4}" destId="{D8BA1B64-CAA9-4B64-9541-D1E14C32B5C1}" srcOrd="0" destOrd="0" presId="urn:microsoft.com/office/officeart/2005/8/layout/list1"/>
    <dgm:cxn modelId="{729D3754-31FE-4FCD-B4EB-9CA2A93101B3}" type="presParOf" srcId="{D8BA1B64-CAA9-4B64-9541-D1E14C32B5C1}" destId="{F044A8F9-B6AE-4ACF-8935-C30F9D35C91E}" srcOrd="0" destOrd="0" presId="urn:microsoft.com/office/officeart/2005/8/layout/list1"/>
    <dgm:cxn modelId="{CCF1E35C-2D29-471B-BAFD-DE41956B2F6B}" type="presParOf" srcId="{D8BA1B64-CAA9-4B64-9541-D1E14C32B5C1}" destId="{6BA7BB88-CD8C-4F82-8890-03BA1E9AE26A}" srcOrd="1" destOrd="0" presId="urn:microsoft.com/office/officeart/2005/8/layout/list1"/>
    <dgm:cxn modelId="{79DEBB30-2B87-4B46-A3EE-282C54D4D2D7}" type="presParOf" srcId="{1578C11B-6479-40A4-827D-B949F5E265B4}" destId="{61BA02E2-DC49-4390-8A46-75A0BC3E192F}" srcOrd="1" destOrd="0" presId="urn:microsoft.com/office/officeart/2005/8/layout/list1"/>
    <dgm:cxn modelId="{DF48FEC9-6A5A-477D-A707-5472DC9EA9D2}" type="presParOf" srcId="{1578C11B-6479-40A4-827D-B949F5E265B4}" destId="{FB2E7674-3E35-4D1A-8A3E-C65E736D9B4C}" srcOrd="2" destOrd="0" presId="urn:microsoft.com/office/officeart/2005/8/layout/list1"/>
    <dgm:cxn modelId="{06D8A8B9-EB77-468C-B606-19B3E0BF330F}" type="presParOf" srcId="{1578C11B-6479-40A4-827D-B949F5E265B4}" destId="{06BEC2B8-C7F8-49EC-9ABA-143841A806E8}" srcOrd="3" destOrd="0" presId="urn:microsoft.com/office/officeart/2005/8/layout/list1"/>
    <dgm:cxn modelId="{2A3CEE3F-1348-40E7-BD3B-19AC4E7E061B}" type="presParOf" srcId="{1578C11B-6479-40A4-827D-B949F5E265B4}" destId="{8A6C1C56-99B0-43A4-B9EE-0DFC3AB06AF2}" srcOrd="4" destOrd="0" presId="urn:microsoft.com/office/officeart/2005/8/layout/list1"/>
    <dgm:cxn modelId="{3D85AB99-ED49-4DA7-B174-EDC16B73F6A7}" type="presParOf" srcId="{8A6C1C56-99B0-43A4-B9EE-0DFC3AB06AF2}" destId="{09EFC258-798F-4E86-9D67-E9086BBBB854}" srcOrd="0" destOrd="0" presId="urn:microsoft.com/office/officeart/2005/8/layout/list1"/>
    <dgm:cxn modelId="{48898277-FDB3-4451-B655-60F8D280FE7B}" type="presParOf" srcId="{8A6C1C56-99B0-43A4-B9EE-0DFC3AB06AF2}" destId="{0F077CCE-ACAA-4DDF-AD34-854E9833699E}" srcOrd="1" destOrd="0" presId="urn:microsoft.com/office/officeart/2005/8/layout/list1"/>
    <dgm:cxn modelId="{6995BBA5-F4B2-4BBD-B607-C6E4BC42C8EA}" type="presParOf" srcId="{1578C11B-6479-40A4-827D-B949F5E265B4}" destId="{F101BF41-AEC4-4EF9-8BFC-0B95E6A1E029}" srcOrd="5" destOrd="0" presId="urn:microsoft.com/office/officeart/2005/8/layout/list1"/>
    <dgm:cxn modelId="{A58BB563-5702-4609-B5B4-9501A7D9C555}" type="presParOf" srcId="{1578C11B-6479-40A4-827D-B949F5E265B4}" destId="{D84956B0-BFA6-4A0D-8733-BAE04E002AA2}" srcOrd="6" destOrd="0" presId="urn:microsoft.com/office/officeart/2005/8/layout/list1"/>
    <dgm:cxn modelId="{B268DBA5-2F53-4AAC-A6B0-181548993FE4}" type="presParOf" srcId="{1578C11B-6479-40A4-827D-B949F5E265B4}" destId="{C2F97458-EBDB-40C5-AA6A-956767F7499D}" srcOrd="7" destOrd="0" presId="urn:microsoft.com/office/officeart/2005/8/layout/list1"/>
    <dgm:cxn modelId="{52533871-4B20-4B71-AB0B-DD0E6ECE942D}" type="presParOf" srcId="{1578C11B-6479-40A4-827D-B949F5E265B4}" destId="{48774568-6E4F-40AD-B0A2-0788EF27946D}" srcOrd="8" destOrd="0" presId="urn:microsoft.com/office/officeart/2005/8/layout/list1"/>
    <dgm:cxn modelId="{F4950306-A0F0-4441-9E1C-01C2EC30A172}" type="presParOf" srcId="{48774568-6E4F-40AD-B0A2-0788EF27946D}" destId="{EFE66355-43D4-4A3B-88BE-CD10913D0D25}" srcOrd="0" destOrd="0" presId="urn:microsoft.com/office/officeart/2005/8/layout/list1"/>
    <dgm:cxn modelId="{BCB7EA79-39C8-42AC-B75E-32E987AF43FF}" type="presParOf" srcId="{48774568-6E4F-40AD-B0A2-0788EF27946D}" destId="{31E278FC-5498-46FF-8D3E-24455B07FC4E}" srcOrd="1" destOrd="0" presId="urn:microsoft.com/office/officeart/2005/8/layout/list1"/>
    <dgm:cxn modelId="{8BA2968B-AD43-44C4-8CA4-158FD3C9954B}" type="presParOf" srcId="{1578C11B-6479-40A4-827D-B949F5E265B4}" destId="{7F789C99-8A57-4969-AD45-040140BAFA77}" srcOrd="9" destOrd="0" presId="urn:microsoft.com/office/officeart/2005/8/layout/list1"/>
    <dgm:cxn modelId="{A493E289-3F5C-482C-84F3-D57840B31154}" type="presParOf" srcId="{1578C11B-6479-40A4-827D-B949F5E265B4}" destId="{5AAA8828-D75A-4B1B-8934-F140A3F37615}" srcOrd="10" destOrd="0" presId="urn:microsoft.com/office/officeart/2005/8/layout/list1"/>
    <dgm:cxn modelId="{48162E99-7D81-4170-BB6D-9867A356A3EA}" type="presParOf" srcId="{1578C11B-6479-40A4-827D-B949F5E265B4}" destId="{5307C6AB-8C02-419B-90A4-EDACD647D2E8}" srcOrd="11" destOrd="0" presId="urn:microsoft.com/office/officeart/2005/8/layout/list1"/>
    <dgm:cxn modelId="{D2D0CAA1-FC3E-4E53-94A8-4064F7AFE210}" type="presParOf" srcId="{1578C11B-6479-40A4-827D-B949F5E265B4}" destId="{AC8D7D15-E93B-4FEC-9796-A92398574E2D}" srcOrd="12" destOrd="0" presId="urn:microsoft.com/office/officeart/2005/8/layout/list1"/>
    <dgm:cxn modelId="{86C6A61D-9CC1-4B1B-8865-6EFF8D0BE137}" type="presParOf" srcId="{AC8D7D15-E93B-4FEC-9796-A92398574E2D}" destId="{98F16B58-878D-425D-886B-06A6D61383DC}" srcOrd="0" destOrd="0" presId="urn:microsoft.com/office/officeart/2005/8/layout/list1"/>
    <dgm:cxn modelId="{C065E060-BF41-462E-B5EC-9928ACE9A48C}" type="presParOf" srcId="{AC8D7D15-E93B-4FEC-9796-A92398574E2D}" destId="{0A511C85-0F39-4724-973E-9031440FD700}" srcOrd="1" destOrd="0" presId="urn:microsoft.com/office/officeart/2005/8/layout/list1"/>
    <dgm:cxn modelId="{7423268E-B5E3-450F-AC21-FC95F8A587C1}" type="presParOf" srcId="{1578C11B-6479-40A4-827D-B949F5E265B4}" destId="{58F91BD0-DD0F-4D7B-93DF-81FFCA7FCB16}" srcOrd="13" destOrd="0" presId="urn:microsoft.com/office/officeart/2005/8/layout/list1"/>
    <dgm:cxn modelId="{33F8BF93-B0C7-4578-B6CF-E9DCE0F064CB}" type="presParOf" srcId="{1578C11B-6479-40A4-827D-B949F5E265B4}" destId="{094541EE-E668-412D-AAAF-66B50B16CE52}" srcOrd="14"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EF23B3-3A4F-4FBF-93BC-555458FE7A7A}">
      <dsp:nvSpPr>
        <dsp:cNvPr id="0" name=""/>
        <dsp:cNvSpPr/>
      </dsp:nvSpPr>
      <dsp:spPr>
        <a:xfrm>
          <a:off x="0" y="430018"/>
          <a:ext cx="6253721" cy="2223294"/>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Camden is made up of people that are White British, Irish, Black Caribbean, Black African, Bengali, Somalian, Australian, Spanish, American, French, Italian, Chinese, German and other ethnicities</a:t>
          </a:r>
          <a:endParaRPr lang="en-US" sz="2400" kern="1200" dirty="0">
            <a:latin typeface="Arial Black" panose="020B0A04020102020204" pitchFamily="34" charset="0"/>
          </a:endParaRPr>
        </a:p>
      </dsp:txBody>
      <dsp:txXfrm>
        <a:off x="108532" y="538550"/>
        <a:ext cx="6036657" cy="2006230"/>
      </dsp:txXfrm>
    </dsp:sp>
    <dsp:sp modelId="{EC6E8AE7-FD41-4B73-BC0F-074AD66D63F9}">
      <dsp:nvSpPr>
        <dsp:cNvPr id="0" name=""/>
        <dsp:cNvSpPr/>
      </dsp:nvSpPr>
      <dsp:spPr>
        <a:xfrm>
          <a:off x="0" y="2667699"/>
          <a:ext cx="6253721" cy="1078065"/>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There are many languages spoken</a:t>
          </a:r>
          <a:endParaRPr lang="en-US" sz="2400" kern="1200" dirty="0">
            <a:latin typeface="Arial Black" panose="020B0A04020102020204" pitchFamily="34" charset="0"/>
          </a:endParaRPr>
        </a:p>
      </dsp:txBody>
      <dsp:txXfrm>
        <a:off x="52627" y="2720326"/>
        <a:ext cx="6148467" cy="972811"/>
      </dsp:txXfrm>
    </dsp:sp>
    <dsp:sp modelId="{23530D55-B690-4BC3-B889-B0652D31685C}">
      <dsp:nvSpPr>
        <dsp:cNvPr id="0" name=""/>
        <dsp:cNvSpPr/>
      </dsp:nvSpPr>
      <dsp:spPr>
        <a:xfrm>
          <a:off x="0" y="3760150"/>
          <a:ext cx="6253721" cy="1078065"/>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All communication can be obtained in the preferred language of choice </a:t>
          </a:r>
          <a:endParaRPr lang="en-US" sz="2400" kern="1200" dirty="0">
            <a:latin typeface="Arial Black" panose="020B0A04020102020204" pitchFamily="34" charset="0"/>
          </a:endParaRPr>
        </a:p>
      </dsp:txBody>
      <dsp:txXfrm>
        <a:off x="52627" y="3812777"/>
        <a:ext cx="6148467" cy="97281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A34DEC-1C29-4D43-A3C7-B27D58FBE0DE}">
      <dsp:nvSpPr>
        <dsp:cNvPr id="0" name=""/>
        <dsp:cNvSpPr/>
      </dsp:nvSpPr>
      <dsp:spPr>
        <a:xfrm>
          <a:off x="0" y="18747"/>
          <a:ext cx="5445760" cy="10670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To be treated fairly and with respect</a:t>
          </a:r>
          <a:endParaRPr lang="en-US" sz="2400" kern="1200" dirty="0">
            <a:latin typeface="Arial Black" panose="020B0A04020102020204" pitchFamily="34" charset="0"/>
          </a:endParaRPr>
        </a:p>
      </dsp:txBody>
      <dsp:txXfrm>
        <a:off x="52089" y="70836"/>
        <a:ext cx="5341582" cy="962861"/>
      </dsp:txXfrm>
    </dsp:sp>
    <dsp:sp modelId="{3827796E-4094-41B7-8652-2316B406458C}">
      <dsp:nvSpPr>
        <dsp:cNvPr id="0" name=""/>
        <dsp:cNvSpPr/>
      </dsp:nvSpPr>
      <dsp:spPr>
        <a:xfrm>
          <a:off x="0" y="1205707"/>
          <a:ext cx="5445760" cy="10670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Sharing skills and knowledge</a:t>
          </a:r>
          <a:endParaRPr lang="en-US" sz="2400" kern="1200" dirty="0">
            <a:latin typeface="Arial Black" panose="020B0A04020102020204" pitchFamily="34" charset="0"/>
          </a:endParaRPr>
        </a:p>
      </dsp:txBody>
      <dsp:txXfrm>
        <a:off x="52089" y="1257796"/>
        <a:ext cx="5341582" cy="962861"/>
      </dsp:txXfrm>
    </dsp:sp>
    <dsp:sp modelId="{809F0CBA-EBE6-4D13-A165-1A73F405BEFD}">
      <dsp:nvSpPr>
        <dsp:cNvPr id="0" name=""/>
        <dsp:cNvSpPr/>
      </dsp:nvSpPr>
      <dsp:spPr>
        <a:xfrm>
          <a:off x="0" y="2321547"/>
          <a:ext cx="5445760" cy="10670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Empowering each other</a:t>
          </a:r>
          <a:endParaRPr lang="en-US" sz="2400" kern="1200" dirty="0">
            <a:latin typeface="Arial Black" panose="020B0A04020102020204" pitchFamily="34" charset="0"/>
          </a:endParaRPr>
        </a:p>
      </dsp:txBody>
      <dsp:txXfrm>
        <a:off x="52089" y="2373636"/>
        <a:ext cx="5341582" cy="962861"/>
      </dsp:txXfrm>
    </dsp:sp>
    <dsp:sp modelId="{AB1AD25D-5C1C-44F1-9902-41F4464BD38A}">
      <dsp:nvSpPr>
        <dsp:cNvPr id="0" name=""/>
        <dsp:cNvSpPr/>
      </dsp:nvSpPr>
      <dsp:spPr>
        <a:xfrm>
          <a:off x="0" y="3427227"/>
          <a:ext cx="5445760" cy="106703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dirty="0">
              <a:latin typeface="Arial Black" panose="020B0A04020102020204" pitchFamily="34" charset="0"/>
            </a:rPr>
            <a:t>To create a support structure</a:t>
          </a:r>
          <a:endParaRPr lang="en-US" sz="2400" kern="1200" dirty="0">
            <a:latin typeface="Arial Black" panose="020B0A04020102020204" pitchFamily="34" charset="0"/>
          </a:endParaRPr>
        </a:p>
      </dsp:txBody>
      <dsp:txXfrm>
        <a:off x="52089" y="3479316"/>
        <a:ext cx="5341582" cy="962861"/>
      </dsp:txXfrm>
    </dsp:sp>
    <dsp:sp modelId="{8F31AE6F-94BD-493E-ADF7-C199AB77ACEA}">
      <dsp:nvSpPr>
        <dsp:cNvPr id="0" name=""/>
        <dsp:cNvSpPr/>
      </dsp:nvSpPr>
      <dsp:spPr>
        <a:xfrm>
          <a:off x="0" y="4494267"/>
          <a:ext cx="5445760" cy="397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903" tIns="24130" rIns="135128" bIns="24130" numCol="1" spcCol="1270" anchor="t" anchorCtr="0">
          <a:noAutofit/>
        </a:bodyPr>
        <a:lstStyle/>
        <a:p>
          <a:pPr marL="171450" lvl="1" indent="-171450" algn="l" defTabSz="844550">
            <a:lnSpc>
              <a:spcPct val="90000"/>
            </a:lnSpc>
            <a:spcBef>
              <a:spcPct val="0"/>
            </a:spcBef>
            <a:spcAft>
              <a:spcPct val="20000"/>
            </a:spcAft>
            <a:buChar char="•"/>
          </a:pPr>
          <a:r>
            <a:rPr lang="en-GB" sz="1900" kern="1200" dirty="0"/>
            <a:t>			</a:t>
          </a:r>
          <a:r>
            <a:rPr lang="en-GB" sz="1100" kern="1200" dirty="0">
              <a:latin typeface="Arial Black" panose="020B0A04020102020204" pitchFamily="34" charset="0"/>
            </a:rPr>
            <a:t>(Wellbeing People, 2020)</a:t>
          </a:r>
          <a:endParaRPr lang="en-US" sz="1100" kern="1200" dirty="0">
            <a:latin typeface="Arial Black" panose="020B0A04020102020204" pitchFamily="34" charset="0"/>
          </a:endParaRPr>
        </a:p>
      </dsp:txBody>
      <dsp:txXfrm>
        <a:off x="0" y="4494267"/>
        <a:ext cx="5445760" cy="39744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2E7674-3E35-4D1A-8A3E-C65E736D9B4C}">
      <dsp:nvSpPr>
        <dsp:cNvPr id="0" name=""/>
        <dsp:cNvSpPr/>
      </dsp:nvSpPr>
      <dsp:spPr>
        <a:xfrm>
          <a:off x="0" y="231898"/>
          <a:ext cx="7264400" cy="749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3798" tIns="354076" rIns="563798"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latin typeface="Arial Black" panose="020B0A04020102020204" pitchFamily="34" charset="0"/>
            </a:rPr>
            <a:t>protects the rights of individuals</a:t>
          </a:r>
          <a:endParaRPr lang="en-US" sz="1700" kern="1200" dirty="0">
            <a:latin typeface="Arial Black" panose="020B0A04020102020204" pitchFamily="34" charset="0"/>
          </a:endParaRPr>
        </a:p>
      </dsp:txBody>
      <dsp:txXfrm>
        <a:off x="0" y="231898"/>
        <a:ext cx="7264400" cy="749700"/>
      </dsp:txXfrm>
    </dsp:sp>
    <dsp:sp modelId="{6BA7BB88-CD8C-4F82-8890-03BA1E9AE26A}">
      <dsp:nvSpPr>
        <dsp:cNvPr id="0" name=""/>
        <dsp:cNvSpPr/>
      </dsp:nvSpPr>
      <dsp:spPr>
        <a:xfrm>
          <a:off x="363220" y="104847"/>
          <a:ext cx="5085080" cy="37797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04" tIns="0" rIns="192204" bIns="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Black" panose="020B0A04020102020204" pitchFamily="34" charset="0"/>
            </a:rPr>
            <a:t>Equality Act 2010</a:t>
          </a:r>
          <a:endParaRPr lang="en-US" sz="1700" kern="1200" dirty="0">
            <a:latin typeface="Arial Black" panose="020B0A04020102020204" pitchFamily="34" charset="0"/>
          </a:endParaRPr>
        </a:p>
      </dsp:txBody>
      <dsp:txXfrm>
        <a:off x="381671" y="123298"/>
        <a:ext cx="5048178" cy="341068"/>
      </dsp:txXfrm>
    </dsp:sp>
    <dsp:sp modelId="{D84956B0-BFA6-4A0D-8733-BAE04E002AA2}">
      <dsp:nvSpPr>
        <dsp:cNvPr id="0" name=""/>
        <dsp:cNvSpPr/>
      </dsp:nvSpPr>
      <dsp:spPr>
        <a:xfrm>
          <a:off x="0" y="1324318"/>
          <a:ext cx="7264400" cy="749700"/>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3798" tIns="354076" rIns="563798"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latin typeface="Arial Black" panose="020B0A04020102020204" pitchFamily="34" charset="0"/>
            </a:rPr>
            <a:t>protects your rights in court</a:t>
          </a:r>
          <a:endParaRPr lang="en-US" sz="1700" kern="1200" dirty="0">
            <a:latin typeface="Arial Black" panose="020B0A04020102020204" pitchFamily="34" charset="0"/>
          </a:endParaRPr>
        </a:p>
      </dsp:txBody>
      <dsp:txXfrm>
        <a:off x="0" y="1324318"/>
        <a:ext cx="7264400" cy="749700"/>
      </dsp:txXfrm>
    </dsp:sp>
    <dsp:sp modelId="{0F077CCE-ACAA-4DDF-AD34-854E9833699E}">
      <dsp:nvSpPr>
        <dsp:cNvPr id="0" name=""/>
        <dsp:cNvSpPr/>
      </dsp:nvSpPr>
      <dsp:spPr>
        <a:xfrm>
          <a:off x="363220" y="1073398"/>
          <a:ext cx="5085080"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04" tIns="0" rIns="192204" bIns="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Black" panose="020B0A04020102020204" pitchFamily="34" charset="0"/>
            </a:rPr>
            <a:t>Human Rights Act 1998</a:t>
          </a:r>
          <a:endParaRPr lang="en-US" sz="1700" kern="1200" dirty="0">
            <a:latin typeface="Arial Black" panose="020B0A04020102020204" pitchFamily="34" charset="0"/>
          </a:endParaRPr>
        </a:p>
      </dsp:txBody>
      <dsp:txXfrm>
        <a:off x="387718" y="1097896"/>
        <a:ext cx="5036084" cy="452844"/>
      </dsp:txXfrm>
    </dsp:sp>
    <dsp:sp modelId="{5AAA8828-D75A-4B1B-8934-F140A3F37615}">
      <dsp:nvSpPr>
        <dsp:cNvPr id="0" name=""/>
        <dsp:cNvSpPr/>
      </dsp:nvSpPr>
      <dsp:spPr>
        <a:xfrm>
          <a:off x="0" y="2416738"/>
          <a:ext cx="7264400" cy="10442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3798" tIns="354076" rIns="563798" bIns="120904" numCol="1" spcCol="1270" anchor="t" anchorCtr="0">
          <a:noAutofit/>
        </a:bodyPr>
        <a:lstStyle/>
        <a:p>
          <a:pPr marL="171450" lvl="1" indent="-171450" algn="l" defTabSz="755650">
            <a:lnSpc>
              <a:spcPct val="90000"/>
            </a:lnSpc>
            <a:spcBef>
              <a:spcPct val="0"/>
            </a:spcBef>
            <a:spcAft>
              <a:spcPct val="15000"/>
            </a:spcAft>
            <a:buChar char="•"/>
          </a:pPr>
          <a:r>
            <a:rPr lang="en-GB" sz="1700" kern="1200" dirty="0">
              <a:latin typeface="Arial Black" panose="020B0A04020102020204" pitchFamily="34" charset="0"/>
            </a:rPr>
            <a:t>helps to improve people’s independence and wellbeing</a:t>
          </a:r>
          <a:endParaRPr lang="en-US" sz="1700" kern="1200" dirty="0">
            <a:latin typeface="Arial Black" panose="020B0A04020102020204" pitchFamily="34" charset="0"/>
          </a:endParaRPr>
        </a:p>
      </dsp:txBody>
      <dsp:txXfrm>
        <a:off x="0" y="2416738"/>
        <a:ext cx="7264400" cy="1044225"/>
      </dsp:txXfrm>
    </dsp:sp>
    <dsp:sp modelId="{31E278FC-5498-46FF-8D3E-24455B07FC4E}">
      <dsp:nvSpPr>
        <dsp:cNvPr id="0" name=""/>
        <dsp:cNvSpPr/>
      </dsp:nvSpPr>
      <dsp:spPr>
        <a:xfrm>
          <a:off x="363220" y="2165818"/>
          <a:ext cx="5085080" cy="5018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04" tIns="0" rIns="192204" bIns="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Black" panose="020B0A04020102020204" pitchFamily="34" charset="0"/>
            </a:rPr>
            <a:t>Care Act 2014</a:t>
          </a:r>
          <a:endParaRPr lang="en-US" sz="1700" kern="1200" dirty="0">
            <a:latin typeface="Arial Black" panose="020B0A04020102020204" pitchFamily="34" charset="0"/>
          </a:endParaRPr>
        </a:p>
      </dsp:txBody>
      <dsp:txXfrm>
        <a:off x="387718" y="2190316"/>
        <a:ext cx="5036084" cy="452844"/>
      </dsp:txXfrm>
    </dsp:sp>
    <dsp:sp modelId="{094541EE-E668-412D-AAAF-66B50B16CE52}">
      <dsp:nvSpPr>
        <dsp:cNvPr id="0" name=""/>
        <dsp:cNvSpPr/>
      </dsp:nvSpPr>
      <dsp:spPr>
        <a:xfrm>
          <a:off x="0" y="4055827"/>
          <a:ext cx="7264400" cy="157972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63798" tIns="354076" rIns="563798" bIns="78232"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Arial Black" panose="020B0A04020102020204" pitchFamily="34" charset="0"/>
            </a:rPr>
            <a:t>protects people against risk to health and safety</a:t>
          </a:r>
          <a:endParaRPr lang="en-US" sz="1800" kern="1200" dirty="0">
            <a:latin typeface="Arial Black" panose="020B0A04020102020204" pitchFamily="34" charset="0"/>
          </a:endParaRPr>
        </a:p>
        <a:p>
          <a:pPr marL="171450" lvl="1" indent="-171450" algn="l" defTabSz="800100">
            <a:lnSpc>
              <a:spcPct val="90000"/>
            </a:lnSpc>
            <a:spcBef>
              <a:spcPct val="0"/>
            </a:spcBef>
            <a:spcAft>
              <a:spcPct val="15000"/>
            </a:spcAft>
            <a:buChar char="•"/>
          </a:pPr>
          <a:endParaRPr lang="en-US" sz="1800" kern="1200" dirty="0">
            <a:latin typeface="Arial Black" panose="020B0A04020102020204" pitchFamily="34" charset="0"/>
          </a:endParaRPr>
        </a:p>
        <a:p>
          <a:pPr marL="114300" lvl="2" indent="-57150" algn="l" defTabSz="488950">
            <a:lnSpc>
              <a:spcPct val="90000"/>
            </a:lnSpc>
            <a:spcBef>
              <a:spcPct val="0"/>
            </a:spcBef>
            <a:spcAft>
              <a:spcPct val="15000"/>
            </a:spcAft>
            <a:buChar char="•"/>
          </a:pPr>
          <a:r>
            <a:rPr lang="en-US" sz="1100" kern="1200" dirty="0">
              <a:latin typeface="Arial Black" panose="020B0A04020102020204" pitchFamily="34" charset="0"/>
            </a:rPr>
            <a:t>								(UK Legislations, 2021)</a:t>
          </a:r>
        </a:p>
      </dsp:txBody>
      <dsp:txXfrm>
        <a:off x="0" y="4055827"/>
        <a:ext cx="7264400" cy="1579725"/>
      </dsp:txXfrm>
    </dsp:sp>
    <dsp:sp modelId="{0A511C85-0F39-4724-973E-9031440FD700}">
      <dsp:nvSpPr>
        <dsp:cNvPr id="0" name=""/>
        <dsp:cNvSpPr/>
      </dsp:nvSpPr>
      <dsp:spPr>
        <a:xfrm>
          <a:off x="363220" y="3552763"/>
          <a:ext cx="5085080" cy="75398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92204" tIns="0" rIns="192204" bIns="0" numCol="1" spcCol="1270" anchor="ctr" anchorCtr="0">
          <a:noAutofit/>
        </a:bodyPr>
        <a:lstStyle/>
        <a:p>
          <a:pPr marL="0" lvl="0" indent="0" algn="l" defTabSz="755650">
            <a:lnSpc>
              <a:spcPct val="90000"/>
            </a:lnSpc>
            <a:spcBef>
              <a:spcPct val="0"/>
            </a:spcBef>
            <a:spcAft>
              <a:spcPct val="35000"/>
            </a:spcAft>
            <a:buNone/>
          </a:pPr>
          <a:r>
            <a:rPr lang="en-GB" sz="1700" kern="1200" dirty="0">
              <a:latin typeface="Arial Black" panose="020B0A04020102020204" pitchFamily="34" charset="0"/>
            </a:rPr>
            <a:t>Health and Safety Act 1974</a:t>
          </a:r>
          <a:endParaRPr lang="en-US" sz="1700" kern="1200" dirty="0">
            <a:latin typeface="Arial Black" panose="020B0A04020102020204" pitchFamily="34" charset="0"/>
          </a:endParaRPr>
        </a:p>
      </dsp:txBody>
      <dsp:txXfrm>
        <a:off x="400026" y="3589569"/>
        <a:ext cx="5011468" cy="6803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27B42F-F9A8-4AF3-BE4E-377A01BC0D3B}" type="datetimeFigureOut">
              <a:rPr lang="en-GB" smtClean="0"/>
              <a:t>08/12/21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57DF885-AFE5-413C-942F-8FDCB0184CEA}" type="slidenum">
              <a:rPr lang="en-GB" smtClean="0"/>
              <a:t>‹#›</a:t>
            </a:fld>
            <a:endParaRPr lang="en-GB"/>
          </a:p>
        </p:txBody>
      </p:sp>
    </p:spTree>
    <p:extLst>
      <p:ext uri="{BB962C8B-B14F-4D97-AF65-F5344CB8AC3E}">
        <p14:creationId xmlns:p14="http://schemas.microsoft.com/office/powerpoint/2010/main" val="34748073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We will be looking at the various aspects of community care and development and what it entails. We will also see that it takes a group of people coming together for the betterment of the community. The ideal outcome is that by working together they may help to impact each others life in a positive way.</a:t>
            </a:r>
          </a:p>
        </p:txBody>
      </p:sp>
      <p:sp>
        <p:nvSpPr>
          <p:cNvPr id="4" name="Slide Number Placeholder 3"/>
          <p:cNvSpPr>
            <a:spLocks noGrp="1"/>
          </p:cNvSpPr>
          <p:nvPr>
            <p:ph type="sldNum" sz="quarter" idx="5"/>
          </p:nvPr>
        </p:nvSpPr>
        <p:spPr/>
        <p:txBody>
          <a:bodyPr/>
          <a:lstStyle/>
          <a:p>
            <a:fld id="{057DF885-AFE5-413C-942F-8FDCB0184CEA}" type="slidenum">
              <a:rPr lang="en-GB" smtClean="0"/>
              <a:t>2</a:t>
            </a:fld>
            <a:endParaRPr lang="en-GB"/>
          </a:p>
        </p:txBody>
      </p:sp>
    </p:spTree>
    <p:extLst>
      <p:ext uri="{BB962C8B-B14F-4D97-AF65-F5344CB8AC3E}">
        <p14:creationId xmlns:p14="http://schemas.microsoft.com/office/powerpoint/2010/main" val="242684342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definition of community can cover a vast array of possibilities. It can encompass a small group or large group of people in a particular area that connects in a particular way whereby they all can identify with each other.</a:t>
            </a:r>
          </a:p>
          <a:p>
            <a:r>
              <a:rPr lang="en-GB" dirty="0">
                <a:latin typeface="Arial" panose="020B0604020202020204" pitchFamily="34" charset="0"/>
                <a:cs typeface="Arial" panose="020B0604020202020204" pitchFamily="34" charset="0"/>
              </a:rPr>
              <a:t>Generally, we all have a basic need to feel relevant among the people around us, so communities can take on many forms, for instance you can have a community that has something specific in common with each other be it the area they live or work in, a shared language, the same religion, the same social groups,  women’s group, tenants association, mother and toddlers groups, volunteering groups,  lesbian, gay, bisexual, trans (LGBTQ+) groups or a myriad of other possible connectivity, (Simon, 2018).</a:t>
            </a:r>
          </a:p>
        </p:txBody>
      </p:sp>
      <p:sp>
        <p:nvSpPr>
          <p:cNvPr id="4" name="Slide Number Placeholder 3"/>
          <p:cNvSpPr>
            <a:spLocks noGrp="1"/>
          </p:cNvSpPr>
          <p:nvPr>
            <p:ph type="sldNum" sz="quarter" idx="5"/>
          </p:nvPr>
        </p:nvSpPr>
        <p:spPr/>
        <p:txBody>
          <a:bodyPr/>
          <a:lstStyle/>
          <a:p>
            <a:fld id="{057DF885-AFE5-413C-942F-8FDCB0184CEA}" type="slidenum">
              <a:rPr lang="en-GB" smtClean="0"/>
              <a:t>3</a:t>
            </a:fld>
            <a:endParaRPr lang="en-GB"/>
          </a:p>
        </p:txBody>
      </p:sp>
    </p:spTree>
    <p:extLst>
      <p:ext uri="{BB962C8B-B14F-4D97-AF65-F5344CB8AC3E}">
        <p14:creationId xmlns:p14="http://schemas.microsoft.com/office/powerpoint/2010/main" val="3114543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According to United Nations, (2015), community development is about transforming (for the better) the lives of  people within a community in a way that could be sustainable now and in the future. When the right actions were taken to resolve an issue it could equally empower the group and enable them with skills necessary to make notable changes within their communities. The more the group works together in achieving a common agenda the stronger the bond becomes and in turn can lead to individual development as members of the community could then start advocating for the wider or isolated community. It is also advisable to have good relationships with outside agencies and local authorities.</a:t>
            </a:r>
          </a:p>
        </p:txBody>
      </p:sp>
      <p:sp>
        <p:nvSpPr>
          <p:cNvPr id="4" name="Slide Number Placeholder 3"/>
          <p:cNvSpPr>
            <a:spLocks noGrp="1"/>
          </p:cNvSpPr>
          <p:nvPr>
            <p:ph type="sldNum" sz="quarter" idx="5"/>
          </p:nvPr>
        </p:nvSpPr>
        <p:spPr/>
        <p:txBody>
          <a:bodyPr/>
          <a:lstStyle/>
          <a:p>
            <a:fld id="{057DF885-AFE5-413C-942F-8FDCB0184CEA}" type="slidenum">
              <a:rPr lang="en-GB" smtClean="0"/>
              <a:t>4</a:t>
            </a:fld>
            <a:endParaRPr lang="en-GB"/>
          </a:p>
        </p:txBody>
      </p:sp>
    </p:spTree>
    <p:extLst>
      <p:ext uri="{BB962C8B-B14F-4D97-AF65-F5344CB8AC3E}">
        <p14:creationId xmlns:p14="http://schemas.microsoft.com/office/powerpoint/2010/main" val="12776534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The service could offer a holistic approach to the elderly or housebound individuals which could have a positive outcome on their psychological and social well being, </a:t>
            </a:r>
            <a:r>
              <a:rPr lang="en-GB" dirty="0" err="1">
                <a:latin typeface="Arial" panose="020B0604020202020204" pitchFamily="34" charset="0"/>
                <a:cs typeface="Arial" panose="020B0604020202020204" pitchFamily="34" charset="0"/>
              </a:rPr>
              <a:t>Emlet</a:t>
            </a:r>
            <a:r>
              <a:rPr lang="en-GB" dirty="0">
                <a:latin typeface="Arial" panose="020B0604020202020204" pitchFamily="34" charset="0"/>
                <a:cs typeface="Arial" panose="020B0604020202020204" pitchFamily="34" charset="0"/>
              </a:rPr>
              <a:t> and </a:t>
            </a:r>
            <a:r>
              <a:rPr lang="en-GB" dirty="0" err="1">
                <a:latin typeface="Arial" panose="020B0604020202020204" pitchFamily="34" charset="0"/>
                <a:cs typeface="Arial" panose="020B0604020202020204" pitchFamily="34" charset="0"/>
              </a:rPr>
              <a:t>Moceri</a:t>
            </a:r>
            <a:r>
              <a:rPr lang="en-GB" dirty="0">
                <a:latin typeface="Arial" panose="020B0604020202020204" pitchFamily="34" charset="0"/>
                <a:cs typeface="Arial" panose="020B0604020202020204" pitchFamily="34" charset="0"/>
              </a:rPr>
              <a:t>, (2021). </a:t>
            </a:r>
          </a:p>
          <a:p>
            <a:r>
              <a:rPr lang="en-GB" b="1" u="sng" dirty="0">
                <a:latin typeface="Arial" panose="020B0604020202020204" pitchFamily="34" charset="0"/>
                <a:cs typeface="Arial" panose="020B0604020202020204" pitchFamily="34" charset="0"/>
              </a:rPr>
              <a:t>PROFILE OF CAMDEN </a:t>
            </a:r>
            <a:r>
              <a:rPr lang="en-GB" b="0" u="none" dirty="0">
                <a:latin typeface="Arial" panose="020B0604020202020204" pitchFamily="34" charset="0"/>
                <a:cs typeface="Arial" panose="020B0604020202020204" pitchFamily="34" charset="0"/>
              </a:rPr>
              <a:t>: Camden is approximately 22 square kilometres in the heart of London, it is the eighth smallest borough but ranked the fifth largest in population density which stands at 279,500. Compared to the national average Camden has less older adults and children under 18 years old living in its borough. 37 percent are under 30 years old and those under age 45 was recorded as being 65 percent. Life expectancy for women is stated to be 86.5 and for men it is recorded as being 82.3. Although ethnically, diverse Camden has 7 percent black, 17 percent Asian, 66 percent white and 10 percent mixed/other. The median gross income of Camden residents are above the national average at £42,528. In regards to health the people in this borough has limited day to day activity (4.4 percent), which when compared to the national average is higher making Camden residents less likely to engage with healthy activities. Under Camden's 2011 census for social care it revealed approximately 10,100 single elderly person’s over 65 living in single households, (Camden Profile, 2021).</a:t>
            </a:r>
          </a:p>
          <a:p>
            <a:r>
              <a:rPr lang="en-GB" b="0" u="none" dirty="0">
                <a:latin typeface="Arial" panose="020B0604020202020204" pitchFamily="34" charset="0"/>
                <a:cs typeface="Arial" panose="020B0604020202020204" pitchFamily="34" charset="0"/>
              </a:rPr>
              <a:t>The Camden Commission, (2021), has stated that there are an approximately 28,000 elderly people over the age of 65 living in their borough and over the next 10 years this is expected to rise to 35,000 which is a 25 percent hike, however, this increase is in line with the national average of London.</a:t>
            </a:r>
            <a:endParaRPr lang="en-GB" b="1" u="sng" dirty="0">
              <a:latin typeface="Arial" panose="020B0604020202020204" pitchFamily="34" charset="0"/>
              <a:cs typeface="Arial" panose="020B0604020202020204" pitchFamily="34" charset="0"/>
            </a:endParaRPr>
          </a:p>
          <a:p>
            <a:endParaRPr lang="en-GB" dirty="0"/>
          </a:p>
        </p:txBody>
      </p:sp>
      <p:sp>
        <p:nvSpPr>
          <p:cNvPr id="4" name="Slide Number Placeholder 3"/>
          <p:cNvSpPr>
            <a:spLocks noGrp="1"/>
          </p:cNvSpPr>
          <p:nvPr>
            <p:ph type="sldNum" sz="quarter" idx="5"/>
          </p:nvPr>
        </p:nvSpPr>
        <p:spPr/>
        <p:txBody>
          <a:bodyPr/>
          <a:lstStyle/>
          <a:p>
            <a:fld id="{057DF885-AFE5-413C-942F-8FDCB0184CEA}" type="slidenum">
              <a:rPr lang="en-GB" smtClean="0"/>
              <a:t>5</a:t>
            </a:fld>
            <a:endParaRPr lang="en-GB"/>
          </a:p>
        </p:txBody>
      </p:sp>
    </p:spTree>
    <p:extLst>
      <p:ext uri="{BB962C8B-B14F-4D97-AF65-F5344CB8AC3E}">
        <p14:creationId xmlns:p14="http://schemas.microsoft.com/office/powerpoint/2010/main" val="365838232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Gathering information from Camden's Knowing Our Communities Booklet, (2017), it shows Camden's minority ethnic population standing at 35 percent in comparison to London's figure of 23 percent. According to Camden’s Local Area Engagement Plan, (2021), the most popular languages after English are Bengali 13 percent, French 8 percent, Spanish 6 percent, Somalian and Italian 5 percent, German, Polish, Arabic and Portuguese at 4 percent. </a:t>
            </a:r>
          </a:p>
          <a:p>
            <a:r>
              <a:rPr lang="en-GB" dirty="0">
                <a:latin typeface="Arial" panose="020B0604020202020204" pitchFamily="34" charset="0"/>
                <a:cs typeface="Arial" panose="020B0604020202020204" pitchFamily="34" charset="0"/>
              </a:rPr>
              <a:t>Although data on Camden's housebound population was not available they do give figures for people living with disabilities and long term conditions which from the 2011 census shows approximately 31,800 people which equates to 14.5 percent, which is similar to London’s average of 14.2 percent. To add to the diversity and uniqueness of Camden it is noted to have a highly qualified working age population and boast  many top universities within its Borough and ranked tenth in London to hold qualifications of degree level and above, (Knowing Our Communities, 2017).</a:t>
            </a:r>
          </a:p>
        </p:txBody>
      </p:sp>
      <p:sp>
        <p:nvSpPr>
          <p:cNvPr id="4" name="Slide Number Placeholder 3"/>
          <p:cNvSpPr>
            <a:spLocks noGrp="1"/>
          </p:cNvSpPr>
          <p:nvPr>
            <p:ph type="sldNum" sz="quarter" idx="5"/>
          </p:nvPr>
        </p:nvSpPr>
        <p:spPr/>
        <p:txBody>
          <a:bodyPr/>
          <a:lstStyle/>
          <a:p>
            <a:fld id="{057DF885-AFE5-413C-942F-8FDCB0184CEA}" type="slidenum">
              <a:rPr lang="en-GB" smtClean="0"/>
              <a:t>6</a:t>
            </a:fld>
            <a:endParaRPr lang="en-GB"/>
          </a:p>
        </p:txBody>
      </p:sp>
    </p:spTree>
    <p:extLst>
      <p:ext uri="{BB962C8B-B14F-4D97-AF65-F5344CB8AC3E}">
        <p14:creationId xmlns:p14="http://schemas.microsoft.com/office/powerpoint/2010/main" val="51052362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Like most borough’s Camden does have in place an equality policy whereby they tried to address the needs of the people particularly the disadvantaged but their aim is to protect the social mix of the borough and supporting all communities to get along well together. Ultimately they want to increase opportunities for all residents to fulfil their potential and participate in the renewal of the Borough, (Camden’s Policy Agenda, 2021).</a:t>
            </a:r>
          </a:p>
        </p:txBody>
      </p:sp>
      <p:sp>
        <p:nvSpPr>
          <p:cNvPr id="4" name="Slide Number Placeholder 3"/>
          <p:cNvSpPr>
            <a:spLocks noGrp="1"/>
          </p:cNvSpPr>
          <p:nvPr>
            <p:ph type="sldNum" sz="quarter" idx="5"/>
          </p:nvPr>
        </p:nvSpPr>
        <p:spPr/>
        <p:txBody>
          <a:bodyPr/>
          <a:lstStyle/>
          <a:p>
            <a:fld id="{057DF885-AFE5-413C-942F-8FDCB0184CEA}" type="slidenum">
              <a:rPr lang="en-GB" smtClean="0"/>
              <a:t>7</a:t>
            </a:fld>
            <a:endParaRPr lang="en-GB"/>
          </a:p>
        </p:txBody>
      </p:sp>
    </p:spTree>
    <p:extLst>
      <p:ext uri="{BB962C8B-B14F-4D97-AF65-F5344CB8AC3E}">
        <p14:creationId xmlns:p14="http://schemas.microsoft.com/office/powerpoint/2010/main" val="223614601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panose="020B0604020202020204" pitchFamily="34" charset="0"/>
                <a:cs typeface="Arial" panose="020B0604020202020204" pitchFamily="34" charset="0"/>
              </a:rPr>
              <a:t>Maslow's theory on human motivation looks at the hierarchy of needs of an individual and to understand a persons basic human requirements. The physiological aspect involves breathing, water, food, shelter, sleep and clothes. The safety  aspect refers to having a sense of security in regards to health, property, employment and family. To love and belong we consider the importance in the establishment of friendships and connection with others. Being part of a community can give a person great esteem and build or improve upon their confidence , to be proud of their achievements and to have respect for each other. The last of Maslow’s hierarchy of needs relates to a connection with self, to have more acceptance in your life, to understand your purpose and realise your own potential, Maslow 1954, (Cited by McLeod, 2020).</a:t>
            </a:r>
          </a:p>
        </p:txBody>
      </p:sp>
      <p:sp>
        <p:nvSpPr>
          <p:cNvPr id="4" name="Slide Number Placeholder 3"/>
          <p:cNvSpPr>
            <a:spLocks noGrp="1"/>
          </p:cNvSpPr>
          <p:nvPr>
            <p:ph type="sldNum" sz="quarter" idx="5"/>
          </p:nvPr>
        </p:nvSpPr>
        <p:spPr/>
        <p:txBody>
          <a:bodyPr/>
          <a:lstStyle/>
          <a:p>
            <a:fld id="{057DF885-AFE5-413C-942F-8FDCB0184CEA}" type="slidenum">
              <a:rPr lang="en-GB" smtClean="0"/>
              <a:t>8</a:t>
            </a:fld>
            <a:endParaRPr lang="en-GB"/>
          </a:p>
        </p:txBody>
      </p:sp>
    </p:spTree>
    <p:extLst>
      <p:ext uri="{BB962C8B-B14F-4D97-AF65-F5344CB8AC3E}">
        <p14:creationId xmlns:p14="http://schemas.microsoft.com/office/powerpoint/2010/main" val="20894100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The importance and benefits of creating a community can be vast. When you are seen to be supportive of each other it can build trust and friendship which can lead to empowerment and it gives a sense of being able to influence positive changes. You are not only sharing ideas and experiences, you are offering your skills, knowledge and your time which will all contribute to creating an effective community, (Wellbeing People 2020).</a:t>
            </a:r>
          </a:p>
        </p:txBody>
      </p:sp>
      <p:sp>
        <p:nvSpPr>
          <p:cNvPr id="4" name="Slide Number Placeholder 3"/>
          <p:cNvSpPr>
            <a:spLocks noGrp="1"/>
          </p:cNvSpPr>
          <p:nvPr>
            <p:ph type="sldNum" sz="quarter" idx="5"/>
          </p:nvPr>
        </p:nvSpPr>
        <p:spPr/>
        <p:txBody>
          <a:bodyPr/>
          <a:lstStyle/>
          <a:p>
            <a:fld id="{057DF885-AFE5-413C-942F-8FDCB0184CEA}" type="slidenum">
              <a:rPr lang="en-GB" smtClean="0"/>
              <a:t>9</a:t>
            </a:fld>
            <a:endParaRPr lang="en-GB"/>
          </a:p>
        </p:txBody>
      </p:sp>
    </p:spTree>
    <p:extLst>
      <p:ext uri="{BB962C8B-B14F-4D97-AF65-F5344CB8AC3E}">
        <p14:creationId xmlns:p14="http://schemas.microsoft.com/office/powerpoint/2010/main" val="105310027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The Marmot Review, (2010), states that to have fairness and social justice we must first reduce health inequality. Marmot, elaborates, that if sufficient action is seized upon to reduce these health inequality then society will greatly benefit. The rise is due to conditions in which people are born and raised in or live and work in, therefore to take positive step to combat this action need to happen across the whole of society. Generally, the distribution of health, wellbeing and sustainability must be fair across the board. By putting in place fair practices, communities can thrive.</a:t>
            </a:r>
          </a:p>
        </p:txBody>
      </p:sp>
      <p:sp>
        <p:nvSpPr>
          <p:cNvPr id="4" name="Slide Number Placeholder 3"/>
          <p:cNvSpPr>
            <a:spLocks noGrp="1"/>
          </p:cNvSpPr>
          <p:nvPr>
            <p:ph type="sldNum" sz="quarter" idx="5"/>
          </p:nvPr>
        </p:nvSpPr>
        <p:spPr/>
        <p:txBody>
          <a:bodyPr/>
          <a:lstStyle/>
          <a:p>
            <a:fld id="{057DF885-AFE5-413C-942F-8FDCB0184CEA}" type="slidenum">
              <a:rPr lang="en-GB" smtClean="0"/>
              <a:t>10</a:t>
            </a:fld>
            <a:endParaRPr lang="en-GB"/>
          </a:p>
        </p:txBody>
      </p:sp>
    </p:spTree>
    <p:extLst>
      <p:ext uri="{BB962C8B-B14F-4D97-AF65-F5344CB8AC3E}">
        <p14:creationId xmlns:p14="http://schemas.microsoft.com/office/powerpoint/2010/main" val="394530670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According to Woodcock et al, (2021), most communities have adapted to the use of digital technology to assist all activities. Seen as a vital tool in communicating and in helping to recruit new interested members to the community group and can reach hundreds of people at the same time. The research Woodcock et al conducted found that the most effective digital technology preferred among community groups were emails ,websites, Facebook some blogs.</a:t>
            </a:r>
          </a:p>
        </p:txBody>
      </p:sp>
      <p:sp>
        <p:nvSpPr>
          <p:cNvPr id="4" name="Slide Number Placeholder 3"/>
          <p:cNvSpPr>
            <a:spLocks noGrp="1"/>
          </p:cNvSpPr>
          <p:nvPr>
            <p:ph type="sldNum" sz="quarter" idx="5"/>
          </p:nvPr>
        </p:nvSpPr>
        <p:spPr/>
        <p:txBody>
          <a:bodyPr/>
          <a:lstStyle/>
          <a:p>
            <a:fld id="{057DF885-AFE5-413C-942F-8FDCB0184CEA}" type="slidenum">
              <a:rPr lang="en-GB" smtClean="0"/>
              <a:t>11</a:t>
            </a:fld>
            <a:endParaRPr lang="en-GB"/>
          </a:p>
        </p:txBody>
      </p:sp>
    </p:spTree>
    <p:extLst>
      <p:ext uri="{BB962C8B-B14F-4D97-AF65-F5344CB8AC3E}">
        <p14:creationId xmlns:p14="http://schemas.microsoft.com/office/powerpoint/2010/main" val="215859665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There are many benefits to communities having a digital platform as it brings into focus the ease of accessibility. All the information you require will be available at a click of a button making this a 24 hours, seven days a week attainable resource. Most of the negative issues can be overcome by offering training to those unfamiliar with technology and some reassurances around other aspects of concern such as the hacking and privacy worries, (Woodcock et al 2021).</a:t>
            </a:r>
          </a:p>
        </p:txBody>
      </p:sp>
      <p:sp>
        <p:nvSpPr>
          <p:cNvPr id="4" name="Slide Number Placeholder 3"/>
          <p:cNvSpPr>
            <a:spLocks noGrp="1"/>
          </p:cNvSpPr>
          <p:nvPr>
            <p:ph type="sldNum" sz="quarter" idx="5"/>
          </p:nvPr>
        </p:nvSpPr>
        <p:spPr/>
        <p:txBody>
          <a:bodyPr/>
          <a:lstStyle/>
          <a:p>
            <a:fld id="{057DF885-AFE5-413C-942F-8FDCB0184CEA}" type="slidenum">
              <a:rPr lang="en-GB" smtClean="0"/>
              <a:t>12</a:t>
            </a:fld>
            <a:endParaRPr lang="en-GB"/>
          </a:p>
        </p:txBody>
      </p:sp>
    </p:spTree>
    <p:extLst>
      <p:ext uri="{BB962C8B-B14F-4D97-AF65-F5344CB8AC3E}">
        <p14:creationId xmlns:p14="http://schemas.microsoft.com/office/powerpoint/2010/main" val="39152746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Having people in the community with the motivation, confidence and skills to speak up for others with the sole purpose to affect change is extremely invaluable, (Open University, 2020). It is important to consider the barriers to community participation, for instance where we have a language barrier it may be possible to get the resources in their mother tongue or have a translator communicating on behalf of the community leaders.</a:t>
            </a:r>
          </a:p>
        </p:txBody>
      </p:sp>
      <p:sp>
        <p:nvSpPr>
          <p:cNvPr id="4" name="Slide Number Placeholder 3"/>
          <p:cNvSpPr>
            <a:spLocks noGrp="1"/>
          </p:cNvSpPr>
          <p:nvPr>
            <p:ph type="sldNum" sz="quarter" idx="5"/>
          </p:nvPr>
        </p:nvSpPr>
        <p:spPr/>
        <p:txBody>
          <a:bodyPr/>
          <a:lstStyle/>
          <a:p>
            <a:fld id="{057DF885-AFE5-413C-942F-8FDCB0184CEA}" type="slidenum">
              <a:rPr lang="en-GB" smtClean="0"/>
              <a:t>13</a:t>
            </a:fld>
            <a:endParaRPr lang="en-GB"/>
          </a:p>
        </p:txBody>
      </p:sp>
    </p:spTree>
    <p:extLst>
      <p:ext uri="{BB962C8B-B14F-4D97-AF65-F5344CB8AC3E}">
        <p14:creationId xmlns:p14="http://schemas.microsoft.com/office/powerpoint/2010/main" val="38062977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Creating a community means you will have the responsibility of obtaining personal and sensitive information from the people in your community and therefore you must be aware of the laws that protects the users and yourself. Equality Act 2010, states there are nine protected characteristics under this act age, gender reassignment, race, religion and beliefs, disability, marriage and civil partnership, sex and sexual orientation. The Human Rights Act 1998, protect your rights to defend yourself in court. The Care Act 2014, has six principles and they are, empowerment, protection, proportionality, prevention, partnership and accountability. The Health and Safety Act 1974, protects the health, safety and welfare of people at work. The Data Protection Act 2018, controls how government, businesses and organisations use people’s personal information. Safeguarding Vulnerable Groups Act 2006, prevents unsuitable people working with children and vulnerable adults. The Sustainable Communities Act 2007, gives communities legal power to make changes to social wellbeing in the area and Digital Economy Act 2017, states that all United Kingdom (UK) premises has the right to request a minimum standard of </a:t>
            </a:r>
            <a:r>
              <a:rPr lang="en-GB">
                <a:latin typeface="Arial Black" panose="020B0A04020102020204" pitchFamily="34" charset="0"/>
              </a:rPr>
              <a:t>broadband connectivity. </a:t>
            </a:r>
            <a:r>
              <a:rPr lang="en-GB" dirty="0" err="1">
                <a:latin typeface="Arial Black" panose="020B0A04020102020204" pitchFamily="34" charset="0"/>
              </a:rPr>
              <a:t>Whistleblower</a:t>
            </a:r>
            <a:r>
              <a:rPr lang="en-GB" dirty="0">
                <a:latin typeface="Arial Black" panose="020B0A04020102020204" pitchFamily="34" charset="0"/>
              </a:rPr>
              <a:t> Protection Act 2010, protect workers reporting wrongdoing within a work setting,(UK Legislations, 2021). </a:t>
            </a:r>
          </a:p>
        </p:txBody>
      </p:sp>
      <p:sp>
        <p:nvSpPr>
          <p:cNvPr id="4" name="Slide Number Placeholder 3"/>
          <p:cNvSpPr>
            <a:spLocks noGrp="1"/>
          </p:cNvSpPr>
          <p:nvPr>
            <p:ph type="sldNum" sz="quarter" idx="5"/>
          </p:nvPr>
        </p:nvSpPr>
        <p:spPr/>
        <p:txBody>
          <a:bodyPr/>
          <a:lstStyle/>
          <a:p>
            <a:fld id="{057DF885-AFE5-413C-942F-8FDCB0184CEA}" type="slidenum">
              <a:rPr lang="en-GB" smtClean="0"/>
              <a:t>14</a:t>
            </a:fld>
            <a:endParaRPr lang="en-GB"/>
          </a:p>
        </p:txBody>
      </p:sp>
    </p:spTree>
    <p:extLst>
      <p:ext uri="{BB962C8B-B14F-4D97-AF65-F5344CB8AC3E}">
        <p14:creationId xmlns:p14="http://schemas.microsoft.com/office/powerpoint/2010/main" val="13609220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latin typeface="Arial Black" panose="020B0A04020102020204" pitchFamily="34" charset="0"/>
              </a:rPr>
              <a:t>The Sustainable Communities Act, 2007, is an important act that has the potential to action positive changes within a community albeit going through local authority and up to central government. This type of act is crucial to communities to help reduce inequalities, (UK Legislations, 2021).</a:t>
            </a:r>
          </a:p>
        </p:txBody>
      </p:sp>
      <p:sp>
        <p:nvSpPr>
          <p:cNvPr id="4" name="Slide Number Placeholder 3"/>
          <p:cNvSpPr>
            <a:spLocks noGrp="1"/>
          </p:cNvSpPr>
          <p:nvPr>
            <p:ph type="sldNum" sz="quarter" idx="5"/>
          </p:nvPr>
        </p:nvSpPr>
        <p:spPr/>
        <p:txBody>
          <a:bodyPr/>
          <a:lstStyle/>
          <a:p>
            <a:fld id="{057DF885-AFE5-413C-942F-8FDCB0184CEA}" type="slidenum">
              <a:rPr lang="en-GB" smtClean="0"/>
              <a:t>15</a:t>
            </a:fld>
            <a:endParaRPr lang="en-GB"/>
          </a:p>
        </p:txBody>
      </p:sp>
    </p:spTree>
    <p:extLst>
      <p:ext uri="{BB962C8B-B14F-4D97-AF65-F5344CB8AC3E}">
        <p14:creationId xmlns:p14="http://schemas.microsoft.com/office/powerpoint/2010/main" val="155900070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reflection, we can see the importance of creating a community that can work effectively together to achieve a desired outcome. From having a need in the community to coming together and finding a solution is where bonds and friendships are formed. To achieve a successful community project everyone involved must share the same opinion in how the group will progress to get what is needed for the overall improvements.</a:t>
            </a:r>
          </a:p>
        </p:txBody>
      </p:sp>
      <p:sp>
        <p:nvSpPr>
          <p:cNvPr id="4" name="Slide Number Placeholder 3"/>
          <p:cNvSpPr>
            <a:spLocks noGrp="1"/>
          </p:cNvSpPr>
          <p:nvPr>
            <p:ph type="sldNum" sz="quarter" idx="5"/>
          </p:nvPr>
        </p:nvSpPr>
        <p:spPr/>
        <p:txBody>
          <a:bodyPr/>
          <a:lstStyle/>
          <a:p>
            <a:fld id="{057DF885-AFE5-413C-942F-8FDCB0184CEA}" type="slidenum">
              <a:rPr lang="en-GB" smtClean="0"/>
              <a:t>16</a:t>
            </a:fld>
            <a:endParaRPr lang="en-GB"/>
          </a:p>
        </p:txBody>
      </p:sp>
    </p:spTree>
    <p:extLst>
      <p:ext uri="{BB962C8B-B14F-4D97-AF65-F5344CB8AC3E}">
        <p14:creationId xmlns:p14="http://schemas.microsoft.com/office/powerpoint/2010/main" val="1512769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305C27-94C3-4537-BADC-12184C4B3CF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AAA615-6D1E-4DA6-A2F5-0491E381B16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62068EF-2892-4115-802D-ECDE7E7D70B0}"/>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5" name="Footer Placeholder 4">
            <a:extLst>
              <a:ext uri="{FF2B5EF4-FFF2-40B4-BE49-F238E27FC236}">
                <a16:creationId xmlns:a16="http://schemas.microsoft.com/office/drawing/2014/main" id="{6624E24B-2123-441D-AAF8-D10A910849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C77AE22-2B55-4331-8FD0-4F002D97619D}"/>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5448937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A0346E-E69E-4017-B6DA-9688BADCF88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90FD8E6-1D94-455D-8E55-40E7DA705EB4}"/>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184C75F-E6FD-4DFE-BCA3-9AFA5E00F92E}"/>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5" name="Footer Placeholder 4">
            <a:extLst>
              <a:ext uri="{FF2B5EF4-FFF2-40B4-BE49-F238E27FC236}">
                <a16:creationId xmlns:a16="http://schemas.microsoft.com/office/drawing/2014/main" id="{F5D0211E-385C-4D4C-827C-01ADB3E429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B05DED5-E301-4BE2-ACD6-FFB87163293D}"/>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49462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4AAD07-0B1C-44AB-A45B-8677B69DD89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E8703C2-B315-4556-8B76-FF42B4209B9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E3B7F7F-5947-4D3B-B15A-A97EEF552534}"/>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5" name="Footer Placeholder 4">
            <a:extLst>
              <a:ext uri="{FF2B5EF4-FFF2-40B4-BE49-F238E27FC236}">
                <a16:creationId xmlns:a16="http://schemas.microsoft.com/office/drawing/2014/main" id="{1B6AE5A9-389C-4E7A-92B9-EAF643A5C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05E9162-476B-4A8C-A87B-DDDAC260D4A7}"/>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840300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FBE443-DC74-4807-8F73-1FB210C26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671E331-C0D9-4D6D-853B-304BF17B7389}"/>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B44B16-7227-43DF-8DC4-FE593413B359}"/>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689F96F-BBA8-49EF-A615-69FD36A7B373}"/>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6" name="Footer Placeholder 5">
            <a:extLst>
              <a:ext uri="{FF2B5EF4-FFF2-40B4-BE49-F238E27FC236}">
                <a16:creationId xmlns:a16="http://schemas.microsoft.com/office/drawing/2014/main" id="{D9F120F0-7F29-45D7-AA54-B8B9D9ED70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719BD8F-B8EF-4FC1-ABE4-B7E84D103018}"/>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386353695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42C817-5A82-4638-979A-D3E9F716547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82393D-33FB-4196-AE75-F3F1A64CD3B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0EBEB468-7672-48C2-BF20-922C266827B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D4291FD-016E-42DF-B961-16AEF10D5AF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00B91BBC-C6A9-42AE-A4F6-E14C929FA065}"/>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FC397714-46F7-493B-BC01-70C5A7B17F07}"/>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8" name="Footer Placeholder 7">
            <a:extLst>
              <a:ext uri="{FF2B5EF4-FFF2-40B4-BE49-F238E27FC236}">
                <a16:creationId xmlns:a16="http://schemas.microsoft.com/office/drawing/2014/main" id="{63D6ACB9-12C0-436C-8C1B-4E9FAE38B47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9DC1386-3167-4CD8-B1A7-810B699D8691}"/>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28624367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E50742-6F46-4DBE-82CC-96B9415D517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FE52189-E42A-4775-B724-A6204EDA7871}"/>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4" name="Footer Placeholder 3">
            <a:extLst>
              <a:ext uri="{FF2B5EF4-FFF2-40B4-BE49-F238E27FC236}">
                <a16:creationId xmlns:a16="http://schemas.microsoft.com/office/drawing/2014/main" id="{BB2B28B5-26A6-4385-BD45-0720D776906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AF47B10-9591-4C8B-B814-3C44659CD9DD}"/>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41951716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6356ED1-DA7A-4785-AEAB-1A6B3C05400E}"/>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3" name="Footer Placeholder 2">
            <a:extLst>
              <a:ext uri="{FF2B5EF4-FFF2-40B4-BE49-F238E27FC236}">
                <a16:creationId xmlns:a16="http://schemas.microsoft.com/office/drawing/2014/main" id="{A3A0E58D-BAB2-4CAD-B9D1-2A0C604262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3F92742-3165-4610-B820-97A0F2E8DDF7}"/>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4853960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DD0587-E20C-42F9-890F-7C5ADCBB81A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B9C9D57-D67B-4296-B94D-75DE4011A4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36A64D-E1FF-4D74-90A2-6C4A1808770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A1E3643-5B91-41D7-B504-36DC87F229F2}"/>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6" name="Footer Placeholder 5">
            <a:extLst>
              <a:ext uri="{FF2B5EF4-FFF2-40B4-BE49-F238E27FC236}">
                <a16:creationId xmlns:a16="http://schemas.microsoft.com/office/drawing/2014/main" id="{1FEFF72C-7C50-4675-A731-E16258D9DAB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46F63DD-F87A-4FB4-97C6-05BD5C227562}"/>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13224967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AB178-B575-47D8-AEC5-545EAC07F0F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7FD045B-EABA-4B2E-BFC5-FF6298E9B54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4CB85CF-C95B-4296-8CA8-2B8FB89B1A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097EFC92-F518-48F1-B981-60763674EE5B}"/>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6" name="Footer Placeholder 5">
            <a:extLst>
              <a:ext uri="{FF2B5EF4-FFF2-40B4-BE49-F238E27FC236}">
                <a16:creationId xmlns:a16="http://schemas.microsoft.com/office/drawing/2014/main" id="{7E7EA725-F2DC-4CB9-B6CE-5FB9B338A24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084BE22-7B32-45CE-A572-A4D024BCAD0E}"/>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15530262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0ADD55-9090-46E0-8F89-4F3974F7027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D39CC07-45E0-4086-992F-414028EA7B5A}"/>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F4A05D-1ED0-4C8F-A89F-2AF31EB6176A}"/>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5" name="Footer Placeholder 4">
            <a:extLst>
              <a:ext uri="{FF2B5EF4-FFF2-40B4-BE49-F238E27FC236}">
                <a16:creationId xmlns:a16="http://schemas.microsoft.com/office/drawing/2014/main" id="{A9A7393E-AC2D-4C33-AA0B-5F154F1C48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2CC4D22-B738-4F95-B82B-941347E50E1F}"/>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11394829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D88206-5F9C-40FA-894B-5957C0B377B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F3C4FBF-64A0-4C9F-B287-B0F96D1112E3}"/>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5C71DA-0990-4943-A6B7-58DF40FE4DC6}"/>
              </a:ext>
            </a:extLst>
          </p:cNvPr>
          <p:cNvSpPr>
            <a:spLocks noGrp="1"/>
          </p:cNvSpPr>
          <p:nvPr>
            <p:ph type="dt" sz="half" idx="10"/>
          </p:nvPr>
        </p:nvSpPr>
        <p:spPr/>
        <p:txBody>
          <a:bodyPr/>
          <a:lstStyle/>
          <a:p>
            <a:fld id="{87CCF543-E8A3-4202-A699-903A44656926}" type="datetimeFigureOut">
              <a:rPr lang="en-GB" smtClean="0"/>
              <a:t>08/12/21</a:t>
            </a:fld>
            <a:endParaRPr lang="en-GB"/>
          </a:p>
        </p:txBody>
      </p:sp>
      <p:sp>
        <p:nvSpPr>
          <p:cNvPr id="5" name="Footer Placeholder 4">
            <a:extLst>
              <a:ext uri="{FF2B5EF4-FFF2-40B4-BE49-F238E27FC236}">
                <a16:creationId xmlns:a16="http://schemas.microsoft.com/office/drawing/2014/main" id="{4C051C90-F767-4D91-B883-333AE396483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642A4B-40D8-427C-BFA0-7448E06935CB}"/>
              </a:ext>
            </a:extLst>
          </p:cNvPr>
          <p:cNvSpPr>
            <a:spLocks noGrp="1"/>
          </p:cNvSpPr>
          <p:nvPr>
            <p:ph type="sldNum" sz="quarter" idx="12"/>
          </p:nvPr>
        </p:nvSpPr>
        <p:spPr/>
        <p:txBody>
          <a:bodyPr/>
          <a:lstStyle/>
          <a:p>
            <a:fld id="{76287CBB-5E5A-4C4A-A7EA-BB53A4AE3FBF}" type="slidenum">
              <a:rPr lang="en-GB" smtClean="0"/>
              <a:t>‹#›</a:t>
            </a:fld>
            <a:endParaRPr lang="en-GB"/>
          </a:p>
        </p:txBody>
      </p:sp>
    </p:spTree>
    <p:extLst>
      <p:ext uri="{BB962C8B-B14F-4D97-AF65-F5344CB8AC3E}">
        <p14:creationId xmlns:p14="http://schemas.microsoft.com/office/powerpoint/2010/main" val="438911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2">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6CEDDD9-83EF-4F56-B014-28CE6CDBC8E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989937-053A-4E8B-A5F7-538DA4AC1D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5FBE89E-EFF0-402D-9D65-56F108AC2EE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7CCF543-E8A3-4202-A699-903A44656926}" type="datetimeFigureOut">
              <a:rPr lang="en-GB" smtClean="0"/>
              <a:t>08/12/21</a:t>
            </a:fld>
            <a:endParaRPr lang="en-GB"/>
          </a:p>
        </p:txBody>
      </p:sp>
      <p:sp>
        <p:nvSpPr>
          <p:cNvPr id="5" name="Footer Placeholder 4">
            <a:extLst>
              <a:ext uri="{FF2B5EF4-FFF2-40B4-BE49-F238E27FC236}">
                <a16:creationId xmlns:a16="http://schemas.microsoft.com/office/drawing/2014/main" id="{024C2AA9-3915-4804-9BBF-934C5B73E0A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BD0ADDA-F5A6-4678-AA41-459E519CA93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6287CBB-5E5A-4C4A-A7EA-BB53A4AE3FBF}" type="slidenum">
              <a:rPr lang="en-GB" smtClean="0"/>
              <a:t>‹#›</a:t>
            </a:fld>
            <a:endParaRPr lang="en-GB"/>
          </a:p>
        </p:txBody>
      </p:sp>
    </p:spTree>
    <p:extLst>
      <p:ext uri="{BB962C8B-B14F-4D97-AF65-F5344CB8AC3E}">
        <p14:creationId xmlns:p14="http://schemas.microsoft.com/office/powerpoint/2010/main" val="37636534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4.xml"/><Relationship Id="rId4" Type="http://schemas.openxmlformats.org/officeDocument/2006/relationships/hyperlink" Target="https://pxhere.com/en/photo/1534311"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notesSlide" Target="../notesSlides/notesSlide3.xml"/><Relationship Id="rId1" Type="http://schemas.openxmlformats.org/officeDocument/2006/relationships/slideLayout" Target="../slideLayouts/slideLayout4.xml"/><Relationship Id="rId4" Type="http://schemas.openxmlformats.org/officeDocument/2006/relationships/hyperlink" Target="https://www.flickr.com/photos/bpcp/5280344991"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www.pexels.com/photo/only-yellow-books-5946/" TargetMode="External"/><Relationship Id="rId5" Type="http://schemas.openxmlformats.org/officeDocument/2006/relationships/image" Target="../media/image6.jpeg"/><Relationship Id="rId4" Type="http://schemas.openxmlformats.org/officeDocument/2006/relationships/hyperlink" Target="http://www.geograph.org.uk/photo/929746" TargetMode="Externa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hyperlink" Target="http://flickr.com/photos/markdodds/5674664339" TargetMode="External"/></Relationships>
</file>

<file path=ppt/slides/_rels/slide8.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7.xml"/><Relationship Id="rId1" Type="http://schemas.openxmlformats.org/officeDocument/2006/relationships/slideLayout" Target="../slideLayouts/slideLayout9.xml"/><Relationship Id="rId4" Type="http://schemas.openxmlformats.org/officeDocument/2006/relationships/hyperlink" Target="https://www.flickr.com/photos/wfryer/36797722792/"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4.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 Id="rId9" Type="http://schemas.openxmlformats.org/officeDocument/2006/relationships/hyperlink" Target="https://www.freestock.com/free-photos/large-group-happy-friends-bar-nightclub-31390111"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openxmlformats.org/officeDocument/2006/relationships/hyperlink" Target="https://www.flickr.com/photos/unisgeneva/4884607881/"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 Id="rId4" Type="http://schemas.openxmlformats.org/officeDocument/2006/relationships/hyperlink" Target="https://www.wired.it/mobile/app/2014/05/19/facebook-prepara-lanti-snapchat/"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hyperlink" Target="http://biologycorner.com/worksheets/rules.html" TargetMode="Externa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8" Type="http://schemas.openxmlformats.org/officeDocument/2006/relationships/image" Target="../media/image13.jp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 Id="rId9" Type="http://schemas.openxmlformats.org/officeDocument/2006/relationships/hyperlink" Target="http://asbaquez.blogspot.com/2011_06_02_archive.html"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14.xml"/><Relationship Id="rId1" Type="http://schemas.openxmlformats.org/officeDocument/2006/relationships/slideLayout" Target="../slideLayouts/slideLayout4.xml"/><Relationship Id="rId4" Type="http://schemas.openxmlformats.org/officeDocument/2006/relationships/hyperlink" Target="https://www.teacherspayteachers.com/Product/Rules-Laws-K1-Social-Studies-Unit-809890" TargetMode="Externa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opendata.camden.gov.uk/" TargetMode="External"/><Relationship Id="rId2" Type="http://schemas.openxmlformats.org/officeDocument/2006/relationships/hyperlink" Target="http://www.camdencouncil.gov.uk/"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B46844C3-2607-4C8F-9B4E-F463091AC41A}"/>
              </a:ext>
            </a:extLst>
          </p:cNvPr>
          <p:cNvSpPr>
            <a:spLocks noGrp="1"/>
          </p:cNvSpPr>
          <p:nvPr>
            <p:ph type="subTitle" idx="1"/>
          </p:nvPr>
        </p:nvSpPr>
        <p:spPr>
          <a:xfrm>
            <a:off x="4644845" y="1487084"/>
            <a:ext cx="7114535" cy="3963018"/>
          </a:xfrm>
        </p:spPr>
        <p:txBody>
          <a:bodyPr>
            <a:noAutofit/>
          </a:bodyPr>
          <a:lstStyle/>
          <a:p>
            <a:pPr algn="l"/>
            <a:r>
              <a:rPr lang="en-GB" sz="4000" b="1" dirty="0">
                <a:latin typeface="Arial Black" panose="020B0A04020102020204" pitchFamily="34" charset="0"/>
              </a:rPr>
              <a:t>VIVA ASSESSMENT </a:t>
            </a:r>
          </a:p>
          <a:p>
            <a:pPr algn="l"/>
            <a:r>
              <a:rPr lang="en-GB" dirty="0">
                <a:latin typeface="Arial Black" panose="020B0A04020102020204" pitchFamily="34" charset="0"/>
              </a:rPr>
              <a:t>Student name:  Evelyn Belfon</a:t>
            </a:r>
          </a:p>
          <a:p>
            <a:pPr algn="l"/>
            <a:r>
              <a:rPr lang="en-GB" dirty="0">
                <a:latin typeface="Arial Black" panose="020B0A04020102020204" pitchFamily="34" charset="0"/>
              </a:rPr>
              <a:t>Student ID: 1812690</a:t>
            </a:r>
          </a:p>
          <a:p>
            <a:pPr algn="l"/>
            <a:r>
              <a:rPr lang="en-GB" dirty="0">
                <a:latin typeface="Arial Black" panose="020B0A04020102020204" pitchFamily="34" charset="0"/>
              </a:rPr>
              <a:t>Module name: Community Care and Development</a:t>
            </a:r>
          </a:p>
          <a:p>
            <a:pPr algn="l"/>
            <a:r>
              <a:rPr lang="en-GB" dirty="0">
                <a:latin typeface="Arial Black" panose="020B0A04020102020204" pitchFamily="34" charset="0"/>
              </a:rPr>
              <a:t>Module code: (BMHP6022_LON)</a:t>
            </a:r>
          </a:p>
          <a:p>
            <a:pPr algn="l"/>
            <a:r>
              <a:rPr lang="en-GB" dirty="0">
                <a:latin typeface="Arial Black" panose="020B0A04020102020204" pitchFamily="34" charset="0"/>
              </a:rPr>
              <a:t>Lecturer name: Bianca Sanfilippo </a:t>
            </a:r>
          </a:p>
          <a:p>
            <a:pPr algn="l"/>
            <a:r>
              <a:rPr lang="en-GB" dirty="0">
                <a:latin typeface="Arial Black" panose="020B0A04020102020204" pitchFamily="34" charset="0"/>
              </a:rPr>
              <a:t>Date:  Tuesday, 30th November 2021</a:t>
            </a:r>
          </a:p>
          <a:p>
            <a:pPr algn="l"/>
            <a:r>
              <a:rPr lang="en-GB" dirty="0"/>
              <a:t> </a:t>
            </a:r>
          </a:p>
        </p:txBody>
      </p:sp>
      <p:sp>
        <p:nvSpPr>
          <p:cNvPr id="6" name="Freeform: Shape 8">
            <a:extLst>
              <a:ext uri="{FF2B5EF4-FFF2-40B4-BE49-F238E27FC236}">
                <a16:creationId xmlns:a16="http://schemas.microsoft.com/office/drawing/2014/main" id="{F6EF57EF-D042-41D3-83E8-41A1FE6C11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532876" cy="1290953"/>
          </a:xfrm>
          <a:custGeom>
            <a:avLst/>
            <a:gdLst>
              <a:gd name="connsiteX0" fmla="*/ 0 w 5532876"/>
              <a:gd name="connsiteY0" fmla="*/ 0 h 1290953"/>
              <a:gd name="connsiteX1" fmla="*/ 5532876 w 5532876"/>
              <a:gd name="connsiteY1" fmla="*/ 0 h 1290953"/>
              <a:gd name="connsiteX2" fmla="*/ 4936972 w 5532876"/>
              <a:gd name="connsiteY2" fmla="*/ 1290953 h 1290953"/>
              <a:gd name="connsiteX3" fmla="*/ 0 w 5532876"/>
              <a:gd name="connsiteY3" fmla="*/ 1290953 h 1290953"/>
            </a:gdLst>
            <a:ahLst/>
            <a:cxnLst>
              <a:cxn ang="0">
                <a:pos x="connsiteX0" y="connsiteY0"/>
              </a:cxn>
              <a:cxn ang="0">
                <a:pos x="connsiteX1" y="connsiteY1"/>
              </a:cxn>
              <a:cxn ang="0">
                <a:pos x="connsiteX2" y="connsiteY2"/>
              </a:cxn>
              <a:cxn ang="0">
                <a:pos x="connsiteX3" y="connsiteY3"/>
              </a:cxn>
            </a:cxnLst>
            <a:rect l="l" t="t" r="r" b="b"/>
            <a:pathLst>
              <a:path w="5532876" h="1290953">
                <a:moveTo>
                  <a:pt x="0" y="0"/>
                </a:moveTo>
                <a:lnTo>
                  <a:pt x="5532876" y="0"/>
                </a:lnTo>
                <a:lnTo>
                  <a:pt x="4936972" y="1290953"/>
                </a:lnTo>
                <a:lnTo>
                  <a:pt x="0" y="1290953"/>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Freeform: Shape 10">
            <a:extLst>
              <a:ext uri="{FF2B5EF4-FFF2-40B4-BE49-F238E27FC236}">
                <a16:creationId xmlns:a16="http://schemas.microsoft.com/office/drawing/2014/main" id="{D00A59BB-A268-4F3E-9D41-CA265AF168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097841" y="1"/>
            <a:ext cx="7094159" cy="1290953"/>
          </a:xfrm>
          <a:custGeom>
            <a:avLst/>
            <a:gdLst>
              <a:gd name="connsiteX0" fmla="*/ 595904 w 7094159"/>
              <a:gd name="connsiteY0" fmla="*/ 0 h 1290953"/>
              <a:gd name="connsiteX1" fmla="*/ 7094159 w 7094159"/>
              <a:gd name="connsiteY1" fmla="*/ 0 h 1290953"/>
              <a:gd name="connsiteX2" fmla="*/ 7094159 w 7094159"/>
              <a:gd name="connsiteY2" fmla="*/ 1290553 h 1290953"/>
              <a:gd name="connsiteX3" fmla="*/ 5920618 w 7094159"/>
              <a:gd name="connsiteY3" fmla="*/ 1290553 h 1290953"/>
              <a:gd name="connsiteX4" fmla="*/ 5920618 w 7094159"/>
              <a:gd name="connsiteY4" fmla="*/ 1290953 h 1290953"/>
              <a:gd name="connsiteX5" fmla="*/ 2729248 w 7094159"/>
              <a:gd name="connsiteY5" fmla="*/ 1290953 h 1290953"/>
              <a:gd name="connsiteX6" fmla="*/ 2574303 w 7094159"/>
              <a:gd name="connsiteY6" fmla="*/ 1290953 h 1290953"/>
              <a:gd name="connsiteX7" fmla="*/ 0 w 7094159"/>
              <a:gd name="connsiteY7" fmla="*/ 1290953 h 1290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159" h="1290953">
                <a:moveTo>
                  <a:pt x="595904" y="0"/>
                </a:moveTo>
                <a:lnTo>
                  <a:pt x="7094159" y="0"/>
                </a:lnTo>
                <a:lnTo>
                  <a:pt x="7094159" y="1290553"/>
                </a:lnTo>
                <a:lnTo>
                  <a:pt x="5920618" y="1290553"/>
                </a:lnTo>
                <a:lnTo>
                  <a:pt x="5920618" y="1290953"/>
                </a:lnTo>
                <a:lnTo>
                  <a:pt x="2729248" y="1290953"/>
                </a:lnTo>
                <a:lnTo>
                  <a:pt x="2574303" y="1290953"/>
                </a:lnTo>
                <a:lnTo>
                  <a:pt x="0" y="1290953"/>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12">
            <a:extLst>
              <a:ext uri="{FF2B5EF4-FFF2-40B4-BE49-F238E27FC236}">
                <a16:creationId xmlns:a16="http://schemas.microsoft.com/office/drawing/2014/main" id="{63794DCE-9D34-40DF-AB3F-06DA8ACCDA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22116" y="5450103"/>
            <a:ext cx="5569884" cy="1407897"/>
          </a:xfrm>
          <a:custGeom>
            <a:avLst/>
            <a:gdLst>
              <a:gd name="connsiteX0" fmla="*/ 652041 w 5569884"/>
              <a:gd name="connsiteY0" fmla="*/ 0 h 1407897"/>
              <a:gd name="connsiteX1" fmla="*/ 5569884 w 5569884"/>
              <a:gd name="connsiteY1" fmla="*/ 0 h 1407897"/>
              <a:gd name="connsiteX2" fmla="*/ 5569884 w 5569884"/>
              <a:gd name="connsiteY2" fmla="*/ 1407897 h 1407897"/>
              <a:gd name="connsiteX3" fmla="*/ 0 w 5569884"/>
              <a:gd name="connsiteY3" fmla="*/ 1407897 h 1407897"/>
            </a:gdLst>
            <a:ahLst/>
            <a:cxnLst>
              <a:cxn ang="0">
                <a:pos x="connsiteX0" y="connsiteY0"/>
              </a:cxn>
              <a:cxn ang="0">
                <a:pos x="connsiteX1" y="connsiteY1"/>
              </a:cxn>
              <a:cxn ang="0">
                <a:pos x="connsiteX2" y="connsiteY2"/>
              </a:cxn>
              <a:cxn ang="0">
                <a:pos x="connsiteX3" y="connsiteY3"/>
              </a:cxn>
            </a:cxnLst>
            <a:rect l="l" t="t" r="r" b="b"/>
            <a:pathLst>
              <a:path w="5569884" h="1407897">
                <a:moveTo>
                  <a:pt x="652041" y="0"/>
                </a:moveTo>
                <a:lnTo>
                  <a:pt x="5569884" y="0"/>
                </a:lnTo>
                <a:lnTo>
                  <a:pt x="5569884" y="1407897"/>
                </a:lnTo>
                <a:lnTo>
                  <a:pt x="0" y="1407897"/>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14">
            <a:extLst>
              <a:ext uri="{FF2B5EF4-FFF2-40B4-BE49-F238E27FC236}">
                <a16:creationId xmlns:a16="http://schemas.microsoft.com/office/drawing/2014/main" id="{45006452-918C-4282-A72C-C9692B6691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450103"/>
            <a:ext cx="7114535" cy="1407897"/>
          </a:xfrm>
          <a:custGeom>
            <a:avLst/>
            <a:gdLst>
              <a:gd name="connsiteX0" fmla="*/ 0 w 7114535"/>
              <a:gd name="connsiteY0" fmla="*/ 0 h 1407897"/>
              <a:gd name="connsiteX1" fmla="*/ 1189345 w 7114535"/>
              <a:gd name="connsiteY1" fmla="*/ 0 h 1407897"/>
              <a:gd name="connsiteX2" fmla="*/ 7114535 w 7114535"/>
              <a:gd name="connsiteY2" fmla="*/ 0 h 1407897"/>
              <a:gd name="connsiteX3" fmla="*/ 6462495 w 7114535"/>
              <a:gd name="connsiteY3" fmla="*/ 1407897 h 1407897"/>
              <a:gd name="connsiteX4" fmla="*/ 0 w 7114535"/>
              <a:gd name="connsiteY4" fmla="*/ 1407897 h 14078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535" h="1407897">
                <a:moveTo>
                  <a:pt x="0" y="0"/>
                </a:moveTo>
                <a:lnTo>
                  <a:pt x="1189345" y="0"/>
                </a:lnTo>
                <a:lnTo>
                  <a:pt x="7114535" y="0"/>
                </a:lnTo>
                <a:lnTo>
                  <a:pt x="6462495" y="1407897"/>
                </a:lnTo>
                <a:lnTo>
                  <a:pt x="0" y="1407897"/>
                </a:lnTo>
                <a:close/>
              </a:path>
            </a:pathLst>
          </a:custGeom>
          <a:solidFill>
            <a:srgbClr val="7F7F7F">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Rectangle 2">
            <a:extLst>
              <a:ext uri="{FF2B5EF4-FFF2-40B4-BE49-F238E27FC236}">
                <a16:creationId xmlns:a16="http://schemas.microsoft.com/office/drawing/2014/main" id="{0A4CC826-40DE-4A3F-8B5D-788B5E8D0EC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pic>
        <p:nvPicPr>
          <p:cNvPr id="1025" name="Picture 2" descr="University of Wales Trinity Saint David launches 'One Planet ...">
            <a:extLst>
              <a:ext uri="{FF2B5EF4-FFF2-40B4-BE49-F238E27FC236}">
                <a16:creationId xmlns:a16="http://schemas.microsoft.com/office/drawing/2014/main" id="{793E1EFD-2B79-47F5-BF8D-4FAC4BAFE24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13" y="1814051"/>
            <a:ext cx="4025412" cy="18669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3">
            <a:extLst>
              <a:ext uri="{FF2B5EF4-FFF2-40B4-BE49-F238E27FC236}">
                <a16:creationId xmlns:a16="http://schemas.microsoft.com/office/drawing/2014/main" id="{CB586215-14A0-4F90-9AE1-EADAA8DEE345}"/>
              </a:ext>
            </a:extLst>
          </p:cNvPr>
          <p:cNvSpPr>
            <a:spLocks noChangeArrowheads="1"/>
          </p:cNvSpPr>
          <p:nvPr/>
        </p:nvSpPr>
        <p:spPr bwMode="auto">
          <a:xfrm>
            <a:off x="0" y="2324100"/>
            <a:ext cx="12192000" cy="0"/>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1824784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A group of people posing for a photo&#10;&#10;Description automatically generated with medium confidence">
            <a:extLst>
              <a:ext uri="{FF2B5EF4-FFF2-40B4-BE49-F238E27FC236}">
                <a16:creationId xmlns:a16="http://schemas.microsoft.com/office/drawing/2014/main" id="{23A4BABB-C8C0-4B07-AAD3-DE17EA8A6A93}"/>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7865" b="7865"/>
          <a:stretch/>
        </p:blipFill>
        <p:spPr>
          <a:xfrm>
            <a:off x="20" y="10"/>
            <a:ext cx="12191980" cy="6857990"/>
          </a:xfrm>
          <a:prstGeom prst="rect">
            <a:avLst/>
          </a:prstGeom>
        </p:spPr>
      </p:pic>
      <p:sp>
        <p:nvSpPr>
          <p:cNvPr id="11" name="Freeform: Shape 10">
            <a:extLst>
              <a:ext uri="{FF2B5EF4-FFF2-40B4-BE49-F238E27FC236}">
                <a16:creationId xmlns:a16="http://schemas.microsoft.com/office/drawing/2014/main" id="{6B3BAD04-E614-4C16-8360-019FCF0045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23809"/>
            <a:ext cx="11016943" cy="2262375"/>
          </a:xfrm>
          <a:custGeom>
            <a:avLst/>
            <a:gdLst>
              <a:gd name="connsiteX0" fmla="*/ 0 w 11016943"/>
              <a:gd name="connsiteY0" fmla="*/ 0 h 2262375"/>
              <a:gd name="connsiteX1" fmla="*/ 9969166 w 11016943"/>
              <a:gd name="connsiteY1" fmla="*/ 0 h 2262375"/>
              <a:gd name="connsiteX2" fmla="*/ 11016943 w 11016943"/>
              <a:gd name="connsiteY2" fmla="*/ 2262375 h 2262375"/>
              <a:gd name="connsiteX3" fmla="*/ 4942050 w 11016943"/>
              <a:gd name="connsiteY3" fmla="*/ 2262375 h 2262375"/>
              <a:gd name="connsiteX4" fmla="*/ 4582160 w 11016943"/>
              <a:gd name="connsiteY4" fmla="*/ 2262375 h 2262375"/>
              <a:gd name="connsiteX5" fmla="*/ 0 w 11016943"/>
              <a:gd name="connsiteY5" fmla="*/ 2262375 h 2262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16943" h="2262375">
                <a:moveTo>
                  <a:pt x="0" y="0"/>
                </a:moveTo>
                <a:lnTo>
                  <a:pt x="9969166" y="0"/>
                </a:lnTo>
                <a:lnTo>
                  <a:pt x="11016943" y="2262375"/>
                </a:lnTo>
                <a:lnTo>
                  <a:pt x="4942050" y="2262375"/>
                </a:lnTo>
                <a:lnTo>
                  <a:pt x="4582160" y="2262375"/>
                </a:lnTo>
                <a:lnTo>
                  <a:pt x="0" y="2262375"/>
                </a:lnTo>
                <a:close/>
              </a:path>
            </a:pathLst>
          </a:custGeom>
          <a:solidFill>
            <a:schemeClr val="tx1">
              <a:lumMod val="85000"/>
              <a:lumOff val="15000"/>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65F51EF5-54B6-4EEA-9A05-273CDB84BD4C}"/>
              </a:ext>
            </a:extLst>
          </p:cNvPr>
          <p:cNvSpPr>
            <a:spLocks noGrp="1"/>
          </p:cNvSpPr>
          <p:nvPr>
            <p:ph sz="half" idx="1"/>
          </p:nvPr>
        </p:nvSpPr>
        <p:spPr>
          <a:xfrm>
            <a:off x="841249" y="5543643"/>
            <a:ext cx="8856058" cy="742541"/>
          </a:xfrm>
        </p:spPr>
        <p:txBody>
          <a:bodyPr vert="horz" lIns="91440" tIns="45720" rIns="91440" bIns="45720" rtlCol="0">
            <a:normAutofit/>
          </a:bodyPr>
          <a:lstStyle/>
          <a:p>
            <a:pPr marL="0" indent="0">
              <a:buNone/>
            </a:pPr>
            <a:r>
              <a:rPr lang="en-US" sz="2000" dirty="0">
                <a:solidFill>
                  <a:srgbClr val="FF0000"/>
                </a:solidFill>
                <a:latin typeface="Arial Black" panose="020B0A04020102020204" pitchFamily="34" charset="0"/>
              </a:rPr>
              <a:t>BRINGING PEOPLE TOGETHER TO ADVOCATE AND SUPPORT EACH OTHER WITH SUSTAINABLE PROJECTS</a:t>
            </a:r>
          </a:p>
        </p:txBody>
      </p:sp>
      <p:sp>
        <p:nvSpPr>
          <p:cNvPr id="2" name="Title 1">
            <a:extLst>
              <a:ext uri="{FF2B5EF4-FFF2-40B4-BE49-F238E27FC236}">
                <a16:creationId xmlns:a16="http://schemas.microsoft.com/office/drawing/2014/main" id="{5E76C20A-D009-4EFA-AFF9-27690305F79E}"/>
              </a:ext>
            </a:extLst>
          </p:cNvPr>
          <p:cNvSpPr>
            <a:spLocks noGrp="1"/>
          </p:cNvSpPr>
          <p:nvPr>
            <p:ph type="title"/>
          </p:nvPr>
        </p:nvSpPr>
        <p:spPr>
          <a:xfrm>
            <a:off x="841248" y="4199861"/>
            <a:ext cx="8856059" cy="1336826"/>
          </a:xfrm>
        </p:spPr>
        <p:txBody>
          <a:bodyPr vert="horz" lIns="91440" tIns="45720" rIns="91440" bIns="45720" rtlCol="0" anchor="b">
            <a:normAutofit/>
          </a:bodyPr>
          <a:lstStyle/>
          <a:p>
            <a:r>
              <a:rPr lang="en-US" sz="4200" dirty="0">
                <a:ln w="22225">
                  <a:solidFill>
                    <a:schemeClr val="tx1"/>
                  </a:solidFill>
                  <a:miter lim="800000"/>
                </a:ln>
                <a:solidFill>
                  <a:srgbClr val="FFFFFF"/>
                </a:solidFill>
                <a:latin typeface="Arial Black" panose="020B0A04020102020204" pitchFamily="34" charset="0"/>
              </a:rPr>
              <a:t>Introduction to Community Care and Development</a:t>
            </a:r>
          </a:p>
        </p:txBody>
      </p:sp>
    </p:spTree>
    <p:extLst>
      <p:ext uri="{BB962C8B-B14F-4D97-AF65-F5344CB8AC3E}">
        <p14:creationId xmlns:p14="http://schemas.microsoft.com/office/powerpoint/2010/main" val="26361137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9AA72BD9-2C5A-4EDC-931F-5AA08EACA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A group of multi coloured wooden stick figures">
            <a:extLst>
              <a:ext uri="{FF2B5EF4-FFF2-40B4-BE49-F238E27FC236}">
                <a16:creationId xmlns:a16="http://schemas.microsoft.com/office/drawing/2014/main" id="{D586FAD6-F237-4BA2-BE9C-1827BA3ED0BF}"/>
              </a:ext>
            </a:extLst>
          </p:cNvPr>
          <p:cNvPicPr>
            <a:picLocks noChangeAspect="1"/>
          </p:cNvPicPr>
          <p:nvPr/>
        </p:nvPicPr>
        <p:blipFill rotWithShape="1">
          <a:blip r:embed="rId3"/>
          <a:srcRect r="12457"/>
          <a:stretch/>
        </p:blipFill>
        <p:spPr>
          <a:xfrm>
            <a:off x="3522468" y="10"/>
            <a:ext cx="8669532" cy="6857990"/>
          </a:xfrm>
          <a:prstGeom prst="rect">
            <a:avLst/>
          </a:prstGeom>
        </p:spPr>
      </p:pic>
      <p:sp>
        <p:nvSpPr>
          <p:cNvPr id="20" name="Rectangle 19">
            <a:extLst>
              <a:ext uri="{FF2B5EF4-FFF2-40B4-BE49-F238E27FC236}">
                <a16:creationId xmlns:a16="http://schemas.microsoft.com/office/drawing/2014/main" id="{DD3981AC-7B61-4947-BCF3-F7AA7FA38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27CED33-A0A7-480F-AB33-B245BC4FCF7F}"/>
              </a:ext>
            </a:extLst>
          </p:cNvPr>
          <p:cNvSpPr>
            <a:spLocks noGrp="1"/>
          </p:cNvSpPr>
          <p:nvPr>
            <p:ph type="title"/>
          </p:nvPr>
        </p:nvSpPr>
        <p:spPr>
          <a:xfrm>
            <a:off x="371094" y="1161288"/>
            <a:ext cx="3438144" cy="1124712"/>
          </a:xfrm>
        </p:spPr>
        <p:txBody>
          <a:bodyPr anchor="b">
            <a:noAutofit/>
          </a:bodyPr>
          <a:lstStyle/>
          <a:p>
            <a:r>
              <a:rPr lang="en-GB" sz="4000" b="1" dirty="0">
                <a:latin typeface="Arial Black" panose="020B0A04020102020204" pitchFamily="34" charset="0"/>
              </a:rPr>
              <a:t>What is a Community</a:t>
            </a:r>
          </a:p>
        </p:txBody>
      </p:sp>
      <p:sp>
        <p:nvSpPr>
          <p:cNvPr id="22" name="Rectangle 21">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4" name="Rectangle 23">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7" name="Content Placeholder 2">
            <a:extLst>
              <a:ext uri="{FF2B5EF4-FFF2-40B4-BE49-F238E27FC236}">
                <a16:creationId xmlns:a16="http://schemas.microsoft.com/office/drawing/2014/main" id="{B4A8E224-3391-407F-9976-23D169446E1E}"/>
              </a:ext>
            </a:extLst>
          </p:cNvPr>
          <p:cNvSpPr>
            <a:spLocks noGrp="1"/>
          </p:cNvSpPr>
          <p:nvPr>
            <p:ph idx="1"/>
          </p:nvPr>
        </p:nvSpPr>
        <p:spPr>
          <a:xfrm>
            <a:off x="371093" y="2718054"/>
            <a:ext cx="5095642" cy="3960802"/>
          </a:xfrm>
        </p:spPr>
        <p:txBody>
          <a:bodyPr anchor="t">
            <a:normAutofit/>
          </a:bodyPr>
          <a:lstStyle/>
          <a:p>
            <a:pPr marL="0" indent="0">
              <a:buNone/>
            </a:pPr>
            <a:r>
              <a:rPr lang="en-GB" sz="2400" dirty="0">
                <a:latin typeface="Arial Black" panose="020B0A04020102020204" pitchFamily="34" charset="0"/>
              </a:rPr>
              <a:t>People that:</a:t>
            </a:r>
          </a:p>
          <a:p>
            <a:r>
              <a:rPr lang="en-GB" sz="2400" dirty="0">
                <a:latin typeface="Arial Black" panose="020B0A04020102020204" pitchFamily="34" charset="0"/>
              </a:rPr>
              <a:t>Connect through shared culture, location, activity or services</a:t>
            </a:r>
          </a:p>
          <a:p>
            <a:r>
              <a:rPr lang="en-GB" sz="2400" dirty="0">
                <a:latin typeface="Arial Black" panose="020B0A04020102020204" pitchFamily="34" charset="0"/>
              </a:rPr>
              <a:t>Have a sense of belonging </a:t>
            </a:r>
          </a:p>
          <a:p>
            <a:r>
              <a:rPr lang="en-GB" sz="2400" dirty="0">
                <a:latin typeface="Arial Black" panose="020B0A04020102020204" pitchFamily="34" charset="0"/>
              </a:rPr>
              <a:t>Are from the same or different socio-economical background</a:t>
            </a:r>
          </a:p>
          <a:p>
            <a:pPr marL="914400" lvl="2" indent="0">
              <a:buNone/>
            </a:pPr>
            <a:r>
              <a:rPr lang="en-GB" sz="2400" b="1" dirty="0">
                <a:latin typeface="Arial Black" panose="020B0A04020102020204" pitchFamily="34" charset="0"/>
              </a:rPr>
              <a:t>			</a:t>
            </a:r>
            <a:r>
              <a:rPr lang="en-GB" sz="1400" b="1" dirty="0">
                <a:latin typeface="Arial Black" panose="020B0A04020102020204" pitchFamily="34" charset="0"/>
              </a:rPr>
              <a:t>			</a:t>
            </a:r>
            <a:r>
              <a:rPr lang="en-GB" sz="1100" b="1" dirty="0">
                <a:latin typeface="Arial Black" panose="020B0A04020102020204" pitchFamily="34" charset="0"/>
              </a:rPr>
              <a:t> 	(Simon, 2018)</a:t>
            </a:r>
            <a:endParaRPr lang="en-GB" sz="1100" dirty="0"/>
          </a:p>
        </p:txBody>
      </p:sp>
    </p:spTree>
    <p:extLst>
      <p:ext uri="{BB962C8B-B14F-4D97-AF65-F5344CB8AC3E}">
        <p14:creationId xmlns:p14="http://schemas.microsoft.com/office/powerpoint/2010/main" val="1894835383"/>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4014F3-0267-470C-BBC9-87583CEC01DC}"/>
              </a:ext>
            </a:extLst>
          </p:cNvPr>
          <p:cNvSpPr>
            <a:spLocks noGrp="1"/>
          </p:cNvSpPr>
          <p:nvPr>
            <p:ph type="title"/>
          </p:nvPr>
        </p:nvSpPr>
        <p:spPr/>
        <p:txBody>
          <a:bodyPr/>
          <a:lstStyle/>
          <a:p>
            <a:r>
              <a:rPr lang="en-GB" sz="4400" b="1" dirty="0">
                <a:latin typeface="Arial Black" panose="020B0A04020102020204" pitchFamily="34" charset="0"/>
              </a:rPr>
              <a:t>What is Community Development</a:t>
            </a:r>
            <a:br>
              <a:rPr lang="en-GB" sz="4400" b="1" dirty="0">
                <a:latin typeface="Arial Black" panose="020B0A04020102020204" pitchFamily="34" charset="0"/>
              </a:rPr>
            </a:br>
            <a:endParaRPr lang="en-GB" dirty="0"/>
          </a:p>
        </p:txBody>
      </p:sp>
      <p:sp>
        <p:nvSpPr>
          <p:cNvPr id="3" name="Content Placeholder 2">
            <a:extLst>
              <a:ext uri="{FF2B5EF4-FFF2-40B4-BE49-F238E27FC236}">
                <a16:creationId xmlns:a16="http://schemas.microsoft.com/office/drawing/2014/main" id="{1DB0F860-34CE-4143-8240-8FBF46F9CA63}"/>
              </a:ext>
            </a:extLst>
          </p:cNvPr>
          <p:cNvSpPr>
            <a:spLocks noGrp="1"/>
          </p:cNvSpPr>
          <p:nvPr>
            <p:ph sz="half" idx="1"/>
          </p:nvPr>
        </p:nvSpPr>
        <p:spPr/>
        <p:txBody>
          <a:bodyPr>
            <a:normAutofit/>
          </a:bodyPr>
          <a:lstStyle/>
          <a:p>
            <a:endParaRPr lang="en-GB" dirty="0"/>
          </a:p>
          <a:p>
            <a:endParaRPr lang="en-GB" dirty="0"/>
          </a:p>
          <a:p>
            <a:endParaRPr lang="en-GB" dirty="0"/>
          </a:p>
          <a:p>
            <a:endParaRPr lang="en-GB" dirty="0"/>
          </a:p>
          <a:p>
            <a:pPr marL="0" indent="0">
              <a:buNone/>
            </a:pPr>
            <a:endParaRPr lang="en-GB" dirty="0"/>
          </a:p>
        </p:txBody>
      </p:sp>
      <p:sp>
        <p:nvSpPr>
          <p:cNvPr id="4" name="Content Placeholder 3">
            <a:extLst>
              <a:ext uri="{FF2B5EF4-FFF2-40B4-BE49-F238E27FC236}">
                <a16:creationId xmlns:a16="http://schemas.microsoft.com/office/drawing/2014/main" id="{8AA6F8BE-82AD-4E83-9238-E5C5A2213247}"/>
              </a:ext>
            </a:extLst>
          </p:cNvPr>
          <p:cNvSpPr>
            <a:spLocks noGrp="1"/>
          </p:cNvSpPr>
          <p:nvPr>
            <p:ph sz="half" idx="2"/>
          </p:nvPr>
        </p:nvSpPr>
        <p:spPr>
          <a:xfrm>
            <a:off x="5592096" y="1614796"/>
            <a:ext cx="5761704" cy="4878079"/>
          </a:xfrm>
        </p:spPr>
        <p:txBody>
          <a:bodyPr>
            <a:normAutofit/>
          </a:bodyPr>
          <a:lstStyle/>
          <a:p>
            <a:pPr marL="0" indent="0">
              <a:buNone/>
            </a:pPr>
            <a:r>
              <a:rPr lang="en-GB" sz="2800" b="1" dirty="0">
                <a:latin typeface="Arial Black" panose="020B0A04020102020204" pitchFamily="34" charset="0"/>
              </a:rPr>
              <a:t>It is:</a:t>
            </a:r>
          </a:p>
          <a:p>
            <a:r>
              <a:rPr lang="en-GB" sz="2800" b="1" dirty="0">
                <a:latin typeface="Arial Black" panose="020B0A04020102020204" pitchFamily="34" charset="0"/>
              </a:rPr>
              <a:t>A process where people take action to find solutions to problems in a collective manner</a:t>
            </a:r>
          </a:p>
          <a:p>
            <a:r>
              <a:rPr lang="en-GB" sz="2800" b="1" dirty="0">
                <a:latin typeface="Arial Black" panose="020B0A04020102020204" pitchFamily="34" charset="0"/>
              </a:rPr>
              <a:t>Creating projects that enhance the lives of people in a specific shared area</a:t>
            </a:r>
          </a:p>
          <a:p>
            <a:endParaRPr lang="en-GB" b="1" dirty="0">
              <a:latin typeface="Arial Black" panose="020B0A04020102020204" pitchFamily="34" charset="0"/>
            </a:endParaRPr>
          </a:p>
          <a:p>
            <a:pPr marL="0" indent="0">
              <a:buNone/>
            </a:pPr>
            <a:r>
              <a:rPr lang="en-GB" sz="2800" b="1" dirty="0">
                <a:latin typeface="Arial Black" panose="020B0A04020102020204" pitchFamily="34" charset="0"/>
              </a:rPr>
              <a:t>			</a:t>
            </a:r>
            <a:r>
              <a:rPr lang="en-GB" b="1" dirty="0">
                <a:latin typeface="Arial Black" panose="020B0A04020102020204" pitchFamily="34" charset="0"/>
              </a:rPr>
              <a:t>	</a:t>
            </a:r>
            <a:r>
              <a:rPr lang="en-GB" sz="1100" b="1" dirty="0">
                <a:latin typeface="Arial Black" panose="020B0A04020102020204" pitchFamily="34" charset="0"/>
              </a:rPr>
              <a:t>(United Nations, 2015)</a:t>
            </a:r>
            <a:endParaRPr lang="en-GB" sz="2800" b="1" dirty="0">
              <a:latin typeface="Arial Black" panose="020B0A04020102020204" pitchFamily="34" charset="0"/>
            </a:endParaRPr>
          </a:p>
        </p:txBody>
      </p:sp>
      <p:grpSp>
        <p:nvGrpSpPr>
          <p:cNvPr id="5" name="Group 4">
            <a:extLst>
              <a:ext uri="{FF2B5EF4-FFF2-40B4-BE49-F238E27FC236}">
                <a16:creationId xmlns:a16="http://schemas.microsoft.com/office/drawing/2014/main" id="{EFE047DC-E094-4880-8424-3F21DF8092B8}"/>
              </a:ext>
            </a:extLst>
          </p:cNvPr>
          <p:cNvGrpSpPr/>
          <p:nvPr/>
        </p:nvGrpSpPr>
        <p:grpSpPr>
          <a:xfrm>
            <a:off x="914400" y="1614796"/>
            <a:ext cx="4444180" cy="4562167"/>
            <a:chOff x="0" y="0"/>
            <a:chExt cx="3952875" cy="1943735"/>
          </a:xfrm>
        </p:grpSpPr>
        <p:pic>
          <p:nvPicPr>
            <p:cNvPr id="6" name="Picture 5">
              <a:extLst>
                <a:ext uri="{FF2B5EF4-FFF2-40B4-BE49-F238E27FC236}">
                  <a16:creationId xmlns:a16="http://schemas.microsoft.com/office/drawing/2014/main" id="{511B898A-E358-4D25-928E-24C7684D207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0" y="0"/>
              <a:ext cx="3952875" cy="1600200"/>
            </a:xfrm>
            <a:prstGeom prst="rect">
              <a:avLst/>
            </a:prstGeom>
          </p:spPr>
        </p:pic>
        <p:sp>
          <p:nvSpPr>
            <p:cNvPr id="7" name="Text Box 2">
              <a:extLst>
                <a:ext uri="{FF2B5EF4-FFF2-40B4-BE49-F238E27FC236}">
                  <a16:creationId xmlns:a16="http://schemas.microsoft.com/office/drawing/2014/main" id="{16C3BB0F-CCC3-41CD-97AC-C8C12AAFD4D4}"/>
                </a:ext>
              </a:extLst>
            </p:cNvPr>
            <p:cNvSpPr txBox="1"/>
            <p:nvPr/>
          </p:nvSpPr>
          <p:spPr>
            <a:xfrm>
              <a:off x="0" y="1600200"/>
              <a:ext cx="3952875" cy="343535"/>
            </a:xfrm>
            <a:prstGeom prst="rect">
              <a:avLst/>
            </a:prstGeom>
            <a:solidFill>
              <a:prstClr val="white"/>
            </a:solidFill>
            <a:ln>
              <a:noFill/>
            </a:ln>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07000"/>
                </a:lnSpc>
                <a:spcAft>
                  <a:spcPts val="800"/>
                </a:spcAft>
              </a:pPr>
              <a:r>
                <a:rPr lang="en-GB" sz="900">
                  <a:effectLst/>
                  <a:latin typeface="Calibri" panose="020F0502020204030204" pitchFamily="34" charset="0"/>
                  <a:ea typeface="Calibri" panose="020F0502020204030204" pitchFamily="34" charset="0"/>
                  <a:cs typeface="Times New Roman" panose="02020603050405020304" pitchFamily="18" charset="0"/>
                </a:rPr>
                <a:t> </a:t>
              </a:r>
              <a:endParaRPr lang="en-GB" sz="1100">
                <a:effectLst/>
                <a:latin typeface="Calibri" panose="020F0502020204030204" pitchFamily="34" charset="0"/>
                <a:ea typeface="Calibri" panose="020F0502020204030204" pitchFamily="34" charset="0"/>
                <a:cs typeface="Times New Roman" panose="02020603050405020304" pitchFamily="18" charset="0"/>
              </a:endParaRPr>
            </a:p>
          </p:txBody>
        </p:sp>
      </p:grpSp>
    </p:spTree>
    <p:extLst>
      <p:ext uri="{BB962C8B-B14F-4D97-AF65-F5344CB8AC3E}">
        <p14:creationId xmlns:p14="http://schemas.microsoft.com/office/powerpoint/2010/main" val="12744661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8"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solidFill>
                <a:schemeClr val="accent2"/>
              </a:solidFill>
            </a:endParaRPr>
          </a:p>
        </p:txBody>
      </p:sp>
      <p:sp>
        <p:nvSpPr>
          <p:cNvPr id="14"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F45905-A7AE-4187-87AF-4AA8164FAC99}"/>
              </a:ext>
            </a:extLst>
          </p:cNvPr>
          <p:cNvSpPr>
            <a:spLocks noGrp="1"/>
          </p:cNvSpPr>
          <p:nvPr>
            <p:ph type="title"/>
          </p:nvPr>
        </p:nvSpPr>
        <p:spPr>
          <a:xfrm>
            <a:off x="254643" y="132081"/>
            <a:ext cx="3796656" cy="6339840"/>
          </a:xfrm>
        </p:spPr>
        <p:txBody>
          <a:bodyPr anchor="t">
            <a:normAutofit/>
          </a:bodyPr>
          <a:lstStyle/>
          <a:p>
            <a:pPr algn="r"/>
            <a:r>
              <a:rPr lang="en-GB" sz="4000" dirty="0">
                <a:solidFill>
                  <a:schemeClr val="bg1"/>
                </a:solidFill>
                <a:latin typeface="Arial Black" panose="020B0A04020102020204" pitchFamily="34" charset="0"/>
              </a:rPr>
              <a:t>Camden Mobile Library and Reading Service</a:t>
            </a:r>
          </a:p>
        </p:txBody>
      </p:sp>
      <p:sp>
        <p:nvSpPr>
          <p:cNvPr id="3" name="Content Placeholder 2">
            <a:extLst>
              <a:ext uri="{FF2B5EF4-FFF2-40B4-BE49-F238E27FC236}">
                <a16:creationId xmlns:a16="http://schemas.microsoft.com/office/drawing/2014/main" id="{6AFFEBAA-3C12-4C50-B9E8-59D922E039BF}"/>
              </a:ext>
            </a:extLst>
          </p:cNvPr>
          <p:cNvSpPr>
            <a:spLocks noGrp="1"/>
          </p:cNvSpPr>
          <p:nvPr>
            <p:ph sz="half" idx="1"/>
          </p:nvPr>
        </p:nvSpPr>
        <p:spPr>
          <a:xfrm>
            <a:off x="4439920" y="467360"/>
            <a:ext cx="3529736" cy="6390640"/>
          </a:xfrm>
        </p:spPr>
        <p:txBody>
          <a:bodyPr>
            <a:normAutofit/>
          </a:bodyPr>
          <a:lstStyle/>
          <a:p>
            <a:pPr marL="0" indent="0" algn="r">
              <a:buNone/>
            </a:pPr>
            <a:r>
              <a:rPr lang="en-GB" dirty="0">
                <a:solidFill>
                  <a:srgbClr val="FFFF00"/>
                </a:solidFill>
                <a:latin typeface="Arial Black" panose="020B0A04020102020204" pitchFamily="34" charset="0"/>
              </a:rPr>
              <a:t>Services for the Elderly and Housebound Individuals</a:t>
            </a: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p:txBody>
      </p:sp>
      <p:sp>
        <p:nvSpPr>
          <p:cNvPr id="4" name="Content Placeholder 3">
            <a:extLst>
              <a:ext uri="{FF2B5EF4-FFF2-40B4-BE49-F238E27FC236}">
                <a16:creationId xmlns:a16="http://schemas.microsoft.com/office/drawing/2014/main" id="{1D72F9AE-D06E-4DAE-8401-E393B8FCECCA}"/>
              </a:ext>
            </a:extLst>
          </p:cNvPr>
          <p:cNvSpPr>
            <a:spLocks noGrp="1"/>
          </p:cNvSpPr>
          <p:nvPr>
            <p:ph sz="half" idx="2"/>
          </p:nvPr>
        </p:nvSpPr>
        <p:spPr>
          <a:xfrm>
            <a:off x="7752080" y="1608667"/>
            <a:ext cx="3959573" cy="5086773"/>
          </a:xfrm>
        </p:spPr>
        <p:txBody>
          <a:bodyPr>
            <a:normAutofit/>
          </a:bodyPr>
          <a:lstStyle/>
          <a:p>
            <a:endParaRPr lang="en-GB" sz="2000" dirty="0"/>
          </a:p>
          <a:p>
            <a:r>
              <a:rPr lang="en-GB" sz="2400" dirty="0">
                <a:latin typeface="Arial Black" panose="020B0A04020102020204" pitchFamily="34" charset="0"/>
              </a:rPr>
              <a:t>Reach those in the most need</a:t>
            </a:r>
          </a:p>
          <a:p>
            <a:r>
              <a:rPr lang="en-GB" sz="2400" dirty="0">
                <a:latin typeface="Arial Black" panose="020B0A04020102020204" pitchFamily="34" charset="0"/>
              </a:rPr>
              <a:t>Reduce social isolation</a:t>
            </a:r>
          </a:p>
          <a:p>
            <a:r>
              <a:rPr lang="en-GB" sz="2400" dirty="0">
                <a:latin typeface="Arial Black" panose="020B0A04020102020204" pitchFamily="34" charset="0"/>
              </a:rPr>
              <a:t>Reduce feelings of loneliness</a:t>
            </a:r>
          </a:p>
          <a:p>
            <a:r>
              <a:rPr lang="en-GB" sz="2400" dirty="0">
                <a:latin typeface="Arial Black" panose="020B0A04020102020204" pitchFamily="34" charset="0"/>
              </a:rPr>
              <a:t>Fulfil the need for connectedness</a:t>
            </a:r>
          </a:p>
          <a:p>
            <a:r>
              <a:rPr lang="en-GB" sz="2400" dirty="0">
                <a:latin typeface="Arial Black" panose="020B0A04020102020204" pitchFamily="34" charset="0"/>
              </a:rPr>
              <a:t>Contributes to mental and emotional wellbeing</a:t>
            </a:r>
          </a:p>
          <a:p>
            <a:pPr marL="0" indent="0">
              <a:buNone/>
            </a:pPr>
            <a:r>
              <a:rPr lang="en-GB" sz="1100" dirty="0">
                <a:latin typeface="Arial Black" panose="020B0A04020102020204" pitchFamily="34" charset="0"/>
              </a:rPr>
              <a:t>		(</a:t>
            </a:r>
            <a:r>
              <a:rPr lang="en-GB" sz="1100" dirty="0" err="1">
                <a:latin typeface="Arial Black" panose="020B0A04020102020204" pitchFamily="34" charset="0"/>
              </a:rPr>
              <a:t>Emlet</a:t>
            </a:r>
            <a:r>
              <a:rPr lang="en-GB" sz="1100" dirty="0">
                <a:latin typeface="Arial Black" panose="020B0A04020102020204" pitchFamily="34" charset="0"/>
              </a:rPr>
              <a:t> &amp; </a:t>
            </a:r>
            <a:r>
              <a:rPr lang="en-GB" sz="1100" dirty="0" err="1">
                <a:latin typeface="Arial Black" panose="020B0A04020102020204" pitchFamily="34" charset="0"/>
              </a:rPr>
              <a:t>Moceri</a:t>
            </a:r>
            <a:r>
              <a:rPr lang="en-GB" sz="1100" dirty="0">
                <a:latin typeface="Arial Black" panose="020B0A04020102020204" pitchFamily="34" charset="0"/>
              </a:rPr>
              <a:t>, 2021)</a:t>
            </a:r>
          </a:p>
        </p:txBody>
      </p:sp>
      <p:pic>
        <p:nvPicPr>
          <p:cNvPr id="10" name="Picture 9" descr="A picture containing text, road, tree, outdoor&#10;&#10;Description automatically generated">
            <a:extLst>
              <a:ext uri="{FF2B5EF4-FFF2-40B4-BE49-F238E27FC236}">
                <a16:creationId xmlns:a16="http://schemas.microsoft.com/office/drawing/2014/main" id="{2A119974-4BA7-44CD-8B51-CF6499360054}"/>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439920" y="2435860"/>
            <a:ext cx="3119120" cy="2115820"/>
          </a:xfrm>
          <a:prstGeom prst="rect">
            <a:avLst/>
          </a:prstGeom>
        </p:spPr>
      </p:pic>
      <p:pic>
        <p:nvPicPr>
          <p:cNvPr id="13" name="Picture 12" descr="A picture containing text, book, indoor, shelf&#10;&#10;Description automatically generated">
            <a:extLst>
              <a:ext uri="{FF2B5EF4-FFF2-40B4-BE49-F238E27FC236}">
                <a16:creationId xmlns:a16="http://schemas.microsoft.com/office/drawing/2014/main" id="{7543E55E-3316-4885-8825-063086512141}"/>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437378" y="4886960"/>
            <a:ext cx="2522222" cy="1731972"/>
          </a:xfrm>
          <a:prstGeom prst="rect">
            <a:avLst/>
          </a:prstGeom>
        </p:spPr>
      </p:pic>
    </p:spTree>
    <p:extLst>
      <p:ext uri="{BB962C8B-B14F-4D97-AF65-F5344CB8AC3E}">
        <p14:creationId xmlns:p14="http://schemas.microsoft.com/office/powerpoint/2010/main" val="2608758788"/>
      </p:ext>
    </p:extLst>
  </p:cSld>
  <p:clrMapOvr>
    <a:overrideClrMapping bg1="dk1" tx1="lt1" bg2="dk2" tx2="lt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A3EFF7B1-6CB7-47D1-AD37-B870CA2B21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7FA2962B-21B6-4689-A95D-A8FF6ADE47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8" name="Group 27">
            <a:extLst>
              <a:ext uri="{FF2B5EF4-FFF2-40B4-BE49-F238E27FC236}">
                <a16:creationId xmlns:a16="http://schemas.microsoft.com/office/drawing/2014/main" id="{A745280D-ED36-41FE-8EB1-CE597C99CF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117348" y="774914"/>
            <a:ext cx="304800" cy="429768"/>
            <a:chOff x="215328" y="-46937"/>
            <a:chExt cx="304800" cy="2773841"/>
          </a:xfrm>
        </p:grpSpPr>
        <p:cxnSp>
          <p:nvCxnSpPr>
            <p:cNvPr id="21" name="Straight Connector 28">
              <a:extLst>
                <a:ext uri="{FF2B5EF4-FFF2-40B4-BE49-F238E27FC236}">
                  <a16:creationId xmlns:a16="http://schemas.microsoft.com/office/drawing/2014/main" id="{3D26CEB3-5AE4-4088-AD63-396DB50F289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2153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4AA9279A-AD34-474C-834E-6BF658144A5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3169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22" name="Straight Connector 30">
              <a:extLst>
                <a:ext uri="{FF2B5EF4-FFF2-40B4-BE49-F238E27FC236}">
                  <a16:creationId xmlns:a16="http://schemas.microsoft.com/office/drawing/2014/main" id="{B3589559-7D9A-4ECD-90BB-A5565E2DAE7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4185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701B1A71-DCEA-4EB2-8133-98A2CD6F098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520128" y="-46937"/>
              <a:ext cx="0" cy="2773841"/>
            </a:xfrm>
            <a:prstGeom prst="line">
              <a:avLst/>
            </a:prstGeom>
            <a:ln w="25400" cmpd="sng">
              <a:solidFill>
                <a:schemeClr val="bg2">
                  <a:lumMod val="60000"/>
                  <a:lumOff val="40000"/>
                  <a:alpha val="50000"/>
                </a:schemeClr>
              </a:solidFill>
              <a:prstDash val="sysDot"/>
            </a:ln>
          </p:spPr>
          <p:style>
            <a:lnRef idx="1">
              <a:schemeClr val="accent1"/>
            </a:lnRef>
            <a:fillRef idx="0">
              <a:schemeClr val="accent1"/>
            </a:fillRef>
            <a:effectRef idx="0">
              <a:schemeClr val="accent1"/>
            </a:effectRef>
            <a:fontRef idx="minor">
              <a:schemeClr val="tx1"/>
            </a:fontRef>
          </p:style>
        </p:cxnSp>
      </p:grpSp>
      <p:grpSp>
        <p:nvGrpSpPr>
          <p:cNvPr id="34" name="Group 33">
            <a:extLst>
              <a:ext uri="{FF2B5EF4-FFF2-40B4-BE49-F238E27FC236}">
                <a16:creationId xmlns:a16="http://schemas.microsoft.com/office/drawing/2014/main" id="{80E95A5C-1E97-41C3-9DEC-245FF6DEBF1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35" name="Oval 34">
              <a:extLst>
                <a:ext uri="{FF2B5EF4-FFF2-40B4-BE49-F238E27FC236}">
                  <a16:creationId xmlns:a16="http://schemas.microsoft.com/office/drawing/2014/main" id="{8D3C3374-C720-4FCD-B6CD-AEF1D1A619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Oval 35">
              <a:extLst>
                <a:ext uri="{FF2B5EF4-FFF2-40B4-BE49-F238E27FC236}">
                  <a16:creationId xmlns:a16="http://schemas.microsoft.com/office/drawing/2014/main" id="{7639E2EF-4D23-4EA3-B29E-D6362FF722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Oval 36">
              <a:extLst>
                <a:ext uri="{FF2B5EF4-FFF2-40B4-BE49-F238E27FC236}">
                  <a16:creationId xmlns:a16="http://schemas.microsoft.com/office/drawing/2014/main" id="{730820A4-6CEA-4BF7-8DE4-F5B2D2EB23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Oval 37">
              <a:extLst>
                <a:ext uri="{FF2B5EF4-FFF2-40B4-BE49-F238E27FC236}">
                  <a16:creationId xmlns:a16="http://schemas.microsoft.com/office/drawing/2014/main" id="{F320E002-8AED-4D4F-A104-0585FFFB9A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Oval 38">
              <a:extLst>
                <a:ext uri="{FF2B5EF4-FFF2-40B4-BE49-F238E27FC236}">
                  <a16:creationId xmlns:a16="http://schemas.microsoft.com/office/drawing/2014/main" id="{6A0BF3F3-3A09-42CE-9483-114BD01DD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Oval 39">
              <a:extLst>
                <a:ext uri="{FF2B5EF4-FFF2-40B4-BE49-F238E27FC236}">
                  <a16:creationId xmlns:a16="http://schemas.microsoft.com/office/drawing/2014/main" id="{B233BD5C-DFC7-4EB7-B348-7C9B5B8D0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42" name="Rectangle 41">
            <a:extLst>
              <a:ext uri="{FF2B5EF4-FFF2-40B4-BE49-F238E27FC236}">
                <a16:creationId xmlns:a16="http://schemas.microsoft.com/office/drawing/2014/main" id="{A00D2CE1-35C1-46E6-BD59-CEE668BD90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4" name="Group 43">
            <a:extLst>
              <a:ext uri="{FF2B5EF4-FFF2-40B4-BE49-F238E27FC236}">
                <a16:creationId xmlns:a16="http://schemas.microsoft.com/office/drawing/2014/main" id="{A58DCE86-9AE1-46D1-96D6-04B8B3EDF6F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45" name="Straight Connector 44">
              <a:extLst>
                <a:ext uri="{FF2B5EF4-FFF2-40B4-BE49-F238E27FC236}">
                  <a16:creationId xmlns:a16="http://schemas.microsoft.com/office/drawing/2014/main" id="{89B74739-D423-4F25-A976-0A6CD86D1733}"/>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6018E700-FF08-42AA-9237-24E7A74AD38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7" name="Straight Connector 46">
              <a:extLst>
                <a:ext uri="{FF2B5EF4-FFF2-40B4-BE49-F238E27FC236}">
                  <a16:creationId xmlns:a16="http://schemas.microsoft.com/office/drawing/2014/main" id="{46B3488A-8A55-403E-B9C9-75AFA0CF53E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48" name="Straight Connector 47">
              <a:extLst>
                <a:ext uri="{FF2B5EF4-FFF2-40B4-BE49-F238E27FC236}">
                  <a16:creationId xmlns:a16="http://schemas.microsoft.com/office/drawing/2014/main" id="{15089B9D-BA8D-4A64-B95F-33940D9D6864}"/>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50" name="Rectangle 49">
            <a:extLst>
              <a:ext uri="{FF2B5EF4-FFF2-40B4-BE49-F238E27FC236}">
                <a16:creationId xmlns:a16="http://schemas.microsoft.com/office/drawing/2014/main" id="{E18403B7-F2C7-4C07-8522-21C31910902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52" name="Group 51">
            <a:extLst>
              <a:ext uri="{FF2B5EF4-FFF2-40B4-BE49-F238E27FC236}">
                <a16:creationId xmlns:a16="http://schemas.microsoft.com/office/drawing/2014/main" id="{23B58CC6-A99E-43AF-A467-256F19287F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53" name="Straight Connector 52">
              <a:extLst>
                <a:ext uri="{FF2B5EF4-FFF2-40B4-BE49-F238E27FC236}">
                  <a16:creationId xmlns:a16="http://schemas.microsoft.com/office/drawing/2014/main" id="{8FE97852-3A18-4317-B17E-8C45174F96F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4" name="Straight Connector 53">
              <a:extLst>
                <a:ext uri="{FF2B5EF4-FFF2-40B4-BE49-F238E27FC236}">
                  <a16:creationId xmlns:a16="http://schemas.microsoft.com/office/drawing/2014/main" id="{F9D0BC6E-6D0B-4589-B1BF-372BAA38395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530B892E-E062-4B0A-B79E-E55D36EC9AE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56" name="Straight Connector 55">
              <a:extLst>
                <a:ext uri="{FF2B5EF4-FFF2-40B4-BE49-F238E27FC236}">
                  <a16:creationId xmlns:a16="http://schemas.microsoft.com/office/drawing/2014/main" id="{8D1A4DF9-C28A-4C0A-B273-702F0C4880FF}"/>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F9A379BD-F9ED-4C00-A043-82C98EEF535C}"/>
              </a:ext>
            </a:extLst>
          </p:cNvPr>
          <p:cNvSpPr>
            <a:spLocks noGrp="1"/>
          </p:cNvSpPr>
          <p:nvPr>
            <p:ph type="title"/>
          </p:nvPr>
        </p:nvSpPr>
        <p:spPr>
          <a:xfrm>
            <a:off x="630936" y="579122"/>
            <a:ext cx="4195140" cy="6024876"/>
          </a:xfrm>
          <a:noFill/>
        </p:spPr>
        <p:txBody>
          <a:bodyPr anchor="ctr">
            <a:normAutofit fontScale="90000"/>
          </a:bodyPr>
          <a:lstStyle/>
          <a:p>
            <a:r>
              <a:rPr lang="en-GB" sz="4800" b="1" dirty="0">
                <a:solidFill>
                  <a:schemeClr val="accent5"/>
                </a:solidFill>
                <a:latin typeface="Arial Black" panose="020B0A04020102020204" pitchFamily="34" charset="0"/>
              </a:rPr>
              <a:t>A Diverse Community</a:t>
            </a:r>
            <a:br>
              <a:rPr lang="en-GB" sz="4800" b="1" dirty="0">
                <a:solidFill>
                  <a:schemeClr val="accent5"/>
                </a:solidFill>
                <a:latin typeface="Arial Black" panose="020B0A04020102020204" pitchFamily="34" charset="0"/>
              </a:rPr>
            </a:br>
            <a:r>
              <a:rPr lang="en-GB" sz="4800" b="1" dirty="0">
                <a:solidFill>
                  <a:schemeClr val="accent5"/>
                </a:solidFill>
                <a:latin typeface="Arial Black" panose="020B0A04020102020204" pitchFamily="34" charset="0"/>
              </a:rPr>
              <a:t>in Camden</a:t>
            </a:r>
            <a:br>
              <a:rPr lang="en-GB" sz="4800" b="1" dirty="0">
                <a:latin typeface="Arial Black" panose="020B0A04020102020204" pitchFamily="34" charset="0"/>
              </a:rPr>
            </a:br>
            <a:br>
              <a:rPr lang="en-GB" sz="4800" b="1" dirty="0">
                <a:latin typeface="Arial Black" panose="020B0A04020102020204" pitchFamily="34" charset="0"/>
              </a:rPr>
            </a:br>
            <a:br>
              <a:rPr lang="en-GB" sz="4800" b="1" dirty="0">
                <a:latin typeface="Arial Black" panose="020B0A04020102020204" pitchFamily="34" charset="0"/>
              </a:rPr>
            </a:br>
            <a:br>
              <a:rPr lang="en-GB" sz="4800" b="1" dirty="0">
                <a:latin typeface="Arial Black" panose="020B0A04020102020204" pitchFamily="34" charset="0"/>
              </a:rPr>
            </a:br>
            <a:br>
              <a:rPr lang="en-GB" sz="4800" b="1" dirty="0">
                <a:latin typeface="Arial Black" panose="020B0A04020102020204" pitchFamily="34" charset="0"/>
              </a:rPr>
            </a:br>
            <a:br>
              <a:rPr lang="en-GB" sz="4800" b="1" dirty="0">
                <a:latin typeface="Arial Black" panose="020B0A04020102020204" pitchFamily="34" charset="0"/>
              </a:rPr>
            </a:br>
            <a:br>
              <a:rPr lang="en-GB" sz="4800" b="1" dirty="0">
                <a:latin typeface="Arial Black" panose="020B0A04020102020204" pitchFamily="34" charset="0"/>
              </a:rPr>
            </a:br>
            <a:r>
              <a:rPr lang="en-GB" sz="1100" b="1" dirty="0">
                <a:latin typeface="Arial Black" panose="020B0A04020102020204" pitchFamily="34" charset="0"/>
              </a:rPr>
              <a:t>(Knowing Our Communities, 2017)</a:t>
            </a:r>
            <a:br>
              <a:rPr lang="en-GB" sz="4800" b="1" dirty="0">
                <a:latin typeface="Arial Black" panose="020B0A04020102020204" pitchFamily="34" charset="0"/>
              </a:rPr>
            </a:br>
            <a:r>
              <a:rPr lang="en-GB" sz="4800" b="1" dirty="0">
                <a:latin typeface="Arial Black" panose="020B0A04020102020204" pitchFamily="34" charset="0"/>
              </a:rPr>
              <a:t> </a:t>
            </a:r>
            <a:endParaRPr lang="en-GB" sz="4800" dirty="0">
              <a:latin typeface="Arial Black" panose="020B0A04020102020204" pitchFamily="34" charset="0"/>
            </a:endParaRPr>
          </a:p>
        </p:txBody>
      </p:sp>
      <p:graphicFrame>
        <p:nvGraphicFramePr>
          <p:cNvPr id="20" name="Content Placeholder 2">
            <a:extLst>
              <a:ext uri="{FF2B5EF4-FFF2-40B4-BE49-F238E27FC236}">
                <a16:creationId xmlns:a16="http://schemas.microsoft.com/office/drawing/2014/main" id="{B72255DD-8D30-4216-AD4D-8F756B291C7F}"/>
              </a:ext>
            </a:extLst>
          </p:cNvPr>
          <p:cNvGraphicFramePr>
            <a:graphicFrameLocks noGrp="1"/>
          </p:cNvGraphicFramePr>
          <p:nvPr>
            <p:ph idx="1"/>
            <p:extLst>
              <p:ext uri="{D42A27DB-BD31-4B8C-83A1-F6EECF244321}">
                <p14:modId xmlns:p14="http://schemas.microsoft.com/office/powerpoint/2010/main" val="2200588654"/>
              </p:ext>
            </p:extLst>
          </p:nvPr>
        </p:nvGraphicFramePr>
        <p:xfrm>
          <a:off x="4915947" y="866584"/>
          <a:ext cx="6253722" cy="52682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7846083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E5F32"/>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DE05FEAD-4AE5-4DB9-A85E-716098A7805A}"/>
              </a:ext>
            </a:extLst>
          </p:cNvPr>
          <p:cNvSpPr>
            <a:spLocks noGrp="1"/>
          </p:cNvSpPr>
          <p:nvPr>
            <p:ph type="title"/>
          </p:nvPr>
        </p:nvSpPr>
        <p:spPr>
          <a:xfrm>
            <a:off x="731520" y="731520"/>
            <a:ext cx="6089904" cy="1426464"/>
          </a:xfrm>
        </p:spPr>
        <p:txBody>
          <a:bodyPr vert="horz" lIns="91440" tIns="45720" rIns="91440" bIns="45720" rtlCol="0" anchor="ctr">
            <a:normAutofit/>
          </a:bodyPr>
          <a:lstStyle/>
          <a:p>
            <a:r>
              <a:rPr lang="en-US" sz="4000" dirty="0">
                <a:solidFill>
                  <a:srgbClr val="FFFFFF"/>
                </a:solidFill>
                <a:latin typeface="Arial Black" panose="020B0A04020102020204" pitchFamily="34" charset="0"/>
              </a:rPr>
              <a:t>Camden’s Diversity </a:t>
            </a:r>
          </a:p>
        </p:txBody>
      </p:sp>
      <p:sp>
        <p:nvSpPr>
          <p:cNvPr id="21" name="Rectangle 20">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 name="Rectangle 22">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3C81D0"/>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 name="Rectangle 24">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6675121"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Content Placeholder 2">
            <a:extLst>
              <a:ext uri="{FF2B5EF4-FFF2-40B4-BE49-F238E27FC236}">
                <a16:creationId xmlns:a16="http://schemas.microsoft.com/office/drawing/2014/main" id="{2F7B2288-898F-4CCA-BE4F-2B28E187A0E2}"/>
              </a:ext>
            </a:extLst>
          </p:cNvPr>
          <p:cNvSpPr>
            <a:spLocks noGrp="1"/>
          </p:cNvSpPr>
          <p:nvPr>
            <p:ph sz="half" idx="1"/>
          </p:nvPr>
        </p:nvSpPr>
        <p:spPr>
          <a:xfrm>
            <a:off x="789456" y="2435522"/>
            <a:ext cx="6031967" cy="5103198"/>
          </a:xfrm>
        </p:spPr>
        <p:txBody>
          <a:bodyPr vert="horz" lIns="91440" tIns="45720" rIns="91440" bIns="45720" rtlCol="0" anchor="ctr">
            <a:normAutofit/>
          </a:bodyPr>
          <a:lstStyle/>
          <a:p>
            <a:r>
              <a:rPr lang="en-US" sz="2400" dirty="0">
                <a:latin typeface="Arial Black" panose="020B0A04020102020204" pitchFamily="34" charset="0"/>
              </a:rPr>
              <a:t>Everyone is welcome</a:t>
            </a:r>
          </a:p>
          <a:p>
            <a:r>
              <a:rPr lang="en-US" sz="2400" dirty="0">
                <a:latin typeface="Arial Black" panose="020B0A04020102020204" pitchFamily="34" charset="0"/>
              </a:rPr>
              <a:t>Recognise and accept people’s differences</a:t>
            </a:r>
          </a:p>
          <a:p>
            <a:r>
              <a:rPr lang="en-US" sz="2400" dirty="0">
                <a:latin typeface="Arial Black" panose="020B0A04020102020204" pitchFamily="34" charset="0"/>
              </a:rPr>
              <a:t>To feel respected and valued</a:t>
            </a:r>
          </a:p>
          <a:p>
            <a:r>
              <a:rPr lang="en-US" sz="2400" dirty="0">
                <a:latin typeface="Arial Black" panose="020B0A04020102020204" pitchFamily="34" charset="0"/>
              </a:rPr>
              <a:t>To empower each other</a:t>
            </a:r>
          </a:p>
          <a:p>
            <a:r>
              <a:rPr lang="en-US" sz="2400" dirty="0">
                <a:latin typeface="Arial Black" panose="020B0A04020102020204" pitchFamily="34" charset="0"/>
              </a:rPr>
              <a:t>To reduce inequalities</a:t>
            </a:r>
          </a:p>
          <a:p>
            <a:r>
              <a:rPr lang="en-US" sz="2400" dirty="0">
                <a:latin typeface="Arial Black" panose="020B0A04020102020204" pitchFamily="34" charset="0"/>
              </a:rPr>
              <a:t>Commit to community and community projects</a:t>
            </a:r>
          </a:p>
          <a:p>
            <a:pPr marL="0" indent="0">
              <a:buNone/>
            </a:pPr>
            <a:endParaRPr lang="en-US" sz="2400" dirty="0">
              <a:latin typeface="Arial Black" panose="020B0A04020102020204" pitchFamily="34" charset="0"/>
            </a:endParaRPr>
          </a:p>
          <a:p>
            <a:pPr marL="0" indent="0">
              <a:buNone/>
            </a:pPr>
            <a:r>
              <a:rPr lang="en-US" sz="1100" dirty="0">
                <a:latin typeface="Arial Black" panose="020B0A04020102020204" pitchFamily="34" charset="0"/>
              </a:rPr>
              <a:t>			(Camden’s Equality Agenda, 2021)</a:t>
            </a:r>
          </a:p>
          <a:p>
            <a:endParaRPr lang="en-US" sz="2000" dirty="0"/>
          </a:p>
        </p:txBody>
      </p:sp>
      <p:pic>
        <p:nvPicPr>
          <p:cNvPr id="6" name="Content Placeholder 5" descr="A group of people posing for a photo&#10;&#10;Description automatically generated">
            <a:extLst>
              <a:ext uri="{FF2B5EF4-FFF2-40B4-BE49-F238E27FC236}">
                <a16:creationId xmlns:a16="http://schemas.microsoft.com/office/drawing/2014/main" id="{F00F5915-3783-4F23-979E-8C0CC306B916}"/>
              </a:ext>
            </a:extLst>
          </p:cNvPr>
          <p:cNvPicPr>
            <a:picLocks noGrp="1" noChangeAspect="1"/>
          </p:cNvPicPr>
          <p:nvPr>
            <p:ph sz="half" idx="2"/>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516" r="3784"/>
          <a:stretch/>
        </p:blipFill>
        <p:spPr>
          <a:xfrm>
            <a:off x="7277100" y="2480954"/>
            <a:ext cx="4455979" cy="3918123"/>
          </a:xfrm>
          <a:prstGeom prst="rect">
            <a:avLst/>
          </a:prstGeom>
        </p:spPr>
      </p:pic>
    </p:spTree>
    <p:extLst>
      <p:ext uri="{BB962C8B-B14F-4D97-AF65-F5344CB8AC3E}">
        <p14:creationId xmlns:p14="http://schemas.microsoft.com/office/powerpoint/2010/main" val="129377161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1D5219-F8FE-4202-A1FB-B0EA9DF1C618}"/>
              </a:ext>
            </a:extLst>
          </p:cNvPr>
          <p:cNvSpPr>
            <a:spLocks noGrp="1"/>
          </p:cNvSpPr>
          <p:nvPr>
            <p:ph type="title"/>
          </p:nvPr>
        </p:nvSpPr>
        <p:spPr>
          <a:xfrm>
            <a:off x="648929" y="0"/>
            <a:ext cx="3505495" cy="2631440"/>
          </a:xfrm>
        </p:spPr>
        <p:txBody>
          <a:bodyPr vert="horz" lIns="91440" tIns="45720" rIns="91440" bIns="45720" rtlCol="0" anchor="ctr">
            <a:noAutofit/>
          </a:bodyPr>
          <a:lstStyle/>
          <a:p>
            <a:r>
              <a:rPr lang="en-US" sz="3600" kern="1200" dirty="0">
                <a:solidFill>
                  <a:schemeClr val="accent1">
                    <a:lumMod val="75000"/>
                  </a:schemeClr>
                </a:solidFill>
                <a:latin typeface="Arial Black" panose="020B0A04020102020204" pitchFamily="34" charset="0"/>
              </a:rPr>
              <a:t>Maslow’s Hierarchy of Needs</a:t>
            </a:r>
            <a:br>
              <a:rPr lang="en-US" sz="3600" kern="1200" dirty="0">
                <a:solidFill>
                  <a:schemeClr val="accent1">
                    <a:lumMod val="75000"/>
                  </a:schemeClr>
                </a:solidFill>
                <a:latin typeface="Arial Black" panose="020B0A04020102020204" pitchFamily="34" charset="0"/>
              </a:rPr>
            </a:br>
            <a:br>
              <a:rPr lang="en-US" sz="3600" kern="1200" dirty="0">
                <a:solidFill>
                  <a:schemeClr val="accent1">
                    <a:lumMod val="75000"/>
                  </a:schemeClr>
                </a:solidFill>
                <a:latin typeface="Arial Black" panose="020B0A04020102020204" pitchFamily="34" charset="0"/>
              </a:rPr>
            </a:br>
            <a:r>
              <a:rPr lang="en-US" sz="2400" kern="1200" dirty="0">
                <a:solidFill>
                  <a:schemeClr val="accent1">
                    <a:lumMod val="75000"/>
                  </a:schemeClr>
                </a:solidFill>
                <a:latin typeface="Arial Black" panose="020B0A04020102020204" pitchFamily="34" charset="0"/>
              </a:rPr>
              <a:t>The Importance of Community</a:t>
            </a:r>
            <a:endParaRPr lang="en-US" sz="3600" kern="1200" dirty="0">
              <a:solidFill>
                <a:schemeClr val="accent1">
                  <a:lumMod val="75000"/>
                </a:schemeClr>
              </a:solidFill>
              <a:latin typeface="Arial Black" panose="020B0A04020102020204" pitchFamily="34" charset="0"/>
            </a:endParaRPr>
          </a:p>
        </p:txBody>
      </p:sp>
      <p:sp>
        <p:nvSpPr>
          <p:cNvPr id="4" name="Text Placeholder 3">
            <a:extLst>
              <a:ext uri="{FF2B5EF4-FFF2-40B4-BE49-F238E27FC236}">
                <a16:creationId xmlns:a16="http://schemas.microsoft.com/office/drawing/2014/main" id="{31739C07-90C5-4FA8-BDC8-A5D0086C0169}"/>
              </a:ext>
            </a:extLst>
          </p:cNvPr>
          <p:cNvSpPr>
            <a:spLocks noGrp="1"/>
          </p:cNvSpPr>
          <p:nvPr>
            <p:ph type="body" sz="half" idx="2"/>
          </p:nvPr>
        </p:nvSpPr>
        <p:spPr>
          <a:xfrm>
            <a:off x="648931" y="2631440"/>
            <a:ext cx="3505494" cy="4226560"/>
          </a:xfrm>
        </p:spPr>
        <p:txBody>
          <a:bodyPr vert="horz" lIns="91440" tIns="45720" rIns="91440" bIns="45720" rtlCol="0">
            <a:normAutofit lnSpcReduction="10000"/>
          </a:bodyPr>
          <a:lstStyle/>
          <a:p>
            <a:r>
              <a:rPr lang="en-US" sz="2400" dirty="0">
                <a:latin typeface="Arial Black" panose="020B0A04020102020204" pitchFamily="34" charset="0"/>
              </a:rPr>
              <a:t>A place where:</a:t>
            </a:r>
          </a:p>
          <a:p>
            <a:pPr marL="285750" indent="-228600">
              <a:buFont typeface="Arial" panose="020B0604020202020204" pitchFamily="34" charset="0"/>
              <a:buChar char="•"/>
            </a:pPr>
            <a:r>
              <a:rPr lang="en-US" sz="2400" dirty="0">
                <a:latin typeface="Arial Black" panose="020B0A04020102020204" pitchFamily="34" charset="0"/>
              </a:rPr>
              <a:t>You have a sense of belonging</a:t>
            </a:r>
          </a:p>
          <a:p>
            <a:pPr marL="285750" indent="-228600">
              <a:buFont typeface="Arial" panose="020B0604020202020204" pitchFamily="34" charset="0"/>
              <a:buChar char="•"/>
            </a:pPr>
            <a:r>
              <a:rPr lang="en-US" sz="2400" dirty="0">
                <a:latin typeface="Arial Black" panose="020B0A04020102020204" pitchFamily="34" charset="0"/>
              </a:rPr>
              <a:t>People can feel safe</a:t>
            </a:r>
          </a:p>
          <a:p>
            <a:pPr marL="285750" indent="-228600">
              <a:buFont typeface="Arial" panose="020B0604020202020204" pitchFamily="34" charset="0"/>
              <a:buChar char="•"/>
            </a:pPr>
            <a:r>
              <a:rPr lang="en-US" sz="2400" dirty="0">
                <a:latin typeface="Arial Black" panose="020B0A04020102020204" pitchFamily="34" charset="0"/>
              </a:rPr>
              <a:t>Friendships are formed</a:t>
            </a:r>
          </a:p>
          <a:p>
            <a:pPr marL="285750" indent="-228600">
              <a:buFont typeface="Arial" panose="020B0604020202020204" pitchFamily="34" charset="0"/>
              <a:buChar char="•"/>
            </a:pPr>
            <a:r>
              <a:rPr lang="en-US" sz="2400" dirty="0">
                <a:latin typeface="Arial Black" panose="020B0A04020102020204" pitchFamily="34" charset="0"/>
              </a:rPr>
              <a:t>You feel good about yourself</a:t>
            </a:r>
            <a:endParaRPr lang="en-US" sz="2000" dirty="0">
              <a:latin typeface="Arial Black" panose="020B0A04020102020204" pitchFamily="34" charset="0"/>
            </a:endParaRPr>
          </a:p>
          <a:p>
            <a:pPr marL="285750" indent="-228600">
              <a:buFont typeface="Arial" panose="020B0604020202020204" pitchFamily="34" charset="0"/>
              <a:buChar char="•"/>
            </a:pPr>
            <a:endParaRPr lang="en-US" sz="2000" dirty="0">
              <a:latin typeface="Arial Black" panose="020B0A04020102020204" pitchFamily="34" charset="0"/>
            </a:endParaRPr>
          </a:p>
          <a:p>
            <a:pPr marL="57150"/>
            <a:endParaRPr lang="en-US" sz="1100" dirty="0">
              <a:latin typeface="Arial Black" panose="020B0A04020102020204" pitchFamily="34" charset="0"/>
            </a:endParaRPr>
          </a:p>
          <a:p>
            <a:pPr marL="57150"/>
            <a:r>
              <a:rPr lang="en-US" sz="1100" dirty="0">
                <a:latin typeface="Arial Black" panose="020B0A04020102020204" pitchFamily="34" charset="0"/>
              </a:rPr>
              <a:t>Maslow, 1954 (Cited by McLeod, 2020)</a:t>
            </a:r>
          </a:p>
        </p:txBody>
      </p:sp>
      <p:sp>
        <p:nvSpPr>
          <p:cNvPr id="11" name="Rectangle 10">
            <a:extLst>
              <a:ext uri="{FF2B5EF4-FFF2-40B4-BE49-F238E27FC236}">
                <a16:creationId xmlns:a16="http://schemas.microsoft.com/office/drawing/2014/main" id="{5E39A796-BE83-48B1-B33F-35C4A32AAB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C8CA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ounded Rectangle 9">
            <a:extLst>
              <a:ext uri="{FF2B5EF4-FFF2-40B4-BE49-F238E27FC236}">
                <a16:creationId xmlns:a16="http://schemas.microsoft.com/office/drawing/2014/main" id="{72F84B47-E267-4194-8194-831DB7B55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557784"/>
            <a:ext cx="6584098"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Placeholder 5" descr="Diagram&#10;&#10;Description automatically generated">
            <a:extLst>
              <a:ext uri="{FF2B5EF4-FFF2-40B4-BE49-F238E27FC236}">
                <a16:creationId xmlns:a16="http://schemas.microsoft.com/office/drawing/2014/main" id="{36DDBDE1-EEA8-4A2F-851E-F1CDF7791F47}"/>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75" r="2075"/>
          <a:stretch/>
        </p:blipFill>
        <p:spPr>
          <a:xfrm>
            <a:off x="5494600" y="1160651"/>
            <a:ext cx="6185754" cy="5136320"/>
          </a:xfrm>
          <a:prstGeom prst="rect">
            <a:avLst/>
          </a:prstGeom>
          <a:effectLst/>
        </p:spPr>
      </p:pic>
    </p:spTree>
    <p:extLst>
      <p:ext uri="{BB962C8B-B14F-4D97-AF65-F5344CB8AC3E}">
        <p14:creationId xmlns:p14="http://schemas.microsoft.com/office/powerpoint/2010/main" val="1564338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6C9FB-AD05-4F7F-A067-168888E9EB8F}"/>
              </a:ext>
            </a:extLst>
          </p:cNvPr>
          <p:cNvSpPr>
            <a:spLocks noGrp="1"/>
          </p:cNvSpPr>
          <p:nvPr>
            <p:ph type="title"/>
          </p:nvPr>
        </p:nvSpPr>
        <p:spPr/>
        <p:txBody>
          <a:bodyPr>
            <a:normAutofit/>
          </a:bodyPr>
          <a:lstStyle/>
          <a:p>
            <a:r>
              <a:rPr lang="en-GB" sz="4000" dirty="0">
                <a:latin typeface="Arial Black" panose="020B0A04020102020204" pitchFamily="34" charset="0"/>
              </a:rPr>
              <a:t>What is the Importance of Community</a:t>
            </a:r>
          </a:p>
        </p:txBody>
      </p:sp>
      <p:sp>
        <p:nvSpPr>
          <p:cNvPr id="3" name="Content Placeholder 2">
            <a:extLst>
              <a:ext uri="{FF2B5EF4-FFF2-40B4-BE49-F238E27FC236}">
                <a16:creationId xmlns:a16="http://schemas.microsoft.com/office/drawing/2014/main" id="{7363D591-53E8-4602-9F8E-199E3ED768BD}"/>
              </a:ext>
            </a:extLst>
          </p:cNvPr>
          <p:cNvSpPr>
            <a:spLocks noGrp="1"/>
          </p:cNvSpPr>
          <p:nvPr>
            <p:ph sz="half" idx="1"/>
          </p:nvPr>
        </p:nvSpPr>
        <p:spPr>
          <a:xfrm>
            <a:off x="91440" y="1825624"/>
            <a:ext cx="5928360" cy="5032375"/>
          </a:xfrm>
        </p:spPr>
        <p:txBody>
          <a:bodyPr>
            <a:normAutofit/>
          </a:bodyPr>
          <a:lstStyle/>
          <a:p>
            <a:r>
              <a:rPr lang="en-GB" sz="2400" dirty="0">
                <a:latin typeface="Arial Black" panose="020B0A04020102020204" pitchFamily="34" charset="0"/>
              </a:rPr>
              <a:t>To be around like minded people</a:t>
            </a:r>
          </a:p>
          <a:p>
            <a:r>
              <a:rPr lang="en-GB" sz="2400" dirty="0">
                <a:latin typeface="Arial Black" panose="020B0A04020102020204" pitchFamily="34" charset="0"/>
              </a:rPr>
              <a:t>To share ideas and visions</a:t>
            </a:r>
          </a:p>
          <a:p>
            <a:r>
              <a:rPr lang="en-GB" sz="2400" dirty="0">
                <a:latin typeface="Arial Black" panose="020B0A04020102020204" pitchFamily="34" charset="0"/>
              </a:rPr>
              <a:t>To improve conditions for all</a:t>
            </a:r>
          </a:p>
          <a:p>
            <a:r>
              <a:rPr lang="en-GB" sz="2400" dirty="0">
                <a:latin typeface="Arial Black" panose="020B0A04020102020204" pitchFamily="34" charset="0"/>
              </a:rPr>
              <a:t>Having a sense of pride</a:t>
            </a:r>
          </a:p>
          <a:p>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p:txBody>
      </p:sp>
      <p:graphicFrame>
        <p:nvGraphicFramePr>
          <p:cNvPr id="10" name="Content Placeholder 3">
            <a:extLst>
              <a:ext uri="{FF2B5EF4-FFF2-40B4-BE49-F238E27FC236}">
                <a16:creationId xmlns:a16="http://schemas.microsoft.com/office/drawing/2014/main" id="{6E48F864-D4BF-4DF2-84C2-1803F453514A}"/>
              </a:ext>
            </a:extLst>
          </p:cNvPr>
          <p:cNvGraphicFramePr>
            <a:graphicFrameLocks noGrp="1"/>
          </p:cNvGraphicFramePr>
          <p:nvPr>
            <p:ph sz="half" idx="2"/>
            <p:extLst>
              <p:ext uri="{D42A27DB-BD31-4B8C-83A1-F6EECF244321}">
                <p14:modId xmlns:p14="http://schemas.microsoft.com/office/powerpoint/2010/main" val="2506317680"/>
              </p:ext>
            </p:extLst>
          </p:nvPr>
        </p:nvGraphicFramePr>
        <p:xfrm>
          <a:off x="6563360" y="1825624"/>
          <a:ext cx="5445760" cy="49104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descr="A group of people posing for a photo&#10;&#10;Description automatically generated">
            <a:extLst>
              <a:ext uri="{FF2B5EF4-FFF2-40B4-BE49-F238E27FC236}">
                <a16:creationId xmlns:a16="http://schemas.microsoft.com/office/drawing/2014/main" id="{A4EB0553-43B4-4C76-995E-8DB7BB31B0C0}"/>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838200" y="3759201"/>
            <a:ext cx="3408680" cy="2661920"/>
          </a:xfrm>
          <a:prstGeom prst="rect">
            <a:avLst/>
          </a:prstGeom>
        </p:spPr>
      </p:pic>
    </p:spTree>
    <p:extLst>
      <p:ext uri="{BB962C8B-B14F-4D97-AF65-F5344CB8AC3E}">
        <p14:creationId xmlns:p14="http://schemas.microsoft.com/office/powerpoint/2010/main" val="5352359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erson standing at a podium&#10;&#10;Description automatically generated with medium confidence">
            <a:extLst>
              <a:ext uri="{FF2B5EF4-FFF2-40B4-BE49-F238E27FC236}">
                <a16:creationId xmlns:a16="http://schemas.microsoft.com/office/drawing/2014/main" id="{9541DDC5-6FF1-4F46-A2C6-59E77ED7C446}"/>
              </a:ext>
            </a:extLst>
          </p:cNvPr>
          <p:cNvPicPr>
            <a:picLocks noGrp="1" noChangeAspect="1"/>
          </p:cNvPicPr>
          <p:nvPr>
            <p:ph idx="1"/>
          </p:nvPr>
        </p:nvPicPr>
        <p:blipFill rotWithShape="1">
          <a:blip r:embed="rId3">
            <a:alphaModFix amt="35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b="15730"/>
          <a:stretch/>
        </p:blipFill>
        <p:spPr>
          <a:xfrm>
            <a:off x="20" y="1"/>
            <a:ext cx="12191980" cy="6857999"/>
          </a:xfrm>
          <a:prstGeom prst="rect">
            <a:avLst/>
          </a:prstGeom>
        </p:spPr>
      </p:pic>
      <p:sp>
        <p:nvSpPr>
          <p:cNvPr id="2" name="Title 1">
            <a:extLst>
              <a:ext uri="{FF2B5EF4-FFF2-40B4-BE49-F238E27FC236}">
                <a16:creationId xmlns:a16="http://schemas.microsoft.com/office/drawing/2014/main" id="{91B66C6E-C6C6-4B13-93EB-8209E3B4729A}"/>
              </a:ext>
            </a:extLst>
          </p:cNvPr>
          <p:cNvSpPr>
            <a:spLocks noGrp="1"/>
          </p:cNvSpPr>
          <p:nvPr>
            <p:ph type="title"/>
          </p:nvPr>
        </p:nvSpPr>
        <p:spPr>
          <a:xfrm>
            <a:off x="838200" y="1065862"/>
            <a:ext cx="3815165" cy="4726276"/>
          </a:xfrm>
        </p:spPr>
        <p:txBody>
          <a:bodyPr vert="horz" lIns="91440" tIns="45720" rIns="91440" bIns="45720" rtlCol="0" anchor="ctr">
            <a:normAutofit/>
          </a:bodyPr>
          <a:lstStyle/>
          <a:p>
            <a:pPr algn="r"/>
            <a:r>
              <a:rPr lang="en-US" sz="4000" dirty="0">
                <a:solidFill>
                  <a:srgbClr val="FFFFFF"/>
                </a:solidFill>
                <a:latin typeface="Arial Black" panose="020B0A04020102020204" pitchFamily="34" charset="0"/>
              </a:rPr>
              <a:t>The Marmot Review</a:t>
            </a:r>
          </a:p>
        </p:txBody>
      </p:sp>
      <p:cxnSp>
        <p:nvCxnSpPr>
          <p:cNvPr id="13" name="Straight Connector 12">
            <a:extLst>
              <a:ext uri="{FF2B5EF4-FFF2-40B4-BE49-F238E27FC236}">
                <a16:creationId xmlns:a16="http://schemas.microsoft.com/office/drawing/2014/main" id="{67182200-4859-4C8D-BCBB-55B245C28B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3372"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4" name="Text Placeholder 3">
            <a:extLst>
              <a:ext uri="{FF2B5EF4-FFF2-40B4-BE49-F238E27FC236}">
                <a16:creationId xmlns:a16="http://schemas.microsoft.com/office/drawing/2014/main" id="{6D5484D1-EE95-46C7-A54E-A023B586A029}"/>
              </a:ext>
            </a:extLst>
          </p:cNvPr>
          <p:cNvSpPr>
            <a:spLocks noGrp="1"/>
          </p:cNvSpPr>
          <p:nvPr>
            <p:ph type="body" sz="half" idx="2"/>
          </p:nvPr>
        </p:nvSpPr>
        <p:spPr>
          <a:xfrm>
            <a:off x="5974081" y="1065862"/>
            <a:ext cx="5994399" cy="4726276"/>
          </a:xfrm>
        </p:spPr>
        <p:txBody>
          <a:bodyPr vert="horz" lIns="91440" tIns="45720" rIns="91440" bIns="45720" rtlCol="0" anchor="ctr">
            <a:normAutofit lnSpcReduction="10000"/>
          </a:bodyPr>
          <a:lstStyle/>
          <a:p>
            <a:pPr indent="-228600">
              <a:buFont typeface="Arial" panose="020B0604020202020204" pitchFamily="34" charset="0"/>
              <a:buChar char="•"/>
            </a:pPr>
            <a:endParaRPr lang="en-US" sz="2000" dirty="0">
              <a:solidFill>
                <a:srgbClr val="FFFFFF"/>
              </a:solidFill>
            </a:endParaRPr>
          </a:p>
          <a:p>
            <a:pPr marL="342900" indent="-228600">
              <a:buFont typeface="Arial" panose="020B0604020202020204" pitchFamily="34" charset="0"/>
              <a:buChar char="•"/>
            </a:pPr>
            <a:r>
              <a:rPr lang="en-US" sz="2400" dirty="0">
                <a:solidFill>
                  <a:srgbClr val="FFFFFF"/>
                </a:solidFill>
                <a:latin typeface="Arial Black" panose="020B0A04020102020204" pitchFamily="34" charset="0"/>
              </a:rPr>
              <a:t>Reduce health inequalities</a:t>
            </a:r>
          </a:p>
          <a:p>
            <a:pPr marL="342900" indent="-228600">
              <a:buFont typeface="Arial" panose="020B0604020202020204" pitchFamily="34" charset="0"/>
              <a:buChar char="•"/>
            </a:pPr>
            <a:r>
              <a:rPr lang="en-US" sz="2400" dirty="0">
                <a:solidFill>
                  <a:srgbClr val="FFFFFF"/>
                </a:solidFill>
                <a:latin typeface="Arial Black" panose="020B0A04020102020204" pitchFamily="34" charset="0"/>
              </a:rPr>
              <a:t>Give the best start in life for all children</a:t>
            </a:r>
          </a:p>
          <a:p>
            <a:pPr marL="342900" indent="-228600">
              <a:buFont typeface="Arial" panose="020B0604020202020204" pitchFamily="34" charset="0"/>
              <a:buChar char="•"/>
            </a:pPr>
            <a:r>
              <a:rPr lang="en-US" sz="2400" dirty="0">
                <a:solidFill>
                  <a:srgbClr val="FFFFFF"/>
                </a:solidFill>
                <a:latin typeface="Arial Black" panose="020B0A04020102020204" pitchFamily="34" charset="0"/>
              </a:rPr>
              <a:t>Enable people to have more autonomy</a:t>
            </a:r>
          </a:p>
          <a:p>
            <a:pPr marL="342900" indent="-228600">
              <a:buFont typeface="Arial" panose="020B0604020202020204" pitchFamily="34" charset="0"/>
              <a:buChar char="•"/>
            </a:pPr>
            <a:r>
              <a:rPr lang="en-US" sz="2400" dirty="0">
                <a:solidFill>
                  <a:srgbClr val="FFFFFF"/>
                </a:solidFill>
                <a:latin typeface="Arial Black" panose="020B0A04020102020204" pitchFamily="34" charset="0"/>
              </a:rPr>
              <a:t>Employment should be fair</a:t>
            </a:r>
          </a:p>
          <a:p>
            <a:pPr marL="342900" indent="-228600">
              <a:buFont typeface="Arial" panose="020B0604020202020204" pitchFamily="34" charset="0"/>
              <a:buChar char="•"/>
            </a:pPr>
            <a:r>
              <a:rPr lang="en-US" sz="2400" dirty="0">
                <a:solidFill>
                  <a:srgbClr val="FFFFFF"/>
                </a:solidFill>
                <a:latin typeface="Arial Black" panose="020B0A04020102020204" pitchFamily="34" charset="0"/>
              </a:rPr>
              <a:t>The right to a healthy standard of living</a:t>
            </a:r>
          </a:p>
          <a:p>
            <a:pPr marL="342900" indent="-228600">
              <a:buFont typeface="Arial" panose="020B0604020202020204" pitchFamily="34" charset="0"/>
              <a:buChar char="•"/>
            </a:pPr>
            <a:r>
              <a:rPr lang="en-US" sz="2400" dirty="0">
                <a:solidFill>
                  <a:srgbClr val="FFFFFF"/>
                </a:solidFill>
                <a:latin typeface="Arial Black" panose="020B0A04020102020204" pitchFamily="34" charset="0"/>
              </a:rPr>
              <a:t>Create and develop sustainable communities</a:t>
            </a:r>
          </a:p>
          <a:p>
            <a:r>
              <a:rPr lang="en-US" sz="2000" dirty="0">
                <a:solidFill>
                  <a:srgbClr val="FFFFFF"/>
                </a:solidFill>
              </a:rPr>
              <a:t>				</a:t>
            </a:r>
            <a:r>
              <a:rPr lang="en-US" sz="1100" dirty="0">
                <a:solidFill>
                  <a:srgbClr val="FFFFFF"/>
                </a:solidFill>
                <a:latin typeface="Arial Black" panose="020B0A04020102020204" pitchFamily="34" charset="0"/>
              </a:rPr>
              <a:t>(The Marmot Review, 2020)</a:t>
            </a:r>
          </a:p>
        </p:txBody>
      </p:sp>
    </p:spTree>
    <p:extLst>
      <p:ext uri="{BB962C8B-B14F-4D97-AF65-F5344CB8AC3E}">
        <p14:creationId xmlns:p14="http://schemas.microsoft.com/office/powerpoint/2010/main" val="4254192170"/>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7"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Graphical user interface, application&#10;&#10;Description automatically generated">
            <a:extLst>
              <a:ext uri="{FF2B5EF4-FFF2-40B4-BE49-F238E27FC236}">
                <a16:creationId xmlns:a16="http://schemas.microsoft.com/office/drawing/2014/main" id="{9FBE738A-0D6D-486A-86D6-C4B863D48335}"/>
              </a:ext>
            </a:extLst>
          </p:cNvPr>
          <p:cNvPicPr>
            <a:picLocks noGrp="1" noChangeAspect="1"/>
          </p:cNvPicPr>
          <p:nvPr>
            <p:ph sz="half" idx="2"/>
          </p:nvPr>
        </p:nvPicPr>
        <p:blipFill rotWithShape="1">
          <a:blip r:embed="rId3">
            <a:alphaModFix amt="40000"/>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r="1334"/>
          <a:stretch/>
        </p:blipFill>
        <p:spPr>
          <a:xfrm>
            <a:off x="20" y="10"/>
            <a:ext cx="12191979" cy="6857990"/>
          </a:xfrm>
          <a:prstGeom prst="rect">
            <a:avLst/>
          </a:prstGeom>
        </p:spPr>
      </p:pic>
      <p:sp>
        <p:nvSpPr>
          <p:cNvPr id="2" name="Title 1">
            <a:extLst>
              <a:ext uri="{FF2B5EF4-FFF2-40B4-BE49-F238E27FC236}">
                <a16:creationId xmlns:a16="http://schemas.microsoft.com/office/drawing/2014/main" id="{129B1F6B-6C4C-48F2-926B-EC9A35145E29}"/>
              </a:ext>
            </a:extLst>
          </p:cNvPr>
          <p:cNvSpPr>
            <a:spLocks noGrp="1"/>
          </p:cNvSpPr>
          <p:nvPr>
            <p:ph type="title"/>
          </p:nvPr>
        </p:nvSpPr>
        <p:spPr>
          <a:xfrm>
            <a:off x="841249" y="941832"/>
            <a:ext cx="10506456" cy="2057400"/>
          </a:xfrm>
        </p:spPr>
        <p:txBody>
          <a:bodyPr vert="horz" lIns="91440" tIns="45720" rIns="91440" bIns="45720" rtlCol="0" anchor="b">
            <a:normAutofit/>
          </a:bodyPr>
          <a:lstStyle/>
          <a:p>
            <a:r>
              <a:rPr lang="en-US" sz="4000" dirty="0">
                <a:latin typeface="Arial Black" panose="020B0A04020102020204" pitchFamily="34" charset="0"/>
              </a:rPr>
              <a:t>Using Digital Technology Can Help Communities</a:t>
            </a:r>
          </a:p>
        </p:txBody>
      </p:sp>
      <p:sp>
        <p:nvSpPr>
          <p:cNvPr id="59" name="Rectangle 58">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61" name="Rectangle 60">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571BE0F6-35A5-491D-80C7-BB5BCFE092AC}"/>
              </a:ext>
            </a:extLst>
          </p:cNvPr>
          <p:cNvSpPr>
            <a:spLocks noGrp="1"/>
          </p:cNvSpPr>
          <p:nvPr>
            <p:ph sz="half" idx="1"/>
          </p:nvPr>
        </p:nvSpPr>
        <p:spPr>
          <a:xfrm>
            <a:off x="841248" y="3502152"/>
            <a:ext cx="10506456" cy="3319262"/>
          </a:xfrm>
        </p:spPr>
        <p:txBody>
          <a:bodyPr vert="horz" lIns="91440" tIns="45720" rIns="91440" bIns="45720" rtlCol="0">
            <a:normAutofit fontScale="92500"/>
          </a:bodyPr>
          <a:lstStyle/>
          <a:p>
            <a:pPr marL="0" indent="0">
              <a:buNone/>
            </a:pPr>
            <a:r>
              <a:rPr lang="en-US" sz="2400" dirty="0">
                <a:latin typeface="Arial Black" panose="020B0A04020102020204" pitchFamily="34" charset="0"/>
              </a:rPr>
              <a:t>With the help of social media, you can:</a:t>
            </a:r>
          </a:p>
          <a:p>
            <a:r>
              <a:rPr lang="en-US" sz="2400" dirty="0">
                <a:latin typeface="Arial Black" panose="020B0A04020102020204" pitchFamily="34" charset="0"/>
              </a:rPr>
              <a:t>Reach the disenfranchised</a:t>
            </a:r>
          </a:p>
          <a:p>
            <a:r>
              <a:rPr lang="en-US" sz="2400" dirty="0">
                <a:latin typeface="Arial Black" panose="020B0A04020102020204" pitchFamily="34" charset="0"/>
              </a:rPr>
              <a:t>Create videos and live stream</a:t>
            </a:r>
          </a:p>
          <a:p>
            <a:r>
              <a:rPr lang="en-US" sz="2400" dirty="0">
                <a:latin typeface="Arial Black" panose="020B0A04020102020204" pitchFamily="34" charset="0"/>
              </a:rPr>
              <a:t>Use snapchat and Instagram to attract the younger community</a:t>
            </a:r>
          </a:p>
          <a:p>
            <a:r>
              <a:rPr lang="en-US" sz="2400" dirty="0">
                <a:latin typeface="Arial Black" panose="020B0A04020102020204" pitchFamily="34" charset="0"/>
              </a:rPr>
              <a:t>Create Facebook and Twitter profiles</a:t>
            </a:r>
          </a:p>
          <a:p>
            <a:r>
              <a:rPr lang="en-US" sz="2400" dirty="0">
                <a:latin typeface="Arial Black" panose="020B0A04020102020204" pitchFamily="34" charset="0"/>
              </a:rPr>
              <a:t>Use WhatsApp, messenger or Viber</a:t>
            </a:r>
          </a:p>
          <a:p>
            <a:r>
              <a:rPr lang="en-US" sz="2400" dirty="0">
                <a:latin typeface="Arial Black" panose="020B0A04020102020204" pitchFamily="34" charset="0"/>
              </a:rPr>
              <a:t>Use zoom or facetime platforms</a:t>
            </a:r>
          </a:p>
          <a:p>
            <a:pPr marL="0" indent="0">
              <a:buNone/>
            </a:pPr>
            <a:r>
              <a:rPr lang="en-US" sz="1400" dirty="0"/>
              <a:t>									</a:t>
            </a:r>
            <a:r>
              <a:rPr lang="en-US" sz="1200" dirty="0">
                <a:latin typeface="Arial Black" panose="020B0A04020102020204" pitchFamily="34" charset="0"/>
              </a:rPr>
              <a:t>(Woodcock, et al, 2021)</a:t>
            </a:r>
          </a:p>
          <a:p>
            <a:endParaRPr lang="en-US" sz="1400" dirty="0"/>
          </a:p>
          <a:p>
            <a:endParaRPr lang="en-US" sz="1400" dirty="0"/>
          </a:p>
          <a:p>
            <a:endParaRPr lang="en-US" sz="1400" dirty="0"/>
          </a:p>
        </p:txBody>
      </p:sp>
    </p:spTree>
    <p:extLst>
      <p:ext uri="{BB962C8B-B14F-4D97-AF65-F5344CB8AC3E}">
        <p14:creationId xmlns:p14="http://schemas.microsoft.com/office/powerpoint/2010/main" val="97208071"/>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519474-36EF-4BE9-83CF-19B5FA2ECB8D}"/>
              </a:ext>
            </a:extLst>
          </p:cNvPr>
          <p:cNvSpPr>
            <a:spLocks noGrp="1"/>
          </p:cNvSpPr>
          <p:nvPr>
            <p:ph type="title"/>
          </p:nvPr>
        </p:nvSpPr>
        <p:spPr/>
        <p:txBody>
          <a:bodyPr>
            <a:normAutofit/>
          </a:bodyPr>
          <a:lstStyle/>
          <a:p>
            <a:r>
              <a:rPr lang="en-GB" sz="4000" dirty="0">
                <a:latin typeface="Arial Black" panose="020B0A04020102020204" pitchFamily="34" charset="0"/>
              </a:rPr>
              <a:t>The Positives and Negatives of Digital Platforms</a:t>
            </a:r>
          </a:p>
        </p:txBody>
      </p:sp>
      <p:sp>
        <p:nvSpPr>
          <p:cNvPr id="3" name="Text Placeholder 2">
            <a:extLst>
              <a:ext uri="{FF2B5EF4-FFF2-40B4-BE49-F238E27FC236}">
                <a16:creationId xmlns:a16="http://schemas.microsoft.com/office/drawing/2014/main" id="{2FFCFE52-314F-496A-83B8-FD8FD11C9922}"/>
              </a:ext>
            </a:extLst>
          </p:cNvPr>
          <p:cNvSpPr>
            <a:spLocks noGrp="1"/>
          </p:cNvSpPr>
          <p:nvPr>
            <p:ph type="body" idx="1"/>
          </p:nvPr>
        </p:nvSpPr>
        <p:spPr>
          <a:xfrm>
            <a:off x="304800" y="1681163"/>
            <a:ext cx="5692775" cy="584517"/>
          </a:xfrm>
        </p:spPr>
        <p:txBody>
          <a:bodyPr>
            <a:noAutofit/>
          </a:bodyPr>
          <a:lstStyle/>
          <a:p>
            <a:r>
              <a:rPr lang="en-GB" sz="3600" dirty="0">
                <a:solidFill>
                  <a:schemeClr val="accent1">
                    <a:lumMod val="50000"/>
                  </a:schemeClr>
                </a:solidFill>
                <a:latin typeface="Arial Black" panose="020B0A04020102020204" pitchFamily="34" charset="0"/>
              </a:rPr>
              <a:t>Positives</a:t>
            </a:r>
          </a:p>
        </p:txBody>
      </p:sp>
      <p:sp>
        <p:nvSpPr>
          <p:cNvPr id="4" name="Content Placeholder 3">
            <a:extLst>
              <a:ext uri="{FF2B5EF4-FFF2-40B4-BE49-F238E27FC236}">
                <a16:creationId xmlns:a16="http://schemas.microsoft.com/office/drawing/2014/main" id="{FAE9D7AA-353E-4377-8D0A-B5CFE8C6E127}"/>
              </a:ext>
            </a:extLst>
          </p:cNvPr>
          <p:cNvSpPr>
            <a:spLocks noGrp="1"/>
          </p:cNvSpPr>
          <p:nvPr>
            <p:ph sz="half" idx="2"/>
          </p:nvPr>
        </p:nvSpPr>
        <p:spPr>
          <a:xfrm>
            <a:off x="0" y="2611120"/>
            <a:ext cx="5997575" cy="4246880"/>
          </a:xfrm>
        </p:spPr>
        <p:txBody>
          <a:bodyPr>
            <a:normAutofit lnSpcReduction="10000"/>
          </a:bodyPr>
          <a:lstStyle/>
          <a:p>
            <a:r>
              <a:rPr lang="en-GB" sz="2400" dirty="0">
                <a:latin typeface="Arial Black" panose="020B0A04020102020204" pitchFamily="34" charset="0"/>
              </a:rPr>
              <a:t>Participation from the comfort of your home</a:t>
            </a:r>
          </a:p>
          <a:p>
            <a:r>
              <a:rPr lang="en-GB" sz="2400" dirty="0">
                <a:latin typeface="Arial Black" panose="020B0A04020102020204" pitchFamily="34" charset="0"/>
              </a:rPr>
              <a:t>People are more likely to connect online</a:t>
            </a:r>
          </a:p>
          <a:p>
            <a:r>
              <a:rPr lang="en-GB" sz="2400" dirty="0">
                <a:latin typeface="Arial Black" panose="020B0A04020102020204" pitchFamily="34" charset="0"/>
              </a:rPr>
              <a:t>Quick real-time information sharing</a:t>
            </a:r>
          </a:p>
          <a:p>
            <a:r>
              <a:rPr lang="en-GB" sz="2400" dirty="0">
                <a:latin typeface="Arial Black" panose="020B0A04020102020204" pitchFamily="34" charset="0"/>
              </a:rPr>
              <a:t>Can raise an issue instantly</a:t>
            </a:r>
          </a:p>
          <a:p>
            <a:r>
              <a:rPr lang="en-GB" sz="2400" dirty="0">
                <a:latin typeface="Arial Black" panose="020B0A04020102020204" pitchFamily="34" charset="0"/>
              </a:rPr>
              <a:t>Excellent to communicate to outside agencies</a:t>
            </a:r>
          </a:p>
          <a:p>
            <a:r>
              <a:rPr lang="en-GB" sz="2400" dirty="0">
                <a:latin typeface="Arial Black" panose="020B0A04020102020204" pitchFamily="34" charset="0"/>
              </a:rPr>
              <a:t>Useful to recruit new members</a:t>
            </a:r>
          </a:p>
          <a:p>
            <a:pPr marL="0" indent="0">
              <a:buNone/>
            </a:pPr>
            <a:r>
              <a:rPr lang="en-GB" sz="1100" dirty="0">
                <a:latin typeface="Arial Black" panose="020B0A04020102020204" pitchFamily="34" charset="0"/>
              </a:rPr>
              <a:t>				(Woodcock et al, 2021)</a:t>
            </a:r>
          </a:p>
          <a:p>
            <a:endParaRPr lang="en-GB" sz="2400" dirty="0">
              <a:latin typeface="Arial Black" panose="020B0A04020102020204" pitchFamily="34" charset="0"/>
            </a:endParaRPr>
          </a:p>
        </p:txBody>
      </p:sp>
      <p:sp>
        <p:nvSpPr>
          <p:cNvPr id="5" name="Text Placeholder 4">
            <a:extLst>
              <a:ext uri="{FF2B5EF4-FFF2-40B4-BE49-F238E27FC236}">
                <a16:creationId xmlns:a16="http://schemas.microsoft.com/office/drawing/2014/main" id="{C73A1602-56E8-4372-BDF9-CAA3342D1ACA}"/>
              </a:ext>
            </a:extLst>
          </p:cNvPr>
          <p:cNvSpPr>
            <a:spLocks noGrp="1"/>
          </p:cNvSpPr>
          <p:nvPr>
            <p:ph type="body" sz="quarter" idx="3"/>
          </p:nvPr>
        </p:nvSpPr>
        <p:spPr>
          <a:xfrm>
            <a:off x="6431280" y="1681163"/>
            <a:ext cx="4924108" cy="584517"/>
          </a:xfrm>
        </p:spPr>
        <p:txBody>
          <a:bodyPr>
            <a:noAutofit/>
          </a:bodyPr>
          <a:lstStyle/>
          <a:p>
            <a:r>
              <a:rPr lang="en-GB" sz="3600" dirty="0">
                <a:solidFill>
                  <a:schemeClr val="accent1">
                    <a:lumMod val="50000"/>
                  </a:schemeClr>
                </a:solidFill>
                <a:latin typeface="Arial Black" panose="020B0A04020102020204" pitchFamily="34" charset="0"/>
              </a:rPr>
              <a:t>Negatives</a:t>
            </a:r>
          </a:p>
        </p:txBody>
      </p:sp>
      <p:sp>
        <p:nvSpPr>
          <p:cNvPr id="6" name="Content Placeholder 5">
            <a:extLst>
              <a:ext uri="{FF2B5EF4-FFF2-40B4-BE49-F238E27FC236}">
                <a16:creationId xmlns:a16="http://schemas.microsoft.com/office/drawing/2014/main" id="{F1483BEF-695D-4223-8E02-4C67570D8DDF}"/>
              </a:ext>
            </a:extLst>
          </p:cNvPr>
          <p:cNvSpPr>
            <a:spLocks noGrp="1"/>
          </p:cNvSpPr>
          <p:nvPr>
            <p:ph sz="quarter" idx="4"/>
          </p:nvPr>
        </p:nvSpPr>
        <p:spPr>
          <a:xfrm>
            <a:off x="6172199" y="2505074"/>
            <a:ext cx="5997575" cy="4352925"/>
          </a:xfrm>
        </p:spPr>
        <p:txBody>
          <a:bodyPr>
            <a:normAutofit lnSpcReduction="10000"/>
          </a:bodyPr>
          <a:lstStyle/>
          <a:p>
            <a:r>
              <a:rPr lang="en-GB" sz="2400" dirty="0">
                <a:latin typeface="Arial Black" panose="020B0A04020102020204" pitchFamily="34" charset="0"/>
              </a:rPr>
              <a:t>Elderly unsure of digital devices</a:t>
            </a:r>
          </a:p>
          <a:p>
            <a:r>
              <a:rPr lang="en-GB" sz="2400" dirty="0">
                <a:latin typeface="Arial Black" panose="020B0A04020102020204" pitchFamily="34" charset="0"/>
              </a:rPr>
              <a:t>Can feel socially disconnected</a:t>
            </a:r>
          </a:p>
          <a:p>
            <a:r>
              <a:rPr lang="en-GB" sz="2400" dirty="0">
                <a:latin typeface="Arial Black" panose="020B0A04020102020204" pitchFamily="34" charset="0"/>
              </a:rPr>
              <a:t>Concerns about privacy or data hacking</a:t>
            </a:r>
          </a:p>
          <a:p>
            <a:r>
              <a:rPr lang="en-GB" sz="2400" dirty="0">
                <a:latin typeface="Arial Black" panose="020B0A04020102020204" pitchFamily="34" charset="0"/>
              </a:rPr>
              <a:t>Network issues</a:t>
            </a:r>
          </a:p>
          <a:p>
            <a:r>
              <a:rPr lang="en-GB" sz="2400" dirty="0">
                <a:latin typeface="Arial Black" panose="020B0A04020102020204" pitchFamily="34" charset="0"/>
              </a:rPr>
              <a:t>Takes too much of your time</a:t>
            </a:r>
          </a:p>
          <a:p>
            <a:endParaRPr lang="en-GB" sz="2400" dirty="0">
              <a:latin typeface="Arial Black" panose="020B0A04020102020204" pitchFamily="34" charset="0"/>
            </a:endParaRPr>
          </a:p>
          <a:p>
            <a:pPr marL="0" indent="0">
              <a:buNone/>
            </a:pPr>
            <a:endParaRPr lang="en-GB" sz="2400" dirty="0">
              <a:latin typeface="Arial Black" panose="020B0A04020102020204" pitchFamily="34" charset="0"/>
            </a:endParaRPr>
          </a:p>
          <a:p>
            <a:pPr marL="0" indent="0">
              <a:buNone/>
            </a:pPr>
            <a:endParaRPr lang="en-GB" sz="1100" dirty="0">
              <a:latin typeface="Arial Black" panose="020B0A04020102020204" pitchFamily="34" charset="0"/>
            </a:endParaRPr>
          </a:p>
          <a:p>
            <a:pPr marL="0" indent="0">
              <a:buNone/>
            </a:pPr>
            <a:endParaRPr lang="en-GB" sz="1100" dirty="0">
              <a:latin typeface="Arial Black" panose="020B0A04020102020204" pitchFamily="34" charset="0"/>
            </a:endParaRPr>
          </a:p>
          <a:p>
            <a:pPr marL="0" indent="0">
              <a:buNone/>
            </a:pPr>
            <a:r>
              <a:rPr lang="en-GB" sz="1100" dirty="0">
                <a:latin typeface="Arial Black" panose="020B0A04020102020204" pitchFamily="34" charset="0"/>
              </a:rPr>
              <a:t>				((Woodcock et al, 2021)</a:t>
            </a:r>
          </a:p>
        </p:txBody>
      </p:sp>
      <p:pic>
        <p:nvPicPr>
          <p:cNvPr id="8" name="Picture 7" descr="A picture containing text, sign&#10;&#10;Description automatically generated">
            <a:extLst>
              <a:ext uri="{FF2B5EF4-FFF2-40B4-BE49-F238E27FC236}">
                <a16:creationId xmlns:a16="http://schemas.microsoft.com/office/drawing/2014/main" id="{2B484FE3-5DFC-4D01-AC0F-56C8FF471A2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62720" y="4866639"/>
            <a:ext cx="1381760" cy="1626235"/>
          </a:xfrm>
          <a:prstGeom prst="rect">
            <a:avLst/>
          </a:prstGeom>
        </p:spPr>
      </p:pic>
    </p:spTree>
    <p:extLst>
      <p:ext uri="{BB962C8B-B14F-4D97-AF65-F5344CB8AC3E}">
        <p14:creationId xmlns:p14="http://schemas.microsoft.com/office/powerpoint/2010/main" val="35954160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FB8CC8-234D-4C27-9455-32306AF68A0A}"/>
              </a:ext>
            </a:extLst>
          </p:cNvPr>
          <p:cNvSpPr>
            <a:spLocks noGrp="1"/>
          </p:cNvSpPr>
          <p:nvPr>
            <p:ph type="title"/>
          </p:nvPr>
        </p:nvSpPr>
        <p:spPr/>
        <p:txBody>
          <a:bodyPr>
            <a:normAutofit/>
          </a:bodyPr>
          <a:lstStyle/>
          <a:p>
            <a:r>
              <a:rPr lang="en-GB" sz="4000" dirty="0">
                <a:latin typeface="Arial Black" panose="020B0A04020102020204" pitchFamily="34" charset="0"/>
              </a:rPr>
              <a:t>Incentives and Barriers to Community Participation</a:t>
            </a:r>
          </a:p>
        </p:txBody>
      </p:sp>
      <p:sp>
        <p:nvSpPr>
          <p:cNvPr id="3" name="Text Placeholder 2">
            <a:extLst>
              <a:ext uri="{FF2B5EF4-FFF2-40B4-BE49-F238E27FC236}">
                <a16:creationId xmlns:a16="http://schemas.microsoft.com/office/drawing/2014/main" id="{0D152DBB-EF34-4738-A30B-3CF2FE2ED70D}"/>
              </a:ext>
            </a:extLst>
          </p:cNvPr>
          <p:cNvSpPr>
            <a:spLocks noGrp="1"/>
          </p:cNvSpPr>
          <p:nvPr>
            <p:ph type="body" idx="1"/>
          </p:nvPr>
        </p:nvSpPr>
        <p:spPr>
          <a:xfrm>
            <a:off x="294640" y="1681163"/>
            <a:ext cx="5702935" cy="604837"/>
          </a:xfrm>
        </p:spPr>
        <p:txBody>
          <a:bodyPr>
            <a:normAutofit/>
          </a:bodyPr>
          <a:lstStyle/>
          <a:p>
            <a:r>
              <a:rPr lang="en-GB" sz="3600" dirty="0">
                <a:solidFill>
                  <a:srgbClr val="00B0F0"/>
                </a:solidFill>
                <a:latin typeface="Arial Black" panose="020B0A04020102020204" pitchFamily="34" charset="0"/>
              </a:rPr>
              <a:t>Incentives</a:t>
            </a:r>
          </a:p>
        </p:txBody>
      </p:sp>
      <p:sp>
        <p:nvSpPr>
          <p:cNvPr id="4" name="Content Placeholder 3">
            <a:extLst>
              <a:ext uri="{FF2B5EF4-FFF2-40B4-BE49-F238E27FC236}">
                <a16:creationId xmlns:a16="http://schemas.microsoft.com/office/drawing/2014/main" id="{D4BA3F35-095B-40B7-BE04-21034914C12C}"/>
              </a:ext>
            </a:extLst>
          </p:cNvPr>
          <p:cNvSpPr>
            <a:spLocks noGrp="1"/>
          </p:cNvSpPr>
          <p:nvPr>
            <p:ph sz="half" idx="2"/>
          </p:nvPr>
        </p:nvSpPr>
        <p:spPr>
          <a:xfrm>
            <a:off x="0" y="2505074"/>
            <a:ext cx="5997575" cy="4352925"/>
          </a:xfrm>
        </p:spPr>
        <p:txBody>
          <a:bodyPr>
            <a:normAutofit/>
          </a:bodyPr>
          <a:lstStyle/>
          <a:p>
            <a:r>
              <a:rPr lang="en-GB" sz="2400" dirty="0">
                <a:latin typeface="Arial Black" panose="020B0A04020102020204" pitchFamily="34" charset="0"/>
              </a:rPr>
              <a:t>Strong desire to make a difference</a:t>
            </a:r>
          </a:p>
          <a:p>
            <a:r>
              <a:rPr lang="en-GB" sz="2400" dirty="0">
                <a:latin typeface="Arial Black" panose="020B0A04020102020204" pitchFamily="34" charset="0"/>
              </a:rPr>
              <a:t>The desire to connect with others</a:t>
            </a:r>
          </a:p>
          <a:p>
            <a:r>
              <a:rPr lang="en-GB" sz="2400" dirty="0">
                <a:latin typeface="Arial Black" panose="020B0A04020102020204" pitchFamily="34" charset="0"/>
              </a:rPr>
              <a:t>The need to share knowledge and skills</a:t>
            </a:r>
          </a:p>
          <a:p>
            <a:r>
              <a:rPr lang="en-GB" sz="2400" dirty="0">
                <a:latin typeface="Arial Black" panose="020B0A04020102020204" pitchFamily="34" charset="0"/>
              </a:rPr>
              <a:t>The desire to achieve a positive outcome</a:t>
            </a:r>
          </a:p>
          <a:p>
            <a:r>
              <a:rPr lang="en-GB" sz="2400" dirty="0">
                <a:latin typeface="Arial Black" panose="020B0A04020102020204" pitchFamily="34" charset="0"/>
              </a:rPr>
              <a:t>The need to reduce inequalities</a:t>
            </a:r>
          </a:p>
          <a:p>
            <a:pPr marL="0" indent="0">
              <a:buNone/>
            </a:pPr>
            <a:endParaRPr lang="en-GB" sz="1100" dirty="0">
              <a:latin typeface="Arial Black" panose="020B0A04020102020204" pitchFamily="34" charset="0"/>
            </a:endParaRPr>
          </a:p>
          <a:p>
            <a:pPr marL="0" indent="0">
              <a:buNone/>
            </a:pPr>
            <a:r>
              <a:rPr lang="en-GB" sz="1100" dirty="0">
                <a:latin typeface="Arial Black" panose="020B0A04020102020204" pitchFamily="34" charset="0"/>
              </a:rPr>
              <a:t>				(Open University, 2020)</a:t>
            </a:r>
          </a:p>
        </p:txBody>
      </p:sp>
      <p:sp>
        <p:nvSpPr>
          <p:cNvPr id="5" name="Text Placeholder 4">
            <a:extLst>
              <a:ext uri="{FF2B5EF4-FFF2-40B4-BE49-F238E27FC236}">
                <a16:creationId xmlns:a16="http://schemas.microsoft.com/office/drawing/2014/main" id="{5E4528F9-DEC5-4CFD-B8BF-277953AEBF78}"/>
              </a:ext>
            </a:extLst>
          </p:cNvPr>
          <p:cNvSpPr>
            <a:spLocks noGrp="1"/>
          </p:cNvSpPr>
          <p:nvPr>
            <p:ph type="body" sz="quarter" idx="3"/>
          </p:nvPr>
        </p:nvSpPr>
        <p:spPr>
          <a:xfrm>
            <a:off x="6410960" y="1681163"/>
            <a:ext cx="4944428" cy="604837"/>
          </a:xfrm>
        </p:spPr>
        <p:txBody>
          <a:bodyPr>
            <a:normAutofit/>
          </a:bodyPr>
          <a:lstStyle/>
          <a:p>
            <a:r>
              <a:rPr lang="en-GB" sz="3600" dirty="0">
                <a:solidFill>
                  <a:srgbClr val="00B0F0"/>
                </a:solidFill>
                <a:latin typeface="Arial Black" panose="020B0A04020102020204" pitchFamily="34" charset="0"/>
              </a:rPr>
              <a:t>Barriers</a:t>
            </a:r>
          </a:p>
        </p:txBody>
      </p:sp>
      <p:sp>
        <p:nvSpPr>
          <p:cNvPr id="6" name="Content Placeholder 5">
            <a:extLst>
              <a:ext uri="{FF2B5EF4-FFF2-40B4-BE49-F238E27FC236}">
                <a16:creationId xmlns:a16="http://schemas.microsoft.com/office/drawing/2014/main" id="{5D111C2D-9F98-4E7F-B6AF-E7701135BFAD}"/>
              </a:ext>
            </a:extLst>
          </p:cNvPr>
          <p:cNvSpPr>
            <a:spLocks noGrp="1"/>
          </p:cNvSpPr>
          <p:nvPr>
            <p:ph sz="quarter" idx="4"/>
          </p:nvPr>
        </p:nvSpPr>
        <p:spPr>
          <a:xfrm>
            <a:off x="6172200" y="2505075"/>
            <a:ext cx="5997574" cy="4352924"/>
          </a:xfrm>
        </p:spPr>
        <p:txBody>
          <a:bodyPr>
            <a:normAutofit/>
          </a:bodyPr>
          <a:lstStyle/>
          <a:p>
            <a:r>
              <a:rPr lang="en-GB" sz="2400" dirty="0">
                <a:latin typeface="Arial Black" panose="020B0A04020102020204" pitchFamily="34" charset="0"/>
              </a:rPr>
              <a:t>Lack of understanding or interest</a:t>
            </a:r>
          </a:p>
          <a:p>
            <a:r>
              <a:rPr lang="en-GB" sz="2400" dirty="0">
                <a:latin typeface="Arial Black" panose="020B0A04020102020204" pitchFamily="34" charset="0"/>
              </a:rPr>
              <a:t>Insufficient time to commit</a:t>
            </a:r>
          </a:p>
          <a:p>
            <a:r>
              <a:rPr lang="en-GB" sz="2400" dirty="0">
                <a:latin typeface="Arial Black" panose="020B0A04020102020204" pitchFamily="34" charset="0"/>
              </a:rPr>
              <a:t>No confidence to communicate with strangers</a:t>
            </a:r>
          </a:p>
          <a:p>
            <a:r>
              <a:rPr lang="en-GB" sz="2400" dirty="0">
                <a:latin typeface="Arial Black" panose="020B0A04020102020204" pitchFamily="34" charset="0"/>
              </a:rPr>
              <a:t>Language barriers</a:t>
            </a:r>
          </a:p>
          <a:p>
            <a:r>
              <a:rPr lang="en-GB" sz="2400" dirty="0">
                <a:latin typeface="Arial Black" panose="020B0A04020102020204" pitchFamily="34" charset="0"/>
              </a:rPr>
              <a:t>Perceived limitations of skills</a:t>
            </a:r>
          </a:p>
          <a:p>
            <a:pPr marL="0" indent="0">
              <a:buNone/>
            </a:pPr>
            <a:endParaRPr lang="en-GB" sz="1100" dirty="0">
              <a:latin typeface="Arial Black" panose="020B0A04020102020204" pitchFamily="34" charset="0"/>
            </a:endParaRPr>
          </a:p>
          <a:p>
            <a:pPr marL="0" indent="0">
              <a:buNone/>
            </a:pPr>
            <a:endParaRPr lang="en-GB" sz="1100" dirty="0">
              <a:latin typeface="Arial Black" panose="020B0A04020102020204" pitchFamily="34" charset="0"/>
            </a:endParaRPr>
          </a:p>
          <a:p>
            <a:pPr marL="0" indent="0">
              <a:buNone/>
            </a:pPr>
            <a:endParaRPr lang="en-GB" sz="1100" dirty="0">
              <a:latin typeface="Arial Black" panose="020B0A04020102020204" pitchFamily="34" charset="0"/>
            </a:endParaRPr>
          </a:p>
          <a:p>
            <a:pPr marL="0" indent="0">
              <a:buNone/>
            </a:pPr>
            <a:r>
              <a:rPr lang="en-GB" sz="1100" dirty="0">
                <a:latin typeface="Arial Black" panose="020B0A04020102020204" pitchFamily="34" charset="0"/>
              </a:rPr>
              <a:t>				(Open University, 2020)</a:t>
            </a:r>
          </a:p>
          <a:p>
            <a:pPr marL="0" indent="0">
              <a:buNone/>
            </a:pPr>
            <a:endParaRPr lang="en-GB" sz="1100" dirty="0">
              <a:latin typeface="Arial Black" panose="020B0A04020102020204" pitchFamily="34" charset="0"/>
            </a:endParaRPr>
          </a:p>
        </p:txBody>
      </p:sp>
    </p:spTree>
    <p:extLst>
      <p:ext uri="{BB962C8B-B14F-4D97-AF65-F5344CB8AC3E}">
        <p14:creationId xmlns:p14="http://schemas.microsoft.com/office/powerpoint/2010/main" val="33510927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0160D8-D848-40CB-A7A3-254EBC9FE89A}"/>
              </a:ext>
            </a:extLst>
          </p:cNvPr>
          <p:cNvSpPr>
            <a:spLocks noGrp="1"/>
          </p:cNvSpPr>
          <p:nvPr>
            <p:ph type="title"/>
          </p:nvPr>
        </p:nvSpPr>
        <p:spPr>
          <a:xfrm>
            <a:off x="838200" y="1"/>
            <a:ext cx="10515600" cy="863599"/>
          </a:xfrm>
        </p:spPr>
        <p:txBody>
          <a:bodyPr>
            <a:normAutofit/>
          </a:bodyPr>
          <a:lstStyle/>
          <a:p>
            <a:r>
              <a:rPr lang="en-GB" sz="4000" dirty="0">
                <a:latin typeface="Arial Black" panose="020B0A04020102020204" pitchFamily="34" charset="0"/>
              </a:rPr>
              <a:t>Acts and Policies</a:t>
            </a:r>
          </a:p>
        </p:txBody>
      </p:sp>
      <p:graphicFrame>
        <p:nvGraphicFramePr>
          <p:cNvPr id="8" name="Content Placeholder 2">
            <a:extLst>
              <a:ext uri="{FF2B5EF4-FFF2-40B4-BE49-F238E27FC236}">
                <a16:creationId xmlns:a16="http://schemas.microsoft.com/office/drawing/2014/main" id="{69FF5284-C446-4714-B6AB-20E17883565E}"/>
              </a:ext>
            </a:extLst>
          </p:cNvPr>
          <p:cNvGraphicFramePr>
            <a:graphicFrameLocks noGrp="1"/>
          </p:cNvGraphicFramePr>
          <p:nvPr>
            <p:ph sz="half" idx="1"/>
            <p:extLst>
              <p:ext uri="{D42A27DB-BD31-4B8C-83A1-F6EECF244321}">
                <p14:modId xmlns:p14="http://schemas.microsoft.com/office/powerpoint/2010/main" val="2685152593"/>
              </p:ext>
            </p:extLst>
          </p:nvPr>
        </p:nvGraphicFramePr>
        <p:xfrm>
          <a:off x="152400" y="741681"/>
          <a:ext cx="7264400" cy="57404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Content Placeholder 3">
            <a:extLst>
              <a:ext uri="{FF2B5EF4-FFF2-40B4-BE49-F238E27FC236}">
                <a16:creationId xmlns:a16="http://schemas.microsoft.com/office/drawing/2014/main" id="{3F163A90-9E27-4AC8-AD61-4DA1EB0912FF}"/>
              </a:ext>
            </a:extLst>
          </p:cNvPr>
          <p:cNvSpPr>
            <a:spLocks noGrp="1"/>
          </p:cNvSpPr>
          <p:nvPr>
            <p:ph sz="half" idx="2"/>
          </p:nvPr>
        </p:nvSpPr>
        <p:spPr>
          <a:xfrm>
            <a:off x="7609840" y="1825624"/>
            <a:ext cx="4429760" cy="4869815"/>
          </a:xfrm>
        </p:spPr>
        <p:txBody>
          <a:bodyPr/>
          <a:lstStyle/>
          <a:p>
            <a:pPr marL="0" indent="0">
              <a:buNone/>
            </a:pPr>
            <a:endParaRPr lang="en-GB" dirty="0"/>
          </a:p>
          <a:p>
            <a:pPr marL="0" indent="0">
              <a:buNone/>
            </a:pPr>
            <a:endParaRPr lang="en-GB" dirty="0"/>
          </a:p>
        </p:txBody>
      </p:sp>
      <p:pic>
        <p:nvPicPr>
          <p:cNvPr id="6" name="Picture 5" descr="A picture containing scale, yellow, device&#10;&#10;Description automatically generated">
            <a:extLst>
              <a:ext uri="{FF2B5EF4-FFF2-40B4-BE49-F238E27FC236}">
                <a16:creationId xmlns:a16="http://schemas.microsoft.com/office/drawing/2014/main" id="{D3328E05-06EC-4117-9F67-0C34A0E701D9}"/>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7609840" y="1554480"/>
            <a:ext cx="3840481" cy="4226560"/>
          </a:xfrm>
          <a:prstGeom prst="rect">
            <a:avLst/>
          </a:prstGeom>
        </p:spPr>
      </p:pic>
    </p:spTree>
    <p:extLst>
      <p:ext uri="{BB962C8B-B14F-4D97-AF65-F5344CB8AC3E}">
        <p14:creationId xmlns:p14="http://schemas.microsoft.com/office/powerpoint/2010/main" val="11721449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69819E-5EFC-45F5-A5DF-7FC2B6B8D300}"/>
              </a:ext>
            </a:extLst>
          </p:cNvPr>
          <p:cNvSpPr>
            <a:spLocks noGrp="1"/>
          </p:cNvSpPr>
          <p:nvPr>
            <p:ph type="title"/>
          </p:nvPr>
        </p:nvSpPr>
        <p:spPr>
          <a:xfrm>
            <a:off x="838200" y="1"/>
            <a:ext cx="10515600" cy="1219199"/>
          </a:xfrm>
        </p:spPr>
        <p:txBody>
          <a:bodyPr>
            <a:normAutofit/>
          </a:bodyPr>
          <a:lstStyle/>
          <a:p>
            <a:r>
              <a:rPr lang="en-GB" sz="4000" dirty="0">
                <a:latin typeface="Arial Black" panose="020B0A04020102020204" pitchFamily="34" charset="0"/>
              </a:rPr>
              <a:t>Acts and Policies continued</a:t>
            </a:r>
          </a:p>
        </p:txBody>
      </p:sp>
      <p:sp>
        <p:nvSpPr>
          <p:cNvPr id="3" name="Content Placeholder 2">
            <a:extLst>
              <a:ext uri="{FF2B5EF4-FFF2-40B4-BE49-F238E27FC236}">
                <a16:creationId xmlns:a16="http://schemas.microsoft.com/office/drawing/2014/main" id="{33832B87-E25F-40E8-8725-A833396A4854}"/>
              </a:ext>
            </a:extLst>
          </p:cNvPr>
          <p:cNvSpPr>
            <a:spLocks noGrp="1"/>
          </p:cNvSpPr>
          <p:nvPr>
            <p:ph sz="half" idx="1"/>
          </p:nvPr>
        </p:nvSpPr>
        <p:spPr>
          <a:xfrm>
            <a:off x="81280" y="1087120"/>
            <a:ext cx="6908800" cy="5770880"/>
          </a:xfrm>
        </p:spPr>
        <p:txBody>
          <a:bodyPr>
            <a:normAutofit lnSpcReduction="10000"/>
          </a:bodyPr>
          <a:lstStyle/>
          <a:p>
            <a:pPr marL="0" indent="0">
              <a:buNone/>
            </a:pPr>
            <a:r>
              <a:rPr lang="en-GB" sz="2400" dirty="0">
                <a:latin typeface="Arial Black" panose="020B0A04020102020204" pitchFamily="34" charset="0"/>
              </a:rPr>
              <a:t>Data Protection Act 2018</a:t>
            </a:r>
          </a:p>
          <a:p>
            <a:pPr marL="0" indent="0">
              <a:buNone/>
            </a:pPr>
            <a:r>
              <a:rPr lang="en-GB" sz="2400" dirty="0">
                <a:latin typeface="Arial Black" panose="020B0A04020102020204" pitchFamily="34" charset="0"/>
              </a:rPr>
              <a:t>	</a:t>
            </a:r>
            <a:r>
              <a:rPr lang="en-GB" sz="2000" dirty="0">
                <a:solidFill>
                  <a:schemeClr val="accent5">
                    <a:lumMod val="75000"/>
                  </a:schemeClr>
                </a:solidFill>
                <a:latin typeface="Arial Black" panose="020B0A04020102020204" pitchFamily="34" charset="0"/>
              </a:rPr>
              <a:t>restrict how personal data is used</a:t>
            </a:r>
          </a:p>
          <a:p>
            <a:pPr marL="0" indent="0">
              <a:buNone/>
            </a:pPr>
            <a:r>
              <a:rPr lang="en-GB" sz="2400" dirty="0">
                <a:latin typeface="Arial Black" panose="020B0A04020102020204" pitchFamily="34" charset="0"/>
              </a:rPr>
              <a:t>Safeguarding Vulnerable Groups Act 2006</a:t>
            </a:r>
          </a:p>
          <a:p>
            <a:pPr marL="0" indent="0">
              <a:buNone/>
            </a:pPr>
            <a:r>
              <a:rPr lang="en-GB" sz="2400" dirty="0">
                <a:latin typeface="Arial Black" panose="020B0A04020102020204" pitchFamily="34" charset="0"/>
              </a:rPr>
              <a:t>	</a:t>
            </a:r>
            <a:r>
              <a:rPr lang="en-GB" sz="2000" dirty="0">
                <a:solidFill>
                  <a:schemeClr val="accent5">
                    <a:lumMod val="75000"/>
                  </a:schemeClr>
                </a:solidFill>
                <a:latin typeface="Arial Black" panose="020B0A04020102020204" pitchFamily="34" charset="0"/>
              </a:rPr>
              <a:t>protects against harm or risk of 	harm</a:t>
            </a:r>
          </a:p>
          <a:p>
            <a:pPr marL="0" indent="0">
              <a:buNone/>
            </a:pPr>
            <a:r>
              <a:rPr lang="en-GB" sz="2400" dirty="0">
                <a:latin typeface="Arial Black" panose="020B0A04020102020204" pitchFamily="34" charset="0"/>
              </a:rPr>
              <a:t>Sustainable Communities Act 2007</a:t>
            </a:r>
          </a:p>
          <a:p>
            <a:pPr marL="0" indent="0">
              <a:buNone/>
            </a:pPr>
            <a:r>
              <a:rPr lang="en-GB" sz="2400" dirty="0">
                <a:latin typeface="Arial Black" panose="020B0A04020102020204" pitchFamily="34" charset="0"/>
              </a:rPr>
              <a:t>	</a:t>
            </a:r>
            <a:r>
              <a:rPr lang="en-GB" sz="2000" dirty="0">
                <a:solidFill>
                  <a:schemeClr val="accent5">
                    <a:lumMod val="75000"/>
                  </a:schemeClr>
                </a:solidFill>
                <a:latin typeface="Arial Black" panose="020B0A04020102020204" pitchFamily="34" charset="0"/>
              </a:rPr>
              <a:t>allows local authorities and 		groups to suggest legislative changes to 	improve social wellbeing </a:t>
            </a:r>
          </a:p>
          <a:p>
            <a:pPr marL="0" indent="0">
              <a:buNone/>
            </a:pPr>
            <a:r>
              <a:rPr lang="en-GB" sz="2400" dirty="0">
                <a:latin typeface="Arial Black" panose="020B0A04020102020204" pitchFamily="34" charset="0"/>
              </a:rPr>
              <a:t>Digital Economy Act 2017</a:t>
            </a:r>
          </a:p>
          <a:p>
            <a:pPr marL="0" indent="0">
              <a:buNone/>
            </a:pPr>
            <a:r>
              <a:rPr lang="en-GB" sz="2400" dirty="0">
                <a:latin typeface="Arial Black" panose="020B0A04020102020204" pitchFamily="34" charset="0"/>
              </a:rPr>
              <a:t>	</a:t>
            </a:r>
            <a:r>
              <a:rPr lang="en-GB" sz="2000" dirty="0">
                <a:solidFill>
                  <a:schemeClr val="accent5">
                    <a:lumMod val="75000"/>
                  </a:schemeClr>
                </a:solidFill>
                <a:latin typeface="Arial Black" panose="020B0A04020102020204" pitchFamily="34" charset="0"/>
              </a:rPr>
              <a:t>the right to have broadband 	connectivity</a:t>
            </a:r>
          </a:p>
          <a:p>
            <a:pPr marL="0" indent="0">
              <a:buNone/>
            </a:pPr>
            <a:r>
              <a:rPr lang="en-GB" sz="2400" dirty="0" err="1">
                <a:latin typeface="Arial Black" panose="020B0A04020102020204" pitchFamily="34" charset="0"/>
              </a:rPr>
              <a:t>Whistleblower</a:t>
            </a:r>
            <a:r>
              <a:rPr lang="en-GB" sz="2400" dirty="0">
                <a:latin typeface="Arial Black" panose="020B0A04020102020204" pitchFamily="34" charset="0"/>
              </a:rPr>
              <a:t> Protection Act 2010</a:t>
            </a:r>
          </a:p>
          <a:p>
            <a:pPr marL="0" indent="0">
              <a:buNone/>
            </a:pPr>
            <a:r>
              <a:rPr lang="en-GB" sz="2400" dirty="0">
                <a:latin typeface="Arial Black" panose="020B0A04020102020204" pitchFamily="34" charset="0"/>
              </a:rPr>
              <a:t>	</a:t>
            </a:r>
            <a:r>
              <a:rPr lang="en-GB" sz="2000" dirty="0">
                <a:solidFill>
                  <a:schemeClr val="accent5">
                    <a:lumMod val="75000"/>
                  </a:schemeClr>
                </a:solidFill>
                <a:latin typeface="Arial Black" panose="020B0A04020102020204" pitchFamily="34" charset="0"/>
              </a:rPr>
              <a:t>protected by law if you report 	wrongdoing</a:t>
            </a:r>
          </a:p>
          <a:p>
            <a:pPr marL="0" indent="0">
              <a:buNone/>
            </a:pPr>
            <a:r>
              <a:rPr lang="en-GB" sz="1100" dirty="0">
                <a:latin typeface="Arial Black" panose="020B0A04020102020204" pitchFamily="34" charset="0"/>
              </a:rPr>
              <a:t>					(UK Legislations, 20221)</a:t>
            </a:r>
          </a:p>
        </p:txBody>
      </p:sp>
      <p:sp>
        <p:nvSpPr>
          <p:cNvPr id="4" name="Content Placeholder 3">
            <a:extLst>
              <a:ext uri="{FF2B5EF4-FFF2-40B4-BE49-F238E27FC236}">
                <a16:creationId xmlns:a16="http://schemas.microsoft.com/office/drawing/2014/main" id="{0C8A2145-4822-4EF0-AB0C-BFDCC2B6C75E}"/>
              </a:ext>
            </a:extLst>
          </p:cNvPr>
          <p:cNvSpPr>
            <a:spLocks noGrp="1"/>
          </p:cNvSpPr>
          <p:nvPr>
            <p:ph sz="half" idx="2"/>
          </p:nvPr>
        </p:nvSpPr>
        <p:spPr>
          <a:xfrm>
            <a:off x="7122160" y="1825625"/>
            <a:ext cx="4917440" cy="4351338"/>
          </a:xfrm>
        </p:spPr>
        <p:txBody>
          <a:bodyPr>
            <a:normAutofit lnSpcReduction="10000"/>
          </a:bodyPr>
          <a:lstStyle/>
          <a:p>
            <a:pPr marL="0" indent="0">
              <a:buNone/>
            </a:pPr>
            <a:endParaRPr lang="en-GB" dirty="0"/>
          </a:p>
          <a:p>
            <a:pPr marL="0" indent="0">
              <a:buNone/>
            </a:pPr>
            <a:endParaRPr lang="en-GB" dirty="0"/>
          </a:p>
          <a:p>
            <a:pPr marL="0" indent="0">
              <a:buNone/>
            </a:pPr>
            <a:endParaRPr lang="en-GB" dirty="0"/>
          </a:p>
        </p:txBody>
      </p:sp>
      <p:pic>
        <p:nvPicPr>
          <p:cNvPr id="6" name="Picture 5" descr="Diagram&#10;&#10;Description automatically generated">
            <a:extLst>
              <a:ext uri="{FF2B5EF4-FFF2-40B4-BE49-F238E27FC236}">
                <a16:creationId xmlns:a16="http://schemas.microsoft.com/office/drawing/2014/main" id="{A32B41D7-DCE9-46F5-93EE-A9E1EEA5066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457440" y="1731963"/>
            <a:ext cx="3429000" cy="4445000"/>
          </a:xfrm>
          <a:prstGeom prst="rect">
            <a:avLst/>
          </a:prstGeom>
        </p:spPr>
      </p:pic>
    </p:spTree>
    <p:extLst>
      <p:ext uri="{BB962C8B-B14F-4D97-AF65-F5344CB8AC3E}">
        <p14:creationId xmlns:p14="http://schemas.microsoft.com/office/powerpoint/2010/main" val="29620782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0B777DF-F6A2-4D53-B6F0-D9700609EE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75" y="625059"/>
            <a:ext cx="5452525" cy="5607882"/>
          </a:xfrm>
          <a:prstGeom prst="rect">
            <a:avLst/>
          </a:pr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0" name="Right Triangle 2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2" name="Rectangle 3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88C852-9680-4E31-9039-5521CE4C3BA0}"/>
              </a:ext>
            </a:extLst>
          </p:cNvPr>
          <p:cNvSpPr>
            <a:spLocks noGrp="1"/>
          </p:cNvSpPr>
          <p:nvPr>
            <p:ph type="title"/>
          </p:nvPr>
        </p:nvSpPr>
        <p:spPr>
          <a:xfrm>
            <a:off x="1006901" y="729205"/>
            <a:ext cx="370486" cy="5324354"/>
          </a:xfrm>
        </p:spPr>
        <p:txBody>
          <a:bodyPr>
            <a:normAutofit fontScale="90000"/>
          </a:bodyPr>
          <a:lstStyle/>
          <a:p>
            <a:pPr algn="r"/>
            <a:r>
              <a:rPr lang="en-GB" sz="4000" b="1" dirty="0">
                <a:solidFill>
                  <a:srgbClr val="FFC000"/>
                </a:solidFill>
                <a:latin typeface="Arial Black" panose="020B0A04020102020204" pitchFamily="34" charset="0"/>
              </a:rPr>
              <a:t>Conclusion</a:t>
            </a:r>
            <a:r>
              <a:rPr lang="en-GB" sz="5600" b="1" dirty="0">
                <a:solidFill>
                  <a:schemeClr val="tx1">
                    <a:lumMod val="75000"/>
                    <a:lumOff val="25000"/>
                  </a:schemeClr>
                </a:solidFill>
                <a:latin typeface="Arial Black" panose="020B0A04020102020204" pitchFamily="34" charset="0"/>
              </a:rPr>
              <a:t> </a:t>
            </a:r>
          </a:p>
        </p:txBody>
      </p:sp>
      <p:sp>
        <p:nvSpPr>
          <p:cNvPr id="3" name="Content Placeholder 2">
            <a:extLst>
              <a:ext uri="{FF2B5EF4-FFF2-40B4-BE49-F238E27FC236}">
                <a16:creationId xmlns:a16="http://schemas.microsoft.com/office/drawing/2014/main" id="{A98948DE-1442-480C-A7D0-1F3C820030A1}"/>
              </a:ext>
            </a:extLst>
          </p:cNvPr>
          <p:cNvSpPr>
            <a:spLocks noGrp="1"/>
          </p:cNvSpPr>
          <p:nvPr>
            <p:ph idx="1"/>
          </p:nvPr>
        </p:nvSpPr>
        <p:spPr>
          <a:xfrm>
            <a:off x="2997844" y="856527"/>
            <a:ext cx="7533516" cy="4988688"/>
          </a:xfrm>
        </p:spPr>
        <p:txBody>
          <a:bodyPr anchor="ctr">
            <a:normAutofit/>
          </a:bodyPr>
          <a:lstStyle/>
          <a:p>
            <a:endParaRPr lang="en-GB" sz="1300" dirty="0">
              <a:latin typeface="Arial Black" panose="020B0A04020102020204" pitchFamily="34" charset="0"/>
            </a:endParaRPr>
          </a:p>
          <a:p>
            <a:r>
              <a:rPr lang="en-GB" sz="2400" dirty="0">
                <a:latin typeface="Arial Black" panose="020B0A04020102020204" pitchFamily="34" charset="0"/>
              </a:rPr>
              <a:t>Make people feel valued and heard</a:t>
            </a:r>
          </a:p>
          <a:p>
            <a:r>
              <a:rPr lang="en-GB" sz="2400" dirty="0">
                <a:latin typeface="Arial Black" panose="020B0A04020102020204" pitchFamily="34" charset="0"/>
              </a:rPr>
              <a:t>Work diligently to include the whole community</a:t>
            </a:r>
          </a:p>
          <a:p>
            <a:r>
              <a:rPr lang="en-GB" sz="2400" dirty="0">
                <a:latin typeface="Arial Black" panose="020B0A04020102020204" pitchFamily="34" charset="0"/>
              </a:rPr>
              <a:t>Respect differences and resolve issues early in the communication</a:t>
            </a:r>
          </a:p>
          <a:p>
            <a:r>
              <a:rPr lang="en-GB" sz="2400" dirty="0">
                <a:latin typeface="Arial Black" panose="020B0A04020102020204" pitchFamily="34" charset="0"/>
              </a:rPr>
              <a:t>Cater for any special needs or requirements, e.g. disability, language barrier, food or same sex/gender spaces</a:t>
            </a:r>
          </a:p>
          <a:p>
            <a:r>
              <a:rPr lang="en-GB" sz="2400" dirty="0">
                <a:latin typeface="Arial Black" panose="020B0A04020102020204" pitchFamily="34" charset="0"/>
              </a:rPr>
              <a:t>Respect peoples cultural and religious beliefs, age, gender, sexual preference and ethnicity</a:t>
            </a:r>
            <a:endParaRPr lang="en-GB" sz="2400" dirty="0"/>
          </a:p>
        </p:txBody>
      </p:sp>
    </p:spTree>
    <p:extLst>
      <p:ext uri="{BB962C8B-B14F-4D97-AF65-F5344CB8AC3E}">
        <p14:creationId xmlns:p14="http://schemas.microsoft.com/office/powerpoint/2010/main" val="15068719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Light bulb on yellow background with sketched light beams and cord">
            <a:extLst>
              <a:ext uri="{FF2B5EF4-FFF2-40B4-BE49-F238E27FC236}">
                <a16:creationId xmlns:a16="http://schemas.microsoft.com/office/drawing/2014/main" id="{E57ECF30-B021-4E24-9D7D-08DFCFC7675E}"/>
              </a:ext>
            </a:extLst>
          </p:cNvPr>
          <p:cNvPicPr>
            <a:picLocks noChangeAspect="1"/>
          </p:cNvPicPr>
          <p:nvPr/>
        </p:nvPicPr>
        <p:blipFill rotWithShape="1">
          <a:blip r:embed="rId2"/>
          <a:srcRect t="8537"/>
          <a:stretch/>
        </p:blipFill>
        <p:spPr>
          <a:xfrm>
            <a:off x="-1" y="10"/>
            <a:ext cx="12192000" cy="6857990"/>
          </a:xfrm>
          <a:prstGeom prst="rect">
            <a:avLst/>
          </a:prstGeom>
        </p:spPr>
      </p:pic>
      <p:sp>
        <p:nvSpPr>
          <p:cNvPr id="31"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2656B316-C255-4BBC-AED2-FDDA947C405E}"/>
              </a:ext>
            </a:extLst>
          </p:cNvPr>
          <p:cNvSpPr>
            <a:spLocks noGrp="1"/>
          </p:cNvSpPr>
          <p:nvPr>
            <p:ph type="title"/>
          </p:nvPr>
        </p:nvSpPr>
        <p:spPr>
          <a:xfrm>
            <a:off x="709448" y="1273214"/>
            <a:ext cx="4204137" cy="1759349"/>
          </a:xfrm>
        </p:spPr>
        <p:txBody>
          <a:bodyPr>
            <a:normAutofit/>
          </a:bodyPr>
          <a:lstStyle/>
          <a:p>
            <a:pPr algn="ctr"/>
            <a:r>
              <a:rPr lang="en-GB" sz="4000" dirty="0">
                <a:latin typeface="Arial Black" panose="020B0A04020102020204" pitchFamily="34" charset="0"/>
              </a:rPr>
              <a:t>Conclusion continued</a:t>
            </a:r>
          </a:p>
        </p:txBody>
      </p:sp>
      <p:cxnSp>
        <p:nvCxnSpPr>
          <p:cNvPr id="32" name="Straight Connector 26">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4A0A55B-1DF2-47F4-8D4B-A933DDE0728C}"/>
              </a:ext>
            </a:extLst>
          </p:cNvPr>
          <p:cNvSpPr>
            <a:spLocks noGrp="1"/>
          </p:cNvSpPr>
          <p:nvPr>
            <p:ph idx="1"/>
          </p:nvPr>
        </p:nvSpPr>
        <p:spPr>
          <a:xfrm>
            <a:off x="525516" y="3428999"/>
            <a:ext cx="7634636" cy="3319039"/>
          </a:xfrm>
        </p:spPr>
        <p:txBody>
          <a:bodyPr anchor="ctr">
            <a:normAutofit/>
          </a:bodyPr>
          <a:lstStyle/>
          <a:p>
            <a:r>
              <a:rPr lang="en-GB" sz="2400" dirty="0">
                <a:latin typeface="Arial Black" panose="020B0A04020102020204" pitchFamily="34" charset="0"/>
              </a:rPr>
              <a:t>Patience and understanding are key factors for learning new skills</a:t>
            </a:r>
          </a:p>
          <a:p>
            <a:r>
              <a:rPr lang="en-GB" sz="2400" dirty="0">
                <a:latin typeface="Arial Black" panose="020B0A04020102020204" pitchFamily="34" charset="0"/>
              </a:rPr>
              <a:t>Recognise the importance of digital media for your community</a:t>
            </a:r>
          </a:p>
          <a:p>
            <a:r>
              <a:rPr lang="en-GB" sz="2400" dirty="0">
                <a:latin typeface="Arial Black" panose="020B0A04020102020204" pitchFamily="34" charset="0"/>
              </a:rPr>
              <a:t>Realise that community projects can improve life now and for future generations</a:t>
            </a:r>
          </a:p>
          <a:p>
            <a:endParaRPr lang="en-GB" sz="1800" dirty="0"/>
          </a:p>
        </p:txBody>
      </p:sp>
    </p:spTree>
    <p:extLst>
      <p:ext uri="{BB962C8B-B14F-4D97-AF65-F5344CB8AC3E}">
        <p14:creationId xmlns:p14="http://schemas.microsoft.com/office/powerpoint/2010/main" val="16454675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A0EDE51-DC1C-4D9D-B6CF-85B95C2F7940}"/>
              </a:ext>
            </a:extLst>
          </p:cNvPr>
          <p:cNvSpPr>
            <a:spLocks noGrp="1"/>
          </p:cNvSpPr>
          <p:nvPr>
            <p:ph type="title"/>
          </p:nvPr>
        </p:nvSpPr>
        <p:spPr>
          <a:xfrm>
            <a:off x="466721" y="586855"/>
            <a:ext cx="3434251" cy="3387497"/>
          </a:xfrm>
        </p:spPr>
        <p:txBody>
          <a:bodyPr anchor="b">
            <a:normAutofit/>
          </a:bodyPr>
          <a:lstStyle/>
          <a:p>
            <a:pPr algn="r"/>
            <a:r>
              <a:rPr lang="en-GB" sz="4000" b="1" dirty="0">
                <a:solidFill>
                  <a:srgbClr val="FFFFFF"/>
                </a:solidFill>
                <a:latin typeface="Arial Black" panose="020B0A04020102020204" pitchFamily="34" charset="0"/>
              </a:rPr>
              <a:t>References</a:t>
            </a:r>
            <a:r>
              <a:rPr lang="en-GB" sz="3700" b="1" dirty="0">
                <a:solidFill>
                  <a:srgbClr val="FFFFFF"/>
                </a:solidFill>
                <a:latin typeface="Arial Black" panose="020B0A04020102020204" pitchFamily="34" charset="0"/>
              </a:rPr>
              <a:t> </a:t>
            </a:r>
          </a:p>
        </p:txBody>
      </p:sp>
      <p:sp>
        <p:nvSpPr>
          <p:cNvPr id="3" name="Content Placeholder 2">
            <a:extLst>
              <a:ext uri="{FF2B5EF4-FFF2-40B4-BE49-F238E27FC236}">
                <a16:creationId xmlns:a16="http://schemas.microsoft.com/office/drawing/2014/main" id="{84F29696-0257-4751-8ABC-A34D2D78BB4B}"/>
              </a:ext>
            </a:extLst>
          </p:cNvPr>
          <p:cNvSpPr>
            <a:spLocks noGrp="1"/>
          </p:cNvSpPr>
          <p:nvPr>
            <p:ph idx="1"/>
          </p:nvPr>
        </p:nvSpPr>
        <p:spPr>
          <a:xfrm>
            <a:off x="4037827" y="142240"/>
            <a:ext cx="7327780" cy="6573520"/>
          </a:xfrm>
        </p:spPr>
        <p:txBody>
          <a:bodyPr anchor="ctr">
            <a:normAutofit/>
          </a:bodyPr>
          <a:lstStyle/>
          <a:p>
            <a:pPr>
              <a:spcAft>
                <a:spcPts val="800"/>
              </a:spcAft>
            </a:pPr>
            <a:endParaRPr lang="en-GB" sz="1400" dirty="0">
              <a:effectLst/>
              <a:latin typeface="Arial Black" panose="020B0A0402010202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Camden Equality Agenda (2021)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Camden’s Equality Agenda</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Available at: https://www.camden.gov.uk/documents/20142/0/Equality+policy.pdf (Accessed: 29 November 2021).</a:t>
            </a:r>
          </a:p>
          <a:p>
            <a:pPr>
              <a:spcAft>
                <a:spcPts val="800"/>
              </a:spcAft>
            </a:pPr>
            <a:r>
              <a:rPr lang="en-GB" sz="1400" i="1" dirty="0">
                <a:latin typeface="Arial Black" panose="020B0A04020102020204" pitchFamily="34" charset="0"/>
                <a:ea typeface="Calibri" panose="020F0502020204030204" pitchFamily="34" charset="0"/>
                <a:cs typeface="Times New Roman" panose="02020603050405020304" pitchFamily="18" charset="0"/>
              </a:rPr>
              <a:t>Camden Profile</a:t>
            </a:r>
            <a:r>
              <a:rPr lang="en-GB" sz="1400" dirty="0">
                <a:latin typeface="Arial Black" panose="020B0A04020102020204" pitchFamily="34" charset="0"/>
                <a:ea typeface="Calibri" panose="020F0502020204030204" pitchFamily="34" charset="0"/>
                <a:cs typeface="Times New Roman" panose="02020603050405020304" pitchFamily="18" charset="0"/>
              </a:rPr>
              <a:t>, (2021) </a:t>
            </a:r>
            <a:r>
              <a:rPr lang="en-GB" sz="1400" dirty="0">
                <a:latin typeface="Arial Black" panose="020B0A04020102020204" pitchFamily="34" charset="0"/>
                <a:ea typeface="Calibri" panose="020F0502020204030204" pitchFamily="34" charset="0"/>
                <a:cs typeface="Times New Roman" panose="02020603050405020304" pitchFamily="18" charset="0"/>
                <a:hlinkClick r:id="rId2"/>
              </a:rPr>
              <a:t>www.Camdencouncil.gov.uk</a:t>
            </a:r>
            <a:r>
              <a:rPr lang="en-GB" sz="1400" dirty="0">
                <a:latin typeface="Arial Black" panose="020B0A04020102020204" pitchFamily="34" charset="0"/>
                <a:ea typeface="Calibri" panose="020F0502020204030204" pitchFamily="34" charset="0"/>
                <a:cs typeface="Times New Roman" panose="02020603050405020304" pitchFamily="18" charset="0"/>
              </a:rPr>
              <a:t>). Accessed 27 November 2021.</a:t>
            </a:r>
          </a:p>
          <a:p>
            <a:pPr>
              <a:spcAft>
                <a:spcPts val="800"/>
              </a:spcAft>
            </a:pPr>
            <a:r>
              <a:rPr lang="en-GB" sz="1400" dirty="0" err="1">
                <a:effectLst/>
                <a:latin typeface="Arial Black" panose="020B0A04020102020204" pitchFamily="34" charset="0"/>
                <a:ea typeface="Calibri" panose="020F0502020204030204" pitchFamily="34" charset="0"/>
                <a:cs typeface="Times New Roman" panose="02020603050405020304" pitchFamily="18" charset="0"/>
              </a:rPr>
              <a:t>Emlet</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C.A. and </a:t>
            </a:r>
            <a:r>
              <a:rPr lang="en-GB" sz="1400" dirty="0" err="1">
                <a:effectLst/>
                <a:latin typeface="Arial Black" panose="020B0A04020102020204" pitchFamily="34" charset="0"/>
                <a:ea typeface="Calibri" panose="020F0502020204030204" pitchFamily="34" charset="0"/>
                <a:cs typeface="Times New Roman" panose="02020603050405020304" pitchFamily="18" charset="0"/>
              </a:rPr>
              <a:t>Moceri</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J.T. (2011)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The Importance of Social Connectedness in Building Age-Friendly Communities</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Journal of Aging Research, 2012</a:t>
            </a:r>
            <a:r>
              <a:rPr lang="en-GB" sz="1400" dirty="0">
                <a:latin typeface="Arial Black" panose="020B0A04020102020204" pitchFamily="34" charset="0"/>
                <a:ea typeface="Calibri" panose="020F0502020204030204" pitchFamily="34" charset="0"/>
                <a:cs typeface="Times New Roman" panose="02020603050405020304" pitchFamily="18" charset="0"/>
              </a:rPr>
              <a:t>.</a:t>
            </a: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King’s Fund (2021)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Communities and Health</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The King’s Fund</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Available at: https://www.kingsfund.org.uk/publications/communities-and-health (Accessed: 30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i="1" dirty="0">
                <a:effectLst/>
                <a:latin typeface="Arial Black" panose="020B0A04020102020204" pitchFamily="34" charset="0"/>
                <a:ea typeface="Calibri" panose="020F0502020204030204" pitchFamily="34" charset="0"/>
                <a:cs typeface="Times New Roman" panose="02020603050405020304" pitchFamily="18" charset="0"/>
              </a:rPr>
              <a:t>Knowing </a:t>
            </a:r>
            <a:r>
              <a:rPr lang="en-GB" sz="1400" i="1" dirty="0">
                <a:latin typeface="Arial Black" panose="020B0A04020102020204" pitchFamily="34" charset="0"/>
                <a:ea typeface="Calibri" panose="020F0502020204030204" pitchFamily="34" charset="0"/>
                <a:cs typeface="Times New Roman" panose="02020603050405020304" pitchFamily="18" charset="0"/>
              </a:rPr>
              <a:t>Our Communities </a:t>
            </a:r>
            <a:r>
              <a:rPr lang="en-GB" sz="1400" dirty="0">
                <a:latin typeface="Arial Black" panose="020B0A04020102020204" pitchFamily="34" charset="0"/>
                <a:ea typeface="Calibri" panose="020F0502020204030204" pitchFamily="34" charset="0"/>
                <a:cs typeface="Times New Roman" panose="02020603050405020304" pitchFamily="18" charset="0"/>
              </a:rPr>
              <a:t>(2017). </a:t>
            </a:r>
            <a:r>
              <a:rPr lang="en-GB" sz="1400" dirty="0">
                <a:latin typeface="Arial Black" panose="020B0A04020102020204" pitchFamily="34" charset="0"/>
                <a:ea typeface="Calibri" panose="020F0502020204030204" pitchFamily="34" charset="0"/>
                <a:cs typeface="Times New Roman" panose="02020603050405020304" pitchFamily="18" charset="0"/>
                <a:hlinkClick r:id="rId3"/>
              </a:rPr>
              <a:t>https://opendata.Camden.gov.uk</a:t>
            </a:r>
            <a:r>
              <a:rPr lang="en-GB" sz="1400" dirty="0">
                <a:latin typeface="Arial Black" panose="020B0A04020102020204" pitchFamily="34" charset="0"/>
                <a:ea typeface="Calibri" panose="020F0502020204030204" pitchFamily="34" charset="0"/>
                <a:cs typeface="Times New Roman" panose="02020603050405020304" pitchFamily="18" charset="0"/>
              </a:rPr>
              <a:t>. (Accessed 27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i="1" dirty="0">
                <a:effectLst/>
                <a:latin typeface="Arial Black" panose="020B0A04020102020204" pitchFamily="34" charset="0"/>
                <a:ea typeface="Calibri" panose="020F0502020204030204" pitchFamily="34" charset="0"/>
                <a:cs typeface="Times New Roman" panose="02020603050405020304" pitchFamily="18" charset="0"/>
              </a:rPr>
              <a:t>Legislations </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(2021)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UK Acts</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Statute Law Database. Available at: https://www.legislation.gov.uk/ukpga/1998/42/contents (Accessed: 29 November 2021).</a:t>
            </a:r>
          </a:p>
          <a:p>
            <a:pPr>
              <a:spcAft>
                <a:spcPts val="800"/>
              </a:spcAft>
            </a:pPr>
            <a:r>
              <a:rPr lang="en-GB" sz="1400" i="1" dirty="0">
                <a:latin typeface="Arial Black" panose="020B0A04020102020204" pitchFamily="34" charset="0"/>
                <a:ea typeface="Calibri" panose="020F0502020204030204" pitchFamily="34" charset="0"/>
                <a:cs typeface="Times New Roman" panose="02020603050405020304" pitchFamily="18" charset="0"/>
              </a:rPr>
              <a:t>Local Area Engagement Plan </a:t>
            </a:r>
            <a:r>
              <a:rPr lang="en-GB" sz="1400" dirty="0">
                <a:latin typeface="Arial Black" panose="020B0A04020102020204" pitchFamily="34" charset="0"/>
                <a:ea typeface="Calibri" panose="020F0502020204030204" pitchFamily="34" charset="0"/>
                <a:cs typeface="Times New Roman" panose="02020603050405020304" pitchFamily="18" charset="0"/>
              </a:rPr>
              <a:t>(2021). </a:t>
            </a:r>
            <a:r>
              <a:rPr lang="en-GB" sz="1400" dirty="0">
                <a:latin typeface="Arial Black" panose="020B0A04020102020204" pitchFamily="34" charset="0"/>
                <a:ea typeface="Calibri" panose="020F0502020204030204" pitchFamily="34" charset="0"/>
                <a:cs typeface="Times New Roman" panose="02020603050405020304" pitchFamily="18" charset="0"/>
                <a:hlinkClick r:id="rId3"/>
              </a:rPr>
              <a:t>https://opendata.Camden.gov.uk</a:t>
            </a:r>
            <a:r>
              <a:rPr lang="en-GB" sz="1400" dirty="0">
                <a:latin typeface="Arial Black" panose="020B0A04020102020204" pitchFamily="34" charset="0"/>
                <a:ea typeface="Calibri" panose="020F0502020204030204" pitchFamily="34" charset="0"/>
                <a:cs typeface="Times New Roman" panose="02020603050405020304" pitchFamily="18" charset="0"/>
              </a:rPr>
              <a:t>. (Accessed 28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err="1">
                <a:effectLst/>
                <a:latin typeface="Arial Black" panose="020B0A04020102020204" pitchFamily="34" charset="0"/>
                <a:ea typeface="Calibri" panose="020F0502020204030204" pitchFamily="34" charset="0"/>
                <a:cs typeface="Times New Roman" panose="02020603050405020304" pitchFamily="18" charset="0"/>
              </a:rPr>
              <a:t>Mcleod</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S. (2020)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Maslow’s Hierarchy of Needs</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Simply Psychology</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Available at: https://www.simplypsychology.org/maslow.html (Accessed: 28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400" dirty="0"/>
          </a:p>
        </p:txBody>
      </p:sp>
    </p:spTree>
    <p:extLst>
      <p:ext uri="{BB962C8B-B14F-4D97-AF65-F5344CB8AC3E}">
        <p14:creationId xmlns:p14="http://schemas.microsoft.com/office/powerpoint/2010/main" val="337260853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79E27D9-03C7-44E2-9FF8-15D0C8506A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F7E64E-B162-4B86-AF28-0272D1C6441E}"/>
              </a:ext>
            </a:extLst>
          </p:cNvPr>
          <p:cNvSpPr>
            <a:spLocks noGrp="1"/>
          </p:cNvSpPr>
          <p:nvPr>
            <p:ph type="title"/>
          </p:nvPr>
        </p:nvSpPr>
        <p:spPr>
          <a:xfrm>
            <a:off x="656822" y="962166"/>
            <a:ext cx="3381777" cy="4421876"/>
          </a:xfrm>
        </p:spPr>
        <p:txBody>
          <a:bodyPr anchor="t">
            <a:normAutofit/>
          </a:bodyPr>
          <a:lstStyle/>
          <a:p>
            <a:pPr algn="r"/>
            <a:r>
              <a:rPr lang="en-GB" sz="4000" dirty="0">
                <a:latin typeface="Arial Black" panose="020B0A04020102020204" pitchFamily="34" charset="0"/>
              </a:rPr>
              <a:t>References</a:t>
            </a:r>
          </a:p>
        </p:txBody>
      </p:sp>
      <p:sp>
        <p:nvSpPr>
          <p:cNvPr id="3" name="Content Placeholder 2">
            <a:extLst>
              <a:ext uri="{FF2B5EF4-FFF2-40B4-BE49-F238E27FC236}">
                <a16:creationId xmlns:a16="http://schemas.microsoft.com/office/drawing/2014/main" id="{6DA4FD3F-3733-41F4-890B-65555A00C1FB}"/>
              </a:ext>
            </a:extLst>
          </p:cNvPr>
          <p:cNvSpPr>
            <a:spLocks noGrp="1"/>
          </p:cNvSpPr>
          <p:nvPr>
            <p:ph idx="1"/>
          </p:nvPr>
        </p:nvSpPr>
        <p:spPr>
          <a:xfrm>
            <a:off x="4088929" y="335280"/>
            <a:ext cx="7361391" cy="5821680"/>
          </a:xfrm>
        </p:spPr>
        <p:txBody>
          <a:bodyPr anchor="t">
            <a:normAutofit/>
          </a:bodyPr>
          <a:lstStyle/>
          <a:p>
            <a:pPr>
              <a:spcAft>
                <a:spcPts val="800"/>
              </a:spcAft>
            </a:pPr>
            <a:endParaRPr lang="en-GB" sz="1300" dirty="0">
              <a:effectLst/>
              <a:latin typeface="Arial Black" panose="020B0A0402010202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Open University (2020)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Empowering Communities</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Open Learn. Available at: https://www.open.edu/openlearn/money-business/leadership-management/empowering-communities/content-section-0 (Accessed: 30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Simon (2018)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How Do You Define Community</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The Art of Relevance</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20 February. Available at: http://www.artofrelevance.org/2018/02/20/how-do-you-define-community/ (Accessed: 21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The Camden Commission (2021)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Focus on Older People</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Available at: https://www.camden.gov.uk/documents (Accessed: 28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United Nations (2015)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17 Sustainable Development Goals</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United Nations Sustainable Development. Available at: https://www.un.org/sustainabledevelopment/ (Accessed: 27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Wellbeing People (2020)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The Importance of Community</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 Wellbeing People. Available at: https://www.wellbeingpeople.com/2020/07/23/the-importance-of-an-engaging-community/ (Accessed: 29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pPr>
              <a:spcAft>
                <a:spcPts val="800"/>
              </a:spcAft>
            </a:pPr>
            <a:r>
              <a:rPr lang="en-GB" sz="1400" dirty="0">
                <a:effectLst/>
                <a:latin typeface="Arial Black" panose="020B0A04020102020204" pitchFamily="34" charset="0"/>
                <a:ea typeface="Calibri" panose="020F0502020204030204" pitchFamily="34" charset="0"/>
                <a:cs typeface="Times New Roman" panose="02020603050405020304" pitchFamily="18" charset="0"/>
              </a:rPr>
              <a:t>Woodcock, A., Osmond, J. and Reeves, A. (2021) ‘</a:t>
            </a:r>
            <a:r>
              <a:rPr lang="en-GB" sz="1400" i="1" dirty="0">
                <a:effectLst/>
                <a:latin typeface="Arial Black" panose="020B0A04020102020204" pitchFamily="34" charset="0"/>
                <a:ea typeface="Calibri" panose="020F0502020204030204" pitchFamily="34" charset="0"/>
                <a:cs typeface="Times New Roman" panose="02020603050405020304" pitchFamily="18" charset="0"/>
              </a:rPr>
              <a:t>Digital Technologies Connecting Communities’, </a:t>
            </a:r>
            <a:r>
              <a:rPr lang="en-GB" sz="1400" dirty="0">
                <a:effectLst/>
                <a:latin typeface="Arial Black" panose="020B0A04020102020204" pitchFamily="34" charset="0"/>
                <a:ea typeface="Calibri" panose="020F0502020204030204" pitchFamily="34" charset="0"/>
                <a:cs typeface="Times New Roman" panose="02020603050405020304" pitchFamily="18" charset="0"/>
              </a:rPr>
              <a:t>p. 13. (Accessed: </a:t>
            </a:r>
            <a:r>
              <a:rPr lang="en-GB" sz="1400">
                <a:effectLst/>
                <a:latin typeface="Arial Black" panose="020B0A04020102020204" pitchFamily="34" charset="0"/>
                <a:ea typeface="Calibri" panose="020F0502020204030204" pitchFamily="34" charset="0"/>
                <a:cs typeface="Times New Roman" panose="02020603050405020304" pitchFamily="18" charset="0"/>
              </a:rPr>
              <a:t>29 November 2021).</a:t>
            </a:r>
            <a:endParaRPr lang="en-GB" sz="1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300" dirty="0"/>
          </a:p>
        </p:txBody>
      </p:sp>
      <p:sp>
        <p:nvSpPr>
          <p:cNvPr id="10" name="Rectangle 9">
            <a:extLst>
              <a:ext uri="{FF2B5EF4-FFF2-40B4-BE49-F238E27FC236}">
                <a16:creationId xmlns:a16="http://schemas.microsoft.com/office/drawing/2014/main" id="{EEBF1590-3B36-48EE-A89D-3B6F3CB256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100000">
                <a:schemeClr val="accent1">
                  <a:lumMod val="50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AC8F6C8C-AB5A-4548-942D-E3FD40ACB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76000"/>
                </a:srgbClr>
              </a:gs>
              <a:gs pos="100000">
                <a:schemeClr val="accent1"/>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791735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4440</TotalTime>
  <Words>3214</Words>
  <Application>Microsoft Office PowerPoint</Application>
  <PresentationFormat>Widescreen</PresentationFormat>
  <Paragraphs>220</Paragraphs>
  <Slides>19</Slides>
  <Notes>15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Arial</vt:lpstr>
      <vt:lpstr>Arial Black</vt:lpstr>
      <vt:lpstr>Calibri</vt:lpstr>
      <vt:lpstr>Calibri Light</vt:lpstr>
      <vt:lpstr>Office Theme</vt:lpstr>
      <vt:lpstr>PowerPoint Presentation</vt:lpstr>
      <vt:lpstr>Introduction to Community Care and Development</vt:lpstr>
      <vt:lpstr>What is a Community</vt:lpstr>
      <vt:lpstr>What is Community Development </vt:lpstr>
      <vt:lpstr>Camden Mobile Library and Reading Service</vt:lpstr>
      <vt:lpstr>A Diverse Community in Camden       (Knowing Our Communities, 2017)  </vt:lpstr>
      <vt:lpstr>Camden’s Diversity </vt:lpstr>
      <vt:lpstr>Maslow’s Hierarchy of Needs  The Importance of Community</vt:lpstr>
      <vt:lpstr>What is the Importance of Community</vt:lpstr>
      <vt:lpstr>The Marmot Review</vt:lpstr>
      <vt:lpstr>Using Digital Technology Can Help Communities</vt:lpstr>
      <vt:lpstr>The Positives and Negatives of Digital Platforms</vt:lpstr>
      <vt:lpstr>Incentives and Barriers to Community Participation</vt:lpstr>
      <vt:lpstr>Acts and Policies</vt:lpstr>
      <vt:lpstr>Acts and Policies continued</vt:lpstr>
      <vt:lpstr>Conclusion </vt:lpstr>
      <vt:lpstr>Conclusion continued</vt:lpstr>
      <vt:lpstr>References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Bianca Sanfilippo</dc:creator>
  <cp:lastModifiedBy>Evelyn Belfon (1812690)</cp:lastModifiedBy>
  <cp:revision>7</cp:revision>
  <dcterms:created xsi:type="dcterms:W3CDTF">2021-10-19T08:47:43Z</dcterms:created>
  <dcterms:modified xsi:type="dcterms:W3CDTF">2021-12-08T13:54:08Z</dcterms:modified>
</cp:coreProperties>
</file>