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CCFF"/>
    <a:srgbClr val="FF33CC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554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76" y="-204"/>
      </p:cViewPr>
      <p:guideLst>
        <p:guide orient="horz" pos="2160"/>
        <p:guide pos="287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5B83AC-D0F8-4D29-BF80-C6797D2E5F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AFB36F-2960-4B98-8152-0FE4460D79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DEFB32-F605-49E7-A8BF-7075E86A2E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2BAF7E-85E5-4AEB-9695-E6FF01E02E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EC0B6-1215-4ADB-99EF-6A478AB14D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999B3-2FA0-4827-B9DB-7F56E3384A8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6BC9B-8F22-4C2C-BA08-463725FFBF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CB2E68-4D92-4AE1-9570-11CCD94832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66CE08-E040-464A-A4C5-BB8E13E801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D594EF-09EA-4F38-8268-6D5133D7CF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E26A79-E987-4CFD-BB32-9543B5D36A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057BDAC-0D94-4691-BE1F-3B2BF9E6CA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03CFC4E-E63A-4D01-B37B-0A1A940BAC0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Number Lines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Look at the numbers five on each number line, and work out which number the arrow is pointing to.</a:t>
            </a:r>
          </a:p>
        </p:txBody>
      </p:sp>
      <p:sp>
        <p:nvSpPr>
          <p:cNvPr id="522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nimBg="1"/>
      <p:bldP spid="522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8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30734" name="AutoShape 14"/>
          <p:cNvSpPr>
            <a:spLocks noChangeArrowheads="1"/>
          </p:cNvSpPr>
          <p:nvPr/>
        </p:nvSpPr>
        <p:spPr bwMode="auto">
          <a:xfrm>
            <a:off x="3105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5" name="Text Box 15"/>
          <p:cNvSpPr txBox="1">
            <a:spLocks noChangeArrowheads="1"/>
          </p:cNvSpPr>
          <p:nvPr/>
        </p:nvSpPr>
        <p:spPr bwMode="auto">
          <a:xfrm>
            <a:off x="2536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4" grpId="0" animBg="1"/>
      <p:bldP spid="3073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31756" name="AutoShape 12"/>
          <p:cNvSpPr>
            <a:spLocks noChangeArrowheads="1"/>
          </p:cNvSpPr>
          <p:nvPr/>
        </p:nvSpPr>
        <p:spPr bwMode="auto">
          <a:xfrm>
            <a:off x="71945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 bwMode="auto">
          <a:xfrm>
            <a:off x="66262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6" grpId="0" animBg="1"/>
      <p:bldP spid="317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8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32780" name="AutoShape 12"/>
          <p:cNvSpPr>
            <a:spLocks noChangeArrowheads="1"/>
          </p:cNvSpPr>
          <p:nvPr/>
        </p:nvSpPr>
        <p:spPr bwMode="auto">
          <a:xfrm>
            <a:off x="412750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 bwMode="auto">
          <a:xfrm>
            <a:off x="355917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2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80" grpId="0" animBg="1"/>
      <p:bldP spid="3278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0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1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3804" name="AutoShape 12"/>
          <p:cNvSpPr>
            <a:spLocks noChangeArrowheads="1"/>
          </p:cNvSpPr>
          <p:nvPr/>
        </p:nvSpPr>
        <p:spPr bwMode="auto">
          <a:xfrm>
            <a:off x="2085975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 bwMode="auto">
          <a:xfrm>
            <a:off x="1517650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4" grpId="0" animBg="1"/>
      <p:bldP spid="3380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5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4828" name="AutoShape 12"/>
          <p:cNvSpPr>
            <a:spLocks noChangeArrowheads="1"/>
          </p:cNvSpPr>
          <p:nvPr/>
        </p:nvSpPr>
        <p:spPr bwMode="auto">
          <a:xfrm>
            <a:off x="51498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45815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8" grpId="0" animBg="1"/>
      <p:bldP spid="348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8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9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35852" name="AutoShape 12"/>
          <p:cNvSpPr>
            <a:spLocks noChangeArrowheads="1"/>
          </p:cNvSpPr>
          <p:nvPr/>
        </p:nvSpPr>
        <p:spPr bwMode="auto">
          <a:xfrm>
            <a:off x="71945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66262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2" grpId="0" animBg="1"/>
      <p:bldP spid="358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73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</p:txBody>
      </p:sp>
      <p:sp>
        <p:nvSpPr>
          <p:cNvPr id="36876" name="AutoShape 12"/>
          <p:cNvSpPr>
            <a:spLocks noChangeArrowheads="1"/>
          </p:cNvSpPr>
          <p:nvPr/>
        </p:nvSpPr>
        <p:spPr bwMode="auto">
          <a:xfrm>
            <a:off x="41084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 bwMode="auto">
          <a:xfrm>
            <a:off x="35401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6" grpId="0" animBg="1"/>
      <p:bldP spid="368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0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6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92</a:t>
            </a:r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</a:p>
        </p:txBody>
      </p:sp>
      <p:sp>
        <p:nvSpPr>
          <p:cNvPr id="37900" name="AutoShape 12"/>
          <p:cNvSpPr>
            <a:spLocks noChangeArrowheads="1"/>
          </p:cNvSpPr>
          <p:nvPr/>
        </p:nvSpPr>
        <p:spPr bwMode="auto">
          <a:xfrm>
            <a:off x="10477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>
            <a:off x="4794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00" grpId="0" animBg="1"/>
      <p:bldP spid="3790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38924" name="AutoShape 12"/>
          <p:cNvSpPr>
            <a:spLocks noChangeArrowheads="1"/>
          </p:cNvSpPr>
          <p:nvPr/>
        </p:nvSpPr>
        <p:spPr bwMode="auto">
          <a:xfrm>
            <a:off x="3105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 bwMode="auto">
          <a:xfrm>
            <a:off x="2536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8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4" grpId="0" animBg="1"/>
      <p:bldP spid="389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51244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 bwMode="auto">
          <a:xfrm>
            <a:off x="45561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8" grpId="0" animBg="1"/>
      <p:bldP spid="399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110</a:t>
            </a: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 bwMode="auto">
          <a:xfrm>
            <a:off x="4121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 bwMode="auto">
          <a:xfrm>
            <a:off x="3552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2" grpId="0" animBg="1"/>
      <p:bldP spid="4097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6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2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160</a:t>
            </a: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41996" name="AutoShape 12"/>
          <p:cNvSpPr>
            <a:spLocks noChangeArrowheads="1"/>
          </p:cNvSpPr>
          <p:nvPr/>
        </p:nvSpPr>
        <p:spPr bwMode="auto">
          <a:xfrm>
            <a:off x="72072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 bwMode="auto">
          <a:xfrm>
            <a:off x="66389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1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6" grpId="0" animBg="1"/>
      <p:bldP spid="4199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6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7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43020" name="AutoShape 12"/>
          <p:cNvSpPr>
            <a:spLocks noChangeArrowheads="1"/>
          </p:cNvSpPr>
          <p:nvPr/>
        </p:nvSpPr>
        <p:spPr bwMode="auto">
          <a:xfrm>
            <a:off x="10477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 bwMode="auto">
          <a:xfrm>
            <a:off x="4794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20" grpId="0" animBg="1"/>
      <p:bldP spid="430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44044" name="AutoShape 12"/>
          <p:cNvSpPr>
            <a:spLocks noChangeArrowheads="1"/>
          </p:cNvSpPr>
          <p:nvPr/>
        </p:nvSpPr>
        <p:spPr bwMode="auto">
          <a:xfrm>
            <a:off x="61658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 bwMode="auto">
          <a:xfrm>
            <a:off x="55975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4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4" grpId="0" animBg="1"/>
      <p:bldP spid="4404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4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5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68</a:t>
            </a:r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45068" name="AutoShape 12"/>
          <p:cNvSpPr>
            <a:spLocks noChangeArrowheads="1"/>
          </p:cNvSpPr>
          <p:nvPr/>
        </p:nvSpPr>
        <p:spPr bwMode="auto">
          <a:xfrm>
            <a:off x="20764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 bwMode="auto">
          <a:xfrm>
            <a:off x="15081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5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8" grpId="0" animBg="1"/>
      <p:bldP spid="4506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9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52</a:t>
            </a:r>
          </a:p>
        </p:txBody>
      </p:sp>
      <p:sp>
        <p:nvSpPr>
          <p:cNvPr id="46092" name="AutoShape 12"/>
          <p:cNvSpPr>
            <a:spLocks noChangeArrowheads="1"/>
          </p:cNvSpPr>
          <p:nvPr/>
        </p:nvSpPr>
        <p:spPr bwMode="auto">
          <a:xfrm>
            <a:off x="5137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3" name="Text Box 13"/>
          <p:cNvSpPr txBox="1">
            <a:spLocks noChangeArrowheads="1"/>
          </p:cNvSpPr>
          <p:nvPr/>
        </p:nvSpPr>
        <p:spPr bwMode="auto">
          <a:xfrm>
            <a:off x="4568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6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92" grpId="0" animBg="1"/>
      <p:bldP spid="4609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2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3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47115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47116" name="AutoShape 12"/>
          <p:cNvSpPr>
            <a:spLocks noChangeArrowheads="1"/>
          </p:cNvSpPr>
          <p:nvPr/>
        </p:nvSpPr>
        <p:spPr bwMode="auto">
          <a:xfrm>
            <a:off x="41338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7" name="Text Box 13"/>
          <p:cNvSpPr txBox="1">
            <a:spLocks noChangeArrowheads="1"/>
          </p:cNvSpPr>
          <p:nvPr/>
        </p:nvSpPr>
        <p:spPr bwMode="auto">
          <a:xfrm>
            <a:off x="35655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6" grpId="0" animBg="1"/>
      <p:bldP spid="4711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</a:p>
        </p:txBody>
      </p:sp>
      <p:sp>
        <p:nvSpPr>
          <p:cNvPr id="48140" name="AutoShape 12"/>
          <p:cNvSpPr>
            <a:spLocks noChangeArrowheads="1"/>
          </p:cNvSpPr>
          <p:nvPr/>
        </p:nvSpPr>
        <p:spPr bwMode="auto">
          <a:xfrm>
            <a:off x="20764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 bwMode="auto">
          <a:xfrm>
            <a:off x="15081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40" grpId="0" animBg="1"/>
      <p:bldP spid="4814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8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0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1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2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91</a:t>
            </a:r>
          </a:p>
        </p:txBody>
      </p:sp>
      <p:sp>
        <p:nvSpPr>
          <p:cNvPr id="49163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49164" name="AutoShape 12"/>
          <p:cNvSpPr>
            <a:spLocks noChangeArrowheads="1"/>
          </p:cNvSpPr>
          <p:nvPr/>
        </p:nvSpPr>
        <p:spPr bwMode="auto">
          <a:xfrm>
            <a:off x="3105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5" name="Text Box 13"/>
          <p:cNvSpPr txBox="1">
            <a:spLocks noChangeArrowheads="1"/>
          </p:cNvSpPr>
          <p:nvPr/>
        </p:nvSpPr>
        <p:spPr bwMode="auto">
          <a:xfrm>
            <a:off x="2536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9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64" grpId="0" animBg="1"/>
      <p:bldP spid="4916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Rectangle 5"/>
          <p:cNvSpPr>
            <a:spLocks noChangeArrowheads="1"/>
          </p:cNvSpPr>
          <p:nvPr/>
        </p:nvSpPr>
        <p:spPr bwMode="auto"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2" name="Rectangle 6"/>
          <p:cNvSpPr>
            <a:spLocks noChangeArrowheads="1"/>
          </p:cNvSpPr>
          <p:nvPr/>
        </p:nvSpPr>
        <p:spPr bwMode="auto"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3" name="Rectangle 7"/>
          <p:cNvSpPr>
            <a:spLocks noChangeArrowheads="1"/>
          </p:cNvSpPr>
          <p:nvPr/>
        </p:nvSpPr>
        <p:spPr bwMode="auto"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4" name="Rectangle 8"/>
          <p:cNvSpPr>
            <a:spLocks noChangeArrowheads="1"/>
          </p:cNvSpPr>
          <p:nvPr/>
        </p:nvSpPr>
        <p:spPr bwMode="auto"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5" name="Rectangle 9"/>
          <p:cNvSpPr>
            <a:spLocks noChangeArrowheads="1"/>
          </p:cNvSpPr>
          <p:nvPr/>
        </p:nvSpPr>
        <p:spPr bwMode="auto"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6" name="Text Box 10"/>
          <p:cNvSpPr txBox="1">
            <a:spLocks noChangeArrowheads="1"/>
          </p:cNvSpPr>
          <p:nvPr/>
        </p:nvSpPr>
        <p:spPr bwMode="auto"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120</a:t>
            </a:r>
          </a:p>
        </p:txBody>
      </p:sp>
      <p:sp>
        <p:nvSpPr>
          <p:cNvPr id="50187" name="Text Box 11"/>
          <p:cNvSpPr txBox="1">
            <a:spLocks noChangeArrowheads="1"/>
          </p:cNvSpPr>
          <p:nvPr/>
        </p:nvSpPr>
        <p:spPr bwMode="auto"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50188" name="AutoShape 12"/>
          <p:cNvSpPr>
            <a:spLocks noChangeArrowheads="1"/>
          </p:cNvSpPr>
          <p:nvPr/>
        </p:nvSpPr>
        <p:spPr bwMode="auto">
          <a:xfrm>
            <a:off x="61785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9" name="Text Box 13"/>
          <p:cNvSpPr txBox="1">
            <a:spLocks noChangeArrowheads="1"/>
          </p:cNvSpPr>
          <p:nvPr/>
        </p:nvSpPr>
        <p:spPr bwMode="auto">
          <a:xfrm>
            <a:off x="56102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8" grpId="0" animBg="1"/>
      <p:bldP spid="5018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110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Comic Sans MS</vt:lpstr>
      <vt:lpstr>Arial Unicode MS</vt:lpstr>
      <vt:lpstr>Times New Roman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2011-11-25T20:28:56Z</dcterms:modified>
</cp:coreProperties>
</file>