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78" r:id="rId1"/>
  </p:sldMasterIdLst>
  <p:notesMasterIdLst>
    <p:notesMasterId r:id="rId10"/>
  </p:notes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925DEFB-D108-43AF-9B2E-84362D7331E5}" v="189" dt="2026-02-09T17:29:18.97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>
        <p:scale>
          <a:sx n="75" d="100"/>
          <a:sy n="75" d="100"/>
        </p:scale>
        <p:origin x="974" y="2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alqees Bibi" userId="09818430f39ab394" providerId="Windows Live" clId="Web-{E925DEFB-D108-43AF-9B2E-84362D7331E5}"/>
    <pc:docChg chg="addSld delSld modSld">
      <pc:chgData name="Balqees Bibi" userId="09818430f39ab394" providerId="Windows Live" clId="Web-{E925DEFB-D108-43AF-9B2E-84362D7331E5}" dt="2026-02-09T17:41:32.412" v="559"/>
      <pc:docMkLst>
        <pc:docMk/>
      </pc:docMkLst>
      <pc:sldChg chg="modSp modNotes">
        <pc:chgData name="Balqees Bibi" userId="09818430f39ab394" providerId="Windows Live" clId="Web-{E925DEFB-D108-43AF-9B2E-84362D7331E5}" dt="2026-02-09T17:38:20.111" v="402"/>
        <pc:sldMkLst>
          <pc:docMk/>
          <pc:sldMk cId="904529574" sldId="257"/>
        </pc:sldMkLst>
        <pc:spChg chg="mod">
          <ac:chgData name="Balqees Bibi" userId="09818430f39ab394" providerId="Windows Live" clId="Web-{E925DEFB-D108-43AF-9B2E-84362D7331E5}" dt="2026-02-07T17:07:47.974" v="95" actId="14100"/>
          <ac:spMkLst>
            <pc:docMk/>
            <pc:sldMk cId="904529574" sldId="257"/>
            <ac:spMk id="3" creationId="{B794F9B0-D684-C62E-4CC4-6EB63F9C50ED}"/>
          </ac:spMkLst>
        </pc:spChg>
      </pc:sldChg>
      <pc:sldChg chg="modSp modNotes">
        <pc:chgData name="Balqees Bibi" userId="09818430f39ab394" providerId="Windows Live" clId="Web-{E925DEFB-D108-43AF-9B2E-84362D7331E5}" dt="2026-02-09T17:41:32.412" v="559"/>
        <pc:sldMkLst>
          <pc:docMk/>
          <pc:sldMk cId="2915699827" sldId="259"/>
        </pc:sldMkLst>
        <pc:spChg chg="mod">
          <ac:chgData name="Balqees Bibi" userId="09818430f39ab394" providerId="Windows Live" clId="Web-{E925DEFB-D108-43AF-9B2E-84362D7331E5}" dt="2026-02-09T17:07:18.430" v="192" actId="20577"/>
          <ac:spMkLst>
            <pc:docMk/>
            <pc:sldMk cId="2915699827" sldId="259"/>
            <ac:spMk id="3" creationId="{75EEDB48-D924-3CF5-00A9-0824FC899558}"/>
          </ac:spMkLst>
        </pc:spChg>
      </pc:sldChg>
      <pc:sldChg chg="modSp">
        <pc:chgData name="Balqees Bibi" userId="09818430f39ab394" providerId="Windows Live" clId="Web-{E925DEFB-D108-43AF-9B2E-84362D7331E5}" dt="2026-02-07T16:27:26.360" v="2" actId="14100"/>
        <pc:sldMkLst>
          <pc:docMk/>
          <pc:sldMk cId="1904269920" sldId="262"/>
        </pc:sldMkLst>
        <pc:spChg chg="mod">
          <ac:chgData name="Balqees Bibi" userId="09818430f39ab394" providerId="Windows Live" clId="Web-{E925DEFB-D108-43AF-9B2E-84362D7331E5}" dt="2026-02-07T16:27:26.360" v="2" actId="14100"/>
          <ac:spMkLst>
            <pc:docMk/>
            <pc:sldMk cId="1904269920" sldId="262"/>
            <ac:spMk id="3" creationId="{E958B259-7911-0A82-6573-BCC8DC968BDE}"/>
          </ac:spMkLst>
        </pc:spChg>
        <pc:picChg chg="mod">
          <ac:chgData name="Balqees Bibi" userId="09818430f39ab394" providerId="Windows Live" clId="Web-{E925DEFB-D108-43AF-9B2E-84362D7331E5}" dt="2026-02-07T16:26:48.577" v="0" actId="14100"/>
          <ac:picMkLst>
            <pc:docMk/>
            <pc:sldMk cId="1904269920" sldId="262"/>
            <ac:picMk id="5" creationId="{D0DB1C4B-604F-0B90-78B0-0064B8268AD5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AD619C6-F26C-4E3D-BC35-0B9DE0343BEB}" type="datetimeFigureOut">
              <a:t>2/9/2026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8761246-D92B-424E-B9C9-A357E9DB2EF8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32661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I will be discussing Greenfield  Home Care Agency introduction to Microsoft teams. Microsoft is introduced to enhance the efficiency of communication. </a:t>
            </a:r>
          </a:p>
          <a:p>
            <a:r>
              <a:rPr lang="en-US" dirty="0">
                <a:ea typeface="Calibri"/>
                <a:cs typeface="Calibri"/>
              </a:rPr>
              <a:t>Who will be using Microsoft Teams? Care </a:t>
            </a:r>
            <a:r>
              <a:rPr lang="en-US" err="1">
                <a:ea typeface="Calibri"/>
                <a:cs typeface="Calibri"/>
              </a:rPr>
              <a:t>co-ordinators</a:t>
            </a:r>
            <a:r>
              <a:rPr lang="en-US" dirty="0">
                <a:ea typeface="Calibri"/>
                <a:cs typeface="Calibri"/>
              </a:rPr>
              <a:t>, visiting carers, nurses and admin are all staff members who will </a:t>
            </a:r>
            <a:r>
              <a:rPr lang="en-US" err="1">
                <a:ea typeface="Calibri"/>
                <a:cs typeface="Calibri"/>
              </a:rPr>
              <a:t>utilise</a:t>
            </a:r>
            <a:r>
              <a:rPr lang="en-US" dirty="0">
                <a:ea typeface="Calibri"/>
                <a:cs typeface="Calibri"/>
              </a:rPr>
              <a:t> Teams as a form communication. </a:t>
            </a:r>
          </a:p>
          <a:p>
            <a:endParaRPr lang="en-US" dirty="0">
              <a:ea typeface="Calibri"/>
              <a:cs typeface="Calibri"/>
            </a:endParaRPr>
          </a:p>
          <a:p>
            <a:r>
              <a:rPr lang="en-US" dirty="0">
                <a:ea typeface="Calibri"/>
                <a:cs typeface="Calibri"/>
              </a:rPr>
              <a:t>I will be discussing the </a:t>
            </a:r>
            <a:r>
              <a:rPr lang="en-US" dirty="0" err="1">
                <a:ea typeface="Calibri"/>
                <a:cs typeface="Calibri"/>
              </a:rPr>
              <a:t>charecteristics</a:t>
            </a:r>
            <a:r>
              <a:rPr lang="en-US" dirty="0">
                <a:ea typeface="Calibri"/>
                <a:cs typeface="Calibri"/>
              </a:rPr>
              <a:t> of Microsoft Teams and how it could offer positive impact on work communication and highlight any negative effects it can have to.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761246-D92B-424E-B9C9-A357E9DB2EF8}" type="slidenum"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25630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-from calls to video meetings to file sharing and just a simple message can be sent to others. Meeting can be pre-booked and reminders can also be sent.</a:t>
            </a:r>
          </a:p>
          <a:p>
            <a:r>
              <a:rPr lang="en-US" dirty="0">
                <a:ea typeface="Calibri"/>
                <a:cs typeface="Calibri"/>
              </a:rPr>
              <a:t>-Teams can work with other Microsoft based apps really well such as Word, Excel, Outlook and more.</a:t>
            </a:r>
          </a:p>
          <a:p>
            <a:r>
              <a:rPr lang="en-US" dirty="0">
                <a:ea typeface="Calibri"/>
                <a:cs typeface="Calibri"/>
              </a:rPr>
              <a:t>-Microsoft word is easily accessible from your work </a:t>
            </a:r>
            <a:r>
              <a:rPr lang="en-US">
                <a:ea typeface="Calibri"/>
                <a:cs typeface="Calibri"/>
              </a:rPr>
              <a:t>laptop</a:t>
            </a:r>
            <a:r>
              <a:rPr lang="en-US" dirty="0">
                <a:ea typeface="Calibri"/>
                <a:cs typeface="Calibri"/>
              </a:rPr>
              <a:t> or personal phone.</a:t>
            </a:r>
          </a:p>
          <a:p>
            <a:r>
              <a:rPr lang="en-US">
                <a:ea typeface="Calibri"/>
                <a:cs typeface="Calibri"/>
              </a:rPr>
              <a:t>-Messages can be filtered, saved or forwarded and sent to specific groups which can be time efficient and reduce social clutter.</a:t>
            </a:r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761246-D92B-424E-B9C9-A357E9DB2EF8}" type="slidenum"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59583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0C99A7-FA5C-40DA-AC02-EE755FFBB94D}" type="datetimeFigureOut">
              <a:rPr lang="en-GB" smtClean="0"/>
              <a:t>09/02/2026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337429-E782-4E91-9681-ECDEC74312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41764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0C99A7-FA5C-40DA-AC02-EE755FFBB94D}" type="datetimeFigureOut">
              <a:rPr lang="en-GB" smtClean="0"/>
              <a:t>09/02/2026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337429-E782-4E91-9681-ECDEC74312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34043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0C99A7-FA5C-40DA-AC02-EE755FFBB94D}" type="datetimeFigureOut">
              <a:rPr lang="en-GB" smtClean="0"/>
              <a:t>09/02/2026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337429-E782-4E91-9681-ECDEC74312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50986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0C99A7-FA5C-40DA-AC02-EE755FFBB94D}" type="datetimeFigureOut">
              <a:rPr lang="en-GB" smtClean="0"/>
              <a:t>09/02/2026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337429-E782-4E91-9681-ECDEC74312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13111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0C99A7-FA5C-40DA-AC02-EE755FFBB94D}" type="datetimeFigureOut">
              <a:rPr lang="en-GB" smtClean="0"/>
              <a:t>09/02/2026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337429-E782-4E91-9681-ECDEC74312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22320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0C99A7-FA5C-40DA-AC02-EE755FFBB94D}" type="datetimeFigureOut">
              <a:rPr lang="en-GB" smtClean="0"/>
              <a:t>09/02/2026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337429-E782-4E91-9681-ECDEC74312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41618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0C99A7-FA5C-40DA-AC02-EE755FFBB94D}" type="datetimeFigureOut">
              <a:rPr lang="en-GB" smtClean="0"/>
              <a:t>09/02/2026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337429-E782-4E91-9681-ECDEC74312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13704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0C99A7-FA5C-40DA-AC02-EE755FFBB94D}" type="datetimeFigureOut">
              <a:rPr lang="en-GB" smtClean="0"/>
              <a:t>09/02/2026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337429-E782-4E91-9681-ECDEC74312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3739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0C99A7-FA5C-40DA-AC02-EE755FFBB94D}" type="datetimeFigureOut">
              <a:rPr lang="en-GB" smtClean="0"/>
              <a:t>09/02/2026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337429-E782-4E91-9681-ECDEC74312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57389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0C99A7-FA5C-40DA-AC02-EE755FFBB94D}" type="datetimeFigureOut">
              <a:rPr lang="en-GB" smtClean="0"/>
              <a:t>09/02/2026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337429-E782-4E91-9681-ECDEC74312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91642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0C99A7-FA5C-40DA-AC02-EE755FFBB94D}" type="datetimeFigureOut">
              <a:rPr lang="en-GB" smtClean="0"/>
              <a:t>09/02/2026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337429-E782-4E91-9681-ECDEC74312B2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35072732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0C99A7-FA5C-40DA-AC02-EE755FFBB94D}" type="datetimeFigureOut">
              <a:rPr lang="en-GB" smtClean="0"/>
              <a:t>09/02/2026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337429-E782-4E91-9681-ECDEC74312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142627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0C99A7-FA5C-40DA-AC02-EE755FFBB94D}" type="datetimeFigureOut">
              <a:rPr lang="en-GB" smtClean="0"/>
              <a:t>09/02/2026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337429-E782-4E91-9681-ECDEC74312B2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26393855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0C99A7-FA5C-40DA-AC02-EE755FFBB94D}" type="datetimeFigureOut">
              <a:rPr lang="en-GB" smtClean="0"/>
              <a:t>09/02/2026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337429-E782-4E91-9681-ECDEC74312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488015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0C99A7-FA5C-40DA-AC02-EE755FFBB94D}" type="datetimeFigureOut">
              <a:rPr lang="en-GB" smtClean="0"/>
              <a:t>09/02/2026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337429-E782-4E91-9681-ECDEC74312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333102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0C99A7-FA5C-40DA-AC02-EE755FFBB94D}" type="datetimeFigureOut">
              <a:rPr lang="en-GB" smtClean="0"/>
              <a:t>09/02/2026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337429-E782-4E91-9681-ECDEC74312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53090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60C99A7-FA5C-40DA-AC02-EE755FFBB94D}" type="datetimeFigureOut">
              <a:rPr lang="en-GB" smtClean="0"/>
              <a:t>09/02/2026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78337429-E782-4E91-9681-ECDEC74312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9578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79" r:id="rId1"/>
    <p:sldLayoutId id="2147483880" r:id="rId2"/>
    <p:sldLayoutId id="2147483881" r:id="rId3"/>
    <p:sldLayoutId id="2147483882" r:id="rId4"/>
    <p:sldLayoutId id="2147483883" r:id="rId5"/>
    <p:sldLayoutId id="2147483884" r:id="rId6"/>
    <p:sldLayoutId id="2147483885" r:id="rId7"/>
    <p:sldLayoutId id="2147483886" r:id="rId8"/>
    <p:sldLayoutId id="2147483887" r:id="rId9"/>
    <p:sldLayoutId id="2147483888" r:id="rId10"/>
    <p:sldLayoutId id="2147483889" r:id="rId11"/>
    <p:sldLayoutId id="2147483890" r:id="rId12"/>
    <p:sldLayoutId id="2147483891" r:id="rId13"/>
    <p:sldLayoutId id="2147483892" r:id="rId14"/>
    <p:sldLayoutId id="2147483893" r:id="rId15"/>
    <p:sldLayoutId id="2147483894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lthub.ubc.ca/guides/microsoft-teams-instructor-guide/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pixabay.com/en/windows-logo-microsoft-310290/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lthub.ubc.ca/guides/microsoft-teams-instructor-guide/" TargetMode="Externa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lamy.com/video/pixelize-effect-animation-of-cartoon-computer-717997909.html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openclipart.org/detail/194060/thumb-up-and-down-by-jabiertxof-194060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enseigner.org/journal-dun-instit/et-si-pour-une-fois/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sa/3.0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F62D5A3E-9300-7B46-59A8-C869CE4186A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2372859"/>
            <a:ext cx="4730912" cy="439974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5FC9367-20F6-9C0A-5342-76E1E3845EB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21971" y="889460"/>
            <a:ext cx="10058400" cy="3566160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>
                <a:latin typeface="Eras Bold ITC" panose="020B0907030504020204" pitchFamily="34" charset="0"/>
              </a:rPr>
              <a:t>Digital Skills &amp; Research Methods:</a:t>
            </a:r>
            <a:br>
              <a:rPr lang="en-GB" b="1" dirty="0">
                <a:latin typeface="Eras Bold ITC" panose="020B0907030504020204" pitchFamily="34" charset="0"/>
              </a:rPr>
            </a:br>
            <a:br>
              <a:rPr lang="en-GB" b="1" dirty="0">
                <a:latin typeface="Eras Bold ITC" panose="020B0907030504020204" pitchFamily="34" charset="0"/>
              </a:rPr>
            </a:br>
            <a:r>
              <a:rPr lang="en-GB" sz="6700" b="1" dirty="0">
                <a:latin typeface="Eras Bold ITC" panose="020B0907030504020204" pitchFamily="34" charset="0"/>
              </a:rPr>
              <a:t>Microsoft Teams</a:t>
            </a:r>
            <a:endParaRPr lang="en-GB" b="1" dirty="0">
              <a:latin typeface="Eras Bold ITC" panose="020B0907030504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7A97026-C4C6-A22C-A49E-0C1AD0424A2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968240" y="4720282"/>
            <a:ext cx="3312160" cy="1604781"/>
          </a:xfrm>
        </p:spPr>
        <p:txBody>
          <a:bodyPr>
            <a:normAutofit fontScale="40000" lnSpcReduction="20000"/>
          </a:bodyPr>
          <a:lstStyle/>
          <a:p>
            <a:pPr algn="ctr"/>
            <a:r>
              <a:rPr lang="en-GB" sz="5100" b="1" dirty="0"/>
              <a:t>Balqees Bibi</a:t>
            </a:r>
          </a:p>
          <a:p>
            <a:pPr algn="ctr"/>
            <a:r>
              <a:rPr lang="en-GB" sz="5100" b="1" dirty="0"/>
              <a:t>9584049867</a:t>
            </a:r>
          </a:p>
          <a:p>
            <a:pPr algn="ctr"/>
            <a:r>
              <a:rPr lang="en-GB" sz="5100" b="1" dirty="0"/>
              <a:t>Bianca Dodgen </a:t>
            </a:r>
          </a:p>
          <a:p>
            <a:pPr algn="ctr"/>
            <a:endParaRPr lang="en-GB" b="1" dirty="0"/>
          </a:p>
          <a:p>
            <a:pPr algn="ctr"/>
            <a:r>
              <a:rPr lang="en-GB" b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654900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B88DF9-29B9-0133-F9C8-BCCF9D164E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INTRODUCTION</a:t>
            </a:r>
            <a:r>
              <a:rPr lang="en-GB" dirty="0"/>
              <a:t> (CASE STUDY)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94F9B0-D684-C62E-4CC4-6EB63F9C50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92734" y="1716026"/>
            <a:ext cx="8134649" cy="4822268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GB" sz="2800" dirty="0">
                <a:latin typeface="Aptos" panose="020B0004020202020204" pitchFamily="34" charset="0"/>
              </a:rPr>
              <a:t>-Greenfield Home Care Agency provides person centred support for older adults who live independently. </a:t>
            </a:r>
          </a:p>
          <a:p>
            <a:pPr marL="0" indent="0">
              <a:buNone/>
            </a:pPr>
            <a:r>
              <a:rPr lang="en-GB" sz="2800" dirty="0">
                <a:latin typeface="Aptos"/>
              </a:rPr>
              <a:t>- Introduction to Microsoft 365 Teams within the care home</a:t>
            </a:r>
          </a:p>
          <a:p>
            <a:pPr marL="0" indent="0">
              <a:buNone/>
            </a:pPr>
            <a:r>
              <a:rPr lang="en-GB" sz="2800" dirty="0">
                <a:latin typeface="Aptos"/>
              </a:rPr>
              <a:t> -Who will be using Microsoft Teams</a:t>
            </a:r>
            <a:endParaRPr lang="en-GB" sz="2800" dirty="0">
              <a:latin typeface="Aptos" panose="020B0004020202020204" pitchFamily="34" charset="0"/>
            </a:endParaRPr>
          </a:p>
          <a:p>
            <a:pPr marL="0" indent="0">
              <a:buNone/>
            </a:pPr>
            <a:endParaRPr lang="en-GB" sz="2800" dirty="0">
              <a:latin typeface="Aptos" panose="020B0004020202020204" pitchFamily="34" charset="0"/>
            </a:endParaRPr>
          </a:p>
          <a:p>
            <a:pPr marL="0" indent="0">
              <a:buNone/>
            </a:pPr>
            <a:r>
              <a:rPr lang="en-GB" sz="2800" dirty="0">
                <a:latin typeface="Aptos" panose="020B0004020202020204" pitchFamily="34" charset="0"/>
              </a:rPr>
              <a:t>I will be discussing the characteristics of 'Microsoft Teams’ is and how it could offer a positive impact throughout work communication.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38B4B04-BA05-30B4-D798-C73EA8456DA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-1347340" y="2411963"/>
            <a:ext cx="4889240" cy="29080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45295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52A29AA-ECD3-29D0-2DDF-5ECC2F40487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04A95B-6D42-47B4-BCFF-BDEBA12B85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What is Microsoft Teams?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EEDB48-D924-3CF5-00A9-0824FC8995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1931166"/>
            <a:ext cx="8591911" cy="3750191"/>
          </a:xfrm>
        </p:spPr>
        <p:txBody>
          <a:bodyPr vert="horz" lIns="91440" tIns="45720" rIns="91440" bIns="45720" rtlCol="0" anchor="t">
            <a:normAutofit fontScale="25000" lnSpcReduction="20000"/>
          </a:bodyPr>
          <a:lstStyle/>
          <a:p>
            <a:pPr marL="0" indent="0">
              <a:buNone/>
            </a:pPr>
            <a:r>
              <a:rPr lang="en-GB" sz="11200" dirty="0"/>
              <a:t>Teams is a tool that can be accessed on any online device that allow staff to connect in groups or individually.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1200" dirty="0"/>
              <a:t>What can Microsoft 360 be used for?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1200" dirty="0"/>
              <a:t>Does Microsoft Teams work alone?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1200" dirty="0"/>
              <a:t>Additional features for Microsoft 360</a:t>
            </a:r>
          </a:p>
          <a:p>
            <a:pPr>
              <a:buFont typeface="Arial" panose="020B0604020202020204" pitchFamily="34" charset="0"/>
              <a:buChar char="•"/>
            </a:pPr>
            <a:br>
              <a:rPr lang="en-GB" sz="11200" dirty="0"/>
            </a:br>
            <a:r>
              <a:rPr lang="en-GB" sz="11200" dirty="0"/>
              <a:t>?)P</a:t>
            </a:r>
            <a:br>
              <a:rPr lang="en-GB" sz="11200" dirty="0"/>
            </a:br>
            <a:r>
              <a:rPr lang="en-GB" sz="11200" dirty="0"/>
              <a:t>?)@0p/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1200" dirty="0"/>
          </a:p>
          <a:p>
            <a:pPr marL="0" indent="0">
              <a:buNone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2170081-015A-A72F-5A30-1E53755205A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10244721" y="338272"/>
            <a:ext cx="1821917" cy="16943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56998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008E09E-0F6C-BC29-6EA7-88EC89066F6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040B12-F229-C47B-EC64-4931E50F3A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How It Impacts Communication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46890B-53DC-04CC-2197-34B9DD8348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2013374"/>
            <a:ext cx="10058400" cy="4023360"/>
          </a:xfrm>
        </p:spPr>
        <p:txBody>
          <a:bodyPr>
            <a:normAutofit fontScale="92500"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800" dirty="0">
                <a:latin typeface="Aptos" panose="020B0004020202020204" pitchFamily="34" charset="0"/>
              </a:rPr>
              <a:t>Instant as opposed to seeing a work noticeboard or attending a face-to-face weekly meeting.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>
                <a:latin typeface="Aptos" panose="020B0004020202020204" pitchFamily="34" charset="0"/>
              </a:rPr>
              <a:t>Different group chats for different channels (AM &amp; PM Shift)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>
                <a:latin typeface="Aptos" panose="020B0004020202020204" pitchFamily="34" charset="0"/>
              </a:rPr>
              <a:t>Able to send direct messages to staff (</a:t>
            </a:r>
            <a:r>
              <a:rPr lang="en-GB" sz="2800" dirty="0" err="1">
                <a:latin typeface="Aptos" panose="020B0004020202020204" pitchFamily="34" charset="0"/>
              </a:rPr>
              <a:t>ie</a:t>
            </a:r>
            <a:r>
              <a:rPr lang="en-GB" sz="2800" dirty="0">
                <a:latin typeface="Aptos" panose="020B0004020202020204" pitchFamily="34" charset="0"/>
              </a:rPr>
              <a:t> Handovers, notes and messages)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>
                <a:latin typeface="Aptos" panose="020B0004020202020204" pitchFamily="34" charset="0"/>
              </a:rPr>
              <a:t>Can allow you to work with third parties such as health workers and nurses.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>
                <a:latin typeface="Aptos" panose="020B0004020202020204" pitchFamily="34" charset="0"/>
              </a:rPr>
              <a:t>A lot more flexible as staff can arrange remote meetings and send messages from various locations.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800" dirty="0">
              <a:latin typeface="Aptos" panose="020B00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2800" dirty="0">
              <a:latin typeface="Aptos" panose="020B00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03209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3857588-2056-664D-EBA4-726D10B222C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4BE84B-2EE6-379D-6865-CBB7981E34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How It Impacts Work Efficiency 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0A8541-B2D9-178C-7D0A-26D126A74F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2013374"/>
            <a:ext cx="10058400" cy="4023360"/>
          </a:xfrm>
        </p:spPr>
        <p:txBody>
          <a:bodyPr>
            <a:normAutofit fontScale="925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800" dirty="0">
                <a:latin typeface="Aptos" panose="020B0004020202020204" pitchFamily="34" charset="0"/>
              </a:rPr>
              <a:t>Reduces unnecessary travel and meetings face to face and promotes remote work.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>
                <a:latin typeface="Aptos" panose="020B0004020202020204" pitchFamily="34" charset="0"/>
              </a:rPr>
              <a:t>Can store care plans, meeting notes and messages on one system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>
                <a:latin typeface="Aptos" panose="020B0004020202020204" pitchFamily="34" charset="0"/>
              </a:rPr>
              <a:t>Instant access to files and training links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>
                <a:latin typeface="Aptos" panose="020B0004020202020204" pitchFamily="34" charset="0"/>
              </a:rPr>
              <a:t>Can schedule meetings, duties, track deadlines and view files easier.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>
                <a:latin typeface="Aptos" panose="020B0004020202020204" pitchFamily="34" charset="0"/>
              </a:rPr>
              <a:t>Able to share digital pictures and videos (Eg not to use certain machines)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B4B8007-BF93-95D9-4C17-3F0EBD2AD7D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5693" b="27459"/>
          <a:stretch>
            <a:fillRect/>
          </a:stretch>
        </p:blipFill>
        <p:spPr>
          <a:xfrm>
            <a:off x="7466271" y="193039"/>
            <a:ext cx="1856453" cy="161544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139E032-4C9F-8E30-838C-C1DD64468EC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5693" b="27459"/>
          <a:stretch>
            <a:fillRect/>
          </a:stretch>
        </p:blipFill>
        <p:spPr>
          <a:xfrm>
            <a:off x="558800" y="5646669"/>
            <a:ext cx="1367444" cy="11899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66490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9224648-D85B-4EFE-EAD8-AF16947D5F7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D0DB1C4B-604F-0B90-78B0-0064B8268AD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033051" y="5008113"/>
            <a:ext cx="2240951" cy="160198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599FF9D-41C9-DACE-F179-B1A98A787B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Pros &amp; Cons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58B259-7911-0A82-6573-BCC8DC968B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1544" y="1409525"/>
            <a:ext cx="10647871" cy="4023360"/>
          </a:xfrm>
        </p:spPr>
        <p:txBody>
          <a:bodyPr>
            <a:normAutofit fontScale="85000"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800" b="1" dirty="0">
                <a:latin typeface="Aptos" panose="020B0004020202020204" pitchFamily="34" charset="0"/>
              </a:rPr>
              <a:t>Real-time communication and faster responses (Ahmed </a:t>
            </a:r>
            <a:r>
              <a:rPr lang="en-GB" sz="2800" b="1" dirty="0" err="1">
                <a:latin typeface="Aptos" panose="020B0004020202020204" pitchFamily="34" charset="0"/>
              </a:rPr>
              <a:t>el</a:t>
            </a:r>
            <a:r>
              <a:rPr lang="en-GB" sz="2800" b="1" dirty="0">
                <a:latin typeface="Aptos" panose="020B0004020202020204" pitchFamily="34" charset="0"/>
              </a:rPr>
              <a:t> al, 2023)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b="1" dirty="0">
                <a:latin typeface="Aptos" panose="020B0004020202020204" pitchFamily="34" charset="0"/>
              </a:rPr>
              <a:t>Reduces travel time &amp; can fit into more schedules (Mehta et al, 2020)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b="1" dirty="0">
                <a:latin typeface="Aptos" panose="020B0004020202020204" pitchFamily="34" charset="0"/>
              </a:rPr>
              <a:t>A secure and centralised access tool (Melati et al 2024)</a:t>
            </a:r>
          </a:p>
          <a:p>
            <a:pPr marL="0" indent="0">
              <a:buNone/>
            </a:pPr>
            <a:endParaRPr lang="en-GB" sz="2800" b="1" dirty="0">
              <a:latin typeface="Aptos" panose="020B00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800" b="1" dirty="0">
                <a:latin typeface="Aptos" panose="020B0004020202020204" pitchFamily="34" charset="0"/>
              </a:rPr>
              <a:t>Needs reliable internet connection (Mehta </a:t>
            </a:r>
            <a:r>
              <a:rPr lang="en-GB" sz="2800" b="1" dirty="0" err="1">
                <a:latin typeface="Aptos" panose="020B0004020202020204" pitchFamily="34" charset="0"/>
              </a:rPr>
              <a:t>el</a:t>
            </a:r>
            <a:r>
              <a:rPr lang="en-GB" sz="2800" b="1" dirty="0">
                <a:latin typeface="Aptos" panose="020B0004020202020204" pitchFamily="34" charset="0"/>
              </a:rPr>
              <a:t> al, 2020)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b="1" dirty="0">
                <a:latin typeface="Aptos" panose="020B0004020202020204" pitchFamily="34" charset="0"/>
              </a:rPr>
              <a:t>Group chats may not be fully read by staff (</a:t>
            </a:r>
            <a:r>
              <a:rPr lang="en-GB" sz="2800" b="1" dirty="0" err="1">
                <a:latin typeface="Aptos" panose="020B0004020202020204" pitchFamily="34" charset="0"/>
              </a:rPr>
              <a:t>Meltati</a:t>
            </a:r>
            <a:r>
              <a:rPr lang="en-GB" sz="2800" b="1" dirty="0">
                <a:latin typeface="Aptos" panose="020B0004020202020204" pitchFamily="34" charset="0"/>
              </a:rPr>
              <a:t> </a:t>
            </a:r>
            <a:r>
              <a:rPr lang="en-GB" sz="2800" b="1" dirty="0" err="1">
                <a:latin typeface="Aptos" panose="020B0004020202020204" pitchFamily="34" charset="0"/>
              </a:rPr>
              <a:t>el</a:t>
            </a:r>
            <a:r>
              <a:rPr lang="en-GB" sz="2800" b="1" dirty="0">
                <a:latin typeface="Aptos" panose="020B0004020202020204" pitchFamily="34" charset="0"/>
              </a:rPr>
              <a:t> al, 2024)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b="1" dirty="0">
                <a:latin typeface="Aptos" panose="020B0004020202020204" pitchFamily="34" charset="0"/>
              </a:rPr>
              <a:t>Could be difficult to hold emergency staff meetings  and can impact training policies(NHS England 2026)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b="1" dirty="0">
                <a:latin typeface="Aptos" panose="020B0004020202020204" pitchFamily="34" charset="0"/>
              </a:rPr>
              <a:t>GDPR (Patient information can be accessible on personal devices)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800" dirty="0">
              <a:latin typeface="Aptos" panose="020B0004020202020204" pitchFamily="34" charset="0"/>
            </a:endParaRPr>
          </a:p>
          <a:p>
            <a:endParaRPr lang="en-GB" sz="2800" dirty="0">
              <a:latin typeface="Aptos" panose="020B00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42699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0CDCFD0-1894-24B4-3443-D022FDCFA9F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53B281-7112-7D4F-2CFD-1021A46644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Utilising Teams Efficiently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92B4F2-991F-38B3-0E3F-9CBF2A9A36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2013374"/>
            <a:ext cx="10058400" cy="4023360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800" dirty="0">
                <a:latin typeface="Aptos" panose="020B0004020202020204" pitchFamily="34" charset="0"/>
              </a:rPr>
              <a:t>Provide training on how to use teams as well as its purposes and what it cannot be used for (Sharing unnecessary information on patients)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>
                <a:latin typeface="Aptos" panose="020B0004020202020204" pitchFamily="34" charset="0"/>
              </a:rPr>
              <a:t>Using minimal and clear groups (Update group, training group)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>
                <a:latin typeface="Aptos" panose="020B0004020202020204" pitchFamily="34" charset="0"/>
              </a:rPr>
              <a:t>Encourage relevant check-ins and updates (Eg Patient X’s family wish to share the following message.”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>
                <a:latin typeface="Aptos" panose="020B0004020202020204" pitchFamily="34" charset="0"/>
              </a:rPr>
              <a:t>Monitoring sent messages and files.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841318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E3DC093-68FC-F80C-F55D-03A60B53C5C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8B108C-FFE1-6A5F-1A87-79F9119B30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Conclusion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2675CB-0983-2E2A-8356-7A5F85BFBD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2013374"/>
            <a:ext cx="10058400" cy="4023360"/>
          </a:xfrm>
        </p:spPr>
        <p:txBody>
          <a:bodyPr>
            <a:normAutofit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800" dirty="0">
                <a:latin typeface="Aptos" panose="020B0004020202020204" pitchFamily="34" charset="0"/>
              </a:rPr>
              <a:t>To conclude, Teams is beneficial to staff wanting to improve communication within their work-space. It can allow staff to swiftly enquire with others and work alongside other third parties for a person-centred approach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>
                <a:latin typeface="Aptos" panose="020B0004020202020204" pitchFamily="34" charset="0"/>
              </a:rPr>
              <a:t>Training and reminders are also to be used in hope to improve team co-ordination and efficiency.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>
                <a:latin typeface="Aptos" panose="020B0004020202020204" pitchFamily="34" charset="0"/>
              </a:rPr>
              <a:t>Teams also eliminates multiple tools such as email threads, notes and handover books which could be difficult to recover and disturb the workflow. </a:t>
            </a:r>
          </a:p>
          <a:p>
            <a:endParaRPr lang="en-GB" sz="2800" dirty="0">
              <a:latin typeface="Aptos" panose="020B00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74D96E3-95F2-F7AC-C6FA-2EED482135B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622312" y="21227"/>
            <a:ext cx="3303037" cy="160007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2AF8233-AC85-98C0-EF39-BEE54A0BE9E1}"/>
              </a:ext>
            </a:extLst>
          </p:cNvPr>
          <p:cNvSpPr txBox="1"/>
          <p:nvPr/>
        </p:nvSpPr>
        <p:spPr>
          <a:xfrm>
            <a:off x="9324883" y="2728951"/>
            <a:ext cx="286711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s://enseigner.org/journal-dun-instit/et-si-pour-une-fois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-nc-sa/3.0/"/>
              </a:rPr>
              <a:t>CC BY-SA-NC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4198443692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Red Violet">
      <a:dk1>
        <a:sysClr val="windowText" lastClr="000000"/>
      </a:dk1>
      <a:lt1>
        <a:sysClr val="window" lastClr="FFFFFF"/>
      </a:lt1>
      <a:dk2>
        <a:srgbClr val="454551"/>
      </a:dk2>
      <a:lt2>
        <a:srgbClr val="D8D9DC"/>
      </a:lt2>
      <a:accent1>
        <a:srgbClr val="E32D91"/>
      </a:accent1>
      <a:accent2>
        <a:srgbClr val="C830CC"/>
      </a:accent2>
      <a:accent3>
        <a:srgbClr val="4EA6DC"/>
      </a:accent3>
      <a:accent4>
        <a:srgbClr val="4775E7"/>
      </a:accent4>
      <a:accent5>
        <a:srgbClr val="8971E1"/>
      </a:accent5>
      <a:accent6>
        <a:srgbClr val="D54773"/>
      </a:accent6>
      <a:hlink>
        <a:srgbClr val="6B9F25"/>
      </a:hlink>
      <a:folHlink>
        <a:srgbClr val="8C8C8C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3060</TotalTime>
  <Words>624</Words>
  <Application>Microsoft Office PowerPoint</Application>
  <PresentationFormat>Widescreen</PresentationFormat>
  <Paragraphs>52</Paragraphs>
  <Slides>8</Slides>
  <Notes>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Facet</vt:lpstr>
      <vt:lpstr>Digital Skills &amp; Research Methods:  Microsoft Teams</vt:lpstr>
      <vt:lpstr>INTRODUCTION (CASE STUDY)</vt:lpstr>
      <vt:lpstr>What is Microsoft Teams?</vt:lpstr>
      <vt:lpstr>How It Impacts Communication </vt:lpstr>
      <vt:lpstr>How It Impacts Work Efficiency  </vt:lpstr>
      <vt:lpstr>Pros &amp; Cons</vt:lpstr>
      <vt:lpstr>Utilising Teams Efficiently </vt:lpstr>
      <vt:lpstr>Conclusion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Muazzam Bashir</dc:creator>
  <cp:lastModifiedBy>Muazzam Bashir</cp:lastModifiedBy>
  <cp:revision>126</cp:revision>
  <dcterms:created xsi:type="dcterms:W3CDTF">2026-02-03T15:04:59Z</dcterms:created>
  <dcterms:modified xsi:type="dcterms:W3CDTF">2026-02-09T17:41:33Z</dcterms:modified>
</cp:coreProperties>
</file>