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ester Mason" initials="LM" lastIdx="1" clrIdx="0">
    <p:extLst>
      <p:ext uri="{19B8F6BF-5375-455C-9EA6-DF929625EA0E}">
        <p15:presenceInfo xmlns:p15="http://schemas.microsoft.com/office/powerpoint/2012/main" userId="900107b4fbb17bba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008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ster Mason" userId="900107b4fbb17bba" providerId="LiveId" clId="{AD838F39-8C00-4596-A1E2-6EFE03672C3C}"/>
    <pc:docChg chg="custSel addSld delSld modSld">
      <pc:chgData name="Lester Mason" userId="900107b4fbb17bba" providerId="LiveId" clId="{AD838F39-8C00-4596-A1E2-6EFE03672C3C}" dt="2022-03-28T13:54:34.775" v="93" actId="14100"/>
      <pc:docMkLst>
        <pc:docMk/>
      </pc:docMkLst>
      <pc:sldChg chg="add del">
        <pc:chgData name="Lester Mason" userId="900107b4fbb17bba" providerId="LiveId" clId="{AD838F39-8C00-4596-A1E2-6EFE03672C3C}" dt="2022-03-28T13:50:44.907" v="38" actId="2696"/>
        <pc:sldMkLst>
          <pc:docMk/>
          <pc:sldMk cId="780173830" sldId="256"/>
        </pc:sldMkLst>
      </pc:sldChg>
      <pc:sldChg chg="modSp del mod addCm">
        <pc:chgData name="Lester Mason" userId="900107b4fbb17bba" providerId="LiveId" clId="{AD838F39-8C00-4596-A1E2-6EFE03672C3C}" dt="2022-03-28T13:50:26.316" v="34" actId="2696"/>
        <pc:sldMkLst>
          <pc:docMk/>
          <pc:sldMk cId="3100389788" sldId="256"/>
        </pc:sldMkLst>
        <pc:spChg chg="mod">
          <ac:chgData name="Lester Mason" userId="900107b4fbb17bba" providerId="LiveId" clId="{AD838F39-8C00-4596-A1E2-6EFE03672C3C}" dt="2022-03-28T13:50:19.783" v="33" actId="27636"/>
          <ac:spMkLst>
            <pc:docMk/>
            <pc:sldMk cId="3100389788" sldId="256"/>
            <ac:spMk id="2" creationId="{00000000-0000-0000-0000-000000000000}"/>
          </ac:spMkLst>
        </pc:spChg>
        <pc:spChg chg="mod">
          <ac:chgData name="Lester Mason" userId="900107b4fbb17bba" providerId="LiveId" clId="{AD838F39-8C00-4596-A1E2-6EFE03672C3C}" dt="2022-03-28T13:50:12.386" v="31" actId="14100"/>
          <ac:spMkLst>
            <pc:docMk/>
            <pc:sldMk cId="3100389788" sldId="256"/>
            <ac:spMk id="3" creationId="{00000000-0000-0000-0000-000000000000}"/>
          </ac:spMkLst>
        </pc:spChg>
      </pc:sldChg>
      <pc:sldChg chg="modSp mod">
        <pc:chgData name="Lester Mason" userId="900107b4fbb17bba" providerId="LiveId" clId="{AD838F39-8C00-4596-A1E2-6EFE03672C3C}" dt="2022-03-28T13:49:07.946" v="1" actId="27636"/>
        <pc:sldMkLst>
          <pc:docMk/>
          <pc:sldMk cId="2542423245" sldId="257"/>
        </pc:sldMkLst>
        <pc:spChg chg="mod">
          <ac:chgData name="Lester Mason" userId="900107b4fbb17bba" providerId="LiveId" clId="{AD838F39-8C00-4596-A1E2-6EFE03672C3C}" dt="2022-03-28T13:49:07.815" v="0"/>
          <ac:spMkLst>
            <pc:docMk/>
            <pc:sldMk cId="2542423245" sldId="257"/>
            <ac:spMk id="2" creationId="{00000000-0000-0000-0000-000000000000}"/>
          </ac:spMkLst>
        </pc:spChg>
        <pc:spChg chg="mod">
          <ac:chgData name="Lester Mason" userId="900107b4fbb17bba" providerId="LiveId" clId="{AD838F39-8C00-4596-A1E2-6EFE03672C3C}" dt="2022-03-28T13:49:07.946" v="1" actId="27636"/>
          <ac:spMkLst>
            <pc:docMk/>
            <pc:sldMk cId="2542423245" sldId="257"/>
            <ac:spMk id="3" creationId="{00000000-0000-0000-0000-000000000000}"/>
          </ac:spMkLst>
        </pc:spChg>
      </pc:sldChg>
      <pc:sldChg chg="modSp mod">
        <pc:chgData name="Lester Mason" userId="900107b4fbb17bba" providerId="LiveId" clId="{AD838F39-8C00-4596-A1E2-6EFE03672C3C}" dt="2022-03-28T13:49:07.961" v="2" actId="27636"/>
        <pc:sldMkLst>
          <pc:docMk/>
          <pc:sldMk cId="345216154" sldId="258"/>
        </pc:sldMkLst>
        <pc:spChg chg="mod">
          <ac:chgData name="Lester Mason" userId="900107b4fbb17bba" providerId="LiveId" clId="{AD838F39-8C00-4596-A1E2-6EFE03672C3C}" dt="2022-03-28T13:49:07.815" v="0"/>
          <ac:spMkLst>
            <pc:docMk/>
            <pc:sldMk cId="345216154" sldId="258"/>
            <ac:spMk id="2" creationId="{00000000-0000-0000-0000-000000000000}"/>
          </ac:spMkLst>
        </pc:spChg>
        <pc:spChg chg="mod">
          <ac:chgData name="Lester Mason" userId="900107b4fbb17bba" providerId="LiveId" clId="{AD838F39-8C00-4596-A1E2-6EFE03672C3C}" dt="2022-03-28T13:49:07.961" v="2" actId="27636"/>
          <ac:spMkLst>
            <pc:docMk/>
            <pc:sldMk cId="345216154" sldId="258"/>
            <ac:spMk id="5" creationId="{00000000-0000-0000-0000-000000000000}"/>
          </ac:spMkLst>
        </pc:spChg>
        <pc:picChg chg="mod">
          <ac:chgData name="Lester Mason" userId="900107b4fbb17bba" providerId="LiveId" clId="{AD838F39-8C00-4596-A1E2-6EFE03672C3C}" dt="2022-03-28T13:49:07.815" v="0"/>
          <ac:picMkLst>
            <pc:docMk/>
            <pc:sldMk cId="345216154" sldId="258"/>
            <ac:picMk id="6" creationId="{00000000-0000-0000-0000-000000000000}"/>
          </ac:picMkLst>
        </pc:picChg>
      </pc:sldChg>
      <pc:sldChg chg="modSp mod">
        <pc:chgData name="Lester Mason" userId="900107b4fbb17bba" providerId="LiveId" clId="{AD838F39-8C00-4596-A1E2-6EFE03672C3C}" dt="2022-03-28T13:49:07.961" v="3" actId="27636"/>
        <pc:sldMkLst>
          <pc:docMk/>
          <pc:sldMk cId="426638211" sldId="259"/>
        </pc:sldMkLst>
        <pc:spChg chg="mod">
          <ac:chgData name="Lester Mason" userId="900107b4fbb17bba" providerId="LiveId" clId="{AD838F39-8C00-4596-A1E2-6EFE03672C3C}" dt="2022-03-28T13:49:07.815" v="0"/>
          <ac:spMkLst>
            <pc:docMk/>
            <pc:sldMk cId="426638211" sldId="259"/>
            <ac:spMk id="2" creationId="{00000000-0000-0000-0000-000000000000}"/>
          </ac:spMkLst>
        </pc:spChg>
        <pc:spChg chg="mod">
          <ac:chgData name="Lester Mason" userId="900107b4fbb17bba" providerId="LiveId" clId="{AD838F39-8C00-4596-A1E2-6EFE03672C3C}" dt="2022-03-28T13:49:07.961" v="3" actId="27636"/>
          <ac:spMkLst>
            <pc:docMk/>
            <pc:sldMk cId="426638211" sldId="259"/>
            <ac:spMk id="3" creationId="{00000000-0000-0000-0000-000000000000}"/>
          </ac:spMkLst>
        </pc:spChg>
        <pc:picChg chg="mod">
          <ac:chgData name="Lester Mason" userId="900107b4fbb17bba" providerId="LiveId" clId="{AD838F39-8C00-4596-A1E2-6EFE03672C3C}" dt="2022-03-28T13:49:07.815" v="0"/>
          <ac:picMkLst>
            <pc:docMk/>
            <pc:sldMk cId="426638211" sldId="259"/>
            <ac:picMk id="5" creationId="{00000000-0000-0000-0000-000000000000}"/>
          </ac:picMkLst>
        </pc:picChg>
      </pc:sldChg>
      <pc:sldChg chg="modSp">
        <pc:chgData name="Lester Mason" userId="900107b4fbb17bba" providerId="LiveId" clId="{AD838F39-8C00-4596-A1E2-6EFE03672C3C}" dt="2022-03-28T13:49:07.815" v="0"/>
        <pc:sldMkLst>
          <pc:docMk/>
          <pc:sldMk cId="3290389346" sldId="260"/>
        </pc:sldMkLst>
        <pc:spChg chg="mod">
          <ac:chgData name="Lester Mason" userId="900107b4fbb17bba" providerId="LiveId" clId="{AD838F39-8C00-4596-A1E2-6EFE03672C3C}" dt="2022-03-28T13:49:07.815" v="0"/>
          <ac:spMkLst>
            <pc:docMk/>
            <pc:sldMk cId="3290389346" sldId="260"/>
            <ac:spMk id="2" creationId="{00000000-0000-0000-0000-000000000000}"/>
          </ac:spMkLst>
        </pc:spChg>
        <pc:spChg chg="mod">
          <ac:chgData name="Lester Mason" userId="900107b4fbb17bba" providerId="LiveId" clId="{AD838F39-8C00-4596-A1E2-6EFE03672C3C}" dt="2022-03-28T13:49:07.815" v="0"/>
          <ac:spMkLst>
            <pc:docMk/>
            <pc:sldMk cId="3290389346" sldId="260"/>
            <ac:spMk id="5" creationId="{00000000-0000-0000-0000-000000000000}"/>
          </ac:spMkLst>
        </pc:spChg>
      </pc:sldChg>
      <pc:sldChg chg="modSp mod">
        <pc:chgData name="Lester Mason" userId="900107b4fbb17bba" providerId="LiveId" clId="{AD838F39-8C00-4596-A1E2-6EFE03672C3C}" dt="2022-03-28T13:54:26.302" v="90" actId="14100"/>
        <pc:sldMkLst>
          <pc:docMk/>
          <pc:sldMk cId="3578430989" sldId="261"/>
        </pc:sldMkLst>
        <pc:spChg chg="mod">
          <ac:chgData name="Lester Mason" userId="900107b4fbb17bba" providerId="LiveId" clId="{AD838F39-8C00-4596-A1E2-6EFE03672C3C}" dt="2022-03-28T13:49:07.815" v="0"/>
          <ac:spMkLst>
            <pc:docMk/>
            <pc:sldMk cId="3578430989" sldId="261"/>
            <ac:spMk id="2" creationId="{00000000-0000-0000-0000-000000000000}"/>
          </ac:spMkLst>
        </pc:spChg>
        <pc:spChg chg="mod">
          <ac:chgData name="Lester Mason" userId="900107b4fbb17bba" providerId="LiveId" clId="{AD838F39-8C00-4596-A1E2-6EFE03672C3C}" dt="2022-03-28T13:49:07.974" v="4" actId="27636"/>
          <ac:spMkLst>
            <pc:docMk/>
            <pc:sldMk cId="3578430989" sldId="261"/>
            <ac:spMk id="5" creationId="{00000000-0000-0000-0000-000000000000}"/>
          </ac:spMkLst>
        </pc:spChg>
        <pc:picChg chg="mod">
          <ac:chgData name="Lester Mason" userId="900107b4fbb17bba" providerId="LiveId" clId="{AD838F39-8C00-4596-A1E2-6EFE03672C3C}" dt="2022-03-28T13:54:26.302" v="90" actId="14100"/>
          <ac:picMkLst>
            <pc:docMk/>
            <pc:sldMk cId="3578430989" sldId="261"/>
            <ac:picMk id="6" creationId="{00000000-0000-0000-0000-000000000000}"/>
          </ac:picMkLst>
        </pc:picChg>
      </pc:sldChg>
      <pc:sldChg chg="modSp mod">
        <pc:chgData name="Lester Mason" userId="900107b4fbb17bba" providerId="LiveId" clId="{AD838F39-8C00-4596-A1E2-6EFE03672C3C}" dt="2022-03-28T13:54:34.775" v="93" actId="14100"/>
        <pc:sldMkLst>
          <pc:docMk/>
          <pc:sldMk cId="1565301187" sldId="262"/>
        </pc:sldMkLst>
        <pc:spChg chg="mod">
          <ac:chgData name="Lester Mason" userId="900107b4fbb17bba" providerId="LiveId" clId="{AD838F39-8C00-4596-A1E2-6EFE03672C3C}" dt="2022-03-28T13:49:07.815" v="0"/>
          <ac:spMkLst>
            <pc:docMk/>
            <pc:sldMk cId="1565301187" sldId="262"/>
            <ac:spMk id="2" creationId="{00000000-0000-0000-0000-000000000000}"/>
          </ac:spMkLst>
        </pc:spChg>
        <pc:spChg chg="mod">
          <ac:chgData name="Lester Mason" userId="900107b4fbb17bba" providerId="LiveId" clId="{AD838F39-8C00-4596-A1E2-6EFE03672C3C}" dt="2022-03-28T13:49:07.974" v="5" actId="27636"/>
          <ac:spMkLst>
            <pc:docMk/>
            <pc:sldMk cId="1565301187" sldId="262"/>
            <ac:spMk id="3" creationId="{00000000-0000-0000-0000-000000000000}"/>
          </ac:spMkLst>
        </pc:spChg>
        <pc:picChg chg="mod">
          <ac:chgData name="Lester Mason" userId="900107b4fbb17bba" providerId="LiveId" clId="{AD838F39-8C00-4596-A1E2-6EFE03672C3C}" dt="2022-03-28T13:54:34.775" v="93" actId="14100"/>
          <ac:picMkLst>
            <pc:docMk/>
            <pc:sldMk cId="1565301187" sldId="262"/>
            <ac:picMk id="5" creationId="{00000000-0000-0000-0000-000000000000}"/>
          </ac:picMkLst>
        </pc:picChg>
      </pc:sldChg>
      <pc:sldChg chg="modSp mod">
        <pc:chgData name="Lester Mason" userId="900107b4fbb17bba" providerId="LiveId" clId="{AD838F39-8C00-4596-A1E2-6EFE03672C3C}" dt="2022-03-28T13:49:07.983" v="7" actId="27636"/>
        <pc:sldMkLst>
          <pc:docMk/>
          <pc:sldMk cId="608966592" sldId="263"/>
        </pc:sldMkLst>
        <pc:spChg chg="mod">
          <ac:chgData name="Lester Mason" userId="900107b4fbb17bba" providerId="LiveId" clId="{AD838F39-8C00-4596-A1E2-6EFE03672C3C}" dt="2022-03-28T13:49:07.983" v="7" actId="27636"/>
          <ac:spMkLst>
            <pc:docMk/>
            <pc:sldMk cId="608966592" sldId="263"/>
            <ac:spMk id="2" creationId="{00000000-0000-0000-0000-000000000000}"/>
          </ac:spMkLst>
        </pc:spChg>
        <pc:spChg chg="mod">
          <ac:chgData name="Lester Mason" userId="900107b4fbb17bba" providerId="LiveId" clId="{AD838F39-8C00-4596-A1E2-6EFE03672C3C}" dt="2022-03-28T13:49:07.983" v="6" actId="27636"/>
          <ac:spMkLst>
            <pc:docMk/>
            <pc:sldMk cId="608966592" sldId="263"/>
            <ac:spMk id="3" creationId="{00000000-0000-0000-0000-000000000000}"/>
          </ac:spMkLst>
        </pc:spChg>
      </pc:sldChg>
      <pc:sldChg chg="addSp delSp modSp new mod modClrScheme chgLayout">
        <pc:chgData name="Lester Mason" userId="900107b4fbb17bba" providerId="LiveId" clId="{AD838F39-8C00-4596-A1E2-6EFE03672C3C}" dt="2022-03-28T13:54:09.136" v="86" actId="14100"/>
        <pc:sldMkLst>
          <pc:docMk/>
          <pc:sldMk cId="436082260" sldId="264"/>
        </pc:sldMkLst>
        <pc:spChg chg="del mod ord">
          <ac:chgData name="Lester Mason" userId="900107b4fbb17bba" providerId="LiveId" clId="{AD838F39-8C00-4596-A1E2-6EFE03672C3C}" dt="2022-03-28T13:51:02.188" v="41" actId="700"/>
          <ac:spMkLst>
            <pc:docMk/>
            <pc:sldMk cId="436082260" sldId="264"/>
            <ac:spMk id="2" creationId="{CA6F3AF2-4698-4F2D-B13F-24647F3EEB33}"/>
          </ac:spMkLst>
        </pc:spChg>
        <pc:spChg chg="del mod ord">
          <ac:chgData name="Lester Mason" userId="900107b4fbb17bba" providerId="LiveId" clId="{AD838F39-8C00-4596-A1E2-6EFE03672C3C}" dt="2022-03-28T13:51:02.188" v="41" actId="700"/>
          <ac:spMkLst>
            <pc:docMk/>
            <pc:sldMk cId="436082260" sldId="264"/>
            <ac:spMk id="3" creationId="{0353E3C5-843B-485F-BD2C-97C52E87626C}"/>
          </ac:spMkLst>
        </pc:spChg>
        <pc:spChg chg="add mod ord">
          <ac:chgData name="Lester Mason" userId="900107b4fbb17bba" providerId="LiveId" clId="{AD838F39-8C00-4596-A1E2-6EFE03672C3C}" dt="2022-03-28T13:51:33.860" v="80" actId="20577"/>
          <ac:spMkLst>
            <pc:docMk/>
            <pc:sldMk cId="436082260" sldId="264"/>
            <ac:spMk id="4" creationId="{58ABA0BE-D785-4605-BA5C-8DFB02DE3DD1}"/>
          </ac:spMkLst>
        </pc:spChg>
        <pc:spChg chg="add del mod ord">
          <ac:chgData name="Lester Mason" userId="900107b4fbb17bba" providerId="LiveId" clId="{AD838F39-8C00-4596-A1E2-6EFE03672C3C}" dt="2022-03-28T13:53:55.091" v="81"/>
          <ac:spMkLst>
            <pc:docMk/>
            <pc:sldMk cId="436082260" sldId="264"/>
            <ac:spMk id="5" creationId="{3602979D-50C0-48C1-82A4-C9A3ED2001DF}"/>
          </ac:spMkLst>
        </pc:spChg>
        <pc:picChg chg="add mod">
          <ac:chgData name="Lester Mason" userId="900107b4fbb17bba" providerId="LiveId" clId="{AD838F39-8C00-4596-A1E2-6EFE03672C3C}" dt="2022-03-28T13:54:09.136" v="86" actId="14100"/>
          <ac:picMkLst>
            <pc:docMk/>
            <pc:sldMk cId="436082260" sldId="264"/>
            <ac:picMk id="1026" creationId="{0FD778C6-04C8-48CD-9375-797A1F3D1453}"/>
          </ac:picMkLst>
        </pc:picChg>
      </pc:sldChg>
      <pc:sldChg chg="delSp new del mod modClrScheme chgLayout">
        <pc:chgData name="Lester Mason" userId="900107b4fbb17bba" providerId="LiveId" clId="{AD838F39-8C00-4596-A1E2-6EFE03672C3C}" dt="2022-03-28T13:50:48.768" v="39" actId="2696"/>
        <pc:sldMkLst>
          <pc:docMk/>
          <pc:sldMk cId="3939495181" sldId="264"/>
        </pc:sldMkLst>
        <pc:spChg chg="del">
          <ac:chgData name="Lester Mason" userId="900107b4fbb17bba" providerId="LiveId" clId="{AD838F39-8C00-4596-A1E2-6EFE03672C3C}" dt="2022-03-28T13:50:36.591" v="36" actId="700"/>
          <ac:spMkLst>
            <pc:docMk/>
            <pc:sldMk cId="3939495181" sldId="264"/>
            <ac:spMk id="2" creationId="{C7A856AE-7376-419C-80D6-8262F178A23F}"/>
          </ac:spMkLst>
        </pc:spChg>
        <pc:spChg chg="del">
          <ac:chgData name="Lester Mason" userId="900107b4fbb17bba" providerId="LiveId" clId="{AD838F39-8C00-4596-A1E2-6EFE03672C3C}" dt="2022-03-28T13:50:36.591" v="36" actId="700"/>
          <ac:spMkLst>
            <pc:docMk/>
            <pc:sldMk cId="3939495181" sldId="264"/>
            <ac:spMk id="3" creationId="{8BB1E101-16AD-4716-B851-E9199C6DF2F8}"/>
          </ac:spMkLst>
        </pc:spChg>
        <pc:spChg chg="del">
          <ac:chgData name="Lester Mason" userId="900107b4fbb17bba" providerId="LiveId" clId="{AD838F39-8C00-4596-A1E2-6EFE03672C3C}" dt="2022-03-28T13:50:36.591" v="36" actId="700"/>
          <ac:spMkLst>
            <pc:docMk/>
            <pc:sldMk cId="3939495181" sldId="264"/>
            <ac:spMk id="4" creationId="{23D2AD75-A8ED-4965-A92A-F8C63FB8BAB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481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868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325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582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475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367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360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529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928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492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2903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835733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2492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2349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4404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9210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092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2F323A8-9BE5-4953-8219-40B17DE6C570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B448F0-D77A-43F8-8733-C195D76EA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1036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8ABA0BE-D785-4605-BA5C-8DFB02DE3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HPHI 5023 6023 – Culture of Honour</a:t>
            </a:r>
          </a:p>
        </p:txBody>
      </p:sp>
      <p:pic>
        <p:nvPicPr>
          <p:cNvPr id="1026" name="Picture 2" descr="Image result for culture of military honoUr in 18th century">
            <a:extLst>
              <a:ext uri="{FF2B5EF4-FFF2-40B4-BE49-F238E27FC236}">
                <a16:creationId xmlns:a16="http://schemas.microsoft.com/office/drawing/2014/main" id="{0FD778C6-04C8-48CD-9375-797A1F3D145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132856"/>
            <a:ext cx="3096343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6082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Honour!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Honour – difficult to define; try:</a:t>
            </a:r>
          </a:p>
          <a:p>
            <a:r>
              <a:rPr lang="en-GB" dirty="0"/>
              <a:t>‘Honour represented a soldier’s ethic of duty, bravery, and self sacrifice’ (Starkey, p.70)</a:t>
            </a:r>
          </a:p>
          <a:p>
            <a:r>
              <a:rPr lang="en-GB" dirty="0"/>
              <a:t>Distinguish between ‘true’ honour – virtuous and based upon obligation to a country, a people, those around you, and honour corrupted by ?? Discussion (honours, wealth, status, brutality in war</a:t>
            </a:r>
          </a:p>
          <a:p>
            <a:r>
              <a:rPr lang="en-GB" dirty="0"/>
              <a:t>‘True’ honour can instruct, even mobilise opinion </a:t>
            </a:r>
          </a:p>
          <a:p>
            <a:r>
              <a:rPr lang="en-GB" dirty="0"/>
              <a:t>Charles XII of Sweden 1682 – 1718). Symbol of ‘true’ honour</a:t>
            </a:r>
          </a:p>
          <a:p>
            <a:r>
              <a:rPr lang="en-GB" dirty="0"/>
              <a:t>Dilemma- did the pursuit of honour undermine military discipline and effectiveness?</a:t>
            </a:r>
          </a:p>
          <a:p>
            <a:endParaRPr lang="en-GB" dirty="0"/>
          </a:p>
        </p:txBody>
      </p:sp>
      <p:pic>
        <p:nvPicPr>
          <p:cNvPr id="5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9750" y="1844824"/>
            <a:ext cx="2480642" cy="3960440"/>
          </a:xfrm>
        </p:spPr>
      </p:pic>
    </p:spTree>
    <p:extLst>
      <p:ext uri="{BB962C8B-B14F-4D97-AF65-F5344CB8AC3E}">
        <p14:creationId xmlns:p14="http://schemas.microsoft.com/office/powerpoint/2010/main" val="2542423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Defending Honour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088" y="2405131"/>
            <a:ext cx="3298825" cy="3506650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Duelling – an anachronism in the Enlightenment period?</a:t>
            </a:r>
          </a:p>
          <a:p>
            <a:r>
              <a:rPr lang="en-GB" dirty="0"/>
              <a:t>A result of drunken unruly behaviour ending in brutal retribution? A vestige of the Middle Ages</a:t>
            </a:r>
          </a:p>
          <a:p>
            <a:r>
              <a:rPr lang="en-GB" dirty="0"/>
              <a:t>Would a soldier who refused to defend his own honour, defend the honour of his country or sovereign?</a:t>
            </a:r>
          </a:p>
          <a:p>
            <a:r>
              <a:rPr lang="en-GB" dirty="0"/>
              <a:t>Linked to the military spirit and hence to Enlightenment ideals? Or:</a:t>
            </a:r>
          </a:p>
          <a:p>
            <a:r>
              <a:rPr lang="en-GB" dirty="0"/>
              <a:t>To be discarded and inappropriate for the true and honourable ‘citizen-soldier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16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of Honour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Held chivalric elements, but also:</a:t>
            </a:r>
          </a:p>
          <a:p>
            <a:r>
              <a:rPr lang="en-GB" dirty="0"/>
              <a:t>Aristocratic standards that helped assimilate other ranks</a:t>
            </a:r>
          </a:p>
          <a:p>
            <a:r>
              <a:rPr lang="en-GB" dirty="0"/>
              <a:t>Sense of professionalism underlined</a:t>
            </a:r>
          </a:p>
          <a:p>
            <a:r>
              <a:rPr lang="en-GB" dirty="0"/>
              <a:t>Sense of independence restored at a time of increasing reliance on the state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4925" y="2679700"/>
            <a:ext cx="1552575" cy="2952750"/>
          </a:xfrm>
        </p:spPr>
      </p:pic>
    </p:spTree>
    <p:extLst>
      <p:ext uri="{BB962C8B-B14F-4D97-AF65-F5344CB8AC3E}">
        <p14:creationId xmlns:p14="http://schemas.microsoft.com/office/powerpoint/2010/main" val="426638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Sacrifice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Concept reinvigorated in the face of growing avarice, poor discipline, lack of military spirit  - false honour! </a:t>
            </a:r>
            <a:r>
              <a:rPr lang="en-GB" dirty="0" err="1"/>
              <a:t>e.g</a:t>
            </a:r>
            <a:r>
              <a:rPr lang="en-GB" dirty="0"/>
              <a:t> within the French Army</a:t>
            </a:r>
          </a:p>
          <a:p>
            <a:r>
              <a:rPr lang="en-GB" dirty="0"/>
              <a:t>Seen as an ingredient of ‘true’ honour. Ever present theme emanating from military Enlightenment thinkers</a:t>
            </a:r>
          </a:p>
          <a:p>
            <a:r>
              <a:rPr lang="en-GB" dirty="0"/>
              <a:t>Linked to Rousseau’s concept of the ‘good citizen and linked to the need to reinvigorate the military spirit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389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Academies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813" y="2348880"/>
            <a:ext cx="3298115" cy="3384376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Transition from officer training to schools of science and technical training (and languages, sometimes to the exclusion of Greek and Latin)) – epitomised the essence of the Enlightenment </a:t>
            </a:r>
          </a:p>
          <a:p>
            <a:r>
              <a:rPr lang="en-GB" dirty="0"/>
              <a:t>Austria and Prussia at the vanguard</a:t>
            </a:r>
          </a:p>
          <a:p>
            <a:r>
              <a:rPr lang="en-GB" dirty="0"/>
              <a:t>Fostered: patriotism, sacrifice, true honour </a:t>
            </a:r>
          </a:p>
        </p:txBody>
      </p:sp>
    </p:spTree>
    <p:extLst>
      <p:ext uri="{BB962C8B-B14F-4D97-AF65-F5344CB8AC3E}">
        <p14:creationId xmlns:p14="http://schemas.microsoft.com/office/powerpoint/2010/main" val="3578430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Private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Distance between officer corps and common soldiery maintained within the ‘code of honour’</a:t>
            </a:r>
          </a:p>
          <a:p>
            <a:r>
              <a:rPr lang="en-GB" dirty="0"/>
              <a:t>Evidence scarce on the attitudes of common soldiers, but evidence they did hold patriotic sentiments and expressed loyalty to their regimens and officers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3962" y="2132856"/>
            <a:ext cx="2706390" cy="3816424"/>
          </a:xfrm>
        </p:spPr>
      </p:pic>
    </p:spTree>
    <p:extLst>
      <p:ext uri="{BB962C8B-B14F-4D97-AF65-F5344CB8AC3E}">
        <p14:creationId xmlns:p14="http://schemas.microsoft.com/office/powerpoint/2010/main" val="1565301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‘honourable conduct of war’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War in the 18thc conducted more humanely than in previous eras?</a:t>
            </a:r>
          </a:p>
          <a:p>
            <a:r>
              <a:rPr lang="en-GB" dirty="0"/>
              <a:t>Evidence of : parole, exchanges, care for wounded </a:t>
            </a:r>
            <a:r>
              <a:rPr lang="en-GB" dirty="0" err="1"/>
              <a:t>etc</a:t>
            </a:r>
            <a:r>
              <a:rPr lang="en-GB" dirty="0"/>
              <a:t>; restraint</a:t>
            </a:r>
          </a:p>
          <a:p>
            <a:r>
              <a:rPr lang="en-GB" dirty="0"/>
              <a:t>Code of ‘true’ honour played its role – more evident in the 18thc</a:t>
            </a:r>
          </a:p>
          <a:p>
            <a:r>
              <a:rPr lang="en-GB" dirty="0"/>
              <a:t>Courtesy, honour,  humanity prevailed</a:t>
            </a:r>
          </a:p>
          <a:p>
            <a:r>
              <a:rPr lang="en-GB" dirty="0"/>
              <a:t>Although each conflict holds evidence of barbarity, including towards civilians (rape)– and there was always plunder!</a:t>
            </a:r>
          </a:p>
          <a:p>
            <a:r>
              <a:rPr lang="en-GB" dirty="0"/>
              <a:t>Debate around the conduct of armies reflects the changing world around the traditional and the modern</a:t>
            </a:r>
          </a:p>
          <a:p>
            <a:r>
              <a:rPr lang="en-GB" dirty="0"/>
              <a:t>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484784"/>
            <a:ext cx="3312368" cy="4752528"/>
          </a:xfrm>
        </p:spPr>
      </p:pic>
    </p:spTree>
    <p:extLst>
      <p:ext uri="{BB962C8B-B14F-4D97-AF65-F5344CB8AC3E}">
        <p14:creationId xmlns:p14="http://schemas.microsoft.com/office/powerpoint/2010/main" val="6089665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161</TotalTime>
  <Words>463</Words>
  <Application>Microsoft Office PowerPoint</Application>
  <PresentationFormat>On-screen Show (4:3)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Ion</vt:lpstr>
      <vt:lpstr>HPHI 5023 6023 – Culture of Honour</vt:lpstr>
      <vt:lpstr>Honour!</vt:lpstr>
      <vt:lpstr>Defending Honour</vt:lpstr>
      <vt:lpstr>Code of Honour</vt:lpstr>
      <vt:lpstr>Sacrifice</vt:lpstr>
      <vt:lpstr>Academies </vt:lpstr>
      <vt:lpstr>The Private</vt:lpstr>
      <vt:lpstr>The ‘honourable conduct of war’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Lester Mason</dc:creator>
  <cp:lastModifiedBy>Lester Mason</cp:lastModifiedBy>
  <cp:revision>13</cp:revision>
  <dcterms:created xsi:type="dcterms:W3CDTF">2018-09-30T12:09:11Z</dcterms:created>
  <dcterms:modified xsi:type="dcterms:W3CDTF">2022-03-28T13:54:48Z</dcterms:modified>
</cp:coreProperties>
</file>