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modernComment_23E_913A68D3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539" r:id="rId5"/>
    <p:sldId id="257" r:id="rId6"/>
    <p:sldId id="557" r:id="rId7"/>
    <p:sldId id="564" r:id="rId8"/>
    <p:sldId id="547" r:id="rId9"/>
    <p:sldId id="565" r:id="rId10"/>
    <p:sldId id="571" r:id="rId11"/>
    <p:sldId id="575" r:id="rId12"/>
    <p:sldId id="566" r:id="rId13"/>
    <p:sldId id="569" r:id="rId14"/>
    <p:sldId id="573" r:id="rId15"/>
    <p:sldId id="568" r:id="rId16"/>
    <p:sldId id="561" r:id="rId17"/>
    <p:sldId id="559" r:id="rId18"/>
    <p:sldId id="560" r:id="rId19"/>
    <p:sldId id="567" r:id="rId20"/>
    <p:sldId id="578" r:id="rId21"/>
    <p:sldId id="572" r:id="rId22"/>
    <p:sldId id="577" r:id="rId23"/>
    <p:sldId id="576" r:id="rId24"/>
    <p:sldId id="581" r:id="rId25"/>
    <p:sldId id="584" r:id="rId26"/>
    <p:sldId id="585" r:id="rId27"/>
    <p:sldId id="579" r:id="rId28"/>
    <p:sldId id="555" r:id="rId29"/>
    <p:sldId id="549" r:id="rId30"/>
    <p:sldId id="574" r:id="rId31"/>
    <p:sldId id="580" r:id="rId3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B3FAF14-F3A3-2F89-6197-C4CA7CAE9764}" name="Aleksandra Milenova (2120210)" initials="AM(" userId="S::2120210@student.uwtsd.ac.uk::29d4d6c2-db2f-4782-b848-ee061d80d64b" providerId="AD"/>
  <p188:author id="{55E6BEDC-D3FD-4D87-744B-219428C281B9}" name="Aleksandra Milenova (2120210)" initials="AM(" userId="Aleksandra Milenova (2120210)" providerId="None"/>
  <p188:author id="{D2B5D0E9-98E0-85BD-F125-B3E1E4FCE25E}" name="Aleksandra Milenova" initials="AM" userId="Aleksandra Milenova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7E"/>
    <a:srgbClr val="FAD3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ABCF09-ACD2-4B51-8D34-0FF69BC008CF}" v="2781" dt="2022-11-16T23:08:53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4C1A8A3-306A-4EB7-A6B1-4F7E0EB9C5D6}" styleName="Medium Style 3 –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74" autoAdjust="0"/>
    <p:restoredTop sz="96357" autoAdjust="0"/>
  </p:normalViewPr>
  <p:slideViewPr>
    <p:cSldViewPr snapToGrid="0">
      <p:cViewPr varScale="1">
        <p:scale>
          <a:sx n="114" d="100"/>
          <a:sy n="114" d="100"/>
        </p:scale>
        <p:origin x="4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ksandra Milenova (2120210)" userId="29d4d6c2-db2f-4782-b848-ee061d80d64b" providerId="ADAL" clId="{76ABCF09-ACD2-4B51-8D34-0FF69BC008CF}"/>
    <pc:docChg chg="undo custSel addSld delSld modSld sldOrd">
      <pc:chgData name="Aleksandra Milenova (2120210)" userId="29d4d6c2-db2f-4782-b848-ee061d80d64b" providerId="ADAL" clId="{76ABCF09-ACD2-4B51-8D34-0FF69BC008CF}" dt="2022-11-16T23:08:53.105" v="9060"/>
      <pc:docMkLst>
        <pc:docMk/>
      </pc:docMkLst>
      <pc:sldChg chg="addSp delSp modSp mod ord">
        <pc:chgData name="Aleksandra Milenova (2120210)" userId="29d4d6c2-db2f-4782-b848-ee061d80d64b" providerId="ADAL" clId="{76ABCF09-ACD2-4B51-8D34-0FF69BC008CF}" dt="2022-11-16T11:37:15.785" v="6950" actId="20577"/>
        <pc:sldMkLst>
          <pc:docMk/>
          <pc:sldMk cId="3260502912" sldId="257"/>
        </pc:sldMkLst>
        <pc:spChg chg="add del mod">
          <ac:chgData name="Aleksandra Milenova (2120210)" userId="29d4d6c2-db2f-4782-b848-ee061d80d64b" providerId="ADAL" clId="{76ABCF09-ACD2-4B51-8D34-0FF69BC008CF}" dt="2022-11-15T15:27:47.616" v="6409" actId="478"/>
          <ac:spMkLst>
            <pc:docMk/>
            <pc:sldMk cId="3260502912" sldId="257"/>
            <ac:spMk id="5" creationId="{142E38A7-71A6-84F9-CF86-F013FE71D080}"/>
          </ac:spMkLst>
        </pc:spChg>
        <pc:spChg chg="mod">
          <ac:chgData name="Aleksandra Milenova (2120210)" userId="29d4d6c2-db2f-4782-b848-ee061d80d64b" providerId="ADAL" clId="{76ABCF09-ACD2-4B51-8D34-0FF69BC008CF}" dt="2022-11-15T10:36:31.900" v="6049" actId="17032"/>
          <ac:spMkLst>
            <pc:docMk/>
            <pc:sldMk cId="3260502912" sldId="257"/>
            <ac:spMk id="7" creationId="{4AB6D76D-D2BD-E532-F75F-407B73F733B9}"/>
          </ac:spMkLst>
        </pc:spChg>
        <pc:spChg chg="mod">
          <ac:chgData name="Aleksandra Milenova (2120210)" userId="29d4d6c2-db2f-4782-b848-ee061d80d64b" providerId="ADAL" clId="{76ABCF09-ACD2-4B51-8D34-0FF69BC008CF}" dt="2022-11-15T10:36:42.729" v="6050" actId="17032"/>
          <ac:spMkLst>
            <pc:docMk/>
            <pc:sldMk cId="3260502912" sldId="257"/>
            <ac:spMk id="9" creationId="{1EAC4DE6-7F18-6193-04D7-7E3C676E0C7B}"/>
          </ac:spMkLst>
        </pc:spChg>
        <pc:spChg chg="mod">
          <ac:chgData name="Aleksandra Milenova (2120210)" userId="29d4d6c2-db2f-4782-b848-ee061d80d64b" providerId="ADAL" clId="{76ABCF09-ACD2-4B51-8D34-0FF69BC008CF}" dt="2022-11-15T10:36:47.265" v="6051" actId="17032"/>
          <ac:spMkLst>
            <pc:docMk/>
            <pc:sldMk cId="3260502912" sldId="257"/>
            <ac:spMk id="11" creationId="{5BEC08DB-F01C-B20D-8A4C-8622D13A5B7A}"/>
          </ac:spMkLst>
        </pc:spChg>
        <pc:spChg chg="mod">
          <ac:chgData name="Aleksandra Milenova (2120210)" userId="29d4d6c2-db2f-4782-b848-ee061d80d64b" providerId="ADAL" clId="{76ABCF09-ACD2-4B51-8D34-0FF69BC008CF}" dt="2022-11-15T10:36:51.308" v="6052" actId="17032"/>
          <ac:spMkLst>
            <pc:docMk/>
            <pc:sldMk cId="3260502912" sldId="257"/>
            <ac:spMk id="14" creationId="{CAFF8BCF-5705-0262-A9B6-EA4432EA6D27}"/>
          </ac:spMkLst>
        </pc:spChg>
        <pc:spChg chg="mod">
          <ac:chgData name="Aleksandra Milenova (2120210)" userId="29d4d6c2-db2f-4782-b848-ee061d80d64b" providerId="ADAL" clId="{76ABCF09-ACD2-4B51-8D34-0FF69BC008CF}" dt="2022-11-15T15:36:09.910" v="6468" actId="1076"/>
          <ac:spMkLst>
            <pc:docMk/>
            <pc:sldMk cId="3260502912" sldId="257"/>
            <ac:spMk id="15" creationId="{041FC873-E3BB-8BF8-6B92-8E580AA1A4BE}"/>
          </ac:spMkLst>
        </pc:spChg>
        <pc:spChg chg="mod">
          <ac:chgData name="Aleksandra Milenova (2120210)" userId="29d4d6c2-db2f-4782-b848-ee061d80d64b" providerId="ADAL" clId="{76ABCF09-ACD2-4B51-8D34-0FF69BC008CF}" dt="2022-11-15T15:36:07.182" v="6467" actId="1076"/>
          <ac:spMkLst>
            <pc:docMk/>
            <pc:sldMk cId="3260502912" sldId="257"/>
            <ac:spMk id="16" creationId="{DE64366D-F0C9-7760-0901-D8592CC9A7C9}"/>
          </ac:spMkLst>
        </pc:spChg>
        <pc:spChg chg="mod">
          <ac:chgData name="Aleksandra Milenova (2120210)" userId="29d4d6c2-db2f-4782-b848-ee061d80d64b" providerId="ADAL" clId="{76ABCF09-ACD2-4B51-8D34-0FF69BC008CF}" dt="2022-11-16T11:36:15.673" v="6935" actId="20577"/>
          <ac:spMkLst>
            <pc:docMk/>
            <pc:sldMk cId="3260502912" sldId="257"/>
            <ac:spMk id="19" creationId="{E3D45792-B576-2E36-A13B-6440E693BB6F}"/>
          </ac:spMkLst>
        </pc:spChg>
        <pc:spChg chg="mod">
          <ac:chgData name="Aleksandra Milenova (2120210)" userId="29d4d6c2-db2f-4782-b848-ee061d80d64b" providerId="ADAL" clId="{76ABCF09-ACD2-4B51-8D34-0FF69BC008CF}" dt="2022-11-16T11:37:15.785" v="6950" actId="20577"/>
          <ac:spMkLst>
            <pc:docMk/>
            <pc:sldMk cId="3260502912" sldId="257"/>
            <ac:spMk id="21" creationId="{E2A89D5E-1B92-B1D7-5FA7-22D373F90C42}"/>
          </ac:spMkLst>
        </pc:spChg>
        <pc:spChg chg="add del mod">
          <ac:chgData name="Aleksandra Milenova (2120210)" userId="29d4d6c2-db2f-4782-b848-ee061d80d64b" providerId="ADAL" clId="{76ABCF09-ACD2-4B51-8D34-0FF69BC008CF}" dt="2022-11-15T15:35:25.046" v="6458" actId="478"/>
          <ac:spMkLst>
            <pc:docMk/>
            <pc:sldMk cId="3260502912" sldId="257"/>
            <ac:spMk id="25" creationId="{6A0590F0-E641-1041-4D45-0930A581A064}"/>
          </ac:spMkLst>
        </pc:spChg>
        <pc:spChg chg="add del mod">
          <ac:chgData name="Aleksandra Milenova (2120210)" userId="29d4d6c2-db2f-4782-b848-ee061d80d64b" providerId="ADAL" clId="{76ABCF09-ACD2-4B51-8D34-0FF69BC008CF}" dt="2022-11-15T15:35:26.898" v="6460" actId="478"/>
          <ac:spMkLst>
            <pc:docMk/>
            <pc:sldMk cId="3260502912" sldId="257"/>
            <ac:spMk id="27" creationId="{10A1B07F-F48A-491C-E8B5-B824B89ED423}"/>
          </ac:spMkLst>
        </pc:spChg>
        <pc:grpChg chg="mod">
          <ac:chgData name="Aleksandra Milenova (2120210)" userId="29d4d6c2-db2f-4782-b848-ee061d80d64b" providerId="ADAL" clId="{76ABCF09-ACD2-4B51-8D34-0FF69BC008CF}" dt="2022-11-15T15:35:31.406" v="6461" actId="14100"/>
          <ac:grpSpMkLst>
            <pc:docMk/>
            <pc:sldMk cId="3260502912" sldId="257"/>
            <ac:grpSpMk id="20" creationId="{1519E073-45BD-0A85-A8BC-66538B8C2AF1}"/>
          </ac:grpSpMkLst>
        </pc:grpChg>
        <pc:picChg chg="del">
          <ac:chgData name="Aleksandra Milenova (2120210)" userId="29d4d6c2-db2f-4782-b848-ee061d80d64b" providerId="ADAL" clId="{76ABCF09-ACD2-4B51-8D34-0FF69BC008CF}" dt="2022-11-15T15:35:23.585" v="6457" actId="478"/>
          <ac:picMkLst>
            <pc:docMk/>
            <pc:sldMk cId="3260502912" sldId="257"/>
            <ac:picMk id="8" creationId="{4261B567-0AEE-4B25-B882-091D29B2DB1A}"/>
          </ac:picMkLst>
        </pc:picChg>
        <pc:picChg chg="del">
          <ac:chgData name="Aleksandra Milenova (2120210)" userId="29d4d6c2-db2f-4782-b848-ee061d80d64b" providerId="ADAL" clId="{76ABCF09-ACD2-4B51-8D34-0FF69BC008CF}" dt="2022-11-15T15:35:25.618" v="6459" actId="478"/>
          <ac:picMkLst>
            <pc:docMk/>
            <pc:sldMk cId="3260502912" sldId="257"/>
            <ac:picMk id="10" creationId="{E7D4F42E-FC10-4897-B233-22F58F00B850}"/>
          </ac:picMkLst>
        </pc:picChg>
        <pc:picChg chg="del">
          <ac:chgData name="Aleksandra Milenova (2120210)" userId="29d4d6c2-db2f-4782-b848-ee061d80d64b" providerId="ADAL" clId="{76ABCF09-ACD2-4B51-8D34-0FF69BC008CF}" dt="2022-11-15T15:27:45.027" v="6408" actId="478"/>
          <ac:picMkLst>
            <pc:docMk/>
            <pc:sldMk cId="3260502912" sldId="257"/>
            <ac:picMk id="12" creationId="{E36C0D92-B4CD-4560-A77C-BEAFB12733DE}"/>
          </ac:picMkLst>
        </pc:picChg>
        <pc:picChg chg="add del mod">
          <ac:chgData name="Aleksandra Milenova (2120210)" userId="29d4d6c2-db2f-4782-b848-ee061d80d64b" providerId="ADAL" clId="{76ABCF09-ACD2-4B51-8D34-0FF69BC008CF}" dt="2022-11-15T15:34:41.983" v="6456" actId="478"/>
          <ac:picMkLst>
            <pc:docMk/>
            <pc:sldMk cId="3260502912" sldId="257"/>
            <ac:picMk id="13" creationId="{0F031F70-6394-DF83-2B22-B2ACCBBF54D3}"/>
          </ac:picMkLst>
        </pc:picChg>
      </pc:sldChg>
      <pc:sldChg chg="addSp delSp modSp mod modAnim">
        <pc:chgData name="Aleksandra Milenova (2120210)" userId="29d4d6c2-db2f-4782-b848-ee061d80d64b" providerId="ADAL" clId="{76ABCF09-ACD2-4B51-8D34-0FF69BC008CF}" dt="2022-11-16T23:02:04.984" v="9018"/>
        <pc:sldMkLst>
          <pc:docMk/>
          <pc:sldMk cId="901401576" sldId="539"/>
        </pc:sldMkLst>
        <pc:spChg chg="mod">
          <ac:chgData name="Aleksandra Milenova (2120210)" userId="29d4d6c2-db2f-4782-b848-ee061d80d64b" providerId="ADAL" clId="{76ABCF09-ACD2-4B51-8D34-0FF69BC008CF}" dt="2022-11-15T15:32:07.415" v="6448" actId="20577"/>
          <ac:spMkLst>
            <pc:docMk/>
            <pc:sldMk cId="901401576" sldId="539"/>
            <ac:spMk id="12" creationId="{0C5C20E1-23E7-1891-5938-172789A65D10}"/>
          </ac:spMkLst>
        </pc:spChg>
        <pc:spChg chg="mod">
          <ac:chgData name="Aleksandra Milenova (2120210)" userId="29d4d6c2-db2f-4782-b848-ee061d80d64b" providerId="ADAL" clId="{76ABCF09-ACD2-4B51-8D34-0FF69BC008CF}" dt="2022-11-15T15:37:05.806" v="6477" actId="14100"/>
          <ac:spMkLst>
            <pc:docMk/>
            <pc:sldMk cId="901401576" sldId="539"/>
            <ac:spMk id="20" creationId="{35E6FB68-BA70-4F6F-9874-1F349422D895}"/>
          </ac:spMkLst>
        </pc:spChg>
        <pc:picChg chg="add del mod">
          <ac:chgData name="Aleksandra Milenova (2120210)" userId="29d4d6c2-db2f-4782-b848-ee061d80d64b" providerId="ADAL" clId="{76ABCF09-ACD2-4B51-8D34-0FF69BC008CF}" dt="2022-11-15T15:36:56.222" v="6474" actId="478"/>
          <ac:picMkLst>
            <pc:docMk/>
            <pc:sldMk cId="901401576" sldId="539"/>
            <ac:picMk id="3" creationId="{821E0458-6F6B-CFCB-21B9-AAF8DCDB6FCD}"/>
          </ac:picMkLst>
        </pc:picChg>
        <pc:picChg chg="add mod">
          <ac:chgData name="Aleksandra Milenova (2120210)" userId="29d4d6c2-db2f-4782-b848-ee061d80d64b" providerId="ADAL" clId="{76ABCF09-ACD2-4B51-8D34-0FF69BC008CF}" dt="2022-11-15T15:37:10.302" v="6478" actId="1076"/>
          <ac:picMkLst>
            <pc:docMk/>
            <pc:sldMk cId="901401576" sldId="539"/>
            <ac:picMk id="4" creationId="{465DF865-CB56-25C5-ACD7-C970134779CE}"/>
          </ac:picMkLst>
        </pc:picChg>
        <pc:picChg chg="del">
          <ac:chgData name="Aleksandra Milenova (2120210)" userId="29d4d6c2-db2f-4782-b848-ee061d80d64b" providerId="ADAL" clId="{76ABCF09-ACD2-4B51-8D34-0FF69BC008CF}" dt="2022-11-15T14:20:23.760" v="6392" actId="478"/>
          <ac:picMkLst>
            <pc:docMk/>
            <pc:sldMk cId="901401576" sldId="539"/>
            <ac:picMk id="11" creationId="{4BD3C91B-849B-1BD6-2A43-42359B0B0F16}"/>
          </ac:picMkLst>
        </pc:picChg>
      </pc:sldChg>
      <pc:sldChg chg="addSp delSp modSp mod">
        <pc:chgData name="Aleksandra Milenova (2120210)" userId="29d4d6c2-db2f-4782-b848-ee061d80d64b" providerId="ADAL" clId="{76ABCF09-ACD2-4B51-8D34-0FF69BC008CF}" dt="2022-11-15T15:37:28.219" v="6494" actId="20577"/>
        <pc:sldMkLst>
          <pc:docMk/>
          <pc:sldMk cId="1559281702" sldId="547"/>
        </pc:sldMkLst>
        <pc:spChg chg="mod">
          <ac:chgData name="Aleksandra Milenova (2120210)" userId="29d4d6c2-db2f-4782-b848-ee061d80d64b" providerId="ADAL" clId="{76ABCF09-ACD2-4B51-8D34-0FF69BC008CF}" dt="2022-11-15T15:37:28.219" v="6494" actId="20577"/>
          <ac:spMkLst>
            <pc:docMk/>
            <pc:sldMk cId="1559281702" sldId="547"/>
            <ac:spMk id="3" creationId="{A073D1DB-1EA9-40AB-8379-2FFFEEA584FE}"/>
          </ac:spMkLst>
        </pc:spChg>
        <pc:spChg chg="add del mod">
          <ac:chgData name="Aleksandra Milenova (2120210)" userId="29d4d6c2-db2f-4782-b848-ee061d80d64b" providerId="ADAL" clId="{76ABCF09-ACD2-4B51-8D34-0FF69BC008CF}" dt="2022-11-15T15:26:59.899" v="6403" actId="478"/>
          <ac:spMkLst>
            <pc:docMk/>
            <pc:sldMk cId="1559281702" sldId="547"/>
            <ac:spMk id="6" creationId="{63D14127-EC6F-784E-D7CE-29675D8E0FA2}"/>
          </ac:spMkLst>
        </pc:spChg>
        <pc:picChg chg="del">
          <ac:chgData name="Aleksandra Milenova (2120210)" userId="29d4d6c2-db2f-4782-b848-ee061d80d64b" providerId="ADAL" clId="{76ABCF09-ACD2-4B51-8D34-0FF69BC008CF}" dt="2022-11-15T15:26:53.315" v="6401" actId="478"/>
          <ac:picMkLst>
            <pc:docMk/>
            <pc:sldMk cId="1559281702" sldId="547"/>
            <ac:picMk id="8" creationId="{44EED52C-A6E0-B1E9-DFE8-E848E8494921}"/>
          </ac:picMkLst>
        </pc:picChg>
        <pc:picChg chg="add del mod">
          <ac:chgData name="Aleksandra Milenova (2120210)" userId="29d4d6c2-db2f-4782-b848-ee061d80d64b" providerId="ADAL" clId="{76ABCF09-ACD2-4B51-8D34-0FF69BC008CF}" dt="2022-11-15T15:33:42.222" v="6449" actId="478"/>
          <ac:picMkLst>
            <pc:docMk/>
            <pc:sldMk cId="1559281702" sldId="547"/>
            <ac:picMk id="9" creationId="{A9DD3711-9B84-F23A-54C6-CDB0D5BAC342}"/>
          </ac:picMkLst>
        </pc:picChg>
        <pc:picChg chg="add mod">
          <ac:chgData name="Aleksandra Milenova (2120210)" userId="29d4d6c2-db2f-4782-b848-ee061d80d64b" providerId="ADAL" clId="{76ABCF09-ACD2-4B51-8D34-0FF69BC008CF}" dt="2022-11-15T15:34:32.915" v="6455" actId="14100"/>
          <ac:picMkLst>
            <pc:docMk/>
            <pc:sldMk cId="1559281702" sldId="547"/>
            <ac:picMk id="10" creationId="{4DE4975B-7CC0-70EE-43DD-03759D93ABD6}"/>
          </ac:picMkLst>
        </pc:picChg>
      </pc:sldChg>
      <pc:sldChg chg="addSp modSp mod modAnim">
        <pc:chgData name="Aleksandra Milenova (2120210)" userId="29d4d6c2-db2f-4782-b848-ee061d80d64b" providerId="ADAL" clId="{76ABCF09-ACD2-4B51-8D34-0FF69BC008CF}" dt="2022-11-16T23:01:27.958" v="9006"/>
        <pc:sldMkLst>
          <pc:docMk/>
          <pc:sldMk cId="3872894961" sldId="549"/>
        </pc:sldMkLst>
        <pc:spChg chg="mod">
          <ac:chgData name="Aleksandra Milenova (2120210)" userId="29d4d6c2-db2f-4782-b848-ee061d80d64b" providerId="ADAL" clId="{76ABCF09-ACD2-4B51-8D34-0FF69BC008CF}" dt="2022-11-07T17:55:13.891" v="1629" actId="20577"/>
          <ac:spMkLst>
            <pc:docMk/>
            <pc:sldMk cId="3872894961" sldId="549"/>
            <ac:spMk id="2" creationId="{2DFC2480-21DF-4547-B928-8E2BEDC4756E}"/>
          </ac:spMkLst>
        </pc:spChg>
        <pc:picChg chg="add mod">
          <ac:chgData name="Aleksandra Milenova (2120210)" userId="29d4d6c2-db2f-4782-b848-ee061d80d64b" providerId="ADAL" clId="{76ABCF09-ACD2-4B51-8D34-0FF69BC008CF}" dt="2022-11-15T15:45:06.051" v="6513" actId="1076"/>
          <ac:picMkLst>
            <pc:docMk/>
            <pc:sldMk cId="3872894961" sldId="549"/>
            <ac:picMk id="7" creationId="{89706EA1-4EE3-66BC-8D13-80221CFC5C48}"/>
          </ac:picMkLst>
        </pc:picChg>
        <pc:cxnChg chg="add mod">
          <ac:chgData name="Aleksandra Milenova (2120210)" userId="29d4d6c2-db2f-4782-b848-ee061d80d64b" providerId="ADAL" clId="{76ABCF09-ACD2-4B51-8D34-0FF69BC008CF}" dt="2022-11-07T17:55:20.182" v="1630" actId="14100"/>
          <ac:cxnSpMkLst>
            <pc:docMk/>
            <pc:sldMk cId="3872894961" sldId="549"/>
            <ac:cxnSpMk id="4" creationId="{0CB66004-AD59-6A5A-D920-35614A3C9A01}"/>
          </ac:cxnSpMkLst>
        </pc:cxnChg>
      </pc:sldChg>
      <pc:sldChg chg="addSp modSp mod delCm">
        <pc:chgData name="Aleksandra Milenova (2120210)" userId="29d4d6c2-db2f-4782-b848-ee061d80d64b" providerId="ADAL" clId="{76ABCF09-ACD2-4B51-8D34-0FF69BC008CF}" dt="2022-11-16T22:58:25.926" v="8970" actId="20577"/>
        <pc:sldMkLst>
          <pc:docMk/>
          <pc:sldMk cId="3060177673" sldId="555"/>
        </pc:sldMkLst>
        <pc:spChg chg="mod">
          <ac:chgData name="Aleksandra Milenova (2120210)" userId="29d4d6c2-db2f-4782-b848-ee061d80d64b" providerId="ADAL" clId="{76ABCF09-ACD2-4B51-8D34-0FF69BC008CF}" dt="2022-11-16T10:22:26.686" v="6693" actId="1076"/>
          <ac:spMkLst>
            <pc:docMk/>
            <pc:sldMk cId="3060177673" sldId="555"/>
            <ac:spMk id="4" creationId="{3F3ADAD5-E67E-408A-87BE-C70E16A34F0C}"/>
          </ac:spMkLst>
        </pc:spChg>
        <pc:spChg chg="mod">
          <ac:chgData name="Aleksandra Milenova (2120210)" userId="29d4d6c2-db2f-4782-b848-ee061d80d64b" providerId="ADAL" clId="{76ABCF09-ACD2-4B51-8D34-0FF69BC008CF}" dt="2022-11-16T22:56:31.959" v="8941" actId="20577"/>
          <ac:spMkLst>
            <pc:docMk/>
            <pc:sldMk cId="3060177673" sldId="555"/>
            <ac:spMk id="11" creationId="{85D37856-F645-7F47-1DC6-2FEE4ECDF3CF}"/>
          </ac:spMkLst>
        </pc:spChg>
        <pc:spChg chg="mod">
          <ac:chgData name="Aleksandra Milenova (2120210)" userId="29d4d6c2-db2f-4782-b848-ee061d80d64b" providerId="ADAL" clId="{76ABCF09-ACD2-4B51-8D34-0FF69BC008CF}" dt="2022-11-16T22:58:25.926" v="8970" actId="20577"/>
          <ac:spMkLst>
            <pc:docMk/>
            <pc:sldMk cId="3060177673" sldId="555"/>
            <ac:spMk id="13" creationId="{CC05480A-0541-43DA-03A4-6075FADBA427}"/>
          </ac:spMkLst>
        </pc:spChg>
        <pc:cxnChg chg="add mod">
          <ac:chgData name="Aleksandra Milenova (2120210)" userId="29d4d6c2-db2f-4782-b848-ee061d80d64b" providerId="ADAL" clId="{76ABCF09-ACD2-4B51-8D34-0FF69BC008CF}" dt="2022-11-07T17:54:58.974" v="1624" actId="14100"/>
          <ac:cxnSpMkLst>
            <pc:docMk/>
            <pc:sldMk cId="3060177673" sldId="555"/>
            <ac:cxnSpMk id="3" creationId="{74FD162E-468C-4640-2E38-232110085C2E}"/>
          </ac:cxnSpMkLst>
        </pc:cxnChg>
      </pc:sldChg>
      <pc:sldChg chg="modSp mod delCm">
        <pc:chgData name="Aleksandra Milenova (2120210)" userId="29d4d6c2-db2f-4782-b848-ee061d80d64b" providerId="ADAL" clId="{76ABCF09-ACD2-4B51-8D34-0FF69BC008CF}" dt="2022-11-16T22:08:12.929" v="8846" actId="20577"/>
        <pc:sldMkLst>
          <pc:docMk/>
          <pc:sldMk cId="165070145" sldId="557"/>
        </pc:sldMkLst>
        <pc:spChg chg="mod">
          <ac:chgData name="Aleksandra Milenova (2120210)" userId="29d4d6c2-db2f-4782-b848-ee061d80d64b" providerId="ADAL" clId="{76ABCF09-ACD2-4B51-8D34-0FF69BC008CF}" dt="2022-11-16T22:08:12.929" v="8846" actId="20577"/>
          <ac:spMkLst>
            <pc:docMk/>
            <pc:sldMk cId="165070145" sldId="557"/>
            <ac:spMk id="3" creationId="{371458D9-2FAB-5B8D-AA60-6A4CD1BECC8B}"/>
          </ac:spMkLst>
        </pc:spChg>
      </pc:sldChg>
      <pc:sldChg chg="addSp delSp modSp mod addCm delCm modCm">
        <pc:chgData name="Aleksandra Milenova (2120210)" userId="29d4d6c2-db2f-4782-b848-ee061d80d64b" providerId="ADAL" clId="{76ABCF09-ACD2-4B51-8D34-0FF69BC008CF}" dt="2022-11-16T12:00:57.057" v="7066" actId="20577"/>
        <pc:sldMkLst>
          <pc:docMk/>
          <pc:sldMk cId="2281483452" sldId="559"/>
        </pc:sldMkLst>
        <pc:spChg chg="del">
          <ac:chgData name="Aleksandra Milenova (2120210)" userId="29d4d6c2-db2f-4782-b848-ee061d80d64b" providerId="ADAL" clId="{76ABCF09-ACD2-4B51-8D34-0FF69BC008CF}" dt="2022-11-15T09:07:32.113" v="4980" actId="478"/>
          <ac:spMkLst>
            <pc:docMk/>
            <pc:sldMk cId="2281483452" sldId="559"/>
            <ac:spMk id="2" creationId="{FDB12B10-F795-77AB-6346-3A2DC193BB35}"/>
          </ac:spMkLst>
        </pc:spChg>
        <pc:spChg chg="del">
          <ac:chgData name="Aleksandra Milenova (2120210)" userId="29d4d6c2-db2f-4782-b848-ee061d80d64b" providerId="ADAL" clId="{76ABCF09-ACD2-4B51-8D34-0FF69BC008CF}" dt="2022-11-15T10:24:59.710" v="5935" actId="478"/>
          <ac:spMkLst>
            <pc:docMk/>
            <pc:sldMk cId="2281483452" sldId="559"/>
            <ac:spMk id="3" creationId="{7805C946-D7DA-F211-DC06-879FE54B776A}"/>
          </ac:spMkLst>
        </pc:spChg>
        <pc:spChg chg="del">
          <ac:chgData name="Aleksandra Milenova (2120210)" userId="29d4d6c2-db2f-4782-b848-ee061d80d64b" providerId="ADAL" clId="{76ABCF09-ACD2-4B51-8D34-0FF69BC008CF}" dt="2022-11-15T10:25:01.260" v="5936" actId="478"/>
          <ac:spMkLst>
            <pc:docMk/>
            <pc:sldMk cId="2281483452" sldId="559"/>
            <ac:spMk id="4" creationId="{D64D706C-92C5-ED72-10C2-7D44F924AAB6}"/>
          </ac:spMkLst>
        </pc:spChg>
        <pc:spChg chg="add del mod">
          <ac:chgData name="Aleksandra Milenova (2120210)" userId="29d4d6c2-db2f-4782-b848-ee061d80d64b" providerId="ADAL" clId="{76ABCF09-ACD2-4B51-8D34-0FF69BC008CF}" dt="2022-11-15T09:07:35.683" v="4981" actId="478"/>
          <ac:spMkLst>
            <pc:docMk/>
            <pc:sldMk cId="2281483452" sldId="559"/>
            <ac:spMk id="6" creationId="{0FC7A44E-6ADD-DDC1-349C-4BC4F812EC79}"/>
          </ac:spMkLst>
        </pc:spChg>
        <pc:graphicFrameChg chg="mod modGraphic">
          <ac:chgData name="Aleksandra Milenova (2120210)" userId="29d4d6c2-db2f-4782-b848-ee061d80d64b" providerId="ADAL" clId="{76ABCF09-ACD2-4B51-8D34-0FF69BC008CF}" dt="2022-11-16T12:00:57.057" v="7066" actId="20577"/>
          <ac:graphicFrameMkLst>
            <pc:docMk/>
            <pc:sldMk cId="2281483452" sldId="559"/>
            <ac:graphicFrameMk id="15" creationId="{0EF47573-C791-4AB3-3DFF-5A0EB573CAE5}"/>
          </ac:graphicFrameMkLst>
        </pc:graphicFrameChg>
      </pc:sldChg>
      <pc:sldChg chg="modSp mod delCm">
        <pc:chgData name="Aleksandra Milenova (2120210)" userId="29d4d6c2-db2f-4782-b848-ee061d80d64b" providerId="ADAL" clId="{76ABCF09-ACD2-4B51-8D34-0FF69BC008CF}" dt="2022-11-16T12:05:33.832" v="7117" actId="20577"/>
        <pc:sldMkLst>
          <pc:docMk/>
          <pc:sldMk cId="1072534688" sldId="560"/>
        </pc:sldMkLst>
        <pc:spChg chg="mod">
          <ac:chgData name="Aleksandra Milenova (2120210)" userId="29d4d6c2-db2f-4782-b848-ee061d80d64b" providerId="ADAL" clId="{76ABCF09-ACD2-4B51-8D34-0FF69BC008CF}" dt="2022-11-15T14:12:32.115" v="6325" actId="20577"/>
          <ac:spMkLst>
            <pc:docMk/>
            <pc:sldMk cId="1072534688" sldId="560"/>
            <ac:spMk id="2" creationId="{488F4B57-8E54-110A-CC5E-F33E1500B1DE}"/>
          </ac:spMkLst>
        </pc:spChg>
        <pc:spChg chg="mod">
          <ac:chgData name="Aleksandra Milenova (2120210)" userId="29d4d6c2-db2f-4782-b848-ee061d80d64b" providerId="ADAL" clId="{76ABCF09-ACD2-4B51-8D34-0FF69BC008CF}" dt="2022-11-11T22:17:13.092" v="3370" actId="20577"/>
          <ac:spMkLst>
            <pc:docMk/>
            <pc:sldMk cId="1072534688" sldId="560"/>
            <ac:spMk id="4" creationId="{3745A465-C04C-2776-2BEC-23DA246750CA}"/>
          </ac:spMkLst>
        </pc:spChg>
        <pc:spChg chg="mod">
          <ac:chgData name="Aleksandra Milenova (2120210)" userId="29d4d6c2-db2f-4782-b848-ee061d80d64b" providerId="ADAL" clId="{76ABCF09-ACD2-4B51-8D34-0FF69BC008CF}" dt="2022-11-01T18:30:53.058" v="625" actId="14100"/>
          <ac:spMkLst>
            <pc:docMk/>
            <pc:sldMk cId="1072534688" sldId="560"/>
            <ac:spMk id="8" creationId="{FB614462-1A58-472F-C8F6-3DC62BB8E61F}"/>
          </ac:spMkLst>
        </pc:spChg>
        <pc:spChg chg="mod">
          <ac:chgData name="Aleksandra Milenova (2120210)" userId="29d4d6c2-db2f-4782-b848-ee061d80d64b" providerId="ADAL" clId="{76ABCF09-ACD2-4B51-8D34-0FF69BC008CF}" dt="2022-11-16T12:05:33.832" v="7117" actId="20577"/>
          <ac:spMkLst>
            <pc:docMk/>
            <pc:sldMk cId="1072534688" sldId="560"/>
            <ac:spMk id="12" creationId="{8537565D-4215-0742-7156-DEA94C2066CB}"/>
          </ac:spMkLst>
        </pc:spChg>
        <pc:spChg chg="mod">
          <ac:chgData name="Aleksandra Milenova (2120210)" userId="29d4d6c2-db2f-4782-b848-ee061d80d64b" providerId="ADAL" clId="{76ABCF09-ACD2-4B51-8D34-0FF69BC008CF}" dt="2022-11-09T19:26:19.832" v="2396" actId="313"/>
          <ac:spMkLst>
            <pc:docMk/>
            <pc:sldMk cId="1072534688" sldId="560"/>
            <ac:spMk id="13" creationId="{1033DA9D-C2F9-36D4-7EA4-7EDC2E9609AB}"/>
          </ac:spMkLst>
        </pc:spChg>
      </pc:sldChg>
      <pc:sldChg chg="modSp mod">
        <pc:chgData name="Aleksandra Milenova (2120210)" userId="29d4d6c2-db2f-4782-b848-ee061d80d64b" providerId="ADAL" clId="{76ABCF09-ACD2-4B51-8D34-0FF69BC008CF}" dt="2022-11-07T17:46:54.430" v="1445" actId="12"/>
        <pc:sldMkLst>
          <pc:docMk/>
          <pc:sldMk cId="2547754467" sldId="561"/>
        </pc:sldMkLst>
        <pc:spChg chg="mod">
          <ac:chgData name="Aleksandra Milenova (2120210)" userId="29d4d6c2-db2f-4782-b848-ee061d80d64b" providerId="ADAL" clId="{76ABCF09-ACD2-4B51-8D34-0FF69BC008CF}" dt="2022-11-07T17:46:54.430" v="1445" actId="12"/>
          <ac:spMkLst>
            <pc:docMk/>
            <pc:sldMk cId="2547754467" sldId="561"/>
            <ac:spMk id="4" creationId="{2DB96424-E434-AD1E-A4F2-E2E57D5A802A}"/>
          </ac:spMkLst>
        </pc:spChg>
      </pc:sldChg>
      <pc:sldChg chg="addSp modSp del mod">
        <pc:chgData name="Aleksandra Milenova (2120210)" userId="29d4d6c2-db2f-4782-b848-ee061d80d64b" providerId="ADAL" clId="{76ABCF09-ACD2-4B51-8D34-0FF69BC008CF}" dt="2022-11-07T18:23:50.632" v="1997" actId="47"/>
        <pc:sldMkLst>
          <pc:docMk/>
          <pc:sldMk cId="2428369691" sldId="562"/>
        </pc:sldMkLst>
        <pc:spChg chg="mod">
          <ac:chgData name="Aleksandra Milenova (2120210)" userId="29d4d6c2-db2f-4782-b848-ee061d80d64b" providerId="ADAL" clId="{76ABCF09-ACD2-4B51-8D34-0FF69BC008CF}" dt="2022-11-03T20:04:29.891" v="632" actId="14100"/>
          <ac:spMkLst>
            <pc:docMk/>
            <pc:sldMk cId="2428369691" sldId="562"/>
            <ac:spMk id="2" creationId="{E1E6BE73-6E60-2291-891D-2DDACEB4DA69}"/>
          </ac:spMkLst>
        </pc:spChg>
        <pc:spChg chg="mod">
          <ac:chgData name="Aleksandra Milenova (2120210)" userId="29d4d6c2-db2f-4782-b848-ee061d80d64b" providerId="ADAL" clId="{76ABCF09-ACD2-4B51-8D34-0FF69BC008CF}" dt="2022-11-03T20:05:30.812" v="665" actId="14100"/>
          <ac:spMkLst>
            <pc:docMk/>
            <pc:sldMk cId="2428369691" sldId="562"/>
            <ac:spMk id="3" creationId="{0322E335-B708-786C-D48C-DA14A89539D7}"/>
          </ac:spMkLst>
        </pc:spChg>
        <pc:spChg chg="add mod">
          <ac:chgData name="Aleksandra Milenova (2120210)" userId="29d4d6c2-db2f-4782-b848-ee061d80d64b" providerId="ADAL" clId="{76ABCF09-ACD2-4B51-8D34-0FF69BC008CF}" dt="2022-11-03T20:04:09.894" v="631" actId="14100"/>
          <ac:spMkLst>
            <pc:docMk/>
            <pc:sldMk cId="2428369691" sldId="562"/>
            <ac:spMk id="7" creationId="{12150D0C-183C-DF49-A386-2B6193AE4963}"/>
          </ac:spMkLst>
        </pc:spChg>
        <pc:spChg chg="add mod">
          <ac:chgData name="Aleksandra Milenova (2120210)" userId="29d4d6c2-db2f-4782-b848-ee061d80d64b" providerId="ADAL" clId="{76ABCF09-ACD2-4B51-8D34-0FF69BC008CF}" dt="2022-11-03T20:05:11.831" v="664" actId="20577"/>
          <ac:spMkLst>
            <pc:docMk/>
            <pc:sldMk cId="2428369691" sldId="562"/>
            <ac:spMk id="8" creationId="{0860D867-C3C4-93A5-88AD-A66C3131A831}"/>
          </ac:spMkLst>
        </pc:spChg>
        <pc:cxnChg chg="add mod">
          <ac:chgData name="Aleksandra Milenova (2120210)" userId="29d4d6c2-db2f-4782-b848-ee061d80d64b" providerId="ADAL" clId="{76ABCF09-ACD2-4B51-8D34-0FF69BC008CF}" dt="2022-11-07T17:54:19.431" v="1615" actId="14100"/>
          <ac:cxnSpMkLst>
            <pc:docMk/>
            <pc:sldMk cId="2428369691" sldId="562"/>
            <ac:cxnSpMk id="4" creationId="{8F6F804C-1528-ABDD-F993-B92CD48BC6A1}"/>
          </ac:cxnSpMkLst>
        </pc:cxnChg>
        <pc:cxnChg chg="add mod">
          <ac:chgData name="Aleksandra Milenova (2120210)" userId="29d4d6c2-db2f-4782-b848-ee061d80d64b" providerId="ADAL" clId="{76ABCF09-ACD2-4B51-8D34-0FF69BC008CF}" dt="2022-11-07T17:54:28.918" v="1618" actId="14100"/>
          <ac:cxnSpMkLst>
            <pc:docMk/>
            <pc:sldMk cId="2428369691" sldId="562"/>
            <ac:cxnSpMk id="10" creationId="{AE300952-A73B-6EBB-556C-7399E5E5610B}"/>
          </ac:cxnSpMkLst>
        </pc:cxnChg>
      </pc:sldChg>
      <pc:sldChg chg="addSp delSp modSp del mod">
        <pc:chgData name="Aleksandra Milenova (2120210)" userId="29d4d6c2-db2f-4782-b848-ee061d80d64b" providerId="ADAL" clId="{76ABCF09-ACD2-4B51-8D34-0FF69BC008CF}" dt="2022-11-03T20:03:56.427" v="627" actId="47"/>
        <pc:sldMkLst>
          <pc:docMk/>
          <pc:sldMk cId="1281269689" sldId="563"/>
        </pc:sldMkLst>
        <pc:spChg chg="del">
          <ac:chgData name="Aleksandra Milenova (2120210)" userId="29d4d6c2-db2f-4782-b848-ee061d80d64b" providerId="ADAL" clId="{76ABCF09-ACD2-4B51-8D34-0FF69BC008CF}" dt="2022-11-03T20:03:52.489" v="626" actId="478"/>
          <ac:spMkLst>
            <pc:docMk/>
            <pc:sldMk cId="1281269689" sldId="563"/>
            <ac:spMk id="3" creationId="{6932464A-30EB-A1C1-A4D4-8F096C8C3F52}"/>
          </ac:spMkLst>
        </pc:spChg>
        <pc:spChg chg="add mod">
          <ac:chgData name="Aleksandra Milenova (2120210)" userId="29d4d6c2-db2f-4782-b848-ee061d80d64b" providerId="ADAL" clId="{76ABCF09-ACD2-4B51-8D34-0FF69BC008CF}" dt="2022-11-03T20:03:52.489" v="626" actId="478"/>
          <ac:spMkLst>
            <pc:docMk/>
            <pc:sldMk cId="1281269689" sldId="563"/>
            <ac:spMk id="8" creationId="{63B5D4EC-E7F7-69E6-7677-2B55A8E8AD9D}"/>
          </ac:spMkLst>
        </pc:spChg>
      </pc:sldChg>
      <pc:sldChg chg="addSp delSp modSp mod modClrScheme chgLayout">
        <pc:chgData name="Aleksandra Milenova (2120210)" userId="29d4d6c2-db2f-4782-b848-ee061d80d64b" providerId="ADAL" clId="{76ABCF09-ACD2-4B51-8D34-0FF69BC008CF}" dt="2022-11-07T17:57:00.456" v="1692" actId="478"/>
        <pc:sldMkLst>
          <pc:docMk/>
          <pc:sldMk cId="400758676" sldId="564"/>
        </pc:sldMkLst>
        <pc:spChg chg="mod">
          <ac:chgData name="Aleksandra Milenova (2120210)" userId="29d4d6c2-db2f-4782-b848-ee061d80d64b" providerId="ADAL" clId="{76ABCF09-ACD2-4B51-8D34-0FF69BC008CF}" dt="2022-11-07T17:45:20.906" v="1418" actId="14100"/>
          <ac:spMkLst>
            <pc:docMk/>
            <pc:sldMk cId="400758676" sldId="564"/>
            <ac:spMk id="3" creationId="{EBBADCC0-5AB3-0561-70EA-ABF393C06215}"/>
          </ac:spMkLst>
        </pc:spChg>
        <pc:spChg chg="add mod">
          <ac:chgData name="Aleksandra Milenova (2120210)" userId="29d4d6c2-db2f-4782-b848-ee061d80d64b" providerId="ADAL" clId="{76ABCF09-ACD2-4B51-8D34-0FF69BC008CF}" dt="2022-11-07T17:56:54.612" v="1691" actId="20577"/>
          <ac:spMkLst>
            <pc:docMk/>
            <pc:sldMk cId="400758676" sldId="564"/>
            <ac:spMk id="10" creationId="{78F59722-3B46-6E5F-0CCA-F4EFD905E9A3}"/>
          </ac:spMkLst>
        </pc:spChg>
        <pc:spChg chg="add del mod">
          <ac:chgData name="Aleksandra Milenova (2120210)" userId="29d4d6c2-db2f-4782-b848-ee061d80d64b" providerId="ADAL" clId="{76ABCF09-ACD2-4B51-8D34-0FF69BC008CF}" dt="2022-11-07T17:57:00.456" v="1692" actId="478"/>
          <ac:spMkLst>
            <pc:docMk/>
            <pc:sldMk cId="400758676" sldId="564"/>
            <ac:spMk id="12" creationId="{7C355EAE-F8B1-94CF-0B00-3B3657813A66}"/>
          </ac:spMkLst>
        </pc:spChg>
        <pc:spChg chg="add mod">
          <ac:chgData name="Aleksandra Milenova (2120210)" userId="29d4d6c2-db2f-4782-b848-ee061d80d64b" providerId="ADAL" clId="{76ABCF09-ACD2-4B51-8D34-0FF69BC008CF}" dt="2022-11-07T17:45:18.208" v="1417" actId="26606"/>
          <ac:spMkLst>
            <pc:docMk/>
            <pc:sldMk cId="400758676" sldId="564"/>
            <ac:spMk id="14" creationId="{F1299E5B-9614-FAAC-8A8E-9EE5D5BDBB4B}"/>
          </ac:spMkLst>
        </pc:spChg>
        <pc:spChg chg="add mod">
          <ac:chgData name="Aleksandra Milenova (2120210)" userId="29d4d6c2-db2f-4782-b848-ee061d80d64b" providerId="ADAL" clId="{76ABCF09-ACD2-4B51-8D34-0FF69BC008CF}" dt="2022-11-07T17:45:18.208" v="1417" actId="26606"/>
          <ac:spMkLst>
            <pc:docMk/>
            <pc:sldMk cId="400758676" sldId="564"/>
            <ac:spMk id="16" creationId="{7FE89D90-5B08-0C54-E9AF-55F3EF0632A7}"/>
          </ac:spMkLst>
        </pc:spChg>
        <pc:picChg chg="mod">
          <ac:chgData name="Aleksandra Milenova (2120210)" userId="29d4d6c2-db2f-4782-b848-ee061d80d64b" providerId="ADAL" clId="{76ABCF09-ACD2-4B51-8D34-0FF69BC008CF}" dt="2022-11-07T17:45:18.208" v="1417" actId="26606"/>
          <ac:picMkLst>
            <pc:docMk/>
            <pc:sldMk cId="400758676" sldId="564"/>
            <ac:picMk id="5" creationId="{29B4A12F-0017-AB08-7324-7A7F7F55F12F}"/>
          </ac:picMkLst>
        </pc:picChg>
      </pc:sldChg>
      <pc:sldChg chg="addSp delSp modSp mod">
        <pc:chgData name="Aleksandra Milenova (2120210)" userId="29d4d6c2-db2f-4782-b848-ee061d80d64b" providerId="ADAL" clId="{76ABCF09-ACD2-4B51-8D34-0FF69BC008CF}" dt="2022-11-16T11:39:51.246" v="6969" actId="20577"/>
        <pc:sldMkLst>
          <pc:docMk/>
          <pc:sldMk cId="2541700879" sldId="565"/>
        </pc:sldMkLst>
        <pc:spChg chg="mod">
          <ac:chgData name="Aleksandra Milenova (2120210)" userId="29d4d6c2-db2f-4782-b848-ee061d80d64b" providerId="ADAL" clId="{76ABCF09-ACD2-4B51-8D34-0FF69BC008CF}" dt="2022-11-16T11:39:51.246" v="6969" actId="20577"/>
          <ac:spMkLst>
            <pc:docMk/>
            <pc:sldMk cId="2541700879" sldId="565"/>
            <ac:spMk id="3" creationId="{00738717-E0C8-CFE0-B8CD-0D1CB0E86771}"/>
          </ac:spMkLst>
        </pc:spChg>
        <pc:picChg chg="add del mod">
          <ac:chgData name="Aleksandra Milenova (2120210)" userId="29d4d6c2-db2f-4782-b848-ee061d80d64b" providerId="ADAL" clId="{76ABCF09-ACD2-4B51-8D34-0FF69BC008CF}" dt="2022-11-15T15:38:05.675" v="6495" actId="478"/>
          <ac:picMkLst>
            <pc:docMk/>
            <pc:sldMk cId="2541700879" sldId="565"/>
            <ac:picMk id="8" creationId="{B9B0940A-E23A-B2D1-0C97-AAE979C7CA35}"/>
          </ac:picMkLst>
        </pc:picChg>
        <pc:picChg chg="add del mod">
          <ac:chgData name="Aleksandra Milenova (2120210)" userId="29d4d6c2-db2f-4782-b848-ee061d80d64b" providerId="ADAL" clId="{76ABCF09-ACD2-4B51-8D34-0FF69BC008CF}" dt="2022-11-15T15:31:39.166" v="6434" actId="478"/>
          <ac:picMkLst>
            <pc:docMk/>
            <pc:sldMk cId="2541700879" sldId="565"/>
            <ac:picMk id="9" creationId="{C295DECE-F8F6-D647-0A83-5F5ECD81FE87}"/>
          </ac:picMkLst>
        </pc:picChg>
        <pc:picChg chg="add mod">
          <ac:chgData name="Aleksandra Milenova (2120210)" userId="29d4d6c2-db2f-4782-b848-ee061d80d64b" providerId="ADAL" clId="{76ABCF09-ACD2-4B51-8D34-0FF69BC008CF}" dt="2022-11-15T15:42:29.685" v="6498" actId="1076"/>
          <ac:picMkLst>
            <pc:docMk/>
            <pc:sldMk cId="2541700879" sldId="565"/>
            <ac:picMk id="10" creationId="{43BF768D-856A-7304-BE62-785BB20BE36B}"/>
          </ac:picMkLst>
        </pc:picChg>
        <pc:picChg chg="add mod">
          <ac:chgData name="Aleksandra Milenova (2120210)" userId="29d4d6c2-db2f-4782-b848-ee061d80d64b" providerId="ADAL" clId="{76ABCF09-ACD2-4B51-8D34-0FF69BC008CF}" dt="2022-11-15T15:42:40.522" v="6501" actId="14100"/>
          <ac:picMkLst>
            <pc:docMk/>
            <pc:sldMk cId="2541700879" sldId="565"/>
            <ac:picMk id="11" creationId="{0C62809F-DE8E-7FFA-7B47-74262F775394}"/>
          </ac:picMkLst>
        </pc:picChg>
        <pc:picChg chg="add mod">
          <ac:chgData name="Aleksandra Milenova (2120210)" userId="29d4d6c2-db2f-4782-b848-ee061d80d64b" providerId="ADAL" clId="{76ABCF09-ACD2-4B51-8D34-0FF69BC008CF}" dt="2022-11-15T15:43:10.160" v="6508" actId="14100"/>
          <ac:picMkLst>
            <pc:docMk/>
            <pc:sldMk cId="2541700879" sldId="565"/>
            <ac:picMk id="12" creationId="{35D46F98-1553-8A57-33C3-0550674A02DD}"/>
          </ac:picMkLst>
        </pc:picChg>
      </pc:sldChg>
      <pc:sldChg chg="delSp modSp mod">
        <pc:chgData name="Aleksandra Milenova (2120210)" userId="29d4d6c2-db2f-4782-b848-ee061d80d64b" providerId="ADAL" clId="{76ABCF09-ACD2-4B51-8D34-0FF69BC008CF}" dt="2022-11-07T17:45:40.655" v="1419" actId="478"/>
        <pc:sldMkLst>
          <pc:docMk/>
          <pc:sldMk cId="3305013963" sldId="566"/>
        </pc:sldMkLst>
        <pc:spChg chg="mod">
          <ac:chgData name="Aleksandra Milenova (2120210)" userId="29d4d6c2-db2f-4782-b848-ee061d80d64b" providerId="ADAL" clId="{76ABCF09-ACD2-4B51-8D34-0FF69BC008CF}" dt="2022-11-07T09:48:22.945" v="1334" actId="20577"/>
          <ac:spMkLst>
            <pc:docMk/>
            <pc:sldMk cId="3305013963" sldId="566"/>
            <ac:spMk id="4" creationId="{B0CC636B-7442-DB0D-B5B0-8A0F0F7164B1}"/>
          </ac:spMkLst>
        </pc:spChg>
        <pc:spChg chg="del">
          <ac:chgData name="Aleksandra Milenova (2120210)" userId="29d4d6c2-db2f-4782-b848-ee061d80d64b" providerId="ADAL" clId="{76ABCF09-ACD2-4B51-8D34-0FF69BC008CF}" dt="2022-11-07T17:45:40.655" v="1419" actId="478"/>
          <ac:spMkLst>
            <pc:docMk/>
            <pc:sldMk cId="3305013963" sldId="566"/>
            <ac:spMk id="9" creationId="{19027DCC-1E08-F6BD-6D3B-24AE7ABC8463}"/>
          </ac:spMkLst>
        </pc:spChg>
      </pc:sldChg>
      <pc:sldChg chg="addSp delSp modSp mod modAnim">
        <pc:chgData name="Aleksandra Milenova (2120210)" userId="29d4d6c2-db2f-4782-b848-ee061d80d64b" providerId="ADAL" clId="{76ABCF09-ACD2-4B51-8D34-0FF69BC008CF}" dt="2022-11-16T23:08:53.105" v="9060"/>
        <pc:sldMkLst>
          <pc:docMk/>
          <pc:sldMk cId="176413310" sldId="567"/>
        </pc:sldMkLst>
        <pc:spChg chg="mod">
          <ac:chgData name="Aleksandra Milenova (2120210)" userId="29d4d6c2-db2f-4782-b848-ee061d80d64b" providerId="ADAL" clId="{76ABCF09-ACD2-4B51-8D34-0FF69BC008CF}" dt="2022-11-03T20:05:49.623" v="668" actId="14100"/>
          <ac:spMkLst>
            <pc:docMk/>
            <pc:sldMk cId="176413310" sldId="567"/>
            <ac:spMk id="2" creationId="{BD2B3F46-5F36-0057-6C87-EC53E9A20FCA}"/>
          </ac:spMkLst>
        </pc:spChg>
        <pc:spChg chg="add mod">
          <ac:chgData name="Aleksandra Milenova (2120210)" userId="29d4d6c2-db2f-4782-b848-ee061d80d64b" providerId="ADAL" clId="{76ABCF09-ACD2-4B51-8D34-0FF69BC008CF}" dt="2022-11-15T07:53:37.176" v="4719" actId="1076"/>
          <ac:spMkLst>
            <pc:docMk/>
            <pc:sldMk cId="176413310" sldId="567"/>
            <ac:spMk id="4" creationId="{D48C9458-B8D7-98BB-0364-F37A62FD73A6}"/>
          </ac:spMkLst>
        </pc:spChg>
        <pc:spChg chg="mod">
          <ac:chgData name="Aleksandra Milenova (2120210)" userId="29d4d6c2-db2f-4782-b848-ee061d80d64b" providerId="ADAL" clId="{76ABCF09-ACD2-4B51-8D34-0FF69BC008CF}" dt="2022-11-03T20:05:56.247" v="670" actId="14100"/>
          <ac:spMkLst>
            <pc:docMk/>
            <pc:sldMk cId="176413310" sldId="567"/>
            <ac:spMk id="6" creationId="{C7D1AA45-465D-A8D5-73FF-176FD8FB57C2}"/>
          </ac:spMkLst>
        </pc:spChg>
        <pc:spChg chg="mod topLvl">
          <ac:chgData name="Aleksandra Milenova (2120210)" userId="29d4d6c2-db2f-4782-b848-ee061d80d64b" providerId="ADAL" clId="{76ABCF09-ACD2-4B51-8D34-0FF69BC008CF}" dt="2022-11-16T23:03:04.677" v="9025" actId="165"/>
          <ac:spMkLst>
            <pc:docMk/>
            <pc:sldMk cId="176413310" sldId="567"/>
            <ac:spMk id="7" creationId="{4867E60E-1E61-E6E6-1FAB-25487DB997EB}"/>
          </ac:spMkLst>
        </pc:spChg>
        <pc:spChg chg="mod topLvl">
          <ac:chgData name="Aleksandra Milenova (2120210)" userId="29d4d6c2-db2f-4782-b848-ee061d80d64b" providerId="ADAL" clId="{76ABCF09-ACD2-4B51-8D34-0FF69BC008CF}" dt="2022-11-16T23:03:04.677" v="9025" actId="165"/>
          <ac:spMkLst>
            <pc:docMk/>
            <pc:sldMk cId="176413310" sldId="567"/>
            <ac:spMk id="10" creationId="{9CC21FC7-A985-29A1-632C-8F9909B86690}"/>
          </ac:spMkLst>
        </pc:spChg>
        <pc:spChg chg="mod topLvl">
          <ac:chgData name="Aleksandra Milenova (2120210)" userId="29d4d6c2-db2f-4782-b848-ee061d80d64b" providerId="ADAL" clId="{76ABCF09-ACD2-4B51-8D34-0FF69BC008CF}" dt="2022-11-16T23:03:04.677" v="9025" actId="165"/>
          <ac:spMkLst>
            <pc:docMk/>
            <pc:sldMk cId="176413310" sldId="567"/>
            <ac:spMk id="11" creationId="{7B873759-5AF1-5716-9064-159125845AC7}"/>
          </ac:spMkLst>
        </pc:spChg>
        <pc:spChg chg="mod topLvl">
          <ac:chgData name="Aleksandra Milenova (2120210)" userId="29d4d6c2-db2f-4782-b848-ee061d80d64b" providerId="ADAL" clId="{76ABCF09-ACD2-4B51-8D34-0FF69BC008CF}" dt="2022-11-16T23:05:53.807" v="9036" actId="164"/>
          <ac:spMkLst>
            <pc:docMk/>
            <pc:sldMk cId="176413310" sldId="567"/>
            <ac:spMk id="13" creationId="{42EFB952-F4F5-D02E-F100-8C944356BFDD}"/>
          </ac:spMkLst>
        </pc:spChg>
        <pc:spChg chg="mod topLvl">
          <ac:chgData name="Aleksandra Milenova (2120210)" userId="29d4d6c2-db2f-4782-b848-ee061d80d64b" providerId="ADAL" clId="{76ABCF09-ACD2-4B51-8D34-0FF69BC008CF}" dt="2022-11-16T23:07:00.192" v="9048" actId="14100"/>
          <ac:spMkLst>
            <pc:docMk/>
            <pc:sldMk cId="176413310" sldId="567"/>
            <ac:spMk id="14" creationId="{AA0BF036-5C8B-AB98-8221-63F2BCD3FACC}"/>
          </ac:spMkLst>
        </pc:spChg>
        <pc:spChg chg="mod topLvl">
          <ac:chgData name="Aleksandra Milenova (2120210)" userId="29d4d6c2-db2f-4782-b848-ee061d80d64b" providerId="ADAL" clId="{76ABCF09-ACD2-4B51-8D34-0FF69BC008CF}" dt="2022-11-16T23:06:00.638" v="9037" actId="164"/>
          <ac:spMkLst>
            <pc:docMk/>
            <pc:sldMk cId="176413310" sldId="567"/>
            <ac:spMk id="15" creationId="{04669297-793D-F7AB-E021-18270BBE71CA}"/>
          </ac:spMkLst>
        </pc:spChg>
        <pc:spChg chg="mod topLvl">
          <ac:chgData name="Aleksandra Milenova (2120210)" userId="29d4d6c2-db2f-4782-b848-ee061d80d64b" providerId="ADAL" clId="{76ABCF09-ACD2-4B51-8D34-0FF69BC008CF}" dt="2022-11-16T23:06:38.151" v="9043" actId="1076"/>
          <ac:spMkLst>
            <pc:docMk/>
            <pc:sldMk cId="176413310" sldId="567"/>
            <ac:spMk id="16" creationId="{0BABC7B5-65F4-B2C1-9886-7FD70D3282B4}"/>
          </ac:spMkLst>
        </pc:spChg>
        <pc:spChg chg="mod topLvl">
          <ac:chgData name="Aleksandra Milenova (2120210)" userId="29d4d6c2-db2f-4782-b848-ee061d80d64b" providerId="ADAL" clId="{76ABCF09-ACD2-4B51-8D34-0FF69BC008CF}" dt="2022-11-16T23:06:09.494" v="9038" actId="164"/>
          <ac:spMkLst>
            <pc:docMk/>
            <pc:sldMk cId="176413310" sldId="567"/>
            <ac:spMk id="17" creationId="{4CF916A2-902B-DF57-6871-0DA65DBB5601}"/>
          </ac:spMkLst>
        </pc:spChg>
        <pc:spChg chg="mod topLvl">
          <ac:chgData name="Aleksandra Milenova (2120210)" userId="29d4d6c2-db2f-4782-b848-ee061d80d64b" providerId="ADAL" clId="{76ABCF09-ACD2-4B51-8D34-0FF69BC008CF}" dt="2022-11-16T23:06:43.016" v="9044" actId="1076"/>
          <ac:spMkLst>
            <pc:docMk/>
            <pc:sldMk cId="176413310" sldId="567"/>
            <ac:spMk id="18" creationId="{3596DF4A-3537-E564-8A6C-545DCF101686}"/>
          </ac:spMkLst>
        </pc:spChg>
        <pc:spChg chg="mod topLvl">
          <ac:chgData name="Aleksandra Milenova (2120210)" userId="29d4d6c2-db2f-4782-b848-ee061d80d64b" providerId="ADAL" clId="{76ABCF09-ACD2-4B51-8D34-0FF69BC008CF}" dt="2022-11-16T23:06:15.413" v="9039" actId="164"/>
          <ac:spMkLst>
            <pc:docMk/>
            <pc:sldMk cId="176413310" sldId="567"/>
            <ac:spMk id="19" creationId="{84234AA8-DF0B-1F49-F718-6FCF51CD2A68}"/>
          </ac:spMkLst>
        </pc:spChg>
        <pc:spChg chg="mod topLvl">
          <ac:chgData name="Aleksandra Milenova (2120210)" userId="29d4d6c2-db2f-4782-b848-ee061d80d64b" providerId="ADAL" clId="{76ABCF09-ACD2-4B51-8D34-0FF69BC008CF}" dt="2022-11-16T23:06:32.904" v="9042" actId="14100"/>
          <ac:spMkLst>
            <pc:docMk/>
            <pc:sldMk cId="176413310" sldId="567"/>
            <ac:spMk id="20" creationId="{EDCAD55F-D837-3D66-3EF8-E4F96A308C3E}"/>
          </ac:spMkLst>
        </pc:spChg>
        <pc:spChg chg="mod topLvl">
          <ac:chgData name="Aleksandra Milenova (2120210)" userId="29d4d6c2-db2f-4782-b848-ee061d80d64b" providerId="ADAL" clId="{76ABCF09-ACD2-4B51-8D34-0FF69BC008CF}" dt="2022-11-16T23:06:24.105" v="9040" actId="164"/>
          <ac:spMkLst>
            <pc:docMk/>
            <pc:sldMk cId="176413310" sldId="567"/>
            <ac:spMk id="21" creationId="{C451ACD5-B71D-E9B9-D5D2-22C090350AAA}"/>
          </ac:spMkLst>
        </pc:spChg>
        <pc:spChg chg="mod topLvl">
          <ac:chgData name="Aleksandra Milenova (2120210)" userId="29d4d6c2-db2f-4782-b848-ee061d80d64b" providerId="ADAL" clId="{76ABCF09-ACD2-4B51-8D34-0FF69BC008CF}" dt="2022-11-16T23:06:24.105" v="9040" actId="164"/>
          <ac:spMkLst>
            <pc:docMk/>
            <pc:sldMk cId="176413310" sldId="567"/>
            <ac:spMk id="22" creationId="{C8838A71-D1F6-5882-D145-F034DF04EAB6}"/>
          </ac:spMkLst>
        </pc:spChg>
        <pc:spChg chg="mod topLvl">
          <ac:chgData name="Aleksandra Milenova (2120210)" userId="29d4d6c2-db2f-4782-b848-ee061d80d64b" providerId="ADAL" clId="{76ABCF09-ACD2-4B51-8D34-0FF69BC008CF}" dt="2022-11-16T23:06:28.225" v="9041" actId="164"/>
          <ac:spMkLst>
            <pc:docMk/>
            <pc:sldMk cId="176413310" sldId="567"/>
            <ac:spMk id="23" creationId="{FE4D7B5B-4A06-C5B5-8DE2-B6249E4632A9}"/>
          </ac:spMkLst>
        </pc:spChg>
        <pc:spChg chg="mod topLvl">
          <ac:chgData name="Aleksandra Milenova (2120210)" userId="29d4d6c2-db2f-4782-b848-ee061d80d64b" providerId="ADAL" clId="{76ABCF09-ACD2-4B51-8D34-0FF69BC008CF}" dt="2022-11-16T23:06:48.079" v="9045" actId="14100"/>
          <ac:spMkLst>
            <pc:docMk/>
            <pc:sldMk cId="176413310" sldId="567"/>
            <ac:spMk id="24" creationId="{D6DD9B06-E541-8D44-5167-2C543D610440}"/>
          </ac:spMkLst>
        </pc:spChg>
        <pc:grpChg chg="del mod">
          <ac:chgData name="Aleksandra Milenova (2120210)" userId="29d4d6c2-db2f-4782-b848-ee061d80d64b" providerId="ADAL" clId="{76ABCF09-ACD2-4B51-8D34-0FF69BC008CF}" dt="2022-11-16T23:03:04.677" v="9025" actId="165"/>
          <ac:grpSpMkLst>
            <pc:docMk/>
            <pc:sldMk cId="176413310" sldId="567"/>
            <ac:grpSpMk id="6" creationId="{F1EA857F-18E5-3A5D-E0D6-EDEBD1A4F6B3}"/>
          </ac:grpSpMkLst>
        </pc:grpChg>
        <pc:grpChg chg="del mod">
          <ac:chgData name="Aleksandra Milenova (2120210)" userId="29d4d6c2-db2f-4782-b848-ee061d80d64b" providerId="ADAL" clId="{76ABCF09-ACD2-4B51-8D34-0FF69BC008CF}" dt="2022-11-16T23:05:36.297" v="9033" actId="165"/>
          <ac:grpSpMkLst>
            <pc:docMk/>
            <pc:sldMk cId="176413310" sldId="567"/>
            <ac:grpSpMk id="12" creationId="{4DE5496C-E462-72A8-E17A-0C02E9E7062E}"/>
          </ac:grpSpMkLst>
        </pc:grpChg>
        <pc:grpChg chg="add del mod">
          <ac:chgData name="Aleksandra Milenova (2120210)" userId="29d4d6c2-db2f-4782-b848-ee061d80d64b" providerId="ADAL" clId="{76ABCF09-ACD2-4B51-8D34-0FF69BC008CF}" dt="2022-11-16T23:05:47.759" v="9035" actId="165"/>
          <ac:grpSpMkLst>
            <pc:docMk/>
            <pc:sldMk cId="176413310" sldId="567"/>
            <ac:grpSpMk id="25" creationId="{29AFF033-4576-3204-0F64-6E4BF80DA6EB}"/>
          </ac:grpSpMkLst>
        </pc:grpChg>
        <pc:grpChg chg="add mod">
          <ac:chgData name="Aleksandra Milenova (2120210)" userId="29d4d6c2-db2f-4782-b848-ee061d80d64b" providerId="ADAL" clId="{76ABCF09-ACD2-4B51-8D34-0FF69BC008CF}" dt="2022-11-16T23:05:53.807" v="9036" actId="164"/>
          <ac:grpSpMkLst>
            <pc:docMk/>
            <pc:sldMk cId="176413310" sldId="567"/>
            <ac:grpSpMk id="26" creationId="{76913309-0413-1F32-A551-E355FA849C54}"/>
          </ac:grpSpMkLst>
        </pc:grpChg>
        <pc:grpChg chg="add mod">
          <ac:chgData name="Aleksandra Milenova (2120210)" userId="29d4d6c2-db2f-4782-b848-ee061d80d64b" providerId="ADAL" clId="{76ABCF09-ACD2-4B51-8D34-0FF69BC008CF}" dt="2022-11-16T23:06:00.638" v="9037" actId="164"/>
          <ac:grpSpMkLst>
            <pc:docMk/>
            <pc:sldMk cId="176413310" sldId="567"/>
            <ac:grpSpMk id="27" creationId="{836D5C17-D3F2-CBC2-AA2D-E1FD6643F0C8}"/>
          </ac:grpSpMkLst>
        </pc:grpChg>
        <pc:grpChg chg="add mod">
          <ac:chgData name="Aleksandra Milenova (2120210)" userId="29d4d6c2-db2f-4782-b848-ee061d80d64b" providerId="ADAL" clId="{76ABCF09-ACD2-4B51-8D34-0FF69BC008CF}" dt="2022-11-16T23:06:09.494" v="9038" actId="164"/>
          <ac:grpSpMkLst>
            <pc:docMk/>
            <pc:sldMk cId="176413310" sldId="567"/>
            <ac:grpSpMk id="28" creationId="{A9B1057B-3C4B-77BA-DC49-35CE98CAE8C5}"/>
          </ac:grpSpMkLst>
        </pc:grpChg>
        <pc:grpChg chg="add mod">
          <ac:chgData name="Aleksandra Milenova (2120210)" userId="29d4d6c2-db2f-4782-b848-ee061d80d64b" providerId="ADAL" clId="{76ABCF09-ACD2-4B51-8D34-0FF69BC008CF}" dt="2022-11-16T23:06:15.413" v="9039" actId="164"/>
          <ac:grpSpMkLst>
            <pc:docMk/>
            <pc:sldMk cId="176413310" sldId="567"/>
            <ac:grpSpMk id="29" creationId="{F2A09679-E017-BFD5-0BB4-E3C850600DB1}"/>
          </ac:grpSpMkLst>
        </pc:grpChg>
        <pc:grpChg chg="add mod">
          <ac:chgData name="Aleksandra Milenova (2120210)" userId="29d4d6c2-db2f-4782-b848-ee061d80d64b" providerId="ADAL" clId="{76ABCF09-ACD2-4B51-8D34-0FF69BC008CF}" dt="2022-11-16T23:06:24.105" v="9040" actId="164"/>
          <ac:grpSpMkLst>
            <pc:docMk/>
            <pc:sldMk cId="176413310" sldId="567"/>
            <ac:grpSpMk id="30" creationId="{6278D91C-581D-22E0-94D5-065D23A34259}"/>
          </ac:grpSpMkLst>
        </pc:grpChg>
        <pc:grpChg chg="add mod">
          <ac:chgData name="Aleksandra Milenova (2120210)" userId="29d4d6c2-db2f-4782-b848-ee061d80d64b" providerId="ADAL" clId="{76ABCF09-ACD2-4B51-8D34-0FF69BC008CF}" dt="2022-11-16T23:06:28.225" v="9041" actId="164"/>
          <ac:grpSpMkLst>
            <pc:docMk/>
            <pc:sldMk cId="176413310" sldId="567"/>
            <ac:grpSpMk id="31" creationId="{197F2C3D-29D3-AF00-6218-23072E3FC30B}"/>
          </ac:grpSpMkLst>
        </pc:grpChg>
        <pc:graphicFrameChg chg="del mod">
          <ac:chgData name="Aleksandra Milenova (2120210)" userId="29d4d6c2-db2f-4782-b848-ee061d80d64b" providerId="ADAL" clId="{76ABCF09-ACD2-4B51-8D34-0FF69BC008CF}" dt="2022-11-16T23:05:29.789" v="9032" actId="18245"/>
          <ac:graphicFrameMkLst>
            <pc:docMk/>
            <pc:sldMk cId="176413310" sldId="567"/>
            <ac:graphicFrameMk id="3" creationId="{7A53094D-C818-23E6-70FB-66CA76704E61}"/>
          </ac:graphicFrameMkLst>
        </pc:graphicFrameChg>
        <pc:graphicFrameChg chg="add del mod modGraphic">
          <ac:chgData name="Aleksandra Milenova (2120210)" userId="29d4d6c2-db2f-4782-b848-ee061d80d64b" providerId="ADAL" clId="{76ABCF09-ACD2-4B51-8D34-0FF69BC008CF}" dt="2022-11-16T23:02:57.540" v="9024" actId="18245"/>
          <ac:graphicFrameMkLst>
            <pc:docMk/>
            <pc:sldMk cId="176413310" sldId="567"/>
            <ac:graphicFrameMk id="5" creationId="{CDC2593F-F5F4-E717-431E-37350DC10123}"/>
          </ac:graphicFrameMkLst>
        </pc:graphicFrameChg>
      </pc:sldChg>
      <pc:sldChg chg="addSp delSp modSp mod addCm delCm">
        <pc:chgData name="Aleksandra Milenova (2120210)" userId="29d4d6c2-db2f-4782-b848-ee061d80d64b" providerId="ADAL" clId="{76ABCF09-ACD2-4B51-8D34-0FF69BC008CF}" dt="2022-11-16T11:49:57.912" v="7003" actId="20577"/>
        <pc:sldMkLst>
          <pc:docMk/>
          <pc:sldMk cId="2540690181" sldId="568"/>
        </pc:sldMkLst>
        <pc:spChg chg="mod">
          <ac:chgData name="Aleksandra Milenova (2120210)" userId="29d4d6c2-db2f-4782-b848-ee061d80d64b" providerId="ADAL" clId="{76ABCF09-ACD2-4B51-8D34-0FF69BC008CF}" dt="2022-11-15T08:46:05.788" v="4771" actId="14100"/>
          <ac:spMkLst>
            <pc:docMk/>
            <pc:sldMk cId="2540690181" sldId="568"/>
            <ac:spMk id="2" creationId="{140710B0-6560-D947-A156-3DD253C74836}"/>
          </ac:spMkLst>
        </pc:spChg>
        <pc:spChg chg="add del mod">
          <ac:chgData name="Aleksandra Milenova (2120210)" userId="29d4d6c2-db2f-4782-b848-ee061d80d64b" providerId="ADAL" clId="{76ABCF09-ACD2-4B51-8D34-0FF69BC008CF}" dt="2022-11-15T08:45:18.997" v="4761" actId="931"/>
          <ac:spMkLst>
            <pc:docMk/>
            <pc:sldMk cId="2540690181" sldId="568"/>
            <ac:spMk id="7" creationId="{2A348AA6-A808-D174-6777-78609D03378D}"/>
          </ac:spMkLst>
        </pc:spChg>
        <pc:spChg chg="add del mod">
          <ac:chgData name="Aleksandra Milenova (2120210)" userId="29d4d6c2-db2f-4782-b848-ee061d80d64b" providerId="ADAL" clId="{76ABCF09-ACD2-4B51-8D34-0FF69BC008CF}" dt="2022-11-15T08:45:24.493" v="4764" actId="478"/>
          <ac:spMkLst>
            <pc:docMk/>
            <pc:sldMk cId="2540690181" sldId="568"/>
            <ac:spMk id="10" creationId="{B075B3CF-45D8-D388-B216-84ED707896C4}"/>
          </ac:spMkLst>
        </pc:spChg>
        <pc:graphicFrameChg chg="mod">
          <ac:chgData name="Aleksandra Milenova (2120210)" userId="29d4d6c2-db2f-4782-b848-ee061d80d64b" providerId="ADAL" clId="{76ABCF09-ACD2-4B51-8D34-0FF69BC008CF}" dt="2022-11-16T11:49:57.912" v="7003" actId="20577"/>
          <ac:graphicFrameMkLst>
            <pc:docMk/>
            <pc:sldMk cId="2540690181" sldId="568"/>
            <ac:graphicFrameMk id="20" creationId="{F9AE4013-573A-9C6B-C30B-BB7AD76EDD95}"/>
          </ac:graphicFrameMkLst>
        </pc:graphicFrameChg>
        <pc:picChg chg="add del mod">
          <ac:chgData name="Aleksandra Milenova (2120210)" userId="29d4d6c2-db2f-4782-b848-ee061d80d64b" providerId="ADAL" clId="{76ABCF09-ACD2-4B51-8D34-0FF69BC008CF}" dt="2022-11-15T08:43:44.442" v="4758" actId="478"/>
          <ac:picMkLst>
            <pc:docMk/>
            <pc:sldMk cId="2540690181" sldId="568"/>
            <ac:picMk id="5" creationId="{0BABE187-2EB3-321B-48C3-A217293BFFC5}"/>
          </ac:picMkLst>
        </pc:picChg>
        <pc:picChg chg="add mod">
          <ac:chgData name="Aleksandra Milenova (2120210)" userId="29d4d6c2-db2f-4782-b848-ee061d80d64b" providerId="ADAL" clId="{76ABCF09-ACD2-4B51-8D34-0FF69BC008CF}" dt="2022-11-15T08:45:53.779" v="4769" actId="14100"/>
          <ac:picMkLst>
            <pc:docMk/>
            <pc:sldMk cId="2540690181" sldId="568"/>
            <ac:picMk id="9" creationId="{83E26D46-03F5-BD48-BD45-37AF6F0D74B8}"/>
          </ac:picMkLst>
        </pc:picChg>
        <pc:cxnChg chg="add mod">
          <ac:chgData name="Aleksandra Milenova (2120210)" userId="29d4d6c2-db2f-4782-b848-ee061d80d64b" providerId="ADAL" clId="{76ABCF09-ACD2-4B51-8D34-0FF69BC008CF}" dt="2022-11-07T17:54:01.783" v="1612" actId="14100"/>
          <ac:cxnSpMkLst>
            <pc:docMk/>
            <pc:sldMk cId="2540690181" sldId="568"/>
            <ac:cxnSpMk id="3" creationId="{89CB4E66-8165-34A0-6C01-D2200E0E1F93}"/>
          </ac:cxnSpMkLst>
        </pc:cxnChg>
      </pc:sldChg>
      <pc:sldChg chg="addSp delSp modSp new mod modClrScheme chgLayout">
        <pc:chgData name="Aleksandra Milenova (2120210)" userId="29d4d6c2-db2f-4782-b848-ee061d80d64b" providerId="ADAL" clId="{76ABCF09-ACD2-4B51-8D34-0FF69BC008CF}" dt="2022-11-09T19:26:00.174" v="2395" actId="20577"/>
        <pc:sldMkLst>
          <pc:docMk/>
          <pc:sldMk cId="233611905" sldId="569"/>
        </pc:sldMkLst>
        <pc:spChg chg="mod ord">
          <ac:chgData name="Aleksandra Milenova (2120210)" userId="29d4d6c2-db2f-4782-b848-ee061d80d64b" providerId="ADAL" clId="{76ABCF09-ACD2-4B51-8D34-0FF69BC008CF}" dt="2022-11-01T18:04:47.706" v="471" actId="20577"/>
          <ac:spMkLst>
            <pc:docMk/>
            <pc:sldMk cId="233611905" sldId="569"/>
            <ac:spMk id="2" creationId="{09D92F25-245B-A885-F831-978DBD2565D4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3" creationId="{D790101B-E955-A719-04FA-EE29629498AF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4" creationId="{3CD017DF-810F-B123-1BD1-F2784E5A3525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5" creationId="{0AB9AE87-AFEE-F8B4-ACFA-0D379BF49CEE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6" creationId="{A72BA85F-2F5F-5117-E859-62D130FFC3A9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7" creationId="{1F7D3384-3D56-235C-BF5C-CE6B4AA62FBF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8" creationId="{3D3141A6-C59A-8EAB-1D93-7764C07AFEC9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9" creationId="{54382627-5972-8FD8-857A-38318966AFFF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10" creationId="{1342AE96-2162-0C0A-BA39-71B11C897724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11" creationId="{A56AC8BE-3E84-AA2C-3786-06881D4409F3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12" creationId="{9C7D7F5F-58C8-4473-CBF1-F5C56CB60972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13" creationId="{8941C004-B8AB-D447-936E-1539DEF4DCA6}"/>
          </ac:spMkLst>
        </pc:spChg>
        <pc:spChg chg="del">
          <ac:chgData name="Aleksandra Milenova (2120210)" userId="29d4d6c2-db2f-4782-b848-ee061d80d64b" providerId="ADAL" clId="{76ABCF09-ACD2-4B51-8D34-0FF69BC008CF}" dt="2022-11-01T17:36:46.156" v="2" actId="478"/>
          <ac:spMkLst>
            <pc:docMk/>
            <pc:sldMk cId="233611905" sldId="569"/>
            <ac:spMk id="14" creationId="{D1896C85-5FF2-DD08-38E9-226D6A2A6FEB}"/>
          </ac:spMkLst>
        </pc:spChg>
        <pc:spChg chg="mod ord">
          <ac:chgData name="Aleksandra Milenova (2120210)" userId="29d4d6c2-db2f-4782-b848-ee061d80d64b" providerId="ADAL" clId="{76ABCF09-ACD2-4B51-8D34-0FF69BC008CF}" dt="2022-11-01T17:45:27.758" v="224" actId="700"/>
          <ac:spMkLst>
            <pc:docMk/>
            <pc:sldMk cId="233611905" sldId="569"/>
            <ac:spMk id="15" creationId="{DA714B09-E279-EF7D-BB06-CF8FC35C3989}"/>
          </ac:spMkLst>
        </pc:spChg>
        <pc:spChg chg="mod ord">
          <ac:chgData name="Aleksandra Milenova (2120210)" userId="29d4d6c2-db2f-4782-b848-ee061d80d64b" providerId="ADAL" clId="{76ABCF09-ACD2-4B51-8D34-0FF69BC008CF}" dt="2022-11-01T17:45:27.758" v="224" actId="700"/>
          <ac:spMkLst>
            <pc:docMk/>
            <pc:sldMk cId="233611905" sldId="569"/>
            <ac:spMk id="16" creationId="{789D5B70-3B85-19FE-0334-19DACC9DB4A7}"/>
          </ac:spMkLst>
        </pc:spChg>
        <pc:spChg chg="mod ord">
          <ac:chgData name="Aleksandra Milenova (2120210)" userId="29d4d6c2-db2f-4782-b848-ee061d80d64b" providerId="ADAL" clId="{76ABCF09-ACD2-4B51-8D34-0FF69BC008CF}" dt="2022-11-01T17:45:27.758" v="224" actId="700"/>
          <ac:spMkLst>
            <pc:docMk/>
            <pc:sldMk cId="233611905" sldId="569"/>
            <ac:spMk id="17" creationId="{0277D81B-9B16-2029-34C7-DA336D5ED0EC}"/>
          </ac:spMkLst>
        </pc:spChg>
        <pc:spChg chg="add del mod">
          <ac:chgData name="Aleksandra Milenova (2120210)" userId="29d4d6c2-db2f-4782-b848-ee061d80d64b" providerId="ADAL" clId="{76ABCF09-ACD2-4B51-8D34-0FF69BC008CF}" dt="2022-11-01T17:45:22.236" v="223" actId="478"/>
          <ac:spMkLst>
            <pc:docMk/>
            <pc:sldMk cId="233611905" sldId="569"/>
            <ac:spMk id="18" creationId="{5A938EF3-18DF-7A82-AE44-B3248F4B3857}"/>
          </ac:spMkLst>
        </pc:spChg>
        <pc:spChg chg="add mod ord">
          <ac:chgData name="Aleksandra Milenova (2120210)" userId="29d4d6c2-db2f-4782-b848-ee061d80d64b" providerId="ADAL" clId="{76ABCF09-ACD2-4B51-8D34-0FF69BC008CF}" dt="2022-11-01T17:56:18.216" v="463" actId="14100"/>
          <ac:spMkLst>
            <pc:docMk/>
            <pc:sldMk cId="233611905" sldId="569"/>
            <ac:spMk id="19" creationId="{ADAB0213-985F-9D3F-9A8F-A24AC4FD81FF}"/>
          </ac:spMkLst>
        </pc:spChg>
        <pc:spChg chg="add del mod">
          <ac:chgData name="Aleksandra Milenova (2120210)" userId="29d4d6c2-db2f-4782-b848-ee061d80d64b" providerId="ADAL" clId="{76ABCF09-ACD2-4B51-8D34-0FF69BC008CF}" dt="2022-11-01T17:55:18.694" v="456" actId="478"/>
          <ac:spMkLst>
            <pc:docMk/>
            <pc:sldMk cId="233611905" sldId="569"/>
            <ac:spMk id="20" creationId="{8807EE56-A874-2975-AB80-66E902DD236F}"/>
          </ac:spMkLst>
        </pc:spChg>
        <pc:spChg chg="add mod">
          <ac:chgData name="Aleksandra Milenova (2120210)" userId="29d4d6c2-db2f-4782-b848-ee061d80d64b" providerId="ADAL" clId="{76ABCF09-ACD2-4B51-8D34-0FF69BC008CF}" dt="2022-11-01T17:58:55.337" v="467" actId="27636"/>
          <ac:spMkLst>
            <pc:docMk/>
            <pc:sldMk cId="233611905" sldId="569"/>
            <ac:spMk id="21" creationId="{2EB455EB-9837-94AA-7863-4165FE819385}"/>
          </ac:spMkLst>
        </pc:spChg>
        <pc:spChg chg="add mod">
          <ac:chgData name="Aleksandra Milenova (2120210)" userId="29d4d6c2-db2f-4782-b848-ee061d80d64b" providerId="ADAL" clId="{76ABCF09-ACD2-4B51-8D34-0FF69BC008CF}" dt="2022-11-09T19:26:00.174" v="2395" actId="20577"/>
          <ac:spMkLst>
            <pc:docMk/>
            <pc:sldMk cId="233611905" sldId="569"/>
            <ac:spMk id="22" creationId="{C73D0CD9-6173-88FB-ADA2-8E5F1F341F41}"/>
          </ac:spMkLst>
        </pc:spChg>
        <pc:cxnChg chg="add mod">
          <ac:chgData name="Aleksandra Milenova (2120210)" userId="29d4d6c2-db2f-4782-b848-ee061d80d64b" providerId="ADAL" clId="{76ABCF09-ACD2-4B51-8D34-0FF69BC008CF}" dt="2022-11-07T17:53:37.926" v="1606" actId="14100"/>
          <ac:cxnSpMkLst>
            <pc:docMk/>
            <pc:sldMk cId="233611905" sldId="569"/>
            <ac:cxnSpMk id="3" creationId="{BDA6FC98-97B5-BAFF-E5D7-D1B8C2A0EBDC}"/>
          </ac:cxnSpMkLst>
        </pc:cxnChg>
      </pc:sldChg>
      <pc:sldChg chg="addSp delSp modSp new del mod modClrScheme delCm chgLayout">
        <pc:chgData name="Aleksandra Milenova (2120210)" userId="29d4d6c2-db2f-4782-b848-ee061d80d64b" providerId="ADAL" clId="{76ABCF09-ACD2-4B51-8D34-0FF69BC008CF}" dt="2022-11-15T07:50:58.228" v="4700" actId="2696"/>
        <pc:sldMkLst>
          <pc:docMk/>
          <pc:sldMk cId="3098513826" sldId="570"/>
        </pc:sldMkLst>
        <pc:spChg chg="del mod ord">
          <ac:chgData name="Aleksandra Milenova (2120210)" userId="29d4d6c2-db2f-4782-b848-ee061d80d64b" providerId="ADAL" clId="{76ABCF09-ACD2-4B51-8D34-0FF69BC008CF}" dt="2022-11-03T20:06:25.395" v="672" actId="700"/>
          <ac:spMkLst>
            <pc:docMk/>
            <pc:sldMk cId="3098513826" sldId="570"/>
            <ac:spMk id="2" creationId="{FA760C61-396D-1132-CFD9-EED4B54F60BB}"/>
          </ac:spMkLst>
        </pc:spChg>
        <pc:spChg chg="del mod ord">
          <ac:chgData name="Aleksandra Milenova (2120210)" userId="29d4d6c2-db2f-4782-b848-ee061d80d64b" providerId="ADAL" clId="{76ABCF09-ACD2-4B51-8D34-0FF69BC008CF}" dt="2022-11-03T20:06:25.395" v="672" actId="700"/>
          <ac:spMkLst>
            <pc:docMk/>
            <pc:sldMk cId="3098513826" sldId="570"/>
            <ac:spMk id="3" creationId="{6D4E54CD-C5C2-327A-DAEB-0DAAA0E97029}"/>
          </ac:spMkLst>
        </pc:spChg>
        <pc:spChg chg="mod ord">
          <ac:chgData name="Aleksandra Milenova (2120210)" userId="29d4d6c2-db2f-4782-b848-ee061d80d64b" providerId="ADAL" clId="{76ABCF09-ACD2-4B51-8D34-0FF69BC008CF}" dt="2022-11-03T20:06:25.395" v="672" actId="700"/>
          <ac:spMkLst>
            <pc:docMk/>
            <pc:sldMk cId="3098513826" sldId="570"/>
            <ac:spMk id="4" creationId="{8D926121-921A-19F9-601C-FC8B9D4A3370}"/>
          </ac:spMkLst>
        </pc:spChg>
        <pc:spChg chg="mod ord">
          <ac:chgData name="Aleksandra Milenova (2120210)" userId="29d4d6c2-db2f-4782-b848-ee061d80d64b" providerId="ADAL" clId="{76ABCF09-ACD2-4B51-8D34-0FF69BC008CF}" dt="2022-11-03T20:06:25.395" v="672" actId="700"/>
          <ac:spMkLst>
            <pc:docMk/>
            <pc:sldMk cId="3098513826" sldId="570"/>
            <ac:spMk id="5" creationId="{EF93C71E-D73D-6356-7057-CB4E773151D8}"/>
          </ac:spMkLst>
        </pc:spChg>
        <pc:spChg chg="mod ord">
          <ac:chgData name="Aleksandra Milenova (2120210)" userId="29d4d6c2-db2f-4782-b848-ee061d80d64b" providerId="ADAL" clId="{76ABCF09-ACD2-4B51-8D34-0FF69BC008CF}" dt="2022-11-03T20:06:25.395" v="672" actId="700"/>
          <ac:spMkLst>
            <pc:docMk/>
            <pc:sldMk cId="3098513826" sldId="570"/>
            <ac:spMk id="6" creationId="{BF063A40-4C00-DF26-8F18-9E80C4BF9571}"/>
          </ac:spMkLst>
        </pc:spChg>
        <pc:spChg chg="add del mod ord">
          <ac:chgData name="Aleksandra Milenova (2120210)" userId="29d4d6c2-db2f-4782-b848-ee061d80d64b" providerId="ADAL" clId="{76ABCF09-ACD2-4B51-8D34-0FF69BC008CF}" dt="2022-11-03T20:06:29.959" v="673" actId="478"/>
          <ac:spMkLst>
            <pc:docMk/>
            <pc:sldMk cId="3098513826" sldId="570"/>
            <ac:spMk id="7" creationId="{E0CE9802-593C-C634-5495-E951FAF55AE7}"/>
          </ac:spMkLst>
        </pc:spChg>
        <pc:spChg chg="add del mod ord">
          <ac:chgData name="Aleksandra Milenova (2120210)" userId="29d4d6c2-db2f-4782-b848-ee061d80d64b" providerId="ADAL" clId="{76ABCF09-ACD2-4B51-8D34-0FF69BC008CF}" dt="2022-11-03T20:06:29.959" v="673" actId="478"/>
          <ac:spMkLst>
            <pc:docMk/>
            <pc:sldMk cId="3098513826" sldId="570"/>
            <ac:spMk id="8" creationId="{16C0DEBE-27FF-76FE-AC09-F35BF72B9316}"/>
          </ac:spMkLst>
        </pc:spChg>
        <pc:spChg chg="add del mod ord">
          <ac:chgData name="Aleksandra Milenova (2120210)" userId="29d4d6c2-db2f-4782-b848-ee061d80d64b" providerId="ADAL" clId="{76ABCF09-ACD2-4B51-8D34-0FF69BC008CF}" dt="2022-11-03T20:06:29.959" v="673" actId="478"/>
          <ac:spMkLst>
            <pc:docMk/>
            <pc:sldMk cId="3098513826" sldId="570"/>
            <ac:spMk id="9" creationId="{137A0694-7380-53F3-F839-B4631C4F94F7}"/>
          </ac:spMkLst>
        </pc:spChg>
        <pc:spChg chg="add del mod ord">
          <ac:chgData name="Aleksandra Milenova (2120210)" userId="29d4d6c2-db2f-4782-b848-ee061d80d64b" providerId="ADAL" clId="{76ABCF09-ACD2-4B51-8D34-0FF69BC008CF}" dt="2022-11-03T20:06:29.959" v="673" actId="478"/>
          <ac:spMkLst>
            <pc:docMk/>
            <pc:sldMk cId="3098513826" sldId="570"/>
            <ac:spMk id="10" creationId="{ED8111D3-1435-25FB-9D23-8E40FC709AE5}"/>
          </ac:spMkLst>
        </pc:spChg>
        <pc:spChg chg="add del mod ord">
          <ac:chgData name="Aleksandra Milenova (2120210)" userId="29d4d6c2-db2f-4782-b848-ee061d80d64b" providerId="ADAL" clId="{76ABCF09-ACD2-4B51-8D34-0FF69BC008CF}" dt="2022-11-03T20:06:29.959" v="673" actId="478"/>
          <ac:spMkLst>
            <pc:docMk/>
            <pc:sldMk cId="3098513826" sldId="570"/>
            <ac:spMk id="11" creationId="{2A88FC9F-1096-66A0-CF27-0EFCCDA1A6F6}"/>
          </ac:spMkLst>
        </pc:spChg>
        <pc:spChg chg="add mod">
          <ac:chgData name="Aleksandra Milenova (2120210)" userId="29d4d6c2-db2f-4782-b848-ee061d80d64b" providerId="ADAL" clId="{76ABCF09-ACD2-4B51-8D34-0FF69BC008CF}" dt="2022-11-03T20:15:28.961" v="692" actId="20577"/>
          <ac:spMkLst>
            <pc:docMk/>
            <pc:sldMk cId="3098513826" sldId="570"/>
            <ac:spMk id="16" creationId="{4DBD9D9D-8C1B-488B-4CB2-97751675480A}"/>
          </ac:spMkLst>
        </pc:spChg>
        <pc:spChg chg="add del mod">
          <ac:chgData name="Aleksandra Milenova (2120210)" userId="29d4d6c2-db2f-4782-b848-ee061d80d64b" providerId="ADAL" clId="{76ABCF09-ACD2-4B51-8D34-0FF69BC008CF}" dt="2022-11-03T20:15:56.945" v="695" actId="478"/>
          <ac:spMkLst>
            <pc:docMk/>
            <pc:sldMk cId="3098513826" sldId="570"/>
            <ac:spMk id="17" creationId="{A2C4D414-22D6-348A-D2CC-F6D2CB06860D}"/>
          </ac:spMkLst>
        </pc:spChg>
        <pc:spChg chg="add del mod">
          <ac:chgData name="Aleksandra Milenova (2120210)" userId="29d4d6c2-db2f-4782-b848-ee061d80d64b" providerId="ADAL" clId="{76ABCF09-ACD2-4B51-8D34-0FF69BC008CF}" dt="2022-11-03T20:17:25.514" v="704" actId="478"/>
          <ac:spMkLst>
            <pc:docMk/>
            <pc:sldMk cId="3098513826" sldId="570"/>
            <ac:spMk id="22" creationId="{D0C2AD30-2841-DBC1-AD95-28DACD5266DF}"/>
          </ac:spMkLst>
        </pc:spChg>
        <pc:spChg chg="add mod">
          <ac:chgData name="Aleksandra Milenova (2120210)" userId="29d4d6c2-db2f-4782-b848-ee061d80d64b" providerId="ADAL" clId="{76ABCF09-ACD2-4B51-8D34-0FF69BC008CF}" dt="2022-11-03T20:25:03.311" v="806" actId="20577"/>
          <ac:spMkLst>
            <pc:docMk/>
            <pc:sldMk cId="3098513826" sldId="570"/>
            <ac:spMk id="25" creationId="{45DB3AD5-E704-BB2B-9283-E5521A5F7544}"/>
          </ac:spMkLst>
        </pc:spChg>
        <pc:spChg chg="add mod">
          <ac:chgData name="Aleksandra Milenova (2120210)" userId="29d4d6c2-db2f-4782-b848-ee061d80d64b" providerId="ADAL" clId="{76ABCF09-ACD2-4B51-8D34-0FF69BC008CF}" dt="2022-11-03T20:23:29.018" v="794" actId="1076"/>
          <ac:spMkLst>
            <pc:docMk/>
            <pc:sldMk cId="3098513826" sldId="570"/>
            <ac:spMk id="28" creationId="{4CC25A89-DADE-5225-63E7-B12CD9C81A5D}"/>
          </ac:spMkLst>
        </pc:spChg>
        <pc:spChg chg="add mod">
          <ac:chgData name="Aleksandra Milenova (2120210)" userId="29d4d6c2-db2f-4782-b848-ee061d80d64b" providerId="ADAL" clId="{76ABCF09-ACD2-4B51-8D34-0FF69BC008CF}" dt="2022-11-03T20:23:25.714" v="793" actId="1076"/>
          <ac:spMkLst>
            <pc:docMk/>
            <pc:sldMk cId="3098513826" sldId="570"/>
            <ac:spMk id="32" creationId="{89455BC2-72F5-E37E-65E6-EFF5BC80F336}"/>
          </ac:spMkLst>
        </pc:spChg>
        <pc:picChg chg="add mod">
          <ac:chgData name="Aleksandra Milenova (2120210)" userId="29d4d6c2-db2f-4782-b848-ee061d80d64b" providerId="ADAL" clId="{76ABCF09-ACD2-4B51-8D34-0FF69BC008CF}" dt="2022-11-03T20:15:08.602" v="682" actId="1076"/>
          <ac:picMkLst>
            <pc:docMk/>
            <pc:sldMk cId="3098513826" sldId="570"/>
            <ac:picMk id="13" creationId="{B3128B9C-AF3A-2940-DC1D-E6B74C2E5D01}"/>
          </ac:picMkLst>
        </pc:picChg>
        <pc:picChg chg="add mod">
          <ac:chgData name="Aleksandra Milenova (2120210)" userId="29d4d6c2-db2f-4782-b848-ee061d80d64b" providerId="ADAL" clId="{76ABCF09-ACD2-4B51-8D34-0FF69BC008CF}" dt="2022-11-03T20:24:24.890" v="796" actId="1076"/>
          <ac:picMkLst>
            <pc:docMk/>
            <pc:sldMk cId="3098513826" sldId="570"/>
            <ac:picMk id="15" creationId="{6BD7EEFE-745A-DDA4-3CC2-01CEC139A943}"/>
          </ac:picMkLst>
        </pc:picChg>
        <pc:picChg chg="add mod">
          <ac:chgData name="Aleksandra Milenova (2120210)" userId="29d4d6c2-db2f-4782-b848-ee061d80d64b" providerId="ADAL" clId="{76ABCF09-ACD2-4B51-8D34-0FF69BC008CF}" dt="2022-11-03T20:24:29.610" v="797" actId="1076"/>
          <ac:picMkLst>
            <pc:docMk/>
            <pc:sldMk cId="3098513826" sldId="570"/>
            <ac:picMk id="39" creationId="{C02565EB-E8FA-CE8B-E966-DE02E3ACC2B5}"/>
          </ac:picMkLst>
        </pc:picChg>
        <pc:cxnChg chg="add del">
          <ac:chgData name="Aleksandra Milenova (2120210)" userId="29d4d6c2-db2f-4782-b848-ee061d80d64b" providerId="ADAL" clId="{76ABCF09-ACD2-4B51-8D34-0FF69BC008CF}" dt="2022-11-03T20:16:05.416" v="697" actId="478"/>
          <ac:cxnSpMkLst>
            <pc:docMk/>
            <pc:sldMk cId="3098513826" sldId="570"/>
            <ac:cxnSpMk id="19" creationId="{A0EA0685-1BB1-D91E-2185-FE43119C6B88}"/>
          </ac:cxnSpMkLst>
        </pc:cxnChg>
        <pc:cxnChg chg="add del">
          <ac:chgData name="Aleksandra Milenova (2120210)" userId="29d4d6c2-db2f-4782-b848-ee061d80d64b" providerId="ADAL" clId="{76ABCF09-ACD2-4B51-8D34-0FF69BC008CF}" dt="2022-11-03T20:16:26.888" v="699" actId="478"/>
          <ac:cxnSpMkLst>
            <pc:docMk/>
            <pc:sldMk cId="3098513826" sldId="570"/>
            <ac:cxnSpMk id="21" creationId="{F6745E8D-0A05-69BF-63A4-5DAE9497DF32}"/>
          </ac:cxnSpMkLst>
        </pc:cxnChg>
        <pc:cxnChg chg="add">
          <ac:chgData name="Aleksandra Milenova (2120210)" userId="29d4d6c2-db2f-4782-b848-ee061d80d64b" providerId="ADAL" clId="{76ABCF09-ACD2-4B51-8D34-0FF69BC008CF}" dt="2022-11-03T20:17:30.390" v="705" actId="11529"/>
          <ac:cxnSpMkLst>
            <pc:docMk/>
            <pc:sldMk cId="3098513826" sldId="570"/>
            <ac:cxnSpMk id="24" creationId="{ACCC9373-DC7F-78D9-183E-D86E0C8CF72A}"/>
          </ac:cxnSpMkLst>
        </pc:cxnChg>
        <pc:cxnChg chg="add mod">
          <ac:chgData name="Aleksandra Milenova (2120210)" userId="29d4d6c2-db2f-4782-b848-ee061d80d64b" providerId="ADAL" clId="{76ABCF09-ACD2-4B51-8D34-0FF69BC008CF}" dt="2022-11-03T20:24:36.086" v="799" actId="14100"/>
          <ac:cxnSpMkLst>
            <pc:docMk/>
            <pc:sldMk cId="3098513826" sldId="570"/>
            <ac:cxnSpMk id="27" creationId="{DE78C043-8B75-DD7F-EC57-93BFDF53EF5A}"/>
          </ac:cxnSpMkLst>
        </pc:cxnChg>
      </pc:sldChg>
      <pc:sldChg chg="addSp delSp modSp mod addCm delCm">
        <pc:chgData name="Aleksandra Milenova (2120210)" userId="29d4d6c2-db2f-4782-b848-ee061d80d64b" providerId="ADAL" clId="{76ABCF09-ACD2-4B51-8D34-0FF69BC008CF}" dt="2022-11-16T11:43:32.395" v="6986" actId="20577"/>
        <pc:sldMkLst>
          <pc:docMk/>
          <pc:sldMk cId="1019024969" sldId="571"/>
        </pc:sldMkLst>
        <pc:spChg chg="mod">
          <ac:chgData name="Aleksandra Milenova (2120210)" userId="29d4d6c2-db2f-4782-b848-ee061d80d64b" providerId="ADAL" clId="{76ABCF09-ACD2-4B51-8D34-0FF69BC008CF}" dt="2022-11-07T17:43:07.903" v="1343" actId="1076"/>
          <ac:spMkLst>
            <pc:docMk/>
            <pc:sldMk cId="1019024969" sldId="571"/>
            <ac:spMk id="2" creationId="{7A7ED705-3BC5-179E-16C7-8F78FAA3B036}"/>
          </ac:spMkLst>
        </pc:spChg>
        <pc:spChg chg="del mod">
          <ac:chgData name="Aleksandra Milenova (2120210)" userId="29d4d6c2-db2f-4782-b848-ee061d80d64b" providerId="ADAL" clId="{76ABCF09-ACD2-4B51-8D34-0FF69BC008CF}" dt="2022-11-07T08:00:59.680" v="846" actId="478"/>
          <ac:spMkLst>
            <pc:docMk/>
            <pc:sldMk cId="1019024969" sldId="571"/>
            <ac:spMk id="3" creationId="{FA099797-F649-52CD-F078-C2D0648EA0EE}"/>
          </ac:spMkLst>
        </pc:spChg>
        <pc:spChg chg="add mod">
          <ac:chgData name="Aleksandra Milenova (2120210)" userId="29d4d6c2-db2f-4782-b848-ee061d80d64b" providerId="ADAL" clId="{76ABCF09-ACD2-4B51-8D34-0FF69BC008CF}" dt="2022-11-16T11:43:32.395" v="6986" actId="20577"/>
          <ac:spMkLst>
            <pc:docMk/>
            <pc:sldMk cId="1019024969" sldId="571"/>
            <ac:spMk id="4" creationId="{8816F218-0911-9F0C-3B77-9E689BC22EE3}"/>
          </ac:spMkLst>
        </pc:spChg>
        <pc:cxnChg chg="add mod">
          <ac:chgData name="Aleksandra Milenova (2120210)" userId="29d4d6c2-db2f-4782-b848-ee061d80d64b" providerId="ADAL" clId="{76ABCF09-ACD2-4B51-8D34-0FF69BC008CF}" dt="2022-11-07T17:43:12.664" v="1344" actId="1076"/>
          <ac:cxnSpMkLst>
            <pc:docMk/>
            <pc:sldMk cId="1019024969" sldId="571"/>
            <ac:cxnSpMk id="7" creationId="{F7DA2180-9B5E-6ECB-1168-4837C1A7551D}"/>
          </ac:cxnSpMkLst>
        </pc:cxnChg>
      </pc:sldChg>
      <pc:sldChg chg="addSp delSp modSp mod ord modAnim delCm">
        <pc:chgData name="Aleksandra Milenova (2120210)" userId="29d4d6c2-db2f-4782-b848-ee061d80d64b" providerId="ADAL" clId="{76ABCF09-ACD2-4B51-8D34-0FF69BC008CF}" dt="2022-11-16T23:00:14.300" v="8994"/>
        <pc:sldMkLst>
          <pc:docMk/>
          <pc:sldMk cId="3876243940" sldId="572"/>
        </pc:sldMkLst>
        <pc:spChg chg="mod">
          <ac:chgData name="Aleksandra Milenova (2120210)" userId="29d4d6c2-db2f-4782-b848-ee061d80d64b" providerId="ADAL" clId="{76ABCF09-ACD2-4B51-8D34-0FF69BC008CF}" dt="2022-11-16T12:10:24.841" v="7159" actId="20577"/>
          <ac:spMkLst>
            <pc:docMk/>
            <pc:sldMk cId="3876243940" sldId="572"/>
            <ac:spMk id="2" creationId="{6244DD3D-7D5B-94EB-C144-0E5E94EC55B0}"/>
          </ac:spMkLst>
        </pc:spChg>
        <pc:spChg chg="del mod">
          <ac:chgData name="Aleksandra Milenova (2120210)" userId="29d4d6c2-db2f-4782-b848-ee061d80d64b" providerId="ADAL" clId="{76ABCF09-ACD2-4B51-8D34-0FF69BC008CF}" dt="2022-11-13T09:25:20.230" v="3886" actId="478"/>
          <ac:spMkLst>
            <pc:docMk/>
            <pc:sldMk cId="3876243940" sldId="572"/>
            <ac:spMk id="6" creationId="{393DD703-BC4C-4C92-6E05-83A565974E6D}"/>
          </ac:spMkLst>
        </pc:spChg>
        <pc:spChg chg="add mod">
          <ac:chgData name="Aleksandra Milenova (2120210)" userId="29d4d6c2-db2f-4782-b848-ee061d80d64b" providerId="ADAL" clId="{76ABCF09-ACD2-4B51-8D34-0FF69BC008CF}" dt="2022-11-15T10:33:07.628" v="6041" actId="14100"/>
          <ac:spMkLst>
            <pc:docMk/>
            <pc:sldMk cId="3876243940" sldId="572"/>
            <ac:spMk id="10" creationId="{FA3D57E8-BB28-3413-2075-1489433B3573}"/>
          </ac:spMkLst>
        </pc:spChg>
        <pc:picChg chg="add mod">
          <ac:chgData name="Aleksandra Milenova (2120210)" userId="29d4d6c2-db2f-4782-b848-ee061d80d64b" providerId="ADAL" clId="{76ABCF09-ACD2-4B51-8D34-0FF69BC008CF}" dt="2022-11-16T12:11:46.556" v="7164" actId="14100"/>
          <ac:picMkLst>
            <pc:docMk/>
            <pc:sldMk cId="3876243940" sldId="572"/>
            <ac:picMk id="6" creationId="{7B95B0D7-6F5E-B314-4142-452195F4811F}"/>
          </ac:picMkLst>
        </pc:picChg>
        <pc:picChg chg="add mod">
          <ac:chgData name="Aleksandra Milenova (2120210)" userId="29d4d6c2-db2f-4782-b848-ee061d80d64b" providerId="ADAL" clId="{76ABCF09-ACD2-4B51-8D34-0FF69BC008CF}" dt="2022-11-16T12:12:18.130" v="7169" actId="1076"/>
          <ac:picMkLst>
            <pc:docMk/>
            <pc:sldMk cId="3876243940" sldId="572"/>
            <ac:picMk id="7" creationId="{897BCF96-FADD-E674-B32E-FA4E28FEE66C}"/>
          </ac:picMkLst>
        </pc:picChg>
        <pc:picChg chg="add mod">
          <ac:chgData name="Aleksandra Milenova (2120210)" userId="29d4d6c2-db2f-4782-b848-ee061d80d64b" providerId="ADAL" clId="{76ABCF09-ACD2-4B51-8D34-0FF69BC008CF}" dt="2022-11-15T10:32:06.263" v="6037" actId="1076"/>
          <ac:picMkLst>
            <pc:docMk/>
            <pc:sldMk cId="3876243940" sldId="572"/>
            <ac:picMk id="14" creationId="{8954D87B-11AF-509B-113D-AD1FFFF734C5}"/>
          </ac:picMkLst>
        </pc:picChg>
        <pc:picChg chg="add mod">
          <ac:chgData name="Aleksandra Milenova (2120210)" userId="29d4d6c2-db2f-4782-b848-ee061d80d64b" providerId="ADAL" clId="{76ABCF09-ACD2-4B51-8D34-0FF69BC008CF}" dt="2022-11-15T10:32:52.252" v="6040" actId="1076"/>
          <ac:picMkLst>
            <pc:docMk/>
            <pc:sldMk cId="3876243940" sldId="572"/>
            <ac:picMk id="17" creationId="{84966469-4E95-1D69-3AC9-9A2532DBFA0C}"/>
          </ac:picMkLst>
        </pc:picChg>
        <pc:picChg chg="del">
          <ac:chgData name="Aleksandra Milenova (2120210)" userId="29d4d6c2-db2f-4782-b848-ee061d80d64b" providerId="ADAL" clId="{76ABCF09-ACD2-4B51-8D34-0FF69BC008CF}" dt="2022-11-15T10:31:23.131" v="6035" actId="478"/>
          <ac:picMkLst>
            <pc:docMk/>
            <pc:sldMk cId="3876243940" sldId="572"/>
            <ac:picMk id="19" creationId="{01600B76-6187-542D-AEB0-C94D7518228B}"/>
          </ac:picMkLst>
        </pc:picChg>
        <pc:cxnChg chg="add mod">
          <ac:chgData name="Aleksandra Milenova (2120210)" userId="29d4d6c2-db2f-4782-b848-ee061d80d64b" providerId="ADAL" clId="{76ABCF09-ACD2-4B51-8D34-0FF69BC008CF}" dt="2022-11-16T12:10:34.226" v="7160" actId="14100"/>
          <ac:cxnSpMkLst>
            <pc:docMk/>
            <pc:sldMk cId="3876243940" sldId="572"/>
            <ac:cxnSpMk id="3" creationId="{F3066822-3D0C-02BA-9B50-E7D9425D83AE}"/>
          </ac:cxnSpMkLst>
        </pc:cxnChg>
      </pc:sldChg>
      <pc:sldChg chg="addSp delSp modSp mod delCm modCm">
        <pc:chgData name="Aleksandra Milenova (2120210)" userId="29d4d6c2-db2f-4782-b848-ee061d80d64b" providerId="ADAL" clId="{76ABCF09-ACD2-4B51-8D34-0FF69BC008CF}" dt="2022-11-09T20:08:42.267" v="2691"/>
        <pc:sldMkLst>
          <pc:docMk/>
          <pc:sldMk cId="3987619310" sldId="573"/>
        </pc:sldMkLst>
        <pc:spChg chg="mod">
          <ac:chgData name="Aleksandra Milenova (2120210)" userId="29d4d6c2-db2f-4782-b848-ee061d80d64b" providerId="ADAL" clId="{76ABCF09-ACD2-4B51-8D34-0FF69BC008CF}" dt="2022-11-07T17:53:13.698" v="1601" actId="1076"/>
          <ac:spMkLst>
            <pc:docMk/>
            <pc:sldMk cId="3987619310" sldId="573"/>
            <ac:spMk id="2" creationId="{E16690EA-17EF-76DD-EF29-30763AD664B3}"/>
          </ac:spMkLst>
        </pc:spChg>
        <pc:spChg chg="mod">
          <ac:chgData name="Aleksandra Milenova (2120210)" userId="29d4d6c2-db2f-4782-b848-ee061d80d64b" providerId="ADAL" clId="{76ABCF09-ACD2-4B51-8D34-0FF69BC008CF}" dt="2022-11-09T19:52:57.278" v="2451" actId="1076"/>
          <ac:spMkLst>
            <pc:docMk/>
            <pc:sldMk cId="3987619310" sldId="573"/>
            <ac:spMk id="3" creationId="{E1D6A7BC-B79D-DD99-D7FC-BCD43CD9B68E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1" creationId="{43BC2E1E-06EF-84C7-05A4-2E1037FB45C4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2" creationId="{5F358D96-5D49-CADC-DBAD-72E90FB00544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3" creationId="{B70E0296-6F31-03B6-31E3-D7CF2D46776A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4" creationId="{33695A30-5E97-A659-2CB3-4459B31CBC54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5" creationId="{17E9ADD0-C472-8A0B-DB85-F55016DB8DA5}"/>
          </ac:spMkLst>
        </pc:spChg>
        <pc:spChg chg="add del mod">
          <ac:chgData name="Aleksandra Milenova (2120210)" userId="29d4d6c2-db2f-4782-b848-ee061d80d64b" providerId="ADAL" clId="{76ABCF09-ACD2-4B51-8D34-0FF69BC008CF}" dt="2022-11-09T19:56:44.413" v="2497"/>
          <ac:spMkLst>
            <pc:docMk/>
            <pc:sldMk cId="3987619310" sldId="573"/>
            <ac:spMk id="16" creationId="{23225906-60E1-AB8E-47CB-13F33F1CE361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7" creationId="{3C718235-0339-8577-790B-080E6EAE8980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8" creationId="{96A201E7-FC24-6287-2146-38D050A2C0E2}"/>
          </ac:spMkLst>
        </pc:spChg>
        <pc:spChg chg="add mod">
          <ac:chgData name="Aleksandra Milenova (2120210)" userId="29d4d6c2-db2f-4782-b848-ee061d80d64b" providerId="ADAL" clId="{76ABCF09-ACD2-4B51-8D34-0FF69BC008CF}" dt="2022-11-09T20:04:29.535" v="2520" actId="164"/>
          <ac:spMkLst>
            <pc:docMk/>
            <pc:sldMk cId="3987619310" sldId="573"/>
            <ac:spMk id="19" creationId="{3E68B450-50F3-C720-712A-C5D17EFB0E62}"/>
          </ac:spMkLst>
        </pc:spChg>
        <pc:spChg chg="add mod">
          <ac:chgData name="Aleksandra Milenova (2120210)" userId="29d4d6c2-db2f-4782-b848-ee061d80d64b" providerId="ADAL" clId="{76ABCF09-ACD2-4B51-8D34-0FF69BC008CF}" dt="2022-11-09T20:08:30.554" v="2690" actId="123"/>
          <ac:spMkLst>
            <pc:docMk/>
            <pc:sldMk cId="3987619310" sldId="573"/>
            <ac:spMk id="22" creationId="{BF35E824-4A50-CBAE-0F09-2C2E35F01DA4}"/>
          </ac:spMkLst>
        </pc:spChg>
        <pc:grpChg chg="add mod">
          <ac:chgData name="Aleksandra Milenova (2120210)" userId="29d4d6c2-db2f-4782-b848-ee061d80d64b" providerId="ADAL" clId="{76ABCF09-ACD2-4B51-8D34-0FF69BC008CF}" dt="2022-11-09T20:04:48.772" v="2523" actId="164"/>
          <ac:grpSpMkLst>
            <pc:docMk/>
            <pc:sldMk cId="3987619310" sldId="573"/>
            <ac:grpSpMk id="20" creationId="{50A06AF2-3C4B-993B-7E24-2AA9C5D9C294}"/>
          </ac:grpSpMkLst>
        </pc:grpChg>
        <pc:grpChg chg="add mod">
          <ac:chgData name="Aleksandra Milenova (2120210)" userId="29d4d6c2-db2f-4782-b848-ee061d80d64b" providerId="ADAL" clId="{76ABCF09-ACD2-4B51-8D34-0FF69BC008CF}" dt="2022-11-09T20:05:40.231" v="2531" actId="1076"/>
          <ac:grpSpMkLst>
            <pc:docMk/>
            <pc:sldMk cId="3987619310" sldId="573"/>
            <ac:grpSpMk id="21" creationId="{CECFC47E-0E21-05E6-F9A0-2FAD752847DA}"/>
          </ac:grpSpMkLst>
        </pc:grpChg>
        <pc:picChg chg="add mod">
          <ac:chgData name="Aleksandra Milenova (2120210)" userId="29d4d6c2-db2f-4782-b848-ee061d80d64b" providerId="ADAL" clId="{76ABCF09-ACD2-4B51-8D34-0FF69BC008CF}" dt="2022-11-09T20:04:29.535" v="2520" actId="164"/>
          <ac:picMkLst>
            <pc:docMk/>
            <pc:sldMk cId="3987619310" sldId="573"/>
            <ac:picMk id="8" creationId="{2C5AF8F8-AEE1-77D1-32D8-A93FF5A1E621}"/>
          </ac:picMkLst>
        </pc:picChg>
        <pc:picChg chg="add mod">
          <ac:chgData name="Aleksandra Milenova (2120210)" userId="29d4d6c2-db2f-4782-b848-ee061d80d64b" providerId="ADAL" clId="{76ABCF09-ACD2-4B51-8D34-0FF69BC008CF}" dt="2022-11-09T20:04:48.772" v="2523" actId="164"/>
          <ac:picMkLst>
            <pc:docMk/>
            <pc:sldMk cId="3987619310" sldId="573"/>
            <ac:picMk id="9" creationId="{198C7270-3993-70C3-68AA-535AFF23D5D7}"/>
          </ac:picMkLst>
        </pc:picChg>
        <pc:picChg chg="add mod">
          <ac:chgData name="Aleksandra Milenova (2120210)" userId="29d4d6c2-db2f-4782-b848-ee061d80d64b" providerId="ADAL" clId="{76ABCF09-ACD2-4B51-8D34-0FF69BC008CF}" dt="2022-11-09T20:04:29.535" v="2520" actId="164"/>
          <ac:picMkLst>
            <pc:docMk/>
            <pc:sldMk cId="3987619310" sldId="573"/>
            <ac:picMk id="10" creationId="{B660F9C6-4CAC-C4FB-6184-CFE8CE6CF4FF}"/>
          </ac:picMkLst>
        </pc:picChg>
        <pc:cxnChg chg="add mod">
          <ac:chgData name="Aleksandra Milenova (2120210)" userId="29d4d6c2-db2f-4782-b848-ee061d80d64b" providerId="ADAL" clId="{76ABCF09-ACD2-4B51-8D34-0FF69BC008CF}" dt="2022-11-07T17:53:49.547" v="1609" actId="1076"/>
          <ac:cxnSpMkLst>
            <pc:docMk/>
            <pc:sldMk cId="3987619310" sldId="573"/>
            <ac:cxnSpMk id="4" creationId="{67E2E7F9-1523-C9E3-2022-1CEB71438BD7}"/>
          </ac:cxnSpMkLst>
        </pc:cxnChg>
      </pc:sldChg>
      <pc:sldChg chg="addSp delSp modSp new mod modClrScheme addCm chgLayout">
        <pc:chgData name="Aleksandra Milenova (2120210)" userId="29d4d6c2-db2f-4782-b848-ee061d80d64b" providerId="ADAL" clId="{76ABCF09-ACD2-4B51-8D34-0FF69BC008CF}" dt="2022-11-15T10:46:11.648" v="6133"/>
        <pc:sldMkLst>
          <pc:docMk/>
          <pc:sldMk cId="2436524243" sldId="574"/>
        </pc:sldMkLst>
        <pc:spChg chg="del mod ord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2" creationId="{B86FC7B1-D5F5-3796-42A2-7460BBD40E64}"/>
          </ac:spMkLst>
        </pc:spChg>
        <pc:spChg chg="del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3" creationId="{1AAB81D6-21F6-E42E-5E7B-E164F5FC7D8E}"/>
          </ac:spMkLst>
        </pc:spChg>
        <pc:spChg chg="del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4" creationId="{5B228E9A-FDD9-E6C2-863B-DFFA02A114BE}"/>
          </ac:spMkLst>
        </pc:spChg>
        <pc:spChg chg="del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5" creationId="{4ECE5C13-93C3-7B43-A005-81F7D0E4B5D8}"/>
          </ac:spMkLst>
        </pc:spChg>
        <pc:spChg chg="del mod ord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6" creationId="{D2BD2066-C740-F071-9B54-C2E5341D2CFC}"/>
          </ac:spMkLst>
        </pc:spChg>
        <pc:spChg chg="del mod ord">
          <ac:chgData name="Aleksandra Milenova (2120210)" userId="29d4d6c2-db2f-4782-b848-ee061d80d64b" providerId="ADAL" clId="{76ABCF09-ACD2-4B51-8D34-0FF69BC008CF}" dt="2022-11-06T10:30:18.471" v="820" actId="478"/>
          <ac:spMkLst>
            <pc:docMk/>
            <pc:sldMk cId="2436524243" sldId="574"/>
            <ac:spMk id="7" creationId="{89869A16-2C1B-7D72-074A-00E274BAED55}"/>
          </ac:spMkLst>
        </pc:spChg>
        <pc:spChg chg="mod ord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8" creationId="{0545DE02-6D78-8AED-A1D6-1463672F7099}"/>
          </ac:spMkLst>
        </pc:spChg>
        <pc:spChg chg="mod ord">
          <ac:chgData name="Aleksandra Milenova (2120210)" userId="29d4d6c2-db2f-4782-b848-ee061d80d64b" providerId="ADAL" clId="{76ABCF09-ACD2-4B51-8D34-0FF69BC008CF}" dt="2022-11-06T10:30:03.182" v="808" actId="700"/>
          <ac:spMkLst>
            <pc:docMk/>
            <pc:sldMk cId="2436524243" sldId="574"/>
            <ac:spMk id="9" creationId="{C1FB4B65-1F60-2E65-77D7-9657D161892C}"/>
          </ac:spMkLst>
        </pc:spChg>
        <pc:spChg chg="add mod ord">
          <ac:chgData name="Aleksandra Milenova (2120210)" userId="29d4d6c2-db2f-4782-b848-ee061d80d64b" providerId="ADAL" clId="{76ABCF09-ACD2-4B51-8D34-0FF69BC008CF}" dt="2022-11-07T17:55:29.446" v="1632" actId="1076"/>
          <ac:spMkLst>
            <pc:docMk/>
            <pc:sldMk cId="2436524243" sldId="574"/>
            <ac:spMk id="10" creationId="{7152557B-2D67-6EF4-4566-E7D2E1869C5F}"/>
          </ac:spMkLst>
        </pc:spChg>
        <pc:spChg chg="add del mod ord">
          <ac:chgData name="Aleksandra Milenova (2120210)" userId="29d4d6c2-db2f-4782-b848-ee061d80d64b" providerId="ADAL" clId="{76ABCF09-ACD2-4B51-8D34-0FF69BC008CF}" dt="2022-11-06T10:33:43.362" v="823" actId="478"/>
          <ac:spMkLst>
            <pc:docMk/>
            <pc:sldMk cId="2436524243" sldId="574"/>
            <ac:spMk id="11" creationId="{9F612BAB-0CB3-E08F-C209-AE35D0E6B4DB}"/>
          </ac:spMkLst>
        </pc:spChg>
        <pc:spChg chg="add del mod">
          <ac:chgData name="Aleksandra Milenova (2120210)" userId="29d4d6c2-db2f-4782-b848-ee061d80d64b" providerId="ADAL" clId="{76ABCF09-ACD2-4B51-8D34-0FF69BC008CF}" dt="2022-11-06T10:34:24.005" v="837" actId="478"/>
          <ac:spMkLst>
            <pc:docMk/>
            <pc:sldMk cId="2436524243" sldId="574"/>
            <ac:spMk id="12" creationId="{F3A1C995-0850-7F99-A9EA-4F2B950E2E44}"/>
          </ac:spMkLst>
        </pc:spChg>
        <pc:spChg chg="add del mod">
          <ac:chgData name="Aleksandra Milenova (2120210)" userId="29d4d6c2-db2f-4782-b848-ee061d80d64b" providerId="ADAL" clId="{76ABCF09-ACD2-4B51-8D34-0FF69BC008CF}" dt="2022-11-06T10:34:24.005" v="839"/>
          <ac:spMkLst>
            <pc:docMk/>
            <pc:sldMk cId="2436524243" sldId="574"/>
            <ac:spMk id="13" creationId="{F5BDCCC6-9339-E38C-FF24-8F2C9998DD59}"/>
          </ac:spMkLst>
        </pc:spChg>
        <pc:spChg chg="add mod">
          <ac:chgData name="Aleksandra Milenova (2120210)" userId="29d4d6c2-db2f-4782-b848-ee061d80d64b" providerId="ADAL" clId="{76ABCF09-ACD2-4B51-8D34-0FF69BC008CF}" dt="2022-11-15T07:39:35.842" v="4496"/>
          <ac:spMkLst>
            <pc:docMk/>
            <pc:sldMk cId="2436524243" sldId="574"/>
            <ac:spMk id="14" creationId="{B9EF615F-3DBE-FF7D-449B-0A80B74CAC6C}"/>
          </ac:spMkLst>
        </pc:spChg>
        <pc:cxnChg chg="add mod">
          <ac:chgData name="Aleksandra Milenova (2120210)" userId="29d4d6c2-db2f-4782-b848-ee061d80d64b" providerId="ADAL" clId="{76ABCF09-ACD2-4B51-8D34-0FF69BC008CF}" dt="2022-11-07T17:55:43.191" v="1637" actId="14100"/>
          <ac:cxnSpMkLst>
            <pc:docMk/>
            <pc:sldMk cId="2436524243" sldId="574"/>
            <ac:cxnSpMk id="15" creationId="{43E3DA60-B7A5-547F-9B87-2498EA81D81E}"/>
          </ac:cxnSpMkLst>
        </pc:cxnChg>
      </pc:sldChg>
      <pc:sldChg chg="addSp delSp modSp new mod modClrScheme chgLayout">
        <pc:chgData name="Aleksandra Milenova (2120210)" userId="29d4d6c2-db2f-4782-b848-ee061d80d64b" providerId="ADAL" clId="{76ABCF09-ACD2-4B51-8D34-0FF69BC008CF}" dt="2022-11-07T17:46:12.367" v="1443" actId="27636"/>
        <pc:sldMkLst>
          <pc:docMk/>
          <pc:sldMk cId="2480455313" sldId="575"/>
        </pc:sldMkLst>
        <pc:spChg chg="del">
          <ac:chgData name="Aleksandra Milenova (2120210)" userId="29d4d6c2-db2f-4782-b848-ee061d80d64b" providerId="ADAL" clId="{76ABCF09-ACD2-4B51-8D34-0FF69BC008CF}" dt="2022-11-07T17:44:19.791" v="1350" actId="26606"/>
          <ac:spMkLst>
            <pc:docMk/>
            <pc:sldMk cId="2480455313" sldId="575"/>
            <ac:spMk id="2" creationId="{3F597C83-133C-6993-76AA-4D720CA5A49C}"/>
          </ac:spMkLst>
        </pc:spChg>
        <pc:spChg chg="del">
          <ac:chgData name="Aleksandra Milenova (2120210)" userId="29d4d6c2-db2f-4782-b848-ee061d80d64b" providerId="ADAL" clId="{76ABCF09-ACD2-4B51-8D34-0FF69BC008CF}" dt="2022-11-07T17:44:10.184" v="1348" actId="478"/>
          <ac:spMkLst>
            <pc:docMk/>
            <pc:sldMk cId="2480455313" sldId="575"/>
            <ac:spMk id="3" creationId="{FE382C61-F9A0-EE47-1FFF-01D939103FCC}"/>
          </ac:spMkLst>
        </pc:spChg>
        <pc:spChg chg="del mod">
          <ac:chgData name="Aleksandra Milenova (2120210)" userId="29d4d6c2-db2f-4782-b848-ee061d80d64b" providerId="ADAL" clId="{76ABCF09-ACD2-4B51-8D34-0FF69BC008CF}" dt="2022-11-07T17:45:11.773" v="1416" actId="478"/>
          <ac:spMkLst>
            <pc:docMk/>
            <pc:sldMk cId="2480455313" sldId="575"/>
            <ac:spMk id="4" creationId="{6D8C7C4A-0594-4DB6-A347-D16CF5DFA53B}"/>
          </ac:spMkLst>
        </pc:spChg>
        <pc:spChg chg="mod">
          <ac:chgData name="Aleksandra Milenova (2120210)" userId="29d4d6c2-db2f-4782-b848-ee061d80d64b" providerId="ADAL" clId="{76ABCF09-ACD2-4B51-8D34-0FF69BC008CF}" dt="2022-11-07T17:44:19.791" v="1350" actId="26606"/>
          <ac:spMkLst>
            <pc:docMk/>
            <pc:sldMk cId="2480455313" sldId="575"/>
            <ac:spMk id="5" creationId="{36981625-EF64-BD7B-7F30-59A76FCCBBB7}"/>
          </ac:spMkLst>
        </pc:spChg>
        <pc:spChg chg="mod">
          <ac:chgData name="Aleksandra Milenova (2120210)" userId="29d4d6c2-db2f-4782-b848-ee061d80d64b" providerId="ADAL" clId="{76ABCF09-ACD2-4B51-8D34-0FF69BC008CF}" dt="2022-11-07T17:44:19.791" v="1350" actId="26606"/>
          <ac:spMkLst>
            <pc:docMk/>
            <pc:sldMk cId="2480455313" sldId="575"/>
            <ac:spMk id="6" creationId="{9969AD37-0096-6685-E48D-9C344FA7D584}"/>
          </ac:spMkLst>
        </pc:spChg>
        <pc:spChg chg="add mod">
          <ac:chgData name="Aleksandra Milenova (2120210)" userId="29d4d6c2-db2f-4782-b848-ee061d80d64b" providerId="ADAL" clId="{76ABCF09-ACD2-4B51-8D34-0FF69BC008CF}" dt="2022-11-07T17:44:39.043" v="1372" actId="20577"/>
          <ac:spMkLst>
            <pc:docMk/>
            <pc:sldMk cId="2480455313" sldId="575"/>
            <ac:spMk id="12" creationId="{B166DFE5-27C7-80A7-DB90-3820645AF43E}"/>
          </ac:spMkLst>
        </pc:spChg>
        <pc:spChg chg="add mod">
          <ac:chgData name="Aleksandra Milenova (2120210)" userId="29d4d6c2-db2f-4782-b848-ee061d80d64b" providerId="ADAL" clId="{76ABCF09-ACD2-4B51-8D34-0FF69BC008CF}" dt="2022-11-07T17:46:12.367" v="1443" actId="27636"/>
          <ac:spMkLst>
            <pc:docMk/>
            <pc:sldMk cId="2480455313" sldId="575"/>
            <ac:spMk id="14" creationId="{DB430BFA-CE86-3290-ECA0-08271318ED1F}"/>
          </ac:spMkLst>
        </pc:spChg>
        <pc:picChg chg="add mod ord">
          <ac:chgData name="Aleksandra Milenova (2120210)" userId="29d4d6c2-db2f-4782-b848-ee061d80d64b" providerId="ADAL" clId="{76ABCF09-ACD2-4B51-8D34-0FF69BC008CF}" dt="2022-11-07T17:44:19.791" v="1350" actId="26606"/>
          <ac:picMkLst>
            <pc:docMk/>
            <pc:sldMk cId="2480455313" sldId="575"/>
            <ac:picMk id="7" creationId="{FFED66FB-B5B5-FFAC-4347-FC678098FB72}"/>
          </ac:picMkLst>
        </pc:picChg>
      </pc:sldChg>
      <pc:sldChg chg="addSp delSp modSp new mod ord modClrScheme chgLayout">
        <pc:chgData name="Aleksandra Milenova (2120210)" userId="29d4d6c2-db2f-4782-b848-ee061d80d64b" providerId="ADAL" clId="{76ABCF09-ACD2-4B51-8D34-0FF69BC008CF}" dt="2022-11-07T17:50:11.323" v="1548"/>
        <pc:sldMkLst>
          <pc:docMk/>
          <pc:sldMk cId="628338691" sldId="576"/>
        </pc:sldMkLst>
        <pc:spChg chg="del mod ord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2" creationId="{158345AD-B1E0-0EF1-910B-C19DCDB1AE37}"/>
          </ac:spMkLst>
        </pc:spChg>
        <pc:spChg chg="del mod ord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3" creationId="{7D67EFA6-DD31-D195-D7D9-A2883C43E3A9}"/>
          </ac:spMkLst>
        </pc:spChg>
        <pc:spChg chg="del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4" creationId="{BE521EB2-9670-2817-3007-42B7444F8846}"/>
          </ac:spMkLst>
        </pc:spChg>
        <pc:spChg chg="del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5" creationId="{9AFA8756-09A8-92FC-CC2E-F4272106BA6C}"/>
          </ac:spMkLst>
        </pc:spChg>
        <pc:spChg chg="del mod ord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6" creationId="{FE377327-A229-801A-BC1E-B76A65FF4F63}"/>
          </ac:spMkLst>
        </pc:spChg>
        <pc:spChg chg="del mod ord">
          <ac:chgData name="Aleksandra Milenova (2120210)" userId="29d4d6c2-db2f-4782-b848-ee061d80d64b" providerId="ADAL" clId="{76ABCF09-ACD2-4B51-8D34-0FF69BC008CF}" dt="2022-11-07T17:48:28.962" v="1452" actId="478"/>
          <ac:spMkLst>
            <pc:docMk/>
            <pc:sldMk cId="628338691" sldId="576"/>
            <ac:spMk id="7" creationId="{408777DF-0C18-2B72-63C4-9755F55A9661}"/>
          </ac:spMkLst>
        </pc:spChg>
        <pc:spChg chg="mod ord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8" creationId="{A56010E6-FC71-044E-6E62-2C0948A94F20}"/>
          </ac:spMkLst>
        </pc:spChg>
        <pc:spChg chg="mod ord">
          <ac:chgData name="Aleksandra Milenova (2120210)" userId="29d4d6c2-db2f-4782-b848-ee061d80d64b" providerId="ADAL" clId="{76ABCF09-ACD2-4B51-8D34-0FF69BC008CF}" dt="2022-11-07T17:48:11.593" v="1447" actId="700"/>
          <ac:spMkLst>
            <pc:docMk/>
            <pc:sldMk cId="628338691" sldId="576"/>
            <ac:spMk id="9" creationId="{96A77973-535D-2429-3757-6B7F1E0FE42D}"/>
          </ac:spMkLst>
        </pc:spChg>
        <pc:spChg chg="add mod ord">
          <ac:chgData name="Aleksandra Milenova (2120210)" userId="29d4d6c2-db2f-4782-b848-ee061d80d64b" providerId="ADAL" clId="{76ABCF09-ACD2-4B51-8D34-0FF69BC008CF}" dt="2022-11-07T17:49:31.526" v="1504" actId="20577"/>
          <ac:spMkLst>
            <pc:docMk/>
            <pc:sldMk cId="628338691" sldId="576"/>
            <ac:spMk id="10" creationId="{8F7B3C18-943E-D5D6-2DF4-836073DB118E}"/>
          </ac:spMkLst>
        </pc:spChg>
        <pc:spChg chg="add mod ord">
          <ac:chgData name="Aleksandra Milenova (2120210)" userId="29d4d6c2-db2f-4782-b848-ee061d80d64b" providerId="ADAL" clId="{76ABCF09-ACD2-4B51-8D34-0FF69BC008CF}" dt="2022-11-07T17:50:02.342" v="1546" actId="20577"/>
          <ac:spMkLst>
            <pc:docMk/>
            <pc:sldMk cId="628338691" sldId="576"/>
            <ac:spMk id="11" creationId="{82A2EEC6-6DED-379C-885D-082A6AC96EB0}"/>
          </ac:spMkLst>
        </pc:spChg>
        <pc:spChg chg="add del mod ord">
          <ac:chgData name="Aleksandra Milenova (2120210)" userId="29d4d6c2-db2f-4782-b848-ee061d80d64b" providerId="ADAL" clId="{76ABCF09-ACD2-4B51-8D34-0FF69BC008CF}" dt="2022-11-07T17:48:14.087" v="1448" actId="478"/>
          <ac:spMkLst>
            <pc:docMk/>
            <pc:sldMk cId="628338691" sldId="576"/>
            <ac:spMk id="12" creationId="{C9CEC28C-FDD4-02CC-AF44-F5DD695AFACD}"/>
          </ac:spMkLst>
        </pc:spChg>
        <pc:picChg chg="add mod ord">
          <ac:chgData name="Aleksandra Milenova (2120210)" userId="29d4d6c2-db2f-4782-b848-ee061d80d64b" providerId="ADAL" clId="{76ABCF09-ACD2-4B51-8D34-0FF69BC008CF}" dt="2022-11-07T17:48:33.973" v="1453" actId="167"/>
          <ac:picMkLst>
            <pc:docMk/>
            <pc:sldMk cId="628338691" sldId="576"/>
            <ac:picMk id="13" creationId="{F2403EFD-EAE8-C7D6-8B73-907B24E8AF14}"/>
          </ac:picMkLst>
        </pc:picChg>
      </pc:sldChg>
      <pc:sldChg chg="addSp delSp modSp new mod delCm">
        <pc:chgData name="Aleksandra Milenova (2120210)" userId="29d4d6c2-db2f-4782-b848-ee061d80d64b" providerId="ADAL" clId="{76ABCF09-ACD2-4B51-8D34-0FF69BC008CF}" dt="2022-11-16T12:14:09.423" v="7219" actId="20577"/>
        <pc:sldMkLst>
          <pc:docMk/>
          <pc:sldMk cId="4115588697" sldId="577"/>
        </pc:sldMkLst>
        <pc:spChg chg="mod">
          <ac:chgData name="Aleksandra Milenova (2120210)" userId="29d4d6c2-db2f-4782-b848-ee061d80d64b" providerId="ADAL" clId="{76ABCF09-ACD2-4B51-8D34-0FF69BC008CF}" dt="2022-11-07T17:51:55.243" v="1571" actId="14100"/>
          <ac:spMkLst>
            <pc:docMk/>
            <pc:sldMk cId="4115588697" sldId="577"/>
            <ac:spMk id="2" creationId="{678FBB84-766B-BE4B-3FDD-44842680BC25}"/>
          </ac:spMkLst>
        </pc:spChg>
        <pc:spChg chg="del">
          <ac:chgData name="Aleksandra Milenova (2120210)" userId="29d4d6c2-db2f-4782-b848-ee061d80d64b" providerId="ADAL" clId="{76ABCF09-ACD2-4B51-8D34-0FF69BC008CF}" dt="2022-11-07T17:51:37.043" v="1552" actId="478"/>
          <ac:spMkLst>
            <pc:docMk/>
            <pc:sldMk cId="4115588697" sldId="577"/>
            <ac:spMk id="3" creationId="{D1E5F5A9-5216-AA72-4A7A-E37B7B921055}"/>
          </ac:spMkLst>
        </pc:spChg>
        <pc:spChg chg="del">
          <ac:chgData name="Aleksandra Milenova (2120210)" userId="29d4d6c2-db2f-4782-b848-ee061d80d64b" providerId="ADAL" clId="{76ABCF09-ACD2-4B51-8D34-0FF69BC008CF}" dt="2022-11-07T17:51:37.043" v="1552" actId="478"/>
          <ac:spMkLst>
            <pc:docMk/>
            <pc:sldMk cId="4115588697" sldId="577"/>
            <ac:spMk id="4" creationId="{4950507F-D949-641B-8CEF-2F781E932718}"/>
          </ac:spMkLst>
        </pc:spChg>
        <pc:spChg chg="del">
          <ac:chgData name="Aleksandra Milenova (2120210)" userId="29d4d6c2-db2f-4782-b848-ee061d80d64b" providerId="ADAL" clId="{76ABCF09-ACD2-4B51-8D34-0FF69BC008CF}" dt="2022-11-07T17:51:37.043" v="1552" actId="478"/>
          <ac:spMkLst>
            <pc:docMk/>
            <pc:sldMk cId="4115588697" sldId="577"/>
            <ac:spMk id="5" creationId="{0EDC57FD-DD39-BBB0-8F8B-C07EBDA72D35}"/>
          </ac:spMkLst>
        </pc:spChg>
        <pc:spChg chg="mod">
          <ac:chgData name="Aleksandra Milenova (2120210)" userId="29d4d6c2-db2f-4782-b848-ee061d80d64b" providerId="ADAL" clId="{76ABCF09-ACD2-4B51-8D34-0FF69BC008CF}" dt="2022-11-07T17:51:58.835" v="1572" actId="14100"/>
          <ac:spMkLst>
            <pc:docMk/>
            <pc:sldMk cId="4115588697" sldId="577"/>
            <ac:spMk id="6" creationId="{A1E757D9-ECC7-F749-C659-B7F429FA6E46}"/>
          </ac:spMkLst>
        </pc:spChg>
        <pc:spChg chg="del">
          <ac:chgData name="Aleksandra Milenova (2120210)" userId="29d4d6c2-db2f-4782-b848-ee061d80d64b" providerId="ADAL" clId="{76ABCF09-ACD2-4B51-8D34-0FF69BC008CF}" dt="2022-11-07T17:51:39.233" v="1553" actId="478"/>
          <ac:spMkLst>
            <pc:docMk/>
            <pc:sldMk cId="4115588697" sldId="577"/>
            <ac:spMk id="7" creationId="{EDB3C321-AAC5-4650-D7F1-5800660F7D70}"/>
          </ac:spMkLst>
        </pc:spChg>
        <pc:graphicFrameChg chg="mod modGraphic">
          <ac:chgData name="Aleksandra Milenova (2120210)" userId="29d4d6c2-db2f-4782-b848-ee061d80d64b" providerId="ADAL" clId="{76ABCF09-ACD2-4B51-8D34-0FF69BC008CF}" dt="2022-11-16T12:14:09.423" v="7219" actId="20577"/>
          <ac:graphicFrameMkLst>
            <pc:docMk/>
            <pc:sldMk cId="4115588697" sldId="577"/>
            <ac:graphicFrameMk id="5" creationId="{7BF3C73D-FF39-97AB-138A-D80A132C1A0F}"/>
          </ac:graphicFrameMkLst>
        </pc:graphicFrameChg>
        <pc:cxnChg chg="add mod">
          <ac:chgData name="Aleksandra Milenova (2120210)" userId="29d4d6c2-db2f-4782-b848-ee061d80d64b" providerId="ADAL" clId="{76ABCF09-ACD2-4B51-8D34-0FF69BC008CF}" dt="2022-11-07T17:54:48.687" v="1621" actId="14100"/>
          <ac:cxnSpMkLst>
            <pc:docMk/>
            <pc:sldMk cId="4115588697" sldId="577"/>
            <ac:cxnSpMk id="10" creationId="{F9639945-CBD0-D82D-9D1E-DE1BED760B39}"/>
          </ac:cxnSpMkLst>
        </pc:cxnChg>
      </pc:sldChg>
      <pc:sldChg chg="add del">
        <pc:chgData name="Aleksandra Milenova (2120210)" userId="29d4d6c2-db2f-4782-b848-ee061d80d64b" providerId="ADAL" clId="{76ABCF09-ACD2-4B51-8D34-0FF69BC008CF}" dt="2022-11-07T17:53:44.061" v="1607" actId="47"/>
        <pc:sldMkLst>
          <pc:docMk/>
          <pc:sldMk cId="2538370596" sldId="578"/>
        </pc:sldMkLst>
      </pc:sldChg>
      <pc:sldChg chg="addSp delSp modSp new mod ord modClrScheme modAnim chgLayout">
        <pc:chgData name="Aleksandra Milenova (2120210)" userId="29d4d6c2-db2f-4782-b848-ee061d80d64b" providerId="ADAL" clId="{76ABCF09-ACD2-4B51-8D34-0FF69BC008CF}" dt="2022-11-16T23:00:57.058" v="9000"/>
        <pc:sldMkLst>
          <pc:docMk/>
          <pc:sldMk cId="2719484475" sldId="578"/>
        </pc:sldMkLst>
        <pc:spChg chg="del">
          <ac:chgData name="Aleksandra Milenova (2120210)" userId="29d4d6c2-db2f-4782-b848-ee061d80d64b" providerId="ADAL" clId="{76ABCF09-ACD2-4B51-8D34-0FF69BC008CF}" dt="2022-11-07T18:18:38.420" v="1823" actId="26606"/>
          <ac:spMkLst>
            <pc:docMk/>
            <pc:sldMk cId="2719484475" sldId="578"/>
            <ac:spMk id="2" creationId="{FB176AC7-5E65-0BA0-C639-792C100D1357}"/>
          </ac:spMkLst>
        </pc:spChg>
        <pc:spChg chg="del">
          <ac:chgData name="Aleksandra Milenova (2120210)" userId="29d4d6c2-db2f-4782-b848-ee061d80d64b" providerId="ADAL" clId="{76ABCF09-ACD2-4B51-8D34-0FF69BC008CF}" dt="2022-11-07T18:18:38.420" v="1823" actId="26606"/>
          <ac:spMkLst>
            <pc:docMk/>
            <pc:sldMk cId="2719484475" sldId="578"/>
            <ac:spMk id="3" creationId="{71AD60AD-7A22-449A-81FD-27241A8E73A8}"/>
          </ac:spMkLst>
        </pc:spChg>
        <pc:spChg chg="del">
          <ac:chgData name="Aleksandra Milenova (2120210)" userId="29d4d6c2-db2f-4782-b848-ee061d80d64b" providerId="ADAL" clId="{76ABCF09-ACD2-4B51-8D34-0FF69BC008CF}" dt="2022-11-07T18:18:38.420" v="1823" actId="26606"/>
          <ac:spMkLst>
            <pc:docMk/>
            <pc:sldMk cId="2719484475" sldId="578"/>
            <ac:spMk id="4" creationId="{E98DEEF8-AA82-3CE8-CB4B-4FA45C824E6C}"/>
          </ac:spMkLst>
        </pc:spChg>
        <pc:spChg chg="del">
          <ac:chgData name="Aleksandra Milenova (2120210)" userId="29d4d6c2-db2f-4782-b848-ee061d80d64b" providerId="ADAL" clId="{76ABCF09-ACD2-4B51-8D34-0FF69BC008CF}" dt="2022-11-07T18:18:38.420" v="1823" actId="26606"/>
          <ac:spMkLst>
            <pc:docMk/>
            <pc:sldMk cId="2719484475" sldId="578"/>
            <ac:spMk id="5" creationId="{E0E72DC4-B32D-47CD-C7E5-27F3F08E829B}"/>
          </ac:spMkLst>
        </pc:spChg>
        <pc:spChg chg="del">
          <ac:chgData name="Aleksandra Milenova (2120210)" userId="29d4d6c2-db2f-4782-b848-ee061d80d64b" providerId="ADAL" clId="{76ABCF09-ACD2-4B51-8D34-0FF69BC008CF}" dt="2022-11-07T18:18:38.420" v="1823" actId="26606"/>
          <ac:spMkLst>
            <pc:docMk/>
            <pc:sldMk cId="2719484475" sldId="578"/>
            <ac:spMk id="6" creationId="{45A4E90F-7025-CB25-F816-EF322D334DF3}"/>
          </ac:spMkLst>
        </pc:spChg>
        <pc:spChg chg="del mod">
          <ac:chgData name="Aleksandra Milenova (2120210)" userId="29d4d6c2-db2f-4782-b848-ee061d80d64b" providerId="ADAL" clId="{76ABCF09-ACD2-4B51-8D34-0FF69BC008CF}" dt="2022-11-07T18:23:56.936" v="1998" actId="478"/>
          <ac:spMkLst>
            <pc:docMk/>
            <pc:sldMk cId="2719484475" sldId="578"/>
            <ac:spMk id="7" creationId="{BD471CFC-C4B0-060F-DA62-7DAE6EC1FC36}"/>
          </ac:spMkLst>
        </pc:spChg>
        <pc:spChg chg="mod ord">
          <ac:chgData name="Aleksandra Milenova (2120210)" userId="29d4d6c2-db2f-4782-b848-ee061d80d64b" providerId="ADAL" clId="{76ABCF09-ACD2-4B51-8D34-0FF69BC008CF}" dt="2022-11-07T18:24:06.051" v="1999" actId="700"/>
          <ac:spMkLst>
            <pc:docMk/>
            <pc:sldMk cId="2719484475" sldId="578"/>
            <ac:spMk id="8" creationId="{49488619-6FE2-1832-1D71-7E1CD5ACACFF}"/>
          </ac:spMkLst>
        </pc:spChg>
        <pc:spChg chg="mod ord">
          <ac:chgData name="Aleksandra Milenova (2120210)" userId="29d4d6c2-db2f-4782-b848-ee061d80d64b" providerId="ADAL" clId="{76ABCF09-ACD2-4B51-8D34-0FF69BC008CF}" dt="2022-11-07T18:24:06.051" v="1999" actId="700"/>
          <ac:spMkLst>
            <pc:docMk/>
            <pc:sldMk cId="2719484475" sldId="578"/>
            <ac:spMk id="9" creationId="{0094E3D0-344B-A958-E8AE-DF50E86434A1}"/>
          </ac:spMkLst>
        </pc:spChg>
        <pc:spChg chg="add del mod ord">
          <ac:chgData name="Aleksandra Milenova (2120210)" userId="29d4d6c2-db2f-4782-b848-ee061d80d64b" providerId="ADAL" clId="{76ABCF09-ACD2-4B51-8D34-0FF69BC008CF}" dt="2022-11-07T18:24:13.020" v="2002" actId="478"/>
          <ac:spMkLst>
            <pc:docMk/>
            <pc:sldMk cId="2719484475" sldId="578"/>
            <ac:spMk id="13" creationId="{562F0A46-55A9-44F9-1B9C-82C7547DF97A}"/>
          </ac:spMkLst>
        </pc:spChg>
        <pc:spChg chg="add mod ord">
          <ac:chgData name="Aleksandra Milenova (2120210)" userId="29d4d6c2-db2f-4782-b848-ee061d80d64b" providerId="ADAL" clId="{76ABCF09-ACD2-4B51-8D34-0FF69BC008CF}" dt="2022-11-16T13:26:48.464" v="7245" actId="27636"/>
          <ac:spMkLst>
            <pc:docMk/>
            <pc:sldMk cId="2719484475" sldId="578"/>
            <ac:spMk id="14" creationId="{20A5D54F-0847-CE94-C36D-85A068C0658B}"/>
          </ac:spMkLst>
        </pc:spChg>
        <pc:spChg chg="add mod ord">
          <ac:chgData name="Aleksandra Milenova (2120210)" userId="29d4d6c2-db2f-4782-b848-ee061d80d64b" providerId="ADAL" clId="{76ABCF09-ACD2-4B51-8D34-0FF69BC008CF}" dt="2022-11-07T18:30:28.458" v="2013" actId="14100"/>
          <ac:spMkLst>
            <pc:docMk/>
            <pc:sldMk cId="2719484475" sldId="578"/>
            <ac:spMk id="16" creationId="{207706EC-583D-41D3-E581-82B340242271}"/>
          </ac:spMkLst>
        </pc:spChg>
        <pc:spChg chg="add mod ord">
          <ac:chgData name="Aleksandra Milenova (2120210)" userId="29d4d6c2-db2f-4782-b848-ee061d80d64b" providerId="ADAL" clId="{76ABCF09-ACD2-4B51-8D34-0FF69BC008CF}" dt="2022-11-07T18:30:19.297" v="2010" actId="1076"/>
          <ac:spMkLst>
            <pc:docMk/>
            <pc:sldMk cId="2719484475" sldId="578"/>
            <ac:spMk id="18" creationId="{0CB3A2A5-9295-ED4F-59D5-0F02C2935328}"/>
          </ac:spMkLst>
        </pc:spChg>
        <pc:spChg chg="add del mod ord">
          <ac:chgData name="Aleksandra Milenova (2120210)" userId="29d4d6c2-db2f-4782-b848-ee061d80d64b" providerId="ADAL" clId="{76ABCF09-ACD2-4B51-8D34-0FF69BC008CF}" dt="2022-11-13T09:25:11.512" v="3884" actId="478"/>
          <ac:spMkLst>
            <pc:docMk/>
            <pc:sldMk cId="2719484475" sldId="578"/>
            <ac:spMk id="20" creationId="{59E07B5A-2429-58D8-AA05-75807825F5FD}"/>
          </ac:spMkLst>
        </pc:spChg>
        <pc:spChg chg="add del mod ord">
          <ac:chgData name="Aleksandra Milenova (2120210)" userId="29d4d6c2-db2f-4782-b848-ee061d80d64b" providerId="ADAL" clId="{76ABCF09-ACD2-4B51-8D34-0FF69BC008CF}" dt="2022-11-13T09:25:15.924" v="3885" actId="478"/>
          <ac:spMkLst>
            <pc:docMk/>
            <pc:sldMk cId="2719484475" sldId="578"/>
            <ac:spMk id="22" creationId="{3ED95F88-99CD-85CA-FBD2-E487198A1EAF}"/>
          </ac:spMkLst>
        </pc:spChg>
        <pc:cxnChg chg="add mod">
          <ac:chgData name="Aleksandra Milenova (2120210)" userId="29d4d6c2-db2f-4782-b848-ee061d80d64b" providerId="ADAL" clId="{76ABCF09-ACD2-4B51-8D34-0FF69BC008CF}" dt="2022-11-16T13:26:52.463" v="7246" actId="14100"/>
          <ac:cxnSpMkLst>
            <pc:docMk/>
            <pc:sldMk cId="2719484475" sldId="578"/>
            <ac:cxnSpMk id="10" creationId="{CAF24197-BFB9-8B48-443D-4B6E08C8F64E}"/>
          </ac:cxnSpMkLst>
        </pc:cxnChg>
      </pc:sldChg>
      <pc:sldChg chg="new del">
        <pc:chgData name="Aleksandra Milenova (2120210)" userId="29d4d6c2-db2f-4782-b848-ee061d80d64b" providerId="ADAL" clId="{76ABCF09-ACD2-4B51-8D34-0FF69BC008CF}" dt="2022-11-07T18:16:53.046" v="1822" actId="47"/>
        <pc:sldMkLst>
          <pc:docMk/>
          <pc:sldMk cId="3840918171" sldId="579"/>
        </pc:sldMkLst>
      </pc:sldChg>
      <pc:sldChg chg="addSp delSp mod ord addCm delCm">
        <pc:chgData name="Aleksandra Milenova (2120210)" userId="29d4d6c2-db2f-4782-b848-ee061d80d64b" providerId="ADAL" clId="{76ABCF09-ACD2-4B51-8D34-0FF69BC008CF}" dt="2022-11-16T22:56:11.859" v="8930" actId="22"/>
        <pc:sldMkLst>
          <pc:docMk/>
          <pc:sldMk cId="4003532701" sldId="579"/>
        </pc:sldMkLst>
        <pc:picChg chg="add del">
          <ac:chgData name="Aleksandra Milenova (2120210)" userId="29d4d6c2-db2f-4782-b848-ee061d80d64b" providerId="ADAL" clId="{76ABCF09-ACD2-4B51-8D34-0FF69BC008CF}" dt="2022-11-16T22:45:08.311" v="8911" actId="478"/>
          <ac:picMkLst>
            <pc:docMk/>
            <pc:sldMk cId="4003532701" sldId="579"/>
            <ac:picMk id="3" creationId="{6C1F2D32-AE59-F31C-5FEB-1BEE4A4773C7}"/>
          </ac:picMkLst>
        </pc:picChg>
        <pc:picChg chg="add del">
          <ac:chgData name="Aleksandra Milenova (2120210)" userId="29d4d6c2-db2f-4782-b848-ee061d80d64b" providerId="ADAL" clId="{76ABCF09-ACD2-4B51-8D34-0FF69BC008CF}" dt="2022-11-16T22:48:03.871" v="8929" actId="478"/>
          <ac:picMkLst>
            <pc:docMk/>
            <pc:sldMk cId="4003532701" sldId="579"/>
            <ac:picMk id="4" creationId="{8988657E-4DBF-A1D6-E211-45C52811C766}"/>
          </ac:picMkLst>
        </pc:picChg>
        <pc:picChg chg="add">
          <ac:chgData name="Aleksandra Milenova (2120210)" userId="29d4d6c2-db2f-4782-b848-ee061d80d64b" providerId="ADAL" clId="{76ABCF09-ACD2-4B51-8D34-0FF69BC008CF}" dt="2022-11-16T22:56:11.859" v="8930" actId="22"/>
          <ac:picMkLst>
            <pc:docMk/>
            <pc:sldMk cId="4003532701" sldId="579"/>
            <ac:picMk id="8" creationId="{EDF878D2-C27A-CA60-A3B5-72563D86A71D}"/>
          </ac:picMkLst>
        </pc:picChg>
      </pc:sldChg>
      <pc:sldChg chg="delSp modSp new mod">
        <pc:chgData name="Aleksandra Milenova (2120210)" userId="29d4d6c2-db2f-4782-b848-ee061d80d64b" providerId="ADAL" clId="{76ABCF09-ACD2-4B51-8D34-0FF69BC008CF}" dt="2022-11-15T16:18:03.213" v="6600"/>
        <pc:sldMkLst>
          <pc:docMk/>
          <pc:sldMk cId="2445574003" sldId="580"/>
        </pc:sldMkLst>
        <pc:spChg chg="del">
          <ac:chgData name="Aleksandra Milenova (2120210)" userId="29d4d6c2-db2f-4782-b848-ee061d80d64b" providerId="ADAL" clId="{76ABCF09-ACD2-4B51-8D34-0FF69BC008CF}" dt="2022-11-15T10:46:27.880" v="6135" actId="478"/>
          <ac:spMkLst>
            <pc:docMk/>
            <pc:sldMk cId="2445574003" sldId="580"/>
            <ac:spMk id="2" creationId="{4E889EF4-BBE3-EE40-5340-92C019D03EB3}"/>
          </ac:spMkLst>
        </pc:spChg>
        <pc:spChg chg="mod">
          <ac:chgData name="Aleksandra Milenova (2120210)" userId="29d4d6c2-db2f-4782-b848-ee061d80d64b" providerId="ADAL" clId="{76ABCF09-ACD2-4B51-8D34-0FF69BC008CF}" dt="2022-11-15T16:18:03.213" v="6600"/>
          <ac:spMkLst>
            <pc:docMk/>
            <pc:sldMk cId="2445574003" sldId="580"/>
            <ac:spMk id="3" creationId="{D7C72817-6B7E-5617-185B-0756F3AFD053}"/>
          </ac:spMkLst>
        </pc:spChg>
      </pc:sldChg>
      <pc:sldChg chg="addSp delSp modSp new add del mod">
        <pc:chgData name="Aleksandra Milenova (2120210)" userId="29d4d6c2-db2f-4782-b848-ee061d80d64b" providerId="ADAL" clId="{76ABCF09-ACD2-4B51-8D34-0FF69BC008CF}" dt="2022-11-16T22:31:03.592" v="8881" actId="14100"/>
        <pc:sldMkLst>
          <pc:docMk/>
          <pc:sldMk cId="2739634554" sldId="581"/>
        </pc:sldMkLst>
        <pc:spChg chg="del">
          <ac:chgData name="Aleksandra Milenova (2120210)" userId="29d4d6c2-db2f-4782-b848-ee061d80d64b" providerId="ADAL" clId="{76ABCF09-ACD2-4B51-8D34-0FF69BC008CF}" dt="2022-11-16T10:12:41.565" v="6625" actId="478"/>
          <ac:spMkLst>
            <pc:docMk/>
            <pc:sldMk cId="2739634554" sldId="581"/>
            <ac:spMk id="2" creationId="{3F438811-DBE0-3A0E-27DB-CB193745703B}"/>
          </ac:spMkLst>
        </pc:spChg>
        <pc:spChg chg="del">
          <ac:chgData name="Aleksandra Milenova (2120210)" userId="29d4d6c2-db2f-4782-b848-ee061d80d64b" providerId="ADAL" clId="{76ABCF09-ACD2-4B51-8D34-0FF69BC008CF}" dt="2022-11-16T10:12:41.565" v="6625" actId="478"/>
          <ac:spMkLst>
            <pc:docMk/>
            <pc:sldMk cId="2739634554" sldId="581"/>
            <ac:spMk id="3" creationId="{7CD79DDD-7789-28D2-B319-1082189768AD}"/>
          </ac:spMkLst>
        </pc:spChg>
        <pc:spChg chg="del">
          <ac:chgData name="Aleksandra Milenova (2120210)" userId="29d4d6c2-db2f-4782-b848-ee061d80d64b" providerId="ADAL" clId="{76ABCF09-ACD2-4B51-8D34-0FF69BC008CF}" dt="2022-11-16T10:12:41.565" v="6625" actId="478"/>
          <ac:spMkLst>
            <pc:docMk/>
            <pc:sldMk cId="2739634554" sldId="581"/>
            <ac:spMk id="4" creationId="{37205D91-EF81-8FC5-1763-B8AA8326E8C8}"/>
          </ac:spMkLst>
        </pc:spChg>
        <pc:spChg chg="del">
          <ac:chgData name="Aleksandra Milenova (2120210)" userId="29d4d6c2-db2f-4782-b848-ee061d80d64b" providerId="ADAL" clId="{76ABCF09-ACD2-4B51-8D34-0FF69BC008CF}" dt="2022-11-16T10:12:41.565" v="6625" actId="478"/>
          <ac:spMkLst>
            <pc:docMk/>
            <pc:sldMk cId="2739634554" sldId="581"/>
            <ac:spMk id="5" creationId="{5974B417-88D2-153E-7150-4C869B34E3A4}"/>
          </ac:spMkLst>
        </pc:spChg>
        <pc:spChg chg="del">
          <ac:chgData name="Aleksandra Milenova (2120210)" userId="29d4d6c2-db2f-4782-b848-ee061d80d64b" providerId="ADAL" clId="{76ABCF09-ACD2-4B51-8D34-0FF69BC008CF}" dt="2022-11-16T10:12:41.565" v="6625" actId="478"/>
          <ac:spMkLst>
            <pc:docMk/>
            <pc:sldMk cId="2739634554" sldId="581"/>
            <ac:spMk id="6" creationId="{B5BD0466-2E30-2962-DC4C-C3943D32FFB0}"/>
          </ac:spMkLst>
        </pc:spChg>
        <pc:spChg chg="add mod ord">
          <ac:chgData name="Aleksandra Milenova (2120210)" userId="29d4d6c2-db2f-4782-b848-ee061d80d64b" providerId="ADAL" clId="{76ABCF09-ACD2-4B51-8D34-0FF69BC008CF}" dt="2022-11-16T10:13:00.272" v="6629" actId="167"/>
          <ac:spMkLst>
            <pc:docMk/>
            <pc:sldMk cId="2739634554" sldId="581"/>
            <ac:spMk id="9" creationId="{7027788E-312F-A813-6175-72FBE6CE06E3}"/>
          </ac:spMkLst>
        </pc:spChg>
        <pc:picChg chg="add del mod">
          <ac:chgData name="Aleksandra Milenova (2120210)" userId="29d4d6c2-db2f-4782-b848-ee061d80d64b" providerId="ADAL" clId="{76ABCF09-ACD2-4B51-8D34-0FF69BC008CF}" dt="2022-11-16T22:29:54.864" v="8874" actId="478"/>
          <ac:picMkLst>
            <pc:docMk/>
            <pc:sldMk cId="2739634554" sldId="581"/>
            <ac:picMk id="3" creationId="{2272DC59-35DC-A464-CC54-4A21CDEF7D97}"/>
          </ac:picMkLst>
        </pc:picChg>
        <pc:picChg chg="add mod">
          <ac:chgData name="Aleksandra Milenova (2120210)" userId="29d4d6c2-db2f-4782-b848-ee061d80d64b" providerId="ADAL" clId="{76ABCF09-ACD2-4B51-8D34-0FF69BC008CF}" dt="2022-11-16T22:31:03.592" v="8881" actId="14100"/>
          <ac:picMkLst>
            <pc:docMk/>
            <pc:sldMk cId="2739634554" sldId="581"/>
            <ac:picMk id="5" creationId="{88EF07C4-CE5C-3D42-FD39-A7C1138FBCCA}"/>
          </ac:picMkLst>
        </pc:picChg>
        <pc:picChg chg="add del mod modCrop">
          <ac:chgData name="Aleksandra Milenova (2120210)" userId="29d4d6c2-db2f-4782-b848-ee061d80d64b" providerId="ADAL" clId="{76ABCF09-ACD2-4B51-8D34-0FF69BC008CF}" dt="2022-11-16T22:30:06.208" v="8875" actId="478"/>
          <ac:picMkLst>
            <pc:docMk/>
            <pc:sldMk cId="2739634554" sldId="581"/>
            <ac:picMk id="11" creationId="{AB656AC9-D851-7021-75B8-E429D47801AF}"/>
          </ac:picMkLst>
        </pc:picChg>
      </pc:sldChg>
      <pc:sldChg chg="addSp delSp modSp new del mod">
        <pc:chgData name="Aleksandra Milenova (2120210)" userId="29d4d6c2-db2f-4782-b848-ee061d80d64b" providerId="ADAL" clId="{76ABCF09-ACD2-4B51-8D34-0FF69BC008CF}" dt="2022-11-16T10:18:58.947" v="6665" actId="47"/>
        <pc:sldMkLst>
          <pc:docMk/>
          <pc:sldMk cId="3642470917" sldId="582"/>
        </pc:sldMkLst>
        <pc:spChg chg="del">
          <ac:chgData name="Aleksandra Milenova (2120210)" userId="29d4d6c2-db2f-4782-b848-ee061d80d64b" providerId="ADAL" clId="{76ABCF09-ACD2-4B51-8D34-0FF69BC008CF}" dt="2022-11-16T10:16:00.256" v="6642" actId="478"/>
          <ac:spMkLst>
            <pc:docMk/>
            <pc:sldMk cId="3642470917" sldId="582"/>
            <ac:spMk id="2" creationId="{608D6625-6243-42C7-4F73-645462F2378B}"/>
          </ac:spMkLst>
        </pc:spChg>
        <pc:spChg chg="del">
          <ac:chgData name="Aleksandra Milenova (2120210)" userId="29d4d6c2-db2f-4782-b848-ee061d80d64b" providerId="ADAL" clId="{76ABCF09-ACD2-4B51-8D34-0FF69BC008CF}" dt="2022-11-16T10:16:00.256" v="6642" actId="478"/>
          <ac:spMkLst>
            <pc:docMk/>
            <pc:sldMk cId="3642470917" sldId="582"/>
            <ac:spMk id="3" creationId="{C1ADBB87-36D9-A876-3DAF-AEA0EBFAE8E7}"/>
          </ac:spMkLst>
        </pc:spChg>
        <pc:spChg chg="del">
          <ac:chgData name="Aleksandra Milenova (2120210)" userId="29d4d6c2-db2f-4782-b848-ee061d80d64b" providerId="ADAL" clId="{76ABCF09-ACD2-4B51-8D34-0FF69BC008CF}" dt="2022-11-16T10:16:00.256" v="6642" actId="478"/>
          <ac:spMkLst>
            <pc:docMk/>
            <pc:sldMk cId="3642470917" sldId="582"/>
            <ac:spMk id="4" creationId="{8D79A996-7883-DB0D-7915-021474CE9471}"/>
          </ac:spMkLst>
        </pc:spChg>
        <pc:spChg chg="del">
          <ac:chgData name="Aleksandra Milenova (2120210)" userId="29d4d6c2-db2f-4782-b848-ee061d80d64b" providerId="ADAL" clId="{76ABCF09-ACD2-4B51-8D34-0FF69BC008CF}" dt="2022-11-16T10:16:00.256" v="6642" actId="478"/>
          <ac:spMkLst>
            <pc:docMk/>
            <pc:sldMk cId="3642470917" sldId="582"/>
            <ac:spMk id="5" creationId="{7F934623-467F-38ED-9B33-635D281D32C1}"/>
          </ac:spMkLst>
        </pc:spChg>
        <pc:spChg chg="del">
          <ac:chgData name="Aleksandra Milenova (2120210)" userId="29d4d6c2-db2f-4782-b848-ee061d80d64b" providerId="ADAL" clId="{76ABCF09-ACD2-4B51-8D34-0FF69BC008CF}" dt="2022-11-16T10:16:00.256" v="6642" actId="478"/>
          <ac:spMkLst>
            <pc:docMk/>
            <pc:sldMk cId="3642470917" sldId="582"/>
            <ac:spMk id="6" creationId="{DCAFCB92-913A-63DD-6E3C-4F34D3C14965}"/>
          </ac:spMkLst>
        </pc:spChg>
        <pc:spChg chg="add mod ord">
          <ac:chgData name="Aleksandra Milenova (2120210)" userId="29d4d6c2-db2f-4782-b848-ee061d80d64b" providerId="ADAL" clId="{76ABCF09-ACD2-4B51-8D34-0FF69BC008CF}" dt="2022-11-16T10:16:11.515" v="6646" actId="167"/>
          <ac:spMkLst>
            <pc:docMk/>
            <pc:sldMk cId="3642470917" sldId="582"/>
            <ac:spMk id="9" creationId="{C50FD528-A5D7-7F09-0ECE-C3F3D9F600FF}"/>
          </ac:spMkLst>
        </pc:spChg>
        <pc:picChg chg="add mod">
          <ac:chgData name="Aleksandra Milenova (2120210)" userId="29d4d6c2-db2f-4782-b848-ee061d80d64b" providerId="ADAL" clId="{76ABCF09-ACD2-4B51-8D34-0FF69BC008CF}" dt="2022-11-16T10:17:33.141" v="6650" actId="14100"/>
          <ac:picMkLst>
            <pc:docMk/>
            <pc:sldMk cId="3642470917" sldId="582"/>
            <ac:picMk id="11" creationId="{FE51F470-F59A-B308-F77A-F2B872F32787}"/>
          </ac:picMkLst>
        </pc:picChg>
      </pc:sldChg>
      <pc:sldChg chg="addSp delSp modSp add del mod">
        <pc:chgData name="Aleksandra Milenova (2120210)" userId="29d4d6c2-db2f-4782-b848-ee061d80d64b" providerId="ADAL" clId="{76ABCF09-ACD2-4B51-8D34-0FF69BC008CF}" dt="2022-11-16T10:19:01.658" v="6666" actId="47"/>
        <pc:sldMkLst>
          <pc:docMk/>
          <pc:sldMk cId="1143159795" sldId="583"/>
        </pc:sldMkLst>
        <pc:spChg chg="del">
          <ac:chgData name="Aleksandra Milenova (2120210)" userId="29d4d6c2-db2f-4782-b848-ee061d80d64b" providerId="ADAL" clId="{76ABCF09-ACD2-4B51-8D34-0FF69BC008CF}" dt="2022-11-16T10:18:16.947" v="6656" actId="478"/>
          <ac:spMkLst>
            <pc:docMk/>
            <pc:sldMk cId="1143159795" sldId="583"/>
            <ac:spMk id="2" creationId="{140710B0-6560-D947-A156-3DD253C74836}"/>
          </ac:spMkLst>
        </pc:spChg>
        <pc:spChg chg="add del mod">
          <ac:chgData name="Aleksandra Milenova (2120210)" userId="29d4d6c2-db2f-4782-b848-ee061d80d64b" providerId="ADAL" clId="{76ABCF09-ACD2-4B51-8D34-0FF69BC008CF}" dt="2022-11-16T10:18:18.365" v="6657" actId="478"/>
          <ac:spMkLst>
            <pc:docMk/>
            <pc:sldMk cId="1143159795" sldId="583"/>
            <ac:spMk id="5" creationId="{B16071EE-35C2-D5E3-9A0B-1FF861A3332B}"/>
          </ac:spMkLst>
        </pc:spChg>
        <pc:spChg chg="add del mod">
          <ac:chgData name="Aleksandra Milenova (2120210)" userId="29d4d6c2-db2f-4782-b848-ee061d80d64b" providerId="ADAL" clId="{76ABCF09-ACD2-4B51-8D34-0FF69BC008CF}" dt="2022-11-16T10:18:20.003" v="6658" actId="478"/>
          <ac:spMkLst>
            <pc:docMk/>
            <pc:sldMk cId="1143159795" sldId="583"/>
            <ac:spMk id="7" creationId="{82E446D6-AD81-C3BE-7355-B9829A980EE2}"/>
          </ac:spMkLst>
        </pc:spChg>
        <pc:graphicFrameChg chg="del mod">
          <ac:chgData name="Aleksandra Milenova (2120210)" userId="29d4d6c2-db2f-4782-b848-ee061d80d64b" providerId="ADAL" clId="{76ABCF09-ACD2-4B51-8D34-0FF69BC008CF}" dt="2022-11-16T10:18:14.142" v="6654" actId="478"/>
          <ac:graphicFrameMkLst>
            <pc:docMk/>
            <pc:sldMk cId="1143159795" sldId="583"/>
            <ac:graphicFrameMk id="20" creationId="{F9AE4013-573A-9C6B-C30B-BB7AD76EDD95}"/>
          </ac:graphicFrameMkLst>
        </pc:graphicFrameChg>
        <pc:picChg chg="del">
          <ac:chgData name="Aleksandra Milenova (2120210)" userId="29d4d6c2-db2f-4782-b848-ee061d80d64b" providerId="ADAL" clId="{76ABCF09-ACD2-4B51-8D34-0FF69BC008CF}" dt="2022-11-16T10:18:14.779" v="6655" actId="478"/>
          <ac:picMkLst>
            <pc:docMk/>
            <pc:sldMk cId="1143159795" sldId="583"/>
            <ac:picMk id="9" creationId="{83E26D46-03F5-BD48-BD45-37AF6F0D74B8}"/>
          </ac:picMkLst>
        </pc:picChg>
        <pc:cxnChg chg="del">
          <ac:chgData name="Aleksandra Milenova (2120210)" userId="29d4d6c2-db2f-4782-b848-ee061d80d64b" providerId="ADAL" clId="{76ABCF09-ACD2-4B51-8D34-0FF69BC008CF}" dt="2022-11-16T10:18:22.573" v="6659" actId="478"/>
          <ac:cxnSpMkLst>
            <pc:docMk/>
            <pc:sldMk cId="1143159795" sldId="583"/>
            <ac:cxnSpMk id="3" creationId="{89CB4E66-8165-34A0-6C01-D2200E0E1F93}"/>
          </ac:cxnSpMkLst>
        </pc:cxnChg>
      </pc:sldChg>
      <pc:sldChg chg="addSp delSp modSp add mod">
        <pc:chgData name="Aleksandra Milenova (2120210)" userId="29d4d6c2-db2f-4782-b848-ee061d80d64b" providerId="ADAL" clId="{76ABCF09-ACD2-4B51-8D34-0FF69BC008CF}" dt="2022-11-16T22:32:14.014" v="8885" actId="14100"/>
        <pc:sldMkLst>
          <pc:docMk/>
          <pc:sldMk cId="1465213428" sldId="584"/>
        </pc:sldMkLst>
        <pc:picChg chg="add del mod">
          <ac:chgData name="Aleksandra Milenova (2120210)" userId="29d4d6c2-db2f-4782-b848-ee061d80d64b" providerId="ADAL" clId="{76ABCF09-ACD2-4B51-8D34-0FF69BC008CF}" dt="2022-11-16T22:31:16.150" v="8882" actId="478"/>
          <ac:picMkLst>
            <pc:docMk/>
            <pc:sldMk cId="1465213428" sldId="584"/>
            <ac:picMk id="2" creationId="{0D2FA66E-391D-0595-0399-770EBBD34428}"/>
          </ac:picMkLst>
        </pc:picChg>
        <pc:picChg chg="add mod">
          <ac:chgData name="Aleksandra Milenova (2120210)" userId="29d4d6c2-db2f-4782-b848-ee061d80d64b" providerId="ADAL" clId="{76ABCF09-ACD2-4B51-8D34-0FF69BC008CF}" dt="2022-11-16T22:32:14.014" v="8885" actId="14100"/>
          <ac:picMkLst>
            <pc:docMk/>
            <pc:sldMk cId="1465213428" sldId="584"/>
            <ac:picMk id="4" creationId="{B1951F05-5438-AE35-691C-397C727416AF}"/>
          </ac:picMkLst>
        </pc:picChg>
      </pc:sldChg>
      <pc:sldChg chg="addSp delSp modSp new mod ord">
        <pc:chgData name="Aleksandra Milenova (2120210)" userId="29d4d6c2-db2f-4782-b848-ee061d80d64b" providerId="ADAL" clId="{76ABCF09-ACD2-4B51-8D34-0FF69BC008CF}" dt="2022-11-16T22:36:23.562" v="8910" actId="14100"/>
        <pc:sldMkLst>
          <pc:docMk/>
          <pc:sldMk cId="4016354624" sldId="585"/>
        </pc:sldMkLst>
        <pc:spChg chg="del">
          <ac:chgData name="Aleksandra Milenova (2120210)" userId="29d4d6c2-db2f-4782-b848-ee061d80d64b" providerId="ADAL" clId="{76ABCF09-ACD2-4B51-8D34-0FF69BC008CF}" dt="2022-11-16T10:52:47.638" v="6758" actId="478"/>
          <ac:spMkLst>
            <pc:docMk/>
            <pc:sldMk cId="4016354624" sldId="585"/>
            <ac:spMk id="2" creationId="{E659BA57-EAB6-07FB-0D04-522A9C05B6F8}"/>
          </ac:spMkLst>
        </pc:spChg>
        <pc:spChg chg="del">
          <ac:chgData name="Aleksandra Milenova (2120210)" userId="29d4d6c2-db2f-4782-b848-ee061d80d64b" providerId="ADAL" clId="{76ABCF09-ACD2-4B51-8D34-0FF69BC008CF}" dt="2022-11-16T10:52:47.638" v="6758" actId="478"/>
          <ac:spMkLst>
            <pc:docMk/>
            <pc:sldMk cId="4016354624" sldId="585"/>
            <ac:spMk id="3" creationId="{26F7F49B-ECB0-C94F-F35B-4D70F7C12435}"/>
          </ac:spMkLst>
        </pc:spChg>
        <pc:spChg chg="del">
          <ac:chgData name="Aleksandra Milenova (2120210)" userId="29d4d6c2-db2f-4782-b848-ee061d80d64b" providerId="ADAL" clId="{76ABCF09-ACD2-4B51-8D34-0FF69BC008CF}" dt="2022-11-16T10:52:47.638" v="6758" actId="478"/>
          <ac:spMkLst>
            <pc:docMk/>
            <pc:sldMk cId="4016354624" sldId="585"/>
            <ac:spMk id="4" creationId="{8E27BCAC-7235-7CA9-40B9-36646E5C559A}"/>
          </ac:spMkLst>
        </pc:spChg>
        <pc:spChg chg="del">
          <ac:chgData name="Aleksandra Milenova (2120210)" userId="29d4d6c2-db2f-4782-b848-ee061d80d64b" providerId="ADAL" clId="{76ABCF09-ACD2-4B51-8D34-0FF69BC008CF}" dt="2022-11-16T10:52:47.638" v="6758" actId="478"/>
          <ac:spMkLst>
            <pc:docMk/>
            <pc:sldMk cId="4016354624" sldId="585"/>
            <ac:spMk id="5" creationId="{EC40EAEE-BF65-C50B-4F6A-0AD1698BD308}"/>
          </ac:spMkLst>
        </pc:spChg>
        <pc:spChg chg="del">
          <ac:chgData name="Aleksandra Milenova (2120210)" userId="29d4d6c2-db2f-4782-b848-ee061d80d64b" providerId="ADAL" clId="{76ABCF09-ACD2-4B51-8D34-0FF69BC008CF}" dt="2022-11-16T10:52:47.638" v="6758" actId="478"/>
          <ac:spMkLst>
            <pc:docMk/>
            <pc:sldMk cId="4016354624" sldId="585"/>
            <ac:spMk id="6" creationId="{6CB1052D-0DAF-EF02-2760-33E6E9DC477C}"/>
          </ac:spMkLst>
        </pc:spChg>
        <pc:spChg chg="add mod ord">
          <ac:chgData name="Aleksandra Milenova (2120210)" userId="29d4d6c2-db2f-4782-b848-ee061d80d64b" providerId="ADAL" clId="{76ABCF09-ACD2-4B51-8D34-0FF69BC008CF}" dt="2022-11-16T10:53:27.573" v="6764" actId="167"/>
          <ac:spMkLst>
            <pc:docMk/>
            <pc:sldMk cId="4016354624" sldId="585"/>
            <ac:spMk id="10" creationId="{15F614F4-24BD-4CFD-529B-56FB3C10A6A9}"/>
          </ac:spMkLst>
        </pc:spChg>
        <pc:graphicFrameChg chg="add del mod">
          <ac:chgData name="Aleksandra Milenova (2120210)" userId="29d4d6c2-db2f-4782-b848-ee061d80d64b" providerId="ADAL" clId="{76ABCF09-ACD2-4B51-8D34-0FF69BC008CF}" dt="2022-11-16T22:29:27.796" v="8869" actId="478"/>
          <ac:graphicFrameMkLst>
            <pc:docMk/>
            <pc:sldMk cId="4016354624" sldId="585"/>
            <ac:graphicFrameMk id="2" creationId="{84FB280D-F3F4-464F-9D49-85C894EE30E8}"/>
          </ac:graphicFrameMkLst>
        </pc:graphicFrameChg>
        <pc:graphicFrameChg chg="add mod">
          <ac:chgData name="Aleksandra Milenova (2120210)" userId="29d4d6c2-db2f-4782-b848-ee061d80d64b" providerId="ADAL" clId="{76ABCF09-ACD2-4B51-8D34-0FF69BC008CF}" dt="2022-11-16T22:35:30.009" v="8905"/>
          <ac:graphicFrameMkLst>
            <pc:docMk/>
            <pc:sldMk cId="4016354624" sldId="585"/>
            <ac:graphicFrameMk id="3" creationId="{84FB280D-F3F4-464F-9D49-85C894EE30E8}"/>
          </ac:graphicFrameMkLst>
        </pc:graphicFrameChg>
        <pc:graphicFrameChg chg="add mod">
          <ac:chgData name="Aleksandra Milenova (2120210)" userId="29d4d6c2-db2f-4782-b848-ee061d80d64b" providerId="ADAL" clId="{76ABCF09-ACD2-4B51-8D34-0FF69BC008CF}" dt="2022-11-16T22:36:23.562" v="8910" actId="14100"/>
          <ac:graphicFrameMkLst>
            <pc:docMk/>
            <pc:sldMk cId="4016354624" sldId="585"/>
            <ac:graphicFrameMk id="4" creationId="{C1212D55-511D-5B3A-478B-75B59F4AB7A7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11:06:16.499" v="6783" actId="478"/>
          <ac:graphicFrameMkLst>
            <pc:docMk/>
            <pc:sldMk cId="4016354624" sldId="585"/>
            <ac:graphicFrameMk id="9" creationId="{054FF628-213B-9A6F-F1B0-8BCC6FAEAE6C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11:06:14.165" v="6782" actId="478"/>
          <ac:graphicFrameMkLst>
            <pc:docMk/>
            <pc:sldMk cId="4016354624" sldId="585"/>
            <ac:graphicFrameMk id="11" creationId="{E4F7B71A-71D6-0709-1F21-2A7D64EC2085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22:29:34.081" v="8871" actId="478"/>
          <ac:graphicFrameMkLst>
            <pc:docMk/>
            <pc:sldMk cId="4016354624" sldId="585"/>
            <ac:graphicFrameMk id="12" creationId="{50CCFFF8-0C51-5776-62A9-2F410EED68B8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11:09:35.724" v="6803" actId="478"/>
          <ac:graphicFrameMkLst>
            <pc:docMk/>
            <pc:sldMk cId="4016354624" sldId="585"/>
            <ac:graphicFrameMk id="13" creationId="{054FF628-213B-9A6F-F1B0-8BCC6FAEAE6C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22:29:32.248" v="8870" actId="478"/>
          <ac:graphicFrameMkLst>
            <pc:docMk/>
            <pc:sldMk cId="4016354624" sldId="585"/>
            <ac:graphicFrameMk id="15" creationId="{963915B4-7741-7F22-7EF8-A50223624826}"/>
          </ac:graphicFrameMkLst>
        </pc:graphicFrameChg>
        <pc:graphicFrameChg chg="add del mod">
          <ac:chgData name="Aleksandra Milenova (2120210)" userId="29d4d6c2-db2f-4782-b848-ee061d80d64b" providerId="ADAL" clId="{76ABCF09-ACD2-4B51-8D34-0FF69BC008CF}" dt="2022-11-16T12:17:40.624" v="7222" actId="478"/>
          <ac:graphicFrameMkLst>
            <pc:docMk/>
            <pc:sldMk cId="4016354624" sldId="585"/>
            <ac:graphicFrameMk id="16" creationId="{8CD74458-60C8-D613-7E6D-F3CCC02E2397}"/>
          </ac:graphicFrameMkLst>
        </pc:graphicFrameChg>
        <pc:picChg chg="add del mod">
          <ac:chgData name="Aleksandra Milenova (2120210)" userId="29d4d6c2-db2f-4782-b848-ee061d80d64b" providerId="ADAL" clId="{76ABCF09-ACD2-4B51-8D34-0FF69BC008CF}" dt="2022-11-16T11:09:48.989" v="6807" actId="478"/>
          <ac:picMkLst>
            <pc:docMk/>
            <pc:sldMk cId="4016354624" sldId="585"/>
            <ac:picMk id="14" creationId="{C133AE33-48EF-3EAC-0CDD-2811C2919FF6}"/>
          </ac:picMkLst>
        </pc:picChg>
      </pc:sldChg>
    </pc:docChg>
  </pc:docChgLst>
  <pc:docChgLst>
    <pc:chgData name="Aleksandra Milenova (2120210)" userId="29d4d6c2-db2f-4782-b848-ee061d80d64b" providerId="ADAL" clId="{E424D9D7-0F4B-4481-8EA9-6647BB82C9E6}"/>
    <pc:docChg chg="undo redo custSel addSld delSld modSld sldOrd">
      <pc:chgData name="Aleksandra Milenova (2120210)" userId="29d4d6c2-db2f-4782-b848-ee061d80d64b" providerId="ADAL" clId="{E424D9D7-0F4B-4481-8EA9-6647BB82C9E6}" dt="2022-11-12T15:19:07.827" v="6072" actId="20577"/>
      <pc:docMkLst>
        <pc:docMk/>
      </pc:docMkLst>
      <pc:sldChg chg="addSp delSp modSp del mod">
        <pc:chgData name="Aleksandra Milenova (2120210)" userId="29d4d6c2-db2f-4782-b848-ee061d80d64b" providerId="ADAL" clId="{E424D9D7-0F4B-4481-8EA9-6647BB82C9E6}" dt="2022-11-05T15:01:35.287" v="3867" actId="47"/>
        <pc:sldMkLst>
          <pc:docMk/>
          <pc:sldMk cId="714287392" sldId="256"/>
        </pc:sldMkLst>
        <pc:spChg chg="add del mod">
          <ac:chgData name="Aleksandra Milenova (2120210)" userId="29d4d6c2-db2f-4782-b848-ee061d80d64b" providerId="ADAL" clId="{E424D9D7-0F4B-4481-8EA9-6647BB82C9E6}" dt="2022-10-28T09:21:04.045" v="1441" actId="478"/>
          <ac:spMkLst>
            <pc:docMk/>
            <pc:sldMk cId="714287392" sldId="256"/>
            <ac:spMk id="3" creationId="{D8E41C2E-958E-07A2-B94B-F1756AD5DBDA}"/>
          </ac:spMkLst>
        </pc:spChg>
        <pc:spChg chg="add mod">
          <ac:chgData name="Aleksandra Milenova (2120210)" userId="29d4d6c2-db2f-4782-b848-ee061d80d64b" providerId="ADAL" clId="{E424D9D7-0F4B-4481-8EA9-6647BB82C9E6}" dt="2022-10-29T07:42:03.545" v="3071" actId="20577"/>
          <ac:spMkLst>
            <pc:docMk/>
            <pc:sldMk cId="714287392" sldId="256"/>
            <ac:spMk id="4" creationId="{1CD6F3A8-3807-1100-5649-094B305604DE}"/>
          </ac:spMkLst>
        </pc:spChg>
        <pc:spChg chg="mod">
          <ac:chgData name="Aleksandra Milenova (2120210)" userId="29d4d6c2-db2f-4782-b848-ee061d80d64b" providerId="ADAL" clId="{E424D9D7-0F4B-4481-8EA9-6647BB82C9E6}" dt="2022-11-05T15:00:57.262" v="3862" actId="27636"/>
          <ac:spMkLst>
            <pc:docMk/>
            <pc:sldMk cId="714287392" sldId="256"/>
            <ac:spMk id="9" creationId="{AF764D8E-8D44-4B0E-A17E-DF05833AC7B7}"/>
          </ac:spMkLst>
        </pc:spChg>
        <pc:spChg chg="del">
          <ac:chgData name="Aleksandra Milenova (2120210)" userId="29d4d6c2-db2f-4782-b848-ee061d80d64b" providerId="ADAL" clId="{E424D9D7-0F4B-4481-8EA9-6647BB82C9E6}" dt="2022-10-28T09:20:59.975" v="1440" actId="478"/>
          <ac:spMkLst>
            <pc:docMk/>
            <pc:sldMk cId="714287392" sldId="256"/>
            <ac:spMk id="11" creationId="{8CECFDD0-AD9E-4CB3-A606-F8B5DB779E4D}"/>
          </ac:spMkLst>
        </pc:spChg>
      </pc:sldChg>
      <pc:sldChg chg="addSp delSp modSp mod addCm">
        <pc:chgData name="Aleksandra Milenova (2120210)" userId="29d4d6c2-db2f-4782-b848-ee061d80d64b" providerId="ADAL" clId="{E424D9D7-0F4B-4481-8EA9-6647BB82C9E6}" dt="2022-11-12T15:00:31.708" v="5799" actId="1076"/>
        <pc:sldMkLst>
          <pc:docMk/>
          <pc:sldMk cId="3260502912" sldId="257"/>
        </pc:sldMkLst>
        <pc:spChg chg="mod">
          <ac:chgData name="Aleksandra Milenova (2120210)" userId="29d4d6c2-db2f-4782-b848-ee061d80d64b" providerId="ADAL" clId="{E424D9D7-0F4B-4481-8EA9-6647BB82C9E6}" dt="2022-11-12T14:36:49.100" v="5009" actId="1076"/>
          <ac:spMkLst>
            <pc:docMk/>
            <pc:sldMk cId="3260502912" sldId="257"/>
            <ac:spMk id="2" creationId="{B24CF172-3947-42CE-B33F-43FB799FDB5E}"/>
          </ac:spMkLst>
        </pc:spChg>
        <pc:spChg chg="del mod">
          <ac:chgData name="Aleksandra Milenova (2120210)" userId="29d4d6c2-db2f-4782-b848-ee061d80d64b" providerId="ADAL" clId="{E424D9D7-0F4B-4481-8EA9-6647BB82C9E6}" dt="2022-11-12T14:24:08.579" v="4384" actId="1032"/>
          <ac:spMkLst>
            <pc:docMk/>
            <pc:sldMk cId="3260502912" sldId="257"/>
            <ac:spMk id="3" creationId="{F2F14772-A1EE-4EA8-8C5D-46383706A557}"/>
          </ac:spMkLst>
        </pc:spChg>
        <pc:spChg chg="add del mod">
          <ac:chgData name="Aleksandra Milenova (2120210)" userId="29d4d6c2-db2f-4782-b848-ee061d80d64b" providerId="ADAL" clId="{E424D9D7-0F4B-4481-8EA9-6647BB82C9E6}" dt="2022-11-12T14:26:08.423" v="4482" actId="478"/>
          <ac:spMkLst>
            <pc:docMk/>
            <pc:sldMk cId="3260502912" sldId="257"/>
            <ac:spMk id="6" creationId="{8C801F97-905F-DB9F-344A-3D62EC04F28C}"/>
          </ac:spMkLst>
        </pc:spChg>
        <pc:spChg chg="add mod">
          <ac:chgData name="Aleksandra Milenova (2120210)" userId="29d4d6c2-db2f-4782-b848-ee061d80d64b" providerId="ADAL" clId="{E424D9D7-0F4B-4481-8EA9-6647BB82C9E6}" dt="2022-11-12T14:45:34.923" v="5449" actId="207"/>
          <ac:spMkLst>
            <pc:docMk/>
            <pc:sldMk cId="3260502912" sldId="257"/>
            <ac:spMk id="7" creationId="{4AB6D76D-D2BD-E532-F75F-407B73F733B9}"/>
          </ac:spMkLst>
        </pc:spChg>
        <pc:spChg chg="add mod">
          <ac:chgData name="Aleksandra Milenova (2120210)" userId="29d4d6c2-db2f-4782-b848-ee061d80d64b" providerId="ADAL" clId="{E424D9D7-0F4B-4481-8EA9-6647BB82C9E6}" dt="2022-11-12T14:45:34.923" v="5449" actId="207"/>
          <ac:spMkLst>
            <pc:docMk/>
            <pc:sldMk cId="3260502912" sldId="257"/>
            <ac:spMk id="9" creationId="{1EAC4DE6-7F18-6193-04D7-7E3C676E0C7B}"/>
          </ac:spMkLst>
        </pc:spChg>
        <pc:spChg chg="add mod">
          <ac:chgData name="Aleksandra Milenova (2120210)" userId="29d4d6c2-db2f-4782-b848-ee061d80d64b" providerId="ADAL" clId="{E424D9D7-0F4B-4481-8EA9-6647BB82C9E6}" dt="2022-11-12T14:45:34.923" v="5449" actId="207"/>
          <ac:spMkLst>
            <pc:docMk/>
            <pc:sldMk cId="3260502912" sldId="257"/>
            <ac:spMk id="11" creationId="{5BEC08DB-F01C-B20D-8A4C-8622D13A5B7A}"/>
          </ac:spMkLst>
        </pc:spChg>
        <pc:spChg chg="add del mod">
          <ac:chgData name="Aleksandra Milenova (2120210)" userId="29d4d6c2-db2f-4782-b848-ee061d80d64b" providerId="ADAL" clId="{E424D9D7-0F4B-4481-8EA9-6647BB82C9E6}" dt="2022-11-12T15:00:12.827" v="5796" actId="478"/>
          <ac:spMkLst>
            <pc:docMk/>
            <pc:sldMk cId="3260502912" sldId="257"/>
            <ac:spMk id="13" creationId="{EF6AC3A2-3CC7-8EC9-A14C-18FEBF6DE0B4}"/>
          </ac:spMkLst>
        </pc:spChg>
        <pc:spChg chg="add mod">
          <ac:chgData name="Aleksandra Milenova (2120210)" userId="29d4d6c2-db2f-4782-b848-ee061d80d64b" providerId="ADAL" clId="{E424D9D7-0F4B-4481-8EA9-6647BB82C9E6}" dt="2022-11-12T15:00:23.458" v="5798" actId="1076"/>
          <ac:spMkLst>
            <pc:docMk/>
            <pc:sldMk cId="3260502912" sldId="257"/>
            <ac:spMk id="14" creationId="{CAFF8BCF-5705-0262-A9B6-EA4432EA6D27}"/>
          </ac:spMkLst>
        </pc:spChg>
        <pc:spChg chg="add mod">
          <ac:chgData name="Aleksandra Milenova (2120210)" userId="29d4d6c2-db2f-4782-b848-ee061d80d64b" providerId="ADAL" clId="{E424D9D7-0F4B-4481-8EA9-6647BB82C9E6}" dt="2022-11-12T14:37:25.453" v="5011" actId="2085"/>
          <ac:spMkLst>
            <pc:docMk/>
            <pc:sldMk cId="3260502912" sldId="257"/>
            <ac:spMk id="15" creationId="{041FC873-E3BB-8BF8-6B92-8E580AA1A4BE}"/>
          </ac:spMkLst>
        </pc:spChg>
        <pc:spChg chg="add mod">
          <ac:chgData name="Aleksandra Milenova (2120210)" userId="29d4d6c2-db2f-4782-b848-ee061d80d64b" providerId="ADAL" clId="{E424D9D7-0F4B-4481-8EA9-6647BB82C9E6}" dt="2022-11-12T14:41:19.278" v="5274" actId="20577"/>
          <ac:spMkLst>
            <pc:docMk/>
            <pc:sldMk cId="3260502912" sldId="257"/>
            <ac:spMk id="16" creationId="{DE64366D-F0C9-7760-0901-D8592CC9A7C9}"/>
          </ac:spMkLst>
        </pc:spChg>
        <pc:spChg chg="add mod">
          <ac:chgData name="Aleksandra Milenova (2120210)" userId="29d4d6c2-db2f-4782-b848-ee061d80d64b" providerId="ADAL" clId="{E424D9D7-0F4B-4481-8EA9-6647BB82C9E6}" dt="2022-11-12T14:38:04.223" v="5020" actId="20577"/>
          <ac:spMkLst>
            <pc:docMk/>
            <pc:sldMk cId="3260502912" sldId="257"/>
            <ac:spMk id="19" creationId="{E3D45792-B576-2E36-A13B-6440E693BB6F}"/>
          </ac:spMkLst>
        </pc:spChg>
        <pc:spChg chg="add mod">
          <ac:chgData name="Aleksandra Milenova (2120210)" userId="29d4d6c2-db2f-4782-b848-ee061d80d64b" providerId="ADAL" clId="{E424D9D7-0F4B-4481-8EA9-6647BB82C9E6}" dt="2022-11-12T15:00:31.708" v="5799" actId="1076"/>
          <ac:spMkLst>
            <pc:docMk/>
            <pc:sldMk cId="3260502912" sldId="257"/>
            <ac:spMk id="21" creationId="{E2A89D5E-1B92-B1D7-5FA7-22D373F90C42}"/>
          </ac:spMkLst>
        </pc:spChg>
        <pc:grpChg chg="add mod">
          <ac:chgData name="Aleksandra Milenova (2120210)" userId="29d4d6c2-db2f-4782-b848-ee061d80d64b" providerId="ADAL" clId="{E424D9D7-0F4B-4481-8EA9-6647BB82C9E6}" dt="2022-11-12T14:36:39.493" v="5007" actId="164"/>
          <ac:grpSpMkLst>
            <pc:docMk/>
            <pc:sldMk cId="3260502912" sldId="257"/>
            <ac:grpSpMk id="17" creationId="{FBC15100-0730-407C-973D-CB74CEDFDFB3}"/>
          </ac:grpSpMkLst>
        </pc:grpChg>
        <pc:grpChg chg="add mod">
          <ac:chgData name="Aleksandra Milenova (2120210)" userId="29d4d6c2-db2f-4782-b848-ee061d80d64b" providerId="ADAL" clId="{E424D9D7-0F4B-4481-8EA9-6647BB82C9E6}" dt="2022-11-12T14:36:39.493" v="5007" actId="164"/>
          <ac:grpSpMkLst>
            <pc:docMk/>
            <pc:sldMk cId="3260502912" sldId="257"/>
            <ac:grpSpMk id="18" creationId="{8C112F15-5757-A61D-D948-5297E50EC8F7}"/>
          </ac:grpSpMkLst>
        </pc:grpChg>
        <pc:grpChg chg="add mod">
          <ac:chgData name="Aleksandra Milenova (2120210)" userId="29d4d6c2-db2f-4782-b848-ee061d80d64b" providerId="ADAL" clId="{E424D9D7-0F4B-4481-8EA9-6647BB82C9E6}" dt="2022-11-12T15:00:17.748" v="5797" actId="1076"/>
          <ac:grpSpMkLst>
            <pc:docMk/>
            <pc:sldMk cId="3260502912" sldId="257"/>
            <ac:grpSpMk id="20" creationId="{1519E073-45BD-0A85-A8BC-66538B8C2AF1}"/>
          </ac:grpSpMkLst>
        </pc:grpChg>
        <pc:graphicFrameChg chg="add del mod modGraphic">
          <ac:chgData name="Aleksandra Milenova (2120210)" userId="29d4d6c2-db2f-4782-b848-ee061d80d64b" providerId="ADAL" clId="{E424D9D7-0F4B-4481-8EA9-6647BB82C9E6}" dt="2022-11-12T14:25:47.109" v="4481" actId="478"/>
          <ac:graphicFrameMkLst>
            <pc:docMk/>
            <pc:sldMk cId="3260502912" sldId="257"/>
            <ac:graphicFrameMk id="4" creationId="{965C44F9-C7DE-9915-220B-B140DE2457A6}"/>
          </ac:graphicFrameMkLst>
        </pc:graphicFrameChg>
      </pc:sldChg>
      <pc:sldChg chg="addSp delSp modSp mod">
        <pc:chgData name="Aleksandra Milenova (2120210)" userId="29d4d6c2-db2f-4782-b848-ee061d80d64b" providerId="ADAL" clId="{E424D9D7-0F4B-4481-8EA9-6647BB82C9E6}" dt="2022-11-12T15:19:07.827" v="6072" actId="20577"/>
        <pc:sldMkLst>
          <pc:docMk/>
          <pc:sldMk cId="901401576" sldId="539"/>
        </pc:sldMkLst>
        <pc:spChg chg="del">
          <ac:chgData name="Aleksandra Milenova (2120210)" userId="29d4d6c2-db2f-4782-b848-ee061d80d64b" providerId="ADAL" clId="{E424D9D7-0F4B-4481-8EA9-6647BB82C9E6}" dt="2022-10-08T10:48:13.092" v="0" actId="478"/>
          <ac:spMkLst>
            <pc:docMk/>
            <pc:sldMk cId="901401576" sldId="539"/>
            <ac:spMk id="3" creationId="{16200401-F72A-883C-46B5-099F38D2A0B2}"/>
          </ac:spMkLst>
        </pc:spChg>
        <pc:spChg chg="add del mod">
          <ac:chgData name="Aleksandra Milenova (2120210)" userId="29d4d6c2-db2f-4782-b848-ee061d80d64b" providerId="ADAL" clId="{E424D9D7-0F4B-4481-8EA9-6647BB82C9E6}" dt="2022-10-08T10:50:05.827" v="19" actId="478"/>
          <ac:spMkLst>
            <pc:docMk/>
            <pc:sldMk cId="901401576" sldId="539"/>
            <ac:spMk id="4" creationId="{9C9B1C1A-5FE6-F201-0A11-2FCDD0D73117}"/>
          </ac:spMkLst>
        </pc:spChg>
        <pc:spChg chg="add del mod">
          <ac:chgData name="Aleksandra Milenova (2120210)" userId="29d4d6c2-db2f-4782-b848-ee061d80d64b" providerId="ADAL" clId="{E424D9D7-0F4B-4481-8EA9-6647BB82C9E6}" dt="2022-10-08T10:50:01.731" v="12" actId="478"/>
          <ac:spMkLst>
            <pc:docMk/>
            <pc:sldMk cId="901401576" sldId="539"/>
            <ac:spMk id="8" creationId="{6EEE8A9A-5DEF-2689-36F6-D99540A884A4}"/>
          </ac:spMkLst>
        </pc:spChg>
        <pc:spChg chg="add mod">
          <ac:chgData name="Aleksandra Milenova (2120210)" userId="29d4d6c2-db2f-4782-b848-ee061d80d64b" providerId="ADAL" clId="{E424D9D7-0F4B-4481-8EA9-6647BB82C9E6}" dt="2022-10-08T14:09:06.700" v="409" actId="20577"/>
          <ac:spMkLst>
            <pc:docMk/>
            <pc:sldMk cId="901401576" sldId="539"/>
            <ac:spMk id="12" creationId="{0C5C20E1-23E7-1891-5938-172789A65D10}"/>
          </ac:spMkLst>
        </pc:spChg>
        <pc:spChg chg="mod">
          <ac:chgData name="Aleksandra Milenova (2120210)" userId="29d4d6c2-db2f-4782-b848-ee061d80d64b" providerId="ADAL" clId="{E424D9D7-0F4B-4481-8EA9-6647BB82C9E6}" dt="2022-11-12T15:19:07.827" v="6072" actId="20577"/>
          <ac:spMkLst>
            <pc:docMk/>
            <pc:sldMk cId="901401576" sldId="539"/>
            <ac:spMk id="20" creationId="{35E6FB68-BA70-4F6F-9874-1F349422D895}"/>
          </ac:spMkLst>
        </pc:spChg>
        <pc:picChg chg="add del mod">
          <ac:chgData name="Aleksandra Milenova (2120210)" userId="29d4d6c2-db2f-4782-b848-ee061d80d64b" providerId="ADAL" clId="{E424D9D7-0F4B-4481-8EA9-6647BB82C9E6}" dt="2022-10-08T10:50:05.209" v="18" actId="931"/>
          <ac:picMkLst>
            <pc:docMk/>
            <pc:sldMk cId="901401576" sldId="539"/>
            <ac:picMk id="6" creationId="{C67CA068-15B0-9655-006D-13B375008D1B}"/>
          </ac:picMkLst>
        </pc:picChg>
        <pc:picChg chg="add del">
          <ac:chgData name="Aleksandra Milenova (2120210)" userId="29d4d6c2-db2f-4782-b848-ee061d80d64b" providerId="ADAL" clId="{E424D9D7-0F4B-4481-8EA9-6647BB82C9E6}" dt="2022-10-08T10:50:05.827" v="19" actId="478"/>
          <ac:picMkLst>
            <pc:docMk/>
            <pc:sldMk cId="901401576" sldId="539"/>
            <ac:picMk id="10" creationId="{EAC24423-E635-494B-9CD9-DF28FD91BE73}"/>
          </ac:picMkLst>
        </pc:picChg>
        <pc:picChg chg="add mod">
          <ac:chgData name="Aleksandra Milenova (2120210)" userId="29d4d6c2-db2f-4782-b848-ee061d80d64b" providerId="ADAL" clId="{E424D9D7-0F4B-4481-8EA9-6647BB82C9E6}" dt="2022-10-08T10:54:22.211" v="63" actId="1076"/>
          <ac:picMkLst>
            <pc:docMk/>
            <pc:sldMk cId="901401576" sldId="539"/>
            <ac:picMk id="11" creationId="{4BD3C91B-849B-1BD6-2A43-42359B0B0F16}"/>
          </ac:picMkLst>
        </pc:picChg>
      </pc:sldChg>
      <pc:sldChg chg="del">
        <pc:chgData name="Aleksandra Milenova (2120210)" userId="29d4d6c2-db2f-4782-b848-ee061d80d64b" providerId="ADAL" clId="{E424D9D7-0F4B-4481-8EA9-6647BB82C9E6}" dt="2022-10-29T08:55:21.255" v="3352" actId="47"/>
        <pc:sldMkLst>
          <pc:docMk/>
          <pc:sldMk cId="1310275017" sldId="540"/>
        </pc:sldMkLst>
      </pc:sldChg>
      <pc:sldChg chg="del">
        <pc:chgData name="Aleksandra Milenova (2120210)" userId="29d4d6c2-db2f-4782-b848-ee061d80d64b" providerId="ADAL" clId="{E424D9D7-0F4B-4481-8EA9-6647BB82C9E6}" dt="2022-11-05T15:03:03.834" v="3869" actId="47"/>
        <pc:sldMkLst>
          <pc:docMk/>
          <pc:sldMk cId="1240846711" sldId="543"/>
        </pc:sldMkLst>
      </pc:sldChg>
      <pc:sldChg chg="addSp delSp modSp mod addCm delCm modCm">
        <pc:chgData name="Aleksandra Milenova (2120210)" userId="29d4d6c2-db2f-4782-b848-ee061d80d64b" providerId="ADAL" clId="{E424D9D7-0F4B-4481-8EA9-6647BB82C9E6}" dt="2022-11-05T14:47:21.202" v="3828"/>
        <pc:sldMkLst>
          <pc:docMk/>
          <pc:sldMk cId="1559281702" sldId="547"/>
        </pc:sldMkLst>
        <pc:spChg chg="mod">
          <ac:chgData name="Aleksandra Milenova (2120210)" userId="29d4d6c2-db2f-4782-b848-ee061d80d64b" providerId="ADAL" clId="{E424D9D7-0F4B-4481-8EA9-6647BB82C9E6}" dt="2022-10-27T09:41:21.524" v="1135" actId="20577"/>
          <ac:spMkLst>
            <pc:docMk/>
            <pc:sldMk cId="1559281702" sldId="547"/>
            <ac:spMk id="2" creationId="{13393C99-3405-401F-845E-319BF90316CA}"/>
          </ac:spMkLst>
        </pc:spChg>
        <pc:spChg chg="mod">
          <ac:chgData name="Aleksandra Milenova (2120210)" userId="29d4d6c2-db2f-4782-b848-ee061d80d64b" providerId="ADAL" clId="{E424D9D7-0F4B-4481-8EA9-6647BB82C9E6}" dt="2022-10-27T09:39:42.557" v="1087" actId="1076"/>
          <ac:spMkLst>
            <pc:docMk/>
            <pc:sldMk cId="1559281702" sldId="547"/>
            <ac:spMk id="3" creationId="{A073D1DB-1EA9-40AB-8379-2FFFEEA584FE}"/>
          </ac:spMkLst>
        </pc:spChg>
        <pc:spChg chg="add del mod">
          <ac:chgData name="Aleksandra Milenova (2120210)" userId="29d4d6c2-db2f-4782-b848-ee061d80d64b" providerId="ADAL" clId="{E424D9D7-0F4B-4481-8EA9-6647BB82C9E6}" dt="2022-10-08T13:58:40.522" v="386" actId="931"/>
          <ac:spMkLst>
            <pc:docMk/>
            <pc:sldMk cId="1559281702" sldId="547"/>
            <ac:spMk id="5" creationId="{1F1A0C98-729E-AEB5-6C92-47FD76DDC390}"/>
          </ac:spMkLst>
        </pc:spChg>
        <pc:spChg chg="add del mod">
          <ac:chgData name="Aleksandra Milenova (2120210)" userId="29d4d6c2-db2f-4782-b848-ee061d80d64b" providerId="ADAL" clId="{E424D9D7-0F4B-4481-8EA9-6647BB82C9E6}" dt="2022-10-08T14:00:03.559" v="398" actId="478"/>
          <ac:spMkLst>
            <pc:docMk/>
            <pc:sldMk cId="1559281702" sldId="547"/>
            <ac:spMk id="11" creationId="{49016631-1482-821A-898C-A919B95B9812}"/>
          </ac:spMkLst>
        </pc:spChg>
        <pc:picChg chg="del">
          <ac:chgData name="Aleksandra Milenova (2120210)" userId="29d4d6c2-db2f-4782-b848-ee061d80d64b" providerId="ADAL" clId="{E424D9D7-0F4B-4481-8EA9-6647BB82C9E6}" dt="2022-10-08T13:58:32.603" v="385" actId="478"/>
          <ac:picMkLst>
            <pc:docMk/>
            <pc:sldMk cId="1559281702" sldId="547"/>
            <ac:picMk id="7" creationId="{E477BA3C-A009-4BDC-A7A7-098178B98972}"/>
          </ac:picMkLst>
        </pc:picChg>
        <pc:picChg chg="add mod">
          <ac:chgData name="Aleksandra Milenova (2120210)" userId="29d4d6c2-db2f-4782-b848-ee061d80d64b" providerId="ADAL" clId="{E424D9D7-0F4B-4481-8EA9-6647BB82C9E6}" dt="2022-10-08T13:58:42.283" v="388" actId="962"/>
          <ac:picMkLst>
            <pc:docMk/>
            <pc:sldMk cId="1559281702" sldId="547"/>
            <ac:picMk id="8" creationId="{44EED52C-A6E0-B1E9-DFE8-E848E8494921}"/>
          </ac:picMkLst>
        </pc:picChg>
        <pc:picChg chg="del">
          <ac:chgData name="Aleksandra Milenova (2120210)" userId="29d4d6c2-db2f-4782-b848-ee061d80d64b" providerId="ADAL" clId="{E424D9D7-0F4B-4481-8EA9-6647BB82C9E6}" dt="2022-10-08T13:58:53.692" v="389" actId="478"/>
          <ac:picMkLst>
            <pc:docMk/>
            <pc:sldMk cId="1559281702" sldId="547"/>
            <ac:picMk id="9" creationId="{21E22B30-BB43-4D87-8912-20A7E7CA7C50}"/>
          </ac:picMkLst>
        </pc:picChg>
        <pc:picChg chg="add mod">
          <ac:chgData name="Aleksandra Milenova (2120210)" userId="29d4d6c2-db2f-4782-b848-ee061d80d64b" providerId="ADAL" clId="{E424D9D7-0F4B-4481-8EA9-6647BB82C9E6}" dt="2022-10-08T14:00:06.402" v="399" actId="1076"/>
          <ac:picMkLst>
            <pc:docMk/>
            <pc:sldMk cId="1559281702" sldId="547"/>
            <ac:picMk id="12" creationId="{2DCEAA74-8B50-2639-8B25-362095825C18}"/>
          </ac:picMkLst>
        </pc:picChg>
        <pc:picChg chg="add mod">
          <ac:chgData name="Aleksandra Milenova (2120210)" userId="29d4d6c2-db2f-4782-b848-ee061d80d64b" providerId="ADAL" clId="{E424D9D7-0F4B-4481-8EA9-6647BB82C9E6}" dt="2022-10-08T13:59:56.545" v="396" actId="14100"/>
          <ac:picMkLst>
            <pc:docMk/>
            <pc:sldMk cId="1559281702" sldId="547"/>
            <ac:picMk id="14" creationId="{5276DF2C-F043-1DCE-8810-9BA6F2A2AC26}"/>
          </ac:picMkLst>
        </pc:picChg>
        <pc:cxnChg chg="add mod">
          <ac:chgData name="Aleksandra Milenova (2120210)" userId="29d4d6c2-db2f-4782-b848-ee061d80d64b" providerId="ADAL" clId="{E424D9D7-0F4B-4481-8EA9-6647BB82C9E6}" dt="2022-10-27T09:40:23.323" v="1090" actId="208"/>
          <ac:cxnSpMkLst>
            <pc:docMk/>
            <pc:sldMk cId="1559281702" sldId="547"/>
            <ac:cxnSpMk id="5" creationId="{321BE38F-17F2-1DA0-B1CB-3644D1496653}"/>
          </ac:cxnSpMkLst>
        </pc:cxnChg>
      </pc:sldChg>
      <pc:sldChg chg="delSp modSp mod">
        <pc:chgData name="Aleksandra Milenova (2120210)" userId="29d4d6c2-db2f-4782-b848-ee061d80d64b" providerId="ADAL" clId="{E424D9D7-0F4B-4481-8EA9-6647BB82C9E6}" dt="2022-11-05T15:48:04.695" v="4189" actId="478"/>
        <pc:sldMkLst>
          <pc:docMk/>
          <pc:sldMk cId="3872894961" sldId="549"/>
        </pc:sldMkLst>
        <pc:spChg chg="mod">
          <ac:chgData name="Aleksandra Milenova (2120210)" userId="29d4d6c2-db2f-4782-b848-ee061d80d64b" providerId="ADAL" clId="{E424D9D7-0F4B-4481-8EA9-6647BB82C9E6}" dt="2022-10-08T13:57:16.602" v="384" actId="20577"/>
          <ac:spMkLst>
            <pc:docMk/>
            <pc:sldMk cId="3872894961" sldId="549"/>
            <ac:spMk id="3" creationId="{6BC2C5F0-17A2-4505-B62E-A5178B8CB725}"/>
          </ac:spMkLst>
        </pc:spChg>
        <pc:spChg chg="del">
          <ac:chgData name="Aleksandra Milenova (2120210)" userId="29d4d6c2-db2f-4782-b848-ee061d80d64b" providerId="ADAL" clId="{E424D9D7-0F4B-4481-8EA9-6647BB82C9E6}" dt="2022-11-05T15:48:04.695" v="4189" actId="478"/>
          <ac:spMkLst>
            <pc:docMk/>
            <pc:sldMk cId="3872894961" sldId="549"/>
            <ac:spMk id="14" creationId="{C477F264-F65D-4387-BC7C-C7ABF157EC28}"/>
          </ac:spMkLst>
        </pc:spChg>
      </pc:sldChg>
      <pc:sldChg chg="del">
        <pc:chgData name="Aleksandra Milenova (2120210)" userId="29d4d6c2-db2f-4782-b848-ee061d80d64b" providerId="ADAL" clId="{E424D9D7-0F4B-4481-8EA9-6647BB82C9E6}" dt="2022-10-29T08:34:42.221" v="3099" actId="47"/>
        <pc:sldMkLst>
          <pc:docMk/>
          <pc:sldMk cId="3446205861" sldId="550"/>
        </pc:sldMkLst>
      </pc:sldChg>
      <pc:sldChg chg="del">
        <pc:chgData name="Aleksandra Milenova (2120210)" userId="29d4d6c2-db2f-4782-b848-ee061d80d64b" providerId="ADAL" clId="{E424D9D7-0F4B-4481-8EA9-6647BB82C9E6}" dt="2022-10-29T08:34:39.286" v="3098" actId="47"/>
        <pc:sldMkLst>
          <pc:docMk/>
          <pc:sldMk cId="991894500" sldId="551"/>
        </pc:sldMkLst>
      </pc:sldChg>
      <pc:sldChg chg="modSp del mod">
        <pc:chgData name="Aleksandra Milenova (2120210)" userId="29d4d6c2-db2f-4782-b848-ee061d80d64b" providerId="ADAL" clId="{E424D9D7-0F4B-4481-8EA9-6647BB82C9E6}" dt="2022-10-29T08:34:23.951" v="3097" actId="47"/>
        <pc:sldMkLst>
          <pc:docMk/>
          <pc:sldMk cId="1682303314" sldId="553"/>
        </pc:sldMkLst>
        <pc:spChg chg="mod">
          <ac:chgData name="Aleksandra Milenova (2120210)" userId="29d4d6c2-db2f-4782-b848-ee061d80d64b" providerId="ADAL" clId="{E424D9D7-0F4B-4481-8EA9-6647BB82C9E6}" dt="2022-10-08T13:54:51.024" v="300" actId="20577"/>
          <ac:spMkLst>
            <pc:docMk/>
            <pc:sldMk cId="1682303314" sldId="553"/>
            <ac:spMk id="2" creationId="{60C87BD4-FF44-4235-A44A-E4C6B1FA0F5B}"/>
          </ac:spMkLst>
        </pc:spChg>
      </pc:sldChg>
      <pc:sldChg chg="del">
        <pc:chgData name="Aleksandra Milenova (2120210)" userId="29d4d6c2-db2f-4782-b848-ee061d80d64b" providerId="ADAL" clId="{E424D9D7-0F4B-4481-8EA9-6647BB82C9E6}" dt="2022-10-29T08:34:16.506" v="3096" actId="47"/>
        <pc:sldMkLst>
          <pc:docMk/>
          <pc:sldMk cId="1650748076" sldId="554"/>
        </pc:sldMkLst>
      </pc:sldChg>
      <pc:sldChg chg="addSp delSp modSp mod">
        <pc:chgData name="Aleksandra Milenova (2120210)" userId="29d4d6c2-db2f-4782-b848-ee061d80d64b" providerId="ADAL" clId="{E424D9D7-0F4B-4481-8EA9-6647BB82C9E6}" dt="2022-11-05T15:48:02.260" v="4188" actId="478"/>
        <pc:sldMkLst>
          <pc:docMk/>
          <pc:sldMk cId="3060177673" sldId="555"/>
        </pc:sldMkLst>
        <pc:spChg chg="mod">
          <ac:chgData name="Aleksandra Milenova (2120210)" userId="29d4d6c2-db2f-4782-b848-ee061d80d64b" providerId="ADAL" clId="{E424D9D7-0F4B-4481-8EA9-6647BB82C9E6}" dt="2022-11-05T14:14:49.234" v="3794" actId="20577"/>
          <ac:spMkLst>
            <pc:docMk/>
            <pc:sldMk cId="3060177673" sldId="555"/>
            <ac:spMk id="2" creationId="{79716383-4E86-4C1B-9602-EABE14A1F73E}"/>
          </ac:spMkLst>
        </pc:spChg>
        <pc:spChg chg="del">
          <ac:chgData name="Aleksandra Milenova (2120210)" userId="29d4d6c2-db2f-4782-b848-ee061d80d64b" providerId="ADAL" clId="{E424D9D7-0F4B-4481-8EA9-6647BB82C9E6}" dt="2022-10-08T13:56:04.714" v="324" actId="478"/>
          <ac:spMkLst>
            <pc:docMk/>
            <pc:sldMk cId="3060177673" sldId="555"/>
            <ac:spMk id="3" creationId="{975B74AE-546C-4A26-BDD5-2BD124FD2C39}"/>
          </ac:spMkLst>
        </pc:spChg>
        <pc:spChg chg="mod">
          <ac:chgData name="Aleksandra Milenova (2120210)" userId="29d4d6c2-db2f-4782-b848-ee061d80d64b" providerId="ADAL" clId="{E424D9D7-0F4B-4481-8EA9-6647BB82C9E6}" dt="2022-11-05T14:14:54.194" v="3802" actId="20577"/>
          <ac:spMkLst>
            <pc:docMk/>
            <pc:sldMk cId="3060177673" sldId="555"/>
            <ac:spMk id="4" creationId="{3F3ADAD5-E67E-408A-87BE-C70E16A34F0C}"/>
          </ac:spMkLst>
        </pc:spChg>
        <pc:spChg chg="del">
          <ac:chgData name="Aleksandra Milenova (2120210)" userId="29d4d6c2-db2f-4782-b848-ee061d80d64b" providerId="ADAL" clId="{E424D9D7-0F4B-4481-8EA9-6647BB82C9E6}" dt="2022-10-08T13:56:10.124" v="325" actId="478"/>
          <ac:spMkLst>
            <pc:docMk/>
            <pc:sldMk cId="3060177673" sldId="555"/>
            <ac:spMk id="5" creationId="{DD2567E2-A69E-4C26-B585-8B3CB193C2D7}"/>
          </ac:spMkLst>
        </pc:spChg>
        <pc:spChg chg="mod">
          <ac:chgData name="Aleksandra Milenova (2120210)" userId="29d4d6c2-db2f-4782-b848-ee061d80d64b" providerId="ADAL" clId="{E424D9D7-0F4B-4481-8EA9-6647BB82C9E6}" dt="2022-10-08T13:55:51.437" v="323" actId="20577"/>
          <ac:spMkLst>
            <pc:docMk/>
            <pc:sldMk cId="3060177673" sldId="555"/>
            <ac:spMk id="6" creationId="{70A7EF77-B3A6-4EC7-9C15-89EEB984E020}"/>
          </ac:spMkLst>
        </pc:spChg>
        <pc:spChg chg="del mod">
          <ac:chgData name="Aleksandra Milenova (2120210)" userId="29d4d6c2-db2f-4782-b848-ee061d80d64b" providerId="ADAL" clId="{E424D9D7-0F4B-4481-8EA9-6647BB82C9E6}" dt="2022-11-05T15:48:02.260" v="4188" actId="478"/>
          <ac:spMkLst>
            <pc:docMk/>
            <pc:sldMk cId="3060177673" sldId="555"/>
            <ac:spMk id="8" creationId="{C1D5F42D-7E7B-4EFE-9B66-8141A49BE5AC}"/>
          </ac:spMkLst>
        </pc:spChg>
        <pc:spChg chg="add mod">
          <ac:chgData name="Aleksandra Milenova (2120210)" userId="29d4d6c2-db2f-4782-b848-ee061d80d64b" providerId="ADAL" clId="{E424D9D7-0F4B-4481-8EA9-6647BB82C9E6}" dt="2022-10-08T13:56:17.410" v="326"/>
          <ac:spMkLst>
            <pc:docMk/>
            <pc:sldMk cId="3060177673" sldId="555"/>
            <ac:spMk id="11" creationId="{85D37856-F645-7F47-1DC6-2FEE4ECDF3CF}"/>
          </ac:spMkLst>
        </pc:spChg>
        <pc:spChg chg="add mod">
          <ac:chgData name="Aleksandra Milenova (2120210)" userId="29d4d6c2-db2f-4782-b848-ee061d80d64b" providerId="ADAL" clId="{E424D9D7-0F4B-4481-8EA9-6647BB82C9E6}" dt="2022-10-08T13:56:22.972" v="327"/>
          <ac:spMkLst>
            <pc:docMk/>
            <pc:sldMk cId="3060177673" sldId="555"/>
            <ac:spMk id="13" creationId="{CC05480A-0541-43DA-03A4-6075FADBA427}"/>
          </ac:spMkLst>
        </pc:spChg>
      </pc:sldChg>
      <pc:sldChg chg="del">
        <pc:chgData name="Aleksandra Milenova (2120210)" userId="29d4d6c2-db2f-4782-b848-ee061d80d64b" providerId="ADAL" clId="{E424D9D7-0F4B-4481-8EA9-6647BB82C9E6}" dt="2022-10-29T08:55:15.480" v="3351" actId="47"/>
        <pc:sldMkLst>
          <pc:docMk/>
          <pc:sldMk cId="3910041152" sldId="556"/>
        </pc:sldMkLst>
      </pc:sldChg>
      <pc:sldChg chg="addCm">
        <pc:chgData name="Aleksandra Milenova (2120210)" userId="29d4d6c2-db2f-4782-b848-ee061d80d64b" providerId="ADAL" clId="{E424D9D7-0F4B-4481-8EA9-6647BB82C9E6}" dt="2022-11-05T14:13:46.864" v="3784"/>
        <pc:sldMkLst>
          <pc:docMk/>
          <pc:sldMk cId="165070145" sldId="557"/>
        </pc:sldMkLst>
      </pc:sldChg>
      <pc:sldChg chg="addSp delSp modSp new del mod addCm">
        <pc:chgData name="Aleksandra Milenova (2120210)" userId="29d4d6c2-db2f-4782-b848-ee061d80d64b" providerId="ADAL" clId="{E424D9D7-0F4B-4481-8EA9-6647BB82C9E6}" dt="2022-10-08T13:52:45.556" v="216" actId="47"/>
        <pc:sldMkLst>
          <pc:docMk/>
          <pc:sldMk cId="4001195994" sldId="558"/>
        </pc:sldMkLst>
        <pc:spChg chg="del mod">
          <ac:chgData name="Aleksandra Milenova (2120210)" userId="29d4d6c2-db2f-4782-b848-ee061d80d64b" providerId="ADAL" clId="{E424D9D7-0F4B-4481-8EA9-6647BB82C9E6}" dt="2022-10-08T13:52:31.175" v="214" actId="478"/>
          <ac:spMkLst>
            <pc:docMk/>
            <pc:sldMk cId="4001195994" sldId="558"/>
            <ac:spMk id="2" creationId="{D5C3C07E-1E2F-5395-2A79-75556C440842}"/>
          </ac:spMkLst>
        </pc:spChg>
        <pc:spChg chg="mod">
          <ac:chgData name="Aleksandra Milenova (2120210)" userId="29d4d6c2-db2f-4782-b848-ee061d80d64b" providerId="ADAL" clId="{E424D9D7-0F4B-4481-8EA9-6647BB82C9E6}" dt="2022-10-08T13:46:34.846" v="160" actId="5793"/>
          <ac:spMkLst>
            <pc:docMk/>
            <pc:sldMk cId="4001195994" sldId="558"/>
            <ac:spMk id="3" creationId="{14D898EF-422C-B62A-A473-19E48354A4AB}"/>
          </ac:spMkLst>
        </pc:spChg>
        <pc:spChg chg="add del mod">
          <ac:chgData name="Aleksandra Milenova (2120210)" userId="29d4d6c2-db2f-4782-b848-ee061d80d64b" providerId="ADAL" clId="{E424D9D7-0F4B-4481-8EA9-6647BB82C9E6}" dt="2022-10-08T13:52:36.434" v="215" actId="478"/>
          <ac:spMkLst>
            <pc:docMk/>
            <pc:sldMk cId="4001195994" sldId="558"/>
            <ac:spMk id="8" creationId="{CB91219C-AF0A-506B-B24A-9BF852987556}"/>
          </ac:spMkLst>
        </pc:spChg>
      </pc:sldChg>
      <pc:sldChg chg="addSp delSp modSp new mod modClrScheme chgLayout">
        <pc:chgData name="Aleksandra Milenova (2120210)" userId="29d4d6c2-db2f-4782-b848-ee061d80d64b" providerId="ADAL" clId="{E424D9D7-0F4B-4481-8EA9-6647BB82C9E6}" dt="2022-11-12T15:06:58.149" v="5906" actId="20577"/>
        <pc:sldMkLst>
          <pc:docMk/>
          <pc:sldMk cId="2281483452" sldId="559"/>
        </pc:sldMkLst>
        <pc:spChg chg="mod ord">
          <ac:chgData name="Aleksandra Milenova (2120210)" userId="29d4d6c2-db2f-4782-b848-ee061d80d64b" providerId="ADAL" clId="{E424D9D7-0F4B-4481-8EA9-6647BB82C9E6}" dt="2022-10-28T10:57:03.370" v="2052" actId="14100"/>
          <ac:spMkLst>
            <pc:docMk/>
            <pc:sldMk cId="2281483452" sldId="559"/>
            <ac:spMk id="2" creationId="{FDB12B10-F795-77AB-6346-3A2DC193BB35}"/>
          </ac:spMkLst>
        </pc:spChg>
        <pc:spChg chg="del mod">
          <ac:chgData name="Aleksandra Milenova (2120210)" userId="29d4d6c2-db2f-4782-b848-ee061d80d64b" providerId="ADAL" clId="{E424D9D7-0F4B-4481-8EA9-6647BB82C9E6}" dt="2022-10-28T09:26:57.515" v="1455" actId="478"/>
          <ac:spMkLst>
            <pc:docMk/>
            <pc:sldMk cId="2281483452" sldId="559"/>
            <ac:spMk id="3" creationId="{59368F5A-E2B2-1925-F6C8-BC5477D56E01}"/>
          </ac:spMkLst>
        </pc:spChg>
        <pc:spChg chg="del">
          <ac:chgData name="Aleksandra Milenova (2120210)" userId="29d4d6c2-db2f-4782-b848-ee061d80d64b" providerId="ADAL" clId="{E424D9D7-0F4B-4481-8EA9-6647BB82C9E6}" dt="2022-10-28T09:26:09.805" v="1443" actId="478"/>
          <ac:spMkLst>
            <pc:docMk/>
            <pc:sldMk cId="2281483452" sldId="559"/>
            <ac:spMk id="4" creationId="{76304665-CB72-6DF1-506E-C2F2204D8A10}"/>
          </ac:spMkLst>
        </pc:spChg>
        <pc:spChg chg="add del mod">
          <ac:chgData name="Aleksandra Milenova (2120210)" userId="29d4d6c2-db2f-4782-b848-ee061d80d64b" providerId="ADAL" clId="{E424D9D7-0F4B-4481-8EA9-6647BB82C9E6}" dt="2022-10-28T09:26:40.669" v="1452"/>
          <ac:spMkLst>
            <pc:docMk/>
            <pc:sldMk cId="2281483452" sldId="559"/>
            <ac:spMk id="5" creationId="{DD8FA8D2-A4EC-199E-4891-9AD28C8AD760}"/>
          </ac:spMkLst>
        </pc:spChg>
        <pc:spChg chg="add del mod">
          <ac:chgData name="Aleksandra Milenova (2120210)" userId="29d4d6c2-db2f-4782-b848-ee061d80d64b" providerId="ADAL" clId="{E424D9D7-0F4B-4481-8EA9-6647BB82C9E6}" dt="2022-10-28T09:26:57.515" v="1457"/>
          <ac:spMkLst>
            <pc:docMk/>
            <pc:sldMk cId="2281483452" sldId="559"/>
            <ac:spMk id="6" creationId="{AA17C9B8-A5C8-BA51-C7AE-CA0E12DE7887}"/>
          </ac:spMkLst>
        </pc:spChg>
        <pc:spChg chg="add del mod ord">
          <ac:chgData name="Aleksandra Milenova (2120210)" userId="29d4d6c2-db2f-4782-b848-ee061d80d64b" providerId="ADAL" clId="{E424D9D7-0F4B-4481-8EA9-6647BB82C9E6}" dt="2022-10-28T09:34:17.884" v="1560" actId="700"/>
          <ac:spMkLst>
            <pc:docMk/>
            <pc:sldMk cId="2281483452" sldId="559"/>
            <ac:spMk id="8" creationId="{EFCABCC0-E66A-AE59-51EF-4B55C3813778}"/>
          </ac:spMkLst>
        </pc:spChg>
        <pc:spChg chg="add del mod ord">
          <ac:chgData name="Aleksandra Milenova (2120210)" userId="29d4d6c2-db2f-4782-b848-ee061d80d64b" providerId="ADAL" clId="{E424D9D7-0F4B-4481-8EA9-6647BB82C9E6}" dt="2022-10-28T09:34:41.990" v="1584" actId="478"/>
          <ac:spMkLst>
            <pc:docMk/>
            <pc:sldMk cId="2281483452" sldId="559"/>
            <ac:spMk id="9" creationId="{828EF61A-53EA-C6A4-3926-7F7B78420C3A}"/>
          </ac:spMkLst>
        </pc:spChg>
        <pc:spChg chg="add del mod ord">
          <ac:chgData name="Aleksandra Milenova (2120210)" userId="29d4d6c2-db2f-4782-b848-ee061d80d64b" providerId="ADAL" clId="{E424D9D7-0F4B-4481-8EA9-6647BB82C9E6}" dt="2022-10-28T10:56:56.655" v="2049" actId="478"/>
          <ac:spMkLst>
            <pc:docMk/>
            <pc:sldMk cId="2281483452" sldId="559"/>
            <ac:spMk id="11" creationId="{CB21D228-FD9D-8122-FFDE-336DFDA638B0}"/>
          </ac:spMkLst>
        </pc:spChg>
        <pc:spChg chg="add del mod ord">
          <ac:chgData name="Aleksandra Milenova (2120210)" userId="29d4d6c2-db2f-4782-b848-ee061d80d64b" providerId="ADAL" clId="{E424D9D7-0F4B-4481-8EA9-6647BB82C9E6}" dt="2022-10-28T10:56:49.625" v="2047" actId="478"/>
          <ac:spMkLst>
            <pc:docMk/>
            <pc:sldMk cId="2281483452" sldId="559"/>
            <ac:spMk id="12" creationId="{4030874A-DC2C-A5D7-305A-3F6F876C60DE}"/>
          </ac:spMkLst>
        </pc:spChg>
        <pc:spChg chg="add del mod ord">
          <ac:chgData name="Aleksandra Milenova (2120210)" userId="29d4d6c2-db2f-4782-b848-ee061d80d64b" providerId="ADAL" clId="{E424D9D7-0F4B-4481-8EA9-6647BB82C9E6}" dt="2022-10-28T10:56:49.625" v="2047" actId="478"/>
          <ac:spMkLst>
            <pc:docMk/>
            <pc:sldMk cId="2281483452" sldId="559"/>
            <ac:spMk id="13" creationId="{FD14634E-C30B-AD00-176B-B18232D5BCFE}"/>
          </ac:spMkLst>
        </pc:spChg>
        <pc:spChg chg="add del mod ord">
          <ac:chgData name="Aleksandra Milenova (2120210)" userId="29d4d6c2-db2f-4782-b848-ee061d80d64b" providerId="ADAL" clId="{E424D9D7-0F4B-4481-8EA9-6647BB82C9E6}" dt="2022-10-28T10:56:49.625" v="2047" actId="478"/>
          <ac:spMkLst>
            <pc:docMk/>
            <pc:sldMk cId="2281483452" sldId="559"/>
            <ac:spMk id="14" creationId="{B46FD977-2CEE-C47F-FBE4-20ACFA266C9B}"/>
          </ac:spMkLst>
        </pc:spChg>
        <pc:graphicFrameChg chg="add del mod modGraphic">
          <ac:chgData name="Aleksandra Milenova (2120210)" userId="29d4d6c2-db2f-4782-b848-ee061d80d64b" providerId="ADAL" clId="{E424D9D7-0F4B-4481-8EA9-6647BB82C9E6}" dt="2022-10-28T10:56:45.192" v="2046" actId="478"/>
          <ac:graphicFrameMkLst>
            <pc:docMk/>
            <pc:sldMk cId="2281483452" sldId="559"/>
            <ac:graphicFrameMk id="10" creationId="{89500A0C-65DB-1780-F48B-14D89FF6DA50}"/>
          </ac:graphicFrameMkLst>
        </pc:graphicFrameChg>
        <pc:graphicFrameChg chg="add mod modGraphic">
          <ac:chgData name="Aleksandra Milenova (2120210)" userId="29d4d6c2-db2f-4782-b848-ee061d80d64b" providerId="ADAL" clId="{E424D9D7-0F4B-4481-8EA9-6647BB82C9E6}" dt="2022-11-12T15:06:58.149" v="5906" actId="20577"/>
          <ac:graphicFrameMkLst>
            <pc:docMk/>
            <pc:sldMk cId="2281483452" sldId="559"/>
            <ac:graphicFrameMk id="15" creationId="{0EF47573-C791-4AB3-3DFF-5A0EB573CAE5}"/>
          </ac:graphicFrameMkLst>
        </pc:graphicFrameChg>
      </pc:sldChg>
      <pc:sldChg chg="addSp delSp modSp new mod addCm">
        <pc:chgData name="Aleksandra Milenova (2120210)" userId="29d4d6c2-db2f-4782-b848-ee061d80d64b" providerId="ADAL" clId="{E424D9D7-0F4B-4481-8EA9-6647BB82C9E6}" dt="2022-11-12T15:07:32.782" v="5938" actId="20577"/>
        <pc:sldMkLst>
          <pc:docMk/>
          <pc:sldMk cId="1072534688" sldId="560"/>
        </pc:sldMkLst>
        <pc:spChg chg="add mod">
          <ac:chgData name="Aleksandra Milenova (2120210)" userId="29d4d6c2-db2f-4782-b848-ee061d80d64b" providerId="ADAL" clId="{E424D9D7-0F4B-4481-8EA9-6647BB82C9E6}" dt="2022-11-05T15:31:01.370" v="4019" actId="12"/>
          <ac:spMkLst>
            <pc:docMk/>
            <pc:sldMk cId="1072534688" sldId="560"/>
            <ac:spMk id="2" creationId="{488F4B57-8E54-110A-CC5E-F33E1500B1DE}"/>
          </ac:spMkLst>
        </pc:spChg>
        <pc:spChg chg="del">
          <ac:chgData name="Aleksandra Milenova (2120210)" userId="29d4d6c2-db2f-4782-b848-ee061d80d64b" providerId="ADAL" clId="{E424D9D7-0F4B-4481-8EA9-6647BB82C9E6}" dt="2022-10-28T09:46:31.399" v="1973" actId="478"/>
          <ac:spMkLst>
            <pc:docMk/>
            <pc:sldMk cId="1072534688" sldId="560"/>
            <ac:spMk id="2" creationId="{927F6C1F-7E9E-B0F3-D7FE-C683D175A8C5}"/>
          </ac:spMkLst>
        </pc:spChg>
        <pc:spChg chg="mod">
          <ac:chgData name="Aleksandra Milenova (2120210)" userId="29d4d6c2-db2f-4782-b848-ee061d80d64b" providerId="ADAL" clId="{E424D9D7-0F4B-4481-8EA9-6647BB82C9E6}" dt="2022-11-05T15:26:06.701" v="3878" actId="1076"/>
          <ac:spMkLst>
            <pc:docMk/>
            <pc:sldMk cId="1072534688" sldId="560"/>
            <ac:spMk id="3" creationId="{A12432EF-3368-3861-B07E-38C9B3DD524F}"/>
          </ac:spMkLst>
        </pc:spChg>
        <pc:spChg chg="add mod">
          <ac:chgData name="Aleksandra Milenova (2120210)" userId="29d4d6c2-db2f-4782-b848-ee061d80d64b" providerId="ADAL" clId="{E424D9D7-0F4B-4481-8EA9-6647BB82C9E6}" dt="2022-11-05T15:30:49.161" v="4016" actId="313"/>
          <ac:spMkLst>
            <pc:docMk/>
            <pc:sldMk cId="1072534688" sldId="560"/>
            <ac:spMk id="4" creationId="{3745A465-C04C-2776-2BEC-23DA246750CA}"/>
          </ac:spMkLst>
        </pc:spChg>
        <pc:spChg chg="del">
          <ac:chgData name="Aleksandra Milenova (2120210)" userId="29d4d6c2-db2f-4782-b848-ee061d80d64b" providerId="ADAL" clId="{E424D9D7-0F4B-4481-8EA9-6647BB82C9E6}" dt="2022-10-28T09:46:34.319" v="1974" actId="478"/>
          <ac:spMkLst>
            <pc:docMk/>
            <pc:sldMk cId="1072534688" sldId="560"/>
            <ac:spMk id="4" creationId="{75880B96-0AD6-D6F7-3609-336D27595E59}"/>
          </ac:spMkLst>
        </pc:spChg>
        <pc:spChg chg="del">
          <ac:chgData name="Aleksandra Milenova (2120210)" userId="29d4d6c2-db2f-4782-b848-ee061d80d64b" providerId="ADAL" clId="{E424D9D7-0F4B-4481-8EA9-6647BB82C9E6}" dt="2022-11-05T15:47:39.910" v="4183" actId="478"/>
          <ac:spMkLst>
            <pc:docMk/>
            <pc:sldMk cId="1072534688" sldId="560"/>
            <ac:spMk id="5" creationId="{35BA9D99-67F5-9BB4-277B-DB48C16EB9D1}"/>
          </ac:spMkLst>
        </pc:spChg>
        <pc:spChg chg="add del mod">
          <ac:chgData name="Aleksandra Milenova (2120210)" userId="29d4d6c2-db2f-4782-b848-ee061d80d64b" providerId="ADAL" clId="{E424D9D7-0F4B-4481-8EA9-6647BB82C9E6}" dt="2022-11-05T15:26:12.541" v="3879" actId="478"/>
          <ac:spMkLst>
            <pc:docMk/>
            <pc:sldMk cId="1072534688" sldId="560"/>
            <ac:spMk id="8" creationId="{FB614462-1A58-472F-C8F6-3DC62BB8E61F}"/>
          </ac:spMkLst>
        </pc:spChg>
        <pc:spChg chg="add del mod">
          <ac:chgData name="Aleksandra Milenova (2120210)" userId="29d4d6c2-db2f-4782-b848-ee061d80d64b" providerId="ADAL" clId="{E424D9D7-0F4B-4481-8EA9-6647BB82C9E6}" dt="2022-11-05T15:26:12.541" v="3879" actId="478"/>
          <ac:spMkLst>
            <pc:docMk/>
            <pc:sldMk cId="1072534688" sldId="560"/>
            <ac:spMk id="9" creationId="{0F65E2A5-C9B0-D63B-81E8-8AADCB84AAE3}"/>
          </ac:spMkLst>
        </pc:spChg>
        <pc:spChg chg="add del mod">
          <ac:chgData name="Aleksandra Milenova (2120210)" userId="29d4d6c2-db2f-4782-b848-ee061d80d64b" providerId="ADAL" clId="{E424D9D7-0F4B-4481-8EA9-6647BB82C9E6}" dt="2022-11-05T15:26:15.251" v="3880" actId="478"/>
          <ac:spMkLst>
            <pc:docMk/>
            <pc:sldMk cId="1072534688" sldId="560"/>
            <ac:spMk id="10" creationId="{6B82D9B6-1F4D-5DF1-F32B-89AAE19F5A41}"/>
          </ac:spMkLst>
        </pc:spChg>
        <pc:spChg chg="add del mod">
          <ac:chgData name="Aleksandra Milenova (2120210)" userId="29d4d6c2-db2f-4782-b848-ee061d80d64b" providerId="ADAL" clId="{E424D9D7-0F4B-4481-8EA9-6647BB82C9E6}" dt="2022-11-05T15:26:03.211" v="3877" actId="478"/>
          <ac:spMkLst>
            <pc:docMk/>
            <pc:sldMk cId="1072534688" sldId="560"/>
            <ac:spMk id="11" creationId="{6776AD51-499B-C909-A1E5-25DF23DA2D89}"/>
          </ac:spMkLst>
        </pc:spChg>
        <pc:spChg chg="add mod">
          <ac:chgData name="Aleksandra Milenova (2120210)" userId="29d4d6c2-db2f-4782-b848-ee061d80d64b" providerId="ADAL" clId="{E424D9D7-0F4B-4481-8EA9-6647BB82C9E6}" dt="2022-11-12T15:07:32.782" v="5938" actId="20577"/>
          <ac:spMkLst>
            <pc:docMk/>
            <pc:sldMk cId="1072534688" sldId="560"/>
            <ac:spMk id="12" creationId="{8537565D-4215-0742-7156-DEA94C2066CB}"/>
          </ac:spMkLst>
        </pc:spChg>
        <pc:spChg chg="add mod">
          <ac:chgData name="Aleksandra Milenova (2120210)" userId="29d4d6c2-db2f-4782-b848-ee061d80d64b" providerId="ADAL" clId="{E424D9D7-0F4B-4481-8EA9-6647BB82C9E6}" dt="2022-11-09T18:52:43.254" v="4314" actId="20577"/>
          <ac:spMkLst>
            <pc:docMk/>
            <pc:sldMk cId="1072534688" sldId="560"/>
            <ac:spMk id="13" creationId="{1033DA9D-C2F9-36D4-7EA4-7EDC2E9609AB}"/>
          </ac:spMkLst>
        </pc:spChg>
      </pc:sldChg>
      <pc:sldChg chg="addSp delSp modSp add mod">
        <pc:chgData name="Aleksandra Milenova (2120210)" userId="29d4d6c2-db2f-4782-b848-ee061d80d64b" providerId="ADAL" clId="{E424D9D7-0F4B-4481-8EA9-6647BB82C9E6}" dt="2022-11-05T15:04:18.952" v="3871" actId="20577"/>
        <pc:sldMkLst>
          <pc:docMk/>
          <pc:sldMk cId="2547754467" sldId="561"/>
        </pc:sldMkLst>
        <pc:spChg chg="add del mod">
          <ac:chgData name="Aleksandra Milenova (2120210)" userId="29d4d6c2-db2f-4782-b848-ee061d80d64b" providerId="ADAL" clId="{E424D9D7-0F4B-4481-8EA9-6647BB82C9E6}" dt="2022-10-28T09:21:08.195" v="1442" actId="478"/>
          <ac:spMkLst>
            <pc:docMk/>
            <pc:sldMk cId="2547754467" sldId="561"/>
            <ac:spMk id="3" creationId="{F13D6A85-8548-E07F-C5FF-E9564E226C80}"/>
          </ac:spMkLst>
        </pc:spChg>
        <pc:spChg chg="add mod">
          <ac:chgData name="Aleksandra Milenova (2120210)" userId="29d4d6c2-db2f-4782-b848-ee061d80d64b" providerId="ADAL" clId="{E424D9D7-0F4B-4481-8EA9-6647BB82C9E6}" dt="2022-10-28T09:34:04.155" v="1559" actId="20577"/>
          <ac:spMkLst>
            <pc:docMk/>
            <pc:sldMk cId="2547754467" sldId="561"/>
            <ac:spMk id="4" creationId="{2DB96424-E434-AD1E-A4F2-E2E57D5A802A}"/>
          </ac:spMkLst>
        </pc:spChg>
        <pc:spChg chg="mod">
          <ac:chgData name="Aleksandra Milenova (2120210)" userId="29d4d6c2-db2f-4782-b848-ee061d80d64b" providerId="ADAL" clId="{E424D9D7-0F4B-4481-8EA9-6647BB82C9E6}" dt="2022-11-05T15:04:18.952" v="3871" actId="20577"/>
          <ac:spMkLst>
            <pc:docMk/>
            <pc:sldMk cId="2547754467" sldId="561"/>
            <ac:spMk id="9" creationId="{AF764D8E-8D44-4B0E-A17E-DF05833AC7B7}"/>
          </ac:spMkLst>
        </pc:spChg>
        <pc:spChg chg="del">
          <ac:chgData name="Aleksandra Milenova (2120210)" userId="29d4d6c2-db2f-4782-b848-ee061d80d64b" providerId="ADAL" clId="{E424D9D7-0F4B-4481-8EA9-6647BB82C9E6}" dt="2022-10-28T09:20:55.835" v="1439" actId="478"/>
          <ac:spMkLst>
            <pc:docMk/>
            <pc:sldMk cId="2547754467" sldId="561"/>
            <ac:spMk id="11" creationId="{8CECFDD0-AD9E-4CB3-A606-F8B5DB779E4D}"/>
          </ac:spMkLst>
        </pc:spChg>
      </pc:sldChg>
      <pc:sldChg chg="delSp modSp new mod">
        <pc:chgData name="Aleksandra Milenova (2120210)" userId="29d4d6c2-db2f-4782-b848-ee061d80d64b" providerId="ADAL" clId="{E424D9D7-0F4B-4481-8EA9-6647BB82C9E6}" dt="2022-11-05T15:47:55.520" v="4186" actId="478"/>
        <pc:sldMkLst>
          <pc:docMk/>
          <pc:sldMk cId="2428369691" sldId="562"/>
        </pc:sldMkLst>
        <pc:spChg chg="mod">
          <ac:chgData name="Aleksandra Milenova (2120210)" userId="29d4d6c2-db2f-4782-b848-ee061d80d64b" providerId="ADAL" clId="{E424D9D7-0F4B-4481-8EA9-6647BB82C9E6}" dt="2022-10-29T08:41:14.536" v="3268" actId="1076"/>
          <ac:spMkLst>
            <pc:docMk/>
            <pc:sldMk cId="2428369691" sldId="562"/>
            <ac:spMk id="2" creationId="{E1E6BE73-6E60-2291-891D-2DDACEB4DA69}"/>
          </ac:spMkLst>
        </pc:spChg>
        <pc:spChg chg="mod">
          <ac:chgData name="Aleksandra Milenova (2120210)" userId="29d4d6c2-db2f-4782-b848-ee061d80d64b" providerId="ADAL" clId="{E424D9D7-0F4B-4481-8EA9-6647BB82C9E6}" dt="2022-10-29T08:45:48.246" v="3327" actId="20577"/>
          <ac:spMkLst>
            <pc:docMk/>
            <pc:sldMk cId="2428369691" sldId="562"/>
            <ac:spMk id="3" creationId="{0322E335-B708-786C-D48C-DA14A89539D7}"/>
          </ac:spMkLst>
        </pc:spChg>
        <pc:spChg chg="del">
          <ac:chgData name="Aleksandra Milenova (2120210)" userId="29d4d6c2-db2f-4782-b848-ee061d80d64b" providerId="ADAL" clId="{E424D9D7-0F4B-4481-8EA9-6647BB82C9E6}" dt="2022-11-05T15:47:55.520" v="4186" actId="478"/>
          <ac:spMkLst>
            <pc:docMk/>
            <pc:sldMk cId="2428369691" sldId="562"/>
            <ac:spMk id="4" creationId="{5F819D64-5BE5-0D6E-7372-932E1286545A}"/>
          </ac:spMkLst>
        </pc:spChg>
      </pc:sldChg>
      <pc:sldChg chg="modSp new mod">
        <pc:chgData name="Aleksandra Milenova (2120210)" userId="29d4d6c2-db2f-4782-b848-ee061d80d64b" providerId="ADAL" clId="{E424D9D7-0F4B-4481-8EA9-6647BB82C9E6}" dt="2022-10-29T08:38:45.386" v="3267" actId="20577"/>
        <pc:sldMkLst>
          <pc:docMk/>
          <pc:sldMk cId="1281269689" sldId="563"/>
        </pc:sldMkLst>
        <pc:spChg chg="mod">
          <ac:chgData name="Aleksandra Milenova (2120210)" userId="29d4d6c2-db2f-4782-b848-ee061d80d64b" providerId="ADAL" clId="{E424D9D7-0F4B-4481-8EA9-6647BB82C9E6}" dt="2022-10-29T08:35:19.226" v="3126" actId="1076"/>
          <ac:spMkLst>
            <pc:docMk/>
            <pc:sldMk cId="1281269689" sldId="563"/>
            <ac:spMk id="2" creationId="{DA61CF9F-E07F-472E-8D64-AC517F7C4B51}"/>
          </ac:spMkLst>
        </pc:spChg>
        <pc:spChg chg="mod">
          <ac:chgData name="Aleksandra Milenova (2120210)" userId="29d4d6c2-db2f-4782-b848-ee061d80d64b" providerId="ADAL" clId="{E424D9D7-0F4B-4481-8EA9-6647BB82C9E6}" dt="2022-10-29T08:38:45.386" v="3267" actId="20577"/>
          <ac:spMkLst>
            <pc:docMk/>
            <pc:sldMk cId="1281269689" sldId="563"/>
            <ac:spMk id="3" creationId="{6932464A-30EB-A1C1-A4D4-8F096C8C3F52}"/>
          </ac:spMkLst>
        </pc:spChg>
      </pc:sldChg>
      <pc:sldChg chg="addSp delSp modSp new mod ord">
        <pc:chgData name="Aleksandra Milenova (2120210)" userId="29d4d6c2-db2f-4782-b848-ee061d80d64b" providerId="ADAL" clId="{E424D9D7-0F4B-4481-8EA9-6647BB82C9E6}" dt="2022-10-27T09:35:45.236" v="911"/>
        <pc:sldMkLst>
          <pc:docMk/>
          <pc:sldMk cId="400758676" sldId="564"/>
        </pc:sldMkLst>
        <pc:spChg chg="del">
          <ac:chgData name="Aleksandra Milenova (2120210)" userId="29d4d6c2-db2f-4782-b848-ee061d80d64b" providerId="ADAL" clId="{E424D9D7-0F4B-4481-8EA9-6647BB82C9E6}" dt="2022-10-27T09:34:58.713" v="883" actId="478"/>
          <ac:spMkLst>
            <pc:docMk/>
            <pc:sldMk cId="400758676" sldId="564"/>
            <ac:spMk id="2" creationId="{60860445-4D8F-2718-CF8B-8D11728E501F}"/>
          </ac:spMkLst>
        </pc:spChg>
        <pc:spChg chg="mod">
          <ac:chgData name="Aleksandra Milenova (2120210)" userId="29d4d6c2-db2f-4782-b848-ee061d80d64b" providerId="ADAL" clId="{E424D9D7-0F4B-4481-8EA9-6647BB82C9E6}" dt="2022-10-27T09:35:41.238" v="909" actId="1076"/>
          <ac:spMkLst>
            <pc:docMk/>
            <pc:sldMk cId="400758676" sldId="564"/>
            <ac:spMk id="3" creationId="{EBBADCC0-5AB3-0561-70EA-ABF393C06215}"/>
          </ac:spMkLst>
        </pc:spChg>
        <pc:spChg chg="del">
          <ac:chgData name="Aleksandra Milenova (2120210)" userId="29d4d6c2-db2f-4782-b848-ee061d80d64b" providerId="ADAL" clId="{E424D9D7-0F4B-4481-8EA9-6647BB82C9E6}" dt="2022-10-27T09:35:35.643" v="908" actId="478"/>
          <ac:spMkLst>
            <pc:docMk/>
            <pc:sldMk cId="400758676" sldId="564"/>
            <ac:spMk id="4" creationId="{A08F501B-C94E-3B7F-5AC7-2BA94D498213}"/>
          </ac:spMkLst>
        </pc:spChg>
        <pc:picChg chg="add mod ord">
          <ac:chgData name="Aleksandra Milenova (2120210)" userId="29d4d6c2-db2f-4782-b848-ee061d80d64b" providerId="ADAL" clId="{E424D9D7-0F4B-4481-8EA9-6647BB82C9E6}" dt="2022-10-27T09:35:15.236" v="889" actId="167"/>
          <ac:picMkLst>
            <pc:docMk/>
            <pc:sldMk cId="400758676" sldId="564"/>
            <ac:picMk id="5" creationId="{29B4A12F-0017-AB08-7324-7A7F7F55F12F}"/>
          </ac:picMkLst>
        </pc:picChg>
      </pc:sldChg>
      <pc:sldChg chg="new del">
        <pc:chgData name="Aleksandra Milenova (2120210)" userId="29d4d6c2-db2f-4782-b848-ee061d80d64b" providerId="ADAL" clId="{E424D9D7-0F4B-4481-8EA9-6647BB82C9E6}" dt="2022-10-27T09:34:22.498" v="881" actId="47"/>
        <pc:sldMkLst>
          <pc:docMk/>
          <pc:sldMk cId="3858099133" sldId="564"/>
        </pc:sldMkLst>
      </pc:sldChg>
      <pc:sldChg chg="addSp delSp modSp new mod">
        <pc:chgData name="Aleksandra Milenova (2120210)" userId="29d4d6c2-db2f-4782-b848-ee061d80d64b" providerId="ADAL" clId="{E424D9D7-0F4B-4481-8EA9-6647BB82C9E6}" dt="2022-11-05T15:46:33.490" v="4175" actId="478"/>
        <pc:sldMkLst>
          <pc:docMk/>
          <pc:sldMk cId="2541700879" sldId="565"/>
        </pc:sldMkLst>
        <pc:spChg chg="mod">
          <ac:chgData name="Aleksandra Milenova (2120210)" userId="29d4d6c2-db2f-4782-b848-ee061d80d64b" providerId="ADAL" clId="{E424D9D7-0F4B-4481-8EA9-6647BB82C9E6}" dt="2022-10-29T06:56:28.877" v="2182" actId="20577"/>
          <ac:spMkLst>
            <pc:docMk/>
            <pc:sldMk cId="2541700879" sldId="565"/>
            <ac:spMk id="2" creationId="{F031243C-942A-2361-1CFD-DD840FF8F043}"/>
          </ac:spMkLst>
        </pc:spChg>
        <pc:spChg chg="mod">
          <ac:chgData name="Aleksandra Milenova (2120210)" userId="29d4d6c2-db2f-4782-b848-ee061d80d64b" providerId="ADAL" clId="{E424D9D7-0F4B-4481-8EA9-6647BB82C9E6}" dt="2022-10-29T07:00:20.047" v="2373" actId="20577"/>
          <ac:spMkLst>
            <pc:docMk/>
            <pc:sldMk cId="2541700879" sldId="565"/>
            <ac:spMk id="3" creationId="{00738717-E0C8-CFE0-B8CD-0D1CB0E86771}"/>
          </ac:spMkLst>
        </pc:spChg>
        <pc:spChg chg="del">
          <ac:chgData name="Aleksandra Milenova (2120210)" userId="29d4d6c2-db2f-4782-b848-ee061d80d64b" providerId="ADAL" clId="{E424D9D7-0F4B-4481-8EA9-6647BB82C9E6}" dt="2022-11-05T15:46:33.490" v="4175" actId="478"/>
          <ac:spMkLst>
            <pc:docMk/>
            <pc:sldMk cId="2541700879" sldId="565"/>
            <ac:spMk id="4" creationId="{5702C9FA-EDB6-423A-6904-52F654551179}"/>
          </ac:spMkLst>
        </pc:spChg>
        <pc:cxnChg chg="add mod">
          <ac:chgData name="Aleksandra Milenova (2120210)" userId="29d4d6c2-db2f-4782-b848-ee061d80d64b" providerId="ADAL" clId="{E424D9D7-0F4B-4481-8EA9-6647BB82C9E6}" dt="2022-10-29T06:56:33.455" v="2183" actId="14100"/>
          <ac:cxnSpMkLst>
            <pc:docMk/>
            <pc:sldMk cId="2541700879" sldId="565"/>
            <ac:cxnSpMk id="7" creationId="{4A88504F-52D7-0E6D-CD6B-1A9FFE6D0FB7}"/>
          </ac:cxnSpMkLst>
        </pc:cxnChg>
      </pc:sldChg>
      <pc:sldChg chg="addSp delSp modSp new mod">
        <pc:chgData name="Aleksandra Milenova (2120210)" userId="29d4d6c2-db2f-4782-b848-ee061d80d64b" providerId="ADAL" clId="{E424D9D7-0F4B-4481-8EA9-6647BB82C9E6}" dt="2022-11-05T15:47:01.315" v="4177" actId="478"/>
        <pc:sldMkLst>
          <pc:docMk/>
          <pc:sldMk cId="3305013963" sldId="566"/>
        </pc:sldMkLst>
        <pc:spChg chg="del mod">
          <ac:chgData name="Aleksandra Milenova (2120210)" userId="29d4d6c2-db2f-4782-b848-ee061d80d64b" providerId="ADAL" clId="{E424D9D7-0F4B-4481-8EA9-6647BB82C9E6}" dt="2022-11-05T14:47:40.712" v="3829" actId="478"/>
          <ac:spMkLst>
            <pc:docMk/>
            <pc:sldMk cId="3305013963" sldId="566"/>
            <ac:spMk id="2" creationId="{4E9C626E-1CAE-2A74-A599-1F8FFA379C10}"/>
          </ac:spMkLst>
        </pc:spChg>
        <pc:spChg chg="del mod">
          <ac:chgData name="Aleksandra Milenova (2120210)" userId="29d4d6c2-db2f-4782-b848-ee061d80d64b" providerId="ADAL" clId="{E424D9D7-0F4B-4481-8EA9-6647BB82C9E6}" dt="2022-10-29T07:23:40.749" v="2442" actId="931"/>
          <ac:spMkLst>
            <pc:docMk/>
            <pc:sldMk cId="3305013963" sldId="566"/>
            <ac:spMk id="3" creationId="{9F3C56DF-0B6C-A697-7821-F0C93D9EE3D8}"/>
          </ac:spMkLst>
        </pc:spChg>
        <pc:spChg chg="mod">
          <ac:chgData name="Aleksandra Milenova (2120210)" userId="29d4d6c2-db2f-4782-b848-ee061d80d64b" providerId="ADAL" clId="{E424D9D7-0F4B-4481-8EA9-6647BB82C9E6}" dt="2022-10-29T07:39:26.674" v="2982" actId="20577"/>
          <ac:spMkLst>
            <pc:docMk/>
            <pc:sldMk cId="3305013963" sldId="566"/>
            <ac:spMk id="4" creationId="{B0CC636B-7442-DB0D-B5B0-8A0F0F7164B1}"/>
          </ac:spMkLst>
        </pc:spChg>
        <pc:spChg chg="mod">
          <ac:chgData name="Aleksandra Milenova (2120210)" userId="29d4d6c2-db2f-4782-b848-ee061d80d64b" providerId="ADAL" clId="{E424D9D7-0F4B-4481-8EA9-6647BB82C9E6}" dt="2022-10-29T07:40:12.845" v="3006" actId="20577"/>
          <ac:spMkLst>
            <pc:docMk/>
            <pc:sldMk cId="3305013963" sldId="566"/>
            <ac:spMk id="5" creationId="{B395042A-BC79-5DE7-1371-A37610C0EA7D}"/>
          </ac:spMkLst>
        </pc:spChg>
        <pc:spChg chg="add del mod">
          <ac:chgData name="Aleksandra Milenova (2120210)" userId="29d4d6c2-db2f-4782-b848-ee061d80d64b" providerId="ADAL" clId="{E424D9D7-0F4B-4481-8EA9-6647BB82C9E6}" dt="2022-11-05T14:47:44.442" v="3830" actId="478"/>
          <ac:spMkLst>
            <pc:docMk/>
            <pc:sldMk cId="3305013963" sldId="566"/>
            <ac:spMk id="6" creationId="{98AFE700-6B54-1BAF-9A41-633B866BB4DC}"/>
          </ac:spMkLst>
        </pc:spChg>
        <pc:spChg chg="del mod">
          <ac:chgData name="Aleksandra Milenova (2120210)" userId="29d4d6c2-db2f-4782-b848-ee061d80d64b" providerId="ADAL" clId="{E424D9D7-0F4B-4481-8EA9-6647BB82C9E6}" dt="2022-10-29T07:27:48.205" v="2621" actId="931"/>
          <ac:spMkLst>
            <pc:docMk/>
            <pc:sldMk cId="3305013963" sldId="566"/>
            <ac:spMk id="6" creationId="{EB158B29-2938-4345-12DC-7338C3B2A21D}"/>
          </ac:spMkLst>
        </pc:spChg>
        <pc:spChg chg="mod">
          <ac:chgData name="Aleksandra Milenova (2120210)" userId="29d4d6c2-db2f-4782-b848-ee061d80d64b" providerId="ADAL" clId="{E424D9D7-0F4B-4481-8EA9-6647BB82C9E6}" dt="2022-10-29T07:37:25.099" v="2930" actId="14100"/>
          <ac:spMkLst>
            <pc:docMk/>
            <pc:sldMk cId="3305013963" sldId="566"/>
            <ac:spMk id="7" creationId="{FD8579DE-7E7E-F9CA-EB1B-1779ED87FEB1}"/>
          </ac:spMkLst>
        </pc:spChg>
        <pc:spChg chg="mod">
          <ac:chgData name="Aleksandra Milenova (2120210)" userId="29d4d6c2-db2f-4782-b848-ee061d80d64b" providerId="ADAL" clId="{E424D9D7-0F4B-4481-8EA9-6647BB82C9E6}" dt="2022-10-29T07:39:52.745" v="3001" actId="20577"/>
          <ac:spMkLst>
            <pc:docMk/>
            <pc:sldMk cId="3305013963" sldId="566"/>
            <ac:spMk id="8" creationId="{7D896EBF-52A9-9A81-D488-AAD3554EC5D6}"/>
          </ac:spMkLst>
        </pc:spChg>
        <pc:spChg chg="add mod">
          <ac:chgData name="Aleksandra Milenova (2120210)" userId="29d4d6c2-db2f-4782-b848-ee061d80d64b" providerId="ADAL" clId="{E424D9D7-0F4B-4481-8EA9-6647BB82C9E6}" dt="2022-11-05T15:01:30.413" v="3866" actId="14100"/>
          <ac:spMkLst>
            <pc:docMk/>
            <pc:sldMk cId="3305013963" sldId="566"/>
            <ac:spMk id="9" creationId="{19027DCC-1E08-F6BD-6D3B-24AE7ABC8463}"/>
          </ac:spMkLst>
        </pc:spChg>
        <pc:spChg chg="add del mod">
          <ac:chgData name="Aleksandra Milenova (2120210)" userId="29d4d6c2-db2f-4782-b848-ee061d80d64b" providerId="ADAL" clId="{E424D9D7-0F4B-4481-8EA9-6647BB82C9E6}" dt="2022-10-29T07:33:29.870" v="2897" actId="931"/>
          <ac:spMkLst>
            <pc:docMk/>
            <pc:sldMk cId="3305013963" sldId="566"/>
            <ac:spMk id="9" creationId="{CB6A21E3-1E18-B325-675D-C36FD7DBBE45}"/>
          </ac:spMkLst>
        </pc:spChg>
        <pc:spChg chg="del mod">
          <ac:chgData name="Aleksandra Milenova (2120210)" userId="29d4d6c2-db2f-4782-b848-ee061d80d64b" providerId="ADAL" clId="{E424D9D7-0F4B-4481-8EA9-6647BB82C9E6}" dt="2022-10-29T07:36:43.659" v="2921" actId="478"/>
          <ac:spMkLst>
            <pc:docMk/>
            <pc:sldMk cId="3305013963" sldId="566"/>
            <ac:spMk id="10" creationId="{C220E31C-04F6-7DCA-D9BF-746159861190}"/>
          </ac:spMkLst>
        </pc:spChg>
        <pc:spChg chg="del mod">
          <ac:chgData name="Aleksandra Milenova (2120210)" userId="29d4d6c2-db2f-4782-b848-ee061d80d64b" providerId="ADAL" clId="{E424D9D7-0F4B-4481-8EA9-6647BB82C9E6}" dt="2022-10-29T07:36:46.176" v="2922" actId="478"/>
          <ac:spMkLst>
            <pc:docMk/>
            <pc:sldMk cId="3305013963" sldId="566"/>
            <ac:spMk id="11" creationId="{B57F4C76-7D8A-C531-70E1-8E98FC23FEE1}"/>
          </ac:spMkLst>
        </pc:spChg>
        <pc:spChg chg="del mod">
          <ac:chgData name="Aleksandra Milenova (2120210)" userId="29d4d6c2-db2f-4782-b848-ee061d80d64b" providerId="ADAL" clId="{E424D9D7-0F4B-4481-8EA9-6647BB82C9E6}" dt="2022-10-29T07:36:25.982" v="2915" actId="931"/>
          <ac:spMkLst>
            <pc:docMk/>
            <pc:sldMk cId="3305013963" sldId="566"/>
            <ac:spMk id="12" creationId="{2C4BC961-F38E-79B6-5612-F378E6506431}"/>
          </ac:spMkLst>
        </pc:spChg>
        <pc:spChg chg="del mod">
          <ac:chgData name="Aleksandra Milenova (2120210)" userId="29d4d6c2-db2f-4782-b848-ee061d80d64b" providerId="ADAL" clId="{E424D9D7-0F4B-4481-8EA9-6647BB82C9E6}" dt="2022-10-29T07:36:58.519" v="2925" actId="478"/>
          <ac:spMkLst>
            <pc:docMk/>
            <pc:sldMk cId="3305013963" sldId="566"/>
            <ac:spMk id="13" creationId="{15D2B84B-E09C-3AA2-28E5-2524B1B87A88}"/>
          </ac:spMkLst>
        </pc:spChg>
        <pc:spChg chg="del mod">
          <ac:chgData name="Aleksandra Milenova (2120210)" userId="29d4d6c2-db2f-4782-b848-ee061d80d64b" providerId="ADAL" clId="{E424D9D7-0F4B-4481-8EA9-6647BB82C9E6}" dt="2022-10-29T07:36:56.978" v="2924" actId="478"/>
          <ac:spMkLst>
            <pc:docMk/>
            <pc:sldMk cId="3305013963" sldId="566"/>
            <ac:spMk id="14" creationId="{15596477-BEAD-DFB9-9ED5-D1737E3843F0}"/>
          </ac:spMkLst>
        </pc:spChg>
        <pc:spChg chg="del">
          <ac:chgData name="Aleksandra Milenova (2120210)" userId="29d4d6c2-db2f-4782-b848-ee061d80d64b" providerId="ADAL" clId="{E424D9D7-0F4B-4481-8EA9-6647BB82C9E6}" dt="2022-11-05T15:47:01.315" v="4177" actId="478"/>
          <ac:spMkLst>
            <pc:docMk/>
            <pc:sldMk cId="3305013963" sldId="566"/>
            <ac:spMk id="15" creationId="{4B39D6D5-73F8-5F52-746E-7E7AA4E84B31}"/>
          </ac:spMkLst>
        </pc:spChg>
        <pc:spChg chg="add del mod">
          <ac:chgData name="Aleksandra Milenova (2120210)" userId="29d4d6c2-db2f-4782-b848-ee061d80d64b" providerId="ADAL" clId="{E424D9D7-0F4B-4481-8EA9-6647BB82C9E6}" dt="2022-10-29T07:27:53.659" v="2624" actId="478"/>
          <ac:spMkLst>
            <pc:docMk/>
            <pc:sldMk cId="3305013963" sldId="566"/>
            <ac:spMk id="22" creationId="{7A6DD8CF-259F-0F0E-A9A0-D723C1F0206B}"/>
          </ac:spMkLst>
        </pc:spChg>
        <pc:spChg chg="add del mod">
          <ac:chgData name="Aleksandra Milenova (2120210)" userId="29d4d6c2-db2f-4782-b848-ee061d80d64b" providerId="ADAL" clId="{E424D9D7-0F4B-4481-8EA9-6647BB82C9E6}" dt="2022-10-29T07:34:09.116" v="2903" actId="478"/>
          <ac:spMkLst>
            <pc:docMk/>
            <pc:sldMk cId="3305013963" sldId="566"/>
            <ac:spMk id="25" creationId="{A1D8059B-A0DB-E680-C8BE-37474734DA47}"/>
          </ac:spMkLst>
        </pc:spChg>
        <pc:spChg chg="add del mod">
          <ac:chgData name="Aleksandra Milenova (2120210)" userId="29d4d6c2-db2f-4782-b848-ee061d80d64b" providerId="ADAL" clId="{E424D9D7-0F4B-4481-8EA9-6647BB82C9E6}" dt="2022-10-29T07:33:36.176" v="2899" actId="478"/>
          <ac:spMkLst>
            <pc:docMk/>
            <pc:sldMk cId="3305013963" sldId="566"/>
            <ac:spMk id="27" creationId="{E0A89A84-B715-2013-6856-5AD4676CBF1F}"/>
          </ac:spMkLst>
        </pc:spChg>
        <pc:picChg chg="add mod">
          <ac:chgData name="Aleksandra Milenova (2120210)" userId="29d4d6c2-db2f-4782-b848-ee061d80d64b" providerId="ADAL" clId="{E424D9D7-0F4B-4481-8EA9-6647BB82C9E6}" dt="2022-10-29T07:37:51.606" v="2934" actId="1076"/>
          <ac:picMkLst>
            <pc:docMk/>
            <pc:sldMk cId="3305013963" sldId="566"/>
            <ac:picMk id="19" creationId="{A08EDBA3-73DC-EBE3-D981-2D2DFFEA1AB3}"/>
          </ac:picMkLst>
        </pc:picChg>
        <pc:picChg chg="add mod">
          <ac:chgData name="Aleksandra Milenova (2120210)" userId="29d4d6c2-db2f-4782-b848-ee061d80d64b" providerId="ADAL" clId="{E424D9D7-0F4B-4481-8EA9-6647BB82C9E6}" dt="2022-10-29T07:37:16.516" v="2928" actId="1076"/>
          <ac:picMkLst>
            <pc:docMk/>
            <pc:sldMk cId="3305013963" sldId="566"/>
            <ac:picMk id="21" creationId="{FE675D07-3547-6234-8406-D6852B3DE599}"/>
          </ac:picMkLst>
        </pc:picChg>
        <pc:picChg chg="add del mod">
          <ac:chgData name="Aleksandra Milenova (2120210)" userId="29d4d6c2-db2f-4782-b848-ee061d80d64b" providerId="ADAL" clId="{E424D9D7-0F4B-4481-8EA9-6647BB82C9E6}" dt="2022-10-29T07:37:39.465" v="2933" actId="1076"/>
          <ac:picMkLst>
            <pc:docMk/>
            <pc:sldMk cId="3305013963" sldId="566"/>
            <ac:picMk id="24" creationId="{97A40CB6-2E60-92FA-C1DE-78D2D6F3608A}"/>
          </ac:picMkLst>
        </pc:picChg>
        <pc:picChg chg="add mod">
          <ac:chgData name="Aleksandra Milenova (2120210)" userId="29d4d6c2-db2f-4782-b848-ee061d80d64b" providerId="ADAL" clId="{E424D9D7-0F4B-4481-8EA9-6647BB82C9E6}" dt="2022-10-29T07:37:01.859" v="2926" actId="1076"/>
          <ac:picMkLst>
            <pc:docMk/>
            <pc:sldMk cId="3305013963" sldId="566"/>
            <ac:picMk id="29" creationId="{18A03C4D-1F24-6D57-293F-E13E134B5D2E}"/>
          </ac:picMkLst>
        </pc:picChg>
      </pc:sldChg>
      <pc:sldChg chg="addSp delSp modSp new mod addCm modCm">
        <pc:chgData name="Aleksandra Milenova (2120210)" userId="29d4d6c2-db2f-4782-b848-ee061d80d64b" providerId="ADAL" clId="{E424D9D7-0F4B-4481-8EA9-6647BB82C9E6}" dt="2022-11-12T15:14:57.782" v="6064" actId="20577"/>
        <pc:sldMkLst>
          <pc:docMk/>
          <pc:sldMk cId="176413310" sldId="567"/>
        </pc:sldMkLst>
        <pc:spChg chg="mod">
          <ac:chgData name="Aleksandra Milenova (2120210)" userId="29d4d6c2-db2f-4782-b848-ee061d80d64b" providerId="ADAL" clId="{E424D9D7-0F4B-4481-8EA9-6647BB82C9E6}" dt="2022-10-29T08:51:35.905" v="3350" actId="20577"/>
          <ac:spMkLst>
            <pc:docMk/>
            <pc:sldMk cId="176413310" sldId="567"/>
            <ac:spMk id="2" creationId="{BD2B3F46-5F36-0057-6C87-EC53E9A20FCA}"/>
          </ac:spMkLst>
        </pc:spChg>
        <pc:spChg chg="del">
          <ac:chgData name="Aleksandra Milenova (2120210)" userId="29d4d6c2-db2f-4782-b848-ee061d80d64b" providerId="ADAL" clId="{E424D9D7-0F4B-4481-8EA9-6647BB82C9E6}" dt="2022-10-29T08:51:18.786" v="3329" actId="478"/>
          <ac:spMkLst>
            <pc:docMk/>
            <pc:sldMk cId="176413310" sldId="567"/>
            <ac:spMk id="3" creationId="{99BCC9C6-275D-6895-3B97-49C0354391AF}"/>
          </ac:spMkLst>
        </pc:spChg>
        <pc:spChg chg="del">
          <ac:chgData name="Aleksandra Milenova (2120210)" userId="29d4d6c2-db2f-4782-b848-ee061d80d64b" providerId="ADAL" clId="{E424D9D7-0F4B-4481-8EA9-6647BB82C9E6}" dt="2022-10-29T08:51:18.786" v="3329" actId="478"/>
          <ac:spMkLst>
            <pc:docMk/>
            <pc:sldMk cId="176413310" sldId="567"/>
            <ac:spMk id="4" creationId="{6C77F89C-DB23-140F-167D-18D99EF50500}"/>
          </ac:spMkLst>
        </pc:spChg>
        <pc:spChg chg="del">
          <ac:chgData name="Aleksandra Milenova (2120210)" userId="29d4d6c2-db2f-4782-b848-ee061d80d64b" providerId="ADAL" clId="{E424D9D7-0F4B-4481-8EA9-6647BB82C9E6}" dt="2022-10-29T08:51:18.786" v="3329" actId="478"/>
          <ac:spMkLst>
            <pc:docMk/>
            <pc:sldMk cId="176413310" sldId="567"/>
            <ac:spMk id="5" creationId="{AB12756C-AEF3-779B-CF83-B776BFC82B8B}"/>
          </ac:spMkLst>
        </pc:spChg>
        <pc:spChg chg="del">
          <ac:chgData name="Aleksandra Milenova (2120210)" userId="29d4d6c2-db2f-4782-b848-ee061d80d64b" providerId="ADAL" clId="{E424D9D7-0F4B-4481-8EA9-6647BB82C9E6}" dt="2022-11-05T14:27:18.558" v="3813" actId="478"/>
          <ac:spMkLst>
            <pc:docMk/>
            <pc:sldMk cId="176413310" sldId="567"/>
            <ac:spMk id="6" creationId="{C7D1AA45-465D-A8D5-73FF-176FD8FB57C2}"/>
          </ac:spMkLst>
        </pc:spChg>
        <pc:spChg chg="del">
          <ac:chgData name="Aleksandra Milenova (2120210)" userId="29d4d6c2-db2f-4782-b848-ee061d80d64b" providerId="ADAL" clId="{E424D9D7-0F4B-4481-8EA9-6647BB82C9E6}" dt="2022-11-05T15:47:47.785" v="4184" actId="478"/>
          <ac:spMkLst>
            <pc:docMk/>
            <pc:sldMk cId="176413310" sldId="567"/>
            <ac:spMk id="7" creationId="{CF368BA6-BEF2-EA4D-B0D9-2998DAB6332C}"/>
          </ac:spMkLst>
        </pc:spChg>
        <pc:graphicFrameChg chg="add mod modGraphic">
          <ac:chgData name="Aleksandra Milenova (2120210)" userId="29d4d6c2-db2f-4782-b848-ee061d80d64b" providerId="ADAL" clId="{E424D9D7-0F4B-4481-8EA9-6647BB82C9E6}" dt="2022-11-12T15:14:57.782" v="6064" actId="20577"/>
          <ac:graphicFrameMkLst>
            <pc:docMk/>
            <pc:sldMk cId="176413310" sldId="567"/>
            <ac:graphicFrameMk id="3" creationId="{7A53094D-C818-23E6-70FB-66CA76704E61}"/>
          </ac:graphicFrameMkLst>
        </pc:graphicFrameChg>
      </pc:sldChg>
      <pc:sldChg chg="addSp delSp modSp new mod modClrScheme chgLayout">
        <pc:chgData name="Aleksandra Milenova (2120210)" userId="29d4d6c2-db2f-4782-b848-ee061d80d64b" providerId="ADAL" clId="{E424D9D7-0F4B-4481-8EA9-6647BB82C9E6}" dt="2022-11-12T14:49:28.287" v="5620"/>
        <pc:sldMkLst>
          <pc:docMk/>
          <pc:sldMk cId="2540690181" sldId="568"/>
        </pc:sldMkLst>
        <pc:spChg chg="mod ord">
          <ac:chgData name="Aleksandra Milenova (2120210)" userId="29d4d6c2-db2f-4782-b848-ee061d80d64b" providerId="ADAL" clId="{E424D9D7-0F4B-4481-8EA9-6647BB82C9E6}" dt="2022-11-05T14:48:48.682" v="3836" actId="14100"/>
          <ac:spMkLst>
            <pc:docMk/>
            <pc:sldMk cId="2540690181" sldId="568"/>
            <ac:spMk id="2" creationId="{140710B0-6560-D947-A156-3DD253C74836}"/>
          </ac:spMkLst>
        </pc:spChg>
        <pc:spChg chg="del">
          <ac:chgData name="Aleksandra Milenova (2120210)" userId="29d4d6c2-db2f-4782-b848-ee061d80d64b" providerId="ADAL" clId="{E424D9D7-0F4B-4481-8EA9-6647BB82C9E6}" dt="2022-10-29T11:44:30.411" v="3407" actId="478"/>
          <ac:spMkLst>
            <pc:docMk/>
            <pc:sldMk cId="2540690181" sldId="568"/>
            <ac:spMk id="3" creationId="{CAF6D5FD-2870-2523-9325-37E66DD2FB26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4" creationId="{65D75CD7-138E-C533-3D56-5356480E66C2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5" creationId="{62D2F0E5-D59D-2BD8-7A1B-FAC685B938DF}"/>
          </ac:spMkLst>
        </pc:spChg>
        <pc:spChg chg="del">
          <ac:chgData name="Aleksandra Milenova (2120210)" userId="29d4d6c2-db2f-4782-b848-ee061d80d64b" providerId="ADAL" clId="{E424D9D7-0F4B-4481-8EA9-6647BB82C9E6}" dt="2022-10-29T11:44:31.629" v="3408" actId="478"/>
          <ac:spMkLst>
            <pc:docMk/>
            <pc:sldMk cId="2540690181" sldId="568"/>
            <ac:spMk id="6" creationId="{A1D4EADE-E9B3-5983-0917-B51DBCD39890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7" creationId="{435FE8C0-9BDA-DF7F-3E25-ED2ECB7BE7A5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8" creationId="{87852376-7545-EE23-0E9D-D89CFC96977C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9" creationId="{1661018D-EDB7-51F0-DD29-1D9ACAB0D7F8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10" creationId="{73CB1539-63F8-C20D-FC66-65F35C1474CC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11" creationId="{DC72A0D8-CCF0-4E3D-C3D1-27C6457FB735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12" creationId="{A9E7A91F-41BC-ED6A-074C-CC0DF5A660B1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13" creationId="{C5639E0E-32BB-E6C9-BA39-C7B8209C3229}"/>
          </ac:spMkLst>
        </pc:spChg>
        <pc:spChg chg="del">
          <ac:chgData name="Aleksandra Milenova (2120210)" userId="29d4d6c2-db2f-4782-b848-ee061d80d64b" providerId="ADAL" clId="{E424D9D7-0F4B-4481-8EA9-6647BB82C9E6}" dt="2022-10-29T11:44:35.874" v="3409" actId="478"/>
          <ac:spMkLst>
            <pc:docMk/>
            <pc:sldMk cId="2540690181" sldId="568"/>
            <ac:spMk id="14" creationId="{B02DA9F7-05BC-8FA1-3509-D67E313B285F}"/>
          </ac:spMkLst>
        </pc:spChg>
        <pc:spChg chg="del mod ord">
          <ac:chgData name="Aleksandra Milenova (2120210)" userId="29d4d6c2-db2f-4782-b848-ee061d80d64b" providerId="ADAL" clId="{E424D9D7-0F4B-4481-8EA9-6647BB82C9E6}" dt="2022-11-05T15:47:30.380" v="4182" actId="478"/>
          <ac:spMkLst>
            <pc:docMk/>
            <pc:sldMk cId="2540690181" sldId="568"/>
            <ac:spMk id="15" creationId="{E18479FC-656B-EFC2-E33C-659704CF174D}"/>
          </ac:spMkLst>
        </pc:spChg>
        <pc:spChg chg="mod ord">
          <ac:chgData name="Aleksandra Milenova (2120210)" userId="29d4d6c2-db2f-4782-b848-ee061d80d64b" providerId="ADAL" clId="{E424D9D7-0F4B-4481-8EA9-6647BB82C9E6}" dt="2022-10-29T11:44:43.439" v="3410" actId="700"/>
          <ac:spMkLst>
            <pc:docMk/>
            <pc:sldMk cId="2540690181" sldId="568"/>
            <ac:spMk id="16" creationId="{EDFE6DC3-F203-2147-E962-2D701DEE67F5}"/>
          </ac:spMkLst>
        </pc:spChg>
        <pc:spChg chg="mod ord">
          <ac:chgData name="Aleksandra Milenova (2120210)" userId="29d4d6c2-db2f-4782-b848-ee061d80d64b" providerId="ADAL" clId="{E424D9D7-0F4B-4481-8EA9-6647BB82C9E6}" dt="2022-10-29T11:44:43.439" v="3410" actId="700"/>
          <ac:spMkLst>
            <pc:docMk/>
            <pc:sldMk cId="2540690181" sldId="568"/>
            <ac:spMk id="17" creationId="{00626B3E-A484-80D7-6E72-B7625BAA8309}"/>
          </ac:spMkLst>
        </pc:spChg>
        <pc:spChg chg="add del mod ord">
          <ac:chgData name="Aleksandra Milenova (2120210)" userId="29d4d6c2-db2f-4782-b848-ee061d80d64b" providerId="ADAL" clId="{E424D9D7-0F4B-4481-8EA9-6647BB82C9E6}" dt="2022-10-29T11:52:05.454" v="3533" actId="478"/>
          <ac:spMkLst>
            <pc:docMk/>
            <pc:sldMk cId="2540690181" sldId="568"/>
            <ac:spMk id="18" creationId="{B1EFD82B-B3F3-154F-189F-4E5FBB8F4006}"/>
          </ac:spMkLst>
        </pc:spChg>
        <pc:spChg chg="add del mod ord">
          <ac:chgData name="Aleksandra Milenova (2120210)" userId="29d4d6c2-db2f-4782-b848-ee061d80d64b" providerId="ADAL" clId="{E424D9D7-0F4B-4481-8EA9-6647BB82C9E6}" dt="2022-10-29T11:44:58.274" v="3417" actId="478"/>
          <ac:spMkLst>
            <pc:docMk/>
            <pc:sldMk cId="2540690181" sldId="568"/>
            <ac:spMk id="19" creationId="{3E325982-9542-0BEE-1430-94DBBCA055F3}"/>
          </ac:spMkLst>
        </pc:spChg>
        <pc:graphicFrameChg chg="add mod modGraphic">
          <ac:chgData name="Aleksandra Milenova (2120210)" userId="29d4d6c2-db2f-4782-b848-ee061d80d64b" providerId="ADAL" clId="{E424D9D7-0F4B-4481-8EA9-6647BB82C9E6}" dt="2022-11-12T14:49:28.287" v="5620"/>
          <ac:graphicFrameMkLst>
            <pc:docMk/>
            <pc:sldMk cId="2540690181" sldId="568"/>
            <ac:graphicFrameMk id="20" creationId="{F9AE4013-573A-9C6B-C30B-BB7AD76EDD95}"/>
          </ac:graphicFrameMkLst>
        </pc:graphicFrameChg>
      </pc:sldChg>
      <pc:sldChg chg="delSp modSp mod">
        <pc:chgData name="Aleksandra Milenova (2120210)" userId="29d4d6c2-db2f-4782-b848-ee061d80d64b" providerId="ADAL" clId="{E424D9D7-0F4B-4481-8EA9-6647BB82C9E6}" dt="2022-11-05T15:47:18.165" v="4178" actId="478"/>
        <pc:sldMkLst>
          <pc:docMk/>
          <pc:sldMk cId="233611905" sldId="569"/>
        </pc:sldMkLst>
        <pc:spChg chg="mod">
          <ac:chgData name="Aleksandra Milenova (2120210)" userId="29d4d6c2-db2f-4782-b848-ee061d80d64b" providerId="ADAL" clId="{E424D9D7-0F4B-4481-8EA9-6647BB82C9E6}" dt="2022-11-05T14:48:00.392" v="3832" actId="14100"/>
          <ac:spMkLst>
            <pc:docMk/>
            <pc:sldMk cId="233611905" sldId="569"/>
            <ac:spMk id="2" creationId="{09D92F25-245B-A885-F831-978DBD2565D4}"/>
          </ac:spMkLst>
        </pc:spChg>
        <pc:spChg chg="del">
          <ac:chgData name="Aleksandra Milenova (2120210)" userId="29d4d6c2-db2f-4782-b848-ee061d80d64b" providerId="ADAL" clId="{E424D9D7-0F4B-4481-8EA9-6647BB82C9E6}" dt="2022-11-05T15:47:18.165" v="4178" actId="478"/>
          <ac:spMkLst>
            <pc:docMk/>
            <pc:sldMk cId="233611905" sldId="569"/>
            <ac:spMk id="15" creationId="{DA714B09-E279-EF7D-BB06-CF8FC35C3989}"/>
          </ac:spMkLst>
        </pc:spChg>
        <pc:spChg chg="mod">
          <ac:chgData name="Aleksandra Milenova (2120210)" userId="29d4d6c2-db2f-4782-b848-ee061d80d64b" providerId="ADAL" clId="{E424D9D7-0F4B-4481-8EA9-6647BB82C9E6}" dt="2022-11-05T14:26:46.878" v="3812" actId="20577"/>
          <ac:spMkLst>
            <pc:docMk/>
            <pc:sldMk cId="233611905" sldId="569"/>
            <ac:spMk id="22" creationId="{C73D0CD9-6173-88FB-ADA2-8E5F1F341F41}"/>
          </ac:spMkLst>
        </pc:spChg>
      </pc:sldChg>
      <pc:sldChg chg="addSp delSp modSp mod addCm modNotesTx">
        <pc:chgData name="Aleksandra Milenova (2120210)" userId="29d4d6c2-db2f-4782-b848-ee061d80d64b" providerId="ADAL" clId="{E424D9D7-0F4B-4481-8EA9-6647BB82C9E6}" dt="2022-11-05T15:52:03.430" v="4290" actId="1076"/>
        <pc:sldMkLst>
          <pc:docMk/>
          <pc:sldMk cId="3098513826" sldId="570"/>
        </pc:sldMkLst>
        <pc:spChg chg="add mod">
          <ac:chgData name="Aleksandra Milenova (2120210)" userId="29d4d6c2-db2f-4782-b848-ee061d80d64b" providerId="ADAL" clId="{E424D9D7-0F4B-4481-8EA9-6647BB82C9E6}" dt="2022-11-05T15:41:36.495" v="4055" actId="20577"/>
          <ac:spMkLst>
            <pc:docMk/>
            <pc:sldMk cId="3098513826" sldId="570"/>
            <ac:spMk id="2" creationId="{71DD2378-C322-9D35-3894-6E0100187151}"/>
          </ac:spMkLst>
        </pc:spChg>
        <pc:spChg chg="add mod">
          <ac:chgData name="Aleksandra Milenova (2120210)" userId="29d4d6c2-db2f-4782-b848-ee061d80d64b" providerId="ADAL" clId="{E424D9D7-0F4B-4481-8EA9-6647BB82C9E6}" dt="2022-11-05T15:52:03.430" v="4290" actId="1076"/>
          <ac:spMkLst>
            <pc:docMk/>
            <pc:sldMk cId="3098513826" sldId="570"/>
            <ac:spMk id="3" creationId="{40D9BF01-FF85-87C4-F7AA-50A63D967B72}"/>
          </ac:spMkLst>
        </pc:spChg>
        <pc:spChg chg="del">
          <ac:chgData name="Aleksandra Milenova (2120210)" userId="29d4d6c2-db2f-4782-b848-ee061d80d64b" providerId="ADAL" clId="{E424D9D7-0F4B-4481-8EA9-6647BB82C9E6}" dt="2022-11-05T15:46:11.737" v="4174" actId="478"/>
          <ac:spMkLst>
            <pc:docMk/>
            <pc:sldMk cId="3098513826" sldId="570"/>
            <ac:spMk id="4" creationId="{8D926121-921A-19F9-601C-FC8B9D4A3370}"/>
          </ac:spMkLst>
        </pc:spChg>
        <pc:spChg chg="mod">
          <ac:chgData name="Aleksandra Milenova (2120210)" userId="29d4d6c2-db2f-4782-b848-ee061d80d64b" providerId="ADAL" clId="{E424D9D7-0F4B-4481-8EA9-6647BB82C9E6}" dt="2022-11-05T15:41:39.245" v="4056" actId="20577"/>
          <ac:spMkLst>
            <pc:docMk/>
            <pc:sldMk cId="3098513826" sldId="570"/>
            <ac:spMk id="16" creationId="{4DBD9D9D-8C1B-488B-4CB2-97751675480A}"/>
          </ac:spMkLst>
        </pc:spChg>
        <pc:spChg chg="mod">
          <ac:chgData name="Aleksandra Milenova (2120210)" userId="29d4d6c2-db2f-4782-b848-ee061d80d64b" providerId="ADAL" clId="{E424D9D7-0F4B-4481-8EA9-6647BB82C9E6}" dt="2022-11-05T15:51:58.760" v="4289" actId="1076"/>
          <ac:spMkLst>
            <pc:docMk/>
            <pc:sldMk cId="3098513826" sldId="570"/>
            <ac:spMk id="25" creationId="{45DB3AD5-E704-BB2B-9283-E5521A5F7544}"/>
          </ac:spMkLst>
        </pc:spChg>
        <pc:cxnChg chg="add mod">
          <ac:chgData name="Aleksandra Milenova (2120210)" userId="29d4d6c2-db2f-4782-b848-ee061d80d64b" providerId="ADAL" clId="{E424D9D7-0F4B-4481-8EA9-6647BB82C9E6}" dt="2022-11-05T15:51:46.425" v="4288" actId="14100"/>
          <ac:cxnSpMkLst>
            <pc:docMk/>
            <pc:sldMk cId="3098513826" sldId="570"/>
            <ac:cxnSpMk id="7" creationId="{997FDA1E-0D99-0E69-A119-89E55AEB9CB4}"/>
          </ac:cxnSpMkLst>
        </pc:cxnChg>
      </pc:sldChg>
      <pc:sldChg chg="delSp modSp new mod addCm">
        <pc:chgData name="Aleksandra Milenova (2120210)" userId="29d4d6c2-db2f-4782-b848-ee061d80d64b" providerId="ADAL" clId="{E424D9D7-0F4B-4481-8EA9-6647BB82C9E6}" dt="2022-11-12T14:23:03.894" v="4377" actId="20577"/>
        <pc:sldMkLst>
          <pc:docMk/>
          <pc:sldMk cId="1019024969" sldId="571"/>
        </pc:sldMkLst>
        <pc:spChg chg="mod">
          <ac:chgData name="Aleksandra Milenova (2120210)" userId="29d4d6c2-db2f-4782-b848-ee061d80d64b" providerId="ADAL" clId="{E424D9D7-0F4B-4481-8EA9-6647BB82C9E6}" dt="2022-11-05T14:59:10.642" v="3859" actId="20577"/>
          <ac:spMkLst>
            <pc:docMk/>
            <pc:sldMk cId="1019024969" sldId="571"/>
            <ac:spMk id="2" creationId="{7A7ED705-3BC5-179E-16C7-8F78FAA3B036}"/>
          </ac:spMkLst>
        </pc:spChg>
        <pc:spChg chg="mod">
          <ac:chgData name="Aleksandra Milenova (2120210)" userId="29d4d6c2-db2f-4782-b848-ee061d80d64b" providerId="ADAL" clId="{E424D9D7-0F4B-4481-8EA9-6647BB82C9E6}" dt="2022-11-12T14:23:03.894" v="4377" actId="20577"/>
          <ac:spMkLst>
            <pc:docMk/>
            <pc:sldMk cId="1019024969" sldId="571"/>
            <ac:spMk id="4" creationId="{8816F218-0911-9F0C-3B77-9E689BC22EE3}"/>
          </ac:spMkLst>
        </pc:spChg>
        <pc:spChg chg="del">
          <ac:chgData name="Aleksandra Milenova (2120210)" userId="29d4d6c2-db2f-4782-b848-ee061d80d64b" providerId="ADAL" clId="{E424D9D7-0F4B-4481-8EA9-6647BB82C9E6}" dt="2022-11-05T15:46:45.080" v="4176" actId="478"/>
          <ac:spMkLst>
            <pc:docMk/>
            <pc:sldMk cId="1019024969" sldId="571"/>
            <ac:spMk id="4" creationId="{98F36669-41E2-5F00-312B-0E2D10F2BFA3}"/>
          </ac:spMkLst>
        </pc:spChg>
      </pc:sldChg>
      <pc:sldChg chg="delSp modSp new mod addCm">
        <pc:chgData name="Aleksandra Milenova (2120210)" userId="29d4d6c2-db2f-4782-b848-ee061d80d64b" providerId="ADAL" clId="{E424D9D7-0F4B-4481-8EA9-6647BB82C9E6}" dt="2022-11-05T15:47:51.605" v="4185" actId="478"/>
        <pc:sldMkLst>
          <pc:docMk/>
          <pc:sldMk cId="3876243940" sldId="572"/>
        </pc:sldMkLst>
        <pc:spChg chg="mod">
          <ac:chgData name="Aleksandra Milenova (2120210)" userId="29d4d6c2-db2f-4782-b848-ee061d80d64b" providerId="ADAL" clId="{E424D9D7-0F4B-4481-8EA9-6647BB82C9E6}" dt="2022-11-05T15:34:40.700" v="4036" actId="14100"/>
          <ac:spMkLst>
            <pc:docMk/>
            <pc:sldMk cId="3876243940" sldId="572"/>
            <ac:spMk id="2" creationId="{6244DD3D-7D5B-94EB-C144-0E5E94EC55B0}"/>
          </ac:spMkLst>
        </pc:spChg>
        <pc:spChg chg="del">
          <ac:chgData name="Aleksandra Milenova (2120210)" userId="29d4d6c2-db2f-4782-b848-ee061d80d64b" providerId="ADAL" clId="{E424D9D7-0F4B-4481-8EA9-6647BB82C9E6}" dt="2022-11-05T15:34:55.990" v="4037" actId="478"/>
          <ac:spMkLst>
            <pc:docMk/>
            <pc:sldMk cId="3876243940" sldId="572"/>
            <ac:spMk id="3" creationId="{8E7ECB97-5762-ADCB-C67C-96137CA36A50}"/>
          </ac:spMkLst>
        </pc:spChg>
        <pc:spChg chg="del">
          <ac:chgData name="Aleksandra Milenova (2120210)" userId="29d4d6c2-db2f-4782-b848-ee061d80d64b" providerId="ADAL" clId="{E424D9D7-0F4B-4481-8EA9-6647BB82C9E6}" dt="2022-11-05T15:34:55.990" v="4037" actId="478"/>
          <ac:spMkLst>
            <pc:docMk/>
            <pc:sldMk cId="3876243940" sldId="572"/>
            <ac:spMk id="4" creationId="{13D537CA-0C89-329D-29D9-3AA69AF8688D}"/>
          </ac:spMkLst>
        </pc:spChg>
        <pc:spChg chg="del">
          <ac:chgData name="Aleksandra Milenova (2120210)" userId="29d4d6c2-db2f-4782-b848-ee061d80d64b" providerId="ADAL" clId="{E424D9D7-0F4B-4481-8EA9-6647BB82C9E6}" dt="2022-11-05T15:34:55.990" v="4037" actId="478"/>
          <ac:spMkLst>
            <pc:docMk/>
            <pc:sldMk cId="3876243940" sldId="572"/>
            <ac:spMk id="5" creationId="{CBA35A98-AF76-BBD4-9E56-95BF98588BD8}"/>
          </ac:spMkLst>
        </pc:spChg>
        <pc:spChg chg="mod">
          <ac:chgData name="Aleksandra Milenova (2120210)" userId="29d4d6c2-db2f-4782-b848-ee061d80d64b" providerId="ADAL" clId="{E424D9D7-0F4B-4481-8EA9-6647BB82C9E6}" dt="2022-11-05T15:35:02.380" v="4038" actId="14100"/>
          <ac:spMkLst>
            <pc:docMk/>
            <pc:sldMk cId="3876243940" sldId="572"/>
            <ac:spMk id="6" creationId="{393DD703-BC4C-4C92-6E05-83A565974E6D}"/>
          </ac:spMkLst>
        </pc:spChg>
        <pc:spChg chg="del">
          <ac:chgData name="Aleksandra Milenova (2120210)" userId="29d4d6c2-db2f-4782-b848-ee061d80d64b" providerId="ADAL" clId="{E424D9D7-0F4B-4481-8EA9-6647BB82C9E6}" dt="2022-11-05T15:47:51.605" v="4185" actId="478"/>
          <ac:spMkLst>
            <pc:docMk/>
            <pc:sldMk cId="3876243940" sldId="572"/>
            <ac:spMk id="7" creationId="{BA1EBD43-B71C-BC34-DCAD-BF51F38AAF83}"/>
          </ac:spMkLst>
        </pc:spChg>
      </pc:sldChg>
      <pc:sldChg chg="delSp modSp new mod addCm">
        <pc:chgData name="Aleksandra Milenova (2120210)" userId="29d4d6c2-db2f-4782-b848-ee061d80d64b" providerId="ADAL" clId="{E424D9D7-0F4B-4481-8EA9-6647BB82C9E6}" dt="2022-11-05T15:47:26.030" v="4181" actId="478"/>
        <pc:sldMkLst>
          <pc:docMk/>
          <pc:sldMk cId="3987619310" sldId="573"/>
        </pc:sldMkLst>
        <pc:spChg chg="del mod">
          <ac:chgData name="Aleksandra Milenova (2120210)" userId="29d4d6c2-db2f-4782-b848-ee061d80d64b" providerId="ADAL" clId="{E424D9D7-0F4B-4481-8EA9-6647BB82C9E6}" dt="2022-11-05T15:47:26.030" v="4181" actId="478"/>
          <ac:spMkLst>
            <pc:docMk/>
            <pc:sldMk cId="3987619310" sldId="573"/>
            <ac:spMk id="4" creationId="{5469B7EB-74FF-D4A4-E4F5-0B62B1AE035E}"/>
          </ac:spMkLst>
        </pc:spChg>
      </pc:sldChg>
      <pc:sldChg chg="modSp mod">
        <pc:chgData name="Aleksandra Milenova (2120210)" userId="29d4d6c2-db2f-4782-b848-ee061d80d64b" providerId="ADAL" clId="{E424D9D7-0F4B-4481-8EA9-6647BB82C9E6}" dt="2022-11-12T14:46:43.537" v="5463" actId="20577"/>
        <pc:sldMkLst>
          <pc:docMk/>
          <pc:sldMk cId="2480455313" sldId="575"/>
        </pc:sldMkLst>
        <pc:spChg chg="mod">
          <ac:chgData name="Aleksandra Milenova (2120210)" userId="29d4d6c2-db2f-4782-b848-ee061d80d64b" providerId="ADAL" clId="{E424D9D7-0F4B-4481-8EA9-6647BB82C9E6}" dt="2022-11-12T14:46:43.537" v="5463" actId="20577"/>
          <ac:spMkLst>
            <pc:docMk/>
            <pc:sldMk cId="2480455313" sldId="575"/>
            <ac:spMk id="14" creationId="{DB430BFA-CE86-3290-ECA0-08271318ED1F}"/>
          </ac:spMkLst>
        </pc:spChg>
      </pc:sldChg>
      <pc:sldChg chg="addSp delSp modSp mod addCm">
        <pc:chgData name="Aleksandra Milenova (2120210)" userId="29d4d6c2-db2f-4782-b848-ee061d80d64b" providerId="ADAL" clId="{E424D9D7-0F4B-4481-8EA9-6647BB82C9E6}" dt="2022-11-12T15:18:43.547" v="6065"/>
        <pc:sldMkLst>
          <pc:docMk/>
          <pc:sldMk cId="4115588697" sldId="577"/>
        </pc:sldMkLst>
        <pc:spChg chg="del mod">
          <ac:chgData name="Aleksandra Milenova (2120210)" userId="29d4d6c2-db2f-4782-b848-ee061d80d64b" providerId="ADAL" clId="{E424D9D7-0F4B-4481-8EA9-6647BB82C9E6}" dt="2022-11-12T15:01:52.712" v="5801" actId="478"/>
          <ac:spMkLst>
            <pc:docMk/>
            <pc:sldMk cId="4115588697" sldId="577"/>
            <ac:spMk id="6" creationId="{A1E757D9-ECC7-F749-C659-B7F429FA6E46}"/>
          </ac:spMkLst>
        </pc:spChg>
        <pc:graphicFrameChg chg="add mod modGraphic">
          <ac:chgData name="Aleksandra Milenova (2120210)" userId="29d4d6c2-db2f-4782-b848-ee061d80d64b" providerId="ADAL" clId="{E424D9D7-0F4B-4481-8EA9-6647BB82C9E6}" dt="2022-11-12T15:09:38.133" v="6016" actId="12100"/>
          <ac:graphicFrameMkLst>
            <pc:docMk/>
            <pc:sldMk cId="4115588697" sldId="577"/>
            <ac:graphicFrameMk id="3" creationId="{4A8346E7-93E0-5AE8-F5D9-1C3D6E4BB9BA}"/>
          </ac:graphicFrameMkLst>
        </pc:graphicFrameChg>
      </pc:sldChg>
    </pc:docChg>
  </pc:docChgLst>
  <pc:docChgLst>
    <pc:chgData name="Aleksandra Milenova" userId="29d4d6c2-db2f-4782-b848-ee061d80d64b" providerId="ADAL" clId="{E424D9D7-0F4B-4481-8EA9-6647BB82C9E6}"/>
    <pc:docChg chg="custSel addSld modSld">
      <pc:chgData name="Aleksandra Milenova" userId="29d4d6c2-db2f-4782-b848-ee061d80d64b" providerId="ADAL" clId="{E424D9D7-0F4B-4481-8EA9-6647BB82C9E6}" dt="2022-11-13T16:01:53.270" v="651" actId="167"/>
      <pc:docMkLst>
        <pc:docMk/>
      </pc:docMkLst>
      <pc:sldChg chg="delCm">
        <pc:chgData name="Aleksandra Milenova" userId="29d4d6c2-db2f-4782-b848-ee061d80d64b" providerId="ADAL" clId="{E424D9D7-0F4B-4481-8EA9-6647BB82C9E6}" dt="2022-11-13T15:04:00.168" v="187"/>
        <pc:sldMkLst>
          <pc:docMk/>
          <pc:sldMk cId="3260502912" sldId="257"/>
        </pc:sldMkLst>
      </pc:sldChg>
      <pc:sldChg chg="modSp mod addCm">
        <pc:chgData name="Aleksandra Milenova" userId="29d4d6c2-db2f-4782-b848-ee061d80d64b" providerId="ADAL" clId="{E424D9D7-0F4B-4481-8EA9-6647BB82C9E6}" dt="2022-11-13T16:00:00.475" v="627" actId="1076"/>
        <pc:sldMkLst>
          <pc:docMk/>
          <pc:sldMk cId="3060177673" sldId="555"/>
        </pc:sldMkLst>
        <pc:spChg chg="mod">
          <ac:chgData name="Aleksandra Milenova" userId="29d4d6c2-db2f-4782-b848-ee061d80d64b" providerId="ADAL" clId="{E424D9D7-0F4B-4481-8EA9-6647BB82C9E6}" dt="2022-11-13T15:59:52.005" v="626" actId="20577"/>
          <ac:spMkLst>
            <pc:docMk/>
            <pc:sldMk cId="3060177673" sldId="555"/>
            <ac:spMk id="4" creationId="{3F3ADAD5-E67E-408A-87BE-C70E16A34F0C}"/>
          </ac:spMkLst>
        </pc:spChg>
        <pc:spChg chg="mod">
          <ac:chgData name="Aleksandra Milenova" userId="29d4d6c2-db2f-4782-b848-ee061d80d64b" providerId="ADAL" clId="{E424D9D7-0F4B-4481-8EA9-6647BB82C9E6}" dt="2022-11-13T15:59:25.165" v="619" actId="313"/>
          <ac:spMkLst>
            <pc:docMk/>
            <pc:sldMk cId="3060177673" sldId="555"/>
            <ac:spMk id="11" creationId="{85D37856-F645-7F47-1DC6-2FEE4ECDF3CF}"/>
          </ac:spMkLst>
        </pc:spChg>
        <pc:cxnChg chg="mod">
          <ac:chgData name="Aleksandra Milenova" userId="29d4d6c2-db2f-4782-b848-ee061d80d64b" providerId="ADAL" clId="{E424D9D7-0F4B-4481-8EA9-6647BB82C9E6}" dt="2022-11-13T16:00:00.475" v="627" actId="1076"/>
          <ac:cxnSpMkLst>
            <pc:docMk/>
            <pc:sldMk cId="3060177673" sldId="555"/>
            <ac:cxnSpMk id="3" creationId="{74FD162E-468C-4640-2E38-232110085C2E}"/>
          </ac:cxnSpMkLst>
        </pc:cxnChg>
      </pc:sldChg>
      <pc:sldChg chg="modSp mod delCm">
        <pc:chgData name="Aleksandra Milenova" userId="29d4d6c2-db2f-4782-b848-ee061d80d64b" providerId="ADAL" clId="{E424D9D7-0F4B-4481-8EA9-6647BB82C9E6}" dt="2022-11-13T15:33:05.547" v="593" actId="14100"/>
        <pc:sldMkLst>
          <pc:docMk/>
          <pc:sldMk cId="176413310" sldId="567"/>
        </pc:sldMkLst>
        <pc:spChg chg="mod">
          <ac:chgData name="Aleksandra Milenova" userId="29d4d6c2-db2f-4782-b848-ee061d80d64b" providerId="ADAL" clId="{E424D9D7-0F4B-4481-8EA9-6647BB82C9E6}" dt="2022-11-13T15:32:50.947" v="591"/>
          <ac:spMkLst>
            <pc:docMk/>
            <pc:sldMk cId="176413310" sldId="567"/>
            <ac:spMk id="4" creationId="{D48C9458-B8D7-98BB-0364-F37A62FD73A6}"/>
          </ac:spMkLst>
        </pc:spChg>
        <pc:graphicFrameChg chg="mod">
          <ac:chgData name="Aleksandra Milenova" userId="29d4d6c2-db2f-4782-b848-ee061d80d64b" providerId="ADAL" clId="{E424D9D7-0F4B-4481-8EA9-6647BB82C9E6}" dt="2022-11-13T15:33:05.547" v="593" actId="14100"/>
          <ac:graphicFrameMkLst>
            <pc:docMk/>
            <pc:sldMk cId="176413310" sldId="567"/>
            <ac:graphicFrameMk id="3" creationId="{7A53094D-C818-23E6-70FB-66CA76704E61}"/>
          </ac:graphicFrameMkLst>
        </pc:graphicFrameChg>
      </pc:sldChg>
      <pc:sldChg chg="modSp mod delCm">
        <pc:chgData name="Aleksandra Milenova" userId="29d4d6c2-db2f-4782-b848-ee061d80d64b" providerId="ADAL" clId="{E424D9D7-0F4B-4481-8EA9-6647BB82C9E6}" dt="2022-11-13T15:03:35.968" v="186" actId="20577"/>
        <pc:sldMkLst>
          <pc:docMk/>
          <pc:sldMk cId="1019024969" sldId="571"/>
        </pc:sldMkLst>
        <pc:spChg chg="mod">
          <ac:chgData name="Aleksandra Milenova" userId="29d4d6c2-db2f-4782-b848-ee061d80d64b" providerId="ADAL" clId="{E424D9D7-0F4B-4481-8EA9-6647BB82C9E6}" dt="2022-11-13T15:03:35.968" v="186" actId="20577"/>
          <ac:spMkLst>
            <pc:docMk/>
            <pc:sldMk cId="1019024969" sldId="571"/>
            <ac:spMk id="4" creationId="{8816F218-0911-9F0C-3B77-9E689BC22EE3}"/>
          </ac:spMkLst>
        </pc:spChg>
      </pc:sldChg>
      <pc:sldChg chg="addSp delSp modSp mod addCm delCm modCm">
        <pc:chgData name="Aleksandra Milenova" userId="29d4d6c2-db2f-4782-b848-ee061d80d64b" providerId="ADAL" clId="{E424D9D7-0F4B-4481-8EA9-6647BB82C9E6}" dt="2022-11-13T15:38:03.817" v="600"/>
        <pc:sldMkLst>
          <pc:docMk/>
          <pc:sldMk cId="3876243940" sldId="572"/>
        </pc:sldMkLst>
        <pc:spChg chg="mod">
          <ac:chgData name="Aleksandra Milenova" userId="29d4d6c2-db2f-4782-b848-ee061d80d64b" providerId="ADAL" clId="{E424D9D7-0F4B-4481-8EA9-6647BB82C9E6}" dt="2022-11-13T14:02:56.676" v="27" actId="27636"/>
          <ac:spMkLst>
            <pc:docMk/>
            <pc:sldMk cId="3876243940" sldId="572"/>
            <ac:spMk id="10" creationId="{FA3D57E8-BB28-3413-2075-1489433B3573}"/>
          </ac:spMkLst>
        </pc:spChg>
        <pc:spChg chg="add del mod">
          <ac:chgData name="Aleksandra Milenova" userId="29d4d6c2-db2f-4782-b848-ee061d80d64b" providerId="ADAL" clId="{E424D9D7-0F4B-4481-8EA9-6647BB82C9E6}" dt="2022-11-13T14:03:56.921" v="39" actId="478"/>
          <ac:spMkLst>
            <pc:docMk/>
            <pc:sldMk cId="3876243940" sldId="572"/>
            <ac:spMk id="14" creationId="{0E71309D-D20D-9064-28B7-58B86DAB793C}"/>
          </ac:spMkLst>
        </pc:spChg>
        <pc:spChg chg="add del mod">
          <ac:chgData name="Aleksandra Milenova" userId="29d4d6c2-db2f-4782-b848-ee061d80d64b" providerId="ADAL" clId="{E424D9D7-0F4B-4481-8EA9-6647BB82C9E6}" dt="2022-11-13T14:04:52.186" v="50" actId="478"/>
          <ac:spMkLst>
            <pc:docMk/>
            <pc:sldMk cId="3876243940" sldId="572"/>
            <ac:spMk id="17" creationId="{AFD28052-D9FB-AFF1-2D22-5CB0DFB76143}"/>
          </ac:spMkLst>
        </pc:spChg>
        <pc:spChg chg="add del mod">
          <ac:chgData name="Aleksandra Milenova" userId="29d4d6c2-db2f-4782-b848-ee061d80d64b" providerId="ADAL" clId="{E424D9D7-0F4B-4481-8EA9-6647BB82C9E6}" dt="2022-11-13T15:24:11.877" v="584" actId="478"/>
          <ac:spMkLst>
            <pc:docMk/>
            <pc:sldMk cId="3876243940" sldId="572"/>
            <ac:spMk id="20" creationId="{F81F648F-4F6A-3096-D3E4-CFDDED290C7F}"/>
          </ac:spMkLst>
        </pc:spChg>
        <pc:picChg chg="add mod">
          <ac:chgData name="Aleksandra Milenova" userId="29d4d6c2-db2f-4782-b848-ee061d80d64b" providerId="ADAL" clId="{E424D9D7-0F4B-4481-8EA9-6647BB82C9E6}" dt="2022-11-13T14:01:14.625" v="14" actId="1076"/>
          <ac:picMkLst>
            <pc:docMk/>
            <pc:sldMk cId="3876243940" sldId="572"/>
            <ac:picMk id="5" creationId="{460DFFD4-578D-AA88-F5D3-5690B8D501CB}"/>
          </ac:picMkLst>
        </pc:picChg>
        <pc:picChg chg="add mod">
          <ac:chgData name="Aleksandra Milenova" userId="29d4d6c2-db2f-4782-b848-ee061d80d64b" providerId="ADAL" clId="{E424D9D7-0F4B-4481-8EA9-6647BB82C9E6}" dt="2022-11-13T14:02:51.311" v="21" actId="1076"/>
          <ac:picMkLst>
            <pc:docMk/>
            <pc:sldMk cId="3876243940" sldId="572"/>
            <ac:picMk id="11" creationId="{D67AF1EE-49BB-9DEA-88ED-0DC6248E4CD8}"/>
          </ac:picMkLst>
        </pc:picChg>
        <pc:picChg chg="add mod">
          <ac:chgData name="Aleksandra Milenova" userId="29d4d6c2-db2f-4782-b848-ee061d80d64b" providerId="ADAL" clId="{E424D9D7-0F4B-4481-8EA9-6647BB82C9E6}" dt="2022-11-13T14:04:08.251" v="42" actId="688"/>
          <ac:picMkLst>
            <pc:docMk/>
            <pc:sldMk cId="3876243940" sldId="572"/>
            <ac:picMk id="13" creationId="{30B1FC1C-0BEA-967D-413F-946CC8527514}"/>
          </ac:picMkLst>
        </pc:picChg>
        <pc:picChg chg="add mod">
          <ac:chgData name="Aleksandra Milenova" userId="29d4d6c2-db2f-4782-b848-ee061d80d64b" providerId="ADAL" clId="{E424D9D7-0F4B-4481-8EA9-6647BB82C9E6}" dt="2022-11-13T14:04:55.871" v="51" actId="1076"/>
          <ac:picMkLst>
            <pc:docMk/>
            <pc:sldMk cId="3876243940" sldId="572"/>
            <ac:picMk id="16" creationId="{F37ABDFA-CD40-6747-B5A0-FA2359468430}"/>
          </ac:picMkLst>
        </pc:picChg>
        <pc:picChg chg="add mod">
          <ac:chgData name="Aleksandra Milenova" userId="29d4d6c2-db2f-4782-b848-ee061d80d64b" providerId="ADAL" clId="{E424D9D7-0F4B-4481-8EA9-6647BB82C9E6}" dt="2022-11-13T15:24:26.617" v="589" actId="1076"/>
          <ac:picMkLst>
            <pc:docMk/>
            <pc:sldMk cId="3876243940" sldId="572"/>
            <ac:picMk id="19" creationId="{01600B76-6187-542D-AEB0-C94D7518228B}"/>
          </ac:picMkLst>
        </pc:picChg>
      </pc:sldChg>
      <pc:sldChg chg="modSp mod">
        <pc:chgData name="Aleksandra Milenova" userId="29d4d6c2-db2f-4782-b848-ee061d80d64b" providerId="ADAL" clId="{E424D9D7-0F4B-4481-8EA9-6647BB82C9E6}" dt="2022-11-13T15:33:24.627" v="596"/>
        <pc:sldMkLst>
          <pc:docMk/>
          <pc:sldMk cId="2436524243" sldId="574"/>
        </pc:sldMkLst>
        <pc:spChg chg="mod">
          <ac:chgData name="Aleksandra Milenova" userId="29d4d6c2-db2f-4782-b848-ee061d80d64b" providerId="ADAL" clId="{E424D9D7-0F4B-4481-8EA9-6647BB82C9E6}" dt="2022-11-13T15:33:24.627" v="596"/>
          <ac:spMkLst>
            <pc:docMk/>
            <pc:sldMk cId="2436524243" sldId="574"/>
            <ac:spMk id="14" creationId="{B9EF615F-3DBE-FF7D-449B-0A80B74CAC6C}"/>
          </ac:spMkLst>
        </pc:spChg>
      </pc:sldChg>
      <pc:sldChg chg="modSp mod">
        <pc:chgData name="Aleksandra Milenova" userId="29d4d6c2-db2f-4782-b848-ee061d80d64b" providerId="ADAL" clId="{E424D9D7-0F4B-4481-8EA9-6647BB82C9E6}" dt="2022-11-13T16:00:22.925" v="639" actId="27636"/>
        <pc:sldMkLst>
          <pc:docMk/>
          <pc:sldMk cId="628338691" sldId="576"/>
        </pc:sldMkLst>
        <pc:spChg chg="mod">
          <ac:chgData name="Aleksandra Milenova" userId="29d4d6c2-db2f-4782-b848-ee061d80d64b" providerId="ADAL" clId="{E424D9D7-0F4B-4481-8EA9-6647BB82C9E6}" dt="2022-11-13T16:00:22.925" v="639" actId="27636"/>
          <ac:spMkLst>
            <pc:docMk/>
            <pc:sldMk cId="628338691" sldId="576"/>
            <ac:spMk id="11" creationId="{82A2EEC6-6DED-379C-885D-082A6AC96EB0}"/>
          </ac:spMkLst>
        </pc:spChg>
      </pc:sldChg>
      <pc:sldChg chg="addSp delSp modSp mod">
        <pc:chgData name="Aleksandra Milenova" userId="29d4d6c2-db2f-4782-b848-ee061d80d64b" providerId="ADAL" clId="{E424D9D7-0F4B-4481-8EA9-6647BB82C9E6}" dt="2022-11-13T15:19:03.387" v="548" actId="14861"/>
        <pc:sldMkLst>
          <pc:docMk/>
          <pc:sldMk cId="4115588697" sldId="577"/>
        </pc:sldMkLst>
        <pc:graphicFrameChg chg="del">
          <ac:chgData name="Aleksandra Milenova" userId="29d4d6c2-db2f-4782-b848-ee061d80d64b" providerId="ADAL" clId="{E424D9D7-0F4B-4481-8EA9-6647BB82C9E6}" dt="2022-11-13T15:06:13.799" v="189" actId="478"/>
          <ac:graphicFrameMkLst>
            <pc:docMk/>
            <pc:sldMk cId="4115588697" sldId="577"/>
            <ac:graphicFrameMk id="3" creationId="{4A8346E7-93E0-5AE8-F5D9-1C3D6E4BB9BA}"/>
          </ac:graphicFrameMkLst>
        </pc:graphicFrameChg>
        <pc:graphicFrameChg chg="add del mod modGraphic">
          <ac:chgData name="Aleksandra Milenova" userId="29d4d6c2-db2f-4782-b848-ee061d80d64b" providerId="ADAL" clId="{E424D9D7-0F4B-4481-8EA9-6647BB82C9E6}" dt="2022-11-13T15:07:35.358" v="219" actId="478"/>
          <ac:graphicFrameMkLst>
            <pc:docMk/>
            <pc:sldMk cId="4115588697" sldId="577"/>
            <ac:graphicFrameMk id="4" creationId="{74099FB4-C494-9D3C-CED4-4728B628CF14}"/>
          </ac:graphicFrameMkLst>
        </pc:graphicFrameChg>
        <pc:graphicFrameChg chg="add mod modGraphic">
          <ac:chgData name="Aleksandra Milenova" userId="29d4d6c2-db2f-4782-b848-ee061d80d64b" providerId="ADAL" clId="{E424D9D7-0F4B-4481-8EA9-6647BB82C9E6}" dt="2022-11-13T15:19:03.387" v="548" actId="14861"/>
          <ac:graphicFrameMkLst>
            <pc:docMk/>
            <pc:sldMk cId="4115588697" sldId="577"/>
            <ac:graphicFrameMk id="5" creationId="{7BF3C73D-FF39-97AB-138A-D80A132C1A0F}"/>
          </ac:graphicFrameMkLst>
        </pc:graphicFrameChg>
      </pc:sldChg>
      <pc:sldChg chg="addSp delSp modSp mod">
        <pc:chgData name="Aleksandra Milenova" userId="29d4d6c2-db2f-4782-b848-ee061d80d64b" providerId="ADAL" clId="{E424D9D7-0F4B-4481-8EA9-6647BB82C9E6}" dt="2022-11-13T15:22:47.202" v="580" actId="14100"/>
        <pc:sldMkLst>
          <pc:docMk/>
          <pc:sldMk cId="2719484475" sldId="578"/>
        </pc:sldMkLst>
        <pc:spChg chg="add del mod">
          <ac:chgData name="Aleksandra Milenova" userId="29d4d6c2-db2f-4782-b848-ee061d80d64b" providerId="ADAL" clId="{E424D9D7-0F4B-4481-8EA9-6647BB82C9E6}" dt="2022-11-13T15:20:38.667" v="558" actId="478"/>
          <ac:spMkLst>
            <pc:docMk/>
            <pc:sldMk cId="2719484475" sldId="578"/>
            <ac:spMk id="4" creationId="{2FEDC0DD-E12F-8697-0A1F-40A1C22827A4}"/>
          </ac:spMkLst>
        </pc:spChg>
        <pc:spChg chg="add del mod">
          <ac:chgData name="Aleksandra Milenova" userId="29d4d6c2-db2f-4782-b848-ee061d80d64b" providerId="ADAL" clId="{E424D9D7-0F4B-4481-8EA9-6647BB82C9E6}" dt="2022-11-13T15:21:20.437" v="565" actId="478"/>
          <ac:spMkLst>
            <pc:docMk/>
            <pc:sldMk cId="2719484475" sldId="578"/>
            <ac:spMk id="7" creationId="{CA111136-751A-2778-AE76-B04DDCE10A62}"/>
          </ac:spMkLst>
        </pc:spChg>
        <pc:picChg chg="add mod">
          <ac:chgData name="Aleksandra Milenova" userId="29d4d6c2-db2f-4782-b848-ee061d80d64b" providerId="ADAL" clId="{E424D9D7-0F4B-4481-8EA9-6647BB82C9E6}" dt="2022-11-13T15:22:47.202" v="580" actId="14100"/>
          <ac:picMkLst>
            <pc:docMk/>
            <pc:sldMk cId="2719484475" sldId="578"/>
            <ac:picMk id="3" creationId="{EF5730B1-1A7E-C979-E9C1-339AF23F0F16}"/>
          </ac:picMkLst>
        </pc:picChg>
        <pc:picChg chg="add mod">
          <ac:chgData name="Aleksandra Milenova" userId="29d4d6c2-db2f-4782-b848-ee061d80d64b" providerId="ADAL" clId="{E424D9D7-0F4B-4481-8EA9-6647BB82C9E6}" dt="2022-11-13T15:22:41.877" v="579" actId="14100"/>
          <ac:picMkLst>
            <pc:docMk/>
            <pc:sldMk cId="2719484475" sldId="578"/>
            <ac:picMk id="6" creationId="{894E0C69-6BF1-B0C3-81DE-B2D081F6CDB0}"/>
          </ac:picMkLst>
        </pc:picChg>
        <pc:picChg chg="add mod">
          <ac:chgData name="Aleksandra Milenova" userId="29d4d6c2-db2f-4782-b848-ee061d80d64b" providerId="ADAL" clId="{E424D9D7-0F4B-4481-8EA9-6647BB82C9E6}" dt="2022-11-13T15:22:29.527" v="577" actId="1076"/>
          <ac:picMkLst>
            <pc:docMk/>
            <pc:sldMk cId="2719484475" sldId="578"/>
            <ac:picMk id="12" creationId="{A0311DC8-383C-472A-34EB-0FD1B45EA52F}"/>
          </ac:picMkLst>
        </pc:picChg>
      </pc:sldChg>
      <pc:sldChg chg="addSp delSp modSp new mod modClrScheme chgLayout">
        <pc:chgData name="Aleksandra Milenova" userId="29d4d6c2-db2f-4782-b848-ee061d80d64b" providerId="ADAL" clId="{E424D9D7-0F4B-4481-8EA9-6647BB82C9E6}" dt="2022-11-13T16:01:53.270" v="651" actId="167"/>
        <pc:sldMkLst>
          <pc:docMk/>
          <pc:sldMk cId="4003532701" sldId="579"/>
        </pc:sldMkLst>
        <pc:spChg chg="del mod ord">
          <ac:chgData name="Aleksandra Milenova" userId="29d4d6c2-db2f-4782-b848-ee061d80d64b" providerId="ADAL" clId="{E424D9D7-0F4B-4481-8EA9-6647BB82C9E6}" dt="2022-11-13T16:00:40.545" v="641" actId="700"/>
          <ac:spMkLst>
            <pc:docMk/>
            <pc:sldMk cId="4003532701" sldId="579"/>
            <ac:spMk id="2" creationId="{049D54C2-F1A9-4069-6CFE-930B7C273A17}"/>
          </ac:spMkLst>
        </pc:spChg>
        <pc:spChg chg="del mod ord">
          <ac:chgData name="Aleksandra Milenova" userId="29d4d6c2-db2f-4782-b848-ee061d80d64b" providerId="ADAL" clId="{E424D9D7-0F4B-4481-8EA9-6647BB82C9E6}" dt="2022-11-13T16:00:40.545" v="641" actId="700"/>
          <ac:spMkLst>
            <pc:docMk/>
            <pc:sldMk cId="4003532701" sldId="579"/>
            <ac:spMk id="3" creationId="{EEB3B9C9-9F5F-A38C-4B83-A91906DBFF22}"/>
          </ac:spMkLst>
        </pc:spChg>
        <pc:spChg chg="del mod ord">
          <ac:chgData name="Aleksandra Milenova" userId="29d4d6c2-db2f-4782-b848-ee061d80d64b" providerId="ADAL" clId="{E424D9D7-0F4B-4481-8EA9-6647BB82C9E6}" dt="2022-11-13T16:00:40.545" v="641" actId="700"/>
          <ac:spMkLst>
            <pc:docMk/>
            <pc:sldMk cId="4003532701" sldId="579"/>
            <ac:spMk id="4" creationId="{6FE6C3EF-3928-95F3-0256-ABF6F543B5A9}"/>
          </ac:spMkLst>
        </pc:spChg>
        <pc:spChg chg="mod ord">
          <ac:chgData name="Aleksandra Milenova" userId="29d4d6c2-db2f-4782-b848-ee061d80d64b" providerId="ADAL" clId="{E424D9D7-0F4B-4481-8EA9-6647BB82C9E6}" dt="2022-11-13T16:00:40.545" v="641" actId="700"/>
          <ac:spMkLst>
            <pc:docMk/>
            <pc:sldMk cId="4003532701" sldId="579"/>
            <ac:spMk id="5" creationId="{B903C099-F384-5B24-DFE7-4CF80222D444}"/>
          </ac:spMkLst>
        </pc:spChg>
        <pc:spChg chg="mod ord">
          <ac:chgData name="Aleksandra Milenova" userId="29d4d6c2-db2f-4782-b848-ee061d80d64b" providerId="ADAL" clId="{E424D9D7-0F4B-4481-8EA9-6647BB82C9E6}" dt="2022-11-13T16:00:40.545" v="641" actId="700"/>
          <ac:spMkLst>
            <pc:docMk/>
            <pc:sldMk cId="4003532701" sldId="579"/>
            <ac:spMk id="6" creationId="{52B6B1E7-4408-7ED6-4E2C-C69A69067AA3}"/>
          </ac:spMkLst>
        </pc:spChg>
        <pc:spChg chg="add del mod ord">
          <ac:chgData name="Aleksandra Milenova" userId="29d4d6c2-db2f-4782-b848-ee061d80d64b" providerId="ADAL" clId="{E424D9D7-0F4B-4481-8EA9-6647BB82C9E6}" dt="2022-11-13T16:00:53.072" v="644" actId="478"/>
          <ac:spMkLst>
            <pc:docMk/>
            <pc:sldMk cId="4003532701" sldId="579"/>
            <ac:spMk id="7" creationId="{2CDFCBDC-5A65-946B-1AEC-E73180D33A96}"/>
          </ac:spMkLst>
        </pc:spChg>
        <pc:spChg chg="add del mod ord">
          <ac:chgData name="Aleksandra Milenova" userId="29d4d6c2-db2f-4782-b848-ee061d80d64b" providerId="ADAL" clId="{E424D9D7-0F4B-4481-8EA9-6647BB82C9E6}" dt="2022-11-13T16:00:55.155" v="645" actId="478"/>
          <ac:spMkLst>
            <pc:docMk/>
            <pc:sldMk cId="4003532701" sldId="579"/>
            <ac:spMk id="8" creationId="{12E707F3-7891-0AB6-BD3F-3F8CEC5773A5}"/>
          </ac:spMkLst>
        </pc:spChg>
        <pc:spChg chg="add del mod ord">
          <ac:chgData name="Aleksandra Milenova" userId="29d4d6c2-db2f-4782-b848-ee061d80d64b" providerId="ADAL" clId="{E424D9D7-0F4B-4481-8EA9-6647BB82C9E6}" dt="2022-11-13T16:00:46.575" v="642" actId="478"/>
          <ac:spMkLst>
            <pc:docMk/>
            <pc:sldMk cId="4003532701" sldId="579"/>
            <ac:spMk id="9" creationId="{0E167C15-1613-DE7C-5FF8-6097E0156BA6}"/>
          </ac:spMkLst>
        </pc:spChg>
        <pc:spChg chg="add del mod ord">
          <ac:chgData name="Aleksandra Milenova" userId="29d4d6c2-db2f-4782-b848-ee061d80d64b" providerId="ADAL" clId="{E424D9D7-0F4B-4481-8EA9-6647BB82C9E6}" dt="2022-11-13T16:00:46.575" v="642" actId="478"/>
          <ac:spMkLst>
            <pc:docMk/>
            <pc:sldMk cId="4003532701" sldId="579"/>
            <ac:spMk id="10" creationId="{2A31E52F-0446-240A-6B75-A96C2C7D044F}"/>
          </ac:spMkLst>
        </pc:spChg>
        <pc:spChg chg="add del mod ord">
          <ac:chgData name="Aleksandra Milenova" userId="29d4d6c2-db2f-4782-b848-ee061d80d64b" providerId="ADAL" clId="{E424D9D7-0F4B-4481-8EA9-6647BB82C9E6}" dt="2022-11-13T16:00:46.575" v="642" actId="478"/>
          <ac:spMkLst>
            <pc:docMk/>
            <pc:sldMk cId="4003532701" sldId="579"/>
            <ac:spMk id="11" creationId="{8DB6E0A6-9D6D-8920-DB22-67F58E79947D}"/>
          </ac:spMkLst>
        </pc:spChg>
        <pc:spChg chg="add mod ord">
          <ac:chgData name="Aleksandra Milenova" userId="29d4d6c2-db2f-4782-b848-ee061d80d64b" providerId="ADAL" clId="{E424D9D7-0F4B-4481-8EA9-6647BB82C9E6}" dt="2022-11-13T16:01:53.270" v="651" actId="167"/>
          <ac:spMkLst>
            <pc:docMk/>
            <pc:sldMk cId="4003532701" sldId="579"/>
            <ac:spMk id="12" creationId="{5A69099D-6E1D-3E3D-3202-F51FEBCA585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20210_student_uwtsd_ac_uk/Documents/Entrepreneurship%204006/4006%20Excel/Session%207-Cashflow%20Forecast%20Template%20(1).xls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https://uowtsd-my.sharepoint.com/personal/2120210_student_uwtsd_ac_uk/Documents/Entrepreneurship%204006/4006%20Excel/Cash-flow%20forecast%20.xls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MONTHLY CASH FLOW FORECAST FO THE FIRS YEAR-22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1.0837138207047537E-2"/>
          <c:y val="9.4905900168379215E-2"/>
          <c:w val="0.84791296771104541"/>
          <c:h val="0.8734412148393875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Sheet1!$A$13</c:f>
              <c:strCache>
                <c:ptCount val="1"/>
                <c:pt idx="0">
                  <c:v>Total Incoming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2"/>
              <c:layout>
                <c:manualLayout>
                  <c:x val="0"/>
                  <c:y val="-4.1864878034454468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95C-4F48-9D8F-BDA55EC673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Sheet1!$B$3:$M$3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April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Sept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Sheet1!$B$13:$M$13</c:f>
              <c:numCache>
                <c:formatCode>"£"#,##0</c:formatCode>
                <c:ptCount val="12"/>
                <c:pt idx="0">
                  <c:v>5833</c:v>
                </c:pt>
                <c:pt idx="1">
                  <c:v>5833</c:v>
                </c:pt>
                <c:pt idx="2">
                  <c:v>5833</c:v>
                </c:pt>
                <c:pt idx="3">
                  <c:v>6433</c:v>
                </c:pt>
                <c:pt idx="4">
                  <c:v>6683</c:v>
                </c:pt>
                <c:pt idx="5">
                  <c:v>5583</c:v>
                </c:pt>
                <c:pt idx="6">
                  <c:v>5583</c:v>
                </c:pt>
                <c:pt idx="7">
                  <c:v>6083</c:v>
                </c:pt>
                <c:pt idx="8">
                  <c:v>6083</c:v>
                </c:pt>
                <c:pt idx="9">
                  <c:v>6583</c:v>
                </c:pt>
                <c:pt idx="10">
                  <c:v>6583</c:v>
                </c:pt>
                <c:pt idx="11">
                  <c:v>6583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95C-4F48-9D8F-BDA55EC6731B}"/>
            </c:ext>
          </c:extLst>
        </c:ser>
        <c:ser>
          <c:idx val="1"/>
          <c:order val="1"/>
          <c:tx>
            <c:strRef>
              <c:f>Sheet1!$A$32</c:f>
              <c:strCache>
                <c:ptCount val="1"/>
                <c:pt idx="0">
                  <c:v>Total Outgoing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1.0416667521052126E-2"/>
                  <c:y val="-9.1341552075173402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95C-4F48-9D8F-BDA55EC6731B}"/>
                </c:ext>
              </c:extLst>
            </c:dLbl>
            <c:dLbl>
              <c:idx val="5"/>
              <c:layout>
                <c:manualLayout>
                  <c:x val="7.2916672647364879E-3"/>
                  <c:y val="-7.9923858065776704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E95C-4F48-9D8F-BDA55EC673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Sheet1!$B$32:$M$32</c:f>
              <c:numCache>
                <c:formatCode>"£"#,##0</c:formatCode>
                <c:ptCount val="12"/>
                <c:pt idx="0">
                  <c:v>5960.41</c:v>
                </c:pt>
                <c:pt idx="1">
                  <c:v>4960.41</c:v>
                </c:pt>
                <c:pt idx="2">
                  <c:v>5460.41</c:v>
                </c:pt>
                <c:pt idx="3">
                  <c:v>5390.41</c:v>
                </c:pt>
                <c:pt idx="4">
                  <c:v>5090.41</c:v>
                </c:pt>
                <c:pt idx="5">
                  <c:v>5540.41</c:v>
                </c:pt>
                <c:pt idx="6">
                  <c:v>5090.41</c:v>
                </c:pt>
                <c:pt idx="7">
                  <c:v>5210.41</c:v>
                </c:pt>
                <c:pt idx="8">
                  <c:v>5210.41</c:v>
                </c:pt>
                <c:pt idx="9">
                  <c:v>5240.41</c:v>
                </c:pt>
                <c:pt idx="10">
                  <c:v>5240.41</c:v>
                </c:pt>
                <c:pt idx="11">
                  <c:v>5240.41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95C-4F48-9D8F-BDA55EC6731B}"/>
            </c:ext>
          </c:extLst>
        </c:ser>
        <c:ser>
          <c:idx val="2"/>
          <c:order val="2"/>
          <c:tx>
            <c:strRef>
              <c:f>Sheet1!$A$34</c:f>
              <c:strCache>
                <c:ptCount val="1"/>
                <c:pt idx="0">
                  <c:v>Incoming less outgoing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Sheet1!$B$34:$M$34</c:f>
              <c:numCache>
                <c:formatCode>"£"#,##0</c:formatCode>
                <c:ptCount val="12"/>
                <c:pt idx="0">
                  <c:v>-127.40999999999985</c:v>
                </c:pt>
                <c:pt idx="1">
                  <c:v>872.59000000000015</c:v>
                </c:pt>
                <c:pt idx="2">
                  <c:v>372.59000000000015</c:v>
                </c:pt>
                <c:pt idx="3">
                  <c:v>1042.5900000000001</c:v>
                </c:pt>
                <c:pt idx="4">
                  <c:v>1592.5900000000001</c:v>
                </c:pt>
                <c:pt idx="5">
                  <c:v>42.590000000000146</c:v>
                </c:pt>
                <c:pt idx="6">
                  <c:v>492.59000000000015</c:v>
                </c:pt>
                <c:pt idx="7">
                  <c:v>872.59000000000015</c:v>
                </c:pt>
                <c:pt idx="8">
                  <c:v>872.59000000000015</c:v>
                </c:pt>
                <c:pt idx="9">
                  <c:v>1342.5900000000001</c:v>
                </c:pt>
                <c:pt idx="10">
                  <c:v>1342.5900000000001</c:v>
                </c:pt>
                <c:pt idx="11">
                  <c:v>1342.5900000000001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95C-4F48-9D8F-BDA55EC6731B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331797208"/>
        <c:axId val="1"/>
      </c:barChart>
      <c:catAx>
        <c:axId val="331797208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"/>
        <c:crosses val="autoZero"/>
        <c:auto val="1"/>
        <c:lblAlgn val="ctr"/>
        <c:lblOffset val="100"/>
        <c:noMultiLvlLbl val="0"/>
      </c:catAx>
      <c:valAx>
        <c:axId val="1"/>
        <c:scaling>
          <c:orientation val="minMax"/>
        </c:scaling>
        <c:delete val="1"/>
        <c:axPos val="l"/>
        <c:numFmt formatCode="&quot;£&quot;#,##0" sourceLinked="1"/>
        <c:majorTickMark val="none"/>
        <c:minorTickMark val="none"/>
        <c:tickLblPos val="nextTo"/>
        <c:crossAx val="3317972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Cash-flow</a:t>
            </a:r>
            <a:r>
              <a:rPr lang="en-US" baseline="0"/>
              <a:t> Forwecast for 4 years</a:t>
            </a:r>
            <a:endParaRPr lang="en-US"/>
          </a:p>
        </c:rich>
      </c:tx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'[Cash-flow forecast .xls]Sheet1'!$B$3:$E$3</c:f>
              <c:strCache>
                <c:ptCount val="4"/>
                <c:pt idx="0">
                  <c:v>Dec-22</c:v>
                </c:pt>
                <c:pt idx="1">
                  <c:v>Dec-23</c:v>
                </c:pt>
                <c:pt idx="2">
                  <c:v>Dec-24</c:v>
                </c:pt>
                <c:pt idx="3">
                  <c:v>Dec-25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'[Cash-flow forecast .xls]Sheet1'!$B$3:$E$3</c:f>
              <c:numCache>
                <c:formatCode>mmm\-yy</c:formatCode>
                <c:ptCount val="4"/>
                <c:pt idx="0">
                  <c:v>44896</c:v>
                </c:pt>
                <c:pt idx="1">
                  <c:v>45261</c:v>
                </c:pt>
                <c:pt idx="2">
                  <c:v>45627</c:v>
                </c:pt>
                <c:pt idx="3">
                  <c:v>45992</c:v>
                </c:pt>
              </c:numCache>
            </c:numRef>
          </c:cat>
          <c:val>
            <c:numRef>
              <c:f>'[Cash-flow forecast .xls]Sheet1'!$B$13:$E$13</c:f>
              <c:numCache>
                <c:formatCode>"£"#,##0</c:formatCode>
                <c:ptCount val="4"/>
                <c:pt idx="0">
                  <c:v>105192</c:v>
                </c:pt>
                <c:pt idx="1">
                  <c:v>89000</c:v>
                </c:pt>
                <c:pt idx="2">
                  <c:v>92000</c:v>
                </c:pt>
                <c:pt idx="3">
                  <c:v>95000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7EE-4AEA-AFC9-126D5EF9CE50}"/>
            </c:ext>
          </c:extLst>
        </c:ser>
        <c:ser>
          <c:idx val="1"/>
          <c:order val="1"/>
          <c:tx>
            <c:strRef>
              <c:f>'[Cash-flow forecast .xls]Sheet1'!$A$32</c:f>
              <c:strCache>
                <c:ptCount val="1"/>
                <c:pt idx="0">
                  <c:v>Total Outgoing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'[Cash-flow forecast .xls]Sheet1'!$B$32:$E$32</c:f>
              <c:numCache>
                <c:formatCode>"£"#,##0</c:formatCode>
                <c:ptCount val="4"/>
                <c:pt idx="0">
                  <c:v>63694</c:v>
                </c:pt>
                <c:pt idx="1">
                  <c:v>60744</c:v>
                </c:pt>
                <c:pt idx="2">
                  <c:v>60644</c:v>
                </c:pt>
                <c:pt idx="3">
                  <c:v>60644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7EE-4AEA-AFC9-126D5EF9CE50}"/>
            </c:ext>
          </c:extLst>
        </c:ser>
        <c:ser>
          <c:idx val="2"/>
          <c:order val="2"/>
          <c:tx>
            <c:strRef>
              <c:f>'[Cash-flow forecast .xls]Sheet1'!$A$34</c:f>
              <c:strCache>
                <c:ptCount val="1"/>
                <c:pt idx="0">
                  <c:v>Incoming less outgoing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val>
            <c:numRef>
              <c:f>'[Cash-flow forecast .xls]Sheet1'!$B$34:$E$34</c:f>
              <c:numCache>
                <c:formatCode>"£"#,##0</c:formatCode>
                <c:ptCount val="4"/>
                <c:pt idx="0">
                  <c:v>41498</c:v>
                </c:pt>
                <c:pt idx="1">
                  <c:v>28256</c:v>
                </c:pt>
                <c:pt idx="2">
                  <c:v>31356</c:v>
                </c:pt>
                <c:pt idx="3">
                  <c:v>34356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7EE-4AEA-AFC9-126D5EF9CE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08678008"/>
        <c:axId val="1"/>
      </c:barChart>
      <c:dateAx>
        <c:axId val="408678008"/>
        <c:scaling>
          <c:orientation val="minMax"/>
        </c:scaling>
        <c:delete val="0"/>
        <c:axPos val="b"/>
        <c:numFmt formatCode="mmm\-yy" sourceLinked="1"/>
        <c:majorTickMark val="out"/>
        <c:minorTickMark val="none"/>
        <c:tickLblPos val="nextTo"/>
        <c:crossAx val="1"/>
        <c:crosses val="autoZero"/>
        <c:auto val="1"/>
        <c:lblOffset val="100"/>
        <c:baseTimeUnit val="years"/>
      </c:dateAx>
      <c:valAx>
        <c:axId val="1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" sourceLinked="1"/>
        <c:majorTickMark val="out"/>
        <c:minorTickMark val="none"/>
        <c:tickLblPos val="nextTo"/>
        <c:crossAx val="40867800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modernComment_23E_913A68D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EEC8765-FAA7-4875-BE7B-7BF1DCDCE6A2}" authorId="{9B3FAF14-F3A3-2F89-6197-C4CA7CAE9764}" created="2022-11-15T10:46:11.435">
    <pc:sldMkLst xmlns:pc="http://schemas.microsoft.com/office/powerpoint/2013/main/command">
      <pc:docMk/>
      <pc:sldMk cId="2436524243" sldId="574"/>
    </pc:sldMkLst>
    <p188:txBody>
      <a:bodyPr/>
      <a:lstStyle/>
      <a:p>
        <a:r>
          <a:rPr lang="en-GB"/>
          <a:t>Sort them out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1B414D-4E6C-45B0-9FF4-BA6F0A426AC8}" type="doc">
      <dgm:prSet loTypeId="urn:microsoft.com/office/officeart/2005/8/layout/list1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93DCE55-5BED-466A-BB3E-A850C79C87E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GB" sz="1400" dirty="0"/>
            <a:t>Click + Collect</a:t>
          </a:r>
        </a:p>
      </dgm:t>
    </dgm:pt>
    <dgm:pt modelId="{3CAE60B4-FB65-4783-A18C-24E9727AD316}" type="parTrans" cxnId="{F2F06DCD-0E0C-4C17-8C47-7B8BEE63E859}">
      <dgm:prSet/>
      <dgm:spPr/>
      <dgm:t>
        <a:bodyPr/>
        <a:lstStyle/>
        <a:p>
          <a:endParaRPr lang="en-GB" sz="1400"/>
        </a:p>
      </dgm:t>
    </dgm:pt>
    <dgm:pt modelId="{E2B5E04B-A8E3-4DE2-AA97-F70A4F674864}" type="sibTrans" cxnId="{F2F06DCD-0E0C-4C17-8C47-7B8BEE63E859}">
      <dgm:prSet/>
      <dgm:spPr/>
      <dgm:t>
        <a:bodyPr/>
        <a:lstStyle/>
        <a:p>
          <a:endParaRPr lang="en-GB" sz="1400"/>
        </a:p>
      </dgm:t>
    </dgm:pt>
    <dgm:pt modelId="{04324F28-61FA-4E20-ADD1-BD4422D18FB2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GB" sz="1400" dirty="0"/>
            <a:t>Digital and Debit/Credit Cart Payments.</a:t>
          </a:r>
        </a:p>
      </dgm:t>
    </dgm:pt>
    <dgm:pt modelId="{05662C78-B823-49DA-B5DB-F7481B1D3B7F}" type="parTrans" cxnId="{5A2F6521-0B1A-4C1F-815F-6194A5D88ED9}">
      <dgm:prSet/>
      <dgm:spPr/>
      <dgm:t>
        <a:bodyPr/>
        <a:lstStyle/>
        <a:p>
          <a:endParaRPr lang="en-GB" sz="1400"/>
        </a:p>
      </dgm:t>
    </dgm:pt>
    <dgm:pt modelId="{B7B34F76-0528-47B9-A6E1-61E4C51BA3C0}" type="sibTrans" cxnId="{5A2F6521-0B1A-4C1F-815F-6194A5D88ED9}">
      <dgm:prSet/>
      <dgm:spPr/>
      <dgm:t>
        <a:bodyPr/>
        <a:lstStyle/>
        <a:p>
          <a:endParaRPr lang="en-GB" sz="1400"/>
        </a:p>
      </dgm:t>
    </dgm:pt>
    <dgm:pt modelId="{9E9A24E7-6C23-4534-B1A5-352934AB15CF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6">
                <a:lumMod val="67000"/>
              </a:schemeClr>
            </a:gs>
            <a:gs pos="48000">
              <a:schemeClr val="accent6"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GB" sz="1400" dirty="0"/>
            <a:t>Recyclable takeaways</a:t>
          </a:r>
        </a:p>
      </dgm:t>
    </dgm:pt>
    <dgm:pt modelId="{98D5692E-B150-4155-8EFC-E2F0518D4C40}" type="parTrans" cxnId="{C248DD53-BD88-4B63-9609-A94F4F3B74AE}">
      <dgm:prSet/>
      <dgm:spPr/>
      <dgm:t>
        <a:bodyPr/>
        <a:lstStyle/>
        <a:p>
          <a:endParaRPr lang="en-GB" sz="1400"/>
        </a:p>
      </dgm:t>
    </dgm:pt>
    <dgm:pt modelId="{90CA725D-FA44-4B09-88FE-35B0FABA3E52}" type="sibTrans" cxnId="{C248DD53-BD88-4B63-9609-A94F4F3B74AE}">
      <dgm:prSet/>
      <dgm:spPr/>
      <dgm:t>
        <a:bodyPr/>
        <a:lstStyle/>
        <a:p>
          <a:endParaRPr lang="en-GB" sz="1400"/>
        </a:p>
      </dgm:t>
    </dgm:pt>
    <dgm:pt modelId="{4CF1FDCB-8AC1-4CCA-A26A-B94156341D5B}">
      <dgm:prSet phldrT="[Text]" custT="1"/>
      <dgm:spPr/>
      <dgm:t>
        <a:bodyPr/>
        <a:lstStyle/>
        <a:p>
          <a:r>
            <a:rPr lang="en-GB" sz="1400" dirty="0"/>
            <a:t>Avoid any queue, place your order through the Click and collect your order.</a:t>
          </a:r>
        </a:p>
      </dgm:t>
    </dgm:pt>
    <dgm:pt modelId="{666DB455-5A31-44CE-8ABF-5F75631CBC9A}" type="parTrans" cxnId="{9B92789D-6C80-4A07-9E79-03C12D37E44D}">
      <dgm:prSet/>
      <dgm:spPr/>
      <dgm:t>
        <a:bodyPr/>
        <a:lstStyle/>
        <a:p>
          <a:endParaRPr lang="en-GB"/>
        </a:p>
      </dgm:t>
    </dgm:pt>
    <dgm:pt modelId="{45F5F148-DA87-44EE-9296-3170D0D60700}" type="sibTrans" cxnId="{9B92789D-6C80-4A07-9E79-03C12D37E44D}">
      <dgm:prSet/>
      <dgm:spPr/>
      <dgm:t>
        <a:bodyPr/>
        <a:lstStyle/>
        <a:p>
          <a:endParaRPr lang="en-GB"/>
        </a:p>
      </dgm:t>
    </dgm:pt>
    <dgm:pt modelId="{9528D965-F5CB-40B6-B4DC-0C5960C07DFF}">
      <dgm:prSet phldrT="[Text]" custT="1"/>
      <dgm:spPr/>
      <dgm:t>
        <a:bodyPr/>
        <a:lstStyle/>
        <a:p>
          <a:r>
            <a:rPr lang="en-GB" sz="1400" dirty="0"/>
            <a:t>More available options for payments</a:t>
          </a:r>
        </a:p>
      </dgm:t>
    </dgm:pt>
    <dgm:pt modelId="{FFB689A5-C77C-4BA7-9F81-00B2D02EFA71}" type="parTrans" cxnId="{19B67B86-4B80-473B-81D9-7308D7F2971A}">
      <dgm:prSet/>
      <dgm:spPr/>
      <dgm:t>
        <a:bodyPr/>
        <a:lstStyle/>
        <a:p>
          <a:endParaRPr lang="en-GB"/>
        </a:p>
      </dgm:t>
    </dgm:pt>
    <dgm:pt modelId="{17A4E04F-BB35-4415-8806-E36DC87F3186}" type="sibTrans" cxnId="{19B67B86-4B80-473B-81D9-7308D7F2971A}">
      <dgm:prSet/>
      <dgm:spPr/>
      <dgm:t>
        <a:bodyPr/>
        <a:lstStyle/>
        <a:p>
          <a:endParaRPr lang="en-GB"/>
        </a:p>
      </dgm:t>
    </dgm:pt>
    <dgm:pt modelId="{37254324-C5B8-4F6A-887B-EDE11000A870}">
      <dgm:prSet phldrT="[Text]" custT="1"/>
      <dgm:spPr/>
      <dgm:t>
        <a:bodyPr/>
        <a:lstStyle/>
        <a:p>
          <a:r>
            <a:rPr lang="en-GB" sz="1400" dirty="0"/>
            <a:t>Green Environment and more easy for recyclable</a:t>
          </a:r>
        </a:p>
      </dgm:t>
    </dgm:pt>
    <dgm:pt modelId="{AD86760B-E62A-42D0-ABBF-164EC0B54295}" type="parTrans" cxnId="{60A3759C-CC63-4D77-AF08-2658FE042B88}">
      <dgm:prSet/>
      <dgm:spPr/>
      <dgm:t>
        <a:bodyPr/>
        <a:lstStyle/>
        <a:p>
          <a:endParaRPr lang="en-GB"/>
        </a:p>
      </dgm:t>
    </dgm:pt>
    <dgm:pt modelId="{799BCBEE-0759-4FD5-BB59-8787E46221D9}" type="sibTrans" cxnId="{60A3759C-CC63-4D77-AF08-2658FE042B88}">
      <dgm:prSet/>
      <dgm:spPr/>
      <dgm:t>
        <a:bodyPr/>
        <a:lstStyle/>
        <a:p>
          <a:endParaRPr lang="en-GB"/>
        </a:p>
      </dgm:t>
    </dgm:pt>
    <dgm:pt modelId="{3980D326-8422-4B23-8DF6-8A5F908E3968}" type="pres">
      <dgm:prSet presAssocID="{6F1B414D-4E6C-45B0-9FF4-BA6F0A426AC8}" presName="linear" presStyleCnt="0">
        <dgm:presLayoutVars>
          <dgm:dir/>
          <dgm:animLvl val="lvl"/>
          <dgm:resizeHandles val="exact"/>
        </dgm:presLayoutVars>
      </dgm:prSet>
      <dgm:spPr/>
    </dgm:pt>
    <dgm:pt modelId="{7284F2DA-7F75-4640-8875-340FCA38E71A}" type="pres">
      <dgm:prSet presAssocID="{593DCE55-5BED-466A-BB3E-A850C79C87E3}" presName="parentLin" presStyleCnt="0"/>
      <dgm:spPr/>
    </dgm:pt>
    <dgm:pt modelId="{FA37BF6E-1517-4921-9D91-55E736276C73}" type="pres">
      <dgm:prSet presAssocID="{593DCE55-5BED-466A-BB3E-A850C79C87E3}" presName="parentLeftMargin" presStyleLbl="node1" presStyleIdx="0" presStyleCnt="3"/>
      <dgm:spPr/>
    </dgm:pt>
    <dgm:pt modelId="{F2206D1B-145F-4ABC-AA77-D6E96E914762}" type="pres">
      <dgm:prSet presAssocID="{593DCE55-5BED-466A-BB3E-A850C79C87E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3F37E0A-09F8-4E66-98EC-081F8BB80823}" type="pres">
      <dgm:prSet presAssocID="{593DCE55-5BED-466A-BB3E-A850C79C87E3}" presName="negativeSpace" presStyleCnt="0"/>
      <dgm:spPr/>
    </dgm:pt>
    <dgm:pt modelId="{AA40791B-2A36-4111-83F9-6A5D617B8597}" type="pres">
      <dgm:prSet presAssocID="{593DCE55-5BED-466A-BB3E-A850C79C87E3}" presName="childText" presStyleLbl="conFgAcc1" presStyleIdx="0" presStyleCnt="3">
        <dgm:presLayoutVars>
          <dgm:bulletEnabled val="1"/>
        </dgm:presLayoutVars>
      </dgm:prSet>
      <dgm:spPr/>
    </dgm:pt>
    <dgm:pt modelId="{EA9EC379-5F15-46B7-BE98-AF319F80BB56}" type="pres">
      <dgm:prSet presAssocID="{E2B5E04B-A8E3-4DE2-AA97-F70A4F674864}" presName="spaceBetweenRectangles" presStyleCnt="0"/>
      <dgm:spPr/>
    </dgm:pt>
    <dgm:pt modelId="{AEF21F49-5CF9-4D57-B042-A5441B8CD792}" type="pres">
      <dgm:prSet presAssocID="{04324F28-61FA-4E20-ADD1-BD4422D18FB2}" presName="parentLin" presStyleCnt="0"/>
      <dgm:spPr/>
    </dgm:pt>
    <dgm:pt modelId="{D88AD9B9-21C1-489F-AC17-4E675A8122E4}" type="pres">
      <dgm:prSet presAssocID="{04324F28-61FA-4E20-ADD1-BD4422D18FB2}" presName="parentLeftMargin" presStyleLbl="node1" presStyleIdx="0" presStyleCnt="3"/>
      <dgm:spPr/>
    </dgm:pt>
    <dgm:pt modelId="{FE80CD81-6726-49AD-8480-5C2AD236F1CF}" type="pres">
      <dgm:prSet presAssocID="{04324F28-61FA-4E20-ADD1-BD4422D18F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1899508-C08F-41FF-AB0B-DB7CF56B359F}" type="pres">
      <dgm:prSet presAssocID="{04324F28-61FA-4E20-ADD1-BD4422D18FB2}" presName="negativeSpace" presStyleCnt="0"/>
      <dgm:spPr/>
    </dgm:pt>
    <dgm:pt modelId="{06A46366-C165-40D4-B77E-8955559C9F5B}" type="pres">
      <dgm:prSet presAssocID="{04324F28-61FA-4E20-ADD1-BD4422D18FB2}" presName="childText" presStyleLbl="conFgAcc1" presStyleIdx="1" presStyleCnt="3">
        <dgm:presLayoutVars>
          <dgm:bulletEnabled val="1"/>
        </dgm:presLayoutVars>
      </dgm:prSet>
      <dgm:spPr/>
    </dgm:pt>
    <dgm:pt modelId="{BBFCC86C-5986-46FD-8AF5-3F0295A69933}" type="pres">
      <dgm:prSet presAssocID="{B7B34F76-0528-47B9-A6E1-61E4C51BA3C0}" presName="spaceBetweenRectangles" presStyleCnt="0"/>
      <dgm:spPr/>
    </dgm:pt>
    <dgm:pt modelId="{E3D3C66E-035A-4398-91BC-A5BFFCC770E2}" type="pres">
      <dgm:prSet presAssocID="{9E9A24E7-6C23-4534-B1A5-352934AB15CF}" presName="parentLin" presStyleCnt="0"/>
      <dgm:spPr/>
    </dgm:pt>
    <dgm:pt modelId="{6EFEE977-E07D-4966-B404-28299752F849}" type="pres">
      <dgm:prSet presAssocID="{9E9A24E7-6C23-4534-B1A5-352934AB15CF}" presName="parentLeftMargin" presStyleLbl="node1" presStyleIdx="1" presStyleCnt="3"/>
      <dgm:spPr/>
    </dgm:pt>
    <dgm:pt modelId="{1985FF24-E6BE-402C-9CBE-5E3AA679F939}" type="pres">
      <dgm:prSet presAssocID="{9E9A24E7-6C23-4534-B1A5-352934AB15C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E7A25FF-A718-49E5-B36B-08E180F9EA4A}" type="pres">
      <dgm:prSet presAssocID="{9E9A24E7-6C23-4534-B1A5-352934AB15CF}" presName="negativeSpace" presStyleCnt="0"/>
      <dgm:spPr/>
    </dgm:pt>
    <dgm:pt modelId="{A60F616B-8361-4166-A1FC-9B5260A66E14}" type="pres">
      <dgm:prSet presAssocID="{9E9A24E7-6C23-4534-B1A5-352934AB15C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B38CC1A-D40D-4AF7-8E96-455DF07EB80C}" type="presOf" srcId="{6F1B414D-4E6C-45B0-9FF4-BA6F0A426AC8}" destId="{3980D326-8422-4B23-8DF6-8A5F908E3968}" srcOrd="0" destOrd="0" presId="urn:microsoft.com/office/officeart/2005/8/layout/list1"/>
    <dgm:cxn modelId="{5A2F6521-0B1A-4C1F-815F-6194A5D88ED9}" srcId="{6F1B414D-4E6C-45B0-9FF4-BA6F0A426AC8}" destId="{04324F28-61FA-4E20-ADD1-BD4422D18FB2}" srcOrd="1" destOrd="0" parTransId="{05662C78-B823-49DA-B5DB-F7481B1D3B7F}" sibTransId="{B7B34F76-0528-47B9-A6E1-61E4C51BA3C0}"/>
    <dgm:cxn modelId="{8F17513F-D407-41BD-AEBE-49BE8833E87F}" type="presOf" srcId="{04324F28-61FA-4E20-ADD1-BD4422D18FB2}" destId="{FE80CD81-6726-49AD-8480-5C2AD236F1CF}" srcOrd="1" destOrd="0" presId="urn:microsoft.com/office/officeart/2005/8/layout/list1"/>
    <dgm:cxn modelId="{3E331A6E-8339-4EA5-822F-E36072453518}" type="presOf" srcId="{37254324-C5B8-4F6A-887B-EDE11000A870}" destId="{A60F616B-8361-4166-A1FC-9B5260A66E14}" srcOrd="0" destOrd="0" presId="urn:microsoft.com/office/officeart/2005/8/layout/list1"/>
    <dgm:cxn modelId="{DFE08551-7E06-4B6A-A03D-576E0BBAF801}" type="presOf" srcId="{593DCE55-5BED-466A-BB3E-A850C79C87E3}" destId="{F2206D1B-145F-4ABC-AA77-D6E96E914762}" srcOrd="1" destOrd="0" presId="urn:microsoft.com/office/officeart/2005/8/layout/list1"/>
    <dgm:cxn modelId="{C248DD53-BD88-4B63-9609-A94F4F3B74AE}" srcId="{6F1B414D-4E6C-45B0-9FF4-BA6F0A426AC8}" destId="{9E9A24E7-6C23-4534-B1A5-352934AB15CF}" srcOrd="2" destOrd="0" parTransId="{98D5692E-B150-4155-8EFC-E2F0518D4C40}" sibTransId="{90CA725D-FA44-4B09-88FE-35B0FABA3E52}"/>
    <dgm:cxn modelId="{A7B68981-8986-4FF8-AA7F-0725554E7A32}" type="presOf" srcId="{9E9A24E7-6C23-4534-B1A5-352934AB15CF}" destId="{6EFEE977-E07D-4966-B404-28299752F849}" srcOrd="0" destOrd="0" presId="urn:microsoft.com/office/officeart/2005/8/layout/list1"/>
    <dgm:cxn modelId="{078D0C84-6D4E-4C13-B996-E6016B07486B}" type="presOf" srcId="{9E9A24E7-6C23-4534-B1A5-352934AB15CF}" destId="{1985FF24-E6BE-402C-9CBE-5E3AA679F939}" srcOrd="1" destOrd="0" presId="urn:microsoft.com/office/officeart/2005/8/layout/list1"/>
    <dgm:cxn modelId="{19B67B86-4B80-473B-81D9-7308D7F2971A}" srcId="{04324F28-61FA-4E20-ADD1-BD4422D18FB2}" destId="{9528D965-F5CB-40B6-B4DC-0C5960C07DFF}" srcOrd="0" destOrd="0" parTransId="{FFB689A5-C77C-4BA7-9F81-00B2D02EFA71}" sibTransId="{17A4E04F-BB35-4415-8806-E36DC87F3186}"/>
    <dgm:cxn modelId="{C709D191-01F5-4D21-950C-A896858A0DD1}" type="presOf" srcId="{593DCE55-5BED-466A-BB3E-A850C79C87E3}" destId="{FA37BF6E-1517-4921-9D91-55E736276C73}" srcOrd="0" destOrd="0" presId="urn:microsoft.com/office/officeart/2005/8/layout/list1"/>
    <dgm:cxn modelId="{204C1794-EF95-4526-8888-674EA6BDE2CE}" type="presOf" srcId="{04324F28-61FA-4E20-ADD1-BD4422D18FB2}" destId="{D88AD9B9-21C1-489F-AC17-4E675A8122E4}" srcOrd="0" destOrd="0" presId="urn:microsoft.com/office/officeart/2005/8/layout/list1"/>
    <dgm:cxn modelId="{60A3759C-CC63-4D77-AF08-2658FE042B88}" srcId="{9E9A24E7-6C23-4534-B1A5-352934AB15CF}" destId="{37254324-C5B8-4F6A-887B-EDE11000A870}" srcOrd="0" destOrd="0" parTransId="{AD86760B-E62A-42D0-ABBF-164EC0B54295}" sibTransId="{799BCBEE-0759-4FD5-BB59-8787E46221D9}"/>
    <dgm:cxn modelId="{9B92789D-6C80-4A07-9E79-03C12D37E44D}" srcId="{593DCE55-5BED-466A-BB3E-A850C79C87E3}" destId="{4CF1FDCB-8AC1-4CCA-A26A-B94156341D5B}" srcOrd="0" destOrd="0" parTransId="{666DB455-5A31-44CE-8ABF-5F75631CBC9A}" sibTransId="{45F5F148-DA87-44EE-9296-3170D0D60700}"/>
    <dgm:cxn modelId="{E651B0AB-332F-424E-9070-34B03CC1AA9A}" type="presOf" srcId="{9528D965-F5CB-40B6-B4DC-0C5960C07DFF}" destId="{06A46366-C165-40D4-B77E-8955559C9F5B}" srcOrd="0" destOrd="0" presId="urn:microsoft.com/office/officeart/2005/8/layout/list1"/>
    <dgm:cxn modelId="{F2F06DCD-0E0C-4C17-8C47-7B8BEE63E859}" srcId="{6F1B414D-4E6C-45B0-9FF4-BA6F0A426AC8}" destId="{593DCE55-5BED-466A-BB3E-A850C79C87E3}" srcOrd="0" destOrd="0" parTransId="{3CAE60B4-FB65-4783-A18C-24E9727AD316}" sibTransId="{E2B5E04B-A8E3-4DE2-AA97-F70A4F674864}"/>
    <dgm:cxn modelId="{ABBB67F0-EC82-4C95-9247-ABCCC81C4CDD}" type="presOf" srcId="{4CF1FDCB-8AC1-4CCA-A26A-B94156341D5B}" destId="{AA40791B-2A36-4111-83F9-6A5D617B8597}" srcOrd="0" destOrd="0" presId="urn:microsoft.com/office/officeart/2005/8/layout/list1"/>
    <dgm:cxn modelId="{960AB8C2-5FA9-4E85-A60A-7366525D2505}" type="presParOf" srcId="{3980D326-8422-4B23-8DF6-8A5F908E3968}" destId="{7284F2DA-7F75-4640-8875-340FCA38E71A}" srcOrd="0" destOrd="0" presId="urn:microsoft.com/office/officeart/2005/8/layout/list1"/>
    <dgm:cxn modelId="{C2AB179B-57AE-4D65-B953-0E8A36C90CEF}" type="presParOf" srcId="{7284F2DA-7F75-4640-8875-340FCA38E71A}" destId="{FA37BF6E-1517-4921-9D91-55E736276C73}" srcOrd="0" destOrd="0" presId="urn:microsoft.com/office/officeart/2005/8/layout/list1"/>
    <dgm:cxn modelId="{5878FA9D-3974-4AC9-9293-0E05C7FEFFDF}" type="presParOf" srcId="{7284F2DA-7F75-4640-8875-340FCA38E71A}" destId="{F2206D1B-145F-4ABC-AA77-D6E96E914762}" srcOrd="1" destOrd="0" presId="urn:microsoft.com/office/officeart/2005/8/layout/list1"/>
    <dgm:cxn modelId="{3F4C80B1-77D2-4023-A53C-C93A742494D7}" type="presParOf" srcId="{3980D326-8422-4B23-8DF6-8A5F908E3968}" destId="{23F37E0A-09F8-4E66-98EC-081F8BB80823}" srcOrd="1" destOrd="0" presId="urn:microsoft.com/office/officeart/2005/8/layout/list1"/>
    <dgm:cxn modelId="{95158EB7-4980-4354-B6BB-93023C0441AA}" type="presParOf" srcId="{3980D326-8422-4B23-8DF6-8A5F908E3968}" destId="{AA40791B-2A36-4111-83F9-6A5D617B8597}" srcOrd="2" destOrd="0" presId="urn:microsoft.com/office/officeart/2005/8/layout/list1"/>
    <dgm:cxn modelId="{68AC6A07-FE4F-4A9C-9418-580F118A05C1}" type="presParOf" srcId="{3980D326-8422-4B23-8DF6-8A5F908E3968}" destId="{EA9EC379-5F15-46B7-BE98-AF319F80BB56}" srcOrd="3" destOrd="0" presId="urn:microsoft.com/office/officeart/2005/8/layout/list1"/>
    <dgm:cxn modelId="{10CA4BEA-D15F-4BAE-9DE2-A4E5F8498DF2}" type="presParOf" srcId="{3980D326-8422-4B23-8DF6-8A5F908E3968}" destId="{AEF21F49-5CF9-4D57-B042-A5441B8CD792}" srcOrd="4" destOrd="0" presId="urn:microsoft.com/office/officeart/2005/8/layout/list1"/>
    <dgm:cxn modelId="{E9656627-B622-4413-BCF0-71FAAE892F81}" type="presParOf" srcId="{AEF21F49-5CF9-4D57-B042-A5441B8CD792}" destId="{D88AD9B9-21C1-489F-AC17-4E675A8122E4}" srcOrd="0" destOrd="0" presId="urn:microsoft.com/office/officeart/2005/8/layout/list1"/>
    <dgm:cxn modelId="{B1626834-5F98-4F17-BF49-61A2E6105F3A}" type="presParOf" srcId="{AEF21F49-5CF9-4D57-B042-A5441B8CD792}" destId="{FE80CD81-6726-49AD-8480-5C2AD236F1CF}" srcOrd="1" destOrd="0" presId="urn:microsoft.com/office/officeart/2005/8/layout/list1"/>
    <dgm:cxn modelId="{C4F48679-B962-40CB-AB3F-A82DC2A3C6A6}" type="presParOf" srcId="{3980D326-8422-4B23-8DF6-8A5F908E3968}" destId="{F1899508-C08F-41FF-AB0B-DB7CF56B359F}" srcOrd="5" destOrd="0" presId="urn:microsoft.com/office/officeart/2005/8/layout/list1"/>
    <dgm:cxn modelId="{73CD38C3-951D-4E7B-BD0D-EC60A2276874}" type="presParOf" srcId="{3980D326-8422-4B23-8DF6-8A5F908E3968}" destId="{06A46366-C165-40D4-B77E-8955559C9F5B}" srcOrd="6" destOrd="0" presId="urn:microsoft.com/office/officeart/2005/8/layout/list1"/>
    <dgm:cxn modelId="{DB94910F-6CF1-46EF-AF94-B8944C35F30B}" type="presParOf" srcId="{3980D326-8422-4B23-8DF6-8A5F908E3968}" destId="{BBFCC86C-5986-46FD-8AF5-3F0295A69933}" srcOrd="7" destOrd="0" presId="urn:microsoft.com/office/officeart/2005/8/layout/list1"/>
    <dgm:cxn modelId="{7DB68093-CBAC-4D6E-B38C-326646FB18C1}" type="presParOf" srcId="{3980D326-8422-4B23-8DF6-8A5F908E3968}" destId="{E3D3C66E-035A-4398-91BC-A5BFFCC770E2}" srcOrd="8" destOrd="0" presId="urn:microsoft.com/office/officeart/2005/8/layout/list1"/>
    <dgm:cxn modelId="{99CF4EAF-AFF4-445A-9041-92DE5D68DC2A}" type="presParOf" srcId="{E3D3C66E-035A-4398-91BC-A5BFFCC770E2}" destId="{6EFEE977-E07D-4966-B404-28299752F849}" srcOrd="0" destOrd="0" presId="urn:microsoft.com/office/officeart/2005/8/layout/list1"/>
    <dgm:cxn modelId="{758AC307-69A0-497B-A409-DA5882163E49}" type="presParOf" srcId="{E3D3C66E-035A-4398-91BC-A5BFFCC770E2}" destId="{1985FF24-E6BE-402C-9CBE-5E3AA679F939}" srcOrd="1" destOrd="0" presId="urn:microsoft.com/office/officeart/2005/8/layout/list1"/>
    <dgm:cxn modelId="{DE200518-B3F5-483B-B61D-AD7F4ADDADAD}" type="presParOf" srcId="{3980D326-8422-4B23-8DF6-8A5F908E3968}" destId="{1E7A25FF-A718-49E5-B36B-08E180F9EA4A}" srcOrd="9" destOrd="0" presId="urn:microsoft.com/office/officeart/2005/8/layout/list1"/>
    <dgm:cxn modelId="{705A6490-E983-4B2D-988A-E7E57BDD3B40}" type="presParOf" srcId="{3980D326-8422-4B23-8DF6-8A5F908E3968}" destId="{A60F616B-8361-4166-A1FC-9B5260A66E14}" srcOrd="10" destOrd="0" presId="urn:microsoft.com/office/officeart/2005/8/layout/list1"/>
  </dgm:cxnLst>
  <dgm:bg>
    <a:effectLst>
      <a:innerShdw blurRad="63500" dist="50800">
        <a:prstClr val="black">
          <a:alpha val="50000"/>
        </a:prstClr>
      </a:innerShdw>
    </a:effectLst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0791B-2A36-4111-83F9-6A5D617B8597}">
      <dsp:nvSpPr>
        <dsp:cNvPr id="0" name=""/>
        <dsp:cNvSpPr/>
      </dsp:nvSpPr>
      <dsp:spPr>
        <a:xfrm>
          <a:off x="0" y="424897"/>
          <a:ext cx="5074438" cy="1044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833" tIns="541528" rIns="39383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Avoid any queue, place your order through the Click and collect your order.</a:t>
          </a:r>
        </a:p>
      </dsp:txBody>
      <dsp:txXfrm>
        <a:off x="0" y="424897"/>
        <a:ext cx="5074438" cy="1044225"/>
      </dsp:txXfrm>
    </dsp:sp>
    <dsp:sp modelId="{F2206D1B-145F-4ABC-AA77-D6E96E914762}">
      <dsp:nvSpPr>
        <dsp:cNvPr id="0" name=""/>
        <dsp:cNvSpPr/>
      </dsp:nvSpPr>
      <dsp:spPr>
        <a:xfrm>
          <a:off x="253721" y="41137"/>
          <a:ext cx="3552106" cy="767520"/>
        </a:xfrm>
        <a:prstGeom prst="roundRect">
          <a:avLst/>
        </a:prstGeom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261" tIns="0" rIns="13426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Click + Collect</a:t>
          </a:r>
        </a:p>
      </dsp:txBody>
      <dsp:txXfrm>
        <a:off x="291188" y="78604"/>
        <a:ext cx="3477172" cy="692586"/>
      </dsp:txXfrm>
    </dsp:sp>
    <dsp:sp modelId="{06A46366-C165-40D4-B77E-8955559C9F5B}">
      <dsp:nvSpPr>
        <dsp:cNvPr id="0" name=""/>
        <dsp:cNvSpPr/>
      </dsp:nvSpPr>
      <dsp:spPr>
        <a:xfrm>
          <a:off x="0" y="1993283"/>
          <a:ext cx="5074438" cy="839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537841"/>
              <a:satOff val="-43669"/>
              <a:lumOff val="4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833" tIns="541528" rIns="39383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More available options for payments</a:t>
          </a:r>
        </a:p>
      </dsp:txBody>
      <dsp:txXfrm>
        <a:off x="0" y="1993283"/>
        <a:ext cx="5074438" cy="839475"/>
      </dsp:txXfrm>
    </dsp:sp>
    <dsp:sp modelId="{FE80CD81-6726-49AD-8480-5C2AD236F1CF}">
      <dsp:nvSpPr>
        <dsp:cNvPr id="0" name=""/>
        <dsp:cNvSpPr/>
      </dsp:nvSpPr>
      <dsp:spPr>
        <a:xfrm>
          <a:off x="253721" y="1609522"/>
          <a:ext cx="3552106" cy="767520"/>
        </a:xfrm>
        <a:prstGeom prst="roundRect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261" tIns="0" rIns="13426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Digital and Debit/Credit Cart Payments.</a:t>
          </a:r>
        </a:p>
      </dsp:txBody>
      <dsp:txXfrm>
        <a:off x="291188" y="1646989"/>
        <a:ext cx="3477172" cy="692586"/>
      </dsp:txXfrm>
    </dsp:sp>
    <dsp:sp modelId="{A60F616B-8361-4166-A1FC-9B5260A66E14}">
      <dsp:nvSpPr>
        <dsp:cNvPr id="0" name=""/>
        <dsp:cNvSpPr/>
      </dsp:nvSpPr>
      <dsp:spPr>
        <a:xfrm>
          <a:off x="0" y="3356918"/>
          <a:ext cx="5074438" cy="839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7075682"/>
              <a:satOff val="-87338"/>
              <a:lumOff val="804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833" tIns="541528" rIns="39383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Green Environment and more easy for recyclable</a:t>
          </a:r>
        </a:p>
      </dsp:txBody>
      <dsp:txXfrm>
        <a:off x="0" y="3356918"/>
        <a:ext cx="5074438" cy="839475"/>
      </dsp:txXfrm>
    </dsp:sp>
    <dsp:sp modelId="{1985FF24-E6BE-402C-9CBE-5E3AA679F939}">
      <dsp:nvSpPr>
        <dsp:cNvPr id="0" name=""/>
        <dsp:cNvSpPr/>
      </dsp:nvSpPr>
      <dsp:spPr>
        <a:xfrm>
          <a:off x="253721" y="2973158"/>
          <a:ext cx="3552106" cy="767520"/>
        </a:xfrm>
        <a:prstGeom prst="roundRect">
          <a:avLst/>
        </a:prstGeom>
        <a:gradFill flip="none" rotWithShape="1">
          <a:gsLst>
            <a:gs pos="0">
              <a:schemeClr val="accent6">
                <a:lumMod val="67000"/>
              </a:schemeClr>
            </a:gs>
            <a:gs pos="48000">
              <a:schemeClr val="accent6"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261" tIns="0" rIns="13426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Recyclable takeaways</a:t>
          </a:r>
        </a:p>
      </dsp:txBody>
      <dsp:txXfrm>
        <a:off x="291188" y="3010625"/>
        <a:ext cx="3477172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92FDDB8-9CC4-4C8A-83DF-0F91F8EA6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FA279-CBCE-4F39-B095-B2ABAE6CC4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787459-9E7A-4999-BC2B-3EA61A5AD6E9}" type="datetime1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CC949D-5BAB-4E39-8E0B-64D5D6F377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2378C-27B4-40DC-91D7-70C358C8206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183824B-BCCD-4CC8-B0D1-87ED5DB36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0736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C5751C5-0FB7-4838-B495-877127BADB2E}" type="datetime1">
              <a:rPr lang="en-GB" noProof="0" smtClean="0"/>
              <a:t>16/11/2022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C3B2649-7BD8-4005-A99E-30D13769A8B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03401A8-3220-413E-B964-4A8659985F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49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05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C3B2649-7BD8-4005-A99E-30D13769A8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36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34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C3B2649-7BD8-4005-A99E-30D13769A8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661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rtlCol="0" anchor="ctr">
            <a:normAutofit/>
          </a:bodyPr>
          <a:lstStyle>
            <a:lvl1pPr>
              <a:defRPr sz="5200"/>
            </a:lvl1pPr>
          </a:lstStyle>
          <a:p>
            <a:pPr algn="l" rtl="0"/>
            <a:r>
              <a:rPr lang="en-gb" sz="480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rtlCol="0" anchor="ctr">
            <a:normAutofit/>
          </a:bodyPr>
          <a:lstStyle>
            <a:lvl1pPr>
              <a:defRPr sz="6000"/>
            </a:lvl1pPr>
          </a:lstStyle>
          <a:p>
            <a:pPr algn="l"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rtlCol="0" anchor="ctr">
            <a:normAutofit/>
          </a:bodyPr>
          <a:lstStyle>
            <a:lvl1pPr>
              <a:defRPr sz="4400"/>
            </a:lvl1pPr>
          </a:lstStyle>
          <a:p>
            <a:pPr algn="l"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 rt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 anchor="t"/>
          <a:lstStyle>
            <a:lvl1pPr>
              <a:defRPr sz="4200"/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rtlCol="0" anchor="t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 rtl="0"/>
            <a:r>
              <a:rPr lang="en-US"/>
              <a:t>06/11/2022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sz="1000"/>
              <a:t>Sample footer text</a:t>
            </a:r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 rtl="0"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</p:sldLayoutIdLst>
  <p:hf hdr="0" ftr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hyperlink" Target="https://www.pexels.com/photo/delighted-baristas-with-portafilter-and-cup-4353601/" TargetMode="External"/><Relationship Id="rId7" Type="http://schemas.openxmlformats.org/officeDocument/2006/relationships/hyperlink" Target="https://www.westonweb.ca/royal-bakery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hyperlink" Target="https://sembangmaniac.blogspot.com/2019/05/asal-usul-bubble-tea-di-malaysia.html" TargetMode="External"/><Relationship Id="rId4" Type="http://schemas.openxmlformats.org/officeDocument/2006/relationships/image" Target="../media/image11.jpg"/><Relationship Id="rId9" Type="http://schemas.openxmlformats.org/officeDocument/2006/relationships/hyperlink" Target="https://www.pexels.com/photo/bakery-bread-cookies-store-130491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embangmaniac.blogspot.com/2019/05/asal-usul-bubble-tea-di-malaysia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pf.org/2016/05/11/student-privacy-goes-college/" TargetMode="External"/><Relationship Id="rId7" Type="http://schemas.openxmlformats.org/officeDocument/2006/relationships/hyperlink" Target="https://www.pexels.com/photo/happy-asian-couple-walking-on-street-5226611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hyperlink" Target="https://kathmanduk2.wordpress.com/2016/05/15/international-day-of-families-may-15-2016/" TargetMode="External"/><Relationship Id="rId4" Type="http://schemas.openxmlformats.org/officeDocument/2006/relationships/image" Target="../media/image19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gif"/><Relationship Id="rId13" Type="http://schemas.openxmlformats.org/officeDocument/2006/relationships/image" Target="../media/image29.svg"/><Relationship Id="rId3" Type="http://schemas.openxmlformats.org/officeDocument/2006/relationships/image" Target="../media/image22.svg"/><Relationship Id="rId7" Type="http://schemas.openxmlformats.org/officeDocument/2006/relationships/hyperlink" Target="https://www.freepngimg.com/png/62811-flat-sharing-instagram-icons-computer-design-logo" TargetMode="External"/><Relationship Id="rId12" Type="http://schemas.openxmlformats.org/officeDocument/2006/relationships/image" Target="../media/image28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7.svg"/><Relationship Id="rId5" Type="http://schemas.openxmlformats.org/officeDocument/2006/relationships/hyperlink" Target="https://pixabay.com/en/facebook-social-media-communication-2815970/" TargetMode="External"/><Relationship Id="rId15" Type="http://schemas.openxmlformats.org/officeDocument/2006/relationships/image" Target="../media/image7.png"/><Relationship Id="rId10" Type="http://schemas.openxmlformats.org/officeDocument/2006/relationships/image" Target="../media/image26.png"/><Relationship Id="rId4" Type="http://schemas.openxmlformats.org/officeDocument/2006/relationships/image" Target="../media/image23.jpg"/><Relationship Id="rId9" Type="http://schemas.openxmlformats.org/officeDocument/2006/relationships/hyperlink" Target="https://www.duongngo.com/2017/08/logo-moi-cua-youtube-2017.html" TargetMode="External"/><Relationship Id="rId1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7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23E_913A68D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638" y="139250"/>
            <a:ext cx="5038725" cy="1875288"/>
          </a:xfrm>
        </p:spPr>
        <p:txBody>
          <a:bodyPr rtlCol="0" anchor="ctr">
            <a:normAutofit/>
          </a:bodyPr>
          <a:lstStyle/>
          <a:p>
            <a:pPr rtl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Business Plan Presentation 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37" y="5021521"/>
            <a:ext cx="5186363" cy="1513503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By: Aleksandra Milenova (2120210)</a:t>
            </a:r>
          </a:p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Zahida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Khan</a:t>
            </a:r>
          </a:p>
        </p:txBody>
      </p:sp>
      <p:pic>
        <p:nvPicPr>
          <p:cNvPr id="10" name="Picture Placeholder 9" descr="Image of a yellow smoothie with some fruit in the background.&#10;">
            <a:extLst>
              <a:ext uri="{FF2B5EF4-FFF2-40B4-BE49-F238E27FC236}">
                <a16:creationId xmlns:a16="http://schemas.microsoft.com/office/drawing/2014/main" id="{EAC24423-E635-494B-9CD9-DF28FD91BE7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29238" y="758952"/>
            <a:ext cx="6049900" cy="5340096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C5C20E1-23E7-1891-5938-172789A65D10}"/>
              </a:ext>
            </a:extLst>
          </p:cNvPr>
          <p:cNvSpPr txBox="1"/>
          <p:nvPr/>
        </p:nvSpPr>
        <p:spPr>
          <a:xfrm>
            <a:off x="766762" y="1903862"/>
            <a:ext cx="2662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Bubble Tea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DF865-CB56-25C5-ACD7-C970134779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638" y="2236450"/>
            <a:ext cx="4052711" cy="259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43971"/>
            <a:ext cx="11572875" cy="781847"/>
          </a:xfrm>
        </p:spPr>
        <p:txBody>
          <a:bodyPr rtlCol="0"/>
          <a:lstStyle/>
          <a:p>
            <a:pPr algn="ctr" rtl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Executive Summary</a:t>
            </a:r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3F8004C7-0268-4B65-894B-CF74CE8528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B583B8C6-95CF-4DD9-AFF1-3E252935F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rtlCol="0"/>
          <a:lstStyle/>
          <a:p>
            <a:pPr rtl="0"/>
            <a:fld id="{CB1E4CB7-CB13-4810-BF18-BE31AFC64F93}" type="slidenum">
              <a:rPr lang="en-GB" smtClean="0"/>
              <a:pPr rtl="0"/>
              <a:t>2</a:t>
            </a:fld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519E073-45BD-0A85-A8BC-66538B8C2AF1}"/>
              </a:ext>
            </a:extLst>
          </p:cNvPr>
          <p:cNvGrpSpPr/>
          <p:nvPr/>
        </p:nvGrpSpPr>
        <p:grpSpPr>
          <a:xfrm>
            <a:off x="503339" y="1263334"/>
            <a:ext cx="11383861" cy="3664273"/>
            <a:chOff x="4191000" y="1243458"/>
            <a:chExt cx="7696200" cy="3664273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5BEC08DB-F01C-B20D-8A4C-8622D13A5B7A}"/>
                </a:ext>
              </a:extLst>
            </p:cNvPr>
            <p:cNvSpPr/>
            <p:nvPr/>
          </p:nvSpPr>
          <p:spPr>
            <a:xfrm>
              <a:off x="4191000" y="3299966"/>
              <a:ext cx="1234440" cy="565281"/>
            </a:xfrm>
            <a:prstGeom prst="roundRect">
              <a:avLst/>
            </a:prstGeom>
            <a:gradFill flip="none" rotWithShape="1">
              <a:gsLst>
                <a:gs pos="0">
                  <a:schemeClr val="accent4">
                    <a:lumMod val="67000"/>
                  </a:schemeClr>
                </a:gs>
                <a:gs pos="48000">
                  <a:schemeClr val="accent4">
                    <a:lumMod val="97000"/>
                    <a:lumOff val="3000"/>
                  </a:schemeClr>
                </a:gs>
                <a:gs pos="100000">
                  <a:schemeClr val="accent4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Vision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CAFF8BCF-5705-0262-A9B6-EA4432EA6D27}"/>
                </a:ext>
              </a:extLst>
            </p:cNvPr>
            <p:cNvSpPr/>
            <p:nvPr/>
          </p:nvSpPr>
          <p:spPr>
            <a:xfrm>
              <a:off x="4191000" y="4342450"/>
              <a:ext cx="1234440" cy="565281"/>
            </a:xfrm>
            <a:prstGeom prst="roundRect">
              <a:avLst/>
            </a:prstGeom>
            <a:gradFill flip="none" rotWithShape="1">
              <a:gsLst>
                <a:gs pos="0">
                  <a:schemeClr val="accent5">
                    <a:lumMod val="67000"/>
                  </a:schemeClr>
                </a:gs>
                <a:gs pos="48000">
                  <a:schemeClr val="accent5">
                    <a:lumMod val="97000"/>
                    <a:lumOff val="300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Structure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BC15100-0730-407C-973D-CB74CEDFDFB3}"/>
                </a:ext>
              </a:extLst>
            </p:cNvPr>
            <p:cNvGrpSpPr/>
            <p:nvPr/>
          </p:nvGrpSpPr>
          <p:grpSpPr>
            <a:xfrm>
              <a:off x="4191000" y="1243458"/>
              <a:ext cx="7696200" cy="923330"/>
              <a:chOff x="4191000" y="1380127"/>
              <a:chExt cx="7696200" cy="923330"/>
            </a:xfrm>
          </p:grpSpPr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4AB6D76D-D2BD-E532-F75F-407B73F733B9}"/>
                  </a:ext>
                </a:extLst>
              </p:cNvPr>
              <p:cNvSpPr/>
              <p:nvPr/>
            </p:nvSpPr>
            <p:spPr>
              <a:xfrm>
                <a:off x="4191000" y="1462549"/>
                <a:ext cx="1234440" cy="594852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accent2">
                      <a:lumMod val="67000"/>
                    </a:schemeClr>
                  </a:gs>
                  <a:gs pos="48000">
                    <a:schemeClr val="accent2">
                      <a:lumMod val="97000"/>
                      <a:lumOff val="3000"/>
                    </a:schemeClr>
                  </a:gs>
                  <a:gs pos="100000">
                    <a:schemeClr val="accent2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Overview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41FC873-E3BB-8BF8-6B92-8E580AA1A4BE}"/>
                  </a:ext>
                </a:extLst>
              </p:cNvPr>
              <p:cNvSpPr txBox="1"/>
              <p:nvPr/>
            </p:nvSpPr>
            <p:spPr>
              <a:xfrm>
                <a:off x="5843016" y="1380127"/>
                <a:ext cx="6044184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The business will locate in the city centre of Burton-on-Trent. The pedestrianized part of the city and the shopping area near to the competitors.</a:t>
                </a: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8C112F15-5757-A61D-D948-5297E50EC8F7}"/>
                </a:ext>
              </a:extLst>
            </p:cNvPr>
            <p:cNvGrpSpPr/>
            <p:nvPr/>
          </p:nvGrpSpPr>
          <p:grpSpPr>
            <a:xfrm>
              <a:off x="4191000" y="2311026"/>
              <a:ext cx="7696200" cy="923330"/>
              <a:chOff x="4191000" y="2311026"/>
              <a:chExt cx="7696200" cy="923330"/>
            </a:xfrm>
          </p:grpSpPr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1EAC4DE6-7F18-6193-04D7-7E3C676E0C7B}"/>
                  </a:ext>
                </a:extLst>
              </p:cNvPr>
              <p:cNvSpPr/>
              <p:nvPr/>
            </p:nvSpPr>
            <p:spPr>
              <a:xfrm>
                <a:off x="4191000" y="2396043"/>
                <a:ext cx="1234440" cy="565281"/>
              </a:xfrm>
              <a:prstGeom prst="roundRect">
                <a:avLst/>
              </a:prstGeom>
              <a:gradFill flip="none" rotWithShape="1">
                <a:gsLst>
                  <a:gs pos="0">
                    <a:schemeClr val="accent3">
                      <a:lumMod val="67000"/>
                    </a:schemeClr>
                  </a:gs>
                  <a:gs pos="48000">
                    <a:schemeClr val="accent3">
                      <a:lumMod val="97000"/>
                      <a:lumOff val="3000"/>
                    </a:schemeClr>
                  </a:gs>
                  <a:gs pos="100000">
                    <a:schemeClr val="accent3">
                      <a:lumMod val="60000"/>
                      <a:lumOff val="40000"/>
                    </a:schemeClr>
                  </a:gs>
                </a:gsLst>
                <a:lin ang="16200000" scaled="1"/>
                <a:tileRect/>
              </a:gradFill>
              <a:ln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Mission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DE64366D-F0C9-7760-0901-D8592CC9A7C9}"/>
                  </a:ext>
                </a:extLst>
              </p:cNvPr>
              <p:cNvSpPr txBox="1"/>
              <p:nvPr/>
            </p:nvSpPr>
            <p:spPr>
              <a:xfrm>
                <a:off x="5843016" y="2311026"/>
                <a:ext cx="6044184" cy="9233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Develop trust by providing  the best quality as a team and constantly improving our product and services to meet our most valuable customers.</a:t>
                </a:r>
              </a:p>
            </p:txBody>
          </p:sp>
        </p:grp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3D45792-B576-2E36-A13B-6440E693BB6F}"/>
                </a:ext>
              </a:extLst>
            </p:cNvPr>
            <p:cNvSpPr txBox="1"/>
            <p:nvPr/>
          </p:nvSpPr>
          <p:spPr>
            <a:xfrm>
              <a:off x="5843016" y="3234356"/>
              <a:ext cx="6044184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Our mission is to get on top of our area competitors by providing our quality products and services affordably and more accessibly  for our customers.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E2A89D5E-1B92-B1D7-5FA7-22D373F90C42}"/>
              </a:ext>
            </a:extLst>
          </p:cNvPr>
          <p:cNvSpPr txBox="1"/>
          <p:nvPr/>
        </p:nvSpPr>
        <p:spPr>
          <a:xfrm>
            <a:off x="2946924" y="4321800"/>
            <a:ext cx="8940276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The legal business structure will be registered as a Self Assessment Partnership and taxed individually by their own profit share.</a:t>
            </a:r>
          </a:p>
        </p:txBody>
      </p:sp>
    </p:spTree>
    <p:extLst>
      <p:ext uri="{BB962C8B-B14F-4D97-AF65-F5344CB8AC3E}">
        <p14:creationId xmlns:p14="http://schemas.microsoft.com/office/powerpoint/2010/main" val="32605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7DC7C-6ADA-2181-F91F-825E3D45E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28016"/>
            <a:ext cx="9144000" cy="672084"/>
          </a:xfrm>
        </p:spPr>
        <p:txBody>
          <a:bodyPr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458D9-2FAB-5B8D-AA60-6A4CD1BECC8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914971"/>
            <a:ext cx="10515600" cy="5485829"/>
          </a:xfrm>
        </p:spPr>
        <p:txBody>
          <a:bodyPr numCol="2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 Overview………….....4</a:t>
            </a:r>
          </a:p>
          <a:p>
            <a:pPr lvl="2">
              <a:buClrTx/>
              <a:buFont typeface="Arial" panose="020B0604020202020204" pitchFamily="34" charset="0"/>
              <a:buChar char="•"/>
            </a:pPr>
            <a:r>
              <a:rPr lang="en-GB" dirty="0"/>
              <a:t>Our Mission…………………………...5</a:t>
            </a:r>
          </a:p>
          <a:p>
            <a:pPr lvl="2">
              <a:buClrTx/>
              <a:buFont typeface="Arial" panose="020B0604020202020204" pitchFamily="34" charset="0"/>
              <a:buChar char="•"/>
            </a:pPr>
            <a:r>
              <a:rPr lang="en-GB" dirty="0"/>
              <a:t>Our Vision and Value………………...6</a:t>
            </a:r>
          </a:p>
          <a:p>
            <a:pPr lvl="2">
              <a:buClrTx/>
              <a:buFont typeface="Arial" panose="020B0604020202020204" pitchFamily="34" charset="0"/>
              <a:buChar char="•"/>
            </a:pPr>
            <a:r>
              <a:rPr lang="en-GB" dirty="0"/>
              <a:t>Legal Structure………………………..7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Product and Services……….....8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we offer…………………………...9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Menu……………………………………..10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Pricing Strategy………………………....11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Available Benefits………………………12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 Audit…………………13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Competitors </a:t>
            </a:r>
            <a:r>
              <a:rPr lang="en-GB"/>
              <a:t>Analysis………………..</a:t>
            </a:r>
            <a:r>
              <a:rPr lang="en-GB" dirty="0"/>
              <a:t>14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SWOT Analysis……………………..15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PESTLE Analysis………….………….16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Target Market………………...17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Marketing Plan……………….18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Management Team…………..19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Plan…………………20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Cash-flow forecast…………………….21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Cash-flow forecast………………….....22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Cash-flow forecast………..……….......23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Forecast Profit and Losses…………..24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Summary…………………………25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3F687-9AC2-F664-C267-149FB8AC5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7DCF8-5775-EC4E-FD4F-01FFF86DA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0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11" descr="Image of a slice of lemon in some water">
            <a:extLst>
              <a:ext uri="{FF2B5EF4-FFF2-40B4-BE49-F238E27FC236}">
                <a16:creationId xmlns:a16="http://schemas.microsoft.com/office/drawing/2014/main" id="{29B4A12F-0017-AB08-7324-7A7F7F55F12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58952" y="761237"/>
            <a:ext cx="10744200" cy="5372102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BBADCC0-5AB3-0561-70EA-ABF393C062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2185" y="1517904"/>
            <a:ext cx="8559487" cy="2796945"/>
          </a:xfrm>
        </p:spPr>
        <p:txBody>
          <a:bodyPr anchor="ctr">
            <a:normAutofit/>
          </a:bodyPr>
          <a:lstStyle/>
          <a:p>
            <a:r>
              <a:rPr lang="en-GB" dirty="0"/>
              <a:t>Business Overview</a:t>
            </a:r>
          </a:p>
        </p:txBody>
      </p:sp>
      <p:sp>
        <p:nvSpPr>
          <p:cNvPr id="10" name="Subtitle 3">
            <a:extLst>
              <a:ext uri="{FF2B5EF4-FFF2-40B4-BE49-F238E27FC236}">
                <a16:creationId xmlns:a16="http://schemas.microsoft.com/office/drawing/2014/main" id="{78F59722-3B46-6E5F-0CCA-F4EFD905E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Mission statement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Values and Vision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Legal Structure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F1299E5B-9614-FAAC-8A8E-9EE5D5BDBB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US"/>
              <a:t>06/11/2022</a:t>
            </a:r>
            <a:endParaRPr lang="en-gb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7FE89D90-5B08-0C54-E9AF-55F3EF063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CB1E4CB7-CB13-4810-BF18-BE31AFC64F93}" type="slidenum">
              <a:rPr lang="en-US" smtClean="0"/>
              <a:pPr rtl="0"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58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7923" y="1723211"/>
            <a:ext cx="5862638" cy="76200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3D1DB-1EA9-40AB-8379-2FFFEEA58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923" y="3747950"/>
            <a:ext cx="5676901" cy="2240280"/>
          </a:xfrm>
        </p:spPr>
        <p:txBody>
          <a:bodyPr rtlCol="0">
            <a:normAutofit/>
          </a:bodyPr>
          <a:lstStyle/>
          <a:p>
            <a:pPr algn="just"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Bubble Tea works to provide our customers with a comfortable, relaxing environment while enjoying quality foods, drinks, and services at reasonable price.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46056F2E-FFB6-4169-9ECD-E267A69DC1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EA7615A-2736-464C-81F6-BFD25DAD0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rtlCol="0"/>
          <a:lstStyle/>
          <a:p>
            <a:pPr rtl="0"/>
            <a:fld id="{CB1E4CB7-CB13-4810-BF18-BE31AFC64F93}" type="slidenum">
              <a:rPr lang="en-GB" smtClean="0"/>
              <a:pPr rtl="0"/>
              <a:t>5</a:t>
            </a:fld>
            <a:endParaRPr lang="en-GB"/>
          </a:p>
        </p:txBody>
      </p:sp>
      <p:pic>
        <p:nvPicPr>
          <p:cNvPr id="12" name="Picture Placeholder 8" descr="2 boba drinks">
            <a:extLst>
              <a:ext uri="{FF2B5EF4-FFF2-40B4-BE49-F238E27FC236}">
                <a16:creationId xmlns:a16="http://schemas.microsoft.com/office/drawing/2014/main" id="{2DCEAA74-8B50-2639-8B25-362095825C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3533066"/>
            <a:ext cx="2281428" cy="2670048"/>
          </a:xfrm>
          <a:prstGeom prst="rect">
            <a:avLst/>
          </a:prstGeom>
          <a:solidFill>
            <a:schemeClr val="accent6"/>
          </a:solidFill>
        </p:spPr>
      </p:pic>
      <p:pic>
        <p:nvPicPr>
          <p:cNvPr id="14" name="Picture Placeholder 10" descr="Image of lime slice">
            <a:extLst>
              <a:ext uri="{FF2B5EF4-FFF2-40B4-BE49-F238E27FC236}">
                <a16:creationId xmlns:a16="http://schemas.microsoft.com/office/drawing/2014/main" id="{5276DF2C-F043-1DCE-8810-9BA6F2A2AC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40380" y="3533066"/>
            <a:ext cx="2281428" cy="2670048"/>
          </a:xfrm>
          <a:prstGeom prst="rect">
            <a:avLst/>
          </a:prstGeom>
          <a:solidFill>
            <a:schemeClr val="accent6"/>
          </a:solidFill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21BE38F-17F2-1DA0-B1CB-3644D1496653}"/>
              </a:ext>
            </a:extLst>
          </p:cNvPr>
          <p:cNvCxnSpPr/>
          <p:nvPr/>
        </p:nvCxnSpPr>
        <p:spPr>
          <a:xfrm>
            <a:off x="5487923" y="2485211"/>
            <a:ext cx="5676901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4DE4975B-7CC0-70EE-43DD-03759D93AB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953" y="1021796"/>
            <a:ext cx="4562856" cy="217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1243C-942A-2361-1CFD-DD840FF8F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Vision and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38717-E0C8-CFE0-B8CD-0D1CB0E86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7862" y="2535571"/>
            <a:ext cx="5980847" cy="3613557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Our Vision about the future of our industry and services is to make Bubble tea preferred place for our costumers and their needs.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Develop trust as a company by having the best quality but keeping the price close to our competitors or even lower depending on the circumstances.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Constantly improving our products and services to suit customers needs and trends.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makes us special is that our values and culture represent us: we are great team that are hard-working and ambitions to what we do and support and appreciate each other.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6364AE-FDA0-06CD-8163-520B35657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B56D7-4DDB-0374-4DE8-C3779AD68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6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88504F-52D7-0E6D-CD6B-1A9FFE6D0FB7}"/>
              </a:ext>
            </a:extLst>
          </p:cNvPr>
          <p:cNvCxnSpPr>
            <a:cxnSpLocks/>
          </p:cNvCxnSpPr>
          <p:nvPr/>
        </p:nvCxnSpPr>
        <p:spPr>
          <a:xfrm>
            <a:off x="1181099" y="2409011"/>
            <a:ext cx="6530341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43BF768D-856A-7304-BE62-785BB20BE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66" y="4536019"/>
            <a:ext cx="2016252" cy="13441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C62809F-DE8E-7FFA-7B47-74262F775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9894" y="4536019"/>
            <a:ext cx="2022777" cy="134416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D46F98-1553-8A57-33C3-0550674A02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565" y="2491438"/>
            <a:ext cx="4160105" cy="2005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700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ED705-3BC5-179E-16C7-8F78FAA3B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501" y="984236"/>
            <a:ext cx="9144000" cy="700002"/>
          </a:xfrm>
        </p:spPr>
        <p:txBody>
          <a:bodyPr/>
          <a:lstStyle/>
          <a:p>
            <a:r>
              <a:rPr lang="en-GB" dirty="0"/>
              <a:t>Legal structure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795B2-7A63-9CF2-25BF-6987F0C5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E1A67-7869-9C57-871D-CFF9F51F2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7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16F218-0911-9F0C-3B77-9E689BC22EE3}"/>
              </a:ext>
            </a:extLst>
          </p:cNvPr>
          <p:cNvSpPr txBox="1"/>
          <p:nvPr/>
        </p:nvSpPr>
        <p:spPr>
          <a:xfrm>
            <a:off x="1279501" y="1987075"/>
            <a:ext cx="1011676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Register the business</a:t>
            </a:r>
          </a:p>
          <a:p>
            <a:r>
              <a:rPr lang="en-GB" b="1" dirty="0"/>
              <a:t>	</a:t>
            </a:r>
            <a:r>
              <a:rPr lang="en-GB" sz="1400" dirty="0"/>
              <a:t>Register with HMRC for Self Assessment</a:t>
            </a:r>
            <a:endParaRPr lang="en-GB" b="1" dirty="0"/>
          </a:p>
          <a:p>
            <a:r>
              <a:rPr lang="en-GB" b="1" dirty="0"/>
              <a:t>	</a:t>
            </a:r>
            <a:r>
              <a:rPr lang="en-GB" sz="1400" dirty="0"/>
              <a:t>Food business registration licence (Gov.uk)</a:t>
            </a:r>
          </a:p>
          <a:p>
            <a:r>
              <a:rPr lang="en-GB" b="1" dirty="0"/>
              <a:t>Partnership </a:t>
            </a:r>
          </a:p>
          <a:p>
            <a:r>
              <a:rPr lang="en-GB" sz="1400" dirty="0"/>
              <a:t>	The partners share equally the responsibilities including any losses and profits.</a:t>
            </a:r>
          </a:p>
          <a:p>
            <a:r>
              <a:rPr lang="en-GB" dirty="0"/>
              <a:t>How are partnerships taxed?</a:t>
            </a:r>
          </a:p>
          <a:p>
            <a:r>
              <a:rPr lang="en-GB" sz="1400" b="1" dirty="0"/>
              <a:t>	</a:t>
            </a:r>
            <a:r>
              <a:rPr lang="en-GB" sz="1400" dirty="0"/>
              <a:t>SA400, SA401(Service, 2014)</a:t>
            </a:r>
          </a:p>
          <a:p>
            <a:r>
              <a:rPr lang="en-GB" sz="1400" dirty="0"/>
              <a:t>	Each partner is taxed individually from HMRC for their own partnership profit share (</a:t>
            </a:r>
            <a:r>
              <a:rPr lang="en-GB" sz="1400" dirty="0" err="1"/>
              <a:t>Gosimpletax</a:t>
            </a:r>
            <a:r>
              <a:rPr lang="en-GB" sz="1400" dirty="0"/>
              <a:t>, 2020).</a:t>
            </a:r>
          </a:p>
          <a:p>
            <a:r>
              <a:rPr lang="en-GB" sz="1400" dirty="0"/>
              <a:t>	One nominated partner responsible for partnership tax return paperwork.</a:t>
            </a:r>
          </a:p>
          <a:p>
            <a:r>
              <a:rPr lang="en-GB" sz="1400" dirty="0"/>
              <a:t>	Register for VAT (more that £85,000 or reclaim VAT on business supplies).</a:t>
            </a:r>
          </a:p>
          <a:p>
            <a:r>
              <a:rPr lang="en-GB" b="1" dirty="0"/>
              <a:t>The Partners</a:t>
            </a:r>
          </a:p>
          <a:p>
            <a:r>
              <a:rPr lang="en-GB" b="1" dirty="0"/>
              <a:t>	</a:t>
            </a:r>
            <a:r>
              <a:rPr lang="en-GB" sz="1400" dirty="0"/>
              <a:t>The ownership of the business relies on general partnership (GP) (</a:t>
            </a:r>
            <a:r>
              <a:rPr lang="en-GB" sz="1400" i="1" dirty="0"/>
              <a:t>Business partnership agreement</a:t>
            </a:r>
            <a:r>
              <a:rPr lang="en-GB" sz="1400" dirty="0"/>
              <a:t>).  Written 	contract explaining the partners responsibility, rights, the business influence etc.</a:t>
            </a:r>
            <a:endParaRPr lang="en-GB" b="1" dirty="0"/>
          </a:p>
          <a:p>
            <a:r>
              <a:rPr lang="en-GB" b="1" dirty="0"/>
              <a:t>Location </a:t>
            </a:r>
          </a:p>
          <a:p>
            <a:r>
              <a:rPr lang="en-GB" sz="1400" dirty="0"/>
              <a:t>	Our Bubble Tea shop will locate and open in the city centre of Burton-on-Trent.</a:t>
            </a:r>
          </a:p>
          <a:p>
            <a:r>
              <a:rPr lang="en-GB" sz="1400" dirty="0"/>
              <a:t>	The shop covers an area of 1132sq ft (105sqm). </a:t>
            </a:r>
          </a:p>
          <a:p>
            <a:r>
              <a:rPr lang="en-GB" sz="1400" dirty="0"/>
              <a:t>	Popular pedestrianised shopping area.</a:t>
            </a:r>
          </a:p>
          <a:p>
            <a:r>
              <a:rPr lang="en-GB" sz="1400" dirty="0"/>
              <a:t>	Close to competitors.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7DA2180-9B5E-6ECB-1168-4837C1A7551D}"/>
              </a:ext>
            </a:extLst>
          </p:cNvPr>
          <p:cNvCxnSpPr>
            <a:cxnSpLocks/>
          </p:cNvCxnSpPr>
          <p:nvPr/>
        </p:nvCxnSpPr>
        <p:spPr>
          <a:xfrm>
            <a:off x="1279501" y="1696038"/>
            <a:ext cx="6530341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024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11" descr="Image of a slice of lemon in some water">
            <a:extLst>
              <a:ext uri="{FF2B5EF4-FFF2-40B4-BE49-F238E27FC236}">
                <a16:creationId xmlns:a16="http://schemas.microsoft.com/office/drawing/2014/main" id="{FFED66FB-B5B5-FFAC-4347-FC678098FB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58952" y="761237"/>
            <a:ext cx="10744200" cy="5372102"/>
          </a:xfrm>
          <a:prstGeom prst="rect">
            <a:avLst/>
          </a:prstGeom>
          <a:noFill/>
        </p:spPr>
      </p:pic>
      <p:sp>
        <p:nvSpPr>
          <p:cNvPr id="12" name="Title 2">
            <a:extLst>
              <a:ext uri="{FF2B5EF4-FFF2-40B4-BE49-F238E27FC236}">
                <a16:creationId xmlns:a16="http://schemas.microsoft.com/office/drawing/2014/main" id="{B166DFE5-27C7-80A7-DB90-3820645AF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2923" y="1517904"/>
            <a:ext cx="9098749" cy="2796945"/>
          </a:xfrm>
        </p:spPr>
        <p:txBody>
          <a:bodyPr/>
          <a:lstStyle/>
          <a:p>
            <a:r>
              <a:rPr lang="en-US" dirty="0"/>
              <a:t>Product and Services</a:t>
            </a:r>
          </a:p>
        </p:txBody>
      </p:sp>
      <p:sp>
        <p:nvSpPr>
          <p:cNvPr id="14" name="Subtitle 3">
            <a:extLst>
              <a:ext uri="{FF2B5EF4-FFF2-40B4-BE49-F238E27FC236}">
                <a16:creationId xmlns:a16="http://schemas.microsoft.com/office/drawing/2014/main" id="{DB430BFA-CE86-3290-ECA0-08271318ED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127157"/>
            <a:ext cx="4059936" cy="1687489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Product and Services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Menu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Pricing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Available Benefits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81625-EF64-BD7B-7F30-59A76FCCBB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9AD37-0096-6685-E48D-9C344FA7D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CB1E4CB7-CB13-4810-BF18-BE31AFC64F93}" type="slidenum">
              <a:rPr lang="en-US" smtClean="0"/>
              <a:pPr rtl="0"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455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A picture containing indoor&#10;&#10;Description automatically generated">
            <a:extLst>
              <a:ext uri="{FF2B5EF4-FFF2-40B4-BE49-F238E27FC236}">
                <a16:creationId xmlns:a16="http://schemas.microsoft.com/office/drawing/2014/main" id="{A08EDBA3-73DC-EBE3-D981-2D2DFFEA1AB3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27" r="19427"/>
          <a:stretch>
            <a:fillRect/>
          </a:stretch>
        </p:blipFill>
        <p:spPr>
          <a:xfrm>
            <a:off x="1481455" y="1478266"/>
            <a:ext cx="1828800" cy="19939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CC636B-7442-DB0D-B5B0-8A0F0F7164B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1454" y="3723974"/>
            <a:ext cx="3992755" cy="594360"/>
          </a:xfrm>
        </p:spPr>
        <p:txBody>
          <a:bodyPr/>
          <a:lstStyle/>
          <a:p>
            <a:r>
              <a:rPr lang="en-GB" dirty="0"/>
              <a:t>Our Serves and Environment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95042A-BC79-5DE7-1371-A37610C0EA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81454" y="4442732"/>
            <a:ext cx="3992755" cy="1111900"/>
          </a:xfrm>
        </p:spPr>
        <p:txBody>
          <a:bodyPr/>
          <a:lstStyle/>
          <a:p>
            <a:r>
              <a:rPr lang="en-GB" dirty="0"/>
              <a:t>Our team and environment are what make us feel special. We offer modern and attractive environment and friendly service.</a:t>
            </a:r>
          </a:p>
        </p:txBody>
      </p:sp>
      <p:pic>
        <p:nvPicPr>
          <p:cNvPr id="21" name="Picture Placeholder 20" descr="A picture containing coffee, cup, orange, tableware&#10;&#10;Description automatically generated">
            <a:extLst>
              <a:ext uri="{FF2B5EF4-FFF2-40B4-BE49-F238E27FC236}">
                <a16:creationId xmlns:a16="http://schemas.microsoft.com/office/drawing/2014/main" id="{FE675D07-3547-6234-8406-D6852B3DE599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605" r="15605"/>
          <a:stretch>
            <a:fillRect/>
          </a:stretch>
        </p:blipFill>
        <p:spPr>
          <a:xfrm>
            <a:off x="6976872" y="1478266"/>
            <a:ext cx="1828800" cy="1993900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8579DE-7E7E-F9CA-EB1B-1779ED87FEB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976871" y="3723974"/>
            <a:ext cx="3992755" cy="594360"/>
          </a:xfrm>
        </p:spPr>
        <p:txBody>
          <a:bodyPr/>
          <a:lstStyle/>
          <a:p>
            <a:r>
              <a:rPr lang="en-GB" dirty="0"/>
              <a:t>Our Products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896EBF-52A9-9A81-D488-AAD3554EC5D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72989" y="4442733"/>
            <a:ext cx="3992755" cy="1111900"/>
          </a:xfrm>
        </p:spPr>
        <p:txBody>
          <a:bodyPr/>
          <a:lstStyle/>
          <a:p>
            <a:r>
              <a:rPr lang="en-GB" dirty="0"/>
              <a:t>We offer the refreshments people need to start their day or just relax. With the fresh ingredients and a bit of love because that is how we made them.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97A40CB6-2E60-92FA-C1DE-78D2D6F3608A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5605" r="15605"/>
          <a:stretch>
            <a:fillRect/>
          </a:stretch>
        </p:blipFill>
        <p:spPr>
          <a:xfrm>
            <a:off x="3645410" y="1478266"/>
            <a:ext cx="1828800" cy="1993900"/>
          </a:xfrm>
        </p:spPr>
      </p:pic>
      <p:pic>
        <p:nvPicPr>
          <p:cNvPr id="29" name="Picture Placeholder 28" descr="A picture containing indoor, food, pastry, several&#10;&#10;Description automatically generated">
            <a:extLst>
              <a:ext uri="{FF2B5EF4-FFF2-40B4-BE49-F238E27FC236}">
                <a16:creationId xmlns:a16="http://schemas.microsoft.com/office/drawing/2014/main" id="{18A03C4D-1F24-6D57-293F-E13E134B5D2E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9402" r="19402"/>
          <a:stretch>
            <a:fillRect/>
          </a:stretch>
        </p:blipFill>
        <p:spPr>
          <a:xfrm>
            <a:off x="9140827" y="1479854"/>
            <a:ext cx="1828800" cy="1992312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CEAF8E73-1289-27DE-4533-98CFE8D6E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227CBC25-E155-2718-6B2B-CBDE04521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013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92F25-245B-A885-F831-978DBD256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476" y="897235"/>
            <a:ext cx="2287524" cy="635894"/>
          </a:xfrm>
        </p:spPr>
        <p:txBody>
          <a:bodyPr/>
          <a:lstStyle/>
          <a:p>
            <a:r>
              <a:rPr lang="en-GB" dirty="0"/>
              <a:t>Menu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DAB0213-985F-9D3F-9A8F-A24AC4FD8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653" y="1794977"/>
            <a:ext cx="4995347" cy="431286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Bubbles</a:t>
            </a:r>
          </a:p>
          <a:p>
            <a:pPr lvl="1"/>
            <a:r>
              <a:rPr lang="en-GB" dirty="0"/>
              <a:t>Tapioca pearls</a:t>
            </a:r>
          </a:p>
          <a:p>
            <a:pPr lvl="1"/>
            <a:r>
              <a:rPr lang="en-GB" dirty="0"/>
              <a:t>Popping boba</a:t>
            </a:r>
          </a:p>
          <a:p>
            <a:pPr lvl="1"/>
            <a:r>
              <a:rPr lang="en-GB" dirty="0"/>
              <a:t>Taro balls </a:t>
            </a:r>
          </a:p>
          <a:p>
            <a:pPr lvl="1"/>
            <a:r>
              <a:rPr lang="en-GB" dirty="0"/>
              <a:t>Jelly cubes</a:t>
            </a:r>
          </a:p>
          <a:p>
            <a:r>
              <a:rPr lang="en-GB" dirty="0"/>
              <a:t>Milk</a:t>
            </a:r>
          </a:p>
          <a:p>
            <a:pPr lvl="1"/>
            <a:r>
              <a:rPr lang="en-GB" dirty="0"/>
              <a:t>Non-dairy creamers and milks</a:t>
            </a:r>
          </a:p>
          <a:p>
            <a:pPr lvl="1"/>
            <a:r>
              <a:rPr lang="en-GB" dirty="0"/>
              <a:t>Coconut milk</a:t>
            </a:r>
          </a:p>
          <a:p>
            <a:pPr lvl="1"/>
            <a:r>
              <a:rPr lang="en-GB" dirty="0"/>
              <a:t>Sweetened condensed milk</a:t>
            </a:r>
          </a:p>
          <a:p>
            <a:r>
              <a:rPr lang="en-GB" dirty="0"/>
              <a:t>Teas</a:t>
            </a:r>
          </a:p>
          <a:p>
            <a:pPr lvl="1"/>
            <a:r>
              <a:rPr lang="en-GB" dirty="0"/>
              <a:t>Black</a:t>
            </a:r>
          </a:p>
          <a:p>
            <a:pPr lvl="1"/>
            <a:r>
              <a:rPr lang="en-GB" dirty="0"/>
              <a:t>Green</a:t>
            </a:r>
          </a:p>
          <a:p>
            <a:pPr lvl="1"/>
            <a:r>
              <a:rPr lang="en-GB" dirty="0"/>
              <a:t>Fruit</a:t>
            </a:r>
          </a:p>
          <a:p>
            <a:pPr lvl="1"/>
            <a:endParaRPr lang="en-GB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89D5B70-3B85-19FE-0334-19DACC9DB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0277D81B-9B16-2029-34C7-DA336D5ED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10</a:t>
            </a:fld>
            <a:endParaRPr lang="en-US"/>
          </a:p>
        </p:txBody>
      </p:sp>
      <p:sp>
        <p:nvSpPr>
          <p:cNvPr id="21" name="Content Placeholder 18">
            <a:extLst>
              <a:ext uri="{FF2B5EF4-FFF2-40B4-BE49-F238E27FC236}">
                <a16:creationId xmlns:a16="http://schemas.microsoft.com/office/drawing/2014/main" id="{2EB455EB-9837-94AA-7863-4165FE819385}"/>
              </a:ext>
            </a:extLst>
          </p:cNvPr>
          <p:cNvSpPr txBox="1">
            <a:spLocks/>
          </p:cNvSpPr>
          <p:nvPr/>
        </p:nvSpPr>
        <p:spPr>
          <a:xfrm>
            <a:off x="6096000" y="1794977"/>
            <a:ext cx="4995347" cy="4312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GB" dirty="0"/>
          </a:p>
        </p:txBody>
      </p:sp>
      <p:sp>
        <p:nvSpPr>
          <p:cNvPr id="22" name="Content Placeholder 18">
            <a:extLst>
              <a:ext uri="{FF2B5EF4-FFF2-40B4-BE49-F238E27FC236}">
                <a16:creationId xmlns:a16="http://schemas.microsoft.com/office/drawing/2014/main" id="{C73D0CD9-6173-88FB-ADA2-8E5F1F341F41}"/>
              </a:ext>
            </a:extLst>
          </p:cNvPr>
          <p:cNvSpPr txBox="1">
            <a:spLocks/>
          </p:cNvSpPr>
          <p:nvPr/>
        </p:nvSpPr>
        <p:spPr>
          <a:xfrm>
            <a:off x="6624044" y="1794977"/>
            <a:ext cx="4995347" cy="4312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900" dirty="0"/>
              <a:t>Avocado Toast</a:t>
            </a:r>
          </a:p>
          <a:p>
            <a:r>
              <a:rPr lang="en-GB" sz="1900" dirty="0"/>
              <a:t>Belgian Waffle</a:t>
            </a:r>
          </a:p>
          <a:p>
            <a:r>
              <a:rPr lang="en-GB" sz="1900" dirty="0"/>
              <a:t>Sandwich</a:t>
            </a:r>
          </a:p>
          <a:p>
            <a:r>
              <a:rPr lang="en-GB" sz="1900" dirty="0"/>
              <a:t>Tart</a:t>
            </a:r>
          </a:p>
          <a:p>
            <a:r>
              <a:rPr lang="en-GB" sz="1900" dirty="0"/>
              <a:t>Cake</a:t>
            </a:r>
          </a:p>
          <a:p>
            <a:r>
              <a:rPr lang="en-GB" sz="1900" dirty="0"/>
              <a:t>Croissant</a:t>
            </a:r>
          </a:p>
          <a:p>
            <a:r>
              <a:rPr lang="en-GB" sz="1900" dirty="0"/>
              <a:t>Pancakes</a:t>
            </a:r>
          </a:p>
          <a:p>
            <a:r>
              <a:rPr lang="en-GB" sz="1900" dirty="0"/>
              <a:t>Mini pizza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DA6FC98-97B5-BAFF-E5D7-D1B8C2A0EBDC}"/>
              </a:ext>
            </a:extLst>
          </p:cNvPr>
          <p:cNvCxnSpPr>
            <a:cxnSpLocks/>
          </p:cNvCxnSpPr>
          <p:nvPr/>
        </p:nvCxnSpPr>
        <p:spPr>
          <a:xfrm>
            <a:off x="3808476" y="1533129"/>
            <a:ext cx="1613756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11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690EA-17EF-76DD-EF29-30763AD66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196629"/>
            <a:ext cx="9144000" cy="829880"/>
          </a:xfrm>
        </p:spPr>
        <p:txBody>
          <a:bodyPr/>
          <a:lstStyle/>
          <a:p>
            <a:r>
              <a:rPr lang="en-GB" dirty="0"/>
              <a:t>Pricing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6A7BC-B79D-DD99-D7FC-BCD43CD9B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241445"/>
            <a:ext cx="9144000" cy="539816"/>
          </a:xfrm>
        </p:spPr>
        <p:txBody>
          <a:bodyPr/>
          <a:lstStyle/>
          <a:p>
            <a:r>
              <a:rPr lang="en-GB" dirty="0"/>
              <a:t>Competitive pricing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59FF08-E0D8-CB30-332C-B8985B094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86750-4FC5-2360-23A9-5B511D68B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11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7E2E7F9-1523-C9E3-2022-1CEB71438BD7}"/>
              </a:ext>
            </a:extLst>
          </p:cNvPr>
          <p:cNvCxnSpPr/>
          <p:nvPr/>
        </p:nvCxnSpPr>
        <p:spPr>
          <a:xfrm>
            <a:off x="1517904" y="2026509"/>
            <a:ext cx="5676901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ECFC47E-0E21-05E6-F9A0-2FAD752847DA}"/>
              </a:ext>
            </a:extLst>
          </p:cNvPr>
          <p:cNvGrpSpPr/>
          <p:nvPr/>
        </p:nvGrpSpPr>
        <p:grpSpPr>
          <a:xfrm>
            <a:off x="3563177" y="2996196"/>
            <a:ext cx="7740364" cy="2531616"/>
            <a:chOff x="1517904" y="2909223"/>
            <a:chExt cx="8007695" cy="2679600"/>
          </a:xfrm>
        </p:grpSpPr>
        <p:pic>
          <p:nvPicPr>
            <p:cNvPr id="9" name="Graphic 8" descr="Tag outline">
              <a:extLst>
                <a:ext uri="{FF2B5EF4-FFF2-40B4-BE49-F238E27FC236}">
                  <a16:creationId xmlns:a16="http://schemas.microsoft.com/office/drawing/2014/main" id="{198C7270-3993-70C3-68AA-535AFF23D5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507147" y="3073938"/>
              <a:ext cx="2201695" cy="2201695"/>
            </a:xfrm>
            <a:prstGeom prst="rect">
              <a:avLst/>
            </a:prstGeom>
          </p:spPr>
        </p:pic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0A06AF2-3C4B-993B-7E24-2AA9C5D9C294}"/>
                </a:ext>
              </a:extLst>
            </p:cNvPr>
            <p:cNvGrpSpPr/>
            <p:nvPr/>
          </p:nvGrpSpPr>
          <p:grpSpPr>
            <a:xfrm>
              <a:off x="1517904" y="2909223"/>
              <a:ext cx="8007695" cy="2679600"/>
              <a:chOff x="1504662" y="2972362"/>
              <a:chExt cx="8007695" cy="2679600"/>
            </a:xfrm>
          </p:grpSpPr>
          <p:pic>
            <p:nvPicPr>
              <p:cNvPr id="8" name="Graphic 7" descr="Tag outline">
                <a:extLst>
                  <a:ext uri="{FF2B5EF4-FFF2-40B4-BE49-F238E27FC236}">
                    <a16:creationId xmlns:a16="http://schemas.microsoft.com/office/drawing/2014/main" id="{2C5AF8F8-AEE1-77D1-32D8-A93FF5A1E62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711062" y="3073936"/>
                <a:ext cx="2201695" cy="2201695"/>
              </a:xfrm>
              <a:prstGeom prst="rect">
                <a:avLst/>
              </a:prstGeom>
            </p:spPr>
          </p:pic>
          <p:pic>
            <p:nvPicPr>
              <p:cNvPr id="10" name="Graphic 9" descr="Tag outline">
                <a:extLst>
                  <a:ext uri="{FF2B5EF4-FFF2-40B4-BE49-F238E27FC236}">
                    <a16:creationId xmlns:a16="http://schemas.microsoft.com/office/drawing/2014/main" id="{B660F9C6-4CAC-C4FB-6184-CFE8CE6CF4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7234132" y="3073937"/>
                <a:ext cx="2201695" cy="2201695"/>
              </a:xfrm>
              <a:prstGeom prst="rect">
                <a:avLst/>
              </a:prstGeom>
            </p:spPr>
          </p:pic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3BC2E1E-06EF-84C7-05A4-2E1037FB45C4}"/>
                  </a:ext>
                </a:extLst>
              </p:cNvPr>
              <p:cNvSpPr txBox="1"/>
              <p:nvPr/>
            </p:nvSpPr>
            <p:spPr>
              <a:xfrm>
                <a:off x="1504662" y="2972362"/>
                <a:ext cx="22758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Competitor 1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F358D96-5D49-CADC-DBAD-72E90FB00544}"/>
                  </a:ext>
                </a:extLst>
              </p:cNvPr>
              <p:cNvSpPr txBox="1"/>
              <p:nvPr/>
            </p:nvSpPr>
            <p:spPr>
              <a:xfrm>
                <a:off x="4056203" y="2974513"/>
                <a:ext cx="22758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My price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B70E0296-6F31-03B6-31E3-D7CF2D46776A}"/>
                  </a:ext>
                </a:extLst>
              </p:cNvPr>
              <p:cNvSpPr txBox="1"/>
              <p:nvPr/>
            </p:nvSpPr>
            <p:spPr>
              <a:xfrm>
                <a:off x="6594186" y="2974513"/>
                <a:ext cx="22758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Competitor 2</a:t>
                </a:r>
              </a:p>
            </p:txBody>
          </p:sp>
          <p:sp>
            <p:nvSpPr>
              <p:cNvPr id="14" name="Arrow: Down 13">
                <a:extLst>
                  <a:ext uri="{FF2B5EF4-FFF2-40B4-BE49-F238E27FC236}">
                    <a16:creationId xmlns:a16="http://schemas.microsoft.com/office/drawing/2014/main" id="{33695A30-5E97-A659-2CB3-4459B31CBC54}"/>
                  </a:ext>
                </a:extLst>
              </p:cNvPr>
              <p:cNvSpPr/>
              <p:nvPr/>
            </p:nvSpPr>
            <p:spPr>
              <a:xfrm>
                <a:off x="3275171" y="4795928"/>
                <a:ext cx="706686" cy="856034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" name="Arrow: Up 14">
                <a:extLst>
                  <a:ext uri="{FF2B5EF4-FFF2-40B4-BE49-F238E27FC236}">
                    <a16:creationId xmlns:a16="http://schemas.microsoft.com/office/drawing/2014/main" id="{17E9ADD0-C472-8A0B-DB85-F55016DB8DA5}"/>
                  </a:ext>
                </a:extLst>
              </p:cNvPr>
              <p:cNvSpPr/>
              <p:nvPr/>
            </p:nvSpPr>
            <p:spPr>
              <a:xfrm>
                <a:off x="8805672" y="4554165"/>
                <a:ext cx="706685" cy="856034"/>
              </a:xfrm>
              <a:prstGeom prst="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3C718235-0339-8577-790B-080E6EAE8980}"/>
                  </a:ext>
                </a:extLst>
              </p:cNvPr>
              <p:cNvSpPr txBox="1"/>
              <p:nvPr/>
            </p:nvSpPr>
            <p:spPr>
              <a:xfrm>
                <a:off x="2536253" y="4184833"/>
                <a:ext cx="7900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£90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96A201E7-FC24-6287-2146-38D050A2C0E2}"/>
                  </a:ext>
                </a:extLst>
              </p:cNvPr>
              <p:cNvSpPr txBox="1"/>
              <p:nvPr/>
            </p:nvSpPr>
            <p:spPr>
              <a:xfrm>
                <a:off x="5395634" y="4184833"/>
                <a:ext cx="7900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£95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3E68B450-50F3-C720-712A-C5D17EFB0E62}"/>
                  </a:ext>
                </a:extLst>
              </p:cNvPr>
              <p:cNvSpPr txBox="1"/>
              <p:nvPr/>
            </p:nvSpPr>
            <p:spPr>
              <a:xfrm>
                <a:off x="8079986" y="4174783"/>
                <a:ext cx="79008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£99</a:t>
                </a:r>
              </a:p>
            </p:txBody>
          </p:sp>
        </p:grp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BF35E824-4A50-CBAE-0F09-2C2E35F01DA4}"/>
              </a:ext>
            </a:extLst>
          </p:cNvPr>
          <p:cNvSpPr txBox="1"/>
          <p:nvPr/>
        </p:nvSpPr>
        <p:spPr>
          <a:xfrm>
            <a:off x="959660" y="2869659"/>
            <a:ext cx="23370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Slightly lower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/>
              <a:t>Attract value-shoppers who are price sensitive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/>
              <a:t>Can communicate that your brand is economic and accessible.</a:t>
            </a:r>
          </a:p>
        </p:txBody>
      </p:sp>
    </p:spTree>
    <p:extLst>
      <p:ext uri="{BB962C8B-B14F-4D97-AF65-F5344CB8AC3E}">
        <p14:creationId xmlns:p14="http://schemas.microsoft.com/office/powerpoint/2010/main" val="3987619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710B0-6560-D947-A156-3DD253C748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5204299" cy="1001948"/>
          </a:xfrm>
        </p:spPr>
        <p:txBody>
          <a:bodyPr>
            <a:normAutofit fontScale="90000"/>
          </a:bodyPr>
          <a:lstStyle/>
          <a:p>
            <a:r>
              <a:rPr lang="en-GB" dirty="0"/>
              <a:t>Available Benefits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F9AE4013-573A-9C6B-C30B-BB7AD76EDD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6877462"/>
              </p:ext>
            </p:extLst>
          </p:nvPr>
        </p:nvGraphicFramePr>
        <p:xfrm>
          <a:off x="129861" y="1850865"/>
          <a:ext cx="5074438" cy="4237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9CB4E66-8165-34A0-6C01-D2200E0E1F93}"/>
              </a:ext>
            </a:extLst>
          </p:cNvPr>
          <p:cNvCxnSpPr>
            <a:cxnSpLocks/>
          </p:cNvCxnSpPr>
          <p:nvPr/>
        </p:nvCxnSpPr>
        <p:spPr>
          <a:xfrm>
            <a:off x="129860" y="848916"/>
            <a:ext cx="4923403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Placeholder 8" descr="A picture containing coffee, cup, orange, tableware&#10;&#10;Description automatically generated">
            <a:extLst>
              <a:ext uri="{FF2B5EF4-FFF2-40B4-BE49-F238E27FC236}">
                <a16:creationId xmlns:a16="http://schemas.microsoft.com/office/drawing/2014/main" id="{83E26D46-03F5-BD48-BD45-37AF6F0D74B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7172" r="7172"/>
          <a:stretch>
            <a:fillRect/>
          </a:stretch>
        </p:blipFill>
        <p:spPr>
          <a:xfrm>
            <a:off x="5330757" y="696226"/>
            <a:ext cx="6170669" cy="5402949"/>
          </a:xfrm>
        </p:spPr>
      </p:pic>
    </p:spTree>
    <p:extLst>
      <p:ext uri="{BB962C8B-B14F-4D97-AF65-F5344CB8AC3E}">
        <p14:creationId xmlns:p14="http://schemas.microsoft.com/office/powerpoint/2010/main" val="2540690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a slice of lemon in some water">
            <a:extLst>
              <a:ext uri="{FF2B5EF4-FFF2-40B4-BE49-F238E27FC236}">
                <a16:creationId xmlns:a16="http://schemas.microsoft.com/office/drawing/2014/main" id="{0E7FD06F-FD7E-4F39-B40E-790316D5A61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56284"/>
            <a:ext cx="10698480" cy="534924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3060" y="1517904"/>
            <a:ext cx="9459468" cy="2796945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dirty="0"/>
              <a:t>Market Audit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B96424-E434-AD1E-A4F2-E2E57D5A802A}"/>
              </a:ext>
            </a:extLst>
          </p:cNvPr>
          <p:cNvSpPr txBox="1"/>
          <p:nvPr/>
        </p:nvSpPr>
        <p:spPr>
          <a:xfrm>
            <a:off x="7528560" y="4314849"/>
            <a:ext cx="3553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GB" dirty="0"/>
              <a:t>Competitor Analysis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GB" dirty="0"/>
              <a:t>A SWOT Analysis</a:t>
            </a:r>
          </a:p>
          <a:p>
            <a: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GB" dirty="0"/>
              <a:t>PESTLE Analysis</a:t>
            </a:r>
          </a:p>
        </p:txBody>
      </p:sp>
    </p:spTree>
    <p:extLst>
      <p:ext uri="{BB962C8B-B14F-4D97-AF65-F5344CB8AC3E}">
        <p14:creationId xmlns:p14="http://schemas.microsoft.com/office/powerpoint/2010/main" val="25477544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le 10">
            <a:extLst>
              <a:ext uri="{FF2B5EF4-FFF2-40B4-BE49-F238E27FC236}">
                <a16:creationId xmlns:a16="http://schemas.microsoft.com/office/drawing/2014/main" id="{0EF47573-C791-4AB3-3DFF-5A0EB573CA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544437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49193651"/>
                    </a:ext>
                  </a:extLst>
                </a:gridCol>
                <a:gridCol w="2990850">
                  <a:extLst>
                    <a:ext uri="{9D8B030D-6E8A-4147-A177-3AD203B41FA5}">
                      <a16:colId xmlns:a16="http://schemas.microsoft.com/office/drawing/2014/main" val="2077384678"/>
                    </a:ext>
                  </a:extLst>
                </a:gridCol>
                <a:gridCol w="3105150">
                  <a:extLst>
                    <a:ext uri="{9D8B030D-6E8A-4147-A177-3AD203B41FA5}">
                      <a16:colId xmlns:a16="http://schemas.microsoft.com/office/drawing/2014/main" val="328134037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198438697"/>
                    </a:ext>
                  </a:extLst>
                </a:gridCol>
              </a:tblGrid>
              <a:tr h="683826">
                <a:tc>
                  <a:txBody>
                    <a:bodyPr/>
                    <a:lstStyle/>
                    <a:p>
                      <a:r>
                        <a:rPr lang="en-GB" sz="1100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Our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Starbucks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Greggs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622055"/>
                  </a:ext>
                </a:extLst>
              </a:tr>
              <a:tr h="489405">
                <a:tc>
                  <a:txBody>
                    <a:bodyPr/>
                    <a:lstStyle/>
                    <a:p>
                      <a:r>
                        <a:rPr lang="en-GB" sz="1100" b="1" dirty="0"/>
                        <a:t>Company Profile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Newly found.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Founded 1971.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Founded 1939.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4349919"/>
                  </a:ext>
                </a:extLst>
              </a:tr>
              <a:tr h="703676">
                <a:tc>
                  <a:txBody>
                    <a:bodyPr/>
                    <a:lstStyle/>
                    <a:p>
                      <a:r>
                        <a:rPr lang="en-GB" sz="1100" b="1" dirty="0"/>
                        <a:t>Products and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Satisfying range of refreshments and freshly bakeries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Events appointments and orders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Wild range of coffee, snacks and refreshments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Own brand products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Freshly bakeries selling chain, snacks and sandwiches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 Selection of drinks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8484612"/>
                  </a:ext>
                </a:extLst>
              </a:tr>
              <a:tr h="812997">
                <a:tc>
                  <a:txBody>
                    <a:bodyPr/>
                    <a:lstStyle/>
                    <a:p>
                      <a:r>
                        <a:rPr lang="en-GB" sz="1100" b="1" dirty="0"/>
                        <a:t>Key success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Likable atmosphere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Events appointments and orders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Strong brand recognition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Likable atmosphere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Customer service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Strong brand recognition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Likable atmosphere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824610"/>
                  </a:ext>
                </a:extLst>
              </a:tr>
              <a:tr h="1100622">
                <a:tc>
                  <a:txBody>
                    <a:bodyPr/>
                    <a:lstStyle/>
                    <a:p>
                      <a:r>
                        <a:rPr lang="en-GB" sz="1100" b="1" dirty="0"/>
                        <a:t>Target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Students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Young Professionals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Couples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Families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Teenagers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High-income spenders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Health-conscious professionals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Technology early adapters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Coffee-addict youngsters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dirty="0"/>
                        <a:t>Everyone (Greggs Corporate, 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7747262"/>
                  </a:ext>
                </a:extLst>
              </a:tr>
              <a:tr h="736610">
                <a:tc>
                  <a:txBody>
                    <a:bodyPr/>
                    <a:lstStyle/>
                    <a:p>
                      <a:r>
                        <a:rPr lang="en-GB" sz="1100" b="1" dirty="0"/>
                        <a:t>Marketing Strategies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The four P’s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The four P’s (</a:t>
                      </a:r>
                      <a:r>
                        <a:rPr lang="en-GB" sz="1100" dirty="0" err="1"/>
                        <a:t>Simplilearn</a:t>
                      </a:r>
                      <a:r>
                        <a:rPr lang="en-GB" sz="1100" dirty="0"/>
                        <a:t>, 2022)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The four P’s (Harvey, 2018)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2861340"/>
                  </a:ext>
                </a:extLst>
              </a:tr>
              <a:tr h="505204">
                <a:tc>
                  <a:txBody>
                    <a:bodyPr/>
                    <a:lstStyle/>
                    <a:p>
                      <a:r>
                        <a:rPr lang="en-GB" sz="1100" b="1" dirty="0"/>
                        <a:t>Advertising Front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Online and Offline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Strong digital marketing online and offline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Merchandize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Online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588315"/>
                  </a:ext>
                </a:extLst>
              </a:tr>
              <a:tr h="677556">
                <a:tc>
                  <a:txBody>
                    <a:bodyPr/>
                    <a:lstStyle/>
                    <a:p>
                      <a:r>
                        <a:rPr lang="en-GB" sz="1100" b="1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Local taste  customisation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Affordable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Quality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Strong outlets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Superb supply chain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Strong online presence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Competitive supply chain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Geographic presence – Accessible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Strong online presence (Byrne, 2018)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4829634"/>
                  </a:ext>
                </a:extLst>
              </a:tr>
              <a:tr h="530671">
                <a:tc>
                  <a:txBody>
                    <a:bodyPr/>
                    <a:lstStyle/>
                    <a:p>
                      <a:r>
                        <a:rPr lang="en-GB" sz="1100" b="1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Not recognisable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Lack of experience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 local taste customisation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Not affordable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Poor inventory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Sustainability in business operations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3424649"/>
                  </a:ext>
                </a:extLst>
              </a:tr>
              <a:tr h="617433">
                <a:tc>
                  <a:txBody>
                    <a:bodyPr/>
                    <a:lstStyle/>
                    <a:p>
                      <a:r>
                        <a:rPr lang="en-GB" sz="1100" b="1" dirty="0"/>
                        <a:t>How big of a threat are the competitors?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Advanced competitors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Advanced competitors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8113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483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2432EF-3368-3861-B07E-38C9B3DD52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476" y="-21337"/>
            <a:ext cx="10671048" cy="829056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D959FBA-3739-88BD-6E52-0B8FCE2A7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93CA8-B82F-CF81-F361-E70AF592B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pPr rtl="0"/>
              <a:t>15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8F4B57-8E54-110A-CC5E-F33E1500B1DE}"/>
              </a:ext>
            </a:extLst>
          </p:cNvPr>
          <p:cNvSpPr txBox="1"/>
          <p:nvPr/>
        </p:nvSpPr>
        <p:spPr>
          <a:xfrm>
            <a:off x="997527" y="1097279"/>
            <a:ext cx="5098473" cy="20313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en-GB" b="1" dirty="0"/>
              <a:t>Strengths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High-quality product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Well-motivated sales team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Events supplying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Affordable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45A465-C04C-2776-2BEC-23DA246750CA}"/>
              </a:ext>
            </a:extLst>
          </p:cNvPr>
          <p:cNvSpPr txBox="1"/>
          <p:nvPr/>
        </p:nvSpPr>
        <p:spPr>
          <a:xfrm>
            <a:off x="6096000" y="1097279"/>
            <a:ext cx="50984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Lack of experience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Not recognisable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No delivery options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37565D-4215-0742-7156-DEA94C2066CB}"/>
              </a:ext>
            </a:extLst>
          </p:cNvPr>
          <p:cNvSpPr txBox="1"/>
          <p:nvPr/>
        </p:nvSpPr>
        <p:spPr>
          <a:xfrm>
            <a:off x="997526" y="3379707"/>
            <a:ext cx="50984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Opportunities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Take over main competitors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Start-up Loan (Service, 2017)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Up to 12 months free mentoring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Covid-19 Impact support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Constantly improving the marketing strategy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33DA9D-C2F9-36D4-7EA4-7EDC2E9609AB}"/>
              </a:ext>
            </a:extLst>
          </p:cNvPr>
          <p:cNvSpPr txBox="1"/>
          <p:nvPr/>
        </p:nvSpPr>
        <p:spPr>
          <a:xfrm>
            <a:off x="6096000" y="3379707"/>
            <a:ext cx="50984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Threats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Increased Competition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Competitor with more modern production machinery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Two main competitors merging</a:t>
            </a:r>
          </a:p>
        </p:txBody>
      </p:sp>
    </p:spTree>
    <p:extLst>
      <p:ext uri="{BB962C8B-B14F-4D97-AF65-F5344CB8AC3E}">
        <p14:creationId xmlns:p14="http://schemas.microsoft.com/office/powerpoint/2010/main" val="1072534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B3F46-5F36-0057-6C87-EC53E9A20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301" y="89691"/>
            <a:ext cx="11382367" cy="672307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033BB68-8409-1D15-424B-CDFD7800A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F38B27-B343-C017-5A56-BE4EF6FFE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16</a:t>
            </a:fld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6913309-0413-1F32-A551-E355FA849C54}"/>
              </a:ext>
            </a:extLst>
          </p:cNvPr>
          <p:cNvGrpSpPr/>
          <p:nvPr/>
        </p:nvGrpSpPr>
        <p:grpSpPr>
          <a:xfrm>
            <a:off x="87059" y="1090872"/>
            <a:ext cx="1827080" cy="2768816"/>
            <a:chOff x="87059" y="1090872"/>
            <a:chExt cx="1827080" cy="276881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2EFB952-F4F5-D02E-F100-8C944356BFDD}"/>
                </a:ext>
              </a:extLst>
            </p:cNvPr>
            <p:cNvSpPr/>
            <p:nvPr/>
          </p:nvSpPr>
          <p:spPr>
            <a:xfrm>
              <a:off x="105281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2">
                    <a:lumMod val="67000"/>
                  </a:schemeClr>
                </a:gs>
                <a:gs pos="48000">
                  <a:schemeClr val="accent2">
                    <a:lumMod val="97000"/>
                    <a:lumOff val="3000"/>
                  </a:schemeClr>
                </a:gs>
                <a:gs pos="100000">
                  <a:schemeClr val="accent2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P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0BF036-5C8B-AB98-8221-63F2BCD3FACC}"/>
                </a:ext>
              </a:extLst>
            </p:cNvPr>
            <p:cNvSpPr/>
            <p:nvPr/>
          </p:nvSpPr>
          <p:spPr>
            <a:xfrm>
              <a:off x="87059" y="1414714"/>
              <a:ext cx="1827080" cy="2444974"/>
            </a:xfrm>
            <a:custGeom>
              <a:avLst/>
              <a:gdLst>
                <a:gd name="connsiteX0" fmla="*/ 0 w 1878849"/>
                <a:gd name="connsiteY0" fmla="*/ 0 h 2415599"/>
                <a:gd name="connsiteX1" fmla="*/ 1878849 w 1878849"/>
                <a:gd name="connsiteY1" fmla="*/ 0 h 2415599"/>
                <a:gd name="connsiteX2" fmla="*/ 1878849 w 1878849"/>
                <a:gd name="connsiteY2" fmla="*/ 2415599 h 2415599"/>
                <a:gd name="connsiteX3" fmla="*/ 0 w 1878849"/>
                <a:gd name="connsiteY3" fmla="*/ 2415599 h 2415599"/>
                <a:gd name="connsiteX4" fmla="*/ 0 w 1878849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8849" h="2415599">
                  <a:moveTo>
                    <a:pt x="0" y="0"/>
                  </a:moveTo>
                  <a:lnTo>
                    <a:pt x="1878849" y="0"/>
                  </a:lnTo>
                  <a:lnTo>
                    <a:pt x="1878849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Government Tax Policies and Regulations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Business Regulations Policies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Government laws on competition in the market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Covid-19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Preventing from distributing in the country if the rules are not followed well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36D5C17-D3F2-CBC2-AA2D-E1FD6643F0C8}"/>
              </a:ext>
            </a:extLst>
          </p:cNvPr>
          <p:cNvGrpSpPr/>
          <p:nvPr/>
        </p:nvGrpSpPr>
        <p:grpSpPr>
          <a:xfrm>
            <a:off x="2110610" y="1090872"/>
            <a:ext cx="1833568" cy="2739441"/>
            <a:chOff x="2110610" y="1090872"/>
            <a:chExt cx="1833568" cy="273944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4669297-793D-F7AB-E021-18270BBE71CA}"/>
                </a:ext>
              </a:extLst>
            </p:cNvPr>
            <p:cNvSpPr/>
            <p:nvPr/>
          </p:nvSpPr>
          <p:spPr>
            <a:xfrm>
              <a:off x="2120161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3">
                    <a:lumMod val="67000"/>
                  </a:schemeClr>
                </a:gs>
                <a:gs pos="48000">
                  <a:schemeClr val="accent3">
                    <a:lumMod val="97000"/>
                    <a:lumOff val="3000"/>
                  </a:schemeClr>
                </a:gs>
                <a:gs pos="100000">
                  <a:schemeClr val="accent3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BABC7B5-65F4-B2C1-9886-7FD70D3282B4}"/>
                </a:ext>
              </a:extLst>
            </p:cNvPr>
            <p:cNvSpPr/>
            <p:nvPr/>
          </p:nvSpPr>
          <p:spPr>
            <a:xfrm>
              <a:off x="2110610" y="1414714"/>
              <a:ext cx="1833568" cy="2415599"/>
            </a:xfrm>
            <a:custGeom>
              <a:avLst/>
              <a:gdLst>
                <a:gd name="connsiteX0" fmla="*/ 0 w 1833568"/>
                <a:gd name="connsiteY0" fmla="*/ 0 h 2415599"/>
                <a:gd name="connsiteX1" fmla="*/ 1833568 w 1833568"/>
                <a:gd name="connsiteY1" fmla="*/ 0 h 2415599"/>
                <a:gd name="connsiteX2" fmla="*/ 1833568 w 1833568"/>
                <a:gd name="connsiteY2" fmla="*/ 2415599 h 2415599"/>
                <a:gd name="connsiteX3" fmla="*/ 0 w 1833568"/>
                <a:gd name="connsiteY3" fmla="*/ 2415599 h 2415599"/>
                <a:gd name="connsiteX4" fmla="*/ 0 w 1833568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3568" h="2415599">
                  <a:moveTo>
                    <a:pt x="0" y="0"/>
                  </a:moveTo>
                  <a:lnTo>
                    <a:pt x="1833568" y="0"/>
                  </a:lnTo>
                  <a:lnTo>
                    <a:pt x="1833568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Currency value/exchange rates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National GDP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Public spending power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9B1057B-3C4B-77BA-DC49-35CE98CAE8C5}"/>
              </a:ext>
            </a:extLst>
          </p:cNvPr>
          <p:cNvGrpSpPr/>
          <p:nvPr/>
        </p:nvGrpSpPr>
        <p:grpSpPr>
          <a:xfrm>
            <a:off x="4112109" y="1090872"/>
            <a:ext cx="1814624" cy="2744805"/>
            <a:chOff x="4112109" y="1090872"/>
            <a:chExt cx="1814624" cy="2744805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CF916A2-902B-DF57-6871-0DA65DBB5601}"/>
                </a:ext>
              </a:extLst>
            </p:cNvPr>
            <p:cNvSpPr/>
            <p:nvPr/>
          </p:nvSpPr>
          <p:spPr>
            <a:xfrm>
              <a:off x="4112109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4">
                    <a:lumMod val="67000"/>
                  </a:schemeClr>
                </a:gs>
                <a:gs pos="48000">
                  <a:schemeClr val="accent4">
                    <a:lumMod val="97000"/>
                    <a:lumOff val="3000"/>
                  </a:schemeClr>
                </a:gs>
                <a:gs pos="100000">
                  <a:schemeClr val="accent4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S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596DF4A-3537-E564-8A6C-545DCF101686}"/>
                </a:ext>
              </a:extLst>
            </p:cNvPr>
            <p:cNvSpPr/>
            <p:nvPr/>
          </p:nvSpPr>
          <p:spPr>
            <a:xfrm>
              <a:off x="4117876" y="1420078"/>
              <a:ext cx="1808857" cy="2415599"/>
            </a:xfrm>
            <a:custGeom>
              <a:avLst/>
              <a:gdLst>
                <a:gd name="connsiteX0" fmla="*/ 0 w 1808857"/>
                <a:gd name="connsiteY0" fmla="*/ 0 h 2415599"/>
                <a:gd name="connsiteX1" fmla="*/ 1808857 w 1808857"/>
                <a:gd name="connsiteY1" fmla="*/ 0 h 2415599"/>
                <a:gd name="connsiteX2" fmla="*/ 1808857 w 1808857"/>
                <a:gd name="connsiteY2" fmla="*/ 2415599 h 2415599"/>
                <a:gd name="connsiteX3" fmla="*/ 0 w 1808857"/>
                <a:gd name="connsiteY3" fmla="*/ 2415599 h 2415599"/>
                <a:gd name="connsiteX4" fmla="*/ 0 w 1808857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2415599">
                  <a:moveTo>
                    <a:pt x="0" y="0"/>
                  </a:moveTo>
                  <a:lnTo>
                    <a:pt x="1808857" y="0"/>
                  </a:lnTo>
                  <a:lnTo>
                    <a:pt x="1808857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Lifestyle choices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Social Trends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Age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Population demographics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 Health fears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Community groups and pressure groups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100" kern="1200" dirty="0"/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100" kern="1200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2A09679-E017-BFD5-0BB4-E3C850600DB1}"/>
              </a:ext>
            </a:extLst>
          </p:cNvPr>
          <p:cNvGrpSpPr/>
          <p:nvPr/>
        </p:nvGrpSpPr>
        <p:grpSpPr>
          <a:xfrm>
            <a:off x="6089489" y="1090872"/>
            <a:ext cx="1857974" cy="2729924"/>
            <a:chOff x="6089489" y="1090872"/>
            <a:chExt cx="1857974" cy="2729924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4234AA8-DF0B-1F49-F718-6FCF51CD2A68}"/>
                </a:ext>
              </a:extLst>
            </p:cNvPr>
            <p:cNvSpPr/>
            <p:nvPr/>
          </p:nvSpPr>
          <p:spPr>
            <a:xfrm>
              <a:off x="6100469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5">
                    <a:lumMod val="67000"/>
                  </a:schemeClr>
                </a:gs>
                <a:gs pos="48000">
                  <a:schemeClr val="accent5">
                    <a:lumMod val="97000"/>
                    <a:lumOff val="300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T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DCAD55F-D837-3D66-3EF8-E4F96A308C3E}"/>
                </a:ext>
              </a:extLst>
            </p:cNvPr>
            <p:cNvSpPr/>
            <p:nvPr/>
          </p:nvSpPr>
          <p:spPr>
            <a:xfrm>
              <a:off x="6089489" y="1414714"/>
              <a:ext cx="1857974" cy="2406082"/>
            </a:xfrm>
            <a:custGeom>
              <a:avLst/>
              <a:gdLst>
                <a:gd name="connsiteX0" fmla="*/ 0 w 1914592"/>
                <a:gd name="connsiteY0" fmla="*/ 0 h 2415599"/>
                <a:gd name="connsiteX1" fmla="*/ 1914592 w 1914592"/>
                <a:gd name="connsiteY1" fmla="*/ 0 h 2415599"/>
                <a:gd name="connsiteX2" fmla="*/ 1914592 w 1914592"/>
                <a:gd name="connsiteY2" fmla="*/ 2415599 h 2415599"/>
                <a:gd name="connsiteX3" fmla="*/ 0 w 1914592"/>
                <a:gd name="connsiteY3" fmla="*/ 2415599 h 2415599"/>
                <a:gd name="connsiteX4" fmla="*/ 0 w 1914592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4592" h="2415599">
                  <a:moveTo>
                    <a:pt x="0" y="0"/>
                  </a:moveTo>
                  <a:lnTo>
                    <a:pt x="1914592" y="0"/>
                  </a:lnTo>
                  <a:lnTo>
                    <a:pt x="1914592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5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Rapid technology Innovations 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Production technology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Data storage/protection technology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278D91C-581D-22E0-94D5-065D23A34259}"/>
              </a:ext>
            </a:extLst>
          </p:cNvPr>
          <p:cNvGrpSpPr/>
          <p:nvPr/>
        </p:nvGrpSpPr>
        <p:grpSpPr>
          <a:xfrm>
            <a:off x="8112314" y="1090872"/>
            <a:ext cx="1811937" cy="2739441"/>
            <a:chOff x="8112314" y="1090872"/>
            <a:chExt cx="1811937" cy="2739441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451ACD5-B71D-E9B9-D5D2-22C090350AAA}"/>
                </a:ext>
              </a:extLst>
            </p:cNvPr>
            <p:cNvSpPr/>
            <p:nvPr/>
          </p:nvSpPr>
          <p:spPr>
            <a:xfrm>
              <a:off x="8112314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6">
                    <a:lumMod val="67000"/>
                  </a:schemeClr>
                </a:gs>
                <a:gs pos="48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</a:t>
              </a: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8838A71-D1F6-5882-D145-F034DF04EAB6}"/>
                </a:ext>
              </a:extLst>
            </p:cNvPr>
            <p:cNvSpPr/>
            <p:nvPr/>
          </p:nvSpPr>
          <p:spPr>
            <a:xfrm>
              <a:off x="8115394" y="1414714"/>
              <a:ext cx="1808857" cy="2415599"/>
            </a:xfrm>
            <a:custGeom>
              <a:avLst/>
              <a:gdLst>
                <a:gd name="connsiteX0" fmla="*/ 0 w 1808857"/>
                <a:gd name="connsiteY0" fmla="*/ 0 h 2415599"/>
                <a:gd name="connsiteX1" fmla="*/ 1808857 w 1808857"/>
                <a:gd name="connsiteY1" fmla="*/ 0 h 2415599"/>
                <a:gd name="connsiteX2" fmla="*/ 1808857 w 1808857"/>
                <a:gd name="connsiteY2" fmla="*/ 2415599 h 2415599"/>
                <a:gd name="connsiteX3" fmla="*/ 0 w 1808857"/>
                <a:gd name="connsiteY3" fmla="*/ 2415599 h 2415599"/>
                <a:gd name="connsiteX4" fmla="*/ 0 w 1808857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2415599">
                  <a:moveTo>
                    <a:pt x="0" y="0"/>
                  </a:moveTo>
                  <a:lnTo>
                    <a:pt x="1808857" y="0"/>
                  </a:lnTo>
                  <a:lnTo>
                    <a:pt x="1808857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6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6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Health and Safety Regulations 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Laws relating to wages/employment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Employment taxation change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Working practices regulation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197F2C3D-29D3-AF00-6218-23072E3FC30B}"/>
              </a:ext>
            </a:extLst>
          </p:cNvPr>
          <p:cNvGrpSpPr/>
          <p:nvPr/>
        </p:nvGrpSpPr>
        <p:grpSpPr>
          <a:xfrm>
            <a:off x="10124198" y="1090872"/>
            <a:ext cx="1826534" cy="2740239"/>
            <a:chOff x="10124198" y="1090872"/>
            <a:chExt cx="1826534" cy="274023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E4D7B5B-4A06-C5B5-8DE2-B6249E4632A9}"/>
                </a:ext>
              </a:extLst>
            </p:cNvPr>
            <p:cNvSpPr/>
            <p:nvPr/>
          </p:nvSpPr>
          <p:spPr>
            <a:xfrm>
              <a:off x="10141874" y="1090872"/>
              <a:ext cx="1808857" cy="383328"/>
            </a:xfrm>
            <a:custGeom>
              <a:avLst/>
              <a:gdLst>
                <a:gd name="connsiteX0" fmla="*/ 0 w 1808857"/>
                <a:gd name="connsiteY0" fmla="*/ 0 h 383328"/>
                <a:gd name="connsiteX1" fmla="*/ 1808857 w 1808857"/>
                <a:gd name="connsiteY1" fmla="*/ 0 h 383328"/>
                <a:gd name="connsiteX2" fmla="*/ 1808857 w 1808857"/>
                <a:gd name="connsiteY2" fmla="*/ 383328 h 383328"/>
                <a:gd name="connsiteX3" fmla="*/ 0 w 1808857"/>
                <a:gd name="connsiteY3" fmla="*/ 383328 h 383328"/>
                <a:gd name="connsiteX4" fmla="*/ 0 w 1808857"/>
                <a:gd name="connsiteY4" fmla="*/ 0 h 383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857" h="383328">
                  <a:moveTo>
                    <a:pt x="0" y="0"/>
                  </a:moveTo>
                  <a:lnTo>
                    <a:pt x="1808857" y="0"/>
                  </a:lnTo>
                  <a:lnTo>
                    <a:pt x="1808857" y="383328"/>
                  </a:lnTo>
                  <a:lnTo>
                    <a:pt x="0" y="383328"/>
                  </a:lnTo>
                  <a:lnTo>
                    <a:pt x="0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2">
                    <a:lumMod val="67000"/>
                  </a:schemeClr>
                </a:gs>
                <a:gs pos="48000">
                  <a:schemeClr val="accent2">
                    <a:lumMod val="97000"/>
                    <a:lumOff val="3000"/>
                  </a:schemeClr>
                </a:gs>
                <a:gs pos="100000">
                  <a:schemeClr val="accent2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8232" tIns="44704" rIns="78232" bIns="44704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</a:t>
              </a: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6DD9B06-E541-8D44-5167-2C543D610440}"/>
                </a:ext>
              </a:extLst>
            </p:cNvPr>
            <p:cNvSpPr/>
            <p:nvPr/>
          </p:nvSpPr>
          <p:spPr>
            <a:xfrm>
              <a:off x="10124198" y="1414715"/>
              <a:ext cx="1826534" cy="2416396"/>
            </a:xfrm>
            <a:custGeom>
              <a:avLst/>
              <a:gdLst>
                <a:gd name="connsiteX0" fmla="*/ 0 w 1888401"/>
                <a:gd name="connsiteY0" fmla="*/ 0 h 2415599"/>
                <a:gd name="connsiteX1" fmla="*/ 1888401 w 1888401"/>
                <a:gd name="connsiteY1" fmla="*/ 0 h 2415599"/>
                <a:gd name="connsiteX2" fmla="*/ 1888401 w 1888401"/>
                <a:gd name="connsiteY2" fmla="*/ 2415599 h 2415599"/>
                <a:gd name="connsiteX3" fmla="*/ 0 w 1888401"/>
                <a:gd name="connsiteY3" fmla="*/ 2415599 h 2415599"/>
                <a:gd name="connsiteX4" fmla="*/ 0 w 1888401"/>
                <a:gd name="connsiteY4" fmla="*/ 0 h 241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8401" h="2415599">
                  <a:moveTo>
                    <a:pt x="0" y="0"/>
                  </a:moveTo>
                  <a:lnTo>
                    <a:pt x="1888401" y="0"/>
                  </a:lnTo>
                  <a:lnTo>
                    <a:pt x="1888401" y="2415599"/>
                  </a:lnTo>
                  <a:lnTo>
                    <a:pt x="0" y="241559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8674" tIns="58674" rIns="78232" bIns="88011" numCol="1" spcCol="1270" anchor="t" anchorCtr="0">
              <a:noAutofit/>
            </a:bodyPr>
            <a:lstStyle/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Carbon emissions/footprint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Environmental protection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Globalisation</a:t>
              </a:r>
            </a:p>
            <a:p>
              <a:pPr marL="57150" lvl="1" indent="-57150" algn="l" defTabSz="488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100" kern="1200" dirty="0"/>
                <a:t>Weather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48C9458-B8D7-98BB-0364-F37A62FD73A6}"/>
              </a:ext>
            </a:extLst>
          </p:cNvPr>
          <p:cNvSpPr txBox="1"/>
          <p:nvPr/>
        </p:nvSpPr>
        <p:spPr>
          <a:xfrm>
            <a:off x="145382" y="5306756"/>
            <a:ext cx="53896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/>
              <a:t>PESTLE analysis are external factors that can affect a company in many ways, such as political, economical, social, technological, environmental and legal (</a:t>
            </a:r>
            <a:r>
              <a:rPr lang="en-GB" sz="1400" dirty="0" err="1"/>
              <a:t>Mirabelli</a:t>
            </a:r>
            <a:r>
              <a:rPr lang="en-GB" sz="1400" dirty="0"/>
              <a:t>, 2022).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867E60E-1E61-E6E6-1FAB-25487DB997EB}"/>
              </a:ext>
            </a:extLst>
          </p:cNvPr>
          <p:cNvSpPr/>
          <p:nvPr/>
        </p:nvSpPr>
        <p:spPr>
          <a:xfrm>
            <a:off x="6204507" y="5304493"/>
            <a:ext cx="1857974" cy="743189"/>
          </a:xfrm>
          <a:custGeom>
            <a:avLst/>
            <a:gdLst>
              <a:gd name="connsiteX0" fmla="*/ 0 w 1857974"/>
              <a:gd name="connsiteY0" fmla="*/ 0 h 743189"/>
              <a:gd name="connsiteX1" fmla="*/ 1486380 w 1857974"/>
              <a:gd name="connsiteY1" fmla="*/ 0 h 743189"/>
              <a:gd name="connsiteX2" fmla="*/ 1857974 w 1857974"/>
              <a:gd name="connsiteY2" fmla="*/ 371595 h 743189"/>
              <a:gd name="connsiteX3" fmla="*/ 1486380 w 1857974"/>
              <a:gd name="connsiteY3" fmla="*/ 743189 h 743189"/>
              <a:gd name="connsiteX4" fmla="*/ 0 w 1857974"/>
              <a:gd name="connsiteY4" fmla="*/ 743189 h 743189"/>
              <a:gd name="connsiteX5" fmla="*/ 371595 w 1857974"/>
              <a:gd name="connsiteY5" fmla="*/ 371595 h 743189"/>
              <a:gd name="connsiteX6" fmla="*/ 0 w 1857974"/>
              <a:gd name="connsiteY6" fmla="*/ 0 h 74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57974" h="743189">
                <a:moveTo>
                  <a:pt x="0" y="0"/>
                </a:moveTo>
                <a:lnTo>
                  <a:pt x="1486380" y="0"/>
                </a:lnTo>
                <a:lnTo>
                  <a:pt x="1857974" y="371595"/>
                </a:lnTo>
                <a:lnTo>
                  <a:pt x="1486380" y="743189"/>
                </a:lnTo>
                <a:lnTo>
                  <a:pt x="0" y="743189"/>
                </a:lnTo>
                <a:lnTo>
                  <a:pt x="371595" y="371595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35603" tIns="21336" rIns="392930" bIns="21336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Market Research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CC21FC7-A985-29A1-632C-8F9909B86690}"/>
              </a:ext>
            </a:extLst>
          </p:cNvPr>
          <p:cNvSpPr/>
          <p:nvPr/>
        </p:nvSpPr>
        <p:spPr>
          <a:xfrm>
            <a:off x="7876684" y="5304493"/>
            <a:ext cx="1857974" cy="743189"/>
          </a:xfrm>
          <a:custGeom>
            <a:avLst/>
            <a:gdLst>
              <a:gd name="connsiteX0" fmla="*/ 0 w 1857974"/>
              <a:gd name="connsiteY0" fmla="*/ 0 h 743189"/>
              <a:gd name="connsiteX1" fmla="*/ 1486380 w 1857974"/>
              <a:gd name="connsiteY1" fmla="*/ 0 h 743189"/>
              <a:gd name="connsiteX2" fmla="*/ 1857974 w 1857974"/>
              <a:gd name="connsiteY2" fmla="*/ 371595 h 743189"/>
              <a:gd name="connsiteX3" fmla="*/ 1486380 w 1857974"/>
              <a:gd name="connsiteY3" fmla="*/ 743189 h 743189"/>
              <a:gd name="connsiteX4" fmla="*/ 0 w 1857974"/>
              <a:gd name="connsiteY4" fmla="*/ 743189 h 743189"/>
              <a:gd name="connsiteX5" fmla="*/ 371595 w 1857974"/>
              <a:gd name="connsiteY5" fmla="*/ 371595 h 743189"/>
              <a:gd name="connsiteX6" fmla="*/ 0 w 1857974"/>
              <a:gd name="connsiteY6" fmla="*/ 0 h 74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57974" h="743189">
                <a:moveTo>
                  <a:pt x="0" y="0"/>
                </a:moveTo>
                <a:lnTo>
                  <a:pt x="1486380" y="0"/>
                </a:lnTo>
                <a:lnTo>
                  <a:pt x="1857974" y="371595"/>
                </a:lnTo>
                <a:lnTo>
                  <a:pt x="1486380" y="743189"/>
                </a:lnTo>
                <a:lnTo>
                  <a:pt x="0" y="743189"/>
                </a:lnTo>
                <a:lnTo>
                  <a:pt x="371595" y="371595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35603" tIns="21336" rIns="392930" bIns="21336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Potential for Growth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B873759-5AF1-5716-9064-159125845AC7}"/>
              </a:ext>
            </a:extLst>
          </p:cNvPr>
          <p:cNvSpPr/>
          <p:nvPr/>
        </p:nvSpPr>
        <p:spPr>
          <a:xfrm>
            <a:off x="9548861" y="5304493"/>
            <a:ext cx="1857974" cy="743189"/>
          </a:xfrm>
          <a:custGeom>
            <a:avLst/>
            <a:gdLst>
              <a:gd name="connsiteX0" fmla="*/ 0 w 1857974"/>
              <a:gd name="connsiteY0" fmla="*/ 0 h 743189"/>
              <a:gd name="connsiteX1" fmla="*/ 1486380 w 1857974"/>
              <a:gd name="connsiteY1" fmla="*/ 0 h 743189"/>
              <a:gd name="connsiteX2" fmla="*/ 1857974 w 1857974"/>
              <a:gd name="connsiteY2" fmla="*/ 371595 h 743189"/>
              <a:gd name="connsiteX3" fmla="*/ 1486380 w 1857974"/>
              <a:gd name="connsiteY3" fmla="*/ 743189 h 743189"/>
              <a:gd name="connsiteX4" fmla="*/ 0 w 1857974"/>
              <a:gd name="connsiteY4" fmla="*/ 743189 h 743189"/>
              <a:gd name="connsiteX5" fmla="*/ 371595 w 1857974"/>
              <a:gd name="connsiteY5" fmla="*/ 371595 h 743189"/>
              <a:gd name="connsiteX6" fmla="*/ 0 w 1857974"/>
              <a:gd name="connsiteY6" fmla="*/ 0 h 74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57974" h="743189">
                <a:moveTo>
                  <a:pt x="0" y="0"/>
                </a:moveTo>
                <a:lnTo>
                  <a:pt x="1486380" y="0"/>
                </a:lnTo>
                <a:lnTo>
                  <a:pt x="1857974" y="371595"/>
                </a:lnTo>
                <a:lnTo>
                  <a:pt x="1486380" y="743189"/>
                </a:lnTo>
                <a:lnTo>
                  <a:pt x="0" y="743189"/>
                </a:lnTo>
                <a:lnTo>
                  <a:pt x="371595" y="371595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35603" tIns="21336" rIns="392930" bIns="21336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Potential for Change</a:t>
            </a:r>
          </a:p>
        </p:txBody>
      </p:sp>
    </p:spTree>
    <p:extLst>
      <p:ext uri="{BB962C8B-B14F-4D97-AF65-F5344CB8AC3E}">
        <p14:creationId xmlns:p14="http://schemas.microsoft.com/office/powerpoint/2010/main" val="17641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0A5D54F-0847-CE94-C36D-85A068C065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0899" y="1192796"/>
            <a:ext cx="4260059" cy="719894"/>
          </a:xfrm>
        </p:spPr>
        <p:txBody>
          <a:bodyPr>
            <a:normAutofit fontScale="90000"/>
          </a:bodyPr>
          <a:lstStyle/>
          <a:p>
            <a:r>
              <a:rPr lang="en-US" dirty="0"/>
              <a:t>Target Market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207706EC-583D-41D3-E581-82B34024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6467" y="2404625"/>
            <a:ext cx="4059936" cy="604836"/>
          </a:xfrm>
        </p:spPr>
        <p:txBody>
          <a:bodyPr/>
          <a:lstStyle/>
          <a:p>
            <a:r>
              <a:rPr lang="en-US" b="1" dirty="0"/>
              <a:t>Target Market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9488619-6FE2-1832-1D71-7E1CD5ACA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94E3D0-344B-A958-E8AE-DF50E8643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CB1E4CB7-CB13-4810-BF18-BE31AFC64F93}" type="slidenum">
              <a:rPr lang="en-US" smtClean="0"/>
              <a:pPr rtl="0"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0CB3A2A5-9295-ED4F-59D5-0F02C293532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9498" y="3178424"/>
            <a:ext cx="4333875" cy="244951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Students</a:t>
            </a:r>
          </a:p>
          <a:p>
            <a:r>
              <a:rPr lang="en-US" dirty="0"/>
              <a:t>Young Professionals </a:t>
            </a:r>
          </a:p>
          <a:p>
            <a:r>
              <a:rPr lang="en-US" dirty="0"/>
              <a:t>Couples</a:t>
            </a:r>
          </a:p>
          <a:p>
            <a:r>
              <a:rPr lang="en-US" dirty="0"/>
              <a:t>Families</a:t>
            </a:r>
          </a:p>
          <a:p>
            <a:r>
              <a:rPr lang="en-US" dirty="0"/>
              <a:t>Teenagers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AF24197-BFB9-8B48-443D-4B6E08C8F64E}"/>
              </a:ext>
            </a:extLst>
          </p:cNvPr>
          <p:cNvCxnSpPr>
            <a:cxnSpLocks/>
          </p:cNvCxnSpPr>
          <p:nvPr/>
        </p:nvCxnSpPr>
        <p:spPr>
          <a:xfrm>
            <a:off x="1410899" y="2007513"/>
            <a:ext cx="3496661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grass, outdoor, person, sitting&#10;&#10;Description automatically generated">
            <a:extLst>
              <a:ext uri="{FF2B5EF4-FFF2-40B4-BE49-F238E27FC236}">
                <a16:creationId xmlns:a16="http://schemas.microsoft.com/office/drawing/2014/main" id="{EF5730B1-1A7E-C979-E9C1-339AF23F0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52323" y="2199047"/>
            <a:ext cx="1865377" cy="1049275"/>
          </a:xfrm>
          <a:prstGeom prst="rect">
            <a:avLst/>
          </a:prstGeom>
        </p:spPr>
      </p:pic>
      <p:pic>
        <p:nvPicPr>
          <p:cNvPr id="6" name="Picture 5" descr="A group of people lying in the grass&#10;&#10;Description automatically generated with medium confidence">
            <a:extLst>
              <a:ext uri="{FF2B5EF4-FFF2-40B4-BE49-F238E27FC236}">
                <a16:creationId xmlns:a16="http://schemas.microsoft.com/office/drawing/2014/main" id="{894E0C69-6BF1-B0C3-81DE-B2D081F6CD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528209" y="4578408"/>
            <a:ext cx="1796327" cy="1197551"/>
          </a:xfrm>
          <a:prstGeom prst="rect">
            <a:avLst/>
          </a:prstGeom>
        </p:spPr>
      </p:pic>
      <p:pic>
        <p:nvPicPr>
          <p:cNvPr id="12" name="Picture 11" descr="Two people walk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A0311DC8-383C-472A-34EB-0FD1B45EA5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39811" y="3248322"/>
            <a:ext cx="1865376" cy="124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4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4DD3D-7D5B-94EB-C144-0E5E94EC5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60" y="992222"/>
            <a:ext cx="10039707" cy="761998"/>
          </a:xfrm>
        </p:spPr>
        <p:txBody>
          <a:bodyPr/>
          <a:lstStyle/>
          <a:p>
            <a:r>
              <a:rPr lang="en-GB" dirty="0"/>
              <a:t>Marketing Plan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ECD46BD-31EF-34CB-E50D-46BB0E1D5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EBB917-5E49-7DAA-D3ED-048AF721D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18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3066822-3D0C-02BA-9B50-E7D9425D83AE}"/>
              </a:ext>
            </a:extLst>
          </p:cNvPr>
          <p:cNvCxnSpPr>
            <a:cxnSpLocks/>
          </p:cNvCxnSpPr>
          <p:nvPr/>
        </p:nvCxnSpPr>
        <p:spPr>
          <a:xfrm>
            <a:off x="583660" y="1660559"/>
            <a:ext cx="3969290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FA3D57E8-BB28-3413-2075-1489433B3573}"/>
              </a:ext>
            </a:extLst>
          </p:cNvPr>
          <p:cNvSpPr txBox="1">
            <a:spLocks/>
          </p:cNvSpPr>
          <p:nvPr/>
        </p:nvSpPr>
        <p:spPr>
          <a:xfrm>
            <a:off x="583660" y="1754220"/>
            <a:ext cx="4333875" cy="4646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65760" indent="0" algn="l" defTabSz="914400" rtl="0" eaLnBrk="1" latinLnBrk="0" hangingPunct="1">
              <a:lnSpc>
                <a:spcPct val="105000"/>
              </a:lnSpc>
              <a:spcBef>
                <a:spcPts val="9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40080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40080" indent="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FontTx/>
              <a:buNone/>
              <a:defRPr sz="1800" i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886968" indent="-274320" algn="l" defTabSz="914400" rtl="0" eaLnBrk="1" latinLnBrk="0" hangingPunct="1">
              <a:lnSpc>
                <a:spcPct val="105000"/>
              </a:lnSpc>
              <a:spcBef>
                <a:spcPts val="6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Integrated – combination of traditional and digital techniques.</a:t>
            </a:r>
          </a:p>
          <a:p>
            <a:r>
              <a:rPr lang="en-GB" dirty="0"/>
              <a:t>Online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Offline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Online Network with solid fill">
            <a:extLst>
              <a:ext uri="{FF2B5EF4-FFF2-40B4-BE49-F238E27FC236}">
                <a16:creationId xmlns:a16="http://schemas.microsoft.com/office/drawing/2014/main" id="{460DFFD4-578D-AA88-F5D3-5690B8D50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7920" y="1373221"/>
            <a:ext cx="1056547" cy="1056547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D67AF1EE-49BB-9DEA-88ED-0DC6248E4C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49124" y="2204243"/>
            <a:ext cx="1056548" cy="10565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0B1FC1C-0BEA-967D-413F-946CC85275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V="1">
            <a:off x="8977595" y="1373221"/>
            <a:ext cx="1056548" cy="10552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37ABDFA-CD40-6747-B5A0-FA23594684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878568" y="2204243"/>
            <a:ext cx="2042160" cy="1276350"/>
          </a:xfrm>
          <a:prstGeom prst="rect">
            <a:avLst/>
          </a:prstGeom>
        </p:spPr>
      </p:pic>
      <p:pic>
        <p:nvPicPr>
          <p:cNvPr id="14" name="Graphic 13" descr="Television with solid fill">
            <a:extLst>
              <a:ext uri="{FF2B5EF4-FFF2-40B4-BE49-F238E27FC236}">
                <a16:creationId xmlns:a16="http://schemas.microsoft.com/office/drawing/2014/main" id="{8954D87B-11AF-509B-113D-AD1FFFF734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288993" y="4714875"/>
            <a:ext cx="914400" cy="914400"/>
          </a:xfrm>
          <a:prstGeom prst="rect">
            <a:avLst/>
          </a:prstGeom>
        </p:spPr>
      </p:pic>
      <p:pic>
        <p:nvPicPr>
          <p:cNvPr id="17" name="Graphic 16" descr="Chat outline">
            <a:extLst>
              <a:ext uri="{FF2B5EF4-FFF2-40B4-BE49-F238E27FC236}">
                <a16:creationId xmlns:a16="http://schemas.microsoft.com/office/drawing/2014/main" id="{84966469-4E95-1D69-3AC9-9A2532DBFA0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820198" y="3916395"/>
            <a:ext cx="914400" cy="914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95B0D7-6F5E-B314-4142-452195F4811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887800" y="4952158"/>
            <a:ext cx="1580933" cy="7619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7BCF96-FADD-E674-B32E-FA4E28FEE66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722860" y="4105274"/>
            <a:ext cx="914401" cy="60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4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FBB84-766B-BE4B-3FDD-44842680B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140" y="1116599"/>
            <a:ext cx="5998059" cy="1033043"/>
          </a:xfrm>
        </p:spPr>
        <p:txBody>
          <a:bodyPr/>
          <a:lstStyle/>
          <a:p>
            <a:r>
              <a:rPr lang="en-GB" dirty="0"/>
              <a:t>Management Team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9D727EE-D35A-BCDF-E338-A8E70FB38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B67A04-D385-FD21-25E9-15F4CE472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19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9639945-CBD0-D82D-9D1E-DE1BED760B39}"/>
              </a:ext>
            </a:extLst>
          </p:cNvPr>
          <p:cNvCxnSpPr>
            <a:cxnSpLocks/>
          </p:cNvCxnSpPr>
          <p:nvPr/>
        </p:nvCxnSpPr>
        <p:spPr>
          <a:xfrm>
            <a:off x="555140" y="1875611"/>
            <a:ext cx="5059597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F3C73D-FF39-97AB-138A-D80A132C1A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8542954"/>
              </p:ext>
            </p:extLst>
          </p:nvPr>
        </p:nvGraphicFramePr>
        <p:xfrm>
          <a:off x="555140" y="2149642"/>
          <a:ext cx="10874860" cy="4503018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100000" sx="101000" sy="101000" algn="tr" rotWithShape="0">
                    <a:prstClr val="black">
                      <a:alpha val="23000"/>
                    </a:prstClr>
                  </a:outerShdw>
                </a:effectLst>
                <a:tableStyleId>{7DF18680-E054-41AD-8BC1-D1AEF772440D}</a:tableStyleId>
              </a:tblPr>
              <a:tblGrid>
                <a:gridCol w="2718715">
                  <a:extLst>
                    <a:ext uri="{9D8B030D-6E8A-4147-A177-3AD203B41FA5}">
                      <a16:colId xmlns:a16="http://schemas.microsoft.com/office/drawing/2014/main" val="1645753803"/>
                    </a:ext>
                  </a:extLst>
                </a:gridCol>
                <a:gridCol w="2718715">
                  <a:extLst>
                    <a:ext uri="{9D8B030D-6E8A-4147-A177-3AD203B41FA5}">
                      <a16:colId xmlns:a16="http://schemas.microsoft.com/office/drawing/2014/main" val="1473568951"/>
                    </a:ext>
                  </a:extLst>
                </a:gridCol>
                <a:gridCol w="2718715">
                  <a:extLst>
                    <a:ext uri="{9D8B030D-6E8A-4147-A177-3AD203B41FA5}">
                      <a16:colId xmlns:a16="http://schemas.microsoft.com/office/drawing/2014/main" val="410724873"/>
                    </a:ext>
                  </a:extLst>
                </a:gridCol>
                <a:gridCol w="2718715">
                  <a:extLst>
                    <a:ext uri="{9D8B030D-6E8A-4147-A177-3AD203B41FA5}">
                      <a16:colId xmlns:a16="http://schemas.microsoft.com/office/drawing/2014/main" val="24866726"/>
                    </a:ext>
                  </a:extLst>
                </a:gridCol>
              </a:tblGrid>
              <a:tr h="617086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MR</a:t>
                      </a: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MISS</a:t>
                      </a:r>
                    </a:p>
                  </a:txBody>
                  <a:tcPr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2409217"/>
                  </a:ext>
                </a:extLst>
              </a:tr>
              <a:tr h="617086">
                <a:tc>
                  <a:txBody>
                    <a:bodyPr/>
                    <a:lstStyle/>
                    <a:p>
                      <a:r>
                        <a:rPr lang="en-GB" b="1" dirty="0"/>
                        <a:t>Position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Administrator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Position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Shop Manager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3357816"/>
                  </a:ext>
                </a:extLst>
              </a:tr>
              <a:tr h="617086">
                <a:tc>
                  <a:txBody>
                    <a:bodyPr/>
                    <a:lstStyle/>
                    <a:p>
                      <a:r>
                        <a:rPr lang="en-GB" b="1" dirty="0"/>
                        <a:t>Responsibilities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Tracking Financial Objectives,</a:t>
                      </a:r>
                    </a:p>
                    <a:p>
                      <a:r>
                        <a:rPr lang="en-GB" dirty="0"/>
                        <a:t>Government paperwork, Implementing Marketing Strategies,  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Responsibilities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Managing Employees, Implementing Marketing Strategies, Developing Clients Relationship, Inventory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421261"/>
                  </a:ext>
                </a:extLst>
              </a:tr>
              <a:tr h="617086">
                <a:tc>
                  <a:txBody>
                    <a:bodyPr/>
                    <a:lstStyle/>
                    <a:p>
                      <a:r>
                        <a:rPr lang="en-GB" b="1" dirty="0"/>
                        <a:t>Degree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Cert HE, Leve 4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Degree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Cert of HE, Level 4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9530214"/>
                  </a:ext>
                </a:extLst>
              </a:tr>
              <a:tr h="617086">
                <a:tc>
                  <a:txBody>
                    <a:bodyPr/>
                    <a:lstStyle/>
                    <a:p>
                      <a:r>
                        <a:rPr lang="en-GB" b="1" dirty="0"/>
                        <a:t>Experience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 Assistant, Administration </a:t>
                      </a:r>
                    </a:p>
                  </a:txBody>
                  <a:tcPr>
                    <a:solidFill>
                      <a:srgbClr val="FAD3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Experience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 Assistant, Restaurant Manager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3680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5588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1" descr="Image of a slice of lemon in some water">
            <a:extLst>
              <a:ext uri="{FF2B5EF4-FFF2-40B4-BE49-F238E27FC236}">
                <a16:creationId xmlns:a16="http://schemas.microsoft.com/office/drawing/2014/main" id="{F2403EFD-EAE8-C7D6-8B73-907B24E8AF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6760" y="746759"/>
            <a:ext cx="10698480" cy="5349240"/>
          </a:xfr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8F7B3C18-943E-D5D6-2DF4-836073DB11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83832" y="1517904"/>
            <a:ext cx="8107840" cy="2796945"/>
          </a:xfrm>
        </p:spPr>
        <p:txBody>
          <a:bodyPr/>
          <a:lstStyle/>
          <a:p>
            <a:r>
              <a:rPr lang="en-GB" dirty="0"/>
              <a:t>Financial Plan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82A2EEC6-6DED-379C-885D-082A6AC96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314849"/>
            <a:ext cx="4059936" cy="130075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Cashflow Forecast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Profit and Loss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Summary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56010E6-FC71-044E-6E62-2C0948A94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A77973-535D-2429-3757-6B7F1E0FE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338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27788E-312F-A813-6175-72FBE6CE06E3}"/>
              </a:ext>
            </a:extLst>
          </p:cNvPr>
          <p:cNvSpPr/>
          <p:nvPr/>
        </p:nvSpPr>
        <p:spPr>
          <a:xfrm>
            <a:off x="0" y="0"/>
            <a:ext cx="12192000" cy="9311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667F0E-B6DA-EFD1-511A-548E55820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ED583A6-2662-6A38-4693-9EAB246AF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21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F07C4-CE5C-3D42-FD39-A7C1138FB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40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634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951F05-5438-AE35-691C-397C72741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337110" cy="6890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213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F614F4-24BD-4CFD-529B-56FB3C10A6A9}"/>
              </a:ext>
            </a:extLst>
          </p:cNvPr>
          <p:cNvSpPr/>
          <p:nvPr/>
        </p:nvSpPr>
        <p:spPr>
          <a:xfrm>
            <a:off x="0" y="0"/>
            <a:ext cx="12192000" cy="100232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B0E359-68B8-787C-B127-04AB10237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74DCC53-48D6-5D20-5EAB-B71FC9DF0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23</a:t>
            </a:fld>
            <a:endParaRPr lang="en-US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4FB280D-F3F4-464F-9D49-85C894EE30E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19520143"/>
              </p:ext>
            </p:extLst>
          </p:nvPr>
        </p:nvGraphicFramePr>
        <p:xfrm>
          <a:off x="0" y="92074"/>
          <a:ext cx="12191999" cy="33369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1212D55-511D-5B3A-478B-75B59F4AB7A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58548562"/>
              </p:ext>
            </p:extLst>
          </p:nvPr>
        </p:nvGraphicFramePr>
        <p:xfrm>
          <a:off x="0" y="3429000"/>
          <a:ext cx="12192000" cy="2971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163546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A69099D-6E1D-3E3D-3202-F51FEBCA5853}"/>
              </a:ext>
            </a:extLst>
          </p:cNvPr>
          <p:cNvSpPr/>
          <p:nvPr/>
        </p:nvSpPr>
        <p:spPr>
          <a:xfrm>
            <a:off x="0" y="0"/>
            <a:ext cx="12192000" cy="1082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3C099-F384-5B24-DFE7-4CF80222D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6B1E7-4408-7ED6-4E2C-C69A69067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pPr rtl="0"/>
              <a:t>24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F878D2-C27A-CA60-A3B5-72563D86A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438150"/>
            <a:ext cx="5334000" cy="598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5327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0A7EF77-B3A6-4EC7-9C15-89EEB984E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Financial plan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9716383-4E86-4C1B-9602-EABE14A1F7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3ADAD5-E67E-408A-87BE-C70E16A34F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271686" y="2744015"/>
            <a:ext cx="4334256" cy="606026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D30321-5D90-4509-B1E7-F7C0E82007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659246-E790-49FE-A673-1AEFD87FA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rtlCol="0"/>
          <a:lstStyle/>
          <a:p>
            <a:pPr rtl="0"/>
            <a:fld id="{CB1E4CB7-CB13-4810-BF18-BE31AFC64F93}" type="slidenum">
              <a:rPr lang="en-GB" smtClean="0"/>
              <a:pPr rtl="0"/>
              <a:t>25</a:t>
            </a:fld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5D37856-F645-7F47-1DC6-2FEE4ECDF3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1400" dirty="0"/>
              <a:t>Cashflow Forecast: £22,061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Breakdown point: £5,244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C05480A-0541-43DA-03A4-6075FADBA42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1400" dirty="0"/>
              <a:t>Start-up Cost: £10,500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400" dirty="0"/>
              <a:t>Total Income: £73,696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400" dirty="0"/>
              <a:t>Total Expenses: £</a:t>
            </a:r>
            <a:r>
              <a:rPr lang="en-GB" altLang="en-US" dirty="0"/>
              <a:t>5,960</a:t>
            </a:r>
            <a:endParaRPr lang="en-GB" altLang="en-US" sz="1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400" dirty="0"/>
              <a:t>Gross Profit: £10,016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1400" dirty="0"/>
              <a:t>Net Profit: £4,601</a:t>
            </a:r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4FD162E-468C-4640-2E38-232110085C2E}"/>
              </a:ext>
            </a:extLst>
          </p:cNvPr>
          <p:cNvCxnSpPr>
            <a:cxnSpLocks/>
          </p:cNvCxnSpPr>
          <p:nvPr/>
        </p:nvCxnSpPr>
        <p:spPr>
          <a:xfrm>
            <a:off x="1517904" y="2305050"/>
            <a:ext cx="3711822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1776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Image of lime slice">
            <a:extLst>
              <a:ext uri="{FF2B5EF4-FFF2-40B4-BE49-F238E27FC236}">
                <a16:creationId xmlns:a16="http://schemas.microsoft.com/office/drawing/2014/main" id="{9056A385-DF9B-4C71-BB88-1620C27E8AD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8952" y="761988"/>
            <a:ext cx="3566160" cy="2660904"/>
          </a:xfrm>
        </p:spPr>
      </p:pic>
      <p:pic>
        <p:nvPicPr>
          <p:cNvPr id="10" name="Picture Placeholder 9" descr="Image of colourful popsicles">
            <a:extLst>
              <a:ext uri="{FF2B5EF4-FFF2-40B4-BE49-F238E27FC236}">
                <a16:creationId xmlns:a16="http://schemas.microsoft.com/office/drawing/2014/main" id="{99655ACF-0F87-4DB8-A51C-23BE0F9CC3E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94632" y="761980"/>
            <a:ext cx="3566160" cy="2660904"/>
          </a:xfrm>
        </p:spPr>
      </p:pic>
      <p:pic>
        <p:nvPicPr>
          <p:cNvPr id="12" name="Picture Placeholder 11" descr="Close up of a green apple with water drops">
            <a:extLst>
              <a:ext uri="{FF2B5EF4-FFF2-40B4-BE49-F238E27FC236}">
                <a16:creationId xmlns:a16="http://schemas.microsoft.com/office/drawing/2014/main" id="{CAC4BF70-8F99-4595-A84D-6DF3039EBA0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59598" y="761980"/>
            <a:ext cx="3566160" cy="266090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FC2480-21DF-4547-B928-8E2BEDC4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/>
          <a:lstStyle/>
          <a:p>
            <a:pPr rtl="0"/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2C5F0-17A2-4505-B62E-A5178B8CB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Presenter name: Aleksandra Milenova (2120210)</a:t>
            </a:r>
          </a:p>
          <a:p>
            <a:pPr rtl="0"/>
            <a:r>
              <a:rPr lang="en-GB" dirty="0"/>
              <a:t>Lecturer: </a:t>
            </a:r>
            <a:r>
              <a:rPr lang="en-GB" dirty="0" err="1"/>
              <a:t>Zahida</a:t>
            </a:r>
            <a:r>
              <a:rPr lang="en-GB" dirty="0"/>
              <a:t> Khan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F7E0785-BC2C-4F58-B5AF-3AC18AC7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5672" y="6400800"/>
            <a:ext cx="1865376" cy="365125"/>
          </a:xfrm>
        </p:spPr>
        <p:txBody>
          <a:bodyPr rtlCol="0"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04B45E-16DF-47B9-900E-047D593DF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 rtlCol="0"/>
          <a:lstStyle/>
          <a:p>
            <a:pPr rtl="0"/>
            <a:fld id="{CB1E4CB7-CB13-4810-BF18-BE31AFC64F93}" type="slidenum">
              <a:rPr lang="en-GB" smtClean="0"/>
              <a:pPr rtl="0"/>
              <a:t>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CB66004-AD59-6A5A-D920-35614A3C9A01}"/>
              </a:ext>
            </a:extLst>
          </p:cNvPr>
          <p:cNvCxnSpPr>
            <a:cxnSpLocks/>
          </p:cNvCxnSpPr>
          <p:nvPr/>
        </p:nvCxnSpPr>
        <p:spPr>
          <a:xfrm>
            <a:off x="740833" y="4650895"/>
            <a:ext cx="2916767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9706EA1-4EE3-66BC-8D13-80221CFC5C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589" y="4823685"/>
            <a:ext cx="3031790" cy="194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89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7152557B-2D67-6EF4-4566-E7D2E1869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41" y="855569"/>
            <a:ext cx="9144000" cy="524905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545DE02-6D78-8AED-A1D6-1463672F7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FB4B65-1F60-2E65-77D7-9657D1618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27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EF615F-3DBE-FF7D-449B-0A80B74CAC6C}"/>
              </a:ext>
            </a:extLst>
          </p:cNvPr>
          <p:cNvSpPr txBox="1"/>
          <p:nvPr/>
        </p:nvSpPr>
        <p:spPr>
          <a:xfrm>
            <a:off x="872441" y="1768044"/>
            <a:ext cx="10447117" cy="5793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i="1" dirty="0">
                <a:effectLst/>
              </a:rPr>
              <a:t>	I'm in a partnership, how do I pay my tax?</a:t>
            </a:r>
            <a:r>
              <a:rPr lang="en-US" sz="1100" dirty="0">
                <a:effectLst/>
              </a:rPr>
              <a:t> (2022) </a:t>
            </a:r>
            <a:r>
              <a:rPr lang="en-US" sz="1100" i="1" dirty="0" err="1">
                <a:effectLst/>
              </a:rPr>
              <a:t>GoSimpleTax</a:t>
            </a:r>
            <a:r>
              <a:rPr lang="en-US" sz="1100" dirty="0">
                <a:effectLst/>
              </a:rPr>
              <a:t>. Available at: https://www.gosimpletax.com/blog/im-in-a-partnership-how-do-i-pay-my-tax/#:~:text=Your%20partnership%20Income%20Tax%20return%20uses%20an%20SA800,tax%20returns%20known%20as%20SA800%20Partnership%20Tax%20Return. (Accessed: November 7, 2022). </a:t>
            </a:r>
          </a:p>
          <a:p>
            <a:pPr>
              <a:lnSpc>
                <a:spcPct val="150000"/>
              </a:lnSpc>
            </a:pPr>
            <a:r>
              <a:rPr lang="en-US" sz="1100" i="1" dirty="0">
                <a:effectLst/>
              </a:rPr>
              <a:t>	Food business registration</a:t>
            </a:r>
            <a:r>
              <a:rPr lang="en-US" sz="1100" dirty="0">
                <a:effectLst/>
              </a:rPr>
              <a:t> (no date) </a:t>
            </a:r>
            <a:r>
              <a:rPr lang="en-US" sz="1100" i="1" dirty="0">
                <a:effectLst/>
              </a:rPr>
              <a:t>Food business registration - GOV.UK</a:t>
            </a:r>
            <a:r>
              <a:rPr lang="en-US" sz="1100" dirty="0">
                <a:effectLst/>
              </a:rPr>
              <a:t>. Available at: https://www.gov.uk/food-business-registration (Accessed: November 7, 2022). </a:t>
            </a:r>
          </a:p>
          <a:p>
            <a:pPr>
              <a:lnSpc>
                <a:spcPct val="150000"/>
              </a:lnSpc>
            </a:pPr>
            <a:r>
              <a:rPr lang="en-US" sz="1100" dirty="0"/>
              <a:t>	</a:t>
            </a:r>
            <a:r>
              <a:rPr lang="en-US" sz="1100" dirty="0">
                <a:effectLst/>
              </a:rPr>
              <a:t>Service, G.D. (2017) </a:t>
            </a:r>
            <a:r>
              <a:rPr lang="en-US" sz="1100" i="1" dirty="0">
                <a:effectLst/>
              </a:rPr>
              <a:t>Apply for a start up loan for your business</a:t>
            </a:r>
            <a:r>
              <a:rPr lang="en-US" sz="1100" dirty="0">
                <a:effectLst/>
              </a:rPr>
              <a:t>, </a:t>
            </a:r>
            <a:r>
              <a:rPr lang="en-US" sz="1100" i="1" dirty="0">
                <a:effectLst/>
              </a:rPr>
              <a:t>GOV.UK</a:t>
            </a:r>
            <a:r>
              <a:rPr lang="en-US" sz="1100" dirty="0">
                <a:effectLst/>
              </a:rPr>
              <a:t>. GOV.UK. Available at: https://www.gov.uk/apply-start-up-loan (Accessed: November 9, 2022). </a:t>
            </a:r>
          </a:p>
          <a:p>
            <a:pPr>
              <a:lnSpc>
                <a:spcPct val="150000"/>
              </a:lnSpc>
            </a:pPr>
            <a:r>
              <a:rPr lang="en-US" sz="1100" dirty="0"/>
              <a:t>	</a:t>
            </a:r>
            <a:r>
              <a:rPr lang="en-US" sz="1100" dirty="0">
                <a:effectLst/>
              </a:rPr>
              <a:t>Service, G.D. (2014) </a:t>
            </a:r>
            <a:r>
              <a:rPr lang="en-US" sz="1100" i="1" dirty="0">
                <a:effectLst/>
              </a:rPr>
              <a:t>Set up a business partnership</a:t>
            </a:r>
            <a:r>
              <a:rPr lang="en-US" sz="1100" dirty="0">
                <a:effectLst/>
              </a:rPr>
              <a:t>, </a:t>
            </a:r>
            <a:r>
              <a:rPr lang="en-US" sz="1100" i="1" dirty="0">
                <a:effectLst/>
              </a:rPr>
              <a:t>GOV.UK</a:t>
            </a:r>
            <a:r>
              <a:rPr lang="en-US" sz="1100" dirty="0">
                <a:effectLst/>
              </a:rPr>
              <a:t>. GOV.UK. Available at: https://www.gov.uk/set-up-business-partnership/register-partnership-with-hmrc (Accessed: November 11, 2022). </a:t>
            </a:r>
          </a:p>
          <a:p>
            <a:pPr>
              <a:lnSpc>
                <a:spcPct val="150000"/>
              </a:lnSpc>
            </a:pPr>
            <a:r>
              <a:rPr lang="en-US" sz="1100" dirty="0"/>
              <a:t>	</a:t>
            </a:r>
            <a:r>
              <a:rPr lang="en-GB" sz="1100" dirty="0" err="1">
                <a:effectLst/>
              </a:rPr>
              <a:t>Mirabelli</a:t>
            </a:r>
            <a:r>
              <a:rPr lang="en-GB" sz="1100" dirty="0">
                <a:effectLst/>
              </a:rPr>
              <a:t>, V. (2022) </a:t>
            </a:r>
            <a:r>
              <a:rPr lang="en-GB" sz="1100" i="1" dirty="0">
                <a:effectLst/>
              </a:rPr>
              <a:t>The right tools for enterprise analysis - essential techniques for enterprise analysis video tutorial: </a:t>
            </a:r>
            <a:r>
              <a:rPr lang="en-GB" sz="1100" i="1" dirty="0" err="1">
                <a:effectLst/>
              </a:rPr>
              <a:t>Linkedin</a:t>
            </a:r>
            <a:r>
              <a:rPr lang="en-GB" sz="1100" i="1" dirty="0">
                <a:effectLst/>
              </a:rPr>
              <a:t> learning, formerly Lynda.com</a:t>
            </a:r>
            <a:r>
              <a:rPr lang="en-GB" sz="1100" dirty="0">
                <a:effectLst/>
              </a:rPr>
              <a:t>, </a:t>
            </a:r>
            <a:r>
              <a:rPr lang="en-GB" sz="1100" i="1" dirty="0">
                <a:effectLst/>
              </a:rPr>
              <a:t>LinkedIn</a:t>
            </a:r>
            <a:r>
              <a:rPr lang="en-GB" sz="1100" dirty="0">
                <a:effectLst/>
              </a:rPr>
              <a:t>. Available at: https://www.linkedin.com/learning/essential-techniques-for-enterprise-analysis/the-right-tools-for-enterprise-analysis?autoplay=true&amp;u=77966930 (Accessed: November 13, 2022).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	</a:t>
            </a:r>
            <a:r>
              <a:rPr lang="en-US" sz="1100" i="1" dirty="0">
                <a:effectLst/>
              </a:rPr>
              <a:t>Business partnership agreement</a:t>
            </a:r>
            <a:r>
              <a:rPr lang="en-US" sz="1100" dirty="0">
                <a:effectLst/>
              </a:rPr>
              <a:t> (no date) </a:t>
            </a:r>
            <a:r>
              <a:rPr lang="en-US" sz="1100" i="1" dirty="0">
                <a:effectLst/>
              </a:rPr>
              <a:t>4 Types Of Partnership</a:t>
            </a:r>
            <a:r>
              <a:rPr lang="en-US" sz="1100" dirty="0">
                <a:effectLst/>
              </a:rPr>
              <a:t>. </a:t>
            </a:r>
            <a:r>
              <a:rPr lang="en-US" sz="1100" dirty="0" err="1">
                <a:effectLst/>
              </a:rPr>
              <a:t>Contractscounsel</a:t>
            </a:r>
            <a:r>
              <a:rPr lang="en-US" sz="1100" dirty="0">
                <a:effectLst/>
              </a:rPr>
              <a:t>. Available at: https://www.contractscounsel.com/t/us/business-partnership-agreement#:~:text=Depending%20upon%20the%20type%20of%20business%20partnership%20and,financial%20objectives%205%20Executing%20other%20strategic%20management%20activities (Accessed: November 15, 2022). 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</a:endParaRPr>
          </a:p>
          <a:p>
            <a:pPr>
              <a:lnSpc>
                <a:spcPct val="150000"/>
              </a:lnSpc>
            </a:pPr>
            <a:endParaRPr lang="en-US" sz="1100" dirty="0">
              <a:effectLst/>
            </a:endParaRPr>
          </a:p>
          <a:p>
            <a:pPr>
              <a:lnSpc>
                <a:spcPct val="150000"/>
              </a:lnSpc>
            </a:pPr>
            <a:endParaRPr lang="en-US" sz="1100" dirty="0">
              <a:effectLst/>
            </a:endParaRPr>
          </a:p>
          <a:p>
            <a:pPr>
              <a:lnSpc>
                <a:spcPct val="150000"/>
              </a:lnSpc>
            </a:pPr>
            <a:r>
              <a:rPr lang="en-US" sz="1100" dirty="0"/>
              <a:t>	</a:t>
            </a:r>
            <a:endParaRPr lang="en-US" sz="1100" dirty="0">
              <a:effectLst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3E3DA60-B7A5-547F-9B87-2498EA81D81E}"/>
              </a:ext>
            </a:extLst>
          </p:cNvPr>
          <p:cNvCxnSpPr>
            <a:cxnSpLocks/>
          </p:cNvCxnSpPr>
          <p:nvPr/>
        </p:nvCxnSpPr>
        <p:spPr>
          <a:xfrm>
            <a:off x="872441" y="1602895"/>
            <a:ext cx="2704948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52424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72817-6B7E-5617-185B-0756F3AFD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6509" y="1000386"/>
            <a:ext cx="10226683" cy="51151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	</a:t>
            </a:r>
            <a:r>
              <a:rPr lang="en-US" sz="900" dirty="0">
                <a:effectLst/>
              </a:rPr>
              <a:t>Byrne, J. (2018) </a:t>
            </a:r>
            <a:r>
              <a:rPr lang="en-US" sz="900" i="1" dirty="0">
                <a:effectLst/>
              </a:rPr>
              <a:t>Greggs plc SWOT analysis</a:t>
            </a:r>
            <a:r>
              <a:rPr lang="en-US" sz="900" dirty="0">
                <a:effectLst/>
              </a:rPr>
              <a:t>, </a:t>
            </a:r>
            <a:r>
              <a:rPr lang="en-US" sz="900" i="1" dirty="0">
                <a:effectLst/>
              </a:rPr>
              <a:t>Case48</a:t>
            </a:r>
            <a:r>
              <a:rPr lang="en-US" sz="900" dirty="0">
                <a:effectLst/>
              </a:rPr>
              <a:t>. Available at: https://www.case48.com/swot-analysis/9005-Greggs-Plc#:~:text=Greggs%20Plc%20can%20adapt%20and%20control%20its%20strengths,and%20interests%2C%20competitive%20trends%2C%20inflation%20and%20population%20growth. (Accessed: November 15, 2022). </a:t>
            </a:r>
          </a:p>
          <a:p>
            <a:pPr marL="0" indent="0">
              <a:buNone/>
            </a:pPr>
            <a:r>
              <a:rPr lang="en-GB" sz="1100" dirty="0"/>
              <a:t>	</a:t>
            </a:r>
            <a:r>
              <a:rPr lang="en-US" sz="900" i="1" dirty="0">
                <a:effectLst/>
              </a:rPr>
              <a:t>What we do</a:t>
            </a:r>
            <a:r>
              <a:rPr lang="en-US" sz="900" dirty="0">
                <a:effectLst/>
              </a:rPr>
              <a:t> (2022) </a:t>
            </a:r>
            <a:r>
              <a:rPr lang="en-US" sz="900" i="1" dirty="0">
                <a:effectLst/>
              </a:rPr>
              <a:t>Greggs Corporate</a:t>
            </a:r>
            <a:r>
              <a:rPr lang="en-US" sz="900" dirty="0">
                <a:effectLst/>
              </a:rPr>
              <a:t>. Available at: https://corporate.greggs.co.uk/at-a-glance/what-we-do#:~:text=Our%20target%20market%20Greggs%20is%20a%20brand%20for,keep%20pace%20with%20changing%20customer%20demands%20and%20behaviour. (Accessed: November 15, 2022). </a:t>
            </a:r>
          </a:p>
          <a:p>
            <a:pPr marL="0" indent="0">
              <a:buNone/>
            </a:pPr>
            <a:r>
              <a:rPr lang="en-GB" sz="1100" dirty="0"/>
              <a:t>	</a:t>
            </a:r>
            <a:r>
              <a:rPr lang="en-US" sz="900" dirty="0">
                <a:effectLst/>
              </a:rPr>
              <a:t>Harvey, M. (2018) </a:t>
            </a:r>
            <a:r>
              <a:rPr lang="en-US" sz="900" i="1" dirty="0">
                <a:effectLst/>
              </a:rPr>
              <a:t>Marketing strategy of Greggs plc</a:t>
            </a:r>
            <a:r>
              <a:rPr lang="en-US" sz="900" dirty="0">
                <a:effectLst/>
              </a:rPr>
              <a:t>, </a:t>
            </a:r>
            <a:r>
              <a:rPr lang="en-US" sz="900" i="1" dirty="0">
                <a:effectLst/>
              </a:rPr>
              <a:t>Essay48</a:t>
            </a:r>
            <a:r>
              <a:rPr lang="en-US" sz="900" dirty="0">
                <a:effectLst/>
              </a:rPr>
              <a:t>. Available at: https://www.essay48.com/marketing-strategy/9005-Greggs-Plc-Marketing-Strategy (Accessed: November 15, 2022). </a:t>
            </a:r>
          </a:p>
          <a:p>
            <a:pPr marL="0" indent="0">
              <a:buNone/>
            </a:pPr>
            <a:r>
              <a:rPr lang="en-GB" sz="1100" dirty="0"/>
              <a:t>	</a:t>
            </a:r>
            <a:r>
              <a:rPr lang="en-US" sz="900" dirty="0" err="1">
                <a:effectLst/>
              </a:rPr>
              <a:t>Simplilearn</a:t>
            </a:r>
            <a:r>
              <a:rPr lang="en-US" sz="900" dirty="0">
                <a:effectLst/>
              </a:rPr>
              <a:t> (2022) </a:t>
            </a:r>
            <a:r>
              <a:rPr lang="en-US" sz="900" i="1" dirty="0">
                <a:effectLst/>
              </a:rPr>
              <a:t>Exploring Starbucks marketing strategy: The Success Secret: </a:t>
            </a:r>
            <a:r>
              <a:rPr lang="en-US" sz="900" i="1" dirty="0" err="1">
                <a:effectLst/>
              </a:rPr>
              <a:t>Simplilearn</a:t>
            </a:r>
            <a:r>
              <a:rPr lang="en-US" sz="900" dirty="0">
                <a:effectLst/>
              </a:rPr>
              <a:t>, </a:t>
            </a:r>
            <a:r>
              <a:rPr lang="en-US" sz="900" i="1" dirty="0">
                <a:effectLst/>
              </a:rPr>
              <a:t>Simplilearn.com</a:t>
            </a:r>
            <a:r>
              <a:rPr lang="en-US" sz="900" dirty="0">
                <a:effectLst/>
              </a:rPr>
              <a:t>. </a:t>
            </a:r>
            <a:r>
              <a:rPr lang="en-US" sz="900" dirty="0" err="1">
                <a:effectLst/>
              </a:rPr>
              <a:t>Simplilearn</a:t>
            </a:r>
            <a:r>
              <a:rPr lang="en-US" sz="900" dirty="0">
                <a:effectLst/>
              </a:rPr>
              <a:t>. Available at: https://www.simplilearn.com/tutorials/marketing-case-studies-tutorial/starbucks-marketing-strategy#the_rewarding_marketing_strategies_of_starbucks (Accessed: November 15, 2022). </a:t>
            </a:r>
          </a:p>
          <a:p>
            <a:pPr marL="0" indent="0">
              <a:buNone/>
            </a:pPr>
            <a:endParaRPr lang="en-GB" sz="1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20557-8B03-5978-567C-D18EBE281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06/11/2022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1B45B-73FA-784A-129C-B5E122C8A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B1E4CB7-CB13-4810-BF18-BE31AFC64F93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74003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93_TF56076705_Win32.potx" id="{6498634F-5140-4334-BBDF-618A2F3B5C08}" vid="{0681B30D-530F-4714-BC1E-2364A6C94F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6272451-D558-4710-AF52-0EC1BD4C4244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B19C5C-61AD-4793-BB9D-6401AD34A775}">
  <ds:schemaRefs>
    <ds:schemaRef ds:uri="http://purl.org/dc/elements/1.1/"/>
    <ds:schemaRef ds:uri="http://schemas.microsoft.com/office/2006/metadata/properties"/>
    <ds:schemaRef ds:uri="230e9df3-be65-4c73-a93b-d1236ebd677e"/>
    <ds:schemaRef ds:uri="http://schemas.openxmlformats.org/package/2006/metadata/core-properties"/>
    <ds:schemaRef ds:uri="16c05727-aa75-4e4a-9b5f-8a80a1165891"/>
    <ds:schemaRef ds:uri="http://purl.org/dc/terms/"/>
    <ds:schemaRef ds:uri="http://schemas.microsoft.com/office/infopath/2007/PartnerControls"/>
    <ds:schemaRef ds:uri="http://schemas.microsoft.com/office/2006/documentManagement/types"/>
    <ds:schemaRef ds:uri="71af3243-3dd4-4a8d-8c0d-dd76da1f02a5"/>
    <ds:schemaRef ds:uri="http://schemas.microsoft.com/sharepoint/v3"/>
    <ds:schemaRef ds:uri="http://www.w3.org/XML/1998/namespace"/>
    <ds:schemaRef ds:uri="http://purl.org/dc/dcmitype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{CF415007-8715-421C-8D8E-57F8CC06940E}tf56076705_win32</Template>
  <TotalTime>16093</TotalTime>
  <Words>1896</Words>
  <Application>Microsoft Office PowerPoint</Application>
  <PresentationFormat>Widescreen</PresentationFormat>
  <Paragraphs>359</Paragraphs>
  <Slides>28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Aharoni</vt:lpstr>
      <vt:lpstr>Arial</vt:lpstr>
      <vt:lpstr>Avenir Next LT Pro</vt:lpstr>
      <vt:lpstr>Calibri</vt:lpstr>
      <vt:lpstr>Wingdings</vt:lpstr>
      <vt:lpstr>PrismaticVTI</vt:lpstr>
      <vt:lpstr>Business Plan Presentation </vt:lpstr>
      <vt:lpstr>Executive Summary</vt:lpstr>
      <vt:lpstr>TABLE OF CONTENT</vt:lpstr>
      <vt:lpstr>Business Overview</vt:lpstr>
      <vt:lpstr>Our Mission</vt:lpstr>
      <vt:lpstr>Our Vision and Values</vt:lpstr>
      <vt:lpstr>Legal structure</vt:lpstr>
      <vt:lpstr>Product and Services</vt:lpstr>
      <vt:lpstr>PowerPoint Presentation</vt:lpstr>
      <vt:lpstr>Menu</vt:lpstr>
      <vt:lpstr>Pricing Strategy</vt:lpstr>
      <vt:lpstr>Available Benefits</vt:lpstr>
      <vt:lpstr>Market Audit</vt:lpstr>
      <vt:lpstr>PowerPoint Presentation</vt:lpstr>
      <vt:lpstr>SWOT Analysis</vt:lpstr>
      <vt:lpstr>PESTLE Analysis</vt:lpstr>
      <vt:lpstr>Target Market</vt:lpstr>
      <vt:lpstr>Marketing Plan</vt:lpstr>
      <vt:lpstr>Management Team </vt:lpstr>
      <vt:lpstr>Financial Plan</vt:lpstr>
      <vt:lpstr>PowerPoint Presentation</vt:lpstr>
      <vt:lpstr>PowerPoint Presentation</vt:lpstr>
      <vt:lpstr>PowerPoint Presentation</vt:lpstr>
      <vt:lpstr>PowerPoint Presentation</vt:lpstr>
      <vt:lpstr>Financial plan</vt:lpstr>
      <vt:lpstr>Thank you!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Presentation </dc:title>
  <dc:creator>Aleksandra Milenova (2120210)</dc:creator>
  <cp:lastModifiedBy>Aleksandra Milenova (2120210)</cp:lastModifiedBy>
  <cp:revision>1</cp:revision>
  <dcterms:created xsi:type="dcterms:W3CDTF">2022-10-04T17:46:55Z</dcterms:created>
  <dcterms:modified xsi:type="dcterms:W3CDTF">2022-11-16T23:09:02Z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