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word/diagrams/data1.xml" ContentType="application/vnd.openxmlformats-officedocument.drawingml.diagramData+xml"/>
  <Override PartName="/word/document.xml" ContentType="application/vnd.openxmlformats-officedocument.wordprocessingml.document.main+xml"/>
  <Override PartName="/word/comments.xml" ContentType="application/vnd.openxmlformats-officedocument.wordprocessingml.comments+xml"/>
  <Override PartName="/word/diagrams/colors1.xml" ContentType="application/vnd.openxmlformats-officedocument.drawingml.diagramColors+xml"/>
  <Override PartName="/word/diagrams/drawing1.xml" ContentType="application/vnd.ms-office.drawingml.diagramDrawing+xml"/>
  <Override PartName="/word/theme/theme1.xml" ContentType="application/vnd.openxmlformats-officedocument.theme+xml"/>
  <Override PartName="/word/diagrams/layout1.xml" ContentType="application/vnd.openxmlformats-officedocument.drawingml.diagramLayout+xml"/>
  <Override PartName="/word/diagrams/quickStyle1.xml" ContentType="application/vnd.openxmlformats-officedocument.drawingml.diagramStyle+xml"/>
  <Override PartName="/word/settings.xml" ContentType="application/vnd.openxmlformats-officedocument.wordprocessingml.settings+xml"/>
  <Override PartName="/customXml/itemProps1.xml" ContentType="application/vnd.openxmlformats-officedocument.customXmlProperties+xml"/>
  <Override PartName="/customXml/itemProps2.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webSettings.xml" ContentType="application/vnd.openxmlformats-officedocument.wordprocessingml.webSetting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fontTable.xml" ContentType="application/vnd.openxmlformats-officedocument.wordprocessingml.fontTable+xml"/>
  <Override PartName="/word/people.xml" ContentType="application/vnd.openxmlformats-officedocument.wordprocessingml.people+xml"/>
  <Override PartName="/docProps/core.xml" ContentType="application/vnd.openxmlformats-package.core-properties+xml"/>
  <Override PartName="/docProps/app.xml" ContentType="application/vnd.openxmlformats-officedocument.extended-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id w:val="2092957668"/>
        <w:docPartObj>
          <w:docPartGallery w:val="Cover Pages"/>
          <w:docPartUnique/>
        </w:docPartObj>
      </w:sdtPr>
      <w:sdtEndPr/>
      <w:sdtContent>
        <w:p w14:paraId="3EA68403" w14:textId="237D0CEC" w:rsidR="00EC1858" w:rsidRPr="00C229C1" w:rsidRDefault="00EC1858" w:rsidP="00C229C1"/>
        <w:p w14:paraId="15233BE9" w14:textId="32100A60" w:rsidR="00EC1858" w:rsidRPr="0012204B" w:rsidRDefault="00C229C1" w:rsidP="00C229C1">
          <w:pPr>
            <w:jc w:val="center"/>
            <w:rPr>
              <w:color w:val="000000" w:themeColor="text1"/>
              <w:sz w:val="32"/>
              <w:szCs w:val="32"/>
            </w:rPr>
          </w:pPr>
          <w:r>
            <w:rPr>
              <w:noProof/>
              <w:color w:val="000000" w:themeColor="text1"/>
              <w:sz w:val="32"/>
              <w:szCs w:val="32"/>
            </w:rPr>
            <w:drawing>
              <wp:inline distT="0" distB="0" distL="0" distR="0" wp14:anchorId="2C6ADCEB" wp14:editId="4F6CD2C4">
                <wp:extent cx="2809875" cy="2809875"/>
                <wp:effectExtent l="0" t="0" r="0" b="0"/>
                <wp:docPr id="1434528021" name="Graphic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4528021" name="Graphic 1434528021"/>
                        <pic:cNvPicPr/>
                      </pic:nvPicPr>
                      <pic:blipFill>
                        <a:blip r:embed="rId7">
                          <a:extLst>
                            <a:ext uri="{96DAC541-7B7A-43D3-8B79-37D633B846F1}">
                              <asvg:svgBlip xmlns:asvg="http://schemas.microsoft.com/office/drawing/2016/SVG/main" r:embed="rId8"/>
                            </a:ext>
                          </a:extLst>
                        </a:blip>
                        <a:stretch>
                          <a:fillRect/>
                        </a:stretch>
                      </pic:blipFill>
                      <pic:spPr>
                        <a:xfrm>
                          <a:off x="0" y="0"/>
                          <a:ext cx="2809875" cy="2809875"/>
                        </a:xfrm>
                        <a:prstGeom prst="rect">
                          <a:avLst/>
                        </a:prstGeom>
                      </pic:spPr>
                    </pic:pic>
                  </a:graphicData>
                </a:graphic>
              </wp:inline>
            </w:drawing>
          </w:r>
        </w:p>
        <w:p w14:paraId="49D1403A" w14:textId="77777777" w:rsidR="00C96800" w:rsidRPr="0076551B" w:rsidRDefault="00C96800" w:rsidP="00EC1858">
          <w:pPr>
            <w:jc w:val="center"/>
            <w:rPr>
              <w:b/>
              <w:color w:val="000000" w:themeColor="text1"/>
              <w:sz w:val="36"/>
              <w:szCs w:val="36"/>
            </w:rPr>
          </w:pPr>
          <w:r w:rsidRPr="0076551B">
            <w:rPr>
              <w:b/>
              <w:color w:val="000000" w:themeColor="text1"/>
              <w:sz w:val="36"/>
              <w:szCs w:val="36"/>
            </w:rPr>
            <w:t xml:space="preserve">Can computerisation of a paper-based </w:t>
          </w:r>
        </w:p>
        <w:p w14:paraId="30968711" w14:textId="1FAE9634" w:rsidR="00EC1858" w:rsidRPr="0076551B" w:rsidRDefault="00C96800" w:rsidP="00EC1858">
          <w:pPr>
            <w:jc w:val="center"/>
            <w:rPr>
              <w:b/>
              <w:color w:val="000000" w:themeColor="text1"/>
              <w:sz w:val="36"/>
              <w:szCs w:val="36"/>
            </w:rPr>
          </w:pPr>
          <w:r w:rsidRPr="0076551B">
            <w:rPr>
              <w:b/>
              <w:color w:val="000000" w:themeColor="text1"/>
              <w:sz w:val="36"/>
              <w:szCs w:val="36"/>
            </w:rPr>
            <w:t xml:space="preserve">invoice system </w:t>
          </w:r>
          <w:commentRangeStart w:id="0"/>
          <w:r w:rsidRPr="0076551B">
            <w:rPr>
              <w:b/>
              <w:color w:val="000000" w:themeColor="text1"/>
              <w:sz w:val="36"/>
              <w:szCs w:val="36"/>
            </w:rPr>
            <w:t>improve</w:t>
          </w:r>
          <w:r w:rsidR="0012204B" w:rsidRPr="0076551B">
            <w:rPr>
              <w:b/>
              <w:color w:val="000000" w:themeColor="text1"/>
              <w:sz w:val="36"/>
              <w:szCs w:val="36"/>
            </w:rPr>
            <w:t xml:space="preserve"> </w:t>
          </w:r>
          <w:r w:rsidRPr="0076551B">
            <w:rPr>
              <w:b/>
              <w:color w:val="000000" w:themeColor="text1"/>
              <w:sz w:val="36"/>
              <w:szCs w:val="36"/>
            </w:rPr>
            <w:t>efficiency?</w:t>
          </w:r>
          <w:commentRangeEnd w:id="0"/>
          <w:r w:rsidR="00BD064C">
            <w:rPr>
              <w:rStyle w:val="CommentReference"/>
            </w:rPr>
            <w:commentReference w:id="0"/>
          </w:r>
        </w:p>
        <w:p w14:paraId="19C872AA" w14:textId="77777777" w:rsidR="00EC1858" w:rsidRPr="0076551B" w:rsidRDefault="00EC1858" w:rsidP="00EC1858">
          <w:pPr>
            <w:jc w:val="center"/>
            <w:rPr>
              <w:color w:val="000000" w:themeColor="text1"/>
              <w:sz w:val="36"/>
              <w:szCs w:val="36"/>
            </w:rPr>
          </w:pPr>
        </w:p>
        <w:p w14:paraId="39E3B548" w14:textId="77777777" w:rsidR="00EC1858" w:rsidRPr="0076551B" w:rsidRDefault="00EC1858" w:rsidP="00EC1858">
          <w:pPr>
            <w:jc w:val="center"/>
            <w:rPr>
              <w:color w:val="000000" w:themeColor="text1"/>
              <w:sz w:val="36"/>
              <w:szCs w:val="36"/>
            </w:rPr>
          </w:pPr>
          <w:r w:rsidRPr="0076551B">
            <w:rPr>
              <w:color w:val="000000" w:themeColor="text1"/>
              <w:sz w:val="36"/>
              <w:szCs w:val="36"/>
            </w:rPr>
            <w:t>by</w:t>
          </w:r>
        </w:p>
        <w:p w14:paraId="6FAE569B" w14:textId="2E163206" w:rsidR="00EC1858" w:rsidRPr="0076551B" w:rsidRDefault="00EC1858" w:rsidP="00EC1858">
          <w:pPr>
            <w:jc w:val="center"/>
            <w:rPr>
              <w:color w:val="000000" w:themeColor="text1"/>
              <w:sz w:val="36"/>
              <w:szCs w:val="36"/>
            </w:rPr>
          </w:pPr>
          <w:r w:rsidRPr="0076551B">
            <w:rPr>
              <w:color w:val="000000" w:themeColor="text1"/>
              <w:sz w:val="36"/>
              <w:szCs w:val="36"/>
            </w:rPr>
            <w:t>J Davies (296872)</w:t>
          </w:r>
        </w:p>
        <w:p w14:paraId="0E3D7524" w14:textId="77777777" w:rsidR="00EC1858" w:rsidRPr="0076551B" w:rsidRDefault="00EC1858" w:rsidP="00EC1858">
          <w:pPr>
            <w:jc w:val="center"/>
            <w:rPr>
              <w:color w:val="000000" w:themeColor="text1"/>
              <w:sz w:val="36"/>
              <w:szCs w:val="36"/>
            </w:rPr>
          </w:pPr>
        </w:p>
        <w:p w14:paraId="66C3B13B" w14:textId="77777777" w:rsidR="00EC1858" w:rsidRPr="0076551B" w:rsidRDefault="00EC1858" w:rsidP="00EC1858">
          <w:pPr>
            <w:jc w:val="center"/>
            <w:rPr>
              <w:color w:val="000000" w:themeColor="text1"/>
              <w:sz w:val="36"/>
              <w:szCs w:val="36"/>
            </w:rPr>
          </w:pPr>
          <w:r w:rsidRPr="0076551B">
            <w:rPr>
              <w:color w:val="000000" w:themeColor="text1"/>
              <w:sz w:val="36"/>
              <w:szCs w:val="36"/>
            </w:rPr>
            <w:t>Supervisor: Andrew Green</w:t>
          </w:r>
        </w:p>
        <w:p w14:paraId="7C730563" w14:textId="3534BC35" w:rsidR="00EC1858" w:rsidRPr="0076551B" w:rsidRDefault="00EC1858" w:rsidP="00EC1858">
          <w:pPr>
            <w:jc w:val="center"/>
            <w:rPr>
              <w:color w:val="000000" w:themeColor="text1"/>
              <w:sz w:val="36"/>
              <w:szCs w:val="36"/>
            </w:rPr>
          </w:pPr>
          <w:r w:rsidRPr="0076551B">
            <w:rPr>
              <w:color w:val="000000" w:themeColor="text1"/>
              <w:sz w:val="36"/>
              <w:szCs w:val="36"/>
            </w:rPr>
            <w:t xml:space="preserve">Second Marker: </w:t>
          </w:r>
          <w:r w:rsidR="00C96800" w:rsidRPr="0076551B">
            <w:rPr>
              <w:color w:val="000000" w:themeColor="text1"/>
              <w:sz w:val="36"/>
              <w:szCs w:val="36"/>
            </w:rPr>
            <w:t>Gwyn Perry</w:t>
          </w:r>
        </w:p>
        <w:p w14:paraId="63A2A8D0" w14:textId="77777777" w:rsidR="00EC1858" w:rsidRPr="0076551B" w:rsidRDefault="00EC1858" w:rsidP="00EC1858">
          <w:pPr>
            <w:jc w:val="center"/>
            <w:rPr>
              <w:color w:val="000000" w:themeColor="text1"/>
              <w:sz w:val="36"/>
              <w:szCs w:val="36"/>
            </w:rPr>
          </w:pPr>
        </w:p>
        <w:p w14:paraId="72332B85" w14:textId="77777777" w:rsidR="00EC1858" w:rsidRPr="0076551B" w:rsidRDefault="00EC1858" w:rsidP="00EC1858">
          <w:pPr>
            <w:jc w:val="center"/>
            <w:rPr>
              <w:color w:val="000000" w:themeColor="text1"/>
              <w:sz w:val="36"/>
              <w:szCs w:val="36"/>
            </w:rPr>
          </w:pPr>
        </w:p>
        <w:p w14:paraId="3019861A" w14:textId="77777777" w:rsidR="00EC1858" w:rsidRPr="0076551B" w:rsidRDefault="00EC1858" w:rsidP="00EC1858">
          <w:pPr>
            <w:jc w:val="center"/>
            <w:rPr>
              <w:color w:val="000000" w:themeColor="text1"/>
              <w:sz w:val="36"/>
              <w:szCs w:val="36"/>
            </w:rPr>
          </w:pPr>
          <w:r w:rsidRPr="0076551B">
            <w:rPr>
              <w:color w:val="000000" w:themeColor="text1"/>
              <w:sz w:val="36"/>
              <w:szCs w:val="36"/>
            </w:rPr>
            <w:t>Project submitted as part of the requirements for the award of BSc (Hons) Applied Computing</w:t>
          </w:r>
        </w:p>
        <w:p w14:paraId="5E3A65CA" w14:textId="77777777" w:rsidR="00EC1858" w:rsidRPr="0076551B" w:rsidRDefault="00EC1858" w:rsidP="00EC1858">
          <w:pPr>
            <w:jc w:val="center"/>
            <w:rPr>
              <w:color w:val="000000" w:themeColor="text1"/>
              <w:sz w:val="36"/>
              <w:szCs w:val="36"/>
            </w:rPr>
          </w:pPr>
        </w:p>
        <w:p w14:paraId="015FE821" w14:textId="61AFB64E" w:rsidR="00EC1858" w:rsidRPr="0076551B" w:rsidRDefault="00C96800" w:rsidP="00EC1858">
          <w:pPr>
            <w:jc w:val="center"/>
            <w:rPr>
              <w:color w:val="000000" w:themeColor="text1"/>
              <w:sz w:val="36"/>
              <w:szCs w:val="36"/>
            </w:rPr>
          </w:pPr>
          <w:r w:rsidRPr="0076551B">
            <w:rPr>
              <w:color w:val="000000" w:themeColor="text1"/>
              <w:sz w:val="36"/>
              <w:szCs w:val="36"/>
            </w:rPr>
            <w:t>December</w:t>
          </w:r>
          <w:r w:rsidR="00EC1858" w:rsidRPr="0076551B">
            <w:rPr>
              <w:color w:val="000000" w:themeColor="text1"/>
              <w:sz w:val="36"/>
              <w:szCs w:val="36"/>
            </w:rPr>
            <w:t xml:space="preserve"> 2024</w:t>
          </w:r>
        </w:p>
        <w:p w14:paraId="56EE911D" w14:textId="517DA148" w:rsidR="00AB00B4" w:rsidRDefault="004179F9"/>
      </w:sdtContent>
    </w:sdt>
    <w:sdt>
      <w:sdtPr>
        <w:rPr>
          <w:rFonts w:asciiTheme="minorHAnsi" w:eastAsiaTheme="minorEastAsia" w:hAnsiTheme="minorHAnsi" w:cstheme="minorBidi"/>
          <w:color w:val="auto"/>
          <w:kern w:val="2"/>
          <w:sz w:val="22"/>
          <w:szCs w:val="22"/>
          <w:lang w:val="en-GB"/>
          <w14:ligatures w14:val="standardContextual"/>
        </w:rPr>
        <w:id w:val="316431996"/>
        <w:docPartObj>
          <w:docPartGallery w:val="Table of Contents"/>
          <w:docPartUnique/>
        </w:docPartObj>
      </w:sdtPr>
      <w:sdtEndPr/>
      <w:sdtContent>
        <w:p w14:paraId="2CF4DFF0" w14:textId="28DE117D" w:rsidR="00AB00B4" w:rsidRDefault="00AB00B4">
          <w:pPr>
            <w:pStyle w:val="TOCHeading"/>
          </w:pPr>
          <w:r>
            <w:t>Table of Contents</w:t>
          </w:r>
        </w:p>
        <w:p w14:paraId="7412B29C" w14:textId="39712862" w:rsidR="00675A1A" w:rsidRDefault="22B4404F">
          <w:pPr>
            <w:pStyle w:val="TOC1"/>
            <w:tabs>
              <w:tab w:val="right" w:leader="dot" w:pos="9016"/>
            </w:tabs>
            <w:rPr>
              <w:rFonts w:eastAsiaTheme="minorEastAsia"/>
              <w:noProof/>
              <w:sz w:val="24"/>
              <w:szCs w:val="24"/>
              <w:lang w:eastAsia="en-GB"/>
            </w:rPr>
          </w:pPr>
          <w:r>
            <w:fldChar w:fldCharType="begin"/>
          </w:r>
          <w:r w:rsidR="00AB00B4">
            <w:instrText>TOC \o "1-3" \z \u \h</w:instrText>
          </w:r>
          <w:r>
            <w:fldChar w:fldCharType="separate"/>
          </w:r>
          <w:hyperlink w:anchor="_Toc185445939" w:history="1">
            <w:r w:rsidR="00675A1A" w:rsidRPr="003F520A">
              <w:rPr>
                <w:rStyle w:val="Hyperlink"/>
                <w:noProof/>
              </w:rPr>
              <w:t>Statement of Problem / Literature Review</w:t>
            </w:r>
            <w:r w:rsidR="00675A1A">
              <w:rPr>
                <w:noProof/>
                <w:webHidden/>
              </w:rPr>
              <w:tab/>
            </w:r>
            <w:r w:rsidR="00675A1A">
              <w:rPr>
                <w:noProof/>
                <w:webHidden/>
              </w:rPr>
              <w:fldChar w:fldCharType="begin"/>
            </w:r>
            <w:r w:rsidR="00675A1A">
              <w:rPr>
                <w:noProof/>
                <w:webHidden/>
              </w:rPr>
              <w:instrText xml:space="preserve"> PAGEREF _Toc185445939 \h </w:instrText>
            </w:r>
            <w:r w:rsidR="00675A1A">
              <w:rPr>
                <w:noProof/>
                <w:webHidden/>
              </w:rPr>
            </w:r>
            <w:r w:rsidR="00675A1A">
              <w:rPr>
                <w:noProof/>
                <w:webHidden/>
              </w:rPr>
              <w:fldChar w:fldCharType="separate"/>
            </w:r>
            <w:r w:rsidR="00675A1A">
              <w:rPr>
                <w:noProof/>
                <w:webHidden/>
              </w:rPr>
              <w:t>3</w:t>
            </w:r>
            <w:r w:rsidR="00675A1A">
              <w:rPr>
                <w:noProof/>
                <w:webHidden/>
              </w:rPr>
              <w:fldChar w:fldCharType="end"/>
            </w:r>
          </w:hyperlink>
        </w:p>
        <w:p w14:paraId="0C5AF1B4" w14:textId="5F41DDAB" w:rsidR="00675A1A" w:rsidRDefault="00675A1A">
          <w:pPr>
            <w:pStyle w:val="TOC2"/>
            <w:tabs>
              <w:tab w:val="right" w:leader="dot" w:pos="9016"/>
            </w:tabs>
            <w:rPr>
              <w:rFonts w:eastAsiaTheme="minorEastAsia"/>
              <w:noProof/>
              <w:sz w:val="24"/>
              <w:szCs w:val="24"/>
              <w:lang w:eastAsia="en-GB"/>
            </w:rPr>
          </w:pPr>
          <w:hyperlink w:anchor="_Toc185445940" w:history="1">
            <w:r w:rsidRPr="003F520A">
              <w:rPr>
                <w:rStyle w:val="Hyperlink"/>
                <w:noProof/>
              </w:rPr>
              <w:t>Introduction</w:t>
            </w:r>
            <w:r>
              <w:rPr>
                <w:noProof/>
                <w:webHidden/>
              </w:rPr>
              <w:tab/>
            </w:r>
            <w:r>
              <w:rPr>
                <w:noProof/>
                <w:webHidden/>
              </w:rPr>
              <w:fldChar w:fldCharType="begin"/>
            </w:r>
            <w:r>
              <w:rPr>
                <w:noProof/>
                <w:webHidden/>
              </w:rPr>
              <w:instrText xml:space="preserve"> PAGEREF _Toc185445940 \h </w:instrText>
            </w:r>
            <w:r>
              <w:rPr>
                <w:noProof/>
                <w:webHidden/>
              </w:rPr>
            </w:r>
            <w:r>
              <w:rPr>
                <w:noProof/>
                <w:webHidden/>
              </w:rPr>
              <w:fldChar w:fldCharType="separate"/>
            </w:r>
            <w:r>
              <w:rPr>
                <w:noProof/>
                <w:webHidden/>
              </w:rPr>
              <w:t>3</w:t>
            </w:r>
            <w:r>
              <w:rPr>
                <w:noProof/>
                <w:webHidden/>
              </w:rPr>
              <w:fldChar w:fldCharType="end"/>
            </w:r>
          </w:hyperlink>
        </w:p>
        <w:p w14:paraId="17F73094" w14:textId="0C6BAB60" w:rsidR="00675A1A" w:rsidRDefault="00675A1A">
          <w:pPr>
            <w:pStyle w:val="TOC2"/>
            <w:tabs>
              <w:tab w:val="right" w:leader="dot" w:pos="9016"/>
            </w:tabs>
            <w:rPr>
              <w:rFonts w:eastAsiaTheme="minorEastAsia"/>
              <w:noProof/>
              <w:sz w:val="24"/>
              <w:szCs w:val="24"/>
              <w:lang w:eastAsia="en-GB"/>
            </w:rPr>
          </w:pPr>
          <w:hyperlink w:anchor="_Toc185445941" w:history="1">
            <w:r w:rsidRPr="003F520A">
              <w:rPr>
                <w:rStyle w:val="Hyperlink"/>
                <w:noProof/>
              </w:rPr>
              <w:t>The nature of invoicing</w:t>
            </w:r>
            <w:r>
              <w:rPr>
                <w:noProof/>
                <w:webHidden/>
              </w:rPr>
              <w:tab/>
            </w:r>
            <w:r>
              <w:rPr>
                <w:noProof/>
                <w:webHidden/>
              </w:rPr>
              <w:fldChar w:fldCharType="begin"/>
            </w:r>
            <w:r>
              <w:rPr>
                <w:noProof/>
                <w:webHidden/>
              </w:rPr>
              <w:instrText xml:space="preserve"> PAGEREF _Toc185445941 \h </w:instrText>
            </w:r>
            <w:r>
              <w:rPr>
                <w:noProof/>
                <w:webHidden/>
              </w:rPr>
            </w:r>
            <w:r>
              <w:rPr>
                <w:noProof/>
                <w:webHidden/>
              </w:rPr>
              <w:fldChar w:fldCharType="separate"/>
            </w:r>
            <w:r>
              <w:rPr>
                <w:noProof/>
                <w:webHidden/>
              </w:rPr>
              <w:t>4</w:t>
            </w:r>
            <w:r>
              <w:rPr>
                <w:noProof/>
                <w:webHidden/>
              </w:rPr>
              <w:fldChar w:fldCharType="end"/>
            </w:r>
          </w:hyperlink>
        </w:p>
        <w:p w14:paraId="010F5B5C" w14:textId="128B8A1B" w:rsidR="00675A1A" w:rsidRDefault="00675A1A">
          <w:pPr>
            <w:pStyle w:val="TOC3"/>
            <w:tabs>
              <w:tab w:val="right" w:leader="dot" w:pos="9016"/>
            </w:tabs>
            <w:rPr>
              <w:rFonts w:eastAsiaTheme="minorEastAsia"/>
              <w:noProof/>
              <w:sz w:val="24"/>
              <w:szCs w:val="24"/>
              <w:lang w:eastAsia="en-GB"/>
            </w:rPr>
          </w:pPr>
          <w:hyperlink w:anchor="_Toc185445942" w:history="1">
            <w:r w:rsidRPr="003F520A">
              <w:rPr>
                <w:rStyle w:val="Hyperlink"/>
                <w:noProof/>
              </w:rPr>
              <w:t>Purpose</w:t>
            </w:r>
            <w:r>
              <w:rPr>
                <w:noProof/>
                <w:webHidden/>
              </w:rPr>
              <w:tab/>
            </w:r>
            <w:r>
              <w:rPr>
                <w:noProof/>
                <w:webHidden/>
              </w:rPr>
              <w:fldChar w:fldCharType="begin"/>
            </w:r>
            <w:r>
              <w:rPr>
                <w:noProof/>
                <w:webHidden/>
              </w:rPr>
              <w:instrText xml:space="preserve"> PAGEREF _Toc185445942 \h </w:instrText>
            </w:r>
            <w:r>
              <w:rPr>
                <w:noProof/>
                <w:webHidden/>
              </w:rPr>
            </w:r>
            <w:r>
              <w:rPr>
                <w:noProof/>
                <w:webHidden/>
              </w:rPr>
              <w:fldChar w:fldCharType="separate"/>
            </w:r>
            <w:r>
              <w:rPr>
                <w:noProof/>
                <w:webHidden/>
              </w:rPr>
              <w:t>4</w:t>
            </w:r>
            <w:r>
              <w:rPr>
                <w:noProof/>
                <w:webHidden/>
              </w:rPr>
              <w:fldChar w:fldCharType="end"/>
            </w:r>
          </w:hyperlink>
        </w:p>
        <w:p w14:paraId="453097BC" w14:textId="0F127CF4" w:rsidR="00675A1A" w:rsidRDefault="00675A1A">
          <w:pPr>
            <w:pStyle w:val="TOC3"/>
            <w:tabs>
              <w:tab w:val="right" w:leader="dot" w:pos="9016"/>
            </w:tabs>
            <w:rPr>
              <w:rFonts w:eastAsiaTheme="minorEastAsia"/>
              <w:noProof/>
              <w:sz w:val="24"/>
              <w:szCs w:val="24"/>
              <w:lang w:eastAsia="en-GB"/>
            </w:rPr>
          </w:pPr>
          <w:hyperlink w:anchor="_Toc185445943" w:history="1">
            <w:r w:rsidRPr="003F520A">
              <w:rPr>
                <w:rStyle w:val="Hyperlink"/>
                <w:noProof/>
              </w:rPr>
              <w:t>History and changes</w:t>
            </w:r>
            <w:r>
              <w:rPr>
                <w:noProof/>
                <w:webHidden/>
              </w:rPr>
              <w:tab/>
            </w:r>
            <w:r>
              <w:rPr>
                <w:noProof/>
                <w:webHidden/>
              </w:rPr>
              <w:fldChar w:fldCharType="begin"/>
            </w:r>
            <w:r>
              <w:rPr>
                <w:noProof/>
                <w:webHidden/>
              </w:rPr>
              <w:instrText xml:space="preserve"> PAGEREF _Toc185445943 \h </w:instrText>
            </w:r>
            <w:r>
              <w:rPr>
                <w:noProof/>
                <w:webHidden/>
              </w:rPr>
            </w:r>
            <w:r>
              <w:rPr>
                <w:noProof/>
                <w:webHidden/>
              </w:rPr>
              <w:fldChar w:fldCharType="separate"/>
            </w:r>
            <w:r>
              <w:rPr>
                <w:noProof/>
                <w:webHidden/>
              </w:rPr>
              <w:t>4</w:t>
            </w:r>
            <w:r>
              <w:rPr>
                <w:noProof/>
                <w:webHidden/>
              </w:rPr>
              <w:fldChar w:fldCharType="end"/>
            </w:r>
          </w:hyperlink>
        </w:p>
        <w:p w14:paraId="7439F3CB" w14:textId="5554ACFF" w:rsidR="00675A1A" w:rsidRDefault="00675A1A">
          <w:pPr>
            <w:pStyle w:val="TOC3"/>
            <w:tabs>
              <w:tab w:val="right" w:leader="dot" w:pos="9016"/>
            </w:tabs>
            <w:rPr>
              <w:rFonts w:eastAsiaTheme="minorEastAsia"/>
              <w:noProof/>
              <w:sz w:val="24"/>
              <w:szCs w:val="24"/>
              <w:lang w:eastAsia="en-GB"/>
            </w:rPr>
          </w:pPr>
          <w:hyperlink w:anchor="_Toc185445944" w:history="1">
            <w:r w:rsidRPr="003F520A">
              <w:rPr>
                <w:rStyle w:val="Hyperlink"/>
                <w:noProof/>
              </w:rPr>
              <w:t>Currently</w:t>
            </w:r>
            <w:r>
              <w:rPr>
                <w:noProof/>
                <w:webHidden/>
              </w:rPr>
              <w:tab/>
            </w:r>
            <w:r>
              <w:rPr>
                <w:noProof/>
                <w:webHidden/>
              </w:rPr>
              <w:fldChar w:fldCharType="begin"/>
            </w:r>
            <w:r>
              <w:rPr>
                <w:noProof/>
                <w:webHidden/>
              </w:rPr>
              <w:instrText xml:space="preserve"> PAGEREF _Toc185445944 \h </w:instrText>
            </w:r>
            <w:r>
              <w:rPr>
                <w:noProof/>
                <w:webHidden/>
              </w:rPr>
            </w:r>
            <w:r>
              <w:rPr>
                <w:noProof/>
                <w:webHidden/>
              </w:rPr>
              <w:fldChar w:fldCharType="separate"/>
            </w:r>
            <w:r>
              <w:rPr>
                <w:noProof/>
                <w:webHidden/>
              </w:rPr>
              <w:t>4</w:t>
            </w:r>
            <w:r>
              <w:rPr>
                <w:noProof/>
                <w:webHidden/>
              </w:rPr>
              <w:fldChar w:fldCharType="end"/>
            </w:r>
          </w:hyperlink>
        </w:p>
        <w:p w14:paraId="6E4A98A5" w14:textId="7A3B6270" w:rsidR="00675A1A" w:rsidRDefault="00675A1A">
          <w:pPr>
            <w:pStyle w:val="TOC3"/>
            <w:tabs>
              <w:tab w:val="right" w:leader="dot" w:pos="9016"/>
            </w:tabs>
            <w:rPr>
              <w:rFonts w:eastAsiaTheme="minorEastAsia"/>
              <w:noProof/>
              <w:sz w:val="24"/>
              <w:szCs w:val="24"/>
              <w:lang w:eastAsia="en-GB"/>
            </w:rPr>
          </w:pPr>
          <w:hyperlink w:anchor="_Toc185445945" w:history="1">
            <w:r w:rsidRPr="003F520A">
              <w:rPr>
                <w:rStyle w:val="Hyperlink"/>
                <w:noProof/>
              </w:rPr>
              <w:t>Invoicing Workflow</w:t>
            </w:r>
            <w:r>
              <w:rPr>
                <w:noProof/>
                <w:webHidden/>
              </w:rPr>
              <w:tab/>
            </w:r>
            <w:r>
              <w:rPr>
                <w:noProof/>
                <w:webHidden/>
              </w:rPr>
              <w:fldChar w:fldCharType="begin"/>
            </w:r>
            <w:r>
              <w:rPr>
                <w:noProof/>
                <w:webHidden/>
              </w:rPr>
              <w:instrText xml:space="preserve"> PAGEREF _Toc185445945 \h </w:instrText>
            </w:r>
            <w:r>
              <w:rPr>
                <w:noProof/>
                <w:webHidden/>
              </w:rPr>
            </w:r>
            <w:r>
              <w:rPr>
                <w:noProof/>
                <w:webHidden/>
              </w:rPr>
              <w:fldChar w:fldCharType="separate"/>
            </w:r>
            <w:r>
              <w:rPr>
                <w:noProof/>
                <w:webHidden/>
              </w:rPr>
              <w:t>4</w:t>
            </w:r>
            <w:r>
              <w:rPr>
                <w:noProof/>
                <w:webHidden/>
              </w:rPr>
              <w:fldChar w:fldCharType="end"/>
            </w:r>
          </w:hyperlink>
        </w:p>
        <w:p w14:paraId="3ECEF358" w14:textId="17441B52" w:rsidR="00675A1A" w:rsidRDefault="00675A1A">
          <w:pPr>
            <w:pStyle w:val="TOC2"/>
            <w:tabs>
              <w:tab w:val="right" w:leader="dot" w:pos="9016"/>
            </w:tabs>
            <w:rPr>
              <w:rFonts w:eastAsiaTheme="minorEastAsia"/>
              <w:noProof/>
              <w:sz w:val="24"/>
              <w:szCs w:val="24"/>
              <w:lang w:eastAsia="en-GB"/>
            </w:rPr>
          </w:pPr>
          <w:hyperlink w:anchor="_Toc185445946" w:history="1">
            <w:r w:rsidRPr="003F520A">
              <w:rPr>
                <w:rStyle w:val="Hyperlink"/>
                <w:noProof/>
              </w:rPr>
              <w:t>Data systems and solutions</w:t>
            </w:r>
            <w:r>
              <w:rPr>
                <w:noProof/>
                <w:webHidden/>
              </w:rPr>
              <w:tab/>
            </w:r>
            <w:r>
              <w:rPr>
                <w:noProof/>
                <w:webHidden/>
              </w:rPr>
              <w:fldChar w:fldCharType="begin"/>
            </w:r>
            <w:r>
              <w:rPr>
                <w:noProof/>
                <w:webHidden/>
              </w:rPr>
              <w:instrText xml:space="preserve"> PAGEREF _Toc185445946 \h </w:instrText>
            </w:r>
            <w:r>
              <w:rPr>
                <w:noProof/>
                <w:webHidden/>
              </w:rPr>
            </w:r>
            <w:r>
              <w:rPr>
                <w:noProof/>
                <w:webHidden/>
              </w:rPr>
              <w:fldChar w:fldCharType="separate"/>
            </w:r>
            <w:r>
              <w:rPr>
                <w:noProof/>
                <w:webHidden/>
              </w:rPr>
              <w:t>5</w:t>
            </w:r>
            <w:r>
              <w:rPr>
                <w:noProof/>
                <w:webHidden/>
              </w:rPr>
              <w:fldChar w:fldCharType="end"/>
            </w:r>
          </w:hyperlink>
        </w:p>
        <w:p w14:paraId="245A451F" w14:textId="54F3610D" w:rsidR="00675A1A" w:rsidRDefault="00675A1A">
          <w:pPr>
            <w:pStyle w:val="TOC3"/>
            <w:tabs>
              <w:tab w:val="right" w:leader="dot" w:pos="9016"/>
            </w:tabs>
            <w:rPr>
              <w:rFonts w:eastAsiaTheme="minorEastAsia"/>
              <w:noProof/>
              <w:sz w:val="24"/>
              <w:szCs w:val="24"/>
              <w:lang w:eastAsia="en-GB"/>
            </w:rPr>
          </w:pPr>
          <w:hyperlink w:anchor="_Toc185445947" w:history="1">
            <w:r w:rsidRPr="003F520A">
              <w:rPr>
                <w:rStyle w:val="Hyperlink"/>
                <w:noProof/>
              </w:rPr>
              <w:t>Purpose</w:t>
            </w:r>
            <w:r>
              <w:rPr>
                <w:noProof/>
                <w:webHidden/>
              </w:rPr>
              <w:tab/>
            </w:r>
            <w:r>
              <w:rPr>
                <w:noProof/>
                <w:webHidden/>
              </w:rPr>
              <w:fldChar w:fldCharType="begin"/>
            </w:r>
            <w:r>
              <w:rPr>
                <w:noProof/>
                <w:webHidden/>
              </w:rPr>
              <w:instrText xml:space="preserve"> PAGEREF _Toc185445947 \h </w:instrText>
            </w:r>
            <w:r>
              <w:rPr>
                <w:noProof/>
                <w:webHidden/>
              </w:rPr>
            </w:r>
            <w:r>
              <w:rPr>
                <w:noProof/>
                <w:webHidden/>
              </w:rPr>
              <w:fldChar w:fldCharType="separate"/>
            </w:r>
            <w:r>
              <w:rPr>
                <w:noProof/>
                <w:webHidden/>
              </w:rPr>
              <w:t>5</w:t>
            </w:r>
            <w:r>
              <w:rPr>
                <w:noProof/>
                <w:webHidden/>
              </w:rPr>
              <w:fldChar w:fldCharType="end"/>
            </w:r>
          </w:hyperlink>
        </w:p>
        <w:p w14:paraId="361A7B0C" w14:textId="35C9B3CF" w:rsidR="00675A1A" w:rsidRDefault="00675A1A">
          <w:pPr>
            <w:pStyle w:val="TOC3"/>
            <w:tabs>
              <w:tab w:val="right" w:leader="dot" w:pos="9016"/>
            </w:tabs>
            <w:rPr>
              <w:rFonts w:eastAsiaTheme="minorEastAsia"/>
              <w:noProof/>
              <w:sz w:val="24"/>
              <w:szCs w:val="24"/>
              <w:lang w:eastAsia="en-GB"/>
            </w:rPr>
          </w:pPr>
          <w:hyperlink w:anchor="_Toc185445948" w:history="1">
            <w:r w:rsidRPr="003F520A">
              <w:rPr>
                <w:rStyle w:val="Hyperlink"/>
                <w:noProof/>
              </w:rPr>
              <w:t>Data stores and choices</w:t>
            </w:r>
            <w:r>
              <w:rPr>
                <w:noProof/>
                <w:webHidden/>
              </w:rPr>
              <w:tab/>
            </w:r>
            <w:r>
              <w:rPr>
                <w:noProof/>
                <w:webHidden/>
              </w:rPr>
              <w:fldChar w:fldCharType="begin"/>
            </w:r>
            <w:r>
              <w:rPr>
                <w:noProof/>
                <w:webHidden/>
              </w:rPr>
              <w:instrText xml:space="preserve"> PAGEREF _Toc185445948 \h </w:instrText>
            </w:r>
            <w:r>
              <w:rPr>
                <w:noProof/>
                <w:webHidden/>
              </w:rPr>
            </w:r>
            <w:r>
              <w:rPr>
                <w:noProof/>
                <w:webHidden/>
              </w:rPr>
              <w:fldChar w:fldCharType="separate"/>
            </w:r>
            <w:r>
              <w:rPr>
                <w:noProof/>
                <w:webHidden/>
              </w:rPr>
              <w:t>5</w:t>
            </w:r>
            <w:r>
              <w:rPr>
                <w:noProof/>
                <w:webHidden/>
              </w:rPr>
              <w:fldChar w:fldCharType="end"/>
            </w:r>
          </w:hyperlink>
        </w:p>
        <w:p w14:paraId="30EF4B75" w14:textId="02C6BFF9" w:rsidR="00675A1A" w:rsidRDefault="00675A1A">
          <w:pPr>
            <w:pStyle w:val="TOC2"/>
            <w:tabs>
              <w:tab w:val="right" w:leader="dot" w:pos="9016"/>
            </w:tabs>
            <w:rPr>
              <w:rFonts w:eastAsiaTheme="minorEastAsia"/>
              <w:noProof/>
              <w:sz w:val="24"/>
              <w:szCs w:val="24"/>
              <w:lang w:eastAsia="en-GB"/>
            </w:rPr>
          </w:pPr>
          <w:hyperlink w:anchor="_Toc185445949" w:history="1">
            <w:r w:rsidRPr="003F520A">
              <w:rPr>
                <w:rStyle w:val="Hyperlink"/>
                <w:noProof/>
              </w:rPr>
              <w:t>UI/UX design</w:t>
            </w:r>
            <w:r>
              <w:rPr>
                <w:noProof/>
                <w:webHidden/>
              </w:rPr>
              <w:tab/>
            </w:r>
            <w:r>
              <w:rPr>
                <w:noProof/>
                <w:webHidden/>
              </w:rPr>
              <w:fldChar w:fldCharType="begin"/>
            </w:r>
            <w:r>
              <w:rPr>
                <w:noProof/>
                <w:webHidden/>
              </w:rPr>
              <w:instrText xml:space="preserve"> PAGEREF _Toc185445949 \h </w:instrText>
            </w:r>
            <w:r>
              <w:rPr>
                <w:noProof/>
                <w:webHidden/>
              </w:rPr>
            </w:r>
            <w:r>
              <w:rPr>
                <w:noProof/>
                <w:webHidden/>
              </w:rPr>
              <w:fldChar w:fldCharType="separate"/>
            </w:r>
            <w:r>
              <w:rPr>
                <w:noProof/>
                <w:webHidden/>
              </w:rPr>
              <w:t>7</w:t>
            </w:r>
            <w:r>
              <w:rPr>
                <w:noProof/>
                <w:webHidden/>
              </w:rPr>
              <w:fldChar w:fldCharType="end"/>
            </w:r>
          </w:hyperlink>
        </w:p>
        <w:p w14:paraId="672EA802" w14:textId="3A655BBC" w:rsidR="00675A1A" w:rsidRDefault="00675A1A">
          <w:pPr>
            <w:pStyle w:val="TOC3"/>
            <w:tabs>
              <w:tab w:val="right" w:leader="dot" w:pos="9016"/>
            </w:tabs>
            <w:rPr>
              <w:rFonts w:eastAsiaTheme="minorEastAsia"/>
              <w:noProof/>
              <w:sz w:val="24"/>
              <w:szCs w:val="24"/>
              <w:lang w:eastAsia="en-GB"/>
            </w:rPr>
          </w:pPr>
          <w:hyperlink w:anchor="_Toc185445950" w:history="1">
            <w:r w:rsidRPr="003F520A">
              <w:rPr>
                <w:rStyle w:val="Hyperlink"/>
                <w:noProof/>
              </w:rPr>
              <w:t>Nature</w:t>
            </w:r>
            <w:r>
              <w:rPr>
                <w:noProof/>
                <w:webHidden/>
              </w:rPr>
              <w:tab/>
            </w:r>
            <w:r>
              <w:rPr>
                <w:noProof/>
                <w:webHidden/>
              </w:rPr>
              <w:fldChar w:fldCharType="begin"/>
            </w:r>
            <w:r>
              <w:rPr>
                <w:noProof/>
                <w:webHidden/>
              </w:rPr>
              <w:instrText xml:space="preserve"> PAGEREF _Toc185445950 \h </w:instrText>
            </w:r>
            <w:r>
              <w:rPr>
                <w:noProof/>
                <w:webHidden/>
              </w:rPr>
            </w:r>
            <w:r>
              <w:rPr>
                <w:noProof/>
                <w:webHidden/>
              </w:rPr>
              <w:fldChar w:fldCharType="separate"/>
            </w:r>
            <w:r>
              <w:rPr>
                <w:noProof/>
                <w:webHidden/>
              </w:rPr>
              <w:t>7</w:t>
            </w:r>
            <w:r>
              <w:rPr>
                <w:noProof/>
                <w:webHidden/>
              </w:rPr>
              <w:fldChar w:fldCharType="end"/>
            </w:r>
          </w:hyperlink>
        </w:p>
        <w:p w14:paraId="03F05322" w14:textId="74B7128B" w:rsidR="00675A1A" w:rsidRDefault="00675A1A">
          <w:pPr>
            <w:pStyle w:val="TOC3"/>
            <w:tabs>
              <w:tab w:val="right" w:leader="dot" w:pos="9016"/>
            </w:tabs>
            <w:rPr>
              <w:rFonts w:eastAsiaTheme="minorEastAsia"/>
              <w:noProof/>
              <w:sz w:val="24"/>
              <w:szCs w:val="24"/>
              <w:lang w:eastAsia="en-GB"/>
            </w:rPr>
          </w:pPr>
          <w:hyperlink w:anchor="_Toc185445951" w:history="1">
            <w:r w:rsidRPr="003F520A">
              <w:rPr>
                <w:rStyle w:val="Hyperlink"/>
                <w:noProof/>
              </w:rPr>
              <w:t>Human psychology</w:t>
            </w:r>
            <w:r>
              <w:rPr>
                <w:noProof/>
                <w:webHidden/>
              </w:rPr>
              <w:tab/>
            </w:r>
            <w:r>
              <w:rPr>
                <w:noProof/>
                <w:webHidden/>
              </w:rPr>
              <w:fldChar w:fldCharType="begin"/>
            </w:r>
            <w:r>
              <w:rPr>
                <w:noProof/>
                <w:webHidden/>
              </w:rPr>
              <w:instrText xml:space="preserve"> PAGEREF _Toc185445951 \h </w:instrText>
            </w:r>
            <w:r>
              <w:rPr>
                <w:noProof/>
                <w:webHidden/>
              </w:rPr>
            </w:r>
            <w:r>
              <w:rPr>
                <w:noProof/>
                <w:webHidden/>
              </w:rPr>
              <w:fldChar w:fldCharType="separate"/>
            </w:r>
            <w:r>
              <w:rPr>
                <w:noProof/>
                <w:webHidden/>
              </w:rPr>
              <w:t>7</w:t>
            </w:r>
            <w:r>
              <w:rPr>
                <w:noProof/>
                <w:webHidden/>
              </w:rPr>
              <w:fldChar w:fldCharType="end"/>
            </w:r>
          </w:hyperlink>
        </w:p>
        <w:p w14:paraId="35B2033D" w14:textId="6A42983E" w:rsidR="00675A1A" w:rsidRDefault="00675A1A">
          <w:pPr>
            <w:pStyle w:val="TOC3"/>
            <w:tabs>
              <w:tab w:val="right" w:leader="dot" w:pos="9016"/>
            </w:tabs>
            <w:rPr>
              <w:rFonts w:eastAsiaTheme="minorEastAsia"/>
              <w:noProof/>
              <w:sz w:val="24"/>
              <w:szCs w:val="24"/>
              <w:lang w:eastAsia="en-GB"/>
            </w:rPr>
          </w:pPr>
          <w:hyperlink w:anchor="_Toc185445952" w:history="1">
            <w:r w:rsidRPr="003F520A">
              <w:rPr>
                <w:rStyle w:val="Hyperlink"/>
                <w:noProof/>
              </w:rPr>
              <w:t>How it relates to this project</w:t>
            </w:r>
            <w:r>
              <w:rPr>
                <w:noProof/>
                <w:webHidden/>
              </w:rPr>
              <w:tab/>
            </w:r>
            <w:r>
              <w:rPr>
                <w:noProof/>
                <w:webHidden/>
              </w:rPr>
              <w:fldChar w:fldCharType="begin"/>
            </w:r>
            <w:r>
              <w:rPr>
                <w:noProof/>
                <w:webHidden/>
              </w:rPr>
              <w:instrText xml:space="preserve"> PAGEREF _Toc185445952 \h </w:instrText>
            </w:r>
            <w:r>
              <w:rPr>
                <w:noProof/>
                <w:webHidden/>
              </w:rPr>
            </w:r>
            <w:r>
              <w:rPr>
                <w:noProof/>
                <w:webHidden/>
              </w:rPr>
              <w:fldChar w:fldCharType="separate"/>
            </w:r>
            <w:r>
              <w:rPr>
                <w:noProof/>
                <w:webHidden/>
              </w:rPr>
              <w:t>7</w:t>
            </w:r>
            <w:r>
              <w:rPr>
                <w:noProof/>
                <w:webHidden/>
              </w:rPr>
              <w:fldChar w:fldCharType="end"/>
            </w:r>
          </w:hyperlink>
        </w:p>
        <w:p w14:paraId="0933045E" w14:textId="60394FB9" w:rsidR="00675A1A" w:rsidRDefault="00675A1A">
          <w:pPr>
            <w:pStyle w:val="TOC3"/>
            <w:tabs>
              <w:tab w:val="right" w:leader="dot" w:pos="9016"/>
            </w:tabs>
            <w:rPr>
              <w:rFonts w:eastAsiaTheme="minorEastAsia"/>
              <w:noProof/>
              <w:sz w:val="24"/>
              <w:szCs w:val="24"/>
              <w:lang w:eastAsia="en-GB"/>
            </w:rPr>
          </w:pPr>
          <w:hyperlink w:anchor="_Toc185445953" w:history="1">
            <w:r w:rsidRPr="003F520A">
              <w:rPr>
                <w:rStyle w:val="Hyperlink"/>
                <w:noProof/>
              </w:rPr>
              <w:t>Workflow</w:t>
            </w:r>
            <w:r>
              <w:rPr>
                <w:noProof/>
                <w:webHidden/>
              </w:rPr>
              <w:tab/>
            </w:r>
            <w:r>
              <w:rPr>
                <w:noProof/>
                <w:webHidden/>
              </w:rPr>
              <w:fldChar w:fldCharType="begin"/>
            </w:r>
            <w:r>
              <w:rPr>
                <w:noProof/>
                <w:webHidden/>
              </w:rPr>
              <w:instrText xml:space="preserve"> PAGEREF _Toc185445953 \h </w:instrText>
            </w:r>
            <w:r>
              <w:rPr>
                <w:noProof/>
                <w:webHidden/>
              </w:rPr>
            </w:r>
            <w:r>
              <w:rPr>
                <w:noProof/>
                <w:webHidden/>
              </w:rPr>
              <w:fldChar w:fldCharType="separate"/>
            </w:r>
            <w:r>
              <w:rPr>
                <w:noProof/>
                <w:webHidden/>
              </w:rPr>
              <w:t>7</w:t>
            </w:r>
            <w:r>
              <w:rPr>
                <w:noProof/>
                <w:webHidden/>
              </w:rPr>
              <w:fldChar w:fldCharType="end"/>
            </w:r>
          </w:hyperlink>
        </w:p>
        <w:p w14:paraId="053B4F63" w14:textId="56B91351" w:rsidR="00675A1A" w:rsidRDefault="00675A1A">
          <w:pPr>
            <w:pStyle w:val="TOC2"/>
            <w:tabs>
              <w:tab w:val="right" w:leader="dot" w:pos="9016"/>
            </w:tabs>
            <w:rPr>
              <w:rFonts w:eastAsiaTheme="minorEastAsia"/>
              <w:noProof/>
              <w:sz w:val="24"/>
              <w:szCs w:val="24"/>
              <w:lang w:eastAsia="en-GB"/>
            </w:rPr>
          </w:pPr>
          <w:hyperlink w:anchor="_Toc185445954" w:history="1">
            <w:r w:rsidRPr="003F520A">
              <w:rPr>
                <w:rStyle w:val="Hyperlink"/>
                <w:noProof/>
              </w:rPr>
              <w:t>Existing invoice software</w:t>
            </w:r>
            <w:r>
              <w:rPr>
                <w:noProof/>
                <w:webHidden/>
              </w:rPr>
              <w:tab/>
            </w:r>
            <w:r>
              <w:rPr>
                <w:noProof/>
                <w:webHidden/>
              </w:rPr>
              <w:fldChar w:fldCharType="begin"/>
            </w:r>
            <w:r>
              <w:rPr>
                <w:noProof/>
                <w:webHidden/>
              </w:rPr>
              <w:instrText xml:space="preserve"> PAGEREF _Toc185445954 \h </w:instrText>
            </w:r>
            <w:r>
              <w:rPr>
                <w:noProof/>
                <w:webHidden/>
              </w:rPr>
            </w:r>
            <w:r>
              <w:rPr>
                <w:noProof/>
                <w:webHidden/>
              </w:rPr>
              <w:fldChar w:fldCharType="separate"/>
            </w:r>
            <w:r>
              <w:rPr>
                <w:noProof/>
                <w:webHidden/>
              </w:rPr>
              <w:t>8</w:t>
            </w:r>
            <w:r>
              <w:rPr>
                <w:noProof/>
                <w:webHidden/>
              </w:rPr>
              <w:fldChar w:fldCharType="end"/>
            </w:r>
          </w:hyperlink>
        </w:p>
        <w:p w14:paraId="4F613625" w14:textId="0B936C4D" w:rsidR="00675A1A" w:rsidRDefault="00675A1A">
          <w:pPr>
            <w:pStyle w:val="TOC3"/>
            <w:tabs>
              <w:tab w:val="right" w:leader="dot" w:pos="9016"/>
            </w:tabs>
            <w:rPr>
              <w:rFonts w:eastAsiaTheme="minorEastAsia"/>
              <w:noProof/>
              <w:sz w:val="24"/>
              <w:szCs w:val="24"/>
              <w:lang w:eastAsia="en-GB"/>
            </w:rPr>
          </w:pPr>
          <w:hyperlink w:anchor="_Toc185445955" w:history="1">
            <w:r w:rsidRPr="003F520A">
              <w:rPr>
                <w:rStyle w:val="Hyperlink"/>
                <w:noProof/>
              </w:rPr>
              <w:t>What exists now? Why not use these?</w:t>
            </w:r>
            <w:r>
              <w:rPr>
                <w:noProof/>
                <w:webHidden/>
              </w:rPr>
              <w:tab/>
            </w:r>
            <w:r>
              <w:rPr>
                <w:noProof/>
                <w:webHidden/>
              </w:rPr>
              <w:fldChar w:fldCharType="begin"/>
            </w:r>
            <w:r>
              <w:rPr>
                <w:noProof/>
                <w:webHidden/>
              </w:rPr>
              <w:instrText xml:space="preserve"> PAGEREF _Toc185445955 \h </w:instrText>
            </w:r>
            <w:r>
              <w:rPr>
                <w:noProof/>
                <w:webHidden/>
              </w:rPr>
            </w:r>
            <w:r>
              <w:rPr>
                <w:noProof/>
                <w:webHidden/>
              </w:rPr>
              <w:fldChar w:fldCharType="separate"/>
            </w:r>
            <w:r>
              <w:rPr>
                <w:noProof/>
                <w:webHidden/>
              </w:rPr>
              <w:t>8</w:t>
            </w:r>
            <w:r>
              <w:rPr>
                <w:noProof/>
                <w:webHidden/>
              </w:rPr>
              <w:fldChar w:fldCharType="end"/>
            </w:r>
          </w:hyperlink>
        </w:p>
        <w:p w14:paraId="5F671796" w14:textId="0367EC47" w:rsidR="00675A1A" w:rsidRDefault="00675A1A">
          <w:pPr>
            <w:pStyle w:val="TOC2"/>
            <w:tabs>
              <w:tab w:val="right" w:leader="dot" w:pos="9016"/>
            </w:tabs>
            <w:rPr>
              <w:rFonts w:eastAsiaTheme="minorEastAsia"/>
              <w:noProof/>
              <w:sz w:val="24"/>
              <w:szCs w:val="24"/>
              <w:lang w:eastAsia="en-GB"/>
            </w:rPr>
          </w:pPr>
          <w:hyperlink w:anchor="_Toc185445956" w:history="1">
            <w:r w:rsidRPr="003F520A">
              <w:rPr>
                <w:rStyle w:val="Hyperlink"/>
                <w:noProof/>
              </w:rPr>
              <w:t>Initial project architecture design</w:t>
            </w:r>
            <w:r>
              <w:rPr>
                <w:noProof/>
                <w:webHidden/>
              </w:rPr>
              <w:tab/>
            </w:r>
            <w:r>
              <w:rPr>
                <w:noProof/>
                <w:webHidden/>
              </w:rPr>
              <w:fldChar w:fldCharType="begin"/>
            </w:r>
            <w:r>
              <w:rPr>
                <w:noProof/>
                <w:webHidden/>
              </w:rPr>
              <w:instrText xml:space="preserve"> PAGEREF _Toc185445956 \h </w:instrText>
            </w:r>
            <w:r>
              <w:rPr>
                <w:noProof/>
                <w:webHidden/>
              </w:rPr>
            </w:r>
            <w:r>
              <w:rPr>
                <w:noProof/>
                <w:webHidden/>
              </w:rPr>
              <w:fldChar w:fldCharType="separate"/>
            </w:r>
            <w:r>
              <w:rPr>
                <w:noProof/>
                <w:webHidden/>
              </w:rPr>
              <w:t>10</w:t>
            </w:r>
            <w:r>
              <w:rPr>
                <w:noProof/>
                <w:webHidden/>
              </w:rPr>
              <w:fldChar w:fldCharType="end"/>
            </w:r>
          </w:hyperlink>
        </w:p>
        <w:p w14:paraId="1100AFC9" w14:textId="5A45DB8D" w:rsidR="00675A1A" w:rsidRDefault="00675A1A">
          <w:pPr>
            <w:pStyle w:val="TOC3"/>
            <w:tabs>
              <w:tab w:val="right" w:leader="dot" w:pos="9016"/>
            </w:tabs>
            <w:rPr>
              <w:rFonts w:eastAsiaTheme="minorEastAsia"/>
              <w:noProof/>
              <w:sz w:val="24"/>
              <w:szCs w:val="24"/>
              <w:lang w:eastAsia="en-GB"/>
            </w:rPr>
          </w:pPr>
          <w:hyperlink w:anchor="_Toc185445957" w:history="1">
            <w:r w:rsidRPr="003F520A">
              <w:rPr>
                <w:rStyle w:val="Hyperlink"/>
                <w:noProof/>
              </w:rPr>
              <w:t>Language/Style</w:t>
            </w:r>
            <w:r>
              <w:rPr>
                <w:noProof/>
                <w:webHidden/>
              </w:rPr>
              <w:tab/>
            </w:r>
            <w:r>
              <w:rPr>
                <w:noProof/>
                <w:webHidden/>
              </w:rPr>
              <w:fldChar w:fldCharType="begin"/>
            </w:r>
            <w:r>
              <w:rPr>
                <w:noProof/>
                <w:webHidden/>
              </w:rPr>
              <w:instrText xml:space="preserve"> PAGEREF _Toc185445957 \h </w:instrText>
            </w:r>
            <w:r>
              <w:rPr>
                <w:noProof/>
                <w:webHidden/>
              </w:rPr>
            </w:r>
            <w:r>
              <w:rPr>
                <w:noProof/>
                <w:webHidden/>
              </w:rPr>
              <w:fldChar w:fldCharType="separate"/>
            </w:r>
            <w:r>
              <w:rPr>
                <w:noProof/>
                <w:webHidden/>
              </w:rPr>
              <w:t>10</w:t>
            </w:r>
            <w:r>
              <w:rPr>
                <w:noProof/>
                <w:webHidden/>
              </w:rPr>
              <w:fldChar w:fldCharType="end"/>
            </w:r>
          </w:hyperlink>
        </w:p>
        <w:p w14:paraId="626460C6" w14:textId="59A2D4E3" w:rsidR="00675A1A" w:rsidRDefault="00675A1A">
          <w:pPr>
            <w:pStyle w:val="TOC3"/>
            <w:tabs>
              <w:tab w:val="right" w:leader="dot" w:pos="9016"/>
            </w:tabs>
            <w:rPr>
              <w:rFonts w:eastAsiaTheme="minorEastAsia"/>
              <w:noProof/>
              <w:sz w:val="24"/>
              <w:szCs w:val="24"/>
              <w:lang w:eastAsia="en-GB"/>
            </w:rPr>
          </w:pPr>
          <w:hyperlink w:anchor="_Toc185445958" w:history="1">
            <w:r w:rsidRPr="003F520A">
              <w:rPr>
                <w:rStyle w:val="Hyperlink"/>
                <w:noProof/>
              </w:rPr>
              <w:t>Data store/Type</w:t>
            </w:r>
            <w:r>
              <w:rPr>
                <w:noProof/>
                <w:webHidden/>
              </w:rPr>
              <w:tab/>
            </w:r>
            <w:r>
              <w:rPr>
                <w:noProof/>
                <w:webHidden/>
              </w:rPr>
              <w:fldChar w:fldCharType="begin"/>
            </w:r>
            <w:r>
              <w:rPr>
                <w:noProof/>
                <w:webHidden/>
              </w:rPr>
              <w:instrText xml:space="preserve"> PAGEREF _Toc185445958 \h </w:instrText>
            </w:r>
            <w:r>
              <w:rPr>
                <w:noProof/>
                <w:webHidden/>
              </w:rPr>
            </w:r>
            <w:r>
              <w:rPr>
                <w:noProof/>
                <w:webHidden/>
              </w:rPr>
              <w:fldChar w:fldCharType="separate"/>
            </w:r>
            <w:r>
              <w:rPr>
                <w:noProof/>
                <w:webHidden/>
              </w:rPr>
              <w:t>10</w:t>
            </w:r>
            <w:r>
              <w:rPr>
                <w:noProof/>
                <w:webHidden/>
              </w:rPr>
              <w:fldChar w:fldCharType="end"/>
            </w:r>
          </w:hyperlink>
        </w:p>
        <w:p w14:paraId="3FE172F5" w14:textId="68D2D459" w:rsidR="00675A1A" w:rsidRDefault="00675A1A">
          <w:pPr>
            <w:pStyle w:val="TOC3"/>
            <w:tabs>
              <w:tab w:val="right" w:leader="dot" w:pos="9016"/>
            </w:tabs>
            <w:rPr>
              <w:rFonts w:eastAsiaTheme="minorEastAsia"/>
              <w:noProof/>
              <w:sz w:val="24"/>
              <w:szCs w:val="24"/>
              <w:lang w:eastAsia="en-GB"/>
            </w:rPr>
          </w:pPr>
          <w:hyperlink w:anchor="_Toc185445959" w:history="1">
            <w:r w:rsidRPr="003F520A">
              <w:rPr>
                <w:rStyle w:val="Hyperlink"/>
                <w:noProof/>
              </w:rPr>
              <w:t>Environment</w:t>
            </w:r>
            <w:r>
              <w:rPr>
                <w:noProof/>
                <w:webHidden/>
              </w:rPr>
              <w:tab/>
            </w:r>
            <w:r>
              <w:rPr>
                <w:noProof/>
                <w:webHidden/>
              </w:rPr>
              <w:fldChar w:fldCharType="begin"/>
            </w:r>
            <w:r>
              <w:rPr>
                <w:noProof/>
                <w:webHidden/>
              </w:rPr>
              <w:instrText xml:space="preserve"> PAGEREF _Toc185445959 \h </w:instrText>
            </w:r>
            <w:r>
              <w:rPr>
                <w:noProof/>
                <w:webHidden/>
              </w:rPr>
            </w:r>
            <w:r>
              <w:rPr>
                <w:noProof/>
                <w:webHidden/>
              </w:rPr>
              <w:fldChar w:fldCharType="separate"/>
            </w:r>
            <w:r>
              <w:rPr>
                <w:noProof/>
                <w:webHidden/>
              </w:rPr>
              <w:t>10</w:t>
            </w:r>
            <w:r>
              <w:rPr>
                <w:noProof/>
                <w:webHidden/>
              </w:rPr>
              <w:fldChar w:fldCharType="end"/>
            </w:r>
          </w:hyperlink>
        </w:p>
        <w:p w14:paraId="4703F17A" w14:textId="13C3958E" w:rsidR="00675A1A" w:rsidRDefault="00675A1A">
          <w:pPr>
            <w:pStyle w:val="TOC3"/>
            <w:tabs>
              <w:tab w:val="right" w:leader="dot" w:pos="9016"/>
            </w:tabs>
            <w:rPr>
              <w:rFonts w:eastAsiaTheme="minorEastAsia"/>
              <w:noProof/>
              <w:sz w:val="24"/>
              <w:szCs w:val="24"/>
              <w:lang w:eastAsia="en-GB"/>
            </w:rPr>
          </w:pPr>
          <w:hyperlink w:anchor="_Toc185445960" w:history="1">
            <w:r w:rsidRPr="003F520A">
              <w:rPr>
                <w:rStyle w:val="Hyperlink"/>
                <w:noProof/>
              </w:rPr>
              <w:t>Framework</w:t>
            </w:r>
            <w:r>
              <w:rPr>
                <w:noProof/>
                <w:webHidden/>
              </w:rPr>
              <w:tab/>
            </w:r>
            <w:r>
              <w:rPr>
                <w:noProof/>
                <w:webHidden/>
              </w:rPr>
              <w:fldChar w:fldCharType="begin"/>
            </w:r>
            <w:r>
              <w:rPr>
                <w:noProof/>
                <w:webHidden/>
              </w:rPr>
              <w:instrText xml:space="preserve"> PAGEREF _Toc185445960 \h </w:instrText>
            </w:r>
            <w:r>
              <w:rPr>
                <w:noProof/>
                <w:webHidden/>
              </w:rPr>
            </w:r>
            <w:r>
              <w:rPr>
                <w:noProof/>
                <w:webHidden/>
              </w:rPr>
              <w:fldChar w:fldCharType="separate"/>
            </w:r>
            <w:r>
              <w:rPr>
                <w:noProof/>
                <w:webHidden/>
              </w:rPr>
              <w:t>10</w:t>
            </w:r>
            <w:r>
              <w:rPr>
                <w:noProof/>
                <w:webHidden/>
              </w:rPr>
              <w:fldChar w:fldCharType="end"/>
            </w:r>
          </w:hyperlink>
        </w:p>
        <w:p w14:paraId="7D53B24E" w14:textId="27C78858" w:rsidR="00675A1A" w:rsidRDefault="00675A1A">
          <w:pPr>
            <w:pStyle w:val="TOC2"/>
            <w:tabs>
              <w:tab w:val="right" w:leader="dot" w:pos="9016"/>
            </w:tabs>
            <w:rPr>
              <w:rFonts w:eastAsiaTheme="minorEastAsia"/>
              <w:noProof/>
              <w:sz w:val="24"/>
              <w:szCs w:val="24"/>
              <w:lang w:eastAsia="en-GB"/>
            </w:rPr>
          </w:pPr>
          <w:hyperlink w:anchor="_Toc185445961" w:history="1">
            <w:r w:rsidRPr="003F520A">
              <w:rPr>
                <w:rStyle w:val="Hyperlink"/>
                <w:noProof/>
              </w:rPr>
              <w:t>Conclusion</w:t>
            </w:r>
            <w:r>
              <w:rPr>
                <w:noProof/>
                <w:webHidden/>
              </w:rPr>
              <w:tab/>
            </w:r>
            <w:r>
              <w:rPr>
                <w:noProof/>
                <w:webHidden/>
              </w:rPr>
              <w:fldChar w:fldCharType="begin"/>
            </w:r>
            <w:r>
              <w:rPr>
                <w:noProof/>
                <w:webHidden/>
              </w:rPr>
              <w:instrText xml:space="preserve"> PAGEREF _Toc185445961 \h </w:instrText>
            </w:r>
            <w:r>
              <w:rPr>
                <w:noProof/>
                <w:webHidden/>
              </w:rPr>
            </w:r>
            <w:r>
              <w:rPr>
                <w:noProof/>
                <w:webHidden/>
              </w:rPr>
              <w:fldChar w:fldCharType="separate"/>
            </w:r>
            <w:r>
              <w:rPr>
                <w:noProof/>
                <w:webHidden/>
              </w:rPr>
              <w:t>11</w:t>
            </w:r>
            <w:r>
              <w:rPr>
                <w:noProof/>
                <w:webHidden/>
              </w:rPr>
              <w:fldChar w:fldCharType="end"/>
            </w:r>
          </w:hyperlink>
        </w:p>
        <w:p w14:paraId="0EEC4423" w14:textId="39394CE2" w:rsidR="00675A1A" w:rsidRDefault="00675A1A">
          <w:pPr>
            <w:pStyle w:val="TOC1"/>
            <w:tabs>
              <w:tab w:val="right" w:leader="dot" w:pos="9016"/>
            </w:tabs>
            <w:rPr>
              <w:rFonts w:eastAsiaTheme="minorEastAsia"/>
              <w:noProof/>
              <w:sz w:val="24"/>
              <w:szCs w:val="24"/>
              <w:lang w:eastAsia="en-GB"/>
            </w:rPr>
          </w:pPr>
          <w:hyperlink w:anchor="_Toc185445962" w:history="1">
            <w:r w:rsidRPr="003F520A">
              <w:rPr>
                <w:rStyle w:val="Hyperlink"/>
                <w:noProof/>
              </w:rPr>
              <w:t>Aims and Objectives</w:t>
            </w:r>
            <w:r>
              <w:rPr>
                <w:noProof/>
                <w:webHidden/>
              </w:rPr>
              <w:tab/>
            </w:r>
            <w:r>
              <w:rPr>
                <w:noProof/>
                <w:webHidden/>
              </w:rPr>
              <w:fldChar w:fldCharType="begin"/>
            </w:r>
            <w:r>
              <w:rPr>
                <w:noProof/>
                <w:webHidden/>
              </w:rPr>
              <w:instrText xml:space="preserve"> PAGEREF _Toc185445962 \h </w:instrText>
            </w:r>
            <w:r>
              <w:rPr>
                <w:noProof/>
                <w:webHidden/>
              </w:rPr>
            </w:r>
            <w:r>
              <w:rPr>
                <w:noProof/>
                <w:webHidden/>
              </w:rPr>
              <w:fldChar w:fldCharType="separate"/>
            </w:r>
            <w:r>
              <w:rPr>
                <w:noProof/>
                <w:webHidden/>
              </w:rPr>
              <w:t>12</w:t>
            </w:r>
            <w:r>
              <w:rPr>
                <w:noProof/>
                <w:webHidden/>
              </w:rPr>
              <w:fldChar w:fldCharType="end"/>
            </w:r>
          </w:hyperlink>
        </w:p>
        <w:p w14:paraId="18FEB87A" w14:textId="4467E477" w:rsidR="00675A1A" w:rsidRDefault="00675A1A">
          <w:pPr>
            <w:pStyle w:val="TOC1"/>
            <w:tabs>
              <w:tab w:val="right" w:leader="dot" w:pos="9016"/>
            </w:tabs>
            <w:rPr>
              <w:rFonts w:eastAsiaTheme="minorEastAsia"/>
              <w:noProof/>
              <w:sz w:val="24"/>
              <w:szCs w:val="24"/>
              <w:lang w:eastAsia="en-GB"/>
            </w:rPr>
          </w:pPr>
          <w:hyperlink w:anchor="_Toc185445963" w:history="1">
            <w:r w:rsidRPr="003F520A">
              <w:rPr>
                <w:rStyle w:val="Hyperlink"/>
                <w:noProof/>
              </w:rPr>
              <w:t>Research Methodology</w:t>
            </w:r>
            <w:r>
              <w:rPr>
                <w:noProof/>
                <w:webHidden/>
              </w:rPr>
              <w:tab/>
            </w:r>
            <w:r>
              <w:rPr>
                <w:noProof/>
                <w:webHidden/>
              </w:rPr>
              <w:fldChar w:fldCharType="begin"/>
            </w:r>
            <w:r>
              <w:rPr>
                <w:noProof/>
                <w:webHidden/>
              </w:rPr>
              <w:instrText xml:space="preserve"> PAGEREF _Toc185445963 \h </w:instrText>
            </w:r>
            <w:r>
              <w:rPr>
                <w:noProof/>
                <w:webHidden/>
              </w:rPr>
            </w:r>
            <w:r>
              <w:rPr>
                <w:noProof/>
                <w:webHidden/>
              </w:rPr>
              <w:fldChar w:fldCharType="separate"/>
            </w:r>
            <w:r>
              <w:rPr>
                <w:noProof/>
                <w:webHidden/>
              </w:rPr>
              <w:t>13</w:t>
            </w:r>
            <w:r>
              <w:rPr>
                <w:noProof/>
                <w:webHidden/>
              </w:rPr>
              <w:fldChar w:fldCharType="end"/>
            </w:r>
          </w:hyperlink>
        </w:p>
        <w:p w14:paraId="7EF7D7EA" w14:textId="2ABBBED6" w:rsidR="00675A1A" w:rsidRDefault="00675A1A">
          <w:pPr>
            <w:pStyle w:val="TOC3"/>
            <w:tabs>
              <w:tab w:val="right" w:leader="dot" w:pos="9016"/>
            </w:tabs>
            <w:rPr>
              <w:rFonts w:eastAsiaTheme="minorEastAsia"/>
              <w:noProof/>
              <w:sz w:val="24"/>
              <w:szCs w:val="24"/>
              <w:lang w:eastAsia="en-GB"/>
            </w:rPr>
          </w:pPr>
          <w:hyperlink w:anchor="_Toc185445964" w:history="1">
            <w:r w:rsidRPr="003F520A">
              <w:rPr>
                <w:rStyle w:val="Hyperlink"/>
                <w:noProof/>
              </w:rPr>
              <w:t>Philosophy</w:t>
            </w:r>
            <w:r>
              <w:rPr>
                <w:noProof/>
                <w:webHidden/>
              </w:rPr>
              <w:tab/>
            </w:r>
            <w:r>
              <w:rPr>
                <w:noProof/>
                <w:webHidden/>
              </w:rPr>
              <w:fldChar w:fldCharType="begin"/>
            </w:r>
            <w:r>
              <w:rPr>
                <w:noProof/>
                <w:webHidden/>
              </w:rPr>
              <w:instrText xml:space="preserve"> PAGEREF _Toc185445964 \h </w:instrText>
            </w:r>
            <w:r>
              <w:rPr>
                <w:noProof/>
                <w:webHidden/>
              </w:rPr>
            </w:r>
            <w:r>
              <w:rPr>
                <w:noProof/>
                <w:webHidden/>
              </w:rPr>
              <w:fldChar w:fldCharType="separate"/>
            </w:r>
            <w:r>
              <w:rPr>
                <w:noProof/>
                <w:webHidden/>
              </w:rPr>
              <w:t>13</w:t>
            </w:r>
            <w:r>
              <w:rPr>
                <w:noProof/>
                <w:webHidden/>
              </w:rPr>
              <w:fldChar w:fldCharType="end"/>
            </w:r>
          </w:hyperlink>
        </w:p>
        <w:p w14:paraId="052323AC" w14:textId="508C18F4" w:rsidR="00675A1A" w:rsidRDefault="00675A1A">
          <w:pPr>
            <w:pStyle w:val="TOC3"/>
            <w:tabs>
              <w:tab w:val="right" w:leader="dot" w:pos="9016"/>
            </w:tabs>
            <w:rPr>
              <w:rFonts w:eastAsiaTheme="minorEastAsia"/>
              <w:noProof/>
              <w:sz w:val="24"/>
              <w:szCs w:val="24"/>
              <w:lang w:eastAsia="en-GB"/>
            </w:rPr>
          </w:pPr>
          <w:hyperlink w:anchor="_Toc185445965" w:history="1">
            <w:r w:rsidRPr="003F520A">
              <w:rPr>
                <w:rStyle w:val="Hyperlink"/>
                <w:noProof/>
              </w:rPr>
              <w:t>Approach to theory development</w:t>
            </w:r>
            <w:r>
              <w:rPr>
                <w:noProof/>
                <w:webHidden/>
              </w:rPr>
              <w:tab/>
            </w:r>
            <w:r>
              <w:rPr>
                <w:noProof/>
                <w:webHidden/>
              </w:rPr>
              <w:fldChar w:fldCharType="begin"/>
            </w:r>
            <w:r>
              <w:rPr>
                <w:noProof/>
                <w:webHidden/>
              </w:rPr>
              <w:instrText xml:space="preserve"> PAGEREF _Toc185445965 \h </w:instrText>
            </w:r>
            <w:r>
              <w:rPr>
                <w:noProof/>
                <w:webHidden/>
              </w:rPr>
            </w:r>
            <w:r>
              <w:rPr>
                <w:noProof/>
                <w:webHidden/>
              </w:rPr>
              <w:fldChar w:fldCharType="separate"/>
            </w:r>
            <w:r>
              <w:rPr>
                <w:noProof/>
                <w:webHidden/>
              </w:rPr>
              <w:t>13</w:t>
            </w:r>
            <w:r>
              <w:rPr>
                <w:noProof/>
                <w:webHidden/>
              </w:rPr>
              <w:fldChar w:fldCharType="end"/>
            </w:r>
          </w:hyperlink>
        </w:p>
        <w:p w14:paraId="301C341C" w14:textId="0FF06AE3" w:rsidR="00675A1A" w:rsidRDefault="00675A1A">
          <w:pPr>
            <w:pStyle w:val="TOC3"/>
            <w:tabs>
              <w:tab w:val="right" w:leader="dot" w:pos="9016"/>
            </w:tabs>
            <w:rPr>
              <w:rFonts w:eastAsiaTheme="minorEastAsia"/>
              <w:noProof/>
              <w:sz w:val="24"/>
              <w:szCs w:val="24"/>
              <w:lang w:eastAsia="en-GB"/>
            </w:rPr>
          </w:pPr>
          <w:hyperlink w:anchor="_Toc185445966" w:history="1">
            <w:r w:rsidRPr="003F520A">
              <w:rPr>
                <w:rStyle w:val="Hyperlink"/>
                <w:noProof/>
              </w:rPr>
              <w:t>Methodological choice</w:t>
            </w:r>
            <w:r>
              <w:rPr>
                <w:noProof/>
                <w:webHidden/>
              </w:rPr>
              <w:tab/>
            </w:r>
            <w:r>
              <w:rPr>
                <w:noProof/>
                <w:webHidden/>
              </w:rPr>
              <w:fldChar w:fldCharType="begin"/>
            </w:r>
            <w:r>
              <w:rPr>
                <w:noProof/>
                <w:webHidden/>
              </w:rPr>
              <w:instrText xml:space="preserve"> PAGEREF _Toc185445966 \h </w:instrText>
            </w:r>
            <w:r>
              <w:rPr>
                <w:noProof/>
                <w:webHidden/>
              </w:rPr>
            </w:r>
            <w:r>
              <w:rPr>
                <w:noProof/>
                <w:webHidden/>
              </w:rPr>
              <w:fldChar w:fldCharType="separate"/>
            </w:r>
            <w:r>
              <w:rPr>
                <w:noProof/>
                <w:webHidden/>
              </w:rPr>
              <w:t>13</w:t>
            </w:r>
            <w:r>
              <w:rPr>
                <w:noProof/>
                <w:webHidden/>
              </w:rPr>
              <w:fldChar w:fldCharType="end"/>
            </w:r>
          </w:hyperlink>
        </w:p>
        <w:p w14:paraId="4507D99B" w14:textId="6AB87127" w:rsidR="00675A1A" w:rsidRDefault="00675A1A">
          <w:pPr>
            <w:pStyle w:val="TOC3"/>
            <w:tabs>
              <w:tab w:val="right" w:leader="dot" w:pos="9016"/>
            </w:tabs>
            <w:rPr>
              <w:rFonts w:eastAsiaTheme="minorEastAsia"/>
              <w:noProof/>
              <w:sz w:val="24"/>
              <w:szCs w:val="24"/>
              <w:lang w:eastAsia="en-GB"/>
            </w:rPr>
          </w:pPr>
          <w:hyperlink w:anchor="_Toc185445967" w:history="1">
            <w:r w:rsidRPr="003F520A">
              <w:rPr>
                <w:rStyle w:val="Hyperlink"/>
                <w:noProof/>
              </w:rPr>
              <w:t>Strategy</w:t>
            </w:r>
            <w:r>
              <w:rPr>
                <w:noProof/>
                <w:webHidden/>
              </w:rPr>
              <w:tab/>
            </w:r>
            <w:r>
              <w:rPr>
                <w:noProof/>
                <w:webHidden/>
              </w:rPr>
              <w:fldChar w:fldCharType="begin"/>
            </w:r>
            <w:r>
              <w:rPr>
                <w:noProof/>
                <w:webHidden/>
              </w:rPr>
              <w:instrText xml:space="preserve"> PAGEREF _Toc185445967 \h </w:instrText>
            </w:r>
            <w:r>
              <w:rPr>
                <w:noProof/>
                <w:webHidden/>
              </w:rPr>
            </w:r>
            <w:r>
              <w:rPr>
                <w:noProof/>
                <w:webHidden/>
              </w:rPr>
              <w:fldChar w:fldCharType="separate"/>
            </w:r>
            <w:r>
              <w:rPr>
                <w:noProof/>
                <w:webHidden/>
              </w:rPr>
              <w:t>13</w:t>
            </w:r>
            <w:r>
              <w:rPr>
                <w:noProof/>
                <w:webHidden/>
              </w:rPr>
              <w:fldChar w:fldCharType="end"/>
            </w:r>
          </w:hyperlink>
        </w:p>
        <w:p w14:paraId="5933FB6E" w14:textId="67809BED" w:rsidR="00675A1A" w:rsidRDefault="00675A1A">
          <w:pPr>
            <w:pStyle w:val="TOC3"/>
            <w:tabs>
              <w:tab w:val="right" w:leader="dot" w:pos="9016"/>
            </w:tabs>
            <w:rPr>
              <w:rFonts w:eastAsiaTheme="minorEastAsia"/>
              <w:noProof/>
              <w:sz w:val="24"/>
              <w:szCs w:val="24"/>
              <w:lang w:eastAsia="en-GB"/>
            </w:rPr>
          </w:pPr>
          <w:hyperlink w:anchor="_Toc185445968" w:history="1">
            <w:r w:rsidRPr="003F520A">
              <w:rPr>
                <w:rStyle w:val="Hyperlink"/>
                <w:noProof/>
              </w:rPr>
              <w:t>Time horizons</w:t>
            </w:r>
            <w:r>
              <w:rPr>
                <w:noProof/>
                <w:webHidden/>
              </w:rPr>
              <w:tab/>
            </w:r>
            <w:r>
              <w:rPr>
                <w:noProof/>
                <w:webHidden/>
              </w:rPr>
              <w:fldChar w:fldCharType="begin"/>
            </w:r>
            <w:r>
              <w:rPr>
                <w:noProof/>
                <w:webHidden/>
              </w:rPr>
              <w:instrText xml:space="preserve"> PAGEREF _Toc185445968 \h </w:instrText>
            </w:r>
            <w:r>
              <w:rPr>
                <w:noProof/>
                <w:webHidden/>
              </w:rPr>
            </w:r>
            <w:r>
              <w:rPr>
                <w:noProof/>
                <w:webHidden/>
              </w:rPr>
              <w:fldChar w:fldCharType="separate"/>
            </w:r>
            <w:r>
              <w:rPr>
                <w:noProof/>
                <w:webHidden/>
              </w:rPr>
              <w:t>13</w:t>
            </w:r>
            <w:r>
              <w:rPr>
                <w:noProof/>
                <w:webHidden/>
              </w:rPr>
              <w:fldChar w:fldCharType="end"/>
            </w:r>
          </w:hyperlink>
        </w:p>
        <w:p w14:paraId="3A4188EC" w14:textId="3487A5E1" w:rsidR="00675A1A" w:rsidRDefault="00675A1A">
          <w:pPr>
            <w:pStyle w:val="TOC3"/>
            <w:tabs>
              <w:tab w:val="right" w:leader="dot" w:pos="9016"/>
            </w:tabs>
            <w:rPr>
              <w:rFonts w:eastAsiaTheme="minorEastAsia"/>
              <w:noProof/>
              <w:sz w:val="24"/>
              <w:szCs w:val="24"/>
              <w:lang w:eastAsia="en-GB"/>
            </w:rPr>
          </w:pPr>
          <w:hyperlink w:anchor="_Toc185445969" w:history="1">
            <w:r w:rsidRPr="003F520A">
              <w:rPr>
                <w:rStyle w:val="Hyperlink"/>
                <w:noProof/>
              </w:rPr>
              <w:t>Data Collection</w:t>
            </w:r>
            <w:r>
              <w:rPr>
                <w:noProof/>
                <w:webHidden/>
              </w:rPr>
              <w:tab/>
            </w:r>
            <w:r>
              <w:rPr>
                <w:noProof/>
                <w:webHidden/>
              </w:rPr>
              <w:fldChar w:fldCharType="begin"/>
            </w:r>
            <w:r>
              <w:rPr>
                <w:noProof/>
                <w:webHidden/>
              </w:rPr>
              <w:instrText xml:space="preserve"> PAGEREF _Toc185445969 \h </w:instrText>
            </w:r>
            <w:r>
              <w:rPr>
                <w:noProof/>
                <w:webHidden/>
              </w:rPr>
            </w:r>
            <w:r>
              <w:rPr>
                <w:noProof/>
                <w:webHidden/>
              </w:rPr>
              <w:fldChar w:fldCharType="separate"/>
            </w:r>
            <w:r>
              <w:rPr>
                <w:noProof/>
                <w:webHidden/>
              </w:rPr>
              <w:t>13</w:t>
            </w:r>
            <w:r>
              <w:rPr>
                <w:noProof/>
                <w:webHidden/>
              </w:rPr>
              <w:fldChar w:fldCharType="end"/>
            </w:r>
          </w:hyperlink>
        </w:p>
        <w:p w14:paraId="7F2E9707" w14:textId="32E814D5" w:rsidR="00675A1A" w:rsidRDefault="00675A1A">
          <w:pPr>
            <w:pStyle w:val="TOC1"/>
            <w:tabs>
              <w:tab w:val="right" w:leader="dot" w:pos="9016"/>
            </w:tabs>
            <w:rPr>
              <w:rFonts w:eastAsiaTheme="minorEastAsia"/>
              <w:noProof/>
              <w:sz w:val="24"/>
              <w:szCs w:val="24"/>
              <w:lang w:eastAsia="en-GB"/>
            </w:rPr>
          </w:pPr>
          <w:hyperlink w:anchor="_Toc185445970" w:history="1">
            <w:r w:rsidRPr="003F520A">
              <w:rPr>
                <w:rStyle w:val="Hyperlink"/>
                <w:noProof/>
              </w:rPr>
              <w:t>Project Plan</w:t>
            </w:r>
            <w:r>
              <w:rPr>
                <w:noProof/>
                <w:webHidden/>
              </w:rPr>
              <w:tab/>
            </w:r>
            <w:r>
              <w:rPr>
                <w:noProof/>
                <w:webHidden/>
              </w:rPr>
              <w:fldChar w:fldCharType="begin"/>
            </w:r>
            <w:r>
              <w:rPr>
                <w:noProof/>
                <w:webHidden/>
              </w:rPr>
              <w:instrText xml:space="preserve"> PAGEREF _Toc185445970 \h </w:instrText>
            </w:r>
            <w:r>
              <w:rPr>
                <w:noProof/>
                <w:webHidden/>
              </w:rPr>
            </w:r>
            <w:r>
              <w:rPr>
                <w:noProof/>
                <w:webHidden/>
              </w:rPr>
              <w:fldChar w:fldCharType="separate"/>
            </w:r>
            <w:r>
              <w:rPr>
                <w:noProof/>
                <w:webHidden/>
              </w:rPr>
              <w:t>14</w:t>
            </w:r>
            <w:r>
              <w:rPr>
                <w:noProof/>
                <w:webHidden/>
              </w:rPr>
              <w:fldChar w:fldCharType="end"/>
            </w:r>
          </w:hyperlink>
        </w:p>
        <w:p w14:paraId="3964EAD1" w14:textId="56A9119D" w:rsidR="00675A1A" w:rsidRDefault="00675A1A">
          <w:pPr>
            <w:pStyle w:val="TOC3"/>
            <w:tabs>
              <w:tab w:val="right" w:leader="dot" w:pos="9016"/>
            </w:tabs>
            <w:rPr>
              <w:rFonts w:eastAsiaTheme="minorEastAsia"/>
              <w:noProof/>
              <w:sz w:val="24"/>
              <w:szCs w:val="24"/>
              <w:lang w:eastAsia="en-GB"/>
            </w:rPr>
          </w:pPr>
          <w:hyperlink w:anchor="_Toc185445971" w:history="1">
            <w:r w:rsidRPr="003F520A">
              <w:rPr>
                <w:rStyle w:val="Hyperlink"/>
                <w:noProof/>
              </w:rPr>
              <w:t>WBS</w:t>
            </w:r>
            <w:r>
              <w:rPr>
                <w:noProof/>
                <w:webHidden/>
              </w:rPr>
              <w:tab/>
            </w:r>
            <w:r>
              <w:rPr>
                <w:noProof/>
                <w:webHidden/>
              </w:rPr>
              <w:fldChar w:fldCharType="begin"/>
            </w:r>
            <w:r>
              <w:rPr>
                <w:noProof/>
                <w:webHidden/>
              </w:rPr>
              <w:instrText xml:space="preserve"> PAGEREF _Toc185445971 \h </w:instrText>
            </w:r>
            <w:r>
              <w:rPr>
                <w:noProof/>
                <w:webHidden/>
              </w:rPr>
            </w:r>
            <w:r>
              <w:rPr>
                <w:noProof/>
                <w:webHidden/>
              </w:rPr>
              <w:fldChar w:fldCharType="separate"/>
            </w:r>
            <w:r>
              <w:rPr>
                <w:noProof/>
                <w:webHidden/>
              </w:rPr>
              <w:t>14</w:t>
            </w:r>
            <w:r>
              <w:rPr>
                <w:noProof/>
                <w:webHidden/>
              </w:rPr>
              <w:fldChar w:fldCharType="end"/>
            </w:r>
          </w:hyperlink>
        </w:p>
        <w:p w14:paraId="6F9136C1" w14:textId="42273B9D" w:rsidR="00675A1A" w:rsidRDefault="00675A1A">
          <w:pPr>
            <w:pStyle w:val="TOC3"/>
            <w:tabs>
              <w:tab w:val="right" w:leader="dot" w:pos="9016"/>
            </w:tabs>
            <w:rPr>
              <w:rFonts w:eastAsiaTheme="minorEastAsia"/>
              <w:noProof/>
              <w:sz w:val="24"/>
              <w:szCs w:val="24"/>
              <w:lang w:eastAsia="en-GB"/>
            </w:rPr>
          </w:pPr>
          <w:hyperlink w:anchor="_Toc185445972" w:history="1">
            <w:r w:rsidRPr="003F520A">
              <w:rPr>
                <w:rStyle w:val="Hyperlink"/>
                <w:noProof/>
              </w:rPr>
              <w:t>Gantt</w:t>
            </w:r>
            <w:r>
              <w:rPr>
                <w:noProof/>
                <w:webHidden/>
              </w:rPr>
              <w:tab/>
            </w:r>
            <w:r>
              <w:rPr>
                <w:noProof/>
                <w:webHidden/>
              </w:rPr>
              <w:fldChar w:fldCharType="begin"/>
            </w:r>
            <w:r>
              <w:rPr>
                <w:noProof/>
                <w:webHidden/>
              </w:rPr>
              <w:instrText xml:space="preserve"> PAGEREF _Toc185445972 \h </w:instrText>
            </w:r>
            <w:r>
              <w:rPr>
                <w:noProof/>
                <w:webHidden/>
              </w:rPr>
            </w:r>
            <w:r>
              <w:rPr>
                <w:noProof/>
                <w:webHidden/>
              </w:rPr>
              <w:fldChar w:fldCharType="separate"/>
            </w:r>
            <w:r>
              <w:rPr>
                <w:noProof/>
                <w:webHidden/>
              </w:rPr>
              <w:t>14</w:t>
            </w:r>
            <w:r>
              <w:rPr>
                <w:noProof/>
                <w:webHidden/>
              </w:rPr>
              <w:fldChar w:fldCharType="end"/>
            </w:r>
          </w:hyperlink>
        </w:p>
        <w:p w14:paraId="30EE7A5B" w14:textId="7B17D024" w:rsidR="00675A1A" w:rsidRDefault="00675A1A">
          <w:pPr>
            <w:pStyle w:val="TOC3"/>
            <w:tabs>
              <w:tab w:val="right" w:leader="dot" w:pos="9016"/>
            </w:tabs>
            <w:rPr>
              <w:rFonts w:eastAsiaTheme="minorEastAsia"/>
              <w:noProof/>
              <w:sz w:val="24"/>
              <w:szCs w:val="24"/>
              <w:lang w:eastAsia="en-GB"/>
            </w:rPr>
          </w:pPr>
          <w:hyperlink w:anchor="_Toc185445973" w:history="1">
            <w:r w:rsidRPr="003F520A">
              <w:rPr>
                <w:rStyle w:val="Hyperlink"/>
                <w:noProof/>
              </w:rPr>
              <w:t>Resources</w:t>
            </w:r>
            <w:r>
              <w:rPr>
                <w:noProof/>
                <w:webHidden/>
              </w:rPr>
              <w:tab/>
            </w:r>
            <w:r>
              <w:rPr>
                <w:noProof/>
                <w:webHidden/>
              </w:rPr>
              <w:fldChar w:fldCharType="begin"/>
            </w:r>
            <w:r>
              <w:rPr>
                <w:noProof/>
                <w:webHidden/>
              </w:rPr>
              <w:instrText xml:space="preserve"> PAGEREF _Toc185445973 \h </w:instrText>
            </w:r>
            <w:r>
              <w:rPr>
                <w:noProof/>
                <w:webHidden/>
              </w:rPr>
            </w:r>
            <w:r>
              <w:rPr>
                <w:noProof/>
                <w:webHidden/>
              </w:rPr>
              <w:fldChar w:fldCharType="separate"/>
            </w:r>
            <w:r>
              <w:rPr>
                <w:noProof/>
                <w:webHidden/>
              </w:rPr>
              <w:t>15</w:t>
            </w:r>
            <w:r>
              <w:rPr>
                <w:noProof/>
                <w:webHidden/>
              </w:rPr>
              <w:fldChar w:fldCharType="end"/>
            </w:r>
          </w:hyperlink>
        </w:p>
        <w:p w14:paraId="47D8D2CB" w14:textId="44140201" w:rsidR="00675A1A" w:rsidRDefault="00675A1A">
          <w:pPr>
            <w:pStyle w:val="TOC1"/>
            <w:tabs>
              <w:tab w:val="right" w:leader="dot" w:pos="9016"/>
            </w:tabs>
            <w:rPr>
              <w:rFonts w:eastAsiaTheme="minorEastAsia"/>
              <w:noProof/>
              <w:sz w:val="24"/>
              <w:szCs w:val="24"/>
              <w:lang w:eastAsia="en-GB"/>
            </w:rPr>
          </w:pPr>
          <w:hyperlink w:anchor="_Toc185445974" w:history="1">
            <w:r w:rsidRPr="003F520A">
              <w:rPr>
                <w:rStyle w:val="Hyperlink"/>
                <w:noProof/>
              </w:rPr>
              <w:t>References / Bibliography</w:t>
            </w:r>
            <w:r>
              <w:rPr>
                <w:noProof/>
                <w:webHidden/>
              </w:rPr>
              <w:tab/>
            </w:r>
            <w:r>
              <w:rPr>
                <w:noProof/>
                <w:webHidden/>
              </w:rPr>
              <w:fldChar w:fldCharType="begin"/>
            </w:r>
            <w:r>
              <w:rPr>
                <w:noProof/>
                <w:webHidden/>
              </w:rPr>
              <w:instrText xml:space="preserve"> PAGEREF _Toc185445974 \h </w:instrText>
            </w:r>
            <w:r>
              <w:rPr>
                <w:noProof/>
                <w:webHidden/>
              </w:rPr>
            </w:r>
            <w:r>
              <w:rPr>
                <w:noProof/>
                <w:webHidden/>
              </w:rPr>
              <w:fldChar w:fldCharType="separate"/>
            </w:r>
            <w:r>
              <w:rPr>
                <w:noProof/>
                <w:webHidden/>
              </w:rPr>
              <w:t>16</w:t>
            </w:r>
            <w:r>
              <w:rPr>
                <w:noProof/>
                <w:webHidden/>
              </w:rPr>
              <w:fldChar w:fldCharType="end"/>
            </w:r>
          </w:hyperlink>
        </w:p>
        <w:p w14:paraId="641B9880" w14:textId="3B7F25FD" w:rsidR="00675A1A" w:rsidRDefault="00675A1A">
          <w:pPr>
            <w:pStyle w:val="TOC2"/>
            <w:tabs>
              <w:tab w:val="right" w:leader="dot" w:pos="9016"/>
            </w:tabs>
            <w:rPr>
              <w:rFonts w:eastAsiaTheme="minorEastAsia"/>
              <w:noProof/>
              <w:sz w:val="24"/>
              <w:szCs w:val="24"/>
              <w:lang w:eastAsia="en-GB"/>
            </w:rPr>
          </w:pPr>
          <w:hyperlink w:anchor="_Toc185445975" w:history="1">
            <w:r w:rsidRPr="003F520A">
              <w:rPr>
                <w:rStyle w:val="Hyperlink"/>
                <w:noProof/>
              </w:rPr>
              <w:t>Appendix 1.0 Client Interview 1 Notes</w:t>
            </w:r>
            <w:r>
              <w:rPr>
                <w:noProof/>
                <w:webHidden/>
              </w:rPr>
              <w:tab/>
            </w:r>
            <w:r>
              <w:rPr>
                <w:noProof/>
                <w:webHidden/>
              </w:rPr>
              <w:fldChar w:fldCharType="begin"/>
            </w:r>
            <w:r>
              <w:rPr>
                <w:noProof/>
                <w:webHidden/>
              </w:rPr>
              <w:instrText xml:space="preserve"> PAGEREF _Toc185445975 \h </w:instrText>
            </w:r>
            <w:r>
              <w:rPr>
                <w:noProof/>
                <w:webHidden/>
              </w:rPr>
            </w:r>
            <w:r>
              <w:rPr>
                <w:noProof/>
                <w:webHidden/>
              </w:rPr>
              <w:fldChar w:fldCharType="separate"/>
            </w:r>
            <w:r>
              <w:rPr>
                <w:noProof/>
                <w:webHidden/>
              </w:rPr>
              <w:t>18</w:t>
            </w:r>
            <w:r>
              <w:rPr>
                <w:noProof/>
                <w:webHidden/>
              </w:rPr>
              <w:fldChar w:fldCharType="end"/>
            </w:r>
          </w:hyperlink>
        </w:p>
        <w:p w14:paraId="11B64FC7" w14:textId="0E2DDDFE" w:rsidR="00675A1A" w:rsidRDefault="00675A1A">
          <w:pPr>
            <w:pStyle w:val="TOC2"/>
            <w:tabs>
              <w:tab w:val="right" w:leader="dot" w:pos="9016"/>
            </w:tabs>
            <w:rPr>
              <w:rFonts w:eastAsiaTheme="minorEastAsia"/>
              <w:noProof/>
              <w:sz w:val="24"/>
              <w:szCs w:val="24"/>
              <w:lang w:eastAsia="en-GB"/>
            </w:rPr>
          </w:pPr>
          <w:hyperlink w:anchor="_Toc185445976" w:history="1">
            <w:r w:rsidRPr="003F520A">
              <w:rPr>
                <w:rStyle w:val="Hyperlink"/>
                <w:noProof/>
              </w:rPr>
              <w:t>Appendix 2.0 Client Example Invoice</w:t>
            </w:r>
            <w:r>
              <w:rPr>
                <w:noProof/>
                <w:webHidden/>
              </w:rPr>
              <w:tab/>
            </w:r>
            <w:r>
              <w:rPr>
                <w:noProof/>
                <w:webHidden/>
              </w:rPr>
              <w:fldChar w:fldCharType="begin"/>
            </w:r>
            <w:r>
              <w:rPr>
                <w:noProof/>
                <w:webHidden/>
              </w:rPr>
              <w:instrText xml:space="preserve"> PAGEREF _Toc185445976 \h </w:instrText>
            </w:r>
            <w:r>
              <w:rPr>
                <w:noProof/>
                <w:webHidden/>
              </w:rPr>
            </w:r>
            <w:r>
              <w:rPr>
                <w:noProof/>
                <w:webHidden/>
              </w:rPr>
              <w:fldChar w:fldCharType="separate"/>
            </w:r>
            <w:r>
              <w:rPr>
                <w:noProof/>
                <w:webHidden/>
              </w:rPr>
              <w:t>19</w:t>
            </w:r>
            <w:r>
              <w:rPr>
                <w:noProof/>
                <w:webHidden/>
              </w:rPr>
              <w:fldChar w:fldCharType="end"/>
            </w:r>
          </w:hyperlink>
        </w:p>
        <w:p w14:paraId="1A1F40A4" w14:textId="67362A60" w:rsidR="00675A1A" w:rsidRDefault="00675A1A">
          <w:pPr>
            <w:pStyle w:val="TOC2"/>
            <w:tabs>
              <w:tab w:val="right" w:leader="dot" w:pos="9016"/>
            </w:tabs>
            <w:rPr>
              <w:rFonts w:eastAsiaTheme="minorEastAsia"/>
              <w:noProof/>
              <w:sz w:val="24"/>
              <w:szCs w:val="24"/>
              <w:lang w:eastAsia="en-GB"/>
            </w:rPr>
          </w:pPr>
          <w:hyperlink w:anchor="_Toc185445977" w:history="1">
            <w:r w:rsidRPr="003F520A">
              <w:rPr>
                <w:rStyle w:val="Hyperlink"/>
                <w:noProof/>
              </w:rPr>
              <w:t>Appendix 3.0 Client DFD + ERD + More</w:t>
            </w:r>
            <w:r>
              <w:rPr>
                <w:noProof/>
                <w:webHidden/>
              </w:rPr>
              <w:tab/>
            </w:r>
            <w:r>
              <w:rPr>
                <w:noProof/>
                <w:webHidden/>
              </w:rPr>
              <w:fldChar w:fldCharType="begin"/>
            </w:r>
            <w:r>
              <w:rPr>
                <w:noProof/>
                <w:webHidden/>
              </w:rPr>
              <w:instrText xml:space="preserve"> PAGEREF _Toc185445977 \h </w:instrText>
            </w:r>
            <w:r>
              <w:rPr>
                <w:noProof/>
                <w:webHidden/>
              </w:rPr>
            </w:r>
            <w:r>
              <w:rPr>
                <w:noProof/>
                <w:webHidden/>
              </w:rPr>
              <w:fldChar w:fldCharType="separate"/>
            </w:r>
            <w:r>
              <w:rPr>
                <w:noProof/>
                <w:webHidden/>
              </w:rPr>
              <w:t>20</w:t>
            </w:r>
            <w:r>
              <w:rPr>
                <w:noProof/>
                <w:webHidden/>
              </w:rPr>
              <w:fldChar w:fldCharType="end"/>
            </w:r>
          </w:hyperlink>
        </w:p>
        <w:p w14:paraId="3BFF81A9" w14:textId="29D34E44" w:rsidR="00675A1A" w:rsidRDefault="00675A1A">
          <w:pPr>
            <w:pStyle w:val="TOC3"/>
            <w:tabs>
              <w:tab w:val="right" w:leader="dot" w:pos="9016"/>
            </w:tabs>
            <w:rPr>
              <w:rFonts w:eastAsiaTheme="minorEastAsia"/>
              <w:noProof/>
              <w:sz w:val="24"/>
              <w:szCs w:val="24"/>
              <w:lang w:eastAsia="en-GB"/>
            </w:rPr>
          </w:pPr>
          <w:hyperlink w:anchor="_Toc185445978" w:history="1">
            <w:r w:rsidRPr="003F520A">
              <w:rPr>
                <w:rStyle w:val="Hyperlink"/>
                <w:noProof/>
              </w:rPr>
              <w:t>Appendix 3.1 ERD Concept</w:t>
            </w:r>
            <w:r>
              <w:rPr>
                <w:noProof/>
                <w:webHidden/>
              </w:rPr>
              <w:tab/>
            </w:r>
            <w:r>
              <w:rPr>
                <w:noProof/>
                <w:webHidden/>
              </w:rPr>
              <w:fldChar w:fldCharType="begin"/>
            </w:r>
            <w:r>
              <w:rPr>
                <w:noProof/>
                <w:webHidden/>
              </w:rPr>
              <w:instrText xml:space="preserve"> PAGEREF _Toc185445978 \h </w:instrText>
            </w:r>
            <w:r>
              <w:rPr>
                <w:noProof/>
                <w:webHidden/>
              </w:rPr>
            </w:r>
            <w:r>
              <w:rPr>
                <w:noProof/>
                <w:webHidden/>
              </w:rPr>
              <w:fldChar w:fldCharType="separate"/>
            </w:r>
            <w:r>
              <w:rPr>
                <w:noProof/>
                <w:webHidden/>
              </w:rPr>
              <w:t>20</w:t>
            </w:r>
            <w:r>
              <w:rPr>
                <w:noProof/>
                <w:webHidden/>
              </w:rPr>
              <w:fldChar w:fldCharType="end"/>
            </w:r>
          </w:hyperlink>
        </w:p>
        <w:p w14:paraId="541DFF11" w14:textId="23E9DF79" w:rsidR="00675A1A" w:rsidRDefault="00675A1A">
          <w:pPr>
            <w:pStyle w:val="TOC3"/>
            <w:tabs>
              <w:tab w:val="right" w:leader="dot" w:pos="9016"/>
            </w:tabs>
            <w:rPr>
              <w:rFonts w:eastAsiaTheme="minorEastAsia"/>
              <w:noProof/>
              <w:sz w:val="24"/>
              <w:szCs w:val="24"/>
              <w:lang w:eastAsia="en-GB"/>
            </w:rPr>
          </w:pPr>
          <w:hyperlink w:anchor="_Toc185445979" w:history="1">
            <w:r w:rsidRPr="003F520A">
              <w:rPr>
                <w:rStyle w:val="Hyperlink"/>
                <w:noProof/>
              </w:rPr>
              <w:t>Appendix 3.2 DFD Concept</w:t>
            </w:r>
            <w:r>
              <w:rPr>
                <w:noProof/>
                <w:webHidden/>
              </w:rPr>
              <w:tab/>
            </w:r>
            <w:r>
              <w:rPr>
                <w:noProof/>
                <w:webHidden/>
              </w:rPr>
              <w:fldChar w:fldCharType="begin"/>
            </w:r>
            <w:r>
              <w:rPr>
                <w:noProof/>
                <w:webHidden/>
              </w:rPr>
              <w:instrText xml:space="preserve"> PAGEREF _Toc185445979 \h </w:instrText>
            </w:r>
            <w:r>
              <w:rPr>
                <w:noProof/>
                <w:webHidden/>
              </w:rPr>
            </w:r>
            <w:r>
              <w:rPr>
                <w:noProof/>
                <w:webHidden/>
              </w:rPr>
              <w:fldChar w:fldCharType="separate"/>
            </w:r>
            <w:r>
              <w:rPr>
                <w:noProof/>
                <w:webHidden/>
              </w:rPr>
              <w:t>20</w:t>
            </w:r>
            <w:r>
              <w:rPr>
                <w:noProof/>
                <w:webHidden/>
              </w:rPr>
              <w:fldChar w:fldCharType="end"/>
            </w:r>
          </w:hyperlink>
        </w:p>
        <w:p w14:paraId="1DCF24BE" w14:textId="2D402A55" w:rsidR="00675A1A" w:rsidRDefault="00675A1A">
          <w:pPr>
            <w:pStyle w:val="TOC3"/>
            <w:tabs>
              <w:tab w:val="right" w:leader="dot" w:pos="9016"/>
            </w:tabs>
            <w:rPr>
              <w:rFonts w:eastAsiaTheme="minorEastAsia"/>
              <w:noProof/>
              <w:sz w:val="24"/>
              <w:szCs w:val="24"/>
              <w:lang w:eastAsia="en-GB"/>
            </w:rPr>
          </w:pPr>
          <w:hyperlink w:anchor="_Toc185445980" w:history="1">
            <w:r w:rsidRPr="003F520A">
              <w:rPr>
                <w:rStyle w:val="Hyperlink"/>
                <w:noProof/>
              </w:rPr>
              <w:t>Appendix 3.3 Initial Data Structure Design</w:t>
            </w:r>
            <w:r>
              <w:rPr>
                <w:noProof/>
                <w:webHidden/>
              </w:rPr>
              <w:tab/>
            </w:r>
            <w:r>
              <w:rPr>
                <w:noProof/>
                <w:webHidden/>
              </w:rPr>
              <w:fldChar w:fldCharType="begin"/>
            </w:r>
            <w:r>
              <w:rPr>
                <w:noProof/>
                <w:webHidden/>
              </w:rPr>
              <w:instrText xml:space="preserve"> PAGEREF _Toc185445980 \h </w:instrText>
            </w:r>
            <w:r>
              <w:rPr>
                <w:noProof/>
                <w:webHidden/>
              </w:rPr>
            </w:r>
            <w:r>
              <w:rPr>
                <w:noProof/>
                <w:webHidden/>
              </w:rPr>
              <w:fldChar w:fldCharType="separate"/>
            </w:r>
            <w:r>
              <w:rPr>
                <w:noProof/>
                <w:webHidden/>
              </w:rPr>
              <w:t>20</w:t>
            </w:r>
            <w:r>
              <w:rPr>
                <w:noProof/>
                <w:webHidden/>
              </w:rPr>
              <w:fldChar w:fldCharType="end"/>
            </w:r>
          </w:hyperlink>
        </w:p>
        <w:p w14:paraId="2EC14047" w14:textId="1C6C88C5" w:rsidR="00675A1A" w:rsidRDefault="00675A1A">
          <w:pPr>
            <w:pStyle w:val="TOC2"/>
            <w:tabs>
              <w:tab w:val="right" w:leader="dot" w:pos="9016"/>
            </w:tabs>
            <w:rPr>
              <w:rFonts w:eastAsiaTheme="minorEastAsia"/>
              <w:noProof/>
              <w:sz w:val="24"/>
              <w:szCs w:val="24"/>
              <w:lang w:eastAsia="en-GB"/>
            </w:rPr>
          </w:pPr>
          <w:hyperlink w:anchor="_Toc185445981" w:history="1">
            <w:r w:rsidRPr="003F520A">
              <w:rPr>
                <w:rStyle w:val="Hyperlink"/>
                <w:noProof/>
              </w:rPr>
              <w:t>Appendix 4.0 Research Ethics form</w:t>
            </w:r>
            <w:r>
              <w:rPr>
                <w:noProof/>
                <w:webHidden/>
              </w:rPr>
              <w:tab/>
            </w:r>
            <w:r>
              <w:rPr>
                <w:noProof/>
                <w:webHidden/>
              </w:rPr>
              <w:fldChar w:fldCharType="begin"/>
            </w:r>
            <w:r>
              <w:rPr>
                <w:noProof/>
                <w:webHidden/>
              </w:rPr>
              <w:instrText xml:space="preserve"> PAGEREF _Toc185445981 \h </w:instrText>
            </w:r>
            <w:r>
              <w:rPr>
                <w:noProof/>
                <w:webHidden/>
              </w:rPr>
            </w:r>
            <w:r>
              <w:rPr>
                <w:noProof/>
                <w:webHidden/>
              </w:rPr>
              <w:fldChar w:fldCharType="separate"/>
            </w:r>
            <w:r>
              <w:rPr>
                <w:noProof/>
                <w:webHidden/>
              </w:rPr>
              <w:t>21</w:t>
            </w:r>
            <w:r>
              <w:rPr>
                <w:noProof/>
                <w:webHidden/>
              </w:rPr>
              <w:fldChar w:fldCharType="end"/>
            </w:r>
          </w:hyperlink>
        </w:p>
        <w:p w14:paraId="72B2679A" w14:textId="46CBA08F" w:rsidR="22B4404F" w:rsidRDefault="22B4404F" w:rsidP="22B4404F">
          <w:pPr>
            <w:pStyle w:val="TOC1"/>
            <w:tabs>
              <w:tab w:val="right" w:leader="dot" w:pos="9015"/>
            </w:tabs>
            <w:rPr>
              <w:rStyle w:val="Hyperlink"/>
            </w:rPr>
          </w:pPr>
          <w:r>
            <w:fldChar w:fldCharType="end"/>
          </w:r>
        </w:p>
      </w:sdtContent>
    </w:sdt>
    <w:p w14:paraId="493FC51E" w14:textId="2BAD81A9" w:rsidR="00AB00B4" w:rsidRDefault="00AB00B4"/>
    <w:p w14:paraId="55E8D3CD" w14:textId="663DE866" w:rsidR="00AB00B4" w:rsidRDefault="00AB00B4"/>
    <w:p w14:paraId="70097CB9" w14:textId="77777777" w:rsidR="00AB00B4" w:rsidRDefault="00AB00B4">
      <w:r>
        <w:br w:type="page"/>
      </w:r>
    </w:p>
    <w:p w14:paraId="54E82F96" w14:textId="6C0704F9" w:rsidR="00C21E7A" w:rsidRDefault="00C21E7A" w:rsidP="00AB00B4">
      <w:pPr>
        <w:pStyle w:val="Heading1"/>
      </w:pPr>
      <w:bookmarkStart w:id="1" w:name="_Toc185445939"/>
      <w:r>
        <w:lastRenderedPageBreak/>
        <w:t>Statement of Problem</w:t>
      </w:r>
      <w:r w:rsidR="008F713C">
        <w:t xml:space="preserve"> / Literature Review</w:t>
      </w:r>
      <w:bookmarkEnd w:id="1"/>
    </w:p>
    <w:p w14:paraId="7EE304D9" w14:textId="3CD51089" w:rsidR="005C69F9" w:rsidRDefault="00AB00B4" w:rsidP="00C21E7A">
      <w:pPr>
        <w:pStyle w:val="Heading2"/>
      </w:pPr>
      <w:bookmarkStart w:id="2" w:name="_Toc185445940"/>
      <w:r>
        <w:t>Introduction</w:t>
      </w:r>
      <w:bookmarkEnd w:id="2"/>
    </w:p>
    <w:p w14:paraId="666CD9A8" w14:textId="77777777" w:rsidR="001731E7" w:rsidRDefault="001731E7" w:rsidP="001731E7">
      <w:r>
        <w:t>This project will be conducted for Celtic Heritage Interiors, an interior design firm. Their business currently handles orders for interior design, carpentry, and construction, taking in clients who purchase parts and constructions of furniture and appliances within their homes. These orders are turned into invoices which are presently paper based. These are then sent to customer to view which items they are paying for and the cost. Customers can request further additions to the job which then need to be further written up in a separate invoice and sent to them once more. This process is indefinite until the customer satisfied with the work completed.</w:t>
      </w:r>
    </w:p>
    <w:p w14:paraId="34C9A241" w14:textId="77777777" w:rsidR="001731E7" w:rsidRDefault="001731E7" w:rsidP="001731E7">
      <w:r>
        <w:t>Customer paper records are held in folders, the client has expressed their frustration at finding paper-based invoices under the current system. This is required to ascertain what work has been completed, are there outstanding payments, and various other factors.</w:t>
      </w:r>
    </w:p>
    <w:p w14:paraId="39338ACA" w14:textId="2800642D" w:rsidR="00AB00B4" w:rsidRDefault="001731E7" w:rsidP="001731E7">
      <w:r>
        <w:t xml:space="preserve">The goal of this project will be to design and develop a bespoke digital invoice system for </w:t>
      </w:r>
      <w:r w:rsidR="00675A1A">
        <w:t>The Client</w:t>
      </w:r>
      <w:r>
        <w:t>. The proposed system will address the shortcomings of the present paper-based system.  The client has expressed their desire to see additional features included within the developed system. The system should be user-friendly and easily searchable.</w:t>
      </w:r>
      <w:r w:rsidR="00AB00B4">
        <w:br w:type="page"/>
      </w:r>
    </w:p>
    <w:p w14:paraId="11595328" w14:textId="06463409" w:rsidR="00AB00B4" w:rsidRDefault="00AB00B4" w:rsidP="00C21E7A">
      <w:pPr>
        <w:pStyle w:val="Heading2"/>
      </w:pPr>
      <w:bookmarkStart w:id="3" w:name="_Toc185445941"/>
      <w:r>
        <w:lastRenderedPageBreak/>
        <w:t>The nature of invoicing</w:t>
      </w:r>
      <w:bookmarkEnd w:id="3"/>
    </w:p>
    <w:p w14:paraId="202280EB" w14:textId="77777777" w:rsidR="00BC01A3" w:rsidRDefault="00BC01A3" w:rsidP="00BC01A3">
      <w:pPr>
        <w:pStyle w:val="Heading3"/>
      </w:pPr>
      <w:bookmarkStart w:id="4" w:name="_Toc185445942"/>
      <w:r>
        <w:t>Purpose</w:t>
      </w:r>
      <w:bookmarkEnd w:id="4"/>
    </w:p>
    <w:p w14:paraId="7476A7F1" w14:textId="460BFB01" w:rsidR="00BC01A3" w:rsidRDefault="00833536" w:rsidP="00235439">
      <w:r>
        <w:t>An invoice is typically a commercial document to be used by businesses and individuals to identify the object of trade and the buyers and sellers in a trade transaction. They show the value of the trade, the currency used, date, and items or services involved in the trade. (1,2,3) The invoice is used to inform the buyer what is owed by them to the vendor as a bill that needs to be paid. It is also used as a paper trail for transactions for accounting purposes. (</w:t>
      </w:r>
      <w:r w:rsidR="006E4038">
        <w:t>2)</w:t>
      </w:r>
      <w:r w:rsidR="00C461A6">
        <w:t xml:space="preserve"> </w:t>
      </w:r>
    </w:p>
    <w:p w14:paraId="6CA7367E" w14:textId="7C5F2041" w:rsidR="00BC01A3" w:rsidRDefault="00BC01A3" w:rsidP="00BC01A3">
      <w:pPr>
        <w:pStyle w:val="Heading3"/>
      </w:pPr>
      <w:bookmarkStart w:id="5" w:name="_Toc185445943"/>
      <w:r>
        <w:t>History</w:t>
      </w:r>
      <w:r w:rsidR="00EC7FAB">
        <w:t xml:space="preserve"> </w:t>
      </w:r>
      <w:r w:rsidR="008B2592">
        <w:t>and c</w:t>
      </w:r>
      <w:r w:rsidR="00EC7FAB">
        <w:t>hanges</w:t>
      </w:r>
      <w:bookmarkEnd w:id="5"/>
    </w:p>
    <w:p w14:paraId="27DF7F05" w14:textId="03CEF1B4" w:rsidR="003F4332" w:rsidRDefault="0016614C" w:rsidP="00BC01A3">
      <w:r>
        <w:t>The t</w:t>
      </w:r>
      <w:r w:rsidR="00620913">
        <w:t>e</w:t>
      </w:r>
      <w:r>
        <w:t>rm invoicing</w:t>
      </w:r>
      <w:r w:rsidR="00620913">
        <w:t xml:space="preserve"> </w:t>
      </w:r>
      <w:r w:rsidR="00833536">
        <w:t>is</w:t>
      </w:r>
      <w:r w:rsidR="00620913">
        <w:t xml:space="preserve"> linked with billing, as both </w:t>
      </w:r>
      <w:r w:rsidR="000819B5">
        <w:t xml:space="preserve">achieve the same goal, </w:t>
      </w:r>
      <w:r w:rsidR="006B4613">
        <w:t>due to this the</w:t>
      </w:r>
      <w:r w:rsidR="000819B5">
        <w:t xml:space="preserve"> history of invoicing </w:t>
      </w:r>
      <w:r w:rsidR="00F939A3">
        <w:t xml:space="preserve">can even </w:t>
      </w:r>
      <w:r w:rsidR="000819B5">
        <w:t xml:space="preserve">date back to </w:t>
      </w:r>
      <w:r w:rsidR="00C54E48">
        <w:t xml:space="preserve">thousands of years ago </w:t>
      </w:r>
      <w:r w:rsidR="009F6D35">
        <w:t>i</w:t>
      </w:r>
      <w:r w:rsidR="00C54E48">
        <w:t>n the region of Mesopotamia</w:t>
      </w:r>
      <w:r w:rsidR="00967A13">
        <w:t>.</w:t>
      </w:r>
      <w:r w:rsidR="009F6D35">
        <w:t xml:space="preserve">  (</w:t>
      </w:r>
      <w:r w:rsidR="006E4038">
        <w:t>4,5</w:t>
      </w:r>
      <w:r w:rsidR="7D42C9D6">
        <w:t>,</w:t>
      </w:r>
      <w:r w:rsidR="00131B54">
        <w:t>6 p. 47)</w:t>
      </w:r>
      <w:r w:rsidR="00967A13">
        <w:t xml:space="preserve"> </w:t>
      </w:r>
      <w:r w:rsidR="00FA0B14">
        <w:t xml:space="preserve">who </w:t>
      </w:r>
      <w:r w:rsidR="00912E4A">
        <w:t xml:space="preserve">wrote in a script now known as cuneiform, writing symbols on clay tablets to serve as transactional records according to </w:t>
      </w:r>
      <w:r w:rsidR="00FB3814">
        <w:t>archaeology.com</w:t>
      </w:r>
      <w:r w:rsidR="00967A13">
        <w:t>, (7</w:t>
      </w:r>
      <w:r w:rsidR="00FB3814">
        <w:t>)</w:t>
      </w:r>
      <w:r w:rsidR="00040653">
        <w:t xml:space="preserve"> this evolved over time into more ancient forms of writing on tablets</w:t>
      </w:r>
      <w:r w:rsidR="00BE59C3">
        <w:t xml:space="preserve"> over time</w:t>
      </w:r>
      <w:r w:rsidR="000E5D24">
        <w:t>.</w:t>
      </w:r>
      <w:r w:rsidR="00BE59C3">
        <w:t xml:space="preserve"> </w:t>
      </w:r>
      <w:r w:rsidR="000E5D24">
        <w:t>I</w:t>
      </w:r>
      <w:r w:rsidR="00BE59C3">
        <w:t>n the 1500’s the first paper invoice was written</w:t>
      </w:r>
      <w:r w:rsidR="000E5D24">
        <w:t xml:space="preserve"> (</w:t>
      </w:r>
      <w:r w:rsidR="00967A13">
        <w:t>8)</w:t>
      </w:r>
      <w:r w:rsidR="00A73637">
        <w:t xml:space="preserve"> </w:t>
      </w:r>
      <w:r w:rsidR="000851D8">
        <w:t>then moving a few hundred years forward, with the printing press, mass</w:t>
      </w:r>
      <w:r w:rsidR="007B2667">
        <w:t xml:space="preserve"> </w:t>
      </w:r>
      <w:r w:rsidR="000851D8">
        <w:t xml:space="preserve">production of similar documents became more </w:t>
      </w:r>
      <w:r w:rsidR="00675A1A">
        <w:t>feasible</w:t>
      </w:r>
      <w:r w:rsidR="000851D8">
        <w:t xml:space="preserve">, </w:t>
      </w:r>
      <w:r w:rsidR="007B2667">
        <w:t>more modern invoices started cropping up</w:t>
      </w:r>
      <w:r w:rsidR="00BE1A06">
        <w:t xml:space="preserve">, until in the 1900’s the </w:t>
      </w:r>
      <w:commentRangeStart w:id="6"/>
      <w:r w:rsidR="00BE1A06">
        <w:t xml:space="preserve">graham brothers </w:t>
      </w:r>
      <w:commentRangeEnd w:id="6"/>
      <w:r w:rsidR="00B973D2">
        <w:rPr>
          <w:rStyle w:val="CommentReference"/>
        </w:rPr>
        <w:commentReference w:id="6"/>
      </w:r>
      <w:r w:rsidR="0021753A">
        <w:t>used technology to create a professional invoice</w:t>
      </w:r>
      <w:r w:rsidR="00675A1A">
        <w:t xml:space="preserve">, </w:t>
      </w:r>
      <w:r w:rsidR="0021753A">
        <w:t xml:space="preserve">with </w:t>
      </w:r>
      <w:r w:rsidR="00740313">
        <w:t>company identifications such as a logo and address and telephone number.</w:t>
      </w:r>
    </w:p>
    <w:p w14:paraId="5527746A" w14:textId="63C71E13" w:rsidR="003F4332" w:rsidRDefault="003F4332" w:rsidP="003F4332">
      <w:pPr>
        <w:pStyle w:val="Heading3"/>
      </w:pPr>
      <w:bookmarkStart w:id="7" w:name="_Toc185445944"/>
      <w:r>
        <w:t>Currently</w:t>
      </w:r>
      <w:bookmarkEnd w:id="7"/>
    </w:p>
    <w:p w14:paraId="7EB72357" w14:textId="2CC958A5" w:rsidR="003F4332" w:rsidRPr="003F4332" w:rsidRDefault="00C04196" w:rsidP="003F4332">
      <w:r>
        <w:t xml:space="preserve">Invoicing has evolved from paper invoices to digital electronic invoices, several multiple purposes both as a bill for transactions, and in some cases it can even be as an advertisement for the business issuing these invoices, showing important information legally such as prices, time of purchase, Tax and VAT, but it also shows off the business logo, any slogans and some choice additional information should the company want to include such a thing as well. Many businesses and individuals have switched to online services to perform their invoicing nowadays, and yet there are still many businesses that remain using paper-based invoices, either primarily or as a </w:t>
      </w:r>
      <w:commentRangeStart w:id="8"/>
      <w:r>
        <w:t>backup</w:t>
      </w:r>
      <w:commentRangeEnd w:id="8"/>
      <w:r w:rsidR="00346D39">
        <w:rPr>
          <w:rStyle w:val="CommentReference"/>
        </w:rPr>
        <w:commentReference w:id="8"/>
      </w:r>
      <w:r>
        <w:t>.</w:t>
      </w:r>
    </w:p>
    <w:p w14:paraId="44CE444A" w14:textId="4EBD5D0E" w:rsidR="00D85F0D" w:rsidRDefault="00675A1A" w:rsidP="00D85F0D">
      <w:pPr>
        <w:pStyle w:val="Heading3"/>
      </w:pPr>
      <w:bookmarkStart w:id="9" w:name="_Toc185445945"/>
      <w:r>
        <w:t>Invoicing Workflow</w:t>
      </w:r>
      <w:bookmarkEnd w:id="9"/>
    </w:p>
    <w:p w14:paraId="48001516" w14:textId="77777777" w:rsidR="008D580A" w:rsidRDefault="00275770" w:rsidP="00D85F0D">
      <w:r>
        <w:t xml:space="preserve">The workflow of invoicing is broken down into a few steps, these can vary with specific processes or depending on what the individual perceives as a ‘step’ or </w:t>
      </w:r>
      <w:r w:rsidR="00A97764">
        <w:t>a combined process, the general workflow will remain the same</w:t>
      </w:r>
      <w:r w:rsidR="009A6A55">
        <w:t>. A transaction must be planned or agreed upon between two parties, an invoice will be created to facilitate this, and sent to the buyer</w:t>
      </w:r>
      <w:r w:rsidR="00C03D74">
        <w:t xml:space="preserve">, as well as be held by the seller, the seller purchases the items required as detailed by the invoice, this information is then </w:t>
      </w:r>
      <w:r w:rsidR="005F459E">
        <w:t>archived in case it Is needed once more</w:t>
      </w:r>
      <w:r w:rsidR="00C81C46">
        <w:t xml:space="preserve">. </w:t>
      </w:r>
      <w:r w:rsidR="00B1307B">
        <w:t>The</w:t>
      </w:r>
      <w:r w:rsidR="00C81C46">
        <w:t xml:space="preserve"> workflow of invoicing</w:t>
      </w:r>
      <w:r w:rsidR="00B1307B">
        <w:t xml:space="preserve"> will be different depending on one’s position in the transaction, for a seller it</w:t>
      </w:r>
      <w:r w:rsidR="00C81C46">
        <w:t xml:space="preserve"> can look as such:</w:t>
      </w:r>
      <w:r w:rsidR="008D580A">
        <w:t xml:space="preserve"> </w:t>
      </w:r>
    </w:p>
    <w:p w14:paraId="503CB998" w14:textId="02EA7F87" w:rsidR="008D580A" w:rsidRDefault="002C395E" w:rsidP="00D85F0D">
      <w:r>
        <w:rPr>
          <w:noProof/>
        </w:rPr>
        <w:drawing>
          <wp:inline distT="0" distB="0" distL="0" distR="0" wp14:anchorId="792B0527" wp14:editId="6030824E">
            <wp:extent cx="5197475" cy="447637"/>
            <wp:effectExtent l="0" t="0" r="0" b="0"/>
            <wp:docPr id="1896264931" name="Picture 3" descr="A close-up of a sig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96264931" name="Picture 3" descr="A close-up of a sign&#10;&#10;Description automatically generated"/>
                    <pic:cNvPicPr/>
                  </pic:nvPicPr>
                  <pic:blipFill rotWithShape="1">
                    <a:blip r:embed="rId13">
                      <a:extLst>
                        <a:ext uri="{28A0092B-C50C-407E-A947-70E740481C1C}">
                          <a14:useLocalDpi xmlns:a14="http://schemas.microsoft.com/office/drawing/2010/main" val="0"/>
                        </a:ext>
                      </a:extLst>
                    </a:blip>
                    <a:srcRect t="17562" b="13658"/>
                    <a:stretch/>
                  </pic:blipFill>
                  <pic:spPr bwMode="auto">
                    <a:xfrm>
                      <a:off x="0" y="0"/>
                      <a:ext cx="5330691" cy="459110"/>
                    </a:xfrm>
                    <a:prstGeom prst="rect">
                      <a:avLst/>
                    </a:prstGeom>
                    <a:ln>
                      <a:noFill/>
                    </a:ln>
                    <a:extLst>
                      <a:ext uri="{53640926-AAD7-44D8-BBD7-CCE9431645EC}">
                        <a14:shadowObscured xmlns:a14="http://schemas.microsoft.com/office/drawing/2010/main"/>
                      </a:ext>
                    </a:extLst>
                  </pic:spPr>
                </pic:pic>
              </a:graphicData>
            </a:graphic>
          </wp:inline>
        </w:drawing>
      </w:r>
    </w:p>
    <w:p w14:paraId="7003A8A3" w14:textId="6FF2A962" w:rsidR="000D010D" w:rsidRPr="000D010D" w:rsidRDefault="000D010D" w:rsidP="00D85F0D">
      <w:r w:rsidRPr="000D010D">
        <w:t>Figure 1. Invoicing workflow.</w:t>
      </w:r>
    </w:p>
    <w:p w14:paraId="0CFC1549" w14:textId="2B236C73" w:rsidR="00AB00B4" w:rsidRDefault="00C05B5B" w:rsidP="00BC01A3">
      <w:r>
        <w:t xml:space="preserve">Invoices also need to be approved </w:t>
      </w:r>
      <w:r w:rsidR="00E66085">
        <w:t xml:space="preserve">twice over as transactions are an important aspect of business operations. </w:t>
      </w:r>
      <w:r w:rsidR="00E92092">
        <w:t>(9,</w:t>
      </w:r>
      <w:commentRangeStart w:id="10"/>
      <w:r w:rsidR="00E92092">
        <w:t>10</w:t>
      </w:r>
      <w:commentRangeEnd w:id="10"/>
      <w:r w:rsidR="00F7244D">
        <w:rPr>
          <w:rStyle w:val="CommentReference"/>
        </w:rPr>
        <w:commentReference w:id="10"/>
      </w:r>
      <w:r w:rsidR="00E92092">
        <w:t>)</w:t>
      </w:r>
      <w:r w:rsidR="00AB00B4">
        <w:br w:type="page"/>
      </w:r>
    </w:p>
    <w:p w14:paraId="451AB31F" w14:textId="15315CA4" w:rsidR="00AB00B4" w:rsidRDefault="00AB00B4" w:rsidP="00C21E7A">
      <w:pPr>
        <w:pStyle w:val="Heading2"/>
      </w:pPr>
      <w:bookmarkStart w:id="11" w:name="_Toc185445946"/>
      <w:r>
        <w:lastRenderedPageBreak/>
        <w:t xml:space="preserve">Data systems and </w:t>
      </w:r>
      <w:r w:rsidR="008B2592">
        <w:t>s</w:t>
      </w:r>
      <w:r>
        <w:t>olutions</w:t>
      </w:r>
      <w:bookmarkEnd w:id="11"/>
    </w:p>
    <w:p w14:paraId="76B141DC" w14:textId="4FBBC08F" w:rsidR="00BC01A3" w:rsidRDefault="003F4332" w:rsidP="003F4332">
      <w:pPr>
        <w:pStyle w:val="Heading3"/>
      </w:pPr>
      <w:bookmarkStart w:id="12" w:name="_Toc185445947"/>
      <w:r>
        <w:t>Purpose</w:t>
      </w:r>
      <w:bookmarkEnd w:id="12"/>
    </w:p>
    <w:p w14:paraId="02B7948D" w14:textId="151097CE" w:rsidR="003F4332" w:rsidRDefault="00962541" w:rsidP="003F4332">
      <w:r>
        <w:t xml:space="preserve">A data system </w:t>
      </w:r>
      <w:r w:rsidR="002422FB">
        <w:t>is a hardware or software processing system used to process, exchange, analyse, store and retrieve data for various purposed in any industry</w:t>
      </w:r>
      <w:r w:rsidR="009063C2">
        <w:t>. (11)</w:t>
      </w:r>
      <w:r w:rsidR="002422FB">
        <w:t xml:space="preserve"> </w:t>
      </w:r>
      <w:r w:rsidR="007874B1">
        <w:t>it</w:t>
      </w:r>
      <w:r w:rsidR="002422FB">
        <w:t xml:space="preserve"> is </w:t>
      </w:r>
      <w:r w:rsidR="007874B1">
        <w:t xml:space="preserve">used in business operations due to their ability to handle transactions </w:t>
      </w:r>
      <w:r w:rsidR="00DE2A3D">
        <w:t>and real time data needs</w:t>
      </w:r>
      <w:r w:rsidR="00B447F5">
        <w:t>.</w:t>
      </w:r>
    </w:p>
    <w:p w14:paraId="76F22ECB" w14:textId="6CC251E9" w:rsidR="00DE04E8" w:rsidRDefault="00DE04E8" w:rsidP="003F4332">
      <w:r>
        <w:t xml:space="preserve">Databases’ History </w:t>
      </w:r>
      <w:r w:rsidR="00D67FF0">
        <w:t>Is long and varied</w:t>
      </w:r>
      <w:r w:rsidR="0064367F">
        <w:t xml:space="preserve">, </w:t>
      </w:r>
      <w:r w:rsidR="00D67FF0">
        <w:t>(12, 13. P1-13) from its introduction, and the beginnings of relational databasing</w:t>
      </w:r>
      <w:r w:rsidR="0060205F">
        <w:t xml:space="preserve"> (14,15,16,17)</w:t>
      </w:r>
      <w:r w:rsidR="00E5308E">
        <w:t>, Structured query Language’s use (12,17)</w:t>
      </w:r>
      <w:r w:rsidR="00C240B4">
        <w:t xml:space="preserve"> and </w:t>
      </w:r>
      <w:r w:rsidR="00F4778C">
        <w:t xml:space="preserve">the use of connecting software applications to databases, such as the </w:t>
      </w:r>
      <w:r w:rsidR="0064367F">
        <w:t>T</w:t>
      </w:r>
      <w:r w:rsidR="00F4778C">
        <w:t xml:space="preserve">exas public </w:t>
      </w:r>
      <w:r w:rsidR="0064367F">
        <w:t>education information resource on the web. (18)</w:t>
      </w:r>
    </w:p>
    <w:p w14:paraId="61C61F9A" w14:textId="56C1CCA1" w:rsidR="002E2D16" w:rsidRDefault="002E2D16" w:rsidP="002E2D16">
      <w:r>
        <w:t xml:space="preserve">Databases provide a space to store invoices, and a reliable way to sift through them. Databases make sorting invoices more convenient, </w:t>
      </w:r>
      <w:r w:rsidR="00AD4DB0">
        <w:t>and</w:t>
      </w:r>
      <w:r>
        <w:t xml:space="preserve"> store billing information.  Billing history is easily available, rather than needing to look through paper files to check billing history which can be very time consuming. Names for this type of software are Customer Relationship management (CRM) and Enterprise resource planning (ERP) Software. These streamline business operations from a front-end and back-end perspective, CRM automates customer interactions with the business, keeping track and hold of their data on communications and otherwise, whereas an ERP is more on the back end of the application, Managing, automating and connecting back-end processes such as accounting information, billing, supply chain itineraries and more. (19,20) Databases drive the interactions with software and data by holding the data and being sufficiently query-able to be used in these types of software to aid businesses in their operations.</w:t>
      </w:r>
    </w:p>
    <w:p w14:paraId="6CEE7C52" w14:textId="3BE02C7A" w:rsidR="003F4332" w:rsidRDefault="00F17771" w:rsidP="00F17771">
      <w:pPr>
        <w:pStyle w:val="Heading3"/>
      </w:pPr>
      <w:bookmarkStart w:id="13" w:name="_Toc185445948"/>
      <w:r>
        <w:t xml:space="preserve">Data stores </w:t>
      </w:r>
      <w:r w:rsidR="008B2592">
        <w:t>and c</w:t>
      </w:r>
      <w:r>
        <w:t>hoices</w:t>
      </w:r>
      <w:bookmarkEnd w:id="13"/>
    </w:p>
    <w:p w14:paraId="510466A0" w14:textId="75CE5F5F" w:rsidR="00F17771" w:rsidRDefault="007415F6" w:rsidP="00F17771">
      <w:r>
        <w:t>Data stores</w:t>
      </w:r>
      <w:r w:rsidR="00C6600D">
        <w:t xml:space="preserve"> are </w:t>
      </w:r>
      <w:r w:rsidR="00D378BF">
        <w:t>the part of an application responsible for managing it’s held data</w:t>
      </w:r>
      <w:r>
        <w:t>,</w:t>
      </w:r>
      <w:r w:rsidR="00D378BF">
        <w:t xml:space="preserve"> S</w:t>
      </w:r>
      <w:r>
        <w:t>tor</w:t>
      </w:r>
      <w:r w:rsidR="00D378BF">
        <w:t>ing</w:t>
      </w:r>
      <w:r>
        <w:t xml:space="preserve"> information such as unstructured data</w:t>
      </w:r>
      <w:r w:rsidR="006C2F06">
        <w:t xml:space="preserve">. </w:t>
      </w:r>
      <w:r w:rsidR="00072F3F">
        <w:t xml:space="preserve">Data stores </w:t>
      </w:r>
      <w:r w:rsidR="00915487">
        <w:t>are used in relational and non-relational databases</w:t>
      </w:r>
      <w:r w:rsidR="00710665">
        <w:t xml:space="preserve">, </w:t>
      </w:r>
      <w:r w:rsidR="749C49D4">
        <w:t xml:space="preserve">relational to store structured data in an organised and searchable format easy to manipulate, and non-relational to store any type of data unstructured including images and uncommon data types such as videos or audio files. </w:t>
      </w:r>
      <w:r w:rsidR="00D04736">
        <w:t>(21)</w:t>
      </w:r>
    </w:p>
    <w:p w14:paraId="06E49028" w14:textId="26B8C34B" w:rsidR="00D61FF6" w:rsidRDefault="00D61FF6" w:rsidP="00F17771">
      <w:r>
        <w:t xml:space="preserve">One way to store data would be through </w:t>
      </w:r>
      <w:r w:rsidR="00F02D2C">
        <w:t>JavaScript Object Notation (</w:t>
      </w:r>
      <w:r>
        <w:t>JSON</w:t>
      </w:r>
      <w:r w:rsidR="00F02D2C">
        <w:t>)</w:t>
      </w:r>
      <w:r>
        <w:t xml:space="preserve"> files, a simple method to hold the data</w:t>
      </w:r>
      <w:r w:rsidR="009F0568">
        <w:t xml:space="preserve">, and works well with large quantities of data, which can be beneficial to an ongoing business which has expanding records overtime such as the client’s </w:t>
      </w:r>
    </w:p>
    <w:p w14:paraId="5EFAE049" w14:textId="498CB62F" w:rsidR="00D61FF6" w:rsidRDefault="00F02D2C" w:rsidP="00F17771">
      <w:r>
        <w:t>Comma separated Values (</w:t>
      </w:r>
      <w:r w:rsidR="009F0568">
        <w:t>CSV</w:t>
      </w:r>
      <w:r>
        <w:t>)</w:t>
      </w:r>
      <w:r w:rsidR="009F0568">
        <w:t xml:space="preserve"> is another data store method, </w:t>
      </w:r>
      <w:r w:rsidR="0020544F">
        <w:t xml:space="preserve">this method of data store stores fields of </w:t>
      </w:r>
      <w:r w:rsidR="00371FC2">
        <w:t xml:space="preserve">plain text data in a row separated by commas, ended with a line break, it is one of the most common </w:t>
      </w:r>
      <w:r w:rsidR="002806E2">
        <w:t>formats of data storage and sending for tabular data</w:t>
      </w:r>
      <w:r w:rsidR="00BF7373">
        <w:t>. Its</w:t>
      </w:r>
      <w:r w:rsidR="009156CB">
        <w:t xml:space="preserve"> use is wide for data importing, exporting, analysis, backup, data migration, reporting, and even machine learning. </w:t>
      </w:r>
      <w:r w:rsidR="00BF7373">
        <w:t>(22)</w:t>
      </w:r>
      <w:r w:rsidR="009156CB">
        <w:t xml:space="preserve"> </w:t>
      </w:r>
    </w:p>
    <w:p w14:paraId="7B7DCC73" w14:textId="08F51081" w:rsidR="00B767CD" w:rsidRDefault="00B767CD" w:rsidP="00F17771">
      <w:r>
        <w:t xml:space="preserve">Another is </w:t>
      </w:r>
      <w:r w:rsidR="00F02D2C">
        <w:t>Extensible Markup Language (</w:t>
      </w:r>
      <w:r>
        <w:t>XML</w:t>
      </w:r>
      <w:r w:rsidR="00F02D2C">
        <w:t>)</w:t>
      </w:r>
      <w:r>
        <w:t xml:space="preserve">, </w:t>
      </w:r>
      <w:r w:rsidR="00F02D2C">
        <w:t>which</w:t>
      </w:r>
      <w:r>
        <w:t xml:space="preserve"> </w:t>
      </w:r>
      <w:r w:rsidR="00E416A4">
        <w:t>is described as a markup language</w:t>
      </w:r>
      <w:r w:rsidR="00BF7373">
        <w:t xml:space="preserve">. </w:t>
      </w:r>
      <w:r w:rsidR="00266FD9">
        <w:t>providing rules to define its data</w:t>
      </w:r>
      <w:r w:rsidR="007F25CF">
        <w:t xml:space="preserve">, unable to code on </w:t>
      </w:r>
      <w:r w:rsidR="00BF7373">
        <w:t>its</w:t>
      </w:r>
      <w:r w:rsidR="007F25CF">
        <w:t xml:space="preserve"> own it used tags to define </w:t>
      </w:r>
      <w:r w:rsidR="00BF7373">
        <w:t>its</w:t>
      </w:r>
      <w:r w:rsidR="007F25CF">
        <w:t xml:space="preserve"> data items, in tags &lt;&gt; holding what each data item is defined as</w:t>
      </w:r>
      <w:r w:rsidR="00972A09">
        <w:t xml:space="preserve">. </w:t>
      </w:r>
      <w:r w:rsidR="00BF7373">
        <w:t>(23</w:t>
      </w:r>
      <w:r w:rsidR="00DD0E21">
        <w:t>)</w:t>
      </w:r>
      <w:r w:rsidR="00972A09">
        <w:t xml:space="preserve"> </w:t>
      </w:r>
    </w:p>
    <w:p w14:paraId="014BF1C4" w14:textId="06011C8E" w:rsidR="749C49D4" w:rsidRDefault="00581830">
      <w:r>
        <w:t>A</w:t>
      </w:r>
      <w:r w:rsidR="749C49D4">
        <w:t xml:space="preserve"> relational database is appropriate to store structured data</w:t>
      </w:r>
      <w:r w:rsidR="00AF60E2">
        <w:t xml:space="preserve">. </w:t>
      </w:r>
      <w:r>
        <w:t>T</w:t>
      </w:r>
      <w:r w:rsidR="005E2D15">
        <w:t xml:space="preserve">he client’s data structure </w:t>
      </w:r>
      <w:r w:rsidR="00F46E48">
        <w:t xml:space="preserve">leans itself well towards relationships between them, </w:t>
      </w:r>
      <w:r w:rsidR="000E28BA">
        <w:t>as well as updating records, as</w:t>
      </w:r>
      <w:r w:rsidR="00FF340B">
        <w:t xml:space="preserve"> </w:t>
      </w:r>
      <w:r w:rsidR="000E28BA">
        <w:t xml:space="preserve">updating one record </w:t>
      </w:r>
      <w:r>
        <w:t>needs to</w:t>
      </w:r>
      <w:r w:rsidR="000E28BA">
        <w:t xml:space="preserve"> au</w:t>
      </w:r>
      <w:r w:rsidR="00FF340B">
        <w:t>t</w:t>
      </w:r>
      <w:r w:rsidR="000E28BA">
        <w:t xml:space="preserve">omatically update several, which </w:t>
      </w:r>
      <w:r w:rsidR="00FF340B">
        <w:t>a relational syste</w:t>
      </w:r>
      <w:r>
        <w:t>m</w:t>
      </w:r>
      <w:r w:rsidR="0086181E">
        <w:t xml:space="preserve"> </w:t>
      </w:r>
      <w:r w:rsidR="0043504C">
        <w:t xml:space="preserve">does with ACID compliance, ensuring the databases atomicity, consistency, isolation and durability. </w:t>
      </w:r>
      <w:r w:rsidR="00643C16">
        <w:t>(24)</w:t>
      </w:r>
      <w:r w:rsidR="00A06B43">
        <w:t xml:space="preserve"> </w:t>
      </w:r>
    </w:p>
    <w:p w14:paraId="58FB7A93" w14:textId="7C4898C8" w:rsidR="00A06B43" w:rsidRDefault="003C5A37">
      <w:r>
        <w:lastRenderedPageBreak/>
        <w:t xml:space="preserve">The </w:t>
      </w:r>
      <w:r w:rsidR="00581830">
        <w:t>client will need</w:t>
      </w:r>
      <w:r>
        <w:t xml:space="preserve"> to run complex queries on their</w:t>
      </w:r>
      <w:r w:rsidR="00581830">
        <w:t xml:space="preserve"> database</w:t>
      </w:r>
      <w:r>
        <w:t xml:space="preserve">, such as queries to find all currently unpaid invoices for customers or suppliers, total costs over </w:t>
      </w:r>
      <w:proofErr w:type="gramStart"/>
      <w:r>
        <w:t>a period of time</w:t>
      </w:r>
      <w:proofErr w:type="gramEnd"/>
      <w:r>
        <w:t>, profits</w:t>
      </w:r>
      <w:r w:rsidR="00581830">
        <w:t>, losses and more</w:t>
      </w:r>
      <w:r w:rsidR="00511C74">
        <w:t xml:space="preserve">. </w:t>
      </w:r>
      <w:r w:rsidR="00711941">
        <w:t xml:space="preserve">This is best done with </w:t>
      </w:r>
      <w:r w:rsidR="00380D18">
        <w:t xml:space="preserve">a relational structure, </w:t>
      </w:r>
      <w:r w:rsidR="00581830">
        <w:t>using</w:t>
      </w:r>
      <w:r w:rsidR="00F66B4E">
        <w:t xml:space="preserve"> a non-relational database structure would be inefficient for the use case of the client, and likely will not be used </w:t>
      </w:r>
      <w:r w:rsidR="00022B78">
        <w:t>moving forward, as the lack of queries and efficient search structures will make the client suffer in the long run</w:t>
      </w:r>
      <w:r w:rsidR="00643C16">
        <w:t>, The client additionally is dealing with real time purchases, therefore should not be risking redundant data items.</w:t>
      </w:r>
      <w:r w:rsidR="005E050D">
        <w:t xml:space="preserve"> Drawbacks of using an RDBMS still exist, as currently it is expected for the client to </w:t>
      </w:r>
      <w:r w:rsidR="001A1F2A">
        <w:t>run both the database server and the software to interact with the server on the same machine, which would lead to incredibly poor performance and give t</w:t>
      </w:r>
      <w:r w:rsidR="002C5B02">
        <w:t>h</w:t>
      </w:r>
      <w:r w:rsidR="001A1F2A">
        <w:t>e client a headache, this can be mitigated via finding a database host,</w:t>
      </w:r>
      <w:r w:rsidR="002C5B02">
        <w:t xml:space="preserve"> and paying for it to be maintained by a hosting company, or by</w:t>
      </w:r>
      <w:r w:rsidR="001A1F2A">
        <w:t xml:space="preserve"> moving the server to a separate machin</w:t>
      </w:r>
      <w:r w:rsidR="002C5B02">
        <w:t xml:space="preserve">e to be held and ran 24/7. </w:t>
      </w:r>
    </w:p>
    <w:p w14:paraId="0036429D" w14:textId="77777777" w:rsidR="00F17771" w:rsidRPr="00F17771" w:rsidRDefault="00F17771" w:rsidP="00F17771"/>
    <w:p w14:paraId="20C38A40" w14:textId="77777777" w:rsidR="005F5C4C" w:rsidRDefault="005F5C4C">
      <w:r>
        <w:br w:type="page"/>
      </w:r>
    </w:p>
    <w:p w14:paraId="5F8CB416" w14:textId="2C708226" w:rsidR="005F5C4C" w:rsidRDefault="005F5C4C" w:rsidP="00063F4C">
      <w:pPr>
        <w:pStyle w:val="Heading2"/>
      </w:pPr>
      <w:bookmarkStart w:id="14" w:name="_Toc185445949"/>
      <w:r>
        <w:lastRenderedPageBreak/>
        <w:t>UI</w:t>
      </w:r>
      <w:r w:rsidR="001B2BDF">
        <w:t>/UX</w:t>
      </w:r>
      <w:r>
        <w:t xml:space="preserve"> design</w:t>
      </w:r>
      <w:bookmarkEnd w:id="14"/>
    </w:p>
    <w:p w14:paraId="30388F55" w14:textId="096EA7CB" w:rsidR="005F5C4C" w:rsidRDefault="00525F1B" w:rsidP="00525F1B">
      <w:pPr>
        <w:pStyle w:val="Heading3"/>
      </w:pPr>
      <w:bookmarkStart w:id="15" w:name="_Toc185445950"/>
      <w:r>
        <w:t>Nature</w:t>
      </w:r>
      <w:bookmarkEnd w:id="15"/>
    </w:p>
    <w:p w14:paraId="141B0C26" w14:textId="39CDB413" w:rsidR="00525F1B" w:rsidRDefault="00B3656E" w:rsidP="00525F1B">
      <w:r>
        <w:t xml:space="preserve">A user interface is the collection of interactable icons on a screen that a user will need to interact with </w:t>
      </w:r>
      <w:proofErr w:type="gramStart"/>
      <w:r>
        <w:t>in order to</w:t>
      </w:r>
      <w:proofErr w:type="gramEnd"/>
      <w:r>
        <w:t xml:space="preserve"> navigate through whatever system they are using, </w:t>
      </w:r>
      <w:r w:rsidR="000C6152">
        <w:t xml:space="preserve">UI design is an important aspect of that; Which icons will be used? Where will they be placed? Why? </w:t>
      </w:r>
    </w:p>
    <w:p w14:paraId="258FC331" w14:textId="07BC2FFB" w:rsidR="00525F1B" w:rsidRDefault="00525F1B" w:rsidP="00525F1B">
      <w:pPr>
        <w:pStyle w:val="Heading3"/>
      </w:pPr>
      <w:bookmarkStart w:id="16" w:name="_Toc185445951"/>
      <w:r>
        <w:t>Human psychology</w:t>
      </w:r>
      <w:bookmarkEnd w:id="16"/>
    </w:p>
    <w:p w14:paraId="06AFDCD9" w14:textId="67300F74" w:rsidR="00525F1B" w:rsidRDefault="007D6E58" w:rsidP="00525F1B">
      <w:r>
        <w:t xml:space="preserve">When using software humans tend to follow certain </w:t>
      </w:r>
      <w:proofErr w:type="gramStart"/>
      <w:r>
        <w:t>rules</w:t>
      </w:r>
      <w:proofErr w:type="gramEnd"/>
      <w:r>
        <w:t xml:space="preserve"> they’ve made up in their mind overtime such as where certain icons o</w:t>
      </w:r>
      <w:r w:rsidR="00C12FB6">
        <w:t>n</w:t>
      </w:r>
      <w:r>
        <w:t xml:space="preserve"> the screen should be, or what clicking on the logo of a </w:t>
      </w:r>
      <w:r w:rsidR="00675A1A">
        <w:t>business’s</w:t>
      </w:r>
      <w:r>
        <w:t xml:space="preserve"> website would do</w:t>
      </w:r>
      <w:r w:rsidR="006C0507">
        <w:t>.</w:t>
      </w:r>
      <w:r>
        <w:t xml:space="preserve"> </w:t>
      </w:r>
      <w:r w:rsidR="00C12FB6">
        <w:t>(</w:t>
      </w:r>
      <w:r w:rsidR="009837D9">
        <w:t>25</w:t>
      </w:r>
      <w:r w:rsidR="00C12FB6">
        <w:t xml:space="preserve">) </w:t>
      </w:r>
    </w:p>
    <w:p w14:paraId="0BD3CF16" w14:textId="5C93DAC1" w:rsidR="00525F1B" w:rsidRDefault="00525F1B" w:rsidP="00525F1B">
      <w:pPr>
        <w:pStyle w:val="Heading3"/>
      </w:pPr>
      <w:bookmarkStart w:id="17" w:name="_Toc185445952"/>
      <w:r>
        <w:t>How it relates to this project</w:t>
      </w:r>
      <w:bookmarkEnd w:id="17"/>
    </w:p>
    <w:p w14:paraId="2EE86C2C" w14:textId="6828E515" w:rsidR="00525F1B" w:rsidRDefault="59D1FCD5" w:rsidP="00525F1B">
      <w:r>
        <w:t xml:space="preserve">UI heavily works in relation to this project, as this project will be creating a system utilising an interface, being used by someone who isn’t the most proficient with the systems that it </w:t>
      </w:r>
      <w:r w:rsidR="3EBD3B49">
        <w:t>is in control of, however the users of the system being made do know how to use technology</w:t>
      </w:r>
      <w:r w:rsidR="009837D9">
        <w:t xml:space="preserve"> at a base level</w:t>
      </w:r>
      <w:r w:rsidR="3EBD3B49">
        <w:t xml:space="preserve"> and can be affected by </w:t>
      </w:r>
      <w:r w:rsidR="72D301E1">
        <w:t>Ui</w:t>
      </w:r>
      <w:r w:rsidR="3EBD3B49">
        <w:t xml:space="preserve"> design in many </w:t>
      </w:r>
      <w:commentRangeStart w:id="18"/>
      <w:r w:rsidR="3EBD3B49">
        <w:t>ways</w:t>
      </w:r>
      <w:commentRangeEnd w:id="18"/>
      <w:r w:rsidR="00F36BF5">
        <w:rPr>
          <w:rStyle w:val="CommentReference"/>
        </w:rPr>
        <w:commentReference w:id="18"/>
      </w:r>
      <w:r w:rsidR="3EBD3B49">
        <w:t>.</w:t>
      </w:r>
      <w:r w:rsidR="009837D9">
        <w:t xml:space="preserve"> (25,26,27)</w:t>
      </w:r>
    </w:p>
    <w:p w14:paraId="389577CA" w14:textId="20EA577E" w:rsidR="009667C8" w:rsidRDefault="009667C8" w:rsidP="009667C8">
      <w:pPr>
        <w:pStyle w:val="Heading3"/>
      </w:pPr>
      <w:bookmarkStart w:id="19" w:name="_Toc185445953"/>
      <w:r>
        <w:t>Workflow</w:t>
      </w:r>
      <w:bookmarkEnd w:id="19"/>
    </w:p>
    <w:p w14:paraId="024E94C1" w14:textId="5448076F" w:rsidR="009667C8" w:rsidRDefault="62836D2C" w:rsidP="009667C8">
      <w:r>
        <w:t>A workflow is relevant as the workflow of the system and how the user works with the system will need to be guided by the U</w:t>
      </w:r>
      <w:r w:rsidR="00DA040F">
        <w:t>I, u</w:t>
      </w:r>
      <w:r w:rsidR="000A6336">
        <w:t>nderstanding</w:t>
      </w:r>
      <w:r>
        <w:t xml:space="preserve"> the workflow being used for the system will aid the user in navigating their UI</w:t>
      </w:r>
      <w:r w:rsidR="001B444E">
        <w:t xml:space="preserve">. For the client their own workflow has been condensed into an ERD </w:t>
      </w:r>
      <w:r w:rsidR="009A4C39">
        <w:t xml:space="preserve">that </w:t>
      </w:r>
      <w:r w:rsidR="00DA040F">
        <w:t>will</w:t>
      </w:r>
      <w:r w:rsidR="009A4C39">
        <w:t xml:space="preserve"> be used to aid in the design of the system via identifying the businesses workflow (</w:t>
      </w:r>
      <w:r w:rsidR="005F1440">
        <w:t>A</w:t>
      </w:r>
      <w:r w:rsidR="009A4C39">
        <w:t xml:space="preserve">ppendix </w:t>
      </w:r>
      <w:r w:rsidR="005F1440">
        <w:t>3</w:t>
      </w:r>
      <w:r w:rsidR="009A4C39">
        <w:t>.1)</w:t>
      </w:r>
      <w:r w:rsidR="00A87A44">
        <w:t>. Th</w:t>
      </w:r>
      <w:r w:rsidR="00DA040F">
        <w:t xml:space="preserve">e workflow will tie into how the UI is designed </w:t>
      </w:r>
      <w:r w:rsidR="005F1440">
        <w:t>to</w:t>
      </w:r>
      <w:r w:rsidR="00DA040F">
        <w:t xml:space="preserve"> make the design feel intuitive and natural</w:t>
      </w:r>
      <w:r w:rsidR="005F1440">
        <w:t>.</w:t>
      </w:r>
      <w:r w:rsidR="009837D9">
        <w:t xml:space="preserve"> (25,26,27)</w:t>
      </w:r>
    </w:p>
    <w:p w14:paraId="62822631" w14:textId="0BD5B76C" w:rsidR="009667C8" w:rsidRDefault="009667C8" w:rsidP="009667C8">
      <w:r>
        <w:br/>
      </w:r>
    </w:p>
    <w:p w14:paraId="237C1800" w14:textId="77777777" w:rsidR="009667C8" w:rsidRPr="009667C8" w:rsidRDefault="009667C8" w:rsidP="009667C8"/>
    <w:p w14:paraId="49BFFEE6" w14:textId="77777777" w:rsidR="00525F1B" w:rsidRDefault="00525F1B"/>
    <w:p w14:paraId="276C0853" w14:textId="77777777" w:rsidR="00525F1B" w:rsidRDefault="00525F1B">
      <w:r>
        <w:br w:type="page"/>
      </w:r>
    </w:p>
    <w:p w14:paraId="576693C9" w14:textId="77777777" w:rsidR="00284AC2" w:rsidRDefault="00284AC2" w:rsidP="00284AC2">
      <w:pPr>
        <w:pStyle w:val="Heading2"/>
      </w:pPr>
      <w:bookmarkStart w:id="20" w:name="_Toc185445954"/>
      <w:r>
        <w:lastRenderedPageBreak/>
        <w:t>Existing invoice software</w:t>
      </w:r>
      <w:bookmarkEnd w:id="20"/>
    </w:p>
    <w:p w14:paraId="6325BB85" w14:textId="64D1DDDD" w:rsidR="00284AC2" w:rsidRDefault="00284AC2" w:rsidP="00284AC2">
      <w:pPr>
        <w:pStyle w:val="Heading3"/>
      </w:pPr>
      <w:bookmarkStart w:id="21" w:name="_Toc185445955"/>
      <w:r>
        <w:t>What exists now? Why not use these?</w:t>
      </w:r>
      <w:bookmarkEnd w:id="21"/>
    </w:p>
    <w:p w14:paraId="3997D62D" w14:textId="77777777" w:rsidR="00284AC2" w:rsidRPr="00EC1D42" w:rsidRDefault="00284AC2" w:rsidP="00284AC2">
      <w:pPr>
        <w:pStyle w:val="Heading4"/>
      </w:pPr>
      <w:r>
        <w:t>QuickBooks</w:t>
      </w:r>
    </w:p>
    <w:p w14:paraId="110055AA" w14:textId="49E52ED4" w:rsidR="00284AC2" w:rsidRDefault="00284AC2" w:rsidP="00284AC2">
      <w:r>
        <w:t>On</w:t>
      </w:r>
      <w:r w:rsidR="0EDBE4EB">
        <w:t>e</w:t>
      </w:r>
      <w:r>
        <w:t xml:space="preserve"> piece of software is </w:t>
      </w:r>
      <w:r w:rsidR="00CA652E">
        <w:t>QuickBooks</w:t>
      </w:r>
      <w:r>
        <w:t xml:space="preserve">, </w:t>
      </w:r>
      <w:r w:rsidR="00CA652E">
        <w:t>QuickBooks</w:t>
      </w:r>
      <w:r>
        <w:t xml:space="preserve"> is an invoicing sof</w:t>
      </w:r>
      <w:r w:rsidR="0F087C51">
        <w:t xml:space="preserve">tware package bought online </w:t>
      </w:r>
      <w:r w:rsidR="26A4A70E">
        <w:t>for use on a subscription package, or bought one-time as a standalone desktop application</w:t>
      </w:r>
      <w:r w:rsidR="0F087C51">
        <w:t xml:space="preserve">, </w:t>
      </w:r>
      <w:r w:rsidR="4E990783">
        <w:t>with a large chunk of its users being small businesses (</w:t>
      </w:r>
      <w:r w:rsidR="009837D9">
        <w:t>28</w:t>
      </w:r>
      <w:r w:rsidR="4E990783">
        <w:t xml:space="preserve">) </w:t>
      </w:r>
      <w:r w:rsidR="6B9C2254">
        <w:t xml:space="preserve">along with invoicing functionality it also includes various data visualisations in graphs and charts to </w:t>
      </w:r>
      <w:r w:rsidR="00CA652E">
        <w:t>assist</w:t>
      </w:r>
      <w:r w:rsidR="6B9C2254">
        <w:t xml:space="preserve"> with business intelligence. Shown below.</w:t>
      </w:r>
    </w:p>
    <w:p w14:paraId="65399094" w14:textId="69A41662" w:rsidR="0036706F" w:rsidRDefault="36BDD2F4">
      <w:r>
        <w:rPr>
          <w:noProof/>
        </w:rPr>
        <w:drawing>
          <wp:anchor distT="0" distB="0" distL="114300" distR="114300" simplePos="0" relativeHeight="251658243" behindDoc="0" locked="0" layoutInCell="1" allowOverlap="1" wp14:anchorId="081E7BCE" wp14:editId="4C8E43DE">
            <wp:simplePos x="0" y="0"/>
            <wp:positionH relativeFrom="column">
              <wp:posOffset>0</wp:posOffset>
            </wp:positionH>
            <wp:positionV relativeFrom="paragraph">
              <wp:posOffset>3810</wp:posOffset>
            </wp:positionV>
            <wp:extent cx="5581187" cy="3295015"/>
            <wp:effectExtent l="0" t="0" r="635" b="635"/>
            <wp:wrapSquare wrapText="bothSides"/>
            <wp:docPr id="1241775485" name="Picture 12417754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rotWithShape="1">
                    <a:blip r:embed="rId14">
                      <a:extLst>
                        <a:ext uri="{28A0092B-C50C-407E-A947-70E740481C1C}">
                          <a14:useLocalDpi xmlns:a14="http://schemas.microsoft.com/office/drawing/2010/main" val="0"/>
                        </a:ext>
                      </a:extLst>
                    </a:blip>
                    <a:srcRect l="1332" t="2748" r="1143" b="2187"/>
                    <a:stretch/>
                  </pic:blipFill>
                  <pic:spPr bwMode="auto">
                    <a:xfrm>
                      <a:off x="0" y="0"/>
                      <a:ext cx="5581187" cy="3295015"/>
                    </a:xfrm>
                    <a:prstGeom prst="rect">
                      <a:avLst/>
                    </a:prstGeom>
                    <a:ln>
                      <a:noFill/>
                    </a:ln>
                    <a:extLst>
                      <a:ext uri="{53640926-AAD7-44D8-BBD7-CCE9431645EC}">
                        <a14:shadowObscured xmlns:a14="http://schemas.microsoft.com/office/drawing/2010/main"/>
                      </a:ext>
                    </a:extLst>
                  </pic:spPr>
                </pic:pic>
              </a:graphicData>
            </a:graphic>
          </wp:anchor>
        </w:drawing>
      </w:r>
      <w:r w:rsidR="0036706F">
        <w:t xml:space="preserve">Figure 2. </w:t>
      </w:r>
      <w:r w:rsidR="00C95253">
        <w:t>QuickBooks Example (</w:t>
      </w:r>
      <w:r w:rsidR="009837D9">
        <w:t>28</w:t>
      </w:r>
      <w:r w:rsidR="00C95253">
        <w:t>)</w:t>
      </w:r>
    </w:p>
    <w:p w14:paraId="751E4347" w14:textId="27939EA3" w:rsidR="36BDD2F4" w:rsidRDefault="7D5390C0">
      <w:r>
        <w:t xml:space="preserve">The client has stated that they do not want to purchase and use </w:t>
      </w:r>
      <w:r w:rsidR="00CA652E">
        <w:t>QuickBooks</w:t>
      </w:r>
      <w:r>
        <w:t xml:space="preserve"> as it is too complicated for them to understand, and it has too many features and is not a streamlined enough application for them to use efficiently.</w:t>
      </w:r>
    </w:p>
    <w:p w14:paraId="54E32203" w14:textId="77777777" w:rsidR="00284AC2" w:rsidRDefault="00284AC2" w:rsidP="00284AC2">
      <w:pPr>
        <w:pStyle w:val="Heading4"/>
      </w:pPr>
      <w:r>
        <w:t>Sage</w:t>
      </w:r>
    </w:p>
    <w:p w14:paraId="253F13D6" w14:textId="74F26808" w:rsidR="7C353756" w:rsidRDefault="7C353756" w:rsidP="49C3215A">
      <w:r>
        <w:t xml:space="preserve">Sage is an accounting software </w:t>
      </w:r>
      <w:r w:rsidR="003B7FED">
        <w:t xml:space="preserve">said to be one of the </w:t>
      </w:r>
      <w:r w:rsidR="00664FD9">
        <w:t xml:space="preserve">finance software </w:t>
      </w:r>
      <w:r w:rsidR="003B7FED">
        <w:t>market leaders</w:t>
      </w:r>
      <w:r w:rsidR="00664FD9">
        <w:t xml:space="preserve"> for small businesses</w:t>
      </w:r>
      <w:r w:rsidR="00F433DA">
        <w:t xml:space="preserve"> and various individuals (</w:t>
      </w:r>
      <w:r w:rsidR="009837D9">
        <w:t>29</w:t>
      </w:r>
      <w:r w:rsidR="00F433DA">
        <w:t xml:space="preserve">) </w:t>
      </w:r>
      <w:r w:rsidR="006E5495">
        <w:t>it manages invoices and various other financial services, and business operations</w:t>
      </w:r>
      <w:r w:rsidR="004F0B4F">
        <w:t xml:space="preserve">. Sage is a </w:t>
      </w:r>
      <w:r w:rsidR="00BE17F1">
        <w:t>cloud-based</w:t>
      </w:r>
      <w:r w:rsidR="004F0B4F">
        <w:t xml:space="preserve"> application </w:t>
      </w:r>
      <w:r w:rsidR="00BD6C52">
        <w:t xml:space="preserve">available online for use </w:t>
      </w:r>
      <w:r w:rsidR="00CD3A2F">
        <w:t>in</w:t>
      </w:r>
      <w:r w:rsidR="00BD6C52">
        <w:t xml:space="preserve"> </w:t>
      </w:r>
      <w:r w:rsidR="0043378E">
        <w:t>businesses and</w:t>
      </w:r>
      <w:r w:rsidR="00BD6C52">
        <w:t xml:space="preserve"> has 3 different pricing options for subscriptions needed to buy to use sage ove</w:t>
      </w:r>
      <w:r w:rsidR="00CD3A2F">
        <w:t>r</w:t>
      </w:r>
      <w:r w:rsidR="00BD6C52">
        <w:t xml:space="preserve">time, each of which include a </w:t>
      </w:r>
      <w:proofErr w:type="gramStart"/>
      <w:r w:rsidR="00BD6C52">
        <w:t xml:space="preserve">6 </w:t>
      </w:r>
      <w:r w:rsidR="0043378E">
        <w:t>month</w:t>
      </w:r>
      <w:proofErr w:type="gramEnd"/>
      <w:r w:rsidR="00BD6C52">
        <w:t xml:space="preserve"> free</w:t>
      </w:r>
      <w:r w:rsidR="00CD3A2F">
        <w:t xml:space="preserve"> plan</w:t>
      </w:r>
      <w:r w:rsidR="0043378E">
        <w:t>. Sage is suitable for invoicing and has various extra features to enhance the processes and make them more usable, such as data visualisations, and a direct contact with banks to make payments using sage directly</w:t>
      </w:r>
      <w:r w:rsidR="000C1798">
        <w:t>, shown below:</w:t>
      </w:r>
    </w:p>
    <w:p w14:paraId="56CD2E92" w14:textId="092B3922" w:rsidR="00900A7C" w:rsidRDefault="00900A7C" w:rsidP="49C3215A">
      <w:r>
        <w:rPr>
          <w:noProof/>
        </w:rPr>
        <w:lastRenderedPageBreak/>
        <w:drawing>
          <wp:anchor distT="0" distB="0" distL="114300" distR="114300" simplePos="0" relativeHeight="251658244" behindDoc="0" locked="0" layoutInCell="1" allowOverlap="1" wp14:anchorId="2E33CCE9" wp14:editId="68BE6EFF">
            <wp:simplePos x="0" y="0"/>
            <wp:positionH relativeFrom="column">
              <wp:posOffset>47625</wp:posOffset>
            </wp:positionH>
            <wp:positionV relativeFrom="paragraph">
              <wp:posOffset>85725</wp:posOffset>
            </wp:positionV>
            <wp:extent cx="5610225" cy="3686175"/>
            <wp:effectExtent l="0" t="0" r="9525" b="9525"/>
            <wp:wrapSquare wrapText="bothSides"/>
            <wp:docPr id="1793320969"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3320969" name="Picture 1" descr="A screenshot of a computer&#10;&#10;Description automatically generated"/>
                    <pic:cNvPicPr/>
                  </pic:nvPicPr>
                  <pic:blipFill rotWithShape="1">
                    <a:blip r:embed="rId15">
                      <a:extLst>
                        <a:ext uri="{28A0092B-C50C-407E-A947-70E740481C1C}">
                          <a14:useLocalDpi xmlns:a14="http://schemas.microsoft.com/office/drawing/2010/main" val="0"/>
                        </a:ext>
                      </a:extLst>
                    </a:blip>
                    <a:srcRect l="831" t="2223" r="1285" b="2158"/>
                    <a:stretch/>
                  </pic:blipFill>
                  <pic:spPr bwMode="auto">
                    <a:xfrm>
                      <a:off x="0" y="0"/>
                      <a:ext cx="5610225" cy="3686175"/>
                    </a:xfrm>
                    <a:prstGeom prst="rect">
                      <a:avLst/>
                    </a:prstGeom>
                    <a:ln>
                      <a:noFill/>
                    </a:ln>
                    <a:extLst>
                      <a:ext uri="{53640926-AAD7-44D8-BBD7-CCE9431645EC}">
                        <a14:shadowObscured xmlns:a14="http://schemas.microsoft.com/office/drawing/2010/main"/>
                      </a:ext>
                    </a:extLst>
                  </pic:spPr>
                </pic:pic>
              </a:graphicData>
            </a:graphic>
            <wp14:sizeRelH relativeFrom="margin">
              <wp14:pctWidth>0</wp14:pctWidth>
            </wp14:sizeRelH>
            <wp14:sizeRelV relativeFrom="margin">
              <wp14:pctHeight>0</wp14:pctHeight>
            </wp14:sizeRelV>
          </wp:anchor>
        </w:drawing>
      </w:r>
      <w:r w:rsidR="00BF5030">
        <w:t xml:space="preserve">Figure 3. </w:t>
      </w:r>
      <w:r w:rsidR="006A3A11">
        <w:t>Sage Invoice Example. (</w:t>
      </w:r>
      <w:r w:rsidR="009837D9">
        <w:t>30</w:t>
      </w:r>
      <w:r w:rsidR="006A3A11">
        <w:t>)</w:t>
      </w:r>
    </w:p>
    <w:p w14:paraId="3E9C86A2" w14:textId="1353DB08" w:rsidR="000D5BCC" w:rsidRDefault="000D5BCC" w:rsidP="49C3215A">
      <w:r>
        <w:t xml:space="preserve">Sage also includes a mobile option to be able to use sage on the </w:t>
      </w:r>
      <w:r w:rsidR="00394E83">
        <w:t>go and</w:t>
      </w:r>
      <w:r>
        <w:t xml:space="preserve"> make </w:t>
      </w:r>
      <w:r w:rsidR="00C36375">
        <w:t>decisions and actions on mobile.</w:t>
      </w:r>
      <w:r w:rsidR="00394E83">
        <w:t xml:space="preserve"> This is a desirable feature for the client.</w:t>
      </w:r>
    </w:p>
    <w:p w14:paraId="5B9343D4" w14:textId="1A2DD82A" w:rsidR="00C63405" w:rsidRDefault="00C63405" w:rsidP="49C3215A">
      <w:r>
        <w:t xml:space="preserve">The client doesn’t wish to use Sage largely for similar </w:t>
      </w:r>
      <w:commentRangeStart w:id="22"/>
      <w:r>
        <w:t>reasons to QuickBooks</w:t>
      </w:r>
      <w:r w:rsidR="00AD4DB0">
        <w:t>.</w:t>
      </w:r>
      <w:commentRangeEnd w:id="22"/>
      <w:r w:rsidR="00745566">
        <w:rPr>
          <w:rStyle w:val="CommentReference"/>
        </w:rPr>
        <w:commentReference w:id="22"/>
      </w:r>
    </w:p>
    <w:p w14:paraId="28781647" w14:textId="77777777" w:rsidR="00304968" w:rsidRDefault="00304968" w:rsidP="00304968"/>
    <w:p w14:paraId="61FF7F01" w14:textId="0D664BD6" w:rsidR="00AB00B4" w:rsidRDefault="00AB00B4" w:rsidP="00304968">
      <w:r>
        <w:br w:type="page"/>
      </w:r>
    </w:p>
    <w:p w14:paraId="3A4EF81A" w14:textId="18C6C8CB" w:rsidR="00284AC2" w:rsidRDefault="004E46BB" w:rsidP="00284AC2">
      <w:pPr>
        <w:pStyle w:val="Heading2"/>
      </w:pPr>
      <w:bookmarkStart w:id="23" w:name="_Toc185445956"/>
      <w:r>
        <w:lastRenderedPageBreak/>
        <w:t>Initial project architecture design</w:t>
      </w:r>
      <w:bookmarkEnd w:id="23"/>
    </w:p>
    <w:p w14:paraId="0290C741" w14:textId="7B0A9C64" w:rsidR="00284AC2" w:rsidRDefault="006C0507" w:rsidP="00284AC2">
      <w:r>
        <w:t>High level architecture of the system proposed will be contained here</w:t>
      </w:r>
    </w:p>
    <w:p w14:paraId="3B1D154D" w14:textId="419401F0" w:rsidR="00284AC2" w:rsidRDefault="00284AC2" w:rsidP="00284AC2">
      <w:pPr>
        <w:pStyle w:val="Heading3"/>
      </w:pPr>
      <w:bookmarkStart w:id="24" w:name="_Toc185445957"/>
      <w:r>
        <w:t>Language</w:t>
      </w:r>
      <w:r w:rsidR="000B60F8">
        <w:t>/Style</w:t>
      </w:r>
      <w:bookmarkEnd w:id="24"/>
    </w:p>
    <w:p w14:paraId="65C70290" w14:textId="75FC9319" w:rsidR="00284AC2" w:rsidRDefault="335A779A" w:rsidP="00284AC2">
      <w:r>
        <w:t xml:space="preserve">Coding language used will be the </w:t>
      </w:r>
      <w:r w:rsidR="00DA4734">
        <w:t>C#</w:t>
      </w:r>
      <w:r w:rsidR="2627AE4F">
        <w:t xml:space="preserve"> language w</w:t>
      </w:r>
      <w:commentRangeStart w:id="25"/>
      <w:r w:rsidR="2627AE4F">
        <w:t>ith</w:t>
      </w:r>
      <w:r w:rsidR="00DA4734">
        <w:t xml:space="preserve"> </w:t>
      </w:r>
      <w:r w:rsidR="001A4FDC">
        <w:t>House style</w:t>
      </w:r>
      <w:r w:rsidR="4E7C942A">
        <w:t>, meaning code will be done with no rigid rules</w:t>
      </w:r>
      <w:commentRangeEnd w:id="25"/>
      <w:r w:rsidR="00331175">
        <w:rPr>
          <w:rStyle w:val="CommentReference"/>
        </w:rPr>
        <w:commentReference w:id="25"/>
      </w:r>
      <w:r w:rsidR="4E7C942A">
        <w:t xml:space="preserve">, </w:t>
      </w:r>
      <w:proofErr w:type="gramStart"/>
      <w:r w:rsidR="4E7C942A">
        <w:t>in order to</w:t>
      </w:r>
      <w:proofErr w:type="gramEnd"/>
      <w:r w:rsidR="4E7C942A">
        <w:t xml:space="preserve"> encourage flexibility and experimentation with the coding.</w:t>
      </w:r>
      <w:r w:rsidR="00F24466">
        <w:t xml:space="preserve"> Visual basic studio </w:t>
      </w:r>
      <w:r w:rsidR="32F3D26F">
        <w:t xml:space="preserve">will be used to code this project as it has the standard C# language </w:t>
      </w:r>
      <w:commentRangeStart w:id="26"/>
      <w:r w:rsidR="32F3D26F">
        <w:t>IDE</w:t>
      </w:r>
      <w:commentRangeEnd w:id="26"/>
      <w:r w:rsidR="00331175">
        <w:rPr>
          <w:rStyle w:val="CommentReference"/>
        </w:rPr>
        <w:commentReference w:id="26"/>
      </w:r>
    </w:p>
    <w:p w14:paraId="10E7FB80" w14:textId="6F9D8BED" w:rsidR="0028309D" w:rsidRDefault="0028309D" w:rsidP="0028309D">
      <w:pPr>
        <w:pStyle w:val="Heading3"/>
      </w:pPr>
      <w:bookmarkStart w:id="27" w:name="_Toc185445958"/>
      <w:r>
        <w:t>Data store</w:t>
      </w:r>
      <w:r w:rsidR="000B60F8">
        <w:t>/</w:t>
      </w:r>
      <w:r w:rsidR="00752C04">
        <w:t>Type</w:t>
      </w:r>
      <w:bookmarkEnd w:id="27"/>
    </w:p>
    <w:p w14:paraId="462AFC6C" w14:textId="7933AD08" w:rsidR="00D23F35" w:rsidRDefault="302AFE17" w:rsidP="00D23F35">
      <w:r>
        <w:t xml:space="preserve">This project will use a </w:t>
      </w:r>
      <w:r w:rsidR="00422973">
        <w:t>Relational Database, MySQL</w:t>
      </w:r>
      <w:r w:rsidR="12B885E6">
        <w:t xml:space="preserve"> as it’s data store and type, due to the nature of the business being </w:t>
      </w:r>
      <w:r w:rsidR="2CA0E0D8">
        <w:t xml:space="preserve">money related and requiring sensitive data to be handled, with no room for redundant data and a requirement for quick and efficient handling of data, </w:t>
      </w:r>
      <w:commentRangeStart w:id="28"/>
      <w:r w:rsidR="2CA0E0D8">
        <w:t>as well as reasons mentioned above.</w:t>
      </w:r>
      <w:commentRangeEnd w:id="28"/>
      <w:r w:rsidR="00331175">
        <w:rPr>
          <w:rStyle w:val="CommentReference"/>
        </w:rPr>
        <w:commentReference w:id="28"/>
      </w:r>
    </w:p>
    <w:p w14:paraId="42BE4BAE" w14:textId="7605ABBF" w:rsidR="00752C04" w:rsidRDefault="00752C04" w:rsidP="00752C04">
      <w:pPr>
        <w:pStyle w:val="Heading3"/>
      </w:pPr>
      <w:bookmarkStart w:id="29" w:name="_Toc185445959"/>
      <w:r>
        <w:t>Environment</w:t>
      </w:r>
      <w:bookmarkEnd w:id="29"/>
    </w:p>
    <w:p w14:paraId="1360D1B2" w14:textId="0418F289" w:rsidR="00752C04" w:rsidRPr="00752C04" w:rsidRDefault="380041C9" w:rsidP="00752C04">
      <w:r>
        <w:t xml:space="preserve">This project will be run on a </w:t>
      </w:r>
      <w:r w:rsidR="004F517C">
        <w:t>Windows PC</w:t>
      </w:r>
      <w:r w:rsidR="50E6BF3D">
        <w:t xml:space="preserve"> </w:t>
      </w:r>
      <w:r w:rsidR="627B915D">
        <w:t xml:space="preserve">running the windows 11 operating system, The current latest version of windows as of writing this proposal. </w:t>
      </w:r>
    </w:p>
    <w:p w14:paraId="5788525F" w14:textId="15E8D038" w:rsidR="00284AC2" w:rsidRDefault="008C4EEF" w:rsidP="00284AC2">
      <w:pPr>
        <w:pStyle w:val="Heading3"/>
      </w:pPr>
      <w:bookmarkStart w:id="30" w:name="_Toc185445960"/>
      <w:r>
        <w:t>Framework</w:t>
      </w:r>
      <w:bookmarkEnd w:id="30"/>
    </w:p>
    <w:p w14:paraId="793AC41E" w14:textId="36EBADDE" w:rsidR="00AB00B4" w:rsidRDefault="004F517C">
      <w:commentRangeStart w:id="31"/>
      <w:r>
        <w:t>OOP and MVC</w:t>
      </w:r>
      <w:r w:rsidR="78D5E79C">
        <w:t xml:space="preserve"> will be the frameworks used in this project, Object oriented programming allows for the logic of the business to be separated handily in the code, helping keep everything neat and tidy. </w:t>
      </w:r>
      <w:r w:rsidR="7EFFA2DD">
        <w:t xml:space="preserve">The Model View Controller, </w:t>
      </w:r>
      <w:r w:rsidR="78D5E79C">
        <w:t>MVC</w:t>
      </w:r>
      <w:r w:rsidR="282A9486">
        <w:t xml:space="preserve"> framework</w:t>
      </w:r>
      <w:r w:rsidR="78D5E79C">
        <w:t xml:space="preserve"> </w:t>
      </w:r>
      <w:r w:rsidR="1DFB80CA">
        <w:t>works with OOP</w:t>
      </w:r>
      <w:r w:rsidR="64539A16">
        <w:t xml:space="preserve"> to achieve similar goals and simplify processes.</w:t>
      </w:r>
      <w:commentRangeEnd w:id="31"/>
      <w:r w:rsidR="00331175">
        <w:rPr>
          <w:rStyle w:val="CommentReference"/>
        </w:rPr>
        <w:commentReference w:id="31"/>
      </w:r>
      <w:r>
        <w:br w:type="page"/>
      </w:r>
    </w:p>
    <w:p w14:paraId="045ED27B" w14:textId="7D22F54A" w:rsidR="00266127" w:rsidRDefault="00AB00B4" w:rsidP="4C0AF7F8">
      <w:pPr>
        <w:pStyle w:val="Heading2"/>
      </w:pPr>
      <w:bookmarkStart w:id="32" w:name="_Toc185445961"/>
      <w:r>
        <w:lastRenderedPageBreak/>
        <w:t>Conclusion</w:t>
      </w:r>
      <w:bookmarkEnd w:id="32"/>
    </w:p>
    <w:p w14:paraId="4EC20E68" w14:textId="3525FE45" w:rsidR="0E881DBD" w:rsidRDefault="0E881DBD" w:rsidP="4C0AF7F8">
      <w:r>
        <w:t>T</w:t>
      </w:r>
      <w:r w:rsidR="607F04E8">
        <w:t>h</w:t>
      </w:r>
      <w:r>
        <w:t>e project will be a database system with a C# coded interface to interact with the database.</w:t>
      </w:r>
      <w:r w:rsidR="05DC2CBE">
        <w:t xml:space="preserve"> Housing data </w:t>
      </w:r>
      <w:r w:rsidR="00675A1A">
        <w:t>like</w:t>
      </w:r>
      <w:r w:rsidR="05DC2CBE">
        <w:t xml:space="preserve"> invoices sent </w:t>
      </w:r>
      <w:r w:rsidR="0A8043E7">
        <w:t>from the client to customers, and invoices sent from suppliers to the client.</w:t>
      </w:r>
      <w:r w:rsidR="2B64D022">
        <w:t xml:space="preserve"> </w:t>
      </w:r>
    </w:p>
    <w:p w14:paraId="2F34D5A1" w14:textId="7F14A3CB" w:rsidR="78D3D039" w:rsidRDefault="78D3D039" w:rsidP="4C0AF7F8">
      <w:r>
        <w:t xml:space="preserve">This system will be built on a personal laptop PC running windows eleven using software such as visual basic studio, MySQL, Apache, </w:t>
      </w:r>
      <w:proofErr w:type="spellStart"/>
      <w:r>
        <w:t>Xampp</w:t>
      </w:r>
      <w:proofErr w:type="spellEnd"/>
      <w:r>
        <w:t>.</w:t>
      </w:r>
    </w:p>
    <w:p w14:paraId="66B306D6" w14:textId="6C9B1398" w:rsidR="78D3D039" w:rsidRDefault="78D3D039" w:rsidP="4C0AF7F8">
      <w:r>
        <w:t xml:space="preserve">The system is using available resources that are sufficient to perform the task they are being used for. </w:t>
      </w:r>
      <w:r w:rsidR="13054F3F">
        <w:t>C# is usable to create software applications, and has methods to link its code to MySQL, which is suitable to handle a</w:t>
      </w:r>
      <w:r w:rsidR="00675A1A">
        <w:t xml:space="preserve"> day-to-day</w:t>
      </w:r>
      <w:r w:rsidR="13054F3F">
        <w:t xml:space="preserve"> business and customer transaction driven database. </w:t>
      </w:r>
    </w:p>
    <w:p w14:paraId="677B9BF9" w14:textId="144BAAAD" w:rsidR="6347C5C5" w:rsidRDefault="6347C5C5" w:rsidP="4C0AF7F8">
      <w:r>
        <w:t xml:space="preserve">One Drawback of this approach is that the client will need to be running their database server on the same machine their software interface will be running on, dampening and slowing performance of both, and is inefficient. Another is that it expects the client to startup both the database server and the software interface at once. </w:t>
      </w:r>
    </w:p>
    <w:p w14:paraId="459B51C4" w14:textId="061381C5" w:rsidR="00266127" w:rsidRDefault="00266127" w:rsidP="4C0AF7F8"/>
    <w:p w14:paraId="26A1249B" w14:textId="5087CA0A" w:rsidR="00C21E7A" w:rsidRDefault="00C21E7A">
      <w:r>
        <w:br w:type="page"/>
      </w:r>
    </w:p>
    <w:p w14:paraId="64E71FC1" w14:textId="1B9B2E01" w:rsidR="22B4404F" w:rsidRDefault="00C21E7A" w:rsidP="00FC7DB8">
      <w:pPr>
        <w:pStyle w:val="Heading1"/>
      </w:pPr>
      <w:bookmarkStart w:id="33" w:name="_Toc185445962"/>
      <w:r>
        <w:lastRenderedPageBreak/>
        <w:t>Aims and Objectives</w:t>
      </w:r>
      <w:bookmarkEnd w:id="33"/>
    </w:p>
    <w:p w14:paraId="6ADB8BBB" w14:textId="0DBFDFAA" w:rsidR="5AB502A6" w:rsidRDefault="5AB502A6" w:rsidP="00FC7DB8">
      <w:r w:rsidRPr="00FC7DB8">
        <w:rPr>
          <w:b/>
          <w:bCs/>
        </w:rPr>
        <w:t>Aim</w:t>
      </w:r>
      <w:r w:rsidR="00FC7DB8" w:rsidRPr="00FC7DB8">
        <w:rPr>
          <w:b/>
          <w:bCs/>
        </w:rPr>
        <w:t>:</w:t>
      </w:r>
      <w:r w:rsidR="00FC7DB8">
        <w:t xml:space="preserve"> </w:t>
      </w:r>
      <w:r>
        <w:t>To</w:t>
      </w:r>
      <w:r w:rsidR="6EC75BE6">
        <w:t xml:space="preserve"> analyse</w:t>
      </w:r>
      <w:r>
        <w:t xml:space="preserve"> an existing </w:t>
      </w:r>
      <w:r w:rsidR="4AA68E44">
        <w:t xml:space="preserve">paper-based </w:t>
      </w:r>
      <w:r>
        <w:t xml:space="preserve">invoicing and record keeping system </w:t>
      </w:r>
      <w:r w:rsidR="647B3D57">
        <w:t xml:space="preserve">and enhance it into a </w:t>
      </w:r>
      <w:r>
        <w:t>digital</w:t>
      </w:r>
      <w:r w:rsidR="10DE05A4">
        <w:t xml:space="preserve"> format</w:t>
      </w:r>
      <w:r>
        <w:t xml:space="preserve"> </w:t>
      </w:r>
      <w:r w:rsidR="4C198642">
        <w:t>to</w:t>
      </w:r>
      <w:r>
        <w:t xml:space="preserve"> measure how effective that change can bring towards ease of use</w:t>
      </w:r>
      <w:r w:rsidR="679A1409">
        <w:t xml:space="preserve"> and efficiency</w:t>
      </w:r>
    </w:p>
    <w:p w14:paraId="464FD037" w14:textId="14F43A21" w:rsidR="2F080129" w:rsidRPr="00FC7DB8" w:rsidRDefault="2F080129" w:rsidP="22B4404F">
      <w:pPr>
        <w:rPr>
          <w:b/>
          <w:bCs/>
        </w:rPr>
      </w:pPr>
      <w:r w:rsidRPr="00FC7DB8">
        <w:rPr>
          <w:b/>
          <w:bCs/>
        </w:rPr>
        <w:t>Objectives</w:t>
      </w:r>
      <w:r w:rsidR="00FC7DB8" w:rsidRPr="00FC7DB8">
        <w:rPr>
          <w:b/>
          <w:bCs/>
        </w:rPr>
        <w:t>:</w:t>
      </w:r>
    </w:p>
    <w:p w14:paraId="09EF23C5" w14:textId="7ADDB28D" w:rsidR="2F080129" w:rsidRDefault="2F080129" w:rsidP="22B4404F">
      <w:pPr>
        <w:pStyle w:val="ListParagraph"/>
        <w:numPr>
          <w:ilvl w:val="0"/>
          <w:numId w:val="5"/>
        </w:numPr>
      </w:pPr>
      <w:r>
        <w:t>Research the nature of invoicing and databasing in relation to invoicing</w:t>
      </w:r>
      <w:r w:rsidR="6F718F68">
        <w:t xml:space="preserve"> using online sources</w:t>
      </w:r>
      <w:r>
        <w:t xml:space="preserve"> to gain a general understanding of what </w:t>
      </w:r>
      <w:r w:rsidR="7C70FE75">
        <w:t>can be done and why</w:t>
      </w:r>
    </w:p>
    <w:p w14:paraId="35069F78" w14:textId="07227427" w:rsidR="7E6A9E25" w:rsidRDefault="7E6A9E25" w:rsidP="22B4404F">
      <w:pPr>
        <w:pStyle w:val="ListParagraph"/>
        <w:numPr>
          <w:ilvl w:val="0"/>
          <w:numId w:val="5"/>
        </w:numPr>
      </w:pPr>
      <w:r>
        <w:t>Conduct various interviews with the client to determine what aspects of this invoicing system need to be included in the project deliverables</w:t>
      </w:r>
    </w:p>
    <w:p w14:paraId="5C78B505" w14:textId="1644E252" w:rsidR="09421DBE" w:rsidRDefault="09421DBE" w:rsidP="22B4404F">
      <w:pPr>
        <w:pStyle w:val="ListParagraph"/>
        <w:numPr>
          <w:ilvl w:val="0"/>
          <w:numId w:val="5"/>
        </w:numPr>
      </w:pPr>
      <w:r>
        <w:t>Plan out the system to be made for the client and present it to be approved.</w:t>
      </w:r>
    </w:p>
    <w:p w14:paraId="0CB3E9A0" w14:textId="63901515" w:rsidR="7E6A9E25" w:rsidRDefault="7E6A9E25" w:rsidP="22B4404F">
      <w:pPr>
        <w:pStyle w:val="ListParagraph"/>
        <w:numPr>
          <w:ilvl w:val="0"/>
          <w:numId w:val="5"/>
        </w:numPr>
      </w:pPr>
      <w:r>
        <w:t>Examine resources and knowledge about system architecture, and decide on a system architect</w:t>
      </w:r>
      <w:r w:rsidR="5AE8CB50">
        <w:t>ure for this project</w:t>
      </w:r>
    </w:p>
    <w:p w14:paraId="52224CD9" w14:textId="341D411A" w:rsidR="5AE8CB50" w:rsidRDefault="5AE8CB50" w:rsidP="22B4404F">
      <w:pPr>
        <w:pStyle w:val="ListParagraph"/>
        <w:numPr>
          <w:ilvl w:val="0"/>
          <w:numId w:val="5"/>
        </w:numPr>
      </w:pPr>
      <w:r>
        <w:t>Create a database led invoicing system for the client based on research conducted</w:t>
      </w:r>
    </w:p>
    <w:p w14:paraId="650B81F5" w14:textId="0122941B" w:rsidR="00EA3ECD" w:rsidRDefault="4FCF9AEE" w:rsidP="00F31FE9">
      <w:pPr>
        <w:pStyle w:val="ListParagraph"/>
        <w:numPr>
          <w:ilvl w:val="0"/>
          <w:numId w:val="5"/>
        </w:numPr>
      </w:pPr>
      <w:r>
        <w:t>Test this system against common tasks an invoicing system should be capable of</w:t>
      </w:r>
    </w:p>
    <w:p w14:paraId="6CB3F4B0" w14:textId="77777777" w:rsidR="00C21E7A" w:rsidRDefault="00C21E7A">
      <w:r>
        <w:br w:type="page"/>
      </w:r>
    </w:p>
    <w:p w14:paraId="1AC29B1F" w14:textId="65CC1D36" w:rsidR="00C21E7A" w:rsidRDefault="00C21E7A" w:rsidP="005E28AD">
      <w:pPr>
        <w:pStyle w:val="Heading1"/>
      </w:pPr>
      <w:bookmarkStart w:id="34" w:name="_Toc185445963"/>
      <w:r>
        <w:lastRenderedPageBreak/>
        <w:t>Research Methodology</w:t>
      </w:r>
      <w:bookmarkEnd w:id="34"/>
    </w:p>
    <w:p w14:paraId="5EE5537C" w14:textId="447C8E8B" w:rsidR="0034756F" w:rsidRDefault="0037530C" w:rsidP="0037530C">
      <w:pPr>
        <w:pStyle w:val="Heading3"/>
      </w:pPr>
      <w:bookmarkStart w:id="35" w:name="_Toc185445964"/>
      <w:r>
        <w:t>Philosophy</w:t>
      </w:r>
      <w:bookmarkEnd w:id="35"/>
    </w:p>
    <w:p w14:paraId="7755D74C" w14:textId="0A459F85" w:rsidR="009700E7" w:rsidRDefault="000B6EC9" w:rsidP="0037530C">
      <w:r>
        <w:t>Phenomenology</w:t>
      </w:r>
      <w:r w:rsidR="000E5D24">
        <w:t>.</w:t>
      </w:r>
      <w:r>
        <w:t xml:space="preserve"> </w:t>
      </w:r>
      <w:r w:rsidR="000E5D24">
        <w:t>A</w:t>
      </w:r>
      <w:r w:rsidR="005A3A5C">
        <w:t xml:space="preserve"> variation of interpretivism, </w:t>
      </w:r>
      <w:r w:rsidR="00D21E90">
        <w:t xml:space="preserve">which </w:t>
      </w:r>
      <w:r w:rsidR="00B530F7">
        <w:t>looks at</w:t>
      </w:r>
      <w:r w:rsidR="00D21E90">
        <w:t xml:space="preserve"> experiences, events and occurrences, focusing on the will of the people and how they are feeling about the research focus</w:t>
      </w:r>
      <w:r w:rsidR="00AB7634">
        <w:t>, phenomenology is looking at the meaning of things to individuals</w:t>
      </w:r>
      <w:r w:rsidR="004C362D">
        <w:t xml:space="preserve"> through their </w:t>
      </w:r>
      <w:r w:rsidR="006A13B3">
        <w:t>perspective and experiences (</w:t>
      </w:r>
      <w:r w:rsidR="00AD4DB0">
        <w:t>31</w:t>
      </w:r>
      <w:r w:rsidR="006A13B3">
        <w:t>)</w:t>
      </w:r>
      <w:r w:rsidR="005B56DA">
        <w:t xml:space="preserve">. The research will be focused on </w:t>
      </w:r>
      <w:r w:rsidR="004D2F31">
        <w:t>meanings</w:t>
      </w:r>
      <w:r w:rsidR="0077119E">
        <w:t xml:space="preserve">, and human-interest will drive decisions and </w:t>
      </w:r>
      <w:r w:rsidR="00285D4F">
        <w:t>progress throughout the research.</w:t>
      </w:r>
      <w:r w:rsidR="00147E7C">
        <w:t xml:space="preserve"> </w:t>
      </w:r>
    </w:p>
    <w:p w14:paraId="09BFA678" w14:textId="2081C19C" w:rsidR="00374607" w:rsidRDefault="00374607" w:rsidP="00374607">
      <w:pPr>
        <w:pStyle w:val="Heading3"/>
      </w:pPr>
      <w:bookmarkStart w:id="36" w:name="_Toc185445965"/>
      <w:r>
        <w:t>Approach to theory development</w:t>
      </w:r>
      <w:bookmarkEnd w:id="36"/>
    </w:p>
    <w:p w14:paraId="1ECBA7DA" w14:textId="4C97C292" w:rsidR="006D2CC6" w:rsidRDefault="00833536" w:rsidP="006D2CC6">
      <w:r>
        <w:t>This will take an inductive approach to theory development, tackling the question</w:t>
      </w:r>
      <w:r w:rsidR="00996268">
        <w:t xml:space="preserve"> and the client’s requirements</w:t>
      </w:r>
      <w:r w:rsidR="000E5D24">
        <w:t>.</w:t>
      </w:r>
      <w:r w:rsidR="00996268">
        <w:t xml:space="preserve"> </w:t>
      </w:r>
      <w:r w:rsidR="001C52F4">
        <w:t>The direction of the development of the project can change based the clients wants in their interviews, so that they can be involved with the creation process of their new application.</w:t>
      </w:r>
      <w:r w:rsidR="00B62A90">
        <w:t xml:space="preserve"> (</w:t>
      </w:r>
      <w:r w:rsidR="00AD4DB0">
        <w:t>32</w:t>
      </w:r>
      <w:r w:rsidR="00B62A90">
        <w:t>)</w:t>
      </w:r>
    </w:p>
    <w:p w14:paraId="3883009E" w14:textId="1327DECA" w:rsidR="006D2CC6" w:rsidRDefault="006D2CC6" w:rsidP="006D2CC6">
      <w:pPr>
        <w:pStyle w:val="Heading3"/>
      </w:pPr>
      <w:bookmarkStart w:id="37" w:name="_Toc185445966"/>
      <w:r>
        <w:t>Methodological choice</w:t>
      </w:r>
      <w:bookmarkEnd w:id="37"/>
    </w:p>
    <w:p w14:paraId="778D9B6A" w14:textId="33766D44" w:rsidR="006D2CC6" w:rsidRDefault="00833536" w:rsidP="006D2CC6">
      <w:r>
        <w:t>This project will be primarily and mainly utilising qualitative research methods. Primary research will focus on the client themselves, interview will be used to define the current system, and to determine how they would like the new system to function.</w:t>
      </w:r>
    </w:p>
    <w:p w14:paraId="5E07D7B6" w14:textId="1065ACBF" w:rsidR="00AE1B89" w:rsidRDefault="00AE1B89" w:rsidP="00AD64D1">
      <w:pPr>
        <w:pStyle w:val="Heading3"/>
      </w:pPr>
      <w:bookmarkStart w:id="38" w:name="_Toc185445967"/>
      <w:r>
        <w:t>Strategy</w:t>
      </w:r>
      <w:bookmarkEnd w:id="38"/>
    </w:p>
    <w:p w14:paraId="618C3687" w14:textId="7D3ADC20" w:rsidR="005470BE" w:rsidRDefault="005470BE" w:rsidP="005470BE">
      <w:r>
        <w:t>This project will Utilise Action research</w:t>
      </w:r>
      <w:r w:rsidR="000E5D24">
        <w:t xml:space="preserve">. </w:t>
      </w:r>
      <w:r>
        <w:t>Experimenting with what different functions and actions work for their clien</w:t>
      </w:r>
      <w:r w:rsidR="000E5D24">
        <w:t>t</w:t>
      </w:r>
      <w:r>
        <w:t xml:space="preserve"> through frequent interviews and testing </w:t>
      </w:r>
      <w:r w:rsidR="000E5D24">
        <w:t>and</w:t>
      </w:r>
      <w:r>
        <w:t xml:space="preserve"> a workflow sheet created of their business through looking at their previous paper-based system.</w:t>
      </w:r>
    </w:p>
    <w:p w14:paraId="6FAB33B0" w14:textId="49A1979D" w:rsidR="00A14419" w:rsidRPr="00006CF5" w:rsidRDefault="00A14419" w:rsidP="00006CF5">
      <w:pPr>
        <w:pStyle w:val="Heading3"/>
      </w:pPr>
      <w:bookmarkStart w:id="39" w:name="_Toc185445968"/>
      <w:r w:rsidRPr="00006CF5">
        <w:t>Time horizons</w:t>
      </w:r>
      <w:bookmarkEnd w:id="39"/>
    </w:p>
    <w:p w14:paraId="698068F0" w14:textId="69D5BB10" w:rsidR="00003069" w:rsidRDefault="000D5F60" w:rsidP="00A14419">
      <w:r>
        <w:t xml:space="preserve">This project will be carried out over a short amount of time, and will be considered as a </w:t>
      </w:r>
      <w:r w:rsidR="00D23E60">
        <w:t>Cross-sectional project</w:t>
      </w:r>
      <w:r w:rsidR="00B753C9">
        <w:t>, this project will end once the system is complete or when time runs out</w:t>
      </w:r>
      <w:r w:rsidR="00A93939">
        <w:t xml:space="preserve">, and the client is delivered the </w:t>
      </w:r>
      <w:r w:rsidR="00003069">
        <w:t xml:space="preserve">developed </w:t>
      </w:r>
      <w:r w:rsidR="00A93939">
        <w:t>system.</w:t>
      </w:r>
    </w:p>
    <w:p w14:paraId="401698CA" w14:textId="358950A5" w:rsidR="00006CF5" w:rsidRDefault="00673A47" w:rsidP="00673A47">
      <w:pPr>
        <w:pStyle w:val="Heading3"/>
      </w:pPr>
      <w:bookmarkStart w:id="40" w:name="_Toc185445969"/>
      <w:r>
        <w:t>Data Collection</w:t>
      </w:r>
      <w:bookmarkEnd w:id="40"/>
    </w:p>
    <w:p w14:paraId="7ED51B53" w14:textId="01F2404F" w:rsidR="00C21E7A" w:rsidRDefault="008624BA">
      <w:r>
        <w:t xml:space="preserve">Primary </w:t>
      </w:r>
      <w:r w:rsidR="00673A47">
        <w:t xml:space="preserve">Data will be collected from testing by hand, and through interviews </w:t>
      </w:r>
      <w:r w:rsidR="00F66B1B">
        <w:t>with the client directly about the nature of the system they want to have made, and how their current paper-based system</w:t>
      </w:r>
      <w:r w:rsidR="000B60F8">
        <w:t xml:space="preserve"> functions</w:t>
      </w:r>
      <w:r w:rsidR="00F66B1B">
        <w:t>.</w:t>
      </w:r>
      <w:r>
        <w:t xml:space="preserve"> This will be </w:t>
      </w:r>
      <w:r w:rsidR="00574015">
        <w:t>stored</w:t>
      </w:r>
      <w:r>
        <w:t xml:space="preserve"> online</w:t>
      </w:r>
      <w:r w:rsidR="000E5D24">
        <w:t xml:space="preserve">, and if needed interviews will also be </w:t>
      </w:r>
      <w:commentRangeStart w:id="41"/>
      <w:r w:rsidR="000E5D24">
        <w:t>used</w:t>
      </w:r>
      <w:commentRangeEnd w:id="41"/>
      <w:r w:rsidR="0005754F">
        <w:rPr>
          <w:rStyle w:val="CommentReference"/>
        </w:rPr>
        <w:commentReference w:id="41"/>
      </w:r>
      <w:r w:rsidR="000E5D24">
        <w:t>.</w:t>
      </w:r>
      <w:r w:rsidR="00C21E7A">
        <w:br w:type="page"/>
      </w:r>
    </w:p>
    <w:p w14:paraId="5A4BAD6B" w14:textId="3C247275" w:rsidR="0091495C" w:rsidRDefault="00C21E7A" w:rsidP="00F71622">
      <w:pPr>
        <w:pStyle w:val="Heading1"/>
      </w:pPr>
      <w:bookmarkStart w:id="42" w:name="_Toc185445970"/>
      <w:r>
        <w:lastRenderedPageBreak/>
        <w:t>Project Plan</w:t>
      </w:r>
      <w:bookmarkEnd w:id="42"/>
    </w:p>
    <w:p w14:paraId="510D3388" w14:textId="7F82C577" w:rsidR="00574015" w:rsidRDefault="000E5D24" w:rsidP="00591B68">
      <w:pPr>
        <w:pStyle w:val="Heading3"/>
      </w:pPr>
      <w:bookmarkStart w:id="43" w:name="_Toc185445971"/>
      <w:r>
        <w:t>WBS</w:t>
      </w:r>
      <w:bookmarkEnd w:id="43"/>
    </w:p>
    <w:p w14:paraId="145E7734" w14:textId="226D2ABC" w:rsidR="00B763CA" w:rsidRDefault="00896210" w:rsidP="00574015">
      <w:r>
        <w:rPr>
          <w:noProof/>
        </w:rPr>
        <w:drawing>
          <wp:anchor distT="0" distB="0" distL="114300" distR="114300" simplePos="0" relativeHeight="251658242" behindDoc="1" locked="0" layoutInCell="1" allowOverlap="1" wp14:anchorId="032297A4" wp14:editId="10BB22CF">
            <wp:simplePos x="0" y="0"/>
            <wp:positionH relativeFrom="margin">
              <wp:posOffset>0</wp:posOffset>
            </wp:positionH>
            <wp:positionV relativeFrom="paragraph">
              <wp:posOffset>194945</wp:posOffset>
            </wp:positionV>
            <wp:extent cx="6096000" cy="3752850"/>
            <wp:effectExtent l="0" t="0" r="0" b="19050"/>
            <wp:wrapSquare wrapText="bothSides"/>
            <wp:docPr id="837195913"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6" r:lo="rId17" r:qs="rId18" r:cs="rId19"/>
              </a:graphicData>
            </a:graphic>
            <wp14:sizeRelH relativeFrom="margin">
              <wp14:pctWidth>0</wp14:pctWidth>
            </wp14:sizeRelH>
            <wp14:sizeRelV relativeFrom="margin">
              <wp14:pctHeight>0</wp14:pctHeight>
            </wp14:sizeRelV>
          </wp:anchor>
        </w:drawing>
      </w:r>
    </w:p>
    <w:p w14:paraId="266B9E29" w14:textId="56DE6C6D" w:rsidR="00F71622" w:rsidRDefault="00F71622" w:rsidP="00574015">
      <w:pPr>
        <w:pStyle w:val="Heading3"/>
      </w:pPr>
      <w:bookmarkStart w:id="44" w:name="_Toc185445972"/>
      <w:r>
        <w:t>Gantt</w:t>
      </w:r>
      <w:bookmarkEnd w:id="44"/>
      <w:r>
        <w:t xml:space="preserve"> </w:t>
      </w:r>
    </w:p>
    <w:p w14:paraId="3638E8C0" w14:textId="0DED8B71" w:rsidR="00F71622" w:rsidRDefault="00C768E3">
      <w:r>
        <w:rPr>
          <w:noProof/>
        </w:rPr>
        <w:drawing>
          <wp:inline distT="0" distB="0" distL="0" distR="0" wp14:anchorId="6D0B275E" wp14:editId="4E261CE4">
            <wp:extent cx="5731510" cy="3719195"/>
            <wp:effectExtent l="0" t="0" r="2540" b="0"/>
            <wp:docPr id="687278765"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87278765" name="Picture 687278765"/>
                    <pic:cNvPicPr/>
                  </pic:nvPicPr>
                  <pic:blipFill>
                    <a:blip r:embed="rId21" cstate="print">
                      <a:extLst>
                        <a:ext uri="{28A0092B-C50C-407E-A947-70E740481C1C}">
                          <a14:useLocalDpi xmlns:a14="http://schemas.microsoft.com/office/drawing/2010/main" val="0"/>
                        </a:ext>
                      </a:extLst>
                    </a:blip>
                    <a:stretch>
                      <a:fillRect/>
                    </a:stretch>
                  </pic:blipFill>
                  <pic:spPr>
                    <a:xfrm>
                      <a:off x="0" y="0"/>
                      <a:ext cx="5731510" cy="3719195"/>
                    </a:xfrm>
                    <a:prstGeom prst="rect">
                      <a:avLst/>
                    </a:prstGeom>
                  </pic:spPr>
                </pic:pic>
              </a:graphicData>
            </a:graphic>
          </wp:inline>
        </w:drawing>
      </w:r>
    </w:p>
    <w:p w14:paraId="6F7F43D3" w14:textId="77777777" w:rsidR="00591B68" w:rsidRDefault="00591B68" w:rsidP="00591B68">
      <w:pPr>
        <w:pStyle w:val="Heading3"/>
      </w:pPr>
      <w:bookmarkStart w:id="45" w:name="_Toc185445973"/>
      <w:r>
        <w:lastRenderedPageBreak/>
        <w:t>Resources</w:t>
      </w:r>
      <w:bookmarkEnd w:id="45"/>
    </w:p>
    <w:p w14:paraId="4FDEE10F" w14:textId="7F1B62D5" w:rsidR="000A6336" w:rsidRPr="000A6336" w:rsidRDefault="000A6336" w:rsidP="000A6336">
      <w:r>
        <w:t>Listed Resources in use for the project below:</w:t>
      </w:r>
    </w:p>
    <w:p w14:paraId="0059F99B" w14:textId="77777777" w:rsidR="00591B68" w:rsidRDefault="00591B68" w:rsidP="00591B68">
      <w:pPr>
        <w:pStyle w:val="ListParagraph"/>
        <w:numPr>
          <w:ilvl w:val="0"/>
          <w:numId w:val="9"/>
        </w:numPr>
      </w:pPr>
      <w:r>
        <w:t>Personal Computer with internet access</w:t>
      </w:r>
    </w:p>
    <w:p w14:paraId="16C95DD8" w14:textId="77777777" w:rsidR="00591B68" w:rsidRDefault="00591B68" w:rsidP="00591B68">
      <w:pPr>
        <w:pStyle w:val="ListParagraph"/>
        <w:numPr>
          <w:ilvl w:val="0"/>
          <w:numId w:val="9"/>
        </w:numPr>
      </w:pPr>
      <w:r>
        <w:t>Office and design software packages</w:t>
      </w:r>
    </w:p>
    <w:p w14:paraId="4621D33A" w14:textId="77777777" w:rsidR="00591B68" w:rsidRDefault="00591B68" w:rsidP="00591B68">
      <w:pPr>
        <w:pStyle w:val="ListParagraph"/>
        <w:numPr>
          <w:ilvl w:val="0"/>
          <w:numId w:val="9"/>
        </w:numPr>
      </w:pPr>
      <w:r>
        <w:t>Web development environment</w:t>
      </w:r>
    </w:p>
    <w:p w14:paraId="1AB14347" w14:textId="77777777" w:rsidR="00591B68" w:rsidRDefault="00591B68" w:rsidP="00591B68">
      <w:pPr>
        <w:pStyle w:val="ListParagraph"/>
        <w:numPr>
          <w:ilvl w:val="0"/>
          <w:numId w:val="9"/>
        </w:numPr>
      </w:pPr>
      <w:r>
        <w:t>Image / wireframe editing software</w:t>
      </w:r>
    </w:p>
    <w:p w14:paraId="1D6EB35E" w14:textId="77777777" w:rsidR="00591B68" w:rsidRDefault="00591B68" w:rsidP="00591B68">
      <w:pPr>
        <w:pStyle w:val="ListParagraph"/>
        <w:numPr>
          <w:ilvl w:val="0"/>
          <w:numId w:val="9"/>
        </w:numPr>
      </w:pPr>
      <w:r>
        <w:t>Online Educational Materials</w:t>
      </w:r>
    </w:p>
    <w:p w14:paraId="3AE3D5F2" w14:textId="77777777" w:rsidR="00591B68" w:rsidRDefault="00591B68" w:rsidP="00591B68">
      <w:pPr>
        <w:pStyle w:val="ListParagraph"/>
        <w:numPr>
          <w:ilvl w:val="0"/>
          <w:numId w:val="9"/>
        </w:numPr>
      </w:pPr>
      <w:r>
        <w:t>Reference Materials</w:t>
      </w:r>
    </w:p>
    <w:p w14:paraId="5193729D" w14:textId="77777777" w:rsidR="00591B68" w:rsidRDefault="00591B68" w:rsidP="00591B68">
      <w:pPr>
        <w:pStyle w:val="ListParagraph"/>
        <w:numPr>
          <w:ilvl w:val="0"/>
          <w:numId w:val="9"/>
        </w:numPr>
      </w:pPr>
      <w:r>
        <w:t>Coding software package</w:t>
      </w:r>
    </w:p>
    <w:p w14:paraId="047C6954" w14:textId="5D47CC0B" w:rsidR="00C21E7A" w:rsidRDefault="00C21E7A">
      <w:r>
        <w:br w:type="page"/>
      </w:r>
    </w:p>
    <w:p w14:paraId="3CE8B87B" w14:textId="6E9BC63B" w:rsidR="00C21E7A" w:rsidRDefault="00C21E7A" w:rsidP="00C21E7A">
      <w:pPr>
        <w:pStyle w:val="Heading1"/>
      </w:pPr>
      <w:bookmarkStart w:id="46" w:name="_Toc185445974"/>
      <w:r>
        <w:lastRenderedPageBreak/>
        <w:t>References / Bibliography</w:t>
      </w:r>
      <w:bookmarkEnd w:id="46"/>
    </w:p>
    <w:p w14:paraId="64C3F5FA" w14:textId="61660BDE" w:rsidR="009A0CBD" w:rsidRDefault="009A0CBD" w:rsidP="00C21E7A">
      <w:r>
        <w:t>1.</w:t>
      </w:r>
      <w:r w:rsidR="00967A13">
        <w:t xml:space="preserve"> </w:t>
      </w:r>
      <w:r w:rsidR="00316916">
        <w:t xml:space="preserve">Crowley. </w:t>
      </w:r>
      <w:r w:rsidR="00316916" w:rsidRPr="00316916">
        <w:rPr>
          <w:i/>
          <w:iCs/>
        </w:rPr>
        <w:t>Crowley’s Glossary of Commonly Used Terms</w:t>
      </w:r>
      <w:r w:rsidR="00316916">
        <w:t>. [Last Accessed 8 Nov 2024]. Available from:</w:t>
      </w:r>
      <w:r>
        <w:t xml:space="preserve"> </w:t>
      </w:r>
      <w:hyperlink r:id="rId22" w:history="1">
        <w:r w:rsidRPr="00CE57CE">
          <w:rPr>
            <w:rStyle w:val="Hyperlink"/>
          </w:rPr>
          <w:t>https://www.crowley.com/resources/glossary/</w:t>
        </w:r>
      </w:hyperlink>
    </w:p>
    <w:p w14:paraId="377CCD28" w14:textId="7BE42369" w:rsidR="009A0CBD" w:rsidRDefault="009A0CBD" w:rsidP="00C21E7A">
      <w:r>
        <w:t>2.</w:t>
      </w:r>
      <w:r w:rsidR="00316916">
        <w:t xml:space="preserve"> </w:t>
      </w:r>
      <w:proofErr w:type="spellStart"/>
      <w:r w:rsidR="00316916">
        <w:t>Yashina</w:t>
      </w:r>
      <w:proofErr w:type="spellEnd"/>
      <w:r w:rsidR="00316916">
        <w:t xml:space="preserve"> N. </w:t>
      </w:r>
      <w:r w:rsidR="00316916">
        <w:rPr>
          <w:i/>
          <w:iCs/>
        </w:rPr>
        <w:t>What Is an Invoice? It’s Parts and Why They Are Important.</w:t>
      </w:r>
      <w:r w:rsidR="00316916">
        <w:t xml:space="preserve"> 2024. [Last Accessed 8 Nov 2024]. Available from:</w:t>
      </w:r>
      <w:r>
        <w:t xml:space="preserve"> </w:t>
      </w:r>
      <w:hyperlink r:id="rId23" w:history="1">
        <w:r w:rsidRPr="00CE57CE">
          <w:rPr>
            <w:rStyle w:val="Hyperlink"/>
          </w:rPr>
          <w:t>https://www.investopedia.com/terms/i/invoice.asp</w:t>
        </w:r>
      </w:hyperlink>
    </w:p>
    <w:p w14:paraId="12DDF3C0" w14:textId="1B70FFD7" w:rsidR="009A0CBD" w:rsidRDefault="009A0CBD" w:rsidP="00C21E7A">
      <w:r>
        <w:t>3.</w:t>
      </w:r>
      <w:r w:rsidR="00316916">
        <w:t xml:space="preserve"> </w:t>
      </w:r>
      <w:r w:rsidR="00FE24FE">
        <w:t xml:space="preserve">Xero. </w:t>
      </w:r>
      <w:r w:rsidR="00FE24FE" w:rsidRPr="00FE24FE">
        <w:rPr>
          <w:i/>
          <w:iCs/>
        </w:rPr>
        <w:t>What is an invoice?</w:t>
      </w:r>
      <w:r w:rsidR="00FE24FE">
        <w:t xml:space="preserve"> 2024. [Last Accessed 8 Nov 2024]. Available from: </w:t>
      </w:r>
      <w:r w:rsidRPr="009A0CBD">
        <w:t xml:space="preserve"> </w:t>
      </w:r>
      <w:hyperlink r:id="rId24" w:history="1">
        <w:r w:rsidRPr="004838BE">
          <w:rPr>
            <w:rStyle w:val="Hyperlink"/>
          </w:rPr>
          <w:t>https://www.xero.com/uk/guides/invoicing/what-is-an-invoice/</w:t>
        </w:r>
      </w:hyperlink>
    </w:p>
    <w:p w14:paraId="6A5A83CF" w14:textId="7C152885" w:rsidR="009A0CBD" w:rsidRDefault="009A0CBD" w:rsidP="00C21E7A">
      <w:r>
        <w:t>4.</w:t>
      </w:r>
      <w:r w:rsidR="00FE24FE">
        <w:t xml:space="preserve"> </w:t>
      </w:r>
      <w:r w:rsidR="00FE24FE" w:rsidRPr="00FE24FE">
        <w:rPr>
          <w:i/>
          <w:iCs/>
        </w:rPr>
        <w:t>From Biblical Times to the 21st Century: The History of Invoicing</w:t>
      </w:r>
      <w:r w:rsidR="00FE24FE">
        <w:t>. 2023. [Last Accessed 8 Nov 2024]. Available from:</w:t>
      </w:r>
      <w:r w:rsidRPr="009A0CBD">
        <w:t xml:space="preserve"> </w:t>
      </w:r>
      <w:hyperlink r:id="rId25" w:history="1">
        <w:r w:rsidRPr="00CE57CE">
          <w:rPr>
            <w:rStyle w:val="Hyperlink"/>
          </w:rPr>
          <w:t>https://freeinvoicebuilder.com/the-history-of-invoicing/</w:t>
        </w:r>
      </w:hyperlink>
    </w:p>
    <w:p w14:paraId="4DD8DCB2" w14:textId="78117D98" w:rsidR="009A0CBD" w:rsidRPr="009A0CBD" w:rsidRDefault="009A0CBD" w:rsidP="00C21E7A">
      <w:pPr>
        <w:rPr>
          <w:color w:val="467886" w:themeColor="hyperlink"/>
          <w:u w:val="single"/>
        </w:rPr>
      </w:pPr>
      <w:r>
        <w:t>5.</w:t>
      </w:r>
      <w:r w:rsidR="00FE24FE">
        <w:t xml:space="preserve"> Mullin G. A Brief History of Invoices. 2021. [Last Accessed 8 Nov 2024]. Available from: </w:t>
      </w:r>
      <w:r w:rsidRPr="009A0CBD">
        <w:t xml:space="preserve"> </w:t>
      </w:r>
      <w:hyperlink r:id="rId26" w:history="1">
        <w:r w:rsidRPr="00CE57CE">
          <w:rPr>
            <w:rStyle w:val="Hyperlink"/>
          </w:rPr>
          <w:t>https://sufio.com/blog/history-of-invoices/</w:t>
        </w:r>
      </w:hyperlink>
      <w:r>
        <w:rPr>
          <w:rStyle w:val="Hyperlink"/>
        </w:rPr>
        <w:t xml:space="preserve"> </w:t>
      </w:r>
    </w:p>
    <w:p w14:paraId="7485EDB7" w14:textId="7E9AD503" w:rsidR="009A0CBD" w:rsidRPr="006E4038" w:rsidRDefault="009A0CBD" w:rsidP="00C21E7A">
      <w:r>
        <w:t xml:space="preserve">6. </w:t>
      </w:r>
      <w:r w:rsidR="006E4038">
        <w:t>McClellan J</w:t>
      </w:r>
      <w:r w:rsidR="00967A13">
        <w:t xml:space="preserve">, </w:t>
      </w:r>
      <w:r w:rsidR="006E4038">
        <w:t>Dorn</w:t>
      </w:r>
      <w:r w:rsidR="00131B54">
        <w:t xml:space="preserve"> H</w:t>
      </w:r>
      <w:r w:rsidR="006E4038">
        <w:t xml:space="preserve">. </w:t>
      </w:r>
      <w:r w:rsidR="006E4038">
        <w:rPr>
          <w:i/>
          <w:iCs/>
        </w:rPr>
        <w:t xml:space="preserve">Science and Technology in World History: </w:t>
      </w:r>
      <w:r w:rsidR="00967A13">
        <w:rPr>
          <w:i/>
          <w:iCs/>
        </w:rPr>
        <w:t>A</w:t>
      </w:r>
      <w:r w:rsidR="006E4038">
        <w:rPr>
          <w:i/>
          <w:iCs/>
        </w:rPr>
        <w:t xml:space="preserve">n </w:t>
      </w:r>
      <w:r w:rsidR="00967A13">
        <w:rPr>
          <w:i/>
          <w:iCs/>
        </w:rPr>
        <w:t>I</w:t>
      </w:r>
      <w:r w:rsidR="006E4038">
        <w:rPr>
          <w:i/>
          <w:iCs/>
        </w:rPr>
        <w:t>ntroduction</w:t>
      </w:r>
      <w:r w:rsidR="00131B54">
        <w:rPr>
          <w:i/>
          <w:iCs/>
        </w:rPr>
        <w:t>.</w:t>
      </w:r>
      <w:r w:rsidR="006E4038">
        <w:rPr>
          <w:i/>
          <w:iCs/>
        </w:rPr>
        <w:t xml:space="preserve"> </w:t>
      </w:r>
      <w:r w:rsidR="006E4038">
        <w:t>2</w:t>
      </w:r>
      <w:r w:rsidR="006E4038" w:rsidRPr="006E4038">
        <w:t>nd</w:t>
      </w:r>
      <w:r w:rsidR="006E4038">
        <w:t xml:space="preserve"> ed</w:t>
      </w:r>
      <w:r w:rsidR="00967A13">
        <w:t>ition</w:t>
      </w:r>
      <w:r w:rsidR="00131B54">
        <w:t>.</w:t>
      </w:r>
      <w:r w:rsidR="006E4038">
        <w:t xml:space="preserve"> Baltimore, M</w:t>
      </w:r>
      <w:r w:rsidR="00131B54">
        <w:t>D</w:t>
      </w:r>
      <w:r w:rsidR="006E4038">
        <w:t xml:space="preserve">: </w:t>
      </w:r>
      <w:r w:rsidR="00131B54">
        <w:t>The Johns Hopkins University Press;</w:t>
      </w:r>
      <w:r w:rsidR="006E4038">
        <w:t xml:space="preserve"> 2006</w:t>
      </w:r>
    </w:p>
    <w:p w14:paraId="5528B9AA" w14:textId="4A07FBD2" w:rsidR="009A0CBD" w:rsidRDefault="009A0CBD" w:rsidP="00C21E7A">
      <w:r>
        <w:t>7.</w:t>
      </w:r>
      <w:r w:rsidR="00FE24FE">
        <w:t xml:space="preserve"> The Editors. </w:t>
      </w:r>
      <w:r w:rsidR="00FE24FE" w:rsidRPr="00FE24FE">
        <w:rPr>
          <w:i/>
          <w:iCs/>
        </w:rPr>
        <w:t>The World’s Oldest Writing</w:t>
      </w:r>
      <w:r w:rsidR="00FE24FE">
        <w:t xml:space="preserve">. 2016. [Last Accessed 8 Nov 2024]. Available from: </w:t>
      </w:r>
      <w:r>
        <w:t xml:space="preserve"> </w:t>
      </w:r>
      <w:hyperlink r:id="rId27" w:history="1">
        <w:r w:rsidRPr="00CE57CE">
          <w:rPr>
            <w:rStyle w:val="Hyperlink"/>
          </w:rPr>
          <w:t>https://archaeology.org/collection/the-worlds-oldest-writing/</w:t>
        </w:r>
      </w:hyperlink>
    </w:p>
    <w:p w14:paraId="55CFD9F2" w14:textId="6EB468CE" w:rsidR="009A0CBD" w:rsidRDefault="009A0CBD" w:rsidP="00C21E7A">
      <w:r>
        <w:t>8.</w:t>
      </w:r>
      <w:r w:rsidR="00FE24FE">
        <w:t xml:space="preserve"> </w:t>
      </w:r>
      <w:proofErr w:type="spellStart"/>
      <w:r w:rsidR="00FE24FE">
        <w:t>ReliaBills</w:t>
      </w:r>
      <w:proofErr w:type="spellEnd"/>
      <w:r w:rsidR="00FE24FE">
        <w:t xml:space="preserve">. </w:t>
      </w:r>
      <w:r w:rsidR="00FE24FE" w:rsidRPr="00030E79">
        <w:rPr>
          <w:i/>
          <w:iCs/>
        </w:rPr>
        <w:t>History of Invoicing – The Origin of Invoicing and Where it All Began.</w:t>
      </w:r>
      <w:r w:rsidR="00FE24FE">
        <w:t xml:space="preserve"> 2022. [Last Accessed 8 Nov 2024]. Available </w:t>
      </w:r>
      <w:r w:rsidR="0040574A">
        <w:t>f</w:t>
      </w:r>
      <w:r w:rsidR="00FE24FE">
        <w:t>rom</w:t>
      </w:r>
      <w:r>
        <w:t xml:space="preserve"> </w:t>
      </w:r>
      <w:hyperlink r:id="rId28" w:history="1">
        <w:r w:rsidRPr="00CE57CE">
          <w:rPr>
            <w:rStyle w:val="Hyperlink"/>
          </w:rPr>
          <w:t>https://www.reliabills.com/blog/history-of-invoicing/</w:t>
        </w:r>
      </w:hyperlink>
    </w:p>
    <w:p w14:paraId="188B6D15" w14:textId="0B744590" w:rsidR="00030E79" w:rsidRPr="00B73F16" w:rsidRDefault="00E92092" w:rsidP="00C21E7A">
      <w:r>
        <w:t>9</w:t>
      </w:r>
      <w:r w:rsidR="009A0CBD">
        <w:t>.</w:t>
      </w:r>
      <w:r w:rsidR="00A623B6">
        <w:t xml:space="preserve"> Martinis</w:t>
      </w:r>
      <w:r w:rsidR="004004C5">
        <w:t xml:space="preserve"> P</w:t>
      </w:r>
      <w:r w:rsidR="00A623B6">
        <w:t xml:space="preserve">. </w:t>
      </w:r>
      <w:r w:rsidR="00B73F16" w:rsidRPr="00B73F16">
        <w:rPr>
          <w:i/>
          <w:iCs/>
        </w:rPr>
        <w:t>Exploring the 6 Steps of Invoice Processing.</w:t>
      </w:r>
      <w:r w:rsidR="00B73F16">
        <w:t xml:space="preserve"> </w:t>
      </w:r>
      <w:r w:rsidR="007B5C5D">
        <w:t xml:space="preserve">2024. [Last Accessed 10 Nov 2024]. Available </w:t>
      </w:r>
      <w:r w:rsidR="0040574A">
        <w:t>f</w:t>
      </w:r>
      <w:r w:rsidR="007B5C5D">
        <w:t>rom</w:t>
      </w:r>
      <w:r w:rsidR="00030E79">
        <w:t>:</w:t>
      </w:r>
      <w:r w:rsidR="007B5C5D">
        <w:t xml:space="preserve"> </w:t>
      </w:r>
      <w:hyperlink r:id="rId29" w:history="1">
        <w:r w:rsidR="00030E79" w:rsidRPr="00171D82">
          <w:rPr>
            <w:rStyle w:val="Hyperlink"/>
          </w:rPr>
          <w:t>https://dokka.com/invoice-processing-steps/</w:t>
        </w:r>
      </w:hyperlink>
      <w:r w:rsidR="00030E79">
        <w:t xml:space="preserve"> </w:t>
      </w:r>
    </w:p>
    <w:p w14:paraId="29EFEDA1" w14:textId="61B6E421" w:rsidR="009A0CBD" w:rsidRDefault="009A0CBD" w:rsidP="00C21E7A">
      <w:r>
        <w:t>10.</w:t>
      </w:r>
      <w:r w:rsidR="00385FB6">
        <w:t xml:space="preserve"> Blaney</w:t>
      </w:r>
      <w:r w:rsidR="004004C5">
        <w:t xml:space="preserve"> B</w:t>
      </w:r>
      <w:r w:rsidR="00385FB6">
        <w:t>.</w:t>
      </w:r>
      <w:r w:rsidR="004004C5">
        <w:t xml:space="preserve"> </w:t>
      </w:r>
      <w:r w:rsidR="003A4A6C">
        <w:rPr>
          <w:i/>
          <w:iCs/>
        </w:rPr>
        <w:t xml:space="preserve">What is Invoice Processing &amp; What Key Steps are </w:t>
      </w:r>
      <w:proofErr w:type="gramStart"/>
      <w:r w:rsidR="003A4A6C">
        <w:rPr>
          <w:i/>
          <w:iCs/>
        </w:rPr>
        <w:t>Involved?.</w:t>
      </w:r>
      <w:proofErr w:type="gramEnd"/>
      <w:r w:rsidR="003A4A6C">
        <w:t xml:space="preserve"> 2024</w:t>
      </w:r>
      <w:r w:rsidR="003E7F78">
        <w:t>. [Last Accessed 10 Nov 2024].</w:t>
      </w:r>
      <w:r w:rsidR="0040574A">
        <w:t xml:space="preserve"> Available from: </w:t>
      </w:r>
      <w:hyperlink r:id="rId30" w:history="1">
        <w:r w:rsidR="0040574A" w:rsidRPr="00171D82">
          <w:rPr>
            <w:rStyle w:val="Hyperlink"/>
          </w:rPr>
          <w:t>https://tipalti.com/resources/learn/invoice-processing/</w:t>
        </w:r>
      </w:hyperlink>
      <w:r w:rsidR="0040574A">
        <w:t xml:space="preserve"> </w:t>
      </w:r>
    </w:p>
    <w:p w14:paraId="233ECE1F" w14:textId="2EB377AF" w:rsidR="00F2310B" w:rsidRDefault="00F2310B" w:rsidP="00C21E7A">
      <w:r>
        <w:t xml:space="preserve">11. </w:t>
      </w:r>
      <w:proofErr w:type="spellStart"/>
      <w:r>
        <w:t>LawInsider</w:t>
      </w:r>
      <w:proofErr w:type="spellEnd"/>
      <w:r>
        <w:t xml:space="preserve">. </w:t>
      </w:r>
      <w:r w:rsidRPr="00DE2A3D">
        <w:rPr>
          <w:i/>
          <w:iCs/>
        </w:rPr>
        <w:t xml:space="preserve">Data </w:t>
      </w:r>
      <w:r w:rsidR="00DE2A3D" w:rsidRPr="00DE2A3D">
        <w:rPr>
          <w:i/>
          <w:iCs/>
        </w:rPr>
        <w:t>S</w:t>
      </w:r>
      <w:r w:rsidRPr="00DE2A3D">
        <w:rPr>
          <w:i/>
          <w:iCs/>
        </w:rPr>
        <w:t xml:space="preserve">ystems </w:t>
      </w:r>
      <w:r w:rsidR="00DE2A3D" w:rsidRPr="00DE2A3D">
        <w:rPr>
          <w:i/>
          <w:iCs/>
        </w:rPr>
        <w:t>d</w:t>
      </w:r>
      <w:r w:rsidR="002062E1" w:rsidRPr="00DE2A3D">
        <w:rPr>
          <w:i/>
          <w:iCs/>
        </w:rPr>
        <w:t>efinition.</w:t>
      </w:r>
      <w:r w:rsidR="002062E1">
        <w:t xml:space="preserve"> 2001 [Last Accessed 14/11/2024]. Available from: </w:t>
      </w:r>
      <w:hyperlink r:id="rId31" w:history="1">
        <w:r w:rsidR="002062E1" w:rsidRPr="00171D82">
          <w:rPr>
            <w:rStyle w:val="Hyperlink"/>
          </w:rPr>
          <w:t>https://www.lawinsider.com/dictionary/data-systems</w:t>
        </w:r>
      </w:hyperlink>
      <w:r w:rsidR="002062E1">
        <w:t xml:space="preserve"> </w:t>
      </w:r>
    </w:p>
    <w:p w14:paraId="36FB8672" w14:textId="1B70D813" w:rsidR="009A0CBD" w:rsidRDefault="009A0CBD" w:rsidP="00C21E7A">
      <w:r>
        <w:t>1</w:t>
      </w:r>
      <w:r w:rsidR="00C867E0">
        <w:t>2</w:t>
      </w:r>
      <w:r>
        <w:t>.</w:t>
      </w:r>
      <w:r w:rsidR="00996EC8">
        <w:t xml:space="preserve"> </w:t>
      </w:r>
      <w:proofErr w:type="spellStart"/>
      <w:r w:rsidR="00996EC8">
        <w:t>ThinkAutomation</w:t>
      </w:r>
      <w:proofErr w:type="spellEnd"/>
      <w:r w:rsidR="00996EC8">
        <w:t>.</w:t>
      </w:r>
      <w:r w:rsidR="00283EC9">
        <w:t xml:space="preserve"> </w:t>
      </w:r>
      <w:r w:rsidR="00283EC9">
        <w:rPr>
          <w:i/>
          <w:iCs/>
        </w:rPr>
        <w:t>The History of Databases.</w:t>
      </w:r>
      <w:r w:rsidR="00283EC9">
        <w:t xml:space="preserve"> </w:t>
      </w:r>
      <w:r w:rsidR="00F84B9F">
        <w:t xml:space="preserve">[Last Accessed: 13/11/2024]. </w:t>
      </w:r>
      <w:r w:rsidR="00996EC8">
        <w:t>Available from:</w:t>
      </w:r>
      <w:r>
        <w:t xml:space="preserve"> </w:t>
      </w:r>
      <w:hyperlink r:id="rId32" w:history="1">
        <w:r w:rsidR="00996EC8" w:rsidRPr="00171D82">
          <w:rPr>
            <w:rStyle w:val="Hyperlink"/>
          </w:rPr>
          <w:t>https://www.thinkautomation.com/histories/the-history-of-databases</w:t>
        </w:r>
      </w:hyperlink>
      <w:r w:rsidR="00996EC8">
        <w:t xml:space="preserve"> </w:t>
      </w:r>
    </w:p>
    <w:p w14:paraId="5A27D158" w14:textId="4418F233" w:rsidR="00054B0B" w:rsidRDefault="006B60CD" w:rsidP="00C21E7A">
      <w:r>
        <w:t>1</w:t>
      </w:r>
      <w:r w:rsidR="00C867E0">
        <w:t>3</w:t>
      </w:r>
      <w:r>
        <w:t xml:space="preserve"> Bachman C. </w:t>
      </w:r>
      <w:r w:rsidRPr="00CC1ADA">
        <w:rPr>
          <w:i/>
          <w:iCs/>
        </w:rPr>
        <w:t>The Origin of the Integrated Data Store (IDS):</w:t>
      </w:r>
      <w:r w:rsidR="009C7E18" w:rsidRPr="00CC1ADA">
        <w:rPr>
          <w:i/>
          <w:iCs/>
        </w:rPr>
        <w:t xml:space="preserve"> The First Direct-Access DBMS. </w:t>
      </w:r>
      <w:r w:rsidR="006E7021">
        <w:t xml:space="preserve">IEEE Computer Society; </w:t>
      </w:r>
      <w:r w:rsidR="009C7E18">
        <w:t>2009</w:t>
      </w:r>
    </w:p>
    <w:p w14:paraId="30EAC35D" w14:textId="6D4FA682" w:rsidR="0040574A" w:rsidRDefault="0040574A" w:rsidP="00C21E7A">
      <w:r>
        <w:t>1</w:t>
      </w:r>
      <w:r w:rsidR="00C867E0">
        <w:t>4</w:t>
      </w:r>
      <w:r>
        <w:t>.</w:t>
      </w:r>
      <w:r w:rsidR="001165C7">
        <w:t xml:space="preserve"> </w:t>
      </w:r>
      <w:r w:rsidR="007C46D1">
        <w:t xml:space="preserve">E. F. Codd. </w:t>
      </w:r>
      <w:r w:rsidR="007C46D1" w:rsidRPr="00DE2A3D">
        <w:rPr>
          <w:i/>
          <w:iCs/>
        </w:rPr>
        <w:t>A Relational Model of Data for Large Shared Data Banks.</w:t>
      </w:r>
      <w:r w:rsidR="007C46D1">
        <w:t xml:space="preserve"> </w:t>
      </w:r>
      <w:r w:rsidR="007345B9">
        <w:t>San Jose California: P. Baxendale;</w:t>
      </w:r>
      <w:r w:rsidR="00051C6B">
        <w:t xml:space="preserve"> </w:t>
      </w:r>
      <w:r w:rsidR="004406BF">
        <w:t>1970.</w:t>
      </w:r>
    </w:p>
    <w:p w14:paraId="637032C9" w14:textId="3EF9441C" w:rsidR="0040574A" w:rsidRDefault="0040574A" w:rsidP="00C21E7A">
      <w:r>
        <w:t>1</w:t>
      </w:r>
      <w:r w:rsidR="00C867E0">
        <w:t>5</w:t>
      </w:r>
      <w:r>
        <w:t>.</w:t>
      </w:r>
      <w:r w:rsidR="00C07B45">
        <w:t xml:space="preserve"> Db-engines</w:t>
      </w:r>
      <w:r w:rsidR="007D0ACF">
        <w:t xml:space="preserve">. </w:t>
      </w:r>
      <w:r w:rsidR="007D0ACF" w:rsidRPr="00877F24">
        <w:rPr>
          <w:i/>
          <w:iCs/>
        </w:rPr>
        <w:t>DB-engines Ranking of Relational DBMS</w:t>
      </w:r>
      <w:r w:rsidR="00877F24" w:rsidRPr="00877F24">
        <w:rPr>
          <w:i/>
          <w:iCs/>
        </w:rPr>
        <w:t>.</w:t>
      </w:r>
      <w:r w:rsidR="00877F24">
        <w:t xml:space="preserve"> 2024 [Last accessed 14/11/2024]. Available from: </w:t>
      </w:r>
      <w:hyperlink r:id="rId33" w:history="1">
        <w:r w:rsidR="00877F24" w:rsidRPr="00171D82">
          <w:rPr>
            <w:rStyle w:val="Hyperlink"/>
          </w:rPr>
          <w:t>https://db-engines.com/en/ranking/relational+dbms</w:t>
        </w:r>
      </w:hyperlink>
      <w:r w:rsidR="00877F24">
        <w:t xml:space="preserve"> </w:t>
      </w:r>
    </w:p>
    <w:p w14:paraId="694BC7AB" w14:textId="2E1ED72F" w:rsidR="0040574A" w:rsidRDefault="0040574A" w:rsidP="00C21E7A">
      <w:r>
        <w:t>1</w:t>
      </w:r>
      <w:r w:rsidR="00C867E0">
        <w:t>6</w:t>
      </w:r>
      <w:r>
        <w:t>.</w:t>
      </w:r>
      <w:r w:rsidR="000D4679">
        <w:t xml:space="preserve"> </w:t>
      </w:r>
      <w:r w:rsidR="00F019CF">
        <w:t>Petroc Taylor.</w:t>
      </w:r>
      <w:r w:rsidR="00F019CF" w:rsidRPr="00DE2A3D">
        <w:rPr>
          <w:i/>
          <w:iCs/>
        </w:rPr>
        <w:t xml:space="preserve"> Popularity Distribution of database management systems worldwide 2024, by model.</w:t>
      </w:r>
      <w:r w:rsidR="00F019CF">
        <w:t xml:space="preserve"> </w:t>
      </w:r>
      <w:r w:rsidR="006619CD">
        <w:t>2024 [Last accessed 1</w:t>
      </w:r>
      <w:r w:rsidR="00F84B9F">
        <w:t>4</w:t>
      </w:r>
      <w:r w:rsidR="006619CD">
        <w:t>/11/2024</w:t>
      </w:r>
      <w:r w:rsidR="00F84B9F">
        <w:t>]</w:t>
      </w:r>
      <w:r w:rsidR="0063029E">
        <w:t xml:space="preserve">. Available from: </w:t>
      </w:r>
      <w:hyperlink r:id="rId34" w:history="1">
        <w:r w:rsidR="0063029E" w:rsidRPr="00171D82">
          <w:rPr>
            <w:rStyle w:val="Hyperlink"/>
          </w:rPr>
          <w:t>https://www.statista.com/statistics/1131595/worldwide-popularity-database-management-systems-category/</w:t>
        </w:r>
      </w:hyperlink>
      <w:r w:rsidR="0063029E">
        <w:t xml:space="preserve"> </w:t>
      </w:r>
    </w:p>
    <w:p w14:paraId="1E73536C" w14:textId="478A18D2" w:rsidR="0040574A" w:rsidRDefault="0040574A" w:rsidP="00C21E7A">
      <w:r>
        <w:t>1</w:t>
      </w:r>
      <w:r w:rsidR="00C867E0">
        <w:t>7</w:t>
      </w:r>
      <w:r>
        <w:t>.</w:t>
      </w:r>
      <w:r w:rsidR="0063029E">
        <w:t xml:space="preserve"> </w:t>
      </w:r>
      <w:r w:rsidR="007D7817">
        <w:t>Couchbase Product Marketing</w:t>
      </w:r>
      <w:r w:rsidR="00F9084B">
        <w:t xml:space="preserve">. </w:t>
      </w:r>
      <w:r w:rsidR="00F9084B" w:rsidRPr="00DE2A3D">
        <w:rPr>
          <w:i/>
          <w:iCs/>
        </w:rPr>
        <w:t>Relational vs. Non-Relational Databases: Features and benefits</w:t>
      </w:r>
      <w:r w:rsidR="00E94FD3" w:rsidRPr="00DE2A3D">
        <w:rPr>
          <w:i/>
          <w:iCs/>
        </w:rPr>
        <w:t>.</w:t>
      </w:r>
      <w:r w:rsidR="00E94FD3">
        <w:t xml:space="preserve"> 2023 [Last Accessed 14/11/2024]. Available from: </w:t>
      </w:r>
      <w:hyperlink r:id="rId35" w:history="1">
        <w:r w:rsidR="00E94FD3" w:rsidRPr="00171D82">
          <w:rPr>
            <w:rStyle w:val="Hyperlink"/>
          </w:rPr>
          <w:t>https://www.couchbase.com/blog/relational-vs-non-relational-database/</w:t>
        </w:r>
      </w:hyperlink>
      <w:r w:rsidR="00E94FD3">
        <w:t xml:space="preserve"> </w:t>
      </w:r>
    </w:p>
    <w:p w14:paraId="7CF5D78C" w14:textId="375CE4C1" w:rsidR="00877F24" w:rsidRDefault="00877F24" w:rsidP="00C21E7A">
      <w:r>
        <w:lastRenderedPageBreak/>
        <w:t>1</w:t>
      </w:r>
      <w:r w:rsidR="00C867E0">
        <w:t>8</w:t>
      </w:r>
      <w:r>
        <w:t>.</w:t>
      </w:r>
      <w:r w:rsidR="00125E05">
        <w:t xml:space="preserve"> </w:t>
      </w:r>
      <w:r w:rsidR="008F3281">
        <w:t xml:space="preserve">Rudo Z. </w:t>
      </w:r>
      <w:r w:rsidR="003305A4" w:rsidRPr="0040008A">
        <w:rPr>
          <w:i/>
          <w:iCs/>
        </w:rPr>
        <w:t>Enhancing Data Use and Quality to Shape Education Policy</w:t>
      </w:r>
      <w:r w:rsidR="0040008A" w:rsidRPr="0040008A">
        <w:rPr>
          <w:i/>
          <w:iCs/>
        </w:rPr>
        <w:t>.</w:t>
      </w:r>
      <w:r w:rsidR="0040008A">
        <w:t xml:space="preserve"> 2005 [Last Accessed 15/11/2024]. Available from:</w:t>
      </w:r>
      <w:r w:rsidR="003305A4">
        <w:t xml:space="preserve"> </w:t>
      </w:r>
      <w:hyperlink r:id="rId36" w:history="1">
        <w:r w:rsidR="00125E05" w:rsidRPr="00FA01B7">
          <w:rPr>
            <w:rStyle w:val="Hyperlink"/>
          </w:rPr>
          <w:t>https://sedl.org/policy/insights/n18/3.html</w:t>
        </w:r>
      </w:hyperlink>
      <w:r w:rsidR="00125E05">
        <w:t xml:space="preserve"> </w:t>
      </w:r>
    </w:p>
    <w:p w14:paraId="61A46919" w14:textId="55D72947" w:rsidR="00877F24" w:rsidRDefault="00877F24" w:rsidP="00C21E7A">
      <w:r>
        <w:t>1</w:t>
      </w:r>
      <w:r w:rsidR="00C867E0">
        <w:t>9</w:t>
      </w:r>
      <w:r>
        <w:t>.</w:t>
      </w:r>
      <w:r w:rsidR="005B5F0D">
        <w:t xml:space="preserve"> </w:t>
      </w:r>
      <w:r w:rsidR="00AE70FF">
        <w:t xml:space="preserve">Pipeline. </w:t>
      </w:r>
      <w:r w:rsidR="005B5F0D" w:rsidRPr="002476CF">
        <w:rPr>
          <w:i/>
          <w:iCs/>
        </w:rPr>
        <w:t xml:space="preserve">What is customer database </w:t>
      </w:r>
      <w:proofErr w:type="gramStart"/>
      <w:r w:rsidR="005B5F0D" w:rsidRPr="002476CF">
        <w:rPr>
          <w:i/>
          <w:iCs/>
        </w:rPr>
        <w:t>software?</w:t>
      </w:r>
      <w:r w:rsidR="002476CF" w:rsidRPr="002476CF">
        <w:rPr>
          <w:i/>
          <w:iCs/>
        </w:rPr>
        <w:t>.</w:t>
      </w:r>
      <w:proofErr w:type="gramEnd"/>
      <w:r w:rsidR="002476CF">
        <w:t xml:space="preserve"> 2024</w:t>
      </w:r>
      <w:r w:rsidR="005B5F0D">
        <w:t xml:space="preserve"> </w:t>
      </w:r>
      <w:r w:rsidR="00590EC7">
        <w:t>[</w:t>
      </w:r>
      <w:r w:rsidR="002476CF">
        <w:t>Last Accessed 21/11/2024</w:t>
      </w:r>
      <w:r w:rsidR="00590EC7">
        <w:t xml:space="preserve">]. Available from: </w:t>
      </w:r>
      <w:hyperlink r:id="rId37" w:history="1">
        <w:r w:rsidR="00590EC7" w:rsidRPr="00DF7E49">
          <w:rPr>
            <w:rStyle w:val="Hyperlink"/>
          </w:rPr>
          <w:t>https://www.pipedrive.com/en/blog/customer-database-software</w:t>
        </w:r>
      </w:hyperlink>
      <w:r w:rsidR="00590EC7">
        <w:t xml:space="preserve"> </w:t>
      </w:r>
    </w:p>
    <w:p w14:paraId="4134C7C6" w14:textId="66DD3AFF" w:rsidR="00574015" w:rsidRDefault="00574015" w:rsidP="00C21E7A">
      <w:r>
        <w:t xml:space="preserve">20. </w:t>
      </w:r>
      <w:r w:rsidR="00575E5E">
        <w:t xml:space="preserve">Vollmer C. </w:t>
      </w:r>
      <w:r w:rsidR="00575E5E" w:rsidRPr="002476CF">
        <w:rPr>
          <w:i/>
          <w:iCs/>
        </w:rPr>
        <w:t>CRM vs. ERP: Know the Differences</w:t>
      </w:r>
      <w:r w:rsidR="004532E1">
        <w:t xml:space="preserve">. 2023 [Last Accessed 21/11/2024]. Available from: </w:t>
      </w:r>
      <w:hyperlink r:id="rId38" w:history="1">
        <w:r w:rsidR="004532E1" w:rsidRPr="00DF7E49">
          <w:rPr>
            <w:rStyle w:val="Hyperlink"/>
          </w:rPr>
          <w:t>https://www.oracle.com/erp/erp-vs-crm/</w:t>
        </w:r>
      </w:hyperlink>
      <w:r w:rsidR="004532E1">
        <w:t xml:space="preserve"> </w:t>
      </w:r>
    </w:p>
    <w:p w14:paraId="6E372F0D" w14:textId="05BCDC21" w:rsidR="00574015" w:rsidRDefault="00574015" w:rsidP="00C21E7A">
      <w:r>
        <w:t xml:space="preserve">21. </w:t>
      </w:r>
      <w:r w:rsidR="000F2678">
        <w:t xml:space="preserve">Hewlett Packard Enterprise Development LP. </w:t>
      </w:r>
      <w:r w:rsidR="00D661BF">
        <w:t xml:space="preserve">What is a Data </w:t>
      </w:r>
      <w:proofErr w:type="gramStart"/>
      <w:r w:rsidR="00D661BF">
        <w:t>Store?.</w:t>
      </w:r>
      <w:proofErr w:type="gramEnd"/>
      <w:r w:rsidR="00D661BF">
        <w:t xml:space="preserve"> 2024 [Last Accessed 21/11/2024]. Available from: </w:t>
      </w:r>
      <w:hyperlink r:id="rId39" w:history="1">
        <w:r w:rsidR="004933A5" w:rsidRPr="00DF7E49">
          <w:rPr>
            <w:rStyle w:val="Hyperlink"/>
          </w:rPr>
          <w:t>https://www.hpe.com/uk/en/what-is/data-stores.html</w:t>
        </w:r>
      </w:hyperlink>
      <w:r w:rsidR="004933A5">
        <w:t xml:space="preserve"> </w:t>
      </w:r>
    </w:p>
    <w:p w14:paraId="0DAD9160" w14:textId="338C821C" w:rsidR="00574015" w:rsidRDefault="00574015" w:rsidP="00C21E7A">
      <w:r>
        <w:t xml:space="preserve">22. </w:t>
      </w:r>
      <w:r w:rsidR="00B6639A">
        <w:t>S Chen</w:t>
      </w:r>
      <w:r w:rsidR="0033673F" w:rsidRPr="004759E8">
        <w:rPr>
          <w:i/>
          <w:iCs/>
        </w:rPr>
        <w:t xml:space="preserve">. </w:t>
      </w:r>
      <w:r w:rsidR="00B6639A" w:rsidRPr="004759E8">
        <w:rPr>
          <w:i/>
          <w:iCs/>
        </w:rPr>
        <w:t>CSV Files: Use cases, benefits, and Limitations</w:t>
      </w:r>
      <w:r w:rsidR="0033673F">
        <w:t xml:space="preserve">. </w:t>
      </w:r>
      <w:r w:rsidR="00B6639A">
        <w:t>2023</w:t>
      </w:r>
      <w:r w:rsidR="0033673F">
        <w:t xml:space="preserve"> </w:t>
      </w:r>
      <w:r w:rsidR="00174523">
        <w:t xml:space="preserve">[Last Accessed </w:t>
      </w:r>
      <w:r w:rsidR="00110DE7">
        <w:t>28/11/2024</w:t>
      </w:r>
      <w:r w:rsidR="00174523">
        <w:t xml:space="preserve">]. </w:t>
      </w:r>
      <w:r w:rsidR="0028072E">
        <w:t xml:space="preserve">Available from: </w:t>
      </w:r>
      <w:hyperlink r:id="rId40" w:history="1">
        <w:r w:rsidR="0028072E" w:rsidRPr="00CB7853">
          <w:rPr>
            <w:rStyle w:val="Hyperlink"/>
          </w:rPr>
          <w:t>https://www.oneschema.co/blog/csv-files</w:t>
        </w:r>
      </w:hyperlink>
      <w:r w:rsidR="0028072E">
        <w:rPr>
          <w:rStyle w:val="Hyperlink"/>
        </w:rPr>
        <w:t xml:space="preserve"> </w:t>
      </w:r>
    </w:p>
    <w:p w14:paraId="601B8896" w14:textId="4E1630B6" w:rsidR="00643C16" w:rsidRDefault="00643C16" w:rsidP="00C21E7A">
      <w:r>
        <w:t xml:space="preserve">23. </w:t>
      </w:r>
      <w:r w:rsidR="00692586">
        <w:t>Amazon.</w:t>
      </w:r>
      <w:r w:rsidR="0033673F">
        <w:t xml:space="preserve"> </w:t>
      </w:r>
      <w:r w:rsidR="003565F3" w:rsidRPr="004759E8">
        <w:rPr>
          <w:i/>
          <w:iCs/>
        </w:rPr>
        <w:t xml:space="preserve">What is </w:t>
      </w:r>
      <w:proofErr w:type="gramStart"/>
      <w:r w:rsidR="003565F3" w:rsidRPr="004759E8">
        <w:rPr>
          <w:i/>
          <w:iCs/>
        </w:rPr>
        <w:t>XML?</w:t>
      </w:r>
      <w:r w:rsidR="0033673F">
        <w:t>.</w:t>
      </w:r>
      <w:proofErr w:type="gramEnd"/>
      <w:r w:rsidR="003565F3">
        <w:t xml:space="preserve"> 2024</w:t>
      </w:r>
      <w:r w:rsidR="0033673F">
        <w:t xml:space="preserve"> </w:t>
      </w:r>
      <w:r w:rsidR="00110DE7">
        <w:t xml:space="preserve">[Last Accessed 28/11/2024]. </w:t>
      </w:r>
      <w:r w:rsidR="0028072E">
        <w:t xml:space="preserve">Available from: </w:t>
      </w:r>
      <w:hyperlink r:id="rId41" w:history="1">
        <w:r w:rsidR="00C2778C" w:rsidRPr="00CB7853">
          <w:rPr>
            <w:rStyle w:val="Hyperlink"/>
          </w:rPr>
          <w:t>https://aws.amazon.com/what-is/xml/</w:t>
        </w:r>
      </w:hyperlink>
      <w:r w:rsidR="00C2778C">
        <w:rPr>
          <w:rStyle w:val="Hyperlink"/>
        </w:rPr>
        <w:t xml:space="preserve"> </w:t>
      </w:r>
    </w:p>
    <w:p w14:paraId="222E804E" w14:textId="0F838688" w:rsidR="00643C16" w:rsidRDefault="00643C16" w:rsidP="00C21E7A">
      <w:r>
        <w:t xml:space="preserve">24. </w:t>
      </w:r>
      <w:r w:rsidR="00E60846">
        <w:t>MongoDB</w:t>
      </w:r>
      <w:r w:rsidR="0033673F">
        <w:t xml:space="preserve">. </w:t>
      </w:r>
      <w:r w:rsidR="00E60846" w:rsidRPr="004759E8">
        <w:rPr>
          <w:i/>
          <w:iCs/>
        </w:rPr>
        <w:t xml:space="preserve">What </w:t>
      </w:r>
      <w:r w:rsidR="004759E8" w:rsidRPr="004759E8">
        <w:rPr>
          <w:i/>
          <w:iCs/>
        </w:rPr>
        <w:t xml:space="preserve">is ACID </w:t>
      </w:r>
      <w:proofErr w:type="gramStart"/>
      <w:r w:rsidR="004759E8" w:rsidRPr="004759E8">
        <w:rPr>
          <w:i/>
          <w:iCs/>
        </w:rPr>
        <w:t>Compliance?</w:t>
      </w:r>
      <w:r w:rsidR="0033673F" w:rsidRPr="004759E8">
        <w:rPr>
          <w:i/>
          <w:iCs/>
        </w:rPr>
        <w:t>.</w:t>
      </w:r>
      <w:proofErr w:type="gramEnd"/>
      <w:r w:rsidR="0033673F">
        <w:t xml:space="preserve"> </w:t>
      </w:r>
      <w:r w:rsidR="004759E8">
        <w:t>2024</w:t>
      </w:r>
      <w:r w:rsidR="0033673F">
        <w:t xml:space="preserve"> </w:t>
      </w:r>
      <w:r w:rsidR="00110DE7">
        <w:t xml:space="preserve">[Last Accessed 28/11/2024]. </w:t>
      </w:r>
      <w:r w:rsidR="0028072E">
        <w:t xml:space="preserve">Available from: </w:t>
      </w:r>
      <w:hyperlink r:id="rId42" w:history="1">
        <w:r w:rsidR="0019461B" w:rsidRPr="00CB7853">
          <w:rPr>
            <w:rStyle w:val="Hyperlink"/>
          </w:rPr>
          <w:t>https://www.mongodb.com/resources/products/capabilities/acid-compliance</w:t>
        </w:r>
      </w:hyperlink>
      <w:r w:rsidR="0019461B">
        <w:rPr>
          <w:rStyle w:val="Hyperlink"/>
        </w:rPr>
        <w:t xml:space="preserve"> </w:t>
      </w:r>
    </w:p>
    <w:p w14:paraId="0B435D1C" w14:textId="220C90B6" w:rsidR="006F3DE1" w:rsidRDefault="009837D9" w:rsidP="00C21E7A">
      <w:r>
        <w:t>25</w:t>
      </w:r>
      <w:r w:rsidR="00FE24FE">
        <w:t xml:space="preserve">. </w:t>
      </w:r>
      <w:proofErr w:type="spellStart"/>
      <w:r w:rsidR="00FE24FE">
        <w:t>Dourish</w:t>
      </w:r>
      <w:proofErr w:type="spellEnd"/>
      <w:r w:rsidR="00FE24FE">
        <w:t xml:space="preserve"> P. </w:t>
      </w:r>
      <w:r w:rsidR="00FE24FE" w:rsidRPr="00FE24FE">
        <w:rPr>
          <w:i/>
          <w:iCs/>
        </w:rPr>
        <w:t>Where the Action Is, The Foundations of Embodied Interaction</w:t>
      </w:r>
      <w:r w:rsidR="00FE24FE">
        <w:rPr>
          <w:i/>
          <w:iCs/>
        </w:rPr>
        <w:t>.</w:t>
      </w:r>
      <w:r w:rsidR="00FE24FE">
        <w:t xml:space="preserve"> </w:t>
      </w:r>
      <w:r w:rsidR="002C71AC">
        <w:t>Cambridge, MA: MIT Press; 2001</w:t>
      </w:r>
    </w:p>
    <w:p w14:paraId="380E1B01" w14:textId="3FC7E953" w:rsidR="00456EBF" w:rsidRDefault="009837D9" w:rsidP="00C21E7A">
      <w:r>
        <w:t>26</w:t>
      </w:r>
      <w:r w:rsidR="00456EBF">
        <w:t xml:space="preserve">. </w:t>
      </w:r>
      <w:r>
        <w:t xml:space="preserve">Lovegood J. </w:t>
      </w:r>
      <w:r w:rsidRPr="009837D9">
        <w:rPr>
          <w:i/>
          <w:iCs/>
        </w:rPr>
        <w:t>Designing for the employee experience</w:t>
      </w:r>
      <w:r>
        <w:t xml:space="preserve">. 2018 [Last Accessed 17/12/2024]. Available from: </w:t>
      </w:r>
      <w:hyperlink r:id="rId43" w:history="1">
        <w:r w:rsidRPr="00A339F4">
          <w:rPr>
            <w:rStyle w:val="Hyperlink"/>
          </w:rPr>
          <w:t>https://medium.com/@uxofeverything/designing-for-employee-experience-45975be9bc7</w:t>
        </w:r>
      </w:hyperlink>
      <w:r>
        <w:t xml:space="preserve"> </w:t>
      </w:r>
    </w:p>
    <w:p w14:paraId="2DFFD2D7" w14:textId="30256B21" w:rsidR="00456EBF" w:rsidRDefault="009837D9" w:rsidP="00C21E7A">
      <w:r>
        <w:t>27</w:t>
      </w:r>
      <w:r w:rsidR="00456EBF">
        <w:t>.</w:t>
      </w:r>
      <w:r>
        <w:t xml:space="preserve"> UX4Sight. </w:t>
      </w:r>
      <w:r w:rsidRPr="00AD4DB0">
        <w:rPr>
          <w:i/>
          <w:iCs/>
        </w:rPr>
        <w:t>Importance of Good User Interface Design in Business Success</w:t>
      </w:r>
      <w:r>
        <w:t xml:space="preserve">. 2024 [Last Accessed 17/12/2024]. Available from: </w:t>
      </w:r>
      <w:hyperlink r:id="rId44" w:history="1">
        <w:r w:rsidRPr="00A339F4">
          <w:rPr>
            <w:rStyle w:val="Hyperlink"/>
          </w:rPr>
          <w:t>https://ux4sight.com/blog/designing-a-good-user-interface-and-why-its-vital-for-business</w:t>
        </w:r>
      </w:hyperlink>
      <w:r>
        <w:t xml:space="preserve"> </w:t>
      </w:r>
    </w:p>
    <w:p w14:paraId="52470110" w14:textId="141E97A2" w:rsidR="00574015" w:rsidRDefault="009837D9" w:rsidP="00C21E7A">
      <w:r>
        <w:t>28</w:t>
      </w:r>
      <w:r w:rsidR="00574015">
        <w:t>.</w:t>
      </w:r>
      <w:r w:rsidR="015B064A">
        <w:t xml:space="preserve"> </w:t>
      </w:r>
      <w:r w:rsidR="00AD4DB0">
        <w:t xml:space="preserve">Kemenes P. </w:t>
      </w:r>
      <w:r w:rsidR="00AD4DB0" w:rsidRPr="00AD4DB0">
        <w:rPr>
          <w:i/>
          <w:iCs/>
        </w:rPr>
        <w:t>What is QuickBooks, and how does it work? Top guide</w:t>
      </w:r>
      <w:r w:rsidR="00AD4DB0">
        <w:t xml:space="preserve">. 2021 [Last Accessed 18/12/2024]. Available from: </w:t>
      </w:r>
      <w:hyperlink r:id="rId45">
        <w:r w:rsidR="4FAD1E8A" w:rsidRPr="49C3215A">
          <w:rPr>
            <w:rStyle w:val="Hyperlink"/>
          </w:rPr>
          <w:t>https://wise.com/us/blog/what-is-quickbooks</w:t>
        </w:r>
      </w:hyperlink>
      <w:r w:rsidR="4FAD1E8A">
        <w:t xml:space="preserve"> </w:t>
      </w:r>
    </w:p>
    <w:p w14:paraId="6047EE8A" w14:textId="788E4982" w:rsidR="00AA2670" w:rsidRDefault="009837D9" w:rsidP="00C21E7A">
      <w:r>
        <w:t>29</w:t>
      </w:r>
      <w:r w:rsidR="00AA2670">
        <w:t xml:space="preserve">. </w:t>
      </w:r>
      <w:proofErr w:type="spellStart"/>
      <w:r w:rsidR="00AD4DB0">
        <w:t>AlphaLogix</w:t>
      </w:r>
      <w:proofErr w:type="spellEnd"/>
      <w:r w:rsidR="00AD4DB0">
        <w:t xml:space="preserve">. </w:t>
      </w:r>
      <w:r w:rsidR="00AD4DB0" w:rsidRPr="00AD4DB0">
        <w:rPr>
          <w:i/>
          <w:iCs/>
        </w:rPr>
        <w:t>Sage Accounting Software Guide</w:t>
      </w:r>
      <w:r w:rsidR="00AD4DB0">
        <w:t>. 2024 [Last Accessed 18/12/2024]. Available from:</w:t>
      </w:r>
      <w:r w:rsidR="00AA2670">
        <w:t xml:space="preserve"> </w:t>
      </w:r>
      <w:hyperlink r:id="rId46" w:history="1">
        <w:r w:rsidR="003171C0" w:rsidRPr="00A54240">
          <w:rPr>
            <w:rStyle w:val="Hyperlink"/>
          </w:rPr>
          <w:t>https://alphalogix.co.uk/accounts-software/sage-accounting/</w:t>
        </w:r>
      </w:hyperlink>
      <w:r w:rsidR="003171C0">
        <w:t xml:space="preserve"> </w:t>
      </w:r>
    </w:p>
    <w:p w14:paraId="339AA96B" w14:textId="7DE1D6B9" w:rsidR="00F1695A" w:rsidRDefault="009837D9" w:rsidP="00C21E7A">
      <w:r>
        <w:t>30</w:t>
      </w:r>
      <w:r w:rsidR="007F7582">
        <w:t>. Sage</w:t>
      </w:r>
      <w:r w:rsidR="00AD4DB0" w:rsidRPr="00AD4DB0">
        <w:rPr>
          <w:i/>
          <w:iCs/>
        </w:rPr>
        <w:t>. Easy-to-use online accounting software</w:t>
      </w:r>
      <w:r w:rsidR="00AD4DB0">
        <w:t>. No Date found [Last Accessed 18/12/2024]. Available from:</w:t>
      </w:r>
      <w:r w:rsidR="007F7582">
        <w:t xml:space="preserve"> </w:t>
      </w:r>
      <w:hyperlink r:id="rId47" w:history="1">
        <w:r w:rsidR="00537A87" w:rsidRPr="00A54240">
          <w:rPr>
            <w:rStyle w:val="Hyperlink"/>
          </w:rPr>
          <w:t>https://www.sage.com/en-gb/accounting-software/</w:t>
        </w:r>
      </w:hyperlink>
      <w:r w:rsidR="00537A87">
        <w:t xml:space="preserve"> </w:t>
      </w:r>
    </w:p>
    <w:p w14:paraId="1145981B" w14:textId="3ED5BED4" w:rsidR="009A0CBD" w:rsidRDefault="009837D9" w:rsidP="00C21E7A">
      <w:r>
        <w:t>31</w:t>
      </w:r>
      <w:r w:rsidR="00A43CE0">
        <w:t>.</w:t>
      </w:r>
      <w:r w:rsidR="002B5C0D">
        <w:t xml:space="preserve"> </w:t>
      </w:r>
      <w:r w:rsidR="00AD4DB0">
        <w:t>Selvi K. Phenomenological Approach in Education. 2008 [Last Accessed 18/12/2023]. Available from:</w:t>
      </w:r>
      <w:r w:rsidR="00A43CE0">
        <w:t xml:space="preserve"> </w:t>
      </w:r>
      <w:hyperlink r:id="rId48" w:history="1">
        <w:r w:rsidR="002137C6" w:rsidRPr="008626EB">
          <w:rPr>
            <w:rStyle w:val="Hyperlink"/>
          </w:rPr>
          <w:t>https://link.springer.com/chapter/10.1007/978-1-4020-6302-2_4</w:t>
        </w:r>
      </w:hyperlink>
      <w:r w:rsidR="002137C6">
        <w:t xml:space="preserve"> </w:t>
      </w:r>
    </w:p>
    <w:p w14:paraId="23C06658" w14:textId="1C244426" w:rsidR="002137C6" w:rsidRDefault="009837D9" w:rsidP="00C21E7A">
      <w:r>
        <w:t>32</w:t>
      </w:r>
      <w:r w:rsidR="002137C6">
        <w:t>.</w:t>
      </w:r>
      <w:r w:rsidR="002B5C0D">
        <w:t xml:space="preserve"> </w:t>
      </w:r>
      <w:r w:rsidR="00AD4DB0">
        <w:t xml:space="preserve">Business Research Methodology BRM. Inductive Approach (Inductive Reasoning). No Date found. [Last Accessed 18/12/2024]. Available From:  </w:t>
      </w:r>
      <w:hyperlink r:id="rId49" w:history="1">
        <w:r w:rsidR="002B5C0D" w:rsidRPr="008626EB">
          <w:rPr>
            <w:rStyle w:val="Hyperlink"/>
          </w:rPr>
          <w:t>https://research-methodology.net/research-methodology/research-approach/inductive-approach-2/</w:t>
        </w:r>
      </w:hyperlink>
      <w:r w:rsidR="002B5C0D">
        <w:t xml:space="preserve"> </w:t>
      </w:r>
    </w:p>
    <w:p w14:paraId="5087B853" w14:textId="3888868D" w:rsidR="002137C6" w:rsidRDefault="002137C6" w:rsidP="00C21E7A"/>
    <w:p w14:paraId="1786E15E" w14:textId="430C87E3" w:rsidR="001E7C3F" w:rsidRDefault="002137C6" w:rsidP="00C21E7A">
      <w:r>
        <w:t xml:space="preserve"> </w:t>
      </w:r>
    </w:p>
    <w:p w14:paraId="52C5EDA6" w14:textId="77777777" w:rsidR="001E7C3F" w:rsidRDefault="001E7C3F">
      <w:r>
        <w:br w:type="page"/>
      </w:r>
    </w:p>
    <w:p w14:paraId="5D598070" w14:textId="4EF7780B" w:rsidR="001B4488" w:rsidRPr="001B4488" w:rsidRDefault="009579E3" w:rsidP="001B4488">
      <w:pPr>
        <w:pStyle w:val="Heading2"/>
      </w:pPr>
      <w:bookmarkStart w:id="47" w:name="_Toc185445975"/>
      <w:r>
        <w:lastRenderedPageBreak/>
        <w:t xml:space="preserve">Appendix </w:t>
      </w:r>
      <w:r w:rsidR="009A4C39">
        <w:t xml:space="preserve">1.0 </w:t>
      </w:r>
      <w:r w:rsidR="001B4488">
        <w:t xml:space="preserve">Client </w:t>
      </w:r>
      <w:r w:rsidR="00972A09">
        <w:t>Interview</w:t>
      </w:r>
      <w:r w:rsidR="001B4488">
        <w:t xml:space="preserve"> 1 Notes</w:t>
      </w:r>
      <w:bookmarkEnd w:id="47"/>
    </w:p>
    <w:p w14:paraId="40C2A306" w14:textId="3BA60F8C" w:rsidR="008B2164" w:rsidRDefault="008B2164" w:rsidP="00D26DC6">
      <w:r>
        <w:t xml:space="preserve">Interviewees include Client and Owner, </w:t>
      </w:r>
      <w:proofErr w:type="gramStart"/>
      <w:r>
        <w:t>Both</w:t>
      </w:r>
      <w:proofErr w:type="gramEnd"/>
      <w:r>
        <w:t xml:space="preserve"> are clients however are named differently to differentiate the two.</w:t>
      </w:r>
      <w:r w:rsidR="003C526C">
        <w:t xml:space="preserve"> </w:t>
      </w:r>
      <w:r>
        <w:t>Client Will be the one directly using the system</w:t>
      </w:r>
      <w:r w:rsidR="00914899">
        <w:t xml:space="preserve">, Owner will also be benefitting from the </w:t>
      </w:r>
      <w:proofErr w:type="gramStart"/>
      <w:r w:rsidR="00914899">
        <w:t>system, and</w:t>
      </w:r>
      <w:proofErr w:type="gramEnd"/>
      <w:r w:rsidR="00914899">
        <w:t xml:space="preserve"> will need things from system.</w:t>
      </w:r>
    </w:p>
    <w:p w14:paraId="2FC1B08C" w14:textId="3ABEB215" w:rsidR="00D26DC6" w:rsidRDefault="00D26DC6" w:rsidP="00D26DC6">
      <w:r>
        <w:t>Client wants to use home computer to write the invoices and access data.</w:t>
      </w:r>
    </w:p>
    <w:p w14:paraId="176087FF" w14:textId="7B528A70" w:rsidR="00D26DC6" w:rsidRDefault="00D26DC6" w:rsidP="00D26DC6">
      <w:r>
        <w:t xml:space="preserve">Client wants to view completed invoices </w:t>
      </w:r>
      <w:r w:rsidR="005E0F95">
        <w:t>whenever and wherever they wish to (saveable on phone)</w:t>
      </w:r>
    </w:p>
    <w:p w14:paraId="19B48656" w14:textId="45FABA55" w:rsidR="005E0F95" w:rsidRDefault="005E0F95" w:rsidP="00D26DC6">
      <w:r>
        <w:t>Client wants to see how much the customer has paid and hasn’t paid</w:t>
      </w:r>
    </w:p>
    <w:p w14:paraId="10A9E641" w14:textId="14FE00AF" w:rsidR="005E0F95" w:rsidRDefault="007A642C" w:rsidP="00D26DC6">
      <w:r>
        <w:t>“Some of the jobs go over a year and are hard to keep track of”</w:t>
      </w:r>
    </w:p>
    <w:p w14:paraId="06EB20C0" w14:textId="77777777" w:rsidR="00967969" w:rsidRDefault="007A642C" w:rsidP="00D26DC6">
      <w:r>
        <w:t xml:space="preserve">Owner </w:t>
      </w:r>
      <w:r w:rsidR="008B2164">
        <w:t>wants to view</w:t>
      </w:r>
      <w:r w:rsidR="00914899">
        <w:t xml:space="preserve"> </w:t>
      </w:r>
      <w:r w:rsidR="00967969">
        <w:t>completed invoices</w:t>
      </w:r>
    </w:p>
    <w:p w14:paraId="5EC48D46" w14:textId="77777777" w:rsidR="00827BC8" w:rsidRDefault="00967969" w:rsidP="00D26DC6">
      <w:r>
        <w:t>Owner wants to look at Suppliers</w:t>
      </w:r>
      <w:r w:rsidR="007D1D42">
        <w:t xml:space="preserve">, who’s been paid? Who’s due to be paid? </w:t>
      </w:r>
      <w:r w:rsidR="00827BC8">
        <w:t xml:space="preserve">How much has been paid? </w:t>
      </w:r>
      <w:proofErr w:type="gramStart"/>
      <w:r w:rsidR="00827BC8">
        <w:t>30 day</w:t>
      </w:r>
      <w:proofErr w:type="gramEnd"/>
      <w:r w:rsidR="00827BC8">
        <w:t xml:space="preserve"> reminder system.</w:t>
      </w:r>
    </w:p>
    <w:p w14:paraId="5EB9FD32" w14:textId="77777777" w:rsidR="00CA06FA" w:rsidRDefault="00827BC8" w:rsidP="00D26DC6">
      <w:r>
        <w:t xml:space="preserve">Suppliers send you invoices online, Client and owner are having troubles with that, </w:t>
      </w:r>
      <w:r w:rsidR="00CA06FA">
        <w:t xml:space="preserve">they can’t print them </w:t>
      </w:r>
      <w:proofErr w:type="gramStart"/>
      <w:r w:rsidR="00CA06FA">
        <w:t>off of</w:t>
      </w:r>
      <w:proofErr w:type="gramEnd"/>
      <w:r w:rsidR="00CA06FA">
        <w:t xml:space="preserve"> AOL.</w:t>
      </w:r>
    </w:p>
    <w:p w14:paraId="0D0E86B0" w14:textId="77777777" w:rsidR="00CA06FA" w:rsidRDefault="00CA06FA" w:rsidP="00D26DC6">
      <w:r>
        <w:t xml:space="preserve">They have an accountant who only goes </w:t>
      </w:r>
      <w:proofErr w:type="gramStart"/>
      <w:r>
        <w:t>off of</w:t>
      </w:r>
      <w:proofErr w:type="gramEnd"/>
      <w:r>
        <w:t xml:space="preserve"> their bank statements.</w:t>
      </w:r>
    </w:p>
    <w:p w14:paraId="448092D9" w14:textId="10911F62" w:rsidR="007A642C" w:rsidRDefault="00CA06FA" w:rsidP="00D26DC6">
      <w:r>
        <w:t xml:space="preserve">Suppliers send </w:t>
      </w:r>
      <w:proofErr w:type="gramStart"/>
      <w:r>
        <w:t>pdf’s</w:t>
      </w:r>
      <w:proofErr w:type="gramEnd"/>
      <w:r>
        <w:t xml:space="preserve"> of invoice</w:t>
      </w:r>
      <w:r w:rsidR="00D92F6F">
        <w:t xml:space="preserve">s through email, and potentially want to transform this into the new system, </w:t>
      </w:r>
    </w:p>
    <w:p w14:paraId="4F0436D9" w14:textId="141624A7" w:rsidR="00BC7366" w:rsidRDefault="002E4957" w:rsidP="00D26DC6">
      <w:r>
        <w:t>Clients want t</w:t>
      </w:r>
      <w:r w:rsidR="00BC7366">
        <w:t>o add suppliers to be seen in the new system.</w:t>
      </w:r>
    </w:p>
    <w:p w14:paraId="35369444" w14:textId="716F857F" w:rsidR="00BC7366" w:rsidRDefault="002E4957" w:rsidP="00D26DC6">
      <w:r>
        <w:t>Clients want to track customer payments, what they have paid</w:t>
      </w:r>
      <w:r w:rsidR="0051078C">
        <w:t>, when they have paid, and to keep a good paper trail</w:t>
      </w:r>
    </w:p>
    <w:p w14:paraId="579ED113" w14:textId="274CBCF2" w:rsidR="0051078C" w:rsidRDefault="0051078C" w:rsidP="00D26DC6">
      <w:r>
        <w:t>Suppliers have a paperless invoice system that emails invoices to clients, they find it complicated and wish to have it potentially simplified</w:t>
      </w:r>
      <w:r w:rsidR="00254D8E">
        <w:t>.</w:t>
      </w:r>
    </w:p>
    <w:p w14:paraId="0C386457" w14:textId="1484E43E" w:rsidR="00254D8E" w:rsidRDefault="00254D8E" w:rsidP="00D26DC6">
      <w:r>
        <w:t>“</w:t>
      </w:r>
      <w:r w:rsidR="00CF7C4B">
        <w:t>Keeping</w:t>
      </w:r>
      <w:r>
        <w:t xml:space="preserve"> track of it all is hard”</w:t>
      </w:r>
    </w:p>
    <w:p w14:paraId="63E74086" w14:textId="0B670599" w:rsidR="00254D8E" w:rsidRDefault="00254D8E" w:rsidP="00D26DC6">
      <w:r>
        <w:t>“Badly in need of a paperless system”</w:t>
      </w:r>
    </w:p>
    <w:p w14:paraId="7F82FAB9" w14:textId="4B60C896" w:rsidR="002E2BDE" w:rsidRDefault="002E2BDE" w:rsidP="00D26DC6">
      <w:r>
        <w:t>They want to keep track of works in progress for customers, as well as outstanding payments too.</w:t>
      </w:r>
    </w:p>
    <w:p w14:paraId="12219ED1" w14:textId="4B4A0F26" w:rsidR="00752048" w:rsidRDefault="00922851" w:rsidP="00D26DC6">
      <w:r>
        <w:t>Data type – All text, suggested Relational database</w:t>
      </w:r>
      <w:r w:rsidR="00475128">
        <w:t xml:space="preserve">. Reason </w:t>
      </w:r>
      <w:r w:rsidR="002820B2">
        <w:t>on data stores + choices section</w:t>
      </w:r>
    </w:p>
    <w:p w14:paraId="7F44CB57" w14:textId="0F07FD44" w:rsidR="00922851" w:rsidRDefault="00F563BB" w:rsidP="00D26DC6">
      <w:r>
        <w:t xml:space="preserve">Features – </w:t>
      </w:r>
      <w:r w:rsidR="00A93C24">
        <w:t xml:space="preserve">[Standard Database operations for customer information], Viewing job’s that are work in progress, and times related, </w:t>
      </w:r>
      <w:proofErr w:type="gramStart"/>
      <w:r w:rsidR="003C526C">
        <w:t>Viewing</w:t>
      </w:r>
      <w:proofErr w:type="gramEnd"/>
      <w:r w:rsidR="003C526C">
        <w:t xml:space="preserve"> payments to customers AND Suppliers that are outstanding</w:t>
      </w:r>
    </w:p>
    <w:p w14:paraId="738D83A2" w14:textId="3A50094C" w:rsidR="00F563BB" w:rsidRDefault="00F563BB" w:rsidP="00D26DC6">
      <w:r>
        <w:t>Type of app – Got more clarification</w:t>
      </w:r>
      <w:r w:rsidR="00CF7C4B">
        <w:t>, Different functions will wo</w:t>
      </w:r>
      <w:r w:rsidR="000E0853">
        <w:t>r</w:t>
      </w:r>
      <w:r w:rsidR="00CF7C4B">
        <w:t xml:space="preserve">k on different apps, </w:t>
      </w:r>
      <w:proofErr w:type="gramStart"/>
      <w:r w:rsidR="00CF7C4B">
        <w:t>All</w:t>
      </w:r>
      <w:proofErr w:type="gramEnd"/>
      <w:r w:rsidR="00CF7C4B">
        <w:t xml:space="preserve"> editing will be done on the computer,</w:t>
      </w:r>
      <w:r w:rsidR="007204C6">
        <w:t xml:space="preserve"> however client wishes to be able to view completed invoices on the go on mobile, owner additionally wishes for a simple method to view </w:t>
      </w:r>
      <w:r w:rsidR="00A93C24">
        <w:t>suppliers and supplier payment details.</w:t>
      </w:r>
    </w:p>
    <w:p w14:paraId="06668E52" w14:textId="36D447C2" w:rsidR="001B4488" w:rsidRDefault="009579E3" w:rsidP="001B4488">
      <w:pPr>
        <w:pStyle w:val="Heading2"/>
      </w:pPr>
      <w:bookmarkStart w:id="48" w:name="_Toc185445976"/>
      <w:r>
        <w:lastRenderedPageBreak/>
        <w:t xml:space="preserve">Appendix </w:t>
      </w:r>
      <w:r w:rsidR="009A4C39">
        <w:t xml:space="preserve">2.0 </w:t>
      </w:r>
      <w:r w:rsidR="001B4488">
        <w:t>Client Example Invoice</w:t>
      </w:r>
      <w:bookmarkEnd w:id="48"/>
    </w:p>
    <w:p w14:paraId="18707EFA" w14:textId="22117C1C" w:rsidR="00F31524" w:rsidRPr="00F31524" w:rsidRDefault="00F31524" w:rsidP="00F31524">
      <w:r w:rsidRPr="00F31524">
        <w:rPr>
          <w:noProof/>
        </w:rPr>
        <w:drawing>
          <wp:inline distT="0" distB="0" distL="0" distR="0" wp14:anchorId="791AE92E" wp14:editId="746E7FB4">
            <wp:extent cx="5895975" cy="7859559"/>
            <wp:effectExtent l="0" t="0" r="0" b="8255"/>
            <wp:docPr id="710335647" name="Picture 4" descr="A paper with writing on i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0335647" name="Picture 4" descr="A paper with writing on it&#10;&#10;Description automatically generated"/>
                    <pic:cNvPicPr>
                      <a:picLocks noChangeAspect="1" noChangeArrowheads="1"/>
                    </pic:cNvPicPr>
                  </pic:nvPicPr>
                  <pic:blipFill>
                    <a:blip r:embed="rId50" cstate="print">
                      <a:extLst>
                        <a:ext uri="{28A0092B-C50C-407E-A947-70E740481C1C}">
                          <a14:useLocalDpi xmlns:a14="http://schemas.microsoft.com/office/drawing/2010/main" val="0"/>
                        </a:ext>
                      </a:extLst>
                    </a:blip>
                    <a:srcRect/>
                    <a:stretch>
                      <a:fillRect/>
                    </a:stretch>
                  </pic:blipFill>
                  <pic:spPr bwMode="auto">
                    <a:xfrm>
                      <a:off x="0" y="0"/>
                      <a:ext cx="5901568" cy="7867015"/>
                    </a:xfrm>
                    <a:prstGeom prst="rect">
                      <a:avLst/>
                    </a:prstGeom>
                    <a:noFill/>
                    <a:ln>
                      <a:noFill/>
                    </a:ln>
                  </pic:spPr>
                </pic:pic>
              </a:graphicData>
            </a:graphic>
          </wp:inline>
        </w:drawing>
      </w:r>
    </w:p>
    <w:p w14:paraId="195B224E" w14:textId="1A4D0193" w:rsidR="001B4488" w:rsidRDefault="001B4488" w:rsidP="00D26DC6"/>
    <w:p w14:paraId="1742358D" w14:textId="77777777" w:rsidR="001B4488" w:rsidRDefault="001B4488">
      <w:r>
        <w:br w:type="page"/>
      </w:r>
    </w:p>
    <w:p w14:paraId="719FCB73" w14:textId="0211D7A9" w:rsidR="001B4488" w:rsidRDefault="009579E3" w:rsidP="001B4488">
      <w:pPr>
        <w:pStyle w:val="Heading2"/>
      </w:pPr>
      <w:bookmarkStart w:id="49" w:name="_Toc185445977"/>
      <w:r>
        <w:lastRenderedPageBreak/>
        <w:t xml:space="preserve">Appendix </w:t>
      </w:r>
      <w:r w:rsidR="009A4C39">
        <w:t xml:space="preserve">3.0 </w:t>
      </w:r>
      <w:r w:rsidR="001B4488">
        <w:t xml:space="preserve">Client </w:t>
      </w:r>
      <w:r w:rsidR="00EC78BA">
        <w:t xml:space="preserve">DFD + ERD </w:t>
      </w:r>
      <w:r w:rsidR="003F6AA4">
        <w:t>+ More</w:t>
      </w:r>
      <w:bookmarkEnd w:id="49"/>
    </w:p>
    <w:p w14:paraId="3E2CBEAA" w14:textId="4BA63CE0" w:rsidR="003F6AA4" w:rsidRPr="003F6AA4" w:rsidRDefault="000E0853" w:rsidP="003F6AA4">
      <w:pPr>
        <w:pStyle w:val="Heading3"/>
      </w:pPr>
      <w:bookmarkStart w:id="50" w:name="_Toc185445978"/>
      <w:r>
        <w:t xml:space="preserve">Appendix </w:t>
      </w:r>
      <w:r w:rsidR="009A4C39">
        <w:t xml:space="preserve">3.1 </w:t>
      </w:r>
      <w:r w:rsidR="003F6AA4">
        <w:t>ERD</w:t>
      </w:r>
      <w:r>
        <w:t xml:space="preserve"> Concept</w:t>
      </w:r>
      <w:bookmarkEnd w:id="50"/>
    </w:p>
    <w:p w14:paraId="56697335" w14:textId="06EF32CD" w:rsidR="002E4957" w:rsidRDefault="0000714D" w:rsidP="00D26DC6">
      <w:r>
        <w:t xml:space="preserve">Wait for customer &gt; </w:t>
      </w:r>
      <w:r w:rsidR="00DD58C6">
        <w:t xml:space="preserve">Customer </w:t>
      </w:r>
      <w:r w:rsidR="00CA5A78">
        <w:t>requests job</w:t>
      </w:r>
      <w:r w:rsidR="00DD58C6">
        <w:t xml:space="preserve"> &gt; estimate time an</w:t>
      </w:r>
      <w:r>
        <w:t>d</w:t>
      </w:r>
      <w:r w:rsidR="00DD58C6">
        <w:t xml:space="preserve"> materials &gt; provide invoice </w:t>
      </w:r>
      <w:r>
        <w:t>&gt;</w:t>
      </w:r>
      <w:r w:rsidR="00D02E95">
        <w:t xml:space="preserve"> (If agreed) &gt; 50% paid upfront &gt;</w:t>
      </w:r>
      <w:r>
        <w:t xml:space="preserve"> Procure Materials</w:t>
      </w:r>
      <w:r w:rsidR="00D02E95">
        <w:t xml:space="preserve"> from supplier &gt; </w:t>
      </w:r>
      <w:r w:rsidR="00476DC6">
        <w:t>Work on job (loop for additions) &gt; Make new additions invoice &gt; approve additions invoice &gt; Add additions to total job costs &gt; 50% up front Addition</w:t>
      </w:r>
      <w:r w:rsidR="00C56004">
        <w:t xml:space="preserve"> &gt; Finish Job &gt; Finish Addition &gt; fully get paid out invoice</w:t>
      </w:r>
      <w:r w:rsidR="00746DBF">
        <w:t xml:space="preserve"> &gt; check in yearly</w:t>
      </w:r>
      <w:r>
        <w:t xml:space="preserve"> </w:t>
      </w:r>
    </w:p>
    <w:p w14:paraId="34649449" w14:textId="16A23A54" w:rsidR="003F6AA4" w:rsidRDefault="000E0853" w:rsidP="003F6AA4">
      <w:pPr>
        <w:pStyle w:val="Heading3"/>
      </w:pPr>
      <w:bookmarkStart w:id="51" w:name="_Toc185445979"/>
      <w:r>
        <w:t xml:space="preserve">Appendix </w:t>
      </w:r>
      <w:r w:rsidR="009A4C39">
        <w:t xml:space="preserve">3.2 </w:t>
      </w:r>
      <w:r w:rsidR="003F6AA4">
        <w:t>DFD</w:t>
      </w:r>
      <w:r>
        <w:t xml:space="preserve"> Concept</w:t>
      </w:r>
      <w:bookmarkEnd w:id="51"/>
    </w:p>
    <w:p w14:paraId="725BF508" w14:textId="36C1A9BC" w:rsidR="003F6AA4" w:rsidRDefault="00746DBF" w:rsidP="003F6AA4">
      <w:r>
        <w:t xml:space="preserve">Items: Customer Data, Job Data, Customer Invoices, Additions Invoices, </w:t>
      </w:r>
      <w:r w:rsidR="00C92079">
        <w:t>Supplier Data, Supplier Invoices, Labour costs, Wages, additional costs</w:t>
      </w:r>
      <w:r w:rsidR="00FD75F4">
        <w:t>, VAT</w:t>
      </w:r>
    </w:p>
    <w:p w14:paraId="3AB93575" w14:textId="25CF22EA" w:rsidR="00C92079" w:rsidRDefault="00C92079" w:rsidP="003F6AA4">
      <w:r>
        <w:t>Actors: Owners, Employees, Customers, Suppliers</w:t>
      </w:r>
      <w:r w:rsidR="00FD75F4">
        <w:t>, Government</w:t>
      </w:r>
    </w:p>
    <w:p w14:paraId="54D4F5D4" w14:textId="170F201F" w:rsidR="003F6AA4" w:rsidRDefault="000E0853" w:rsidP="003F6AA4">
      <w:pPr>
        <w:pStyle w:val="Heading3"/>
      </w:pPr>
      <w:bookmarkStart w:id="52" w:name="_Toc185445980"/>
      <w:r>
        <w:t xml:space="preserve">Appendix </w:t>
      </w:r>
      <w:r w:rsidR="009A4C39">
        <w:t xml:space="preserve">3.3 </w:t>
      </w:r>
      <w:r>
        <w:t xml:space="preserve">Initial </w:t>
      </w:r>
      <w:r w:rsidR="003F6AA4">
        <w:t>Data</w:t>
      </w:r>
      <w:r>
        <w:t xml:space="preserve"> Structure Design</w:t>
      </w:r>
      <w:bookmarkEnd w:id="52"/>
    </w:p>
    <w:p w14:paraId="1691BC4D" w14:textId="3D131B37" w:rsidR="003F6AA4" w:rsidRPr="003F6AA4" w:rsidRDefault="001E0CF8" w:rsidP="003F6AA4">
      <w:r>
        <w:rPr>
          <w:noProof/>
        </w:rPr>
        <w:drawing>
          <wp:inline distT="0" distB="0" distL="0" distR="0" wp14:anchorId="2107F01D" wp14:editId="2A5AA825">
            <wp:extent cx="4914900" cy="5133976"/>
            <wp:effectExtent l="0" t="0" r="0" b="9525"/>
            <wp:docPr id="926225371" name="Picture 5" descr="A diagram of a company&#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pic:cNvPicPr/>
                  </pic:nvPicPr>
                  <pic:blipFill>
                    <a:blip r:embed="rId51">
                      <a:extLst>
                        <a:ext uri="{28A0092B-C50C-407E-A947-70E740481C1C}">
                          <a14:useLocalDpi xmlns:a14="http://schemas.microsoft.com/office/drawing/2010/main" val="0"/>
                        </a:ext>
                      </a:extLst>
                    </a:blip>
                    <a:stretch>
                      <a:fillRect/>
                    </a:stretch>
                  </pic:blipFill>
                  <pic:spPr>
                    <a:xfrm>
                      <a:off x="0" y="0"/>
                      <a:ext cx="4914900" cy="5133976"/>
                    </a:xfrm>
                    <a:prstGeom prst="rect">
                      <a:avLst/>
                    </a:prstGeom>
                  </pic:spPr>
                </pic:pic>
              </a:graphicData>
            </a:graphic>
          </wp:inline>
        </w:drawing>
      </w:r>
    </w:p>
    <w:p w14:paraId="584EEF0C" w14:textId="362EFD1A" w:rsidR="4C0AF7F8" w:rsidRDefault="4C0AF7F8">
      <w:r>
        <w:br w:type="page"/>
      </w:r>
    </w:p>
    <w:p w14:paraId="45D13493" w14:textId="76DBB7CC" w:rsidR="3D3EACE6" w:rsidRDefault="3D3EACE6" w:rsidP="4C0AF7F8">
      <w:pPr>
        <w:pStyle w:val="Heading2"/>
      </w:pPr>
      <w:bookmarkStart w:id="53" w:name="_Toc185445981"/>
      <w:r>
        <w:lastRenderedPageBreak/>
        <w:t>Appendix 4.0 Research Ethics form</w:t>
      </w:r>
      <w:bookmarkEnd w:id="53"/>
    </w:p>
    <w:p w14:paraId="69ECC100" w14:textId="359C4814" w:rsidR="08ACA759" w:rsidRDefault="08ACA759" w:rsidP="4C0AF7F8">
      <w:pPr>
        <w:jc w:val="center"/>
        <w:rPr>
          <w:rFonts w:ascii="Arial" w:eastAsia="Arial" w:hAnsi="Arial" w:cs="Arial"/>
          <w:caps/>
          <w:color w:val="000000" w:themeColor="text1"/>
          <w:sz w:val="40"/>
          <w:szCs w:val="40"/>
        </w:rPr>
      </w:pPr>
      <w:r>
        <w:rPr>
          <w:noProof/>
        </w:rPr>
        <w:drawing>
          <wp:inline distT="0" distB="0" distL="0" distR="0" wp14:anchorId="42947670" wp14:editId="1F9006EA">
            <wp:extent cx="3238498" cy="1314798"/>
            <wp:effectExtent l="0" t="0" r="0" b="0"/>
            <wp:docPr id="343082274" name="Picture 3430822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52">
                      <a:extLst>
                        <a:ext uri="{28A0092B-C50C-407E-A947-70E740481C1C}">
                          <a14:useLocalDpi xmlns:a14="http://schemas.microsoft.com/office/drawing/2010/main" val="0"/>
                        </a:ext>
                      </a:extLst>
                    </a:blip>
                    <a:stretch>
                      <a:fillRect/>
                    </a:stretch>
                  </pic:blipFill>
                  <pic:spPr>
                    <a:xfrm>
                      <a:off x="0" y="0"/>
                      <a:ext cx="3238498" cy="1314798"/>
                    </a:xfrm>
                    <a:prstGeom prst="rect">
                      <a:avLst/>
                    </a:prstGeom>
                  </pic:spPr>
                </pic:pic>
              </a:graphicData>
            </a:graphic>
          </wp:inline>
        </w:drawing>
      </w:r>
    </w:p>
    <w:p w14:paraId="5AF081A9" w14:textId="51C07F29" w:rsidR="3A75F3C8" w:rsidRDefault="3A75F3C8" w:rsidP="4C0AF7F8">
      <w:pPr>
        <w:pStyle w:val="SMUARIAL14BOLD"/>
        <w:spacing w:before="0"/>
        <w:jc w:val="center"/>
        <w:rPr>
          <w:rFonts w:eastAsia="Arial"/>
          <w:color w:val="000000" w:themeColor="text1"/>
          <w:sz w:val="40"/>
          <w:szCs w:val="40"/>
        </w:rPr>
      </w:pPr>
      <w:r w:rsidRPr="4C0AF7F8">
        <w:rPr>
          <w:rFonts w:eastAsia="Arial"/>
          <w:b w:val="0"/>
          <w:bCs w:val="0"/>
          <w:color w:val="000000" w:themeColor="text1"/>
          <w:sz w:val="40"/>
          <w:szCs w:val="40"/>
        </w:rPr>
        <w:t>Ethics Approval Form</w:t>
      </w:r>
    </w:p>
    <w:p w14:paraId="614E7AF5" w14:textId="74EF61D7" w:rsidR="4C0AF7F8" w:rsidRDefault="4C0AF7F8" w:rsidP="4C0AF7F8">
      <w:pPr>
        <w:jc w:val="center"/>
        <w:rPr>
          <w:rFonts w:ascii="Arial" w:eastAsia="Arial" w:hAnsi="Arial" w:cs="Arial"/>
          <w:color w:val="000000" w:themeColor="text1"/>
          <w:sz w:val="12"/>
          <w:szCs w:val="12"/>
        </w:rPr>
      </w:pPr>
    </w:p>
    <w:p w14:paraId="7845D25D" w14:textId="4CFA82C3" w:rsidR="3A75F3C8" w:rsidRDefault="3A75F3C8" w:rsidP="4C0AF7F8">
      <w:pPr>
        <w:jc w:val="center"/>
        <w:rPr>
          <w:rFonts w:ascii="Arial" w:eastAsia="Arial" w:hAnsi="Arial" w:cs="Arial"/>
          <w:color w:val="000000" w:themeColor="text1"/>
          <w:sz w:val="20"/>
          <w:szCs w:val="20"/>
        </w:rPr>
      </w:pPr>
      <w:r w:rsidRPr="4C0AF7F8">
        <w:rPr>
          <w:rFonts w:ascii="Arial" w:eastAsia="Arial" w:hAnsi="Arial" w:cs="Arial"/>
          <w:i/>
          <w:iCs/>
          <w:color w:val="000000" w:themeColor="text1"/>
          <w:sz w:val="20"/>
          <w:szCs w:val="20"/>
        </w:rPr>
        <w:t>Before you complete this form, please take time to carefully consider the following questions:</w:t>
      </w:r>
    </w:p>
    <w:p w14:paraId="78A2B2F0" w14:textId="03EDCB4A" w:rsidR="4C0AF7F8" w:rsidRDefault="4C0AF7F8" w:rsidP="4C0AF7F8">
      <w:pPr>
        <w:rPr>
          <w:rFonts w:ascii="Arial" w:eastAsia="Arial" w:hAnsi="Arial" w:cs="Arial"/>
          <w:color w:val="000000" w:themeColor="text1"/>
          <w:sz w:val="12"/>
          <w:szCs w:val="12"/>
        </w:rPr>
      </w:pPr>
    </w:p>
    <w:p w14:paraId="18E41A67" w14:textId="03E5F3F2" w:rsidR="3A75F3C8" w:rsidRDefault="3A75F3C8" w:rsidP="4C0AF7F8">
      <w:pPr>
        <w:pStyle w:val="SMUNORMALARIAL"/>
        <w:rPr>
          <w:rFonts w:eastAsia="Arial" w:cs="Arial"/>
          <w:color w:val="000000" w:themeColor="text1"/>
        </w:rPr>
      </w:pPr>
      <w:r w:rsidRPr="4C0AF7F8">
        <w:rPr>
          <w:rFonts w:eastAsia="Arial" w:cs="Arial"/>
          <w:color w:val="000000" w:themeColor="text1"/>
        </w:rPr>
        <w:t>Have you considered yet whether there are any problematic ethical issues in your proposed research project?  If you have not you should talk to your Course Tutor or Supervisor.</w:t>
      </w:r>
    </w:p>
    <w:p w14:paraId="76374C78" w14:textId="006E9CF0" w:rsidR="4C0AF7F8" w:rsidRDefault="4C0AF7F8" w:rsidP="4C0AF7F8">
      <w:pPr>
        <w:rPr>
          <w:rFonts w:ascii="Arial" w:eastAsia="Arial" w:hAnsi="Arial" w:cs="Arial"/>
          <w:color w:val="000000" w:themeColor="text1"/>
          <w:sz w:val="12"/>
          <w:szCs w:val="12"/>
        </w:rPr>
      </w:pPr>
    </w:p>
    <w:p w14:paraId="33355CFA" w14:textId="5929FAEF" w:rsidR="3A75F3C8" w:rsidRDefault="3A75F3C8" w:rsidP="4C0AF7F8">
      <w:pPr>
        <w:rPr>
          <w:rFonts w:ascii="Arial" w:eastAsia="Arial" w:hAnsi="Arial" w:cs="Arial"/>
          <w:color w:val="000000" w:themeColor="text1"/>
        </w:rPr>
      </w:pPr>
      <w:r w:rsidRPr="4C0AF7F8">
        <w:rPr>
          <w:rFonts w:ascii="Arial" w:eastAsia="Arial" w:hAnsi="Arial" w:cs="Arial"/>
          <w:color w:val="000000" w:themeColor="text1"/>
        </w:rPr>
        <w:t xml:space="preserve">Have you already completed an Ethics Approval Form? Yes – </w:t>
      </w:r>
      <w:r w:rsidRPr="4C0AF7F8">
        <w:rPr>
          <w:rFonts w:ascii="Arial" w:eastAsia="Arial" w:hAnsi="Arial" w:cs="Arial"/>
          <w:i/>
          <w:iCs/>
          <w:color w:val="000000" w:themeColor="text1"/>
        </w:rPr>
        <w:t>then</w:t>
      </w:r>
      <w:r w:rsidRPr="4C0AF7F8">
        <w:rPr>
          <w:rFonts w:ascii="Arial" w:eastAsia="Arial" w:hAnsi="Arial" w:cs="Arial"/>
          <w:color w:val="000000" w:themeColor="text1"/>
        </w:rPr>
        <w:t xml:space="preserve"> </w:t>
      </w:r>
      <w:r w:rsidRPr="4C0AF7F8">
        <w:rPr>
          <w:rFonts w:ascii="Arial" w:eastAsia="Arial" w:hAnsi="Arial" w:cs="Arial"/>
          <w:i/>
          <w:iCs/>
          <w:color w:val="000000" w:themeColor="text1"/>
        </w:rPr>
        <w:t>you do not need to complete this form</w:t>
      </w:r>
    </w:p>
    <w:p w14:paraId="0D9F3268" w14:textId="7FF64E9F" w:rsidR="4C0AF7F8" w:rsidRDefault="4C0AF7F8" w:rsidP="4C0AF7F8">
      <w:pPr>
        <w:rPr>
          <w:rFonts w:ascii="Arial" w:eastAsia="Arial" w:hAnsi="Arial" w:cs="Arial"/>
          <w:color w:val="000000" w:themeColor="text1"/>
          <w:sz w:val="12"/>
          <w:szCs w:val="12"/>
        </w:rPr>
      </w:pPr>
    </w:p>
    <w:p w14:paraId="790EEAEA" w14:textId="0EA34F3F" w:rsidR="3A75F3C8" w:rsidRDefault="3A75F3C8" w:rsidP="4C0AF7F8">
      <w:pPr>
        <w:rPr>
          <w:rFonts w:ascii="Arial" w:eastAsia="Arial" w:hAnsi="Arial" w:cs="Arial"/>
          <w:color w:val="000000" w:themeColor="text1"/>
        </w:rPr>
      </w:pPr>
      <w:r w:rsidRPr="4C0AF7F8">
        <w:rPr>
          <w:rFonts w:ascii="Arial" w:eastAsia="Arial" w:hAnsi="Arial" w:cs="Arial"/>
          <w:color w:val="000000" w:themeColor="text1"/>
        </w:rPr>
        <w:t>No – please complete this form in as much detail as you can</w:t>
      </w:r>
    </w:p>
    <w:p w14:paraId="37A4F5CB" w14:textId="40171F1F" w:rsidR="4C0AF7F8" w:rsidRDefault="4C0AF7F8" w:rsidP="4C0AF7F8">
      <w:pPr>
        <w:rPr>
          <w:rFonts w:ascii="Arial" w:eastAsia="Arial" w:hAnsi="Arial" w:cs="Arial"/>
          <w:color w:val="000000" w:themeColor="text1"/>
          <w:sz w:val="12"/>
          <w:szCs w:val="12"/>
        </w:rPr>
      </w:pPr>
    </w:p>
    <w:tbl>
      <w:tblPr>
        <w:tblW w:w="0" w:type="auto"/>
        <w:tblBorders>
          <w:top w:val="single" w:sz="6" w:space="0" w:color="auto"/>
          <w:left w:val="single" w:sz="6" w:space="0" w:color="auto"/>
          <w:bottom w:val="single" w:sz="6" w:space="0" w:color="auto"/>
          <w:right w:val="single" w:sz="6" w:space="0" w:color="auto"/>
        </w:tblBorders>
        <w:tblLayout w:type="fixed"/>
        <w:tblLook w:val="01E0" w:firstRow="1" w:lastRow="1" w:firstColumn="1" w:lastColumn="1" w:noHBand="0" w:noVBand="0"/>
      </w:tblPr>
      <w:tblGrid>
        <w:gridCol w:w="2185"/>
        <w:gridCol w:w="2277"/>
        <w:gridCol w:w="2277"/>
        <w:gridCol w:w="2277"/>
      </w:tblGrid>
      <w:tr w:rsidR="4C0AF7F8" w14:paraId="3DEAF45A" w14:textId="77777777" w:rsidTr="4C0AF7F8">
        <w:trPr>
          <w:trHeight w:val="300"/>
        </w:trPr>
        <w:tc>
          <w:tcPr>
            <w:tcW w:w="2185" w:type="dxa"/>
            <w:tcBorders>
              <w:top w:val="single" w:sz="6" w:space="0" w:color="auto"/>
              <w:left w:val="single" w:sz="6" w:space="0" w:color="auto"/>
              <w:bottom w:val="single" w:sz="6" w:space="0" w:color="auto"/>
              <w:right w:val="single" w:sz="6" w:space="0" w:color="auto"/>
            </w:tcBorders>
            <w:shd w:val="clear" w:color="auto" w:fill="E0E0E0"/>
            <w:tcMar>
              <w:left w:w="105" w:type="dxa"/>
              <w:right w:w="105" w:type="dxa"/>
            </w:tcMar>
          </w:tcPr>
          <w:p w14:paraId="751F2278" w14:textId="5BC1AC73" w:rsidR="4C0AF7F8" w:rsidRDefault="4C0AF7F8" w:rsidP="4C0AF7F8">
            <w:pPr>
              <w:jc w:val="right"/>
              <w:rPr>
                <w:rFonts w:ascii="Arial" w:eastAsia="Arial" w:hAnsi="Arial" w:cs="Arial"/>
              </w:rPr>
            </w:pPr>
            <w:r w:rsidRPr="4C0AF7F8">
              <w:rPr>
                <w:rFonts w:ascii="Arial" w:eastAsia="Arial" w:hAnsi="Arial" w:cs="Arial"/>
              </w:rPr>
              <w:t>Name:</w:t>
            </w:r>
          </w:p>
        </w:tc>
        <w:tc>
          <w:tcPr>
            <w:tcW w:w="6831" w:type="dxa"/>
            <w:gridSpan w:val="3"/>
            <w:tcBorders>
              <w:top w:val="single" w:sz="6" w:space="0" w:color="auto"/>
              <w:left w:val="single" w:sz="6" w:space="0" w:color="auto"/>
              <w:bottom w:val="single" w:sz="6" w:space="0" w:color="auto"/>
              <w:right w:val="single" w:sz="6" w:space="0" w:color="auto"/>
            </w:tcBorders>
            <w:tcMar>
              <w:left w:w="105" w:type="dxa"/>
              <w:right w:w="105" w:type="dxa"/>
            </w:tcMar>
          </w:tcPr>
          <w:p w14:paraId="25E0E058" w14:textId="3BDE7BAD" w:rsidR="4C0AF7F8" w:rsidRDefault="4C0AF7F8" w:rsidP="4C0AF7F8">
            <w:pPr>
              <w:rPr>
                <w:rFonts w:ascii="Times New Roman" w:eastAsia="Times New Roman" w:hAnsi="Times New Roman" w:cs="Times New Roman"/>
                <w:color w:val="00B0F0"/>
                <w:sz w:val="28"/>
                <w:szCs w:val="28"/>
              </w:rPr>
            </w:pPr>
            <w:r w:rsidRPr="4C0AF7F8">
              <w:rPr>
                <w:rFonts w:ascii="Times New Roman" w:eastAsia="Times New Roman" w:hAnsi="Times New Roman" w:cs="Times New Roman"/>
                <w:color w:val="00B0F0"/>
                <w:sz w:val="28"/>
                <w:szCs w:val="28"/>
              </w:rPr>
              <w:t>J Davies (296872)</w:t>
            </w:r>
          </w:p>
        </w:tc>
      </w:tr>
      <w:tr w:rsidR="4C0AF7F8" w14:paraId="260D1FB8" w14:textId="77777777" w:rsidTr="4C0AF7F8">
        <w:trPr>
          <w:trHeight w:val="300"/>
        </w:trPr>
        <w:tc>
          <w:tcPr>
            <w:tcW w:w="2185" w:type="dxa"/>
            <w:tcBorders>
              <w:top w:val="single" w:sz="6" w:space="0" w:color="auto"/>
              <w:left w:val="single" w:sz="6" w:space="0" w:color="auto"/>
              <w:bottom w:val="single" w:sz="6" w:space="0" w:color="auto"/>
              <w:right w:val="single" w:sz="6" w:space="0" w:color="auto"/>
            </w:tcBorders>
            <w:shd w:val="clear" w:color="auto" w:fill="E0E0E0"/>
            <w:tcMar>
              <w:left w:w="105" w:type="dxa"/>
              <w:right w:w="105" w:type="dxa"/>
            </w:tcMar>
          </w:tcPr>
          <w:p w14:paraId="63381296" w14:textId="0FE26292" w:rsidR="4C0AF7F8" w:rsidRDefault="4C0AF7F8" w:rsidP="4C0AF7F8">
            <w:pPr>
              <w:jc w:val="right"/>
              <w:rPr>
                <w:rFonts w:ascii="Arial" w:eastAsia="Arial" w:hAnsi="Arial" w:cs="Arial"/>
              </w:rPr>
            </w:pPr>
            <w:r w:rsidRPr="4C0AF7F8">
              <w:rPr>
                <w:rFonts w:ascii="Arial" w:eastAsia="Arial" w:hAnsi="Arial" w:cs="Arial"/>
              </w:rPr>
              <w:t>Project/Research Title:</w:t>
            </w:r>
          </w:p>
        </w:tc>
        <w:tc>
          <w:tcPr>
            <w:tcW w:w="6831" w:type="dxa"/>
            <w:gridSpan w:val="3"/>
            <w:tcBorders>
              <w:top w:val="single" w:sz="6" w:space="0" w:color="auto"/>
              <w:left w:val="single" w:sz="6" w:space="0" w:color="auto"/>
              <w:bottom w:val="single" w:sz="6" w:space="0" w:color="auto"/>
              <w:right w:val="single" w:sz="6" w:space="0" w:color="auto"/>
            </w:tcBorders>
            <w:tcMar>
              <w:left w:w="105" w:type="dxa"/>
              <w:right w:w="105" w:type="dxa"/>
            </w:tcMar>
          </w:tcPr>
          <w:p w14:paraId="2914B18C" w14:textId="537A4D65" w:rsidR="4C0AF7F8" w:rsidRDefault="4C0AF7F8" w:rsidP="4C0AF7F8">
            <w:pPr>
              <w:rPr>
                <w:rFonts w:ascii="Times New Roman" w:eastAsia="Times New Roman" w:hAnsi="Times New Roman" w:cs="Times New Roman"/>
                <w:color w:val="00B0F0"/>
                <w:sz w:val="28"/>
                <w:szCs w:val="28"/>
              </w:rPr>
            </w:pPr>
            <w:r w:rsidRPr="4C0AF7F8">
              <w:rPr>
                <w:rFonts w:ascii="Times New Roman" w:eastAsia="Times New Roman" w:hAnsi="Times New Roman" w:cs="Times New Roman"/>
                <w:color w:val="00B0F0"/>
                <w:sz w:val="28"/>
                <w:szCs w:val="28"/>
              </w:rPr>
              <w:t>Can computerisation of a paper-based invoice system improve efficiency?</w:t>
            </w:r>
          </w:p>
        </w:tc>
      </w:tr>
      <w:tr w:rsidR="4C0AF7F8" w14:paraId="70F431D6" w14:textId="77777777" w:rsidTr="4C0AF7F8">
        <w:trPr>
          <w:trHeight w:val="300"/>
        </w:trPr>
        <w:tc>
          <w:tcPr>
            <w:tcW w:w="2185" w:type="dxa"/>
            <w:tcBorders>
              <w:top w:val="single" w:sz="6" w:space="0" w:color="auto"/>
              <w:left w:val="single" w:sz="6" w:space="0" w:color="auto"/>
              <w:bottom w:val="single" w:sz="6" w:space="0" w:color="auto"/>
              <w:right w:val="single" w:sz="6" w:space="0" w:color="auto"/>
            </w:tcBorders>
            <w:shd w:val="clear" w:color="auto" w:fill="E0E0E0"/>
            <w:tcMar>
              <w:left w:w="105" w:type="dxa"/>
              <w:right w:w="105" w:type="dxa"/>
            </w:tcMar>
          </w:tcPr>
          <w:p w14:paraId="7B348698" w14:textId="2CCA2925" w:rsidR="4C0AF7F8" w:rsidRDefault="4C0AF7F8" w:rsidP="4C0AF7F8">
            <w:pPr>
              <w:jc w:val="right"/>
              <w:rPr>
                <w:rFonts w:ascii="Arial" w:eastAsia="Arial" w:hAnsi="Arial" w:cs="Arial"/>
              </w:rPr>
            </w:pPr>
            <w:r w:rsidRPr="4C0AF7F8">
              <w:rPr>
                <w:rFonts w:ascii="Arial" w:eastAsia="Arial" w:hAnsi="Arial" w:cs="Arial"/>
              </w:rPr>
              <w:t>Name of Supervisor:</w:t>
            </w:r>
          </w:p>
        </w:tc>
        <w:tc>
          <w:tcPr>
            <w:tcW w:w="6831" w:type="dxa"/>
            <w:gridSpan w:val="3"/>
            <w:tcBorders>
              <w:top w:val="single" w:sz="6" w:space="0" w:color="auto"/>
              <w:left w:val="single" w:sz="6" w:space="0" w:color="auto"/>
              <w:bottom w:val="single" w:sz="6" w:space="0" w:color="auto"/>
              <w:right w:val="single" w:sz="6" w:space="0" w:color="auto"/>
            </w:tcBorders>
            <w:tcMar>
              <w:left w:w="105" w:type="dxa"/>
              <w:right w:w="105" w:type="dxa"/>
            </w:tcMar>
          </w:tcPr>
          <w:p w14:paraId="2B93985E" w14:textId="3D91DC8C" w:rsidR="4C0AF7F8" w:rsidRDefault="4C0AF7F8" w:rsidP="4C0AF7F8">
            <w:pPr>
              <w:rPr>
                <w:rFonts w:ascii="Times New Roman" w:eastAsia="Times New Roman" w:hAnsi="Times New Roman" w:cs="Times New Roman"/>
                <w:color w:val="00B0F0"/>
                <w:sz w:val="28"/>
                <w:szCs w:val="28"/>
              </w:rPr>
            </w:pPr>
            <w:r w:rsidRPr="4C0AF7F8">
              <w:rPr>
                <w:rFonts w:ascii="Times New Roman" w:eastAsia="Times New Roman" w:hAnsi="Times New Roman" w:cs="Times New Roman"/>
                <w:color w:val="00B0F0"/>
                <w:sz w:val="28"/>
                <w:szCs w:val="28"/>
              </w:rPr>
              <w:t>Andrew Green</w:t>
            </w:r>
          </w:p>
        </w:tc>
      </w:tr>
      <w:tr w:rsidR="4C0AF7F8" w14:paraId="05469EA8" w14:textId="77777777" w:rsidTr="4C0AF7F8">
        <w:trPr>
          <w:trHeight w:val="300"/>
        </w:trPr>
        <w:tc>
          <w:tcPr>
            <w:tcW w:w="2185" w:type="dxa"/>
            <w:tcBorders>
              <w:top w:val="single" w:sz="6" w:space="0" w:color="auto"/>
              <w:left w:val="single" w:sz="6" w:space="0" w:color="auto"/>
              <w:bottom w:val="single" w:sz="6" w:space="0" w:color="auto"/>
              <w:right w:val="single" w:sz="6" w:space="0" w:color="auto"/>
            </w:tcBorders>
            <w:shd w:val="clear" w:color="auto" w:fill="E0E0E0"/>
            <w:tcMar>
              <w:left w:w="105" w:type="dxa"/>
              <w:right w:w="105" w:type="dxa"/>
            </w:tcMar>
          </w:tcPr>
          <w:p w14:paraId="127B032F" w14:textId="407C086E" w:rsidR="4C0AF7F8" w:rsidRDefault="4C0AF7F8" w:rsidP="4C0AF7F8">
            <w:pPr>
              <w:jc w:val="right"/>
              <w:rPr>
                <w:rFonts w:ascii="Arial" w:eastAsia="Arial" w:hAnsi="Arial" w:cs="Arial"/>
              </w:rPr>
            </w:pPr>
            <w:r w:rsidRPr="4C0AF7F8">
              <w:rPr>
                <w:rFonts w:ascii="Arial" w:eastAsia="Arial" w:hAnsi="Arial" w:cs="Arial"/>
              </w:rPr>
              <w:t>School/Dept.</w:t>
            </w:r>
          </w:p>
        </w:tc>
        <w:tc>
          <w:tcPr>
            <w:tcW w:w="6831" w:type="dxa"/>
            <w:gridSpan w:val="3"/>
            <w:tcBorders>
              <w:top w:val="single" w:sz="6" w:space="0" w:color="auto"/>
              <w:left w:val="single" w:sz="6" w:space="0" w:color="auto"/>
              <w:bottom w:val="single" w:sz="6" w:space="0" w:color="auto"/>
              <w:right w:val="single" w:sz="6" w:space="0" w:color="auto"/>
            </w:tcBorders>
            <w:tcMar>
              <w:left w:w="105" w:type="dxa"/>
              <w:right w:w="105" w:type="dxa"/>
            </w:tcMar>
          </w:tcPr>
          <w:p w14:paraId="3256E265" w14:textId="0152709A" w:rsidR="4C0AF7F8" w:rsidRDefault="4C0AF7F8" w:rsidP="4C0AF7F8">
            <w:pPr>
              <w:rPr>
                <w:rFonts w:ascii="Times New Roman" w:eastAsia="Times New Roman" w:hAnsi="Times New Roman" w:cs="Times New Roman"/>
                <w:color w:val="00B0F0"/>
                <w:sz w:val="28"/>
                <w:szCs w:val="28"/>
              </w:rPr>
            </w:pPr>
            <w:r w:rsidRPr="4C0AF7F8">
              <w:rPr>
                <w:rFonts w:ascii="Times New Roman" w:eastAsia="Times New Roman" w:hAnsi="Times New Roman" w:cs="Times New Roman"/>
                <w:color w:val="00B0F0"/>
                <w:sz w:val="28"/>
                <w:szCs w:val="28"/>
              </w:rPr>
              <w:t>Trinity Saint David NPTC Group</w:t>
            </w:r>
          </w:p>
        </w:tc>
      </w:tr>
      <w:tr w:rsidR="4C0AF7F8" w14:paraId="50DF604B" w14:textId="77777777" w:rsidTr="4C0AF7F8">
        <w:trPr>
          <w:trHeight w:val="300"/>
        </w:trPr>
        <w:tc>
          <w:tcPr>
            <w:tcW w:w="2185" w:type="dxa"/>
            <w:tcBorders>
              <w:top w:val="single" w:sz="6" w:space="0" w:color="auto"/>
              <w:left w:val="single" w:sz="6" w:space="0" w:color="auto"/>
              <w:bottom w:val="single" w:sz="6" w:space="0" w:color="auto"/>
              <w:right w:val="single" w:sz="6" w:space="0" w:color="auto"/>
            </w:tcBorders>
            <w:shd w:val="clear" w:color="auto" w:fill="E0E0E0"/>
            <w:tcMar>
              <w:left w:w="105" w:type="dxa"/>
              <w:right w:w="105" w:type="dxa"/>
            </w:tcMar>
          </w:tcPr>
          <w:p w14:paraId="5CE067F2" w14:textId="0ACAC90A" w:rsidR="4C0AF7F8" w:rsidRDefault="4C0AF7F8" w:rsidP="4C0AF7F8">
            <w:pPr>
              <w:jc w:val="right"/>
              <w:rPr>
                <w:rFonts w:ascii="Arial" w:eastAsia="Arial" w:hAnsi="Arial" w:cs="Arial"/>
              </w:rPr>
            </w:pPr>
            <w:r w:rsidRPr="4C0AF7F8">
              <w:rPr>
                <w:rFonts w:ascii="Arial" w:eastAsia="Arial" w:hAnsi="Arial" w:cs="Arial"/>
              </w:rPr>
              <w:t>Faculty:</w:t>
            </w:r>
          </w:p>
        </w:tc>
        <w:tc>
          <w:tcPr>
            <w:tcW w:w="6831" w:type="dxa"/>
            <w:gridSpan w:val="3"/>
            <w:tcBorders>
              <w:top w:val="single" w:sz="6" w:space="0" w:color="auto"/>
              <w:left w:val="single" w:sz="6" w:space="0" w:color="auto"/>
              <w:bottom w:val="single" w:sz="6" w:space="0" w:color="auto"/>
              <w:right w:val="single" w:sz="6" w:space="0" w:color="auto"/>
            </w:tcBorders>
            <w:tcMar>
              <w:left w:w="105" w:type="dxa"/>
              <w:right w:w="105" w:type="dxa"/>
            </w:tcMar>
          </w:tcPr>
          <w:p w14:paraId="73573429" w14:textId="37A088FC" w:rsidR="4C0AF7F8" w:rsidRDefault="4C0AF7F8" w:rsidP="4C0AF7F8">
            <w:pPr>
              <w:rPr>
                <w:rFonts w:ascii="Times New Roman" w:eastAsia="Times New Roman" w:hAnsi="Times New Roman" w:cs="Times New Roman"/>
                <w:color w:val="00B0F0"/>
                <w:sz w:val="28"/>
                <w:szCs w:val="28"/>
              </w:rPr>
            </w:pPr>
            <w:r w:rsidRPr="4C0AF7F8">
              <w:rPr>
                <w:rFonts w:ascii="Times New Roman" w:eastAsia="Times New Roman" w:hAnsi="Times New Roman" w:cs="Times New Roman"/>
                <w:color w:val="00B0F0"/>
                <w:sz w:val="28"/>
                <w:szCs w:val="28"/>
              </w:rPr>
              <w:t>NPTC Group</w:t>
            </w:r>
          </w:p>
        </w:tc>
      </w:tr>
      <w:tr w:rsidR="4C0AF7F8" w14:paraId="46647B28" w14:textId="77777777" w:rsidTr="4C0AF7F8">
        <w:trPr>
          <w:trHeight w:val="300"/>
        </w:trPr>
        <w:tc>
          <w:tcPr>
            <w:tcW w:w="2185" w:type="dxa"/>
            <w:tcBorders>
              <w:top w:val="single" w:sz="6" w:space="0" w:color="auto"/>
              <w:left w:val="single" w:sz="6" w:space="0" w:color="auto"/>
              <w:bottom w:val="single" w:sz="6" w:space="0" w:color="auto"/>
              <w:right w:val="single" w:sz="6" w:space="0" w:color="auto"/>
            </w:tcBorders>
            <w:shd w:val="clear" w:color="auto" w:fill="E0E0E0"/>
            <w:tcMar>
              <w:left w:w="105" w:type="dxa"/>
              <w:right w:w="105" w:type="dxa"/>
            </w:tcMar>
          </w:tcPr>
          <w:p w14:paraId="218F4882" w14:textId="7F1F328E" w:rsidR="4C0AF7F8" w:rsidRDefault="4C0AF7F8" w:rsidP="4C0AF7F8">
            <w:pPr>
              <w:tabs>
                <w:tab w:val="left" w:pos="2760"/>
                <w:tab w:val="left" w:leader="underscore" w:pos="8040"/>
              </w:tabs>
              <w:jc w:val="right"/>
              <w:rPr>
                <w:rFonts w:ascii="Arial" w:eastAsia="Arial" w:hAnsi="Arial" w:cs="Arial"/>
              </w:rPr>
            </w:pPr>
            <w:r w:rsidRPr="4C0AF7F8">
              <w:rPr>
                <w:rFonts w:ascii="Arial" w:eastAsia="Arial" w:hAnsi="Arial" w:cs="Arial"/>
              </w:rPr>
              <w:t>Proposed Start Date:</w:t>
            </w:r>
          </w:p>
        </w:tc>
        <w:tc>
          <w:tcPr>
            <w:tcW w:w="2277" w:type="dxa"/>
            <w:tcBorders>
              <w:top w:val="single" w:sz="6" w:space="0" w:color="auto"/>
              <w:left w:val="single" w:sz="6" w:space="0" w:color="auto"/>
              <w:bottom w:val="single" w:sz="6" w:space="0" w:color="auto"/>
              <w:right w:val="single" w:sz="6" w:space="0" w:color="auto"/>
            </w:tcBorders>
            <w:tcMar>
              <w:left w:w="105" w:type="dxa"/>
              <w:right w:w="105" w:type="dxa"/>
            </w:tcMar>
          </w:tcPr>
          <w:p w14:paraId="4868F1FC" w14:textId="0AFA19BD" w:rsidR="4C0AF7F8" w:rsidRDefault="4C0AF7F8" w:rsidP="4C0AF7F8">
            <w:pPr>
              <w:tabs>
                <w:tab w:val="left" w:pos="2760"/>
                <w:tab w:val="left" w:leader="underscore" w:pos="8040"/>
              </w:tabs>
              <w:rPr>
                <w:rFonts w:ascii="Times New Roman" w:eastAsia="Times New Roman" w:hAnsi="Times New Roman" w:cs="Times New Roman"/>
                <w:color w:val="00B0F0"/>
                <w:sz w:val="28"/>
                <w:szCs w:val="28"/>
              </w:rPr>
            </w:pPr>
            <w:r w:rsidRPr="4C0AF7F8">
              <w:rPr>
                <w:rFonts w:ascii="Times New Roman" w:eastAsia="Times New Roman" w:hAnsi="Times New Roman" w:cs="Times New Roman"/>
                <w:color w:val="00B0F0"/>
                <w:sz w:val="28"/>
                <w:szCs w:val="28"/>
              </w:rPr>
              <w:t>9/10/2024</w:t>
            </w:r>
          </w:p>
        </w:tc>
        <w:tc>
          <w:tcPr>
            <w:tcW w:w="2277" w:type="dxa"/>
            <w:tcBorders>
              <w:top w:val="single" w:sz="6" w:space="0" w:color="auto"/>
              <w:left w:val="single" w:sz="6" w:space="0" w:color="auto"/>
              <w:bottom w:val="single" w:sz="6" w:space="0" w:color="auto"/>
              <w:right w:val="single" w:sz="6" w:space="0" w:color="auto"/>
            </w:tcBorders>
            <w:shd w:val="clear" w:color="auto" w:fill="E0E0E0"/>
            <w:tcMar>
              <w:left w:w="105" w:type="dxa"/>
              <w:right w:w="105" w:type="dxa"/>
            </w:tcMar>
          </w:tcPr>
          <w:p w14:paraId="1F02A457" w14:textId="23E816C4" w:rsidR="4C0AF7F8" w:rsidRDefault="4C0AF7F8" w:rsidP="4C0AF7F8">
            <w:pPr>
              <w:tabs>
                <w:tab w:val="left" w:pos="2760"/>
                <w:tab w:val="left" w:leader="underscore" w:pos="8040"/>
              </w:tabs>
              <w:rPr>
                <w:rFonts w:ascii="Arial" w:eastAsia="Arial" w:hAnsi="Arial" w:cs="Arial"/>
              </w:rPr>
            </w:pPr>
            <w:r w:rsidRPr="4C0AF7F8">
              <w:rPr>
                <w:rFonts w:ascii="Arial" w:eastAsia="Arial" w:hAnsi="Arial" w:cs="Arial"/>
              </w:rPr>
              <w:t>End Date:</w:t>
            </w:r>
          </w:p>
        </w:tc>
        <w:tc>
          <w:tcPr>
            <w:tcW w:w="2277" w:type="dxa"/>
            <w:tcBorders>
              <w:top w:val="single" w:sz="6" w:space="0" w:color="auto"/>
              <w:left w:val="single" w:sz="6" w:space="0" w:color="auto"/>
              <w:bottom w:val="single" w:sz="6" w:space="0" w:color="auto"/>
              <w:right w:val="single" w:sz="6" w:space="0" w:color="auto"/>
            </w:tcBorders>
            <w:tcMar>
              <w:left w:w="105" w:type="dxa"/>
              <w:right w:w="105" w:type="dxa"/>
            </w:tcMar>
          </w:tcPr>
          <w:p w14:paraId="3147578F" w14:textId="1AB75EA8" w:rsidR="4C0AF7F8" w:rsidRDefault="4C0AF7F8" w:rsidP="4C0AF7F8">
            <w:pPr>
              <w:tabs>
                <w:tab w:val="left" w:pos="2760"/>
                <w:tab w:val="left" w:leader="underscore" w:pos="8040"/>
              </w:tabs>
              <w:rPr>
                <w:rFonts w:ascii="Times New Roman" w:eastAsia="Times New Roman" w:hAnsi="Times New Roman" w:cs="Times New Roman"/>
                <w:color w:val="00B0F0"/>
                <w:sz w:val="28"/>
                <w:szCs w:val="28"/>
              </w:rPr>
            </w:pPr>
            <w:r w:rsidRPr="4C0AF7F8">
              <w:rPr>
                <w:rFonts w:ascii="Times New Roman" w:eastAsia="Times New Roman" w:hAnsi="Times New Roman" w:cs="Times New Roman"/>
                <w:color w:val="00B0F0"/>
                <w:sz w:val="28"/>
                <w:szCs w:val="28"/>
              </w:rPr>
              <w:t>7/4/2025</w:t>
            </w:r>
          </w:p>
        </w:tc>
      </w:tr>
    </w:tbl>
    <w:p w14:paraId="04AF0C24" w14:textId="70964C8E" w:rsidR="4C0AF7F8" w:rsidRDefault="4C0AF7F8" w:rsidP="4C0AF7F8">
      <w:pPr>
        <w:rPr>
          <w:rFonts w:ascii="Times New Roman" w:eastAsia="Times New Roman" w:hAnsi="Times New Roman" w:cs="Times New Roman"/>
          <w:color w:val="000000" w:themeColor="text1"/>
          <w:sz w:val="12"/>
          <w:szCs w:val="12"/>
        </w:rPr>
      </w:pPr>
    </w:p>
    <w:p w14:paraId="6AC27768" w14:textId="55BD7253" w:rsidR="3A75F3C8" w:rsidRDefault="3A75F3C8" w:rsidP="4C0AF7F8">
      <w:pPr>
        <w:rPr>
          <w:rFonts w:ascii="Arial" w:eastAsia="Arial" w:hAnsi="Arial" w:cs="Arial"/>
          <w:color w:val="000000" w:themeColor="text1"/>
          <w:sz w:val="20"/>
          <w:szCs w:val="20"/>
        </w:rPr>
      </w:pPr>
      <w:r w:rsidRPr="4C0AF7F8">
        <w:rPr>
          <w:rFonts w:ascii="Arial" w:eastAsia="Arial" w:hAnsi="Arial" w:cs="Arial"/>
          <w:b/>
          <w:bCs/>
          <w:color w:val="000000" w:themeColor="text1"/>
          <w:sz w:val="24"/>
          <w:szCs w:val="24"/>
        </w:rPr>
        <w:t xml:space="preserve">1. Summary of planned research </w:t>
      </w:r>
      <w:r w:rsidRPr="4C0AF7F8">
        <w:rPr>
          <w:rFonts w:ascii="Arial" w:eastAsia="Arial" w:hAnsi="Arial" w:cs="Arial"/>
          <w:i/>
          <w:iCs/>
          <w:color w:val="000000" w:themeColor="text1"/>
          <w:sz w:val="20"/>
          <w:szCs w:val="20"/>
        </w:rPr>
        <w:t>(please indicate below the purpose of your planned project/research, together with your aims, main research questions and research design – you should continue onto a separate sheet if necessary)</w:t>
      </w:r>
    </w:p>
    <w:p w14:paraId="14B2BC0B" w14:textId="0D8C479D" w:rsidR="3A75F3C8" w:rsidRDefault="3A75F3C8" w:rsidP="4C0AF7F8">
      <w:pPr>
        <w:rPr>
          <w:rFonts w:ascii="Times New Roman" w:eastAsia="Times New Roman" w:hAnsi="Times New Roman" w:cs="Times New Roman"/>
          <w:color w:val="00B0F0"/>
          <w:sz w:val="24"/>
          <w:szCs w:val="24"/>
        </w:rPr>
      </w:pPr>
      <w:r w:rsidRPr="4C0AF7F8">
        <w:rPr>
          <w:rFonts w:ascii="Times New Roman" w:eastAsia="Times New Roman" w:hAnsi="Times New Roman" w:cs="Times New Roman"/>
          <w:b/>
          <w:bCs/>
          <w:color w:val="00B0F0"/>
          <w:sz w:val="24"/>
          <w:szCs w:val="24"/>
        </w:rPr>
        <w:t>Aim:</w:t>
      </w:r>
      <w:r w:rsidRPr="4C0AF7F8">
        <w:rPr>
          <w:rFonts w:ascii="Times New Roman" w:eastAsia="Times New Roman" w:hAnsi="Times New Roman" w:cs="Times New Roman"/>
          <w:color w:val="00B0F0"/>
          <w:sz w:val="24"/>
          <w:szCs w:val="24"/>
        </w:rPr>
        <w:t xml:space="preserve"> To analyse an existing paper-based invoicing and record keeping system and enhance it into a digital format to measure how effective that change can bring towards ease of use and efficiency</w:t>
      </w:r>
    </w:p>
    <w:p w14:paraId="0DCB4240" w14:textId="5D02E3B8" w:rsidR="3A75F3C8" w:rsidRDefault="3A75F3C8" w:rsidP="4C0AF7F8">
      <w:pPr>
        <w:rPr>
          <w:rFonts w:ascii="Times New Roman" w:eastAsia="Times New Roman" w:hAnsi="Times New Roman" w:cs="Times New Roman"/>
          <w:color w:val="00B0F0"/>
          <w:sz w:val="24"/>
          <w:szCs w:val="24"/>
        </w:rPr>
      </w:pPr>
      <w:r w:rsidRPr="4C0AF7F8">
        <w:rPr>
          <w:rFonts w:ascii="Times New Roman" w:eastAsia="Times New Roman" w:hAnsi="Times New Roman" w:cs="Times New Roman"/>
          <w:b/>
          <w:bCs/>
          <w:color w:val="00B0F0"/>
          <w:sz w:val="24"/>
          <w:szCs w:val="24"/>
        </w:rPr>
        <w:t>Objectives:</w:t>
      </w:r>
    </w:p>
    <w:p w14:paraId="3267C259" w14:textId="4470E975" w:rsidR="3A75F3C8" w:rsidRDefault="3A75F3C8" w:rsidP="4C0AF7F8">
      <w:pPr>
        <w:pStyle w:val="ListParagraph"/>
        <w:numPr>
          <w:ilvl w:val="0"/>
          <w:numId w:val="2"/>
        </w:numPr>
        <w:rPr>
          <w:rFonts w:ascii="Calibri" w:eastAsia="Calibri" w:hAnsi="Calibri" w:cs="Calibri"/>
          <w:color w:val="00B0F0"/>
          <w:sz w:val="24"/>
          <w:szCs w:val="24"/>
        </w:rPr>
      </w:pPr>
      <w:r w:rsidRPr="4C0AF7F8">
        <w:rPr>
          <w:rFonts w:ascii="Calibri" w:eastAsia="Calibri" w:hAnsi="Calibri" w:cs="Calibri"/>
          <w:color w:val="00B0F0"/>
          <w:sz w:val="24"/>
          <w:szCs w:val="24"/>
        </w:rPr>
        <w:lastRenderedPageBreak/>
        <w:t>Research the nature of invoicing and databasing in relation to invoicing using online sources to gain a general understanding of what can be done and why</w:t>
      </w:r>
    </w:p>
    <w:p w14:paraId="324E786E" w14:textId="1D2ACE04" w:rsidR="3A75F3C8" w:rsidRDefault="3A75F3C8" w:rsidP="4C0AF7F8">
      <w:pPr>
        <w:pStyle w:val="ListParagraph"/>
        <w:numPr>
          <w:ilvl w:val="0"/>
          <w:numId w:val="2"/>
        </w:numPr>
        <w:rPr>
          <w:rFonts w:ascii="Calibri" w:eastAsia="Calibri" w:hAnsi="Calibri" w:cs="Calibri"/>
          <w:color w:val="00B0F0"/>
          <w:sz w:val="24"/>
          <w:szCs w:val="24"/>
        </w:rPr>
      </w:pPr>
      <w:r w:rsidRPr="4C0AF7F8">
        <w:rPr>
          <w:rFonts w:ascii="Calibri" w:eastAsia="Calibri" w:hAnsi="Calibri" w:cs="Calibri"/>
          <w:color w:val="00B0F0"/>
          <w:sz w:val="24"/>
          <w:szCs w:val="24"/>
        </w:rPr>
        <w:t>Conduct various interviews with the client to determine what aspects of this invoicing system need to be included in the project deliverables</w:t>
      </w:r>
    </w:p>
    <w:p w14:paraId="325A1841" w14:textId="721F0021" w:rsidR="3A75F3C8" w:rsidRDefault="3A75F3C8" w:rsidP="4C0AF7F8">
      <w:pPr>
        <w:pStyle w:val="ListParagraph"/>
        <w:numPr>
          <w:ilvl w:val="0"/>
          <w:numId w:val="2"/>
        </w:numPr>
        <w:rPr>
          <w:rFonts w:ascii="Calibri" w:eastAsia="Calibri" w:hAnsi="Calibri" w:cs="Calibri"/>
          <w:color w:val="00B0F0"/>
          <w:sz w:val="24"/>
          <w:szCs w:val="24"/>
        </w:rPr>
      </w:pPr>
      <w:r w:rsidRPr="4C0AF7F8">
        <w:rPr>
          <w:rFonts w:ascii="Calibri" w:eastAsia="Calibri" w:hAnsi="Calibri" w:cs="Calibri"/>
          <w:color w:val="00B0F0"/>
          <w:sz w:val="24"/>
          <w:szCs w:val="24"/>
        </w:rPr>
        <w:t>Plan out the system to be made for the client and present it to be approved.</w:t>
      </w:r>
    </w:p>
    <w:p w14:paraId="0B57E04F" w14:textId="7E18FE36" w:rsidR="3A75F3C8" w:rsidRDefault="3A75F3C8" w:rsidP="4C0AF7F8">
      <w:pPr>
        <w:pStyle w:val="ListParagraph"/>
        <w:numPr>
          <w:ilvl w:val="0"/>
          <w:numId w:val="2"/>
        </w:numPr>
        <w:rPr>
          <w:rFonts w:ascii="Calibri" w:eastAsia="Calibri" w:hAnsi="Calibri" w:cs="Calibri"/>
          <w:color w:val="00B0F0"/>
          <w:sz w:val="24"/>
          <w:szCs w:val="24"/>
        </w:rPr>
      </w:pPr>
      <w:r w:rsidRPr="4C0AF7F8">
        <w:rPr>
          <w:rFonts w:ascii="Calibri" w:eastAsia="Calibri" w:hAnsi="Calibri" w:cs="Calibri"/>
          <w:color w:val="00B0F0"/>
          <w:sz w:val="24"/>
          <w:szCs w:val="24"/>
        </w:rPr>
        <w:t>Examine resources and knowledge about system architecture, and decide on a system architecture for this project</w:t>
      </w:r>
    </w:p>
    <w:p w14:paraId="7A562A58" w14:textId="1628E685" w:rsidR="3A75F3C8" w:rsidRDefault="3A75F3C8" w:rsidP="4C0AF7F8">
      <w:pPr>
        <w:pStyle w:val="ListParagraph"/>
        <w:numPr>
          <w:ilvl w:val="0"/>
          <w:numId w:val="2"/>
        </w:numPr>
        <w:rPr>
          <w:rFonts w:ascii="Calibri" w:eastAsia="Calibri" w:hAnsi="Calibri" w:cs="Calibri"/>
          <w:color w:val="00B0F0"/>
          <w:sz w:val="24"/>
          <w:szCs w:val="24"/>
        </w:rPr>
      </w:pPr>
      <w:r w:rsidRPr="4C0AF7F8">
        <w:rPr>
          <w:rFonts w:ascii="Calibri" w:eastAsia="Calibri" w:hAnsi="Calibri" w:cs="Calibri"/>
          <w:color w:val="00B0F0"/>
          <w:sz w:val="24"/>
          <w:szCs w:val="24"/>
        </w:rPr>
        <w:t>Create a database led invoicing system for the client based on research conducted</w:t>
      </w:r>
    </w:p>
    <w:p w14:paraId="4DFFF4D0" w14:textId="6507B7DC" w:rsidR="3A75F3C8" w:rsidRDefault="3A75F3C8" w:rsidP="4C0AF7F8">
      <w:pPr>
        <w:pStyle w:val="ListParagraph"/>
        <w:numPr>
          <w:ilvl w:val="0"/>
          <w:numId w:val="2"/>
        </w:numPr>
        <w:rPr>
          <w:rFonts w:ascii="Calibri" w:eastAsia="Calibri" w:hAnsi="Calibri" w:cs="Calibri"/>
          <w:color w:val="00B0F0"/>
          <w:sz w:val="24"/>
          <w:szCs w:val="24"/>
        </w:rPr>
      </w:pPr>
      <w:r w:rsidRPr="4C0AF7F8">
        <w:rPr>
          <w:rFonts w:ascii="Calibri" w:eastAsia="Calibri" w:hAnsi="Calibri" w:cs="Calibri"/>
          <w:color w:val="00B0F0"/>
          <w:sz w:val="24"/>
          <w:szCs w:val="24"/>
        </w:rPr>
        <w:t>Test this system against common tasks an invoicing system should be capable of</w:t>
      </w:r>
    </w:p>
    <w:p w14:paraId="61754121" w14:textId="3A75D172" w:rsidR="4C0AF7F8" w:rsidRDefault="4C0AF7F8" w:rsidP="4C0AF7F8">
      <w:pPr>
        <w:rPr>
          <w:rFonts w:ascii="Times New Roman" w:eastAsia="Times New Roman" w:hAnsi="Times New Roman" w:cs="Times New Roman"/>
          <w:color w:val="00B0F0"/>
          <w:sz w:val="24"/>
          <w:szCs w:val="24"/>
        </w:rPr>
      </w:pPr>
    </w:p>
    <w:p w14:paraId="42679DB3" w14:textId="3B7865DD" w:rsidR="3A75F3C8" w:rsidRDefault="3A75F3C8" w:rsidP="4C0AF7F8">
      <w:pPr>
        <w:rPr>
          <w:rFonts w:ascii="Times New Roman" w:eastAsia="Times New Roman" w:hAnsi="Times New Roman" w:cs="Times New Roman"/>
          <w:color w:val="00B0F0"/>
          <w:sz w:val="24"/>
          <w:szCs w:val="24"/>
        </w:rPr>
      </w:pPr>
      <w:r w:rsidRPr="4C0AF7F8">
        <w:rPr>
          <w:rFonts w:ascii="Times New Roman" w:eastAsia="Times New Roman" w:hAnsi="Times New Roman" w:cs="Times New Roman"/>
          <w:color w:val="00B0F0"/>
          <w:sz w:val="24"/>
          <w:szCs w:val="24"/>
        </w:rPr>
        <w:t>Deliverables</w:t>
      </w:r>
    </w:p>
    <w:p w14:paraId="035231C7" w14:textId="5D49B7EE" w:rsidR="3A75F3C8" w:rsidRDefault="3A75F3C8" w:rsidP="4C0AF7F8">
      <w:pPr>
        <w:pStyle w:val="ListParagraph"/>
        <w:numPr>
          <w:ilvl w:val="0"/>
          <w:numId w:val="1"/>
        </w:numPr>
        <w:jc w:val="both"/>
        <w:rPr>
          <w:rFonts w:ascii="Calibri" w:eastAsia="Calibri" w:hAnsi="Calibri" w:cs="Calibri"/>
          <w:color w:val="00B0F0"/>
          <w:sz w:val="24"/>
          <w:szCs w:val="24"/>
        </w:rPr>
      </w:pPr>
      <w:r w:rsidRPr="4C0AF7F8">
        <w:rPr>
          <w:rFonts w:ascii="Calibri" w:eastAsia="Calibri" w:hAnsi="Calibri" w:cs="Calibri"/>
          <w:color w:val="00B0F0"/>
          <w:sz w:val="24"/>
          <w:szCs w:val="24"/>
        </w:rPr>
        <w:t>Project proposal</w:t>
      </w:r>
    </w:p>
    <w:p w14:paraId="757AADB5" w14:textId="1D3CB382" w:rsidR="3A75F3C8" w:rsidRDefault="3A75F3C8" w:rsidP="4C0AF7F8">
      <w:pPr>
        <w:pStyle w:val="ListParagraph"/>
        <w:numPr>
          <w:ilvl w:val="0"/>
          <w:numId w:val="1"/>
        </w:numPr>
        <w:jc w:val="both"/>
        <w:rPr>
          <w:rFonts w:ascii="Calibri" w:eastAsia="Calibri" w:hAnsi="Calibri" w:cs="Calibri"/>
          <w:color w:val="00B0F0"/>
          <w:sz w:val="24"/>
          <w:szCs w:val="24"/>
        </w:rPr>
      </w:pPr>
      <w:r w:rsidRPr="4C0AF7F8">
        <w:rPr>
          <w:rFonts w:ascii="Calibri" w:eastAsia="Calibri" w:hAnsi="Calibri" w:cs="Calibri"/>
          <w:color w:val="00B0F0"/>
          <w:sz w:val="24"/>
          <w:szCs w:val="24"/>
        </w:rPr>
        <w:t>Interim Viva</w:t>
      </w:r>
    </w:p>
    <w:p w14:paraId="3D503C1D" w14:textId="4F43DEFF" w:rsidR="3A75F3C8" w:rsidRDefault="3A75F3C8" w:rsidP="4C0AF7F8">
      <w:pPr>
        <w:pStyle w:val="ListParagraph"/>
        <w:numPr>
          <w:ilvl w:val="0"/>
          <w:numId w:val="1"/>
        </w:numPr>
        <w:jc w:val="both"/>
        <w:rPr>
          <w:rFonts w:ascii="Calibri" w:eastAsia="Calibri" w:hAnsi="Calibri" w:cs="Calibri"/>
          <w:color w:val="00B0F0"/>
          <w:sz w:val="24"/>
          <w:szCs w:val="24"/>
        </w:rPr>
      </w:pPr>
      <w:r w:rsidRPr="4C0AF7F8">
        <w:rPr>
          <w:rFonts w:ascii="Calibri" w:eastAsia="Calibri" w:hAnsi="Calibri" w:cs="Calibri"/>
          <w:color w:val="00B0F0"/>
          <w:sz w:val="24"/>
          <w:szCs w:val="24"/>
        </w:rPr>
        <w:t>Final Report</w:t>
      </w:r>
    </w:p>
    <w:p w14:paraId="06585ACC" w14:textId="1363B49D" w:rsidR="3A75F3C8" w:rsidRDefault="3A75F3C8" w:rsidP="4C0AF7F8">
      <w:pPr>
        <w:pStyle w:val="ListParagraph"/>
        <w:numPr>
          <w:ilvl w:val="0"/>
          <w:numId w:val="1"/>
        </w:numPr>
        <w:jc w:val="both"/>
        <w:rPr>
          <w:rFonts w:ascii="Calibri" w:eastAsia="Calibri" w:hAnsi="Calibri" w:cs="Calibri"/>
          <w:color w:val="00B0F0"/>
          <w:sz w:val="24"/>
          <w:szCs w:val="24"/>
        </w:rPr>
      </w:pPr>
      <w:r w:rsidRPr="4C0AF7F8">
        <w:rPr>
          <w:rFonts w:ascii="Calibri" w:eastAsia="Calibri" w:hAnsi="Calibri" w:cs="Calibri"/>
          <w:color w:val="00B0F0"/>
          <w:sz w:val="24"/>
          <w:szCs w:val="24"/>
        </w:rPr>
        <w:t>Final Viva / Demo</w:t>
      </w:r>
    </w:p>
    <w:p w14:paraId="0C320ED0" w14:textId="22FA83E2" w:rsidR="3A75F3C8" w:rsidRDefault="3A75F3C8" w:rsidP="4C0AF7F8">
      <w:pPr>
        <w:pStyle w:val="ListParagraph"/>
        <w:numPr>
          <w:ilvl w:val="0"/>
          <w:numId w:val="1"/>
        </w:numPr>
        <w:jc w:val="both"/>
        <w:rPr>
          <w:rFonts w:ascii="Calibri" w:eastAsia="Calibri" w:hAnsi="Calibri" w:cs="Calibri"/>
          <w:color w:val="00B0F0"/>
          <w:sz w:val="24"/>
          <w:szCs w:val="24"/>
        </w:rPr>
      </w:pPr>
      <w:r w:rsidRPr="4C0AF7F8">
        <w:rPr>
          <w:rFonts w:ascii="Calibri" w:eastAsia="Calibri" w:hAnsi="Calibri" w:cs="Calibri"/>
          <w:color w:val="00B0F0"/>
          <w:sz w:val="24"/>
          <w:szCs w:val="24"/>
        </w:rPr>
        <w:t>Exhibition</w:t>
      </w:r>
    </w:p>
    <w:p w14:paraId="73A91305" w14:textId="02BD444B" w:rsidR="4C0AF7F8" w:rsidRDefault="4C0AF7F8" w:rsidP="4C0AF7F8">
      <w:pPr>
        <w:rPr>
          <w:rFonts w:ascii="Times New Roman" w:eastAsia="Times New Roman" w:hAnsi="Times New Roman" w:cs="Times New Roman"/>
          <w:color w:val="000000" w:themeColor="text1"/>
          <w:sz w:val="12"/>
          <w:szCs w:val="12"/>
        </w:rPr>
      </w:pPr>
    </w:p>
    <w:p w14:paraId="254311B5" w14:textId="2BC97A90" w:rsidR="4C0AF7F8" w:rsidRDefault="4C0AF7F8" w:rsidP="4C0AF7F8">
      <w:pPr>
        <w:rPr>
          <w:rFonts w:ascii="Times New Roman" w:eastAsia="Times New Roman" w:hAnsi="Times New Roman" w:cs="Times New Roman"/>
          <w:color w:val="000000" w:themeColor="text1"/>
          <w:sz w:val="12"/>
          <w:szCs w:val="12"/>
        </w:rPr>
      </w:pPr>
    </w:p>
    <w:p w14:paraId="4FD183C0" w14:textId="62DEC050" w:rsidR="3A75F3C8" w:rsidRDefault="3A75F3C8" w:rsidP="4C0AF7F8">
      <w:pPr>
        <w:rPr>
          <w:rFonts w:ascii="Arial" w:eastAsia="Arial" w:hAnsi="Arial" w:cs="Arial"/>
          <w:color w:val="000000" w:themeColor="text1"/>
          <w:sz w:val="20"/>
          <w:szCs w:val="20"/>
        </w:rPr>
      </w:pPr>
      <w:r w:rsidRPr="4C0AF7F8">
        <w:rPr>
          <w:rFonts w:ascii="Arial" w:eastAsia="Arial" w:hAnsi="Arial" w:cs="Arial"/>
          <w:b/>
          <w:bCs/>
          <w:color w:val="000000" w:themeColor="text1"/>
          <w:sz w:val="24"/>
          <w:szCs w:val="24"/>
        </w:rPr>
        <w:t xml:space="preserve">2. Methodology </w:t>
      </w:r>
      <w:r w:rsidRPr="4C0AF7F8">
        <w:rPr>
          <w:rFonts w:ascii="Arial" w:eastAsia="Arial" w:hAnsi="Arial" w:cs="Arial"/>
          <w:i/>
          <w:iCs/>
          <w:color w:val="000000" w:themeColor="text1"/>
          <w:sz w:val="20"/>
          <w:szCs w:val="20"/>
        </w:rPr>
        <w:t>(You need to be clear about the methodology you intend to use in your study; this could include any number of methods, so either tick those shown below (where appropriate) or put the details in the box marked *)</w:t>
      </w:r>
    </w:p>
    <w:p w14:paraId="2439DCE8" w14:textId="539A443E" w:rsidR="4C0AF7F8" w:rsidRDefault="4C0AF7F8" w:rsidP="4C0AF7F8">
      <w:pPr>
        <w:rPr>
          <w:rFonts w:ascii="Times New Roman" w:eastAsia="Times New Roman" w:hAnsi="Times New Roman" w:cs="Times New Roman"/>
          <w:color w:val="000000" w:themeColor="text1"/>
          <w:sz w:val="20"/>
          <w:szCs w:val="20"/>
        </w:rPr>
      </w:pPr>
    </w:p>
    <w:tbl>
      <w:tblPr>
        <w:tblW w:w="0" w:type="auto"/>
        <w:tblBorders>
          <w:top w:val="single" w:sz="6" w:space="0" w:color="auto"/>
          <w:left w:val="single" w:sz="6" w:space="0" w:color="auto"/>
          <w:bottom w:val="single" w:sz="6" w:space="0" w:color="auto"/>
          <w:right w:val="single" w:sz="6" w:space="0" w:color="auto"/>
        </w:tblBorders>
        <w:tblLayout w:type="fixed"/>
        <w:tblLook w:val="01E0" w:firstRow="1" w:lastRow="1" w:firstColumn="1" w:lastColumn="1" w:noHBand="0" w:noVBand="0"/>
      </w:tblPr>
      <w:tblGrid>
        <w:gridCol w:w="448"/>
        <w:gridCol w:w="2465"/>
        <w:gridCol w:w="501"/>
        <w:gridCol w:w="2320"/>
        <w:gridCol w:w="461"/>
        <w:gridCol w:w="2820"/>
      </w:tblGrid>
      <w:tr w:rsidR="4C0AF7F8" w14:paraId="6FB4B93A" w14:textId="77777777" w:rsidTr="4C0AF7F8">
        <w:trPr>
          <w:trHeight w:val="300"/>
        </w:trPr>
        <w:tc>
          <w:tcPr>
            <w:tcW w:w="448" w:type="dxa"/>
            <w:tcBorders>
              <w:top w:val="single" w:sz="6" w:space="0" w:color="auto"/>
              <w:left w:val="single" w:sz="6" w:space="0" w:color="auto"/>
              <w:bottom w:val="single" w:sz="6" w:space="0" w:color="auto"/>
              <w:right w:val="single" w:sz="6" w:space="0" w:color="auto"/>
            </w:tcBorders>
            <w:tcMar>
              <w:left w:w="105" w:type="dxa"/>
              <w:right w:w="105" w:type="dxa"/>
            </w:tcMar>
          </w:tcPr>
          <w:p w14:paraId="1D45034F" w14:textId="19802FA4" w:rsidR="4C0AF7F8" w:rsidRDefault="4C0AF7F8" w:rsidP="4C0AF7F8">
            <w:pPr>
              <w:rPr>
                <w:rFonts w:ascii="Wingdings 2" w:eastAsia="Wingdings 2" w:hAnsi="Wingdings 2" w:cs="Wingdings 2"/>
                <w:color w:val="00B0F0"/>
                <w:sz w:val="28"/>
                <w:szCs w:val="28"/>
              </w:rPr>
            </w:pPr>
            <w:r w:rsidRPr="4C0AF7F8">
              <w:rPr>
                <w:rFonts w:ascii="Times New Roman" w:eastAsia="Times New Roman" w:hAnsi="Times New Roman" w:cs="Times New Roman"/>
                <w:sz w:val="32"/>
                <w:szCs w:val="32"/>
              </w:rPr>
              <w:t xml:space="preserve"> </w:t>
            </w:r>
            <w:r w:rsidRPr="4C0AF7F8">
              <w:rPr>
                <w:rFonts w:ascii="Wingdings 2" w:eastAsia="Wingdings 2" w:hAnsi="Wingdings 2" w:cs="Wingdings 2"/>
                <w:color w:val="00B0F0"/>
                <w:sz w:val="28"/>
                <w:szCs w:val="28"/>
              </w:rPr>
              <w:t>P</w:t>
            </w:r>
          </w:p>
        </w:tc>
        <w:tc>
          <w:tcPr>
            <w:tcW w:w="2465" w:type="dxa"/>
            <w:tcBorders>
              <w:left w:val="single" w:sz="6" w:space="0" w:color="auto"/>
              <w:right w:val="single" w:sz="6" w:space="0" w:color="auto"/>
            </w:tcBorders>
            <w:tcMar>
              <w:left w:w="105" w:type="dxa"/>
              <w:right w:w="105" w:type="dxa"/>
            </w:tcMar>
          </w:tcPr>
          <w:p w14:paraId="1A369D44" w14:textId="75E4219C" w:rsidR="4C0AF7F8" w:rsidRDefault="4C0AF7F8" w:rsidP="4C0AF7F8">
            <w:pPr>
              <w:rPr>
                <w:rFonts w:ascii="Arial" w:eastAsia="Arial" w:hAnsi="Arial" w:cs="Arial"/>
              </w:rPr>
            </w:pPr>
            <w:r w:rsidRPr="4C0AF7F8">
              <w:rPr>
                <w:rFonts w:ascii="Arial" w:eastAsia="Arial" w:hAnsi="Arial" w:cs="Arial"/>
              </w:rPr>
              <w:t>Interviews</w:t>
            </w:r>
          </w:p>
        </w:tc>
        <w:tc>
          <w:tcPr>
            <w:tcW w:w="501" w:type="dxa"/>
            <w:tcBorders>
              <w:top w:val="single" w:sz="6" w:space="0" w:color="auto"/>
              <w:left w:val="single" w:sz="6" w:space="0" w:color="auto"/>
              <w:bottom w:val="single" w:sz="6" w:space="0" w:color="auto"/>
              <w:right w:val="single" w:sz="6" w:space="0" w:color="auto"/>
            </w:tcBorders>
            <w:tcMar>
              <w:left w:w="105" w:type="dxa"/>
              <w:right w:w="105" w:type="dxa"/>
            </w:tcMar>
          </w:tcPr>
          <w:p w14:paraId="6C060A72" w14:textId="23707CA2" w:rsidR="4C0AF7F8" w:rsidRDefault="4C0AF7F8" w:rsidP="4C0AF7F8">
            <w:pPr>
              <w:rPr>
                <w:rFonts w:ascii="Wingdings 2" w:eastAsia="Wingdings 2" w:hAnsi="Wingdings 2" w:cs="Wingdings 2"/>
                <w:color w:val="00B0F0"/>
                <w:sz w:val="28"/>
                <w:szCs w:val="28"/>
                <w:lang w:val="en-US"/>
              </w:rPr>
            </w:pPr>
            <w:r w:rsidRPr="4C0AF7F8">
              <w:rPr>
                <w:rFonts w:ascii="Wingdings 2" w:eastAsia="Wingdings 2" w:hAnsi="Wingdings 2" w:cs="Wingdings 2"/>
                <w:color w:val="00B0F0"/>
                <w:sz w:val="28"/>
                <w:szCs w:val="28"/>
              </w:rPr>
              <w:t>P</w:t>
            </w:r>
          </w:p>
        </w:tc>
        <w:tc>
          <w:tcPr>
            <w:tcW w:w="2320" w:type="dxa"/>
            <w:tcBorders>
              <w:left w:val="single" w:sz="6" w:space="0" w:color="auto"/>
              <w:right w:val="single" w:sz="6" w:space="0" w:color="auto"/>
            </w:tcBorders>
            <w:tcMar>
              <w:left w:w="105" w:type="dxa"/>
              <w:right w:w="105" w:type="dxa"/>
            </w:tcMar>
          </w:tcPr>
          <w:p w14:paraId="61014F76" w14:textId="08C7454F" w:rsidR="4C0AF7F8" w:rsidRDefault="4C0AF7F8" w:rsidP="4C0AF7F8">
            <w:pPr>
              <w:rPr>
                <w:rFonts w:ascii="Arial" w:eastAsia="Arial" w:hAnsi="Arial" w:cs="Arial"/>
              </w:rPr>
            </w:pPr>
            <w:r w:rsidRPr="4C0AF7F8">
              <w:rPr>
                <w:rFonts w:ascii="Arial" w:eastAsia="Arial" w:hAnsi="Arial" w:cs="Arial"/>
              </w:rPr>
              <w:t>Participant Observation</w:t>
            </w:r>
          </w:p>
        </w:tc>
        <w:tc>
          <w:tcPr>
            <w:tcW w:w="461" w:type="dxa"/>
            <w:tcBorders>
              <w:top w:val="single" w:sz="6" w:space="0" w:color="auto"/>
              <w:left w:val="single" w:sz="6" w:space="0" w:color="auto"/>
              <w:bottom w:val="single" w:sz="6" w:space="0" w:color="auto"/>
              <w:right w:val="single" w:sz="6" w:space="0" w:color="auto"/>
            </w:tcBorders>
            <w:tcMar>
              <w:left w:w="105" w:type="dxa"/>
              <w:right w:w="105" w:type="dxa"/>
            </w:tcMar>
          </w:tcPr>
          <w:p w14:paraId="52A42943" w14:textId="4B559590" w:rsidR="4C0AF7F8" w:rsidRDefault="4C0AF7F8" w:rsidP="4C0AF7F8">
            <w:pPr>
              <w:rPr>
                <w:rFonts w:ascii="Wingdings 2" w:eastAsia="Wingdings 2" w:hAnsi="Wingdings 2" w:cs="Wingdings 2"/>
                <w:color w:val="00B0F0"/>
                <w:sz w:val="28"/>
                <w:szCs w:val="28"/>
              </w:rPr>
            </w:pPr>
            <w:r w:rsidRPr="4C0AF7F8">
              <w:rPr>
                <w:rFonts w:ascii="Arial" w:eastAsia="Arial" w:hAnsi="Arial" w:cs="Arial"/>
                <w:sz w:val="20"/>
                <w:szCs w:val="20"/>
              </w:rPr>
              <w:t xml:space="preserve"> </w:t>
            </w:r>
            <w:r w:rsidRPr="4C0AF7F8">
              <w:rPr>
                <w:rFonts w:ascii="Wingdings 2" w:eastAsia="Wingdings 2" w:hAnsi="Wingdings 2" w:cs="Wingdings 2"/>
                <w:color w:val="00B0F0"/>
                <w:sz w:val="28"/>
                <w:szCs w:val="28"/>
              </w:rPr>
              <w:t>P</w:t>
            </w:r>
          </w:p>
        </w:tc>
        <w:tc>
          <w:tcPr>
            <w:tcW w:w="2820" w:type="dxa"/>
            <w:tcBorders>
              <w:left w:val="single" w:sz="6" w:space="0" w:color="auto"/>
            </w:tcBorders>
            <w:tcMar>
              <w:left w:w="105" w:type="dxa"/>
              <w:right w:w="105" w:type="dxa"/>
            </w:tcMar>
          </w:tcPr>
          <w:p w14:paraId="122397AB" w14:textId="0AFE5D33" w:rsidR="4C0AF7F8" w:rsidRDefault="4C0AF7F8" w:rsidP="4C0AF7F8">
            <w:pPr>
              <w:rPr>
                <w:rFonts w:ascii="Arial" w:eastAsia="Arial" w:hAnsi="Arial" w:cs="Arial"/>
              </w:rPr>
            </w:pPr>
            <w:r w:rsidRPr="4C0AF7F8">
              <w:rPr>
                <w:rFonts w:ascii="Arial" w:eastAsia="Arial" w:hAnsi="Arial" w:cs="Arial"/>
              </w:rPr>
              <w:t>Use of personal data</w:t>
            </w:r>
          </w:p>
        </w:tc>
      </w:tr>
      <w:tr w:rsidR="4C0AF7F8" w14:paraId="0B8EBE70" w14:textId="77777777" w:rsidTr="4C0AF7F8">
        <w:trPr>
          <w:trHeight w:val="300"/>
        </w:trPr>
        <w:tc>
          <w:tcPr>
            <w:tcW w:w="448" w:type="dxa"/>
            <w:tcBorders>
              <w:top w:val="single" w:sz="6" w:space="0" w:color="auto"/>
              <w:bottom w:val="single" w:sz="6" w:space="0" w:color="auto"/>
            </w:tcBorders>
            <w:tcMar>
              <w:left w:w="105" w:type="dxa"/>
              <w:right w:w="105" w:type="dxa"/>
            </w:tcMar>
          </w:tcPr>
          <w:p w14:paraId="5A709F00" w14:textId="25F3C5E9" w:rsidR="4C0AF7F8" w:rsidRDefault="4C0AF7F8" w:rsidP="4C0AF7F8">
            <w:pPr>
              <w:rPr>
                <w:rFonts w:ascii="Times New Roman" w:eastAsia="Times New Roman" w:hAnsi="Times New Roman" w:cs="Times New Roman"/>
                <w:sz w:val="12"/>
                <w:szCs w:val="12"/>
              </w:rPr>
            </w:pPr>
          </w:p>
        </w:tc>
        <w:tc>
          <w:tcPr>
            <w:tcW w:w="2465" w:type="dxa"/>
            <w:tcMar>
              <w:left w:w="105" w:type="dxa"/>
              <w:right w:w="105" w:type="dxa"/>
            </w:tcMar>
          </w:tcPr>
          <w:p w14:paraId="53FA3EE3" w14:textId="00EDED81" w:rsidR="4C0AF7F8" w:rsidRDefault="4C0AF7F8" w:rsidP="4C0AF7F8">
            <w:pPr>
              <w:rPr>
                <w:rFonts w:ascii="Arial" w:eastAsia="Arial" w:hAnsi="Arial" w:cs="Arial"/>
                <w:sz w:val="12"/>
                <w:szCs w:val="12"/>
              </w:rPr>
            </w:pPr>
          </w:p>
        </w:tc>
        <w:tc>
          <w:tcPr>
            <w:tcW w:w="501" w:type="dxa"/>
            <w:tcBorders>
              <w:top w:val="single" w:sz="6" w:space="0" w:color="auto"/>
              <w:bottom w:val="single" w:sz="6" w:space="0" w:color="auto"/>
            </w:tcBorders>
            <w:tcMar>
              <w:left w:w="105" w:type="dxa"/>
              <w:right w:w="105" w:type="dxa"/>
            </w:tcMar>
          </w:tcPr>
          <w:p w14:paraId="161C9563" w14:textId="117C9012" w:rsidR="4C0AF7F8" w:rsidRDefault="4C0AF7F8" w:rsidP="4C0AF7F8">
            <w:pPr>
              <w:rPr>
                <w:rFonts w:ascii="Arial" w:eastAsia="Arial" w:hAnsi="Arial" w:cs="Arial"/>
                <w:sz w:val="12"/>
                <w:szCs w:val="12"/>
              </w:rPr>
            </w:pPr>
          </w:p>
        </w:tc>
        <w:tc>
          <w:tcPr>
            <w:tcW w:w="2320" w:type="dxa"/>
            <w:tcMar>
              <w:left w:w="105" w:type="dxa"/>
              <w:right w:w="105" w:type="dxa"/>
            </w:tcMar>
          </w:tcPr>
          <w:p w14:paraId="6D80A9A9" w14:textId="5A633713" w:rsidR="4C0AF7F8" w:rsidRDefault="4C0AF7F8" w:rsidP="4C0AF7F8">
            <w:pPr>
              <w:rPr>
                <w:rFonts w:ascii="Arial" w:eastAsia="Arial" w:hAnsi="Arial" w:cs="Arial"/>
                <w:sz w:val="12"/>
                <w:szCs w:val="12"/>
              </w:rPr>
            </w:pPr>
          </w:p>
        </w:tc>
        <w:tc>
          <w:tcPr>
            <w:tcW w:w="461" w:type="dxa"/>
            <w:tcBorders>
              <w:top w:val="single" w:sz="6" w:space="0" w:color="auto"/>
              <w:bottom w:val="single" w:sz="6" w:space="0" w:color="auto"/>
            </w:tcBorders>
            <w:tcMar>
              <w:left w:w="105" w:type="dxa"/>
              <w:right w:w="105" w:type="dxa"/>
            </w:tcMar>
          </w:tcPr>
          <w:p w14:paraId="6E0D8611" w14:textId="21005DF7" w:rsidR="4C0AF7F8" w:rsidRDefault="4C0AF7F8" w:rsidP="4C0AF7F8">
            <w:pPr>
              <w:rPr>
                <w:rFonts w:ascii="Arial" w:eastAsia="Arial" w:hAnsi="Arial" w:cs="Arial"/>
                <w:sz w:val="12"/>
                <w:szCs w:val="12"/>
              </w:rPr>
            </w:pPr>
          </w:p>
        </w:tc>
        <w:tc>
          <w:tcPr>
            <w:tcW w:w="2820" w:type="dxa"/>
            <w:tcMar>
              <w:left w:w="105" w:type="dxa"/>
              <w:right w:w="105" w:type="dxa"/>
            </w:tcMar>
          </w:tcPr>
          <w:p w14:paraId="567A8FF3" w14:textId="4975AEB6" w:rsidR="4C0AF7F8" w:rsidRDefault="4C0AF7F8" w:rsidP="4C0AF7F8">
            <w:pPr>
              <w:rPr>
                <w:rFonts w:ascii="Arial" w:eastAsia="Arial" w:hAnsi="Arial" w:cs="Arial"/>
                <w:sz w:val="12"/>
                <w:szCs w:val="12"/>
              </w:rPr>
            </w:pPr>
          </w:p>
        </w:tc>
      </w:tr>
      <w:tr w:rsidR="4C0AF7F8" w14:paraId="0EDCBBD6" w14:textId="77777777" w:rsidTr="4C0AF7F8">
        <w:trPr>
          <w:trHeight w:val="300"/>
        </w:trPr>
        <w:tc>
          <w:tcPr>
            <w:tcW w:w="448" w:type="dxa"/>
            <w:tcBorders>
              <w:top w:val="single" w:sz="6" w:space="0" w:color="auto"/>
              <w:left w:val="single" w:sz="6" w:space="0" w:color="auto"/>
              <w:bottom w:val="single" w:sz="6" w:space="0" w:color="auto"/>
              <w:right w:val="single" w:sz="6" w:space="0" w:color="auto"/>
            </w:tcBorders>
            <w:tcMar>
              <w:left w:w="105" w:type="dxa"/>
              <w:right w:w="105" w:type="dxa"/>
            </w:tcMar>
          </w:tcPr>
          <w:p w14:paraId="43F0FC32" w14:textId="4D71AA8C" w:rsidR="4C0AF7F8" w:rsidRDefault="4C0AF7F8" w:rsidP="4C0AF7F8">
            <w:pPr>
              <w:rPr>
                <w:rFonts w:ascii="Wingdings 2" w:eastAsia="Wingdings 2" w:hAnsi="Wingdings 2" w:cs="Wingdings 2"/>
                <w:color w:val="00B0F0"/>
                <w:sz w:val="28"/>
                <w:szCs w:val="28"/>
                <w:lang w:val="en-US"/>
              </w:rPr>
            </w:pPr>
            <w:r w:rsidRPr="4C0AF7F8">
              <w:rPr>
                <w:rFonts w:ascii="Wingdings 2" w:eastAsia="Wingdings 2" w:hAnsi="Wingdings 2" w:cs="Wingdings 2"/>
                <w:color w:val="00B0F0"/>
                <w:sz w:val="28"/>
                <w:szCs w:val="28"/>
              </w:rPr>
              <w:t>P</w:t>
            </w:r>
          </w:p>
        </w:tc>
        <w:tc>
          <w:tcPr>
            <w:tcW w:w="2465" w:type="dxa"/>
            <w:tcBorders>
              <w:left w:val="single" w:sz="6" w:space="0" w:color="auto"/>
              <w:right w:val="single" w:sz="6" w:space="0" w:color="auto"/>
            </w:tcBorders>
            <w:tcMar>
              <w:left w:w="105" w:type="dxa"/>
              <w:right w:w="105" w:type="dxa"/>
            </w:tcMar>
          </w:tcPr>
          <w:p w14:paraId="1CFA3F00" w14:textId="3679A56E" w:rsidR="4C0AF7F8" w:rsidRDefault="4C0AF7F8" w:rsidP="4C0AF7F8">
            <w:pPr>
              <w:rPr>
                <w:rFonts w:ascii="Arial" w:eastAsia="Arial" w:hAnsi="Arial" w:cs="Arial"/>
              </w:rPr>
            </w:pPr>
            <w:r w:rsidRPr="4C0AF7F8">
              <w:rPr>
                <w:rFonts w:ascii="Arial" w:eastAsia="Arial" w:hAnsi="Arial" w:cs="Arial"/>
              </w:rPr>
              <w:t>Focus groups</w:t>
            </w:r>
          </w:p>
        </w:tc>
        <w:tc>
          <w:tcPr>
            <w:tcW w:w="501" w:type="dxa"/>
            <w:tcBorders>
              <w:top w:val="single" w:sz="6" w:space="0" w:color="auto"/>
              <w:left w:val="single" w:sz="6" w:space="0" w:color="auto"/>
              <w:bottom w:val="single" w:sz="6" w:space="0" w:color="auto"/>
              <w:right w:val="single" w:sz="6" w:space="0" w:color="auto"/>
            </w:tcBorders>
            <w:tcMar>
              <w:left w:w="105" w:type="dxa"/>
              <w:right w:w="105" w:type="dxa"/>
            </w:tcMar>
          </w:tcPr>
          <w:p w14:paraId="47D40F6C" w14:textId="0CCD3AC6" w:rsidR="4C0AF7F8" w:rsidRDefault="4C0AF7F8" w:rsidP="4C0AF7F8">
            <w:pPr>
              <w:rPr>
                <w:rFonts w:ascii="Arial" w:eastAsia="Arial" w:hAnsi="Arial" w:cs="Arial"/>
                <w:sz w:val="20"/>
                <w:szCs w:val="20"/>
              </w:rPr>
            </w:pPr>
          </w:p>
        </w:tc>
        <w:tc>
          <w:tcPr>
            <w:tcW w:w="2320" w:type="dxa"/>
            <w:tcBorders>
              <w:left w:val="single" w:sz="6" w:space="0" w:color="auto"/>
              <w:right w:val="single" w:sz="6" w:space="0" w:color="auto"/>
            </w:tcBorders>
            <w:tcMar>
              <w:left w:w="105" w:type="dxa"/>
              <w:right w:w="105" w:type="dxa"/>
            </w:tcMar>
          </w:tcPr>
          <w:p w14:paraId="5596ABB7" w14:textId="02EE5517" w:rsidR="4C0AF7F8" w:rsidRDefault="4C0AF7F8" w:rsidP="4C0AF7F8">
            <w:pPr>
              <w:rPr>
                <w:rFonts w:ascii="Arial" w:eastAsia="Arial" w:hAnsi="Arial" w:cs="Arial"/>
              </w:rPr>
            </w:pPr>
            <w:r w:rsidRPr="4C0AF7F8">
              <w:rPr>
                <w:rFonts w:ascii="Arial" w:eastAsia="Arial" w:hAnsi="Arial" w:cs="Arial"/>
              </w:rPr>
              <w:t>Questionnaire</w:t>
            </w:r>
          </w:p>
        </w:tc>
        <w:tc>
          <w:tcPr>
            <w:tcW w:w="461" w:type="dxa"/>
            <w:tcBorders>
              <w:top w:val="single" w:sz="6" w:space="0" w:color="auto"/>
              <w:left w:val="single" w:sz="6" w:space="0" w:color="auto"/>
              <w:bottom w:val="single" w:sz="6" w:space="0" w:color="auto"/>
              <w:right w:val="single" w:sz="6" w:space="0" w:color="auto"/>
            </w:tcBorders>
            <w:tcMar>
              <w:left w:w="105" w:type="dxa"/>
              <w:right w:w="105" w:type="dxa"/>
            </w:tcMar>
          </w:tcPr>
          <w:p w14:paraId="7CC20F31" w14:textId="062C2FC3" w:rsidR="4C0AF7F8" w:rsidRDefault="4C0AF7F8" w:rsidP="4C0AF7F8">
            <w:pPr>
              <w:rPr>
                <w:rFonts w:ascii="Arial" w:eastAsia="Arial" w:hAnsi="Arial" w:cs="Arial"/>
                <w:color w:val="00B0F0"/>
                <w:sz w:val="20"/>
                <w:szCs w:val="20"/>
                <w:lang w:val="en-US"/>
              </w:rPr>
            </w:pPr>
            <w:r w:rsidRPr="4C0AF7F8">
              <w:rPr>
                <w:rFonts w:ascii="Wingdings 2" w:eastAsia="Wingdings 2" w:hAnsi="Wingdings 2" w:cs="Wingdings 2"/>
                <w:color w:val="00B0F0"/>
                <w:sz w:val="28"/>
                <w:szCs w:val="28"/>
              </w:rPr>
              <w:t>P</w:t>
            </w:r>
            <w:r w:rsidRPr="4C0AF7F8">
              <w:rPr>
                <w:rFonts w:ascii="Arial" w:eastAsia="Arial" w:hAnsi="Arial" w:cs="Arial"/>
                <w:color w:val="00B0F0"/>
                <w:sz w:val="20"/>
                <w:szCs w:val="20"/>
              </w:rPr>
              <w:t xml:space="preserve"> </w:t>
            </w:r>
          </w:p>
        </w:tc>
        <w:tc>
          <w:tcPr>
            <w:tcW w:w="2820" w:type="dxa"/>
            <w:tcBorders>
              <w:left w:val="single" w:sz="6" w:space="0" w:color="auto"/>
            </w:tcBorders>
            <w:tcMar>
              <w:left w:w="105" w:type="dxa"/>
              <w:right w:w="105" w:type="dxa"/>
            </w:tcMar>
          </w:tcPr>
          <w:p w14:paraId="08F66584" w14:textId="4DF4CCCC" w:rsidR="4C0AF7F8" w:rsidRDefault="4C0AF7F8" w:rsidP="4C0AF7F8">
            <w:pPr>
              <w:rPr>
                <w:rFonts w:ascii="Arial" w:eastAsia="Arial" w:hAnsi="Arial" w:cs="Arial"/>
              </w:rPr>
            </w:pPr>
            <w:r w:rsidRPr="4C0AF7F8">
              <w:rPr>
                <w:rFonts w:ascii="Arial" w:eastAsia="Arial" w:hAnsi="Arial" w:cs="Arial"/>
              </w:rPr>
              <w:t>Literature Review</w:t>
            </w:r>
          </w:p>
        </w:tc>
      </w:tr>
      <w:tr w:rsidR="4C0AF7F8" w14:paraId="4B6FE79C" w14:textId="77777777" w:rsidTr="4C0AF7F8">
        <w:trPr>
          <w:trHeight w:val="300"/>
        </w:trPr>
        <w:tc>
          <w:tcPr>
            <w:tcW w:w="448" w:type="dxa"/>
            <w:tcBorders>
              <w:top w:val="single" w:sz="6" w:space="0" w:color="auto"/>
              <w:bottom w:val="single" w:sz="6" w:space="0" w:color="auto"/>
            </w:tcBorders>
            <w:tcMar>
              <w:left w:w="105" w:type="dxa"/>
              <w:right w:w="105" w:type="dxa"/>
            </w:tcMar>
          </w:tcPr>
          <w:p w14:paraId="1E96F733" w14:textId="3097EF17" w:rsidR="4C0AF7F8" w:rsidRDefault="4C0AF7F8" w:rsidP="4C0AF7F8">
            <w:pPr>
              <w:rPr>
                <w:rFonts w:ascii="Times New Roman" w:eastAsia="Times New Roman" w:hAnsi="Times New Roman" w:cs="Times New Roman"/>
                <w:sz w:val="12"/>
                <w:szCs w:val="12"/>
              </w:rPr>
            </w:pPr>
          </w:p>
        </w:tc>
        <w:tc>
          <w:tcPr>
            <w:tcW w:w="2465" w:type="dxa"/>
            <w:tcMar>
              <w:left w:w="105" w:type="dxa"/>
              <w:right w:w="105" w:type="dxa"/>
            </w:tcMar>
          </w:tcPr>
          <w:p w14:paraId="42A71521" w14:textId="5F03E353" w:rsidR="4C0AF7F8" w:rsidRDefault="4C0AF7F8" w:rsidP="4C0AF7F8">
            <w:pPr>
              <w:rPr>
                <w:rFonts w:ascii="Arial" w:eastAsia="Arial" w:hAnsi="Arial" w:cs="Arial"/>
                <w:sz w:val="12"/>
                <w:szCs w:val="12"/>
              </w:rPr>
            </w:pPr>
          </w:p>
        </w:tc>
        <w:tc>
          <w:tcPr>
            <w:tcW w:w="501" w:type="dxa"/>
            <w:tcBorders>
              <w:top w:val="single" w:sz="6" w:space="0" w:color="auto"/>
              <w:bottom w:val="single" w:sz="6" w:space="0" w:color="auto"/>
            </w:tcBorders>
            <w:tcMar>
              <w:left w:w="105" w:type="dxa"/>
              <w:right w:w="105" w:type="dxa"/>
            </w:tcMar>
          </w:tcPr>
          <w:p w14:paraId="6E6316FB" w14:textId="3A419018" w:rsidR="4C0AF7F8" w:rsidRDefault="4C0AF7F8" w:rsidP="4C0AF7F8">
            <w:pPr>
              <w:rPr>
                <w:rFonts w:ascii="Arial" w:eastAsia="Arial" w:hAnsi="Arial" w:cs="Arial"/>
                <w:sz w:val="12"/>
                <w:szCs w:val="12"/>
              </w:rPr>
            </w:pPr>
          </w:p>
        </w:tc>
        <w:tc>
          <w:tcPr>
            <w:tcW w:w="2320" w:type="dxa"/>
            <w:tcMar>
              <w:left w:w="105" w:type="dxa"/>
              <w:right w:w="105" w:type="dxa"/>
            </w:tcMar>
          </w:tcPr>
          <w:p w14:paraId="49C28B1F" w14:textId="40E28BDA" w:rsidR="4C0AF7F8" w:rsidRDefault="4C0AF7F8" w:rsidP="4C0AF7F8">
            <w:pPr>
              <w:rPr>
                <w:rFonts w:ascii="Arial" w:eastAsia="Arial" w:hAnsi="Arial" w:cs="Arial"/>
                <w:sz w:val="12"/>
                <w:szCs w:val="12"/>
              </w:rPr>
            </w:pPr>
          </w:p>
        </w:tc>
        <w:tc>
          <w:tcPr>
            <w:tcW w:w="461" w:type="dxa"/>
            <w:tcBorders>
              <w:top w:val="single" w:sz="6" w:space="0" w:color="auto"/>
              <w:bottom w:val="single" w:sz="6" w:space="0" w:color="auto"/>
            </w:tcBorders>
            <w:tcMar>
              <w:left w:w="105" w:type="dxa"/>
              <w:right w:w="105" w:type="dxa"/>
            </w:tcMar>
          </w:tcPr>
          <w:p w14:paraId="3F9B5934" w14:textId="3BE228A7" w:rsidR="4C0AF7F8" w:rsidRDefault="4C0AF7F8" w:rsidP="4C0AF7F8">
            <w:pPr>
              <w:rPr>
                <w:rFonts w:ascii="Arial" w:eastAsia="Arial" w:hAnsi="Arial" w:cs="Arial"/>
                <w:sz w:val="12"/>
                <w:szCs w:val="12"/>
              </w:rPr>
            </w:pPr>
          </w:p>
        </w:tc>
        <w:tc>
          <w:tcPr>
            <w:tcW w:w="2820" w:type="dxa"/>
            <w:tcMar>
              <w:left w:w="105" w:type="dxa"/>
              <w:right w:w="105" w:type="dxa"/>
            </w:tcMar>
          </w:tcPr>
          <w:p w14:paraId="0B18C106" w14:textId="7AFAE80E" w:rsidR="4C0AF7F8" w:rsidRDefault="4C0AF7F8" w:rsidP="4C0AF7F8">
            <w:pPr>
              <w:rPr>
                <w:rFonts w:ascii="Arial" w:eastAsia="Arial" w:hAnsi="Arial" w:cs="Arial"/>
                <w:sz w:val="12"/>
                <w:szCs w:val="12"/>
              </w:rPr>
            </w:pPr>
          </w:p>
        </w:tc>
      </w:tr>
      <w:tr w:rsidR="4C0AF7F8" w14:paraId="2EAB4CD6" w14:textId="77777777" w:rsidTr="4C0AF7F8">
        <w:trPr>
          <w:trHeight w:val="300"/>
        </w:trPr>
        <w:tc>
          <w:tcPr>
            <w:tcW w:w="448" w:type="dxa"/>
            <w:tcBorders>
              <w:top w:val="single" w:sz="6" w:space="0" w:color="auto"/>
              <w:left w:val="single" w:sz="6" w:space="0" w:color="auto"/>
              <w:bottom w:val="single" w:sz="6" w:space="0" w:color="auto"/>
              <w:right w:val="single" w:sz="6" w:space="0" w:color="auto"/>
            </w:tcBorders>
            <w:tcMar>
              <w:left w:w="105" w:type="dxa"/>
              <w:right w:w="105" w:type="dxa"/>
            </w:tcMar>
          </w:tcPr>
          <w:p w14:paraId="1E21D372" w14:textId="37A15D1D" w:rsidR="4C0AF7F8" w:rsidRDefault="4C0AF7F8" w:rsidP="4C0AF7F8">
            <w:pPr>
              <w:rPr>
                <w:rFonts w:ascii="Times New Roman" w:eastAsia="Times New Roman" w:hAnsi="Times New Roman" w:cs="Times New Roman"/>
                <w:sz w:val="28"/>
                <w:szCs w:val="28"/>
              </w:rPr>
            </w:pPr>
          </w:p>
        </w:tc>
        <w:tc>
          <w:tcPr>
            <w:tcW w:w="2465" w:type="dxa"/>
            <w:tcBorders>
              <w:left w:val="single" w:sz="6" w:space="0" w:color="auto"/>
              <w:right w:val="single" w:sz="6" w:space="0" w:color="auto"/>
            </w:tcBorders>
            <w:tcMar>
              <w:left w:w="105" w:type="dxa"/>
              <w:right w:w="105" w:type="dxa"/>
            </w:tcMar>
          </w:tcPr>
          <w:p w14:paraId="581DF2A8" w14:textId="4FBCAD6B" w:rsidR="4C0AF7F8" w:rsidRDefault="4C0AF7F8" w:rsidP="4C0AF7F8">
            <w:pPr>
              <w:rPr>
                <w:rFonts w:ascii="Arial" w:eastAsia="Arial" w:hAnsi="Arial" w:cs="Arial"/>
              </w:rPr>
            </w:pPr>
            <w:r w:rsidRPr="4C0AF7F8">
              <w:rPr>
                <w:rFonts w:ascii="Arial" w:eastAsia="Arial" w:hAnsi="Arial" w:cs="Arial"/>
              </w:rPr>
              <w:t>Performance</w:t>
            </w:r>
          </w:p>
        </w:tc>
        <w:tc>
          <w:tcPr>
            <w:tcW w:w="501" w:type="dxa"/>
            <w:tcBorders>
              <w:top w:val="single" w:sz="6" w:space="0" w:color="auto"/>
              <w:left w:val="single" w:sz="6" w:space="0" w:color="auto"/>
              <w:bottom w:val="single" w:sz="6" w:space="0" w:color="auto"/>
              <w:right w:val="single" w:sz="6" w:space="0" w:color="auto"/>
            </w:tcBorders>
            <w:tcMar>
              <w:left w:w="105" w:type="dxa"/>
              <w:right w:w="105" w:type="dxa"/>
            </w:tcMar>
          </w:tcPr>
          <w:p w14:paraId="1D18568C" w14:textId="6D5341F7" w:rsidR="4C0AF7F8" w:rsidRDefault="4C0AF7F8" w:rsidP="4C0AF7F8">
            <w:pPr>
              <w:rPr>
                <w:rFonts w:ascii="Arial" w:eastAsia="Arial" w:hAnsi="Arial" w:cs="Arial"/>
                <w:sz w:val="20"/>
                <w:szCs w:val="20"/>
              </w:rPr>
            </w:pPr>
          </w:p>
        </w:tc>
        <w:tc>
          <w:tcPr>
            <w:tcW w:w="2320" w:type="dxa"/>
            <w:tcBorders>
              <w:left w:val="single" w:sz="6" w:space="0" w:color="auto"/>
              <w:right w:val="single" w:sz="6" w:space="0" w:color="auto"/>
            </w:tcBorders>
            <w:tcMar>
              <w:left w:w="105" w:type="dxa"/>
              <w:right w:w="105" w:type="dxa"/>
            </w:tcMar>
          </w:tcPr>
          <w:p w14:paraId="480ED589" w14:textId="2A0A12B5" w:rsidR="4C0AF7F8" w:rsidRDefault="4C0AF7F8" w:rsidP="4C0AF7F8">
            <w:pPr>
              <w:rPr>
                <w:rFonts w:ascii="Arial" w:eastAsia="Arial" w:hAnsi="Arial" w:cs="Arial"/>
                <w:sz w:val="20"/>
                <w:szCs w:val="20"/>
              </w:rPr>
            </w:pPr>
            <w:r w:rsidRPr="4C0AF7F8">
              <w:rPr>
                <w:rFonts w:ascii="Arial" w:eastAsia="Arial" w:hAnsi="Arial" w:cs="Arial"/>
                <w:sz w:val="20"/>
                <w:szCs w:val="20"/>
              </w:rPr>
              <w:t>Presentation</w:t>
            </w:r>
          </w:p>
        </w:tc>
        <w:tc>
          <w:tcPr>
            <w:tcW w:w="461" w:type="dxa"/>
            <w:tcBorders>
              <w:top w:val="single" w:sz="6" w:space="0" w:color="auto"/>
              <w:left w:val="single" w:sz="6" w:space="0" w:color="auto"/>
              <w:bottom w:val="single" w:sz="6" w:space="0" w:color="auto"/>
              <w:right w:val="single" w:sz="6" w:space="0" w:color="auto"/>
            </w:tcBorders>
            <w:tcMar>
              <w:left w:w="105" w:type="dxa"/>
              <w:right w:w="105" w:type="dxa"/>
            </w:tcMar>
          </w:tcPr>
          <w:p w14:paraId="2C60FFEC" w14:textId="67D3AA45" w:rsidR="4C0AF7F8" w:rsidRDefault="4C0AF7F8" w:rsidP="4C0AF7F8">
            <w:pPr>
              <w:rPr>
                <w:rFonts w:ascii="Arial" w:eastAsia="Arial" w:hAnsi="Arial" w:cs="Arial"/>
                <w:sz w:val="20"/>
                <w:szCs w:val="20"/>
              </w:rPr>
            </w:pPr>
          </w:p>
        </w:tc>
        <w:tc>
          <w:tcPr>
            <w:tcW w:w="2820" w:type="dxa"/>
            <w:tcBorders>
              <w:left w:val="single" w:sz="6" w:space="0" w:color="auto"/>
            </w:tcBorders>
            <w:tcMar>
              <w:left w:w="105" w:type="dxa"/>
              <w:right w:w="105" w:type="dxa"/>
            </w:tcMar>
          </w:tcPr>
          <w:p w14:paraId="0858C20A" w14:textId="68594FED" w:rsidR="4C0AF7F8" w:rsidRDefault="4C0AF7F8" w:rsidP="4C0AF7F8">
            <w:pPr>
              <w:rPr>
                <w:rFonts w:ascii="Arial" w:eastAsia="Arial" w:hAnsi="Arial" w:cs="Arial"/>
                <w:sz w:val="32"/>
                <w:szCs w:val="32"/>
              </w:rPr>
            </w:pPr>
            <w:r w:rsidRPr="4C0AF7F8">
              <w:rPr>
                <w:rFonts w:ascii="Arial" w:eastAsia="Arial" w:hAnsi="Arial" w:cs="Arial"/>
              </w:rPr>
              <w:t xml:space="preserve">Other </w:t>
            </w:r>
            <w:r w:rsidRPr="4C0AF7F8">
              <w:rPr>
                <w:rFonts w:ascii="Arial" w:eastAsia="Arial" w:hAnsi="Arial" w:cs="Arial"/>
                <w:i/>
                <w:iCs/>
              </w:rPr>
              <w:t xml:space="preserve">(state </w:t>
            </w:r>
            <w:proofErr w:type="gramStart"/>
            <w:r w:rsidRPr="4C0AF7F8">
              <w:rPr>
                <w:rFonts w:ascii="Arial" w:eastAsia="Arial" w:hAnsi="Arial" w:cs="Arial"/>
                <w:i/>
                <w:iCs/>
              </w:rPr>
              <w:t>below)</w:t>
            </w:r>
            <w:r w:rsidRPr="4C0AF7F8">
              <w:rPr>
                <w:rFonts w:ascii="Arial" w:eastAsia="Arial" w:hAnsi="Arial" w:cs="Arial"/>
                <w:i/>
                <w:iCs/>
                <w:sz w:val="32"/>
                <w:szCs w:val="32"/>
              </w:rPr>
              <w:t>*</w:t>
            </w:r>
            <w:proofErr w:type="gramEnd"/>
          </w:p>
        </w:tc>
      </w:tr>
    </w:tbl>
    <w:p w14:paraId="50F73178" w14:textId="28156423" w:rsidR="4C0AF7F8" w:rsidRDefault="4C0AF7F8" w:rsidP="4C0AF7F8">
      <w:pPr>
        <w:rPr>
          <w:rFonts w:ascii="Times New Roman" w:eastAsia="Times New Roman" w:hAnsi="Times New Roman" w:cs="Times New Roman"/>
          <w:color w:val="000000" w:themeColor="text1"/>
          <w:sz w:val="12"/>
          <w:szCs w:val="12"/>
        </w:rPr>
      </w:pPr>
    </w:p>
    <w:p w14:paraId="0F685F6F" w14:textId="1CA45912" w:rsidR="4C0AF7F8" w:rsidRDefault="4C0AF7F8" w:rsidP="4C0AF7F8">
      <w:pPr>
        <w:rPr>
          <w:rFonts w:ascii="Times New Roman" w:eastAsia="Times New Roman" w:hAnsi="Times New Roman" w:cs="Times New Roman"/>
          <w:color w:val="000000" w:themeColor="text1"/>
          <w:sz w:val="24"/>
          <w:szCs w:val="24"/>
        </w:rPr>
      </w:pPr>
    </w:p>
    <w:p w14:paraId="6AE73C38" w14:textId="5A1E02BF" w:rsidR="4C0AF7F8" w:rsidRDefault="4C0AF7F8" w:rsidP="4C0AF7F8">
      <w:pPr>
        <w:rPr>
          <w:rFonts w:ascii="Times New Roman" w:eastAsia="Times New Roman" w:hAnsi="Times New Roman" w:cs="Times New Roman"/>
          <w:color w:val="000000" w:themeColor="text1"/>
          <w:sz w:val="12"/>
          <w:szCs w:val="12"/>
        </w:rPr>
      </w:pPr>
    </w:p>
    <w:p w14:paraId="0AAF58A0" w14:textId="5DCA3A1E" w:rsidR="3A75F3C8" w:rsidRDefault="3A75F3C8" w:rsidP="4C0AF7F8">
      <w:pPr>
        <w:rPr>
          <w:rFonts w:ascii="Arial" w:eastAsia="Arial" w:hAnsi="Arial" w:cs="Arial"/>
          <w:color w:val="000000" w:themeColor="text1"/>
          <w:sz w:val="20"/>
          <w:szCs w:val="20"/>
        </w:rPr>
      </w:pPr>
      <w:r w:rsidRPr="4C0AF7F8">
        <w:rPr>
          <w:rFonts w:ascii="Arial" w:eastAsia="Arial" w:hAnsi="Arial" w:cs="Arial"/>
          <w:b/>
          <w:bCs/>
          <w:color w:val="000000" w:themeColor="text1"/>
          <w:sz w:val="24"/>
          <w:szCs w:val="24"/>
        </w:rPr>
        <w:t xml:space="preserve">3. Participants </w:t>
      </w:r>
      <w:r w:rsidRPr="4C0AF7F8">
        <w:rPr>
          <w:rFonts w:ascii="Arial" w:eastAsia="Arial" w:hAnsi="Arial" w:cs="Arial"/>
          <w:color w:val="000000" w:themeColor="text1"/>
          <w:sz w:val="20"/>
          <w:szCs w:val="20"/>
        </w:rPr>
        <w:t>-</w:t>
      </w:r>
      <w:r w:rsidRPr="4C0AF7F8">
        <w:rPr>
          <w:rFonts w:ascii="Arial" w:eastAsia="Arial" w:hAnsi="Arial" w:cs="Arial"/>
          <w:b/>
          <w:bCs/>
          <w:color w:val="000000" w:themeColor="text1"/>
          <w:sz w:val="20"/>
          <w:szCs w:val="20"/>
        </w:rPr>
        <w:t xml:space="preserve"> </w:t>
      </w:r>
      <w:r w:rsidRPr="4C0AF7F8">
        <w:rPr>
          <w:rFonts w:ascii="Arial" w:eastAsia="Arial" w:hAnsi="Arial" w:cs="Arial"/>
          <w:color w:val="000000" w:themeColor="text1"/>
          <w:sz w:val="20"/>
          <w:szCs w:val="20"/>
        </w:rPr>
        <w:t>Does your proposed project/research involve human participants?</w:t>
      </w:r>
    </w:p>
    <w:p w14:paraId="33942E17" w14:textId="3310C9BC" w:rsidR="4C0AF7F8" w:rsidRDefault="4C0AF7F8" w:rsidP="4C0AF7F8">
      <w:pPr>
        <w:rPr>
          <w:rFonts w:ascii="Arial" w:eastAsia="Arial" w:hAnsi="Arial" w:cs="Arial"/>
          <w:color w:val="000000" w:themeColor="text1"/>
          <w:sz w:val="12"/>
          <w:szCs w:val="12"/>
        </w:rPr>
      </w:pPr>
    </w:p>
    <w:tbl>
      <w:tblPr>
        <w:tblW w:w="0" w:type="auto"/>
        <w:tblBorders>
          <w:top w:val="single" w:sz="6" w:space="0" w:color="auto"/>
          <w:left w:val="single" w:sz="6" w:space="0" w:color="auto"/>
          <w:bottom w:val="single" w:sz="6" w:space="0" w:color="auto"/>
          <w:right w:val="single" w:sz="6" w:space="0" w:color="auto"/>
        </w:tblBorders>
        <w:tblLayout w:type="fixed"/>
        <w:tblLook w:val="01E0" w:firstRow="1" w:lastRow="1" w:firstColumn="1" w:lastColumn="1" w:noHBand="0" w:noVBand="0"/>
      </w:tblPr>
      <w:tblGrid>
        <w:gridCol w:w="511"/>
        <w:gridCol w:w="2398"/>
        <w:gridCol w:w="511"/>
        <w:gridCol w:w="2778"/>
        <w:gridCol w:w="511"/>
        <w:gridCol w:w="2306"/>
      </w:tblGrid>
      <w:tr w:rsidR="4C0AF7F8" w14:paraId="2DC13B1F" w14:textId="77777777" w:rsidTr="4C0AF7F8">
        <w:trPr>
          <w:trHeight w:val="300"/>
        </w:trPr>
        <w:tc>
          <w:tcPr>
            <w:tcW w:w="511" w:type="dxa"/>
            <w:tcBorders>
              <w:top w:val="single" w:sz="6" w:space="0" w:color="auto"/>
              <w:left w:val="single" w:sz="6" w:space="0" w:color="auto"/>
              <w:bottom w:val="single" w:sz="6" w:space="0" w:color="auto"/>
              <w:right w:val="single" w:sz="6" w:space="0" w:color="auto"/>
            </w:tcBorders>
            <w:tcMar>
              <w:left w:w="105" w:type="dxa"/>
              <w:right w:w="105" w:type="dxa"/>
            </w:tcMar>
          </w:tcPr>
          <w:p w14:paraId="008DFB1A" w14:textId="2CEC2E6F" w:rsidR="4C0AF7F8" w:rsidRDefault="4C0AF7F8" w:rsidP="4C0AF7F8">
            <w:pPr>
              <w:rPr>
                <w:rFonts w:ascii="Wingdings 2" w:eastAsia="Wingdings 2" w:hAnsi="Wingdings 2" w:cs="Wingdings 2"/>
                <w:color w:val="00B0F0"/>
                <w:sz w:val="28"/>
                <w:szCs w:val="28"/>
                <w:lang w:val="en-US"/>
              </w:rPr>
            </w:pPr>
            <w:r w:rsidRPr="4C0AF7F8">
              <w:rPr>
                <w:rFonts w:ascii="Wingdings 2" w:eastAsia="Wingdings 2" w:hAnsi="Wingdings 2" w:cs="Wingdings 2"/>
                <w:color w:val="00B0F0"/>
                <w:sz w:val="28"/>
                <w:szCs w:val="28"/>
              </w:rPr>
              <w:t>P</w:t>
            </w:r>
          </w:p>
        </w:tc>
        <w:tc>
          <w:tcPr>
            <w:tcW w:w="2398" w:type="dxa"/>
            <w:tcBorders>
              <w:left w:val="single" w:sz="6" w:space="0" w:color="auto"/>
              <w:right w:val="single" w:sz="6" w:space="0" w:color="auto"/>
            </w:tcBorders>
            <w:tcMar>
              <w:left w:w="105" w:type="dxa"/>
              <w:right w:w="105" w:type="dxa"/>
            </w:tcMar>
          </w:tcPr>
          <w:p w14:paraId="4075DC5E" w14:textId="70A2BBE9" w:rsidR="4C0AF7F8" w:rsidRDefault="4C0AF7F8" w:rsidP="4C0AF7F8">
            <w:pPr>
              <w:rPr>
                <w:rFonts w:ascii="Arial" w:eastAsia="Arial" w:hAnsi="Arial" w:cs="Arial"/>
                <w:sz w:val="20"/>
                <w:szCs w:val="20"/>
              </w:rPr>
            </w:pPr>
            <w:r w:rsidRPr="4C0AF7F8">
              <w:rPr>
                <w:rFonts w:ascii="Arial" w:eastAsia="Arial" w:hAnsi="Arial" w:cs="Arial"/>
                <w:sz w:val="20"/>
                <w:szCs w:val="20"/>
              </w:rPr>
              <w:t>1. Yes, as a primary source*</w:t>
            </w:r>
          </w:p>
        </w:tc>
        <w:tc>
          <w:tcPr>
            <w:tcW w:w="511" w:type="dxa"/>
            <w:tcBorders>
              <w:top w:val="single" w:sz="6" w:space="0" w:color="auto"/>
              <w:left w:val="single" w:sz="6" w:space="0" w:color="auto"/>
              <w:bottom w:val="single" w:sz="6" w:space="0" w:color="auto"/>
              <w:right w:val="single" w:sz="6" w:space="0" w:color="auto"/>
            </w:tcBorders>
            <w:tcMar>
              <w:left w:w="105" w:type="dxa"/>
              <w:right w:w="105" w:type="dxa"/>
            </w:tcMar>
          </w:tcPr>
          <w:p w14:paraId="18154956" w14:textId="0F74E02B" w:rsidR="4C0AF7F8" w:rsidRDefault="4C0AF7F8" w:rsidP="4C0AF7F8">
            <w:pPr>
              <w:rPr>
                <w:rFonts w:ascii="Times New Roman" w:eastAsia="Times New Roman" w:hAnsi="Times New Roman" w:cs="Times New Roman"/>
                <w:sz w:val="32"/>
                <w:szCs w:val="32"/>
              </w:rPr>
            </w:pPr>
          </w:p>
        </w:tc>
        <w:tc>
          <w:tcPr>
            <w:tcW w:w="2778" w:type="dxa"/>
            <w:tcBorders>
              <w:left w:val="single" w:sz="6" w:space="0" w:color="auto"/>
              <w:right w:val="single" w:sz="6" w:space="0" w:color="auto"/>
            </w:tcBorders>
            <w:tcMar>
              <w:left w:w="105" w:type="dxa"/>
              <w:right w:w="105" w:type="dxa"/>
            </w:tcMar>
          </w:tcPr>
          <w:p w14:paraId="174E4CC2" w14:textId="50624006" w:rsidR="4C0AF7F8" w:rsidRDefault="4C0AF7F8" w:rsidP="4C0AF7F8">
            <w:pPr>
              <w:rPr>
                <w:rFonts w:ascii="Arial" w:eastAsia="Arial" w:hAnsi="Arial" w:cs="Arial"/>
                <w:sz w:val="20"/>
                <w:szCs w:val="20"/>
              </w:rPr>
            </w:pPr>
            <w:r w:rsidRPr="4C0AF7F8">
              <w:rPr>
                <w:rFonts w:ascii="Arial" w:eastAsia="Arial" w:hAnsi="Arial" w:cs="Arial"/>
                <w:sz w:val="20"/>
                <w:szCs w:val="20"/>
              </w:rPr>
              <w:t>2.</w:t>
            </w:r>
            <w:r w:rsidRPr="4C0AF7F8">
              <w:rPr>
                <w:rFonts w:ascii="Arial" w:eastAsia="Arial" w:hAnsi="Arial" w:cs="Arial"/>
                <w:sz w:val="32"/>
                <w:szCs w:val="32"/>
              </w:rPr>
              <w:t xml:space="preserve"> </w:t>
            </w:r>
            <w:r w:rsidRPr="4C0AF7F8">
              <w:rPr>
                <w:rFonts w:ascii="Arial" w:eastAsia="Arial" w:hAnsi="Arial" w:cs="Arial"/>
                <w:sz w:val="20"/>
                <w:szCs w:val="20"/>
              </w:rPr>
              <w:t>Yes, as a secondary source*</w:t>
            </w:r>
          </w:p>
        </w:tc>
        <w:tc>
          <w:tcPr>
            <w:tcW w:w="511" w:type="dxa"/>
            <w:tcBorders>
              <w:top w:val="single" w:sz="6" w:space="0" w:color="auto"/>
              <w:left w:val="single" w:sz="6" w:space="0" w:color="auto"/>
              <w:bottom w:val="single" w:sz="6" w:space="0" w:color="auto"/>
              <w:right w:val="single" w:sz="6" w:space="0" w:color="auto"/>
            </w:tcBorders>
            <w:tcMar>
              <w:left w:w="105" w:type="dxa"/>
              <w:right w:w="105" w:type="dxa"/>
            </w:tcMar>
          </w:tcPr>
          <w:p w14:paraId="4711C42D" w14:textId="18DDB733" w:rsidR="4C0AF7F8" w:rsidRDefault="4C0AF7F8" w:rsidP="4C0AF7F8">
            <w:pPr>
              <w:rPr>
                <w:rFonts w:ascii="Times New Roman" w:eastAsia="Times New Roman" w:hAnsi="Times New Roman" w:cs="Times New Roman"/>
                <w:sz w:val="32"/>
                <w:szCs w:val="32"/>
              </w:rPr>
            </w:pPr>
          </w:p>
        </w:tc>
        <w:tc>
          <w:tcPr>
            <w:tcW w:w="2306" w:type="dxa"/>
            <w:tcBorders>
              <w:left w:val="single" w:sz="6" w:space="0" w:color="auto"/>
            </w:tcBorders>
            <w:tcMar>
              <w:left w:w="105" w:type="dxa"/>
              <w:right w:w="105" w:type="dxa"/>
            </w:tcMar>
          </w:tcPr>
          <w:p w14:paraId="0B790E90" w14:textId="5DA00B3C" w:rsidR="4C0AF7F8" w:rsidRDefault="4C0AF7F8" w:rsidP="4C0AF7F8">
            <w:pPr>
              <w:rPr>
                <w:rFonts w:ascii="Arial" w:eastAsia="Arial" w:hAnsi="Arial" w:cs="Arial"/>
                <w:sz w:val="20"/>
                <w:szCs w:val="20"/>
              </w:rPr>
            </w:pPr>
            <w:r w:rsidRPr="4C0AF7F8">
              <w:rPr>
                <w:rFonts w:ascii="Arial" w:eastAsia="Arial" w:hAnsi="Arial" w:cs="Arial"/>
                <w:sz w:val="20"/>
                <w:szCs w:val="20"/>
              </w:rPr>
              <w:t>No- go to section 4</w:t>
            </w:r>
          </w:p>
        </w:tc>
      </w:tr>
    </w:tbl>
    <w:p w14:paraId="424511EC" w14:textId="213B123F" w:rsidR="4C0AF7F8" w:rsidRDefault="4C0AF7F8" w:rsidP="4C0AF7F8">
      <w:pPr>
        <w:jc w:val="center"/>
        <w:rPr>
          <w:rFonts w:ascii="Arial" w:eastAsia="Arial" w:hAnsi="Arial" w:cs="Arial"/>
          <w:color w:val="000000" w:themeColor="text1"/>
          <w:sz w:val="12"/>
          <w:szCs w:val="12"/>
        </w:rPr>
      </w:pPr>
    </w:p>
    <w:p w14:paraId="575188E4" w14:textId="4709CFF4" w:rsidR="3A75F3C8" w:rsidRDefault="3A75F3C8" w:rsidP="4C0AF7F8">
      <w:pPr>
        <w:jc w:val="center"/>
        <w:rPr>
          <w:rFonts w:ascii="Arial" w:eastAsia="Arial" w:hAnsi="Arial" w:cs="Arial"/>
          <w:color w:val="000000" w:themeColor="text1"/>
          <w:sz w:val="20"/>
          <w:szCs w:val="20"/>
        </w:rPr>
      </w:pPr>
      <w:r w:rsidRPr="4C0AF7F8">
        <w:rPr>
          <w:rFonts w:ascii="Arial" w:eastAsia="Arial" w:hAnsi="Arial" w:cs="Arial"/>
          <w:b/>
          <w:bCs/>
          <w:i/>
          <w:iCs/>
          <w:color w:val="000000" w:themeColor="text1"/>
          <w:sz w:val="20"/>
          <w:szCs w:val="20"/>
        </w:rPr>
        <w:t>*If you have ticked yes, it is likely you will need an Advanced CRB check before undertaking your study</w:t>
      </w:r>
    </w:p>
    <w:p w14:paraId="02580F8F" w14:textId="3D68EDF8" w:rsidR="4C0AF7F8" w:rsidRDefault="4C0AF7F8" w:rsidP="4C0AF7F8">
      <w:pPr>
        <w:rPr>
          <w:rFonts w:ascii="Arial" w:eastAsia="Arial" w:hAnsi="Arial" w:cs="Arial"/>
          <w:color w:val="000000" w:themeColor="text1"/>
          <w:sz w:val="12"/>
          <w:szCs w:val="12"/>
        </w:rPr>
      </w:pPr>
    </w:p>
    <w:p w14:paraId="70F929D7" w14:textId="38477BAE" w:rsidR="3A75F3C8" w:rsidRDefault="3A75F3C8" w:rsidP="4C0AF7F8">
      <w:pPr>
        <w:rPr>
          <w:rFonts w:ascii="Arial" w:eastAsia="Arial" w:hAnsi="Arial" w:cs="Arial"/>
          <w:color w:val="000000" w:themeColor="text1"/>
          <w:sz w:val="24"/>
          <w:szCs w:val="24"/>
        </w:rPr>
      </w:pPr>
      <w:r w:rsidRPr="4C0AF7F8">
        <w:rPr>
          <w:rFonts w:ascii="Arial" w:eastAsia="Arial" w:hAnsi="Arial" w:cs="Arial"/>
          <w:b/>
          <w:bCs/>
          <w:color w:val="000000" w:themeColor="text1"/>
          <w:sz w:val="24"/>
          <w:szCs w:val="24"/>
        </w:rPr>
        <w:lastRenderedPageBreak/>
        <w:t>If yes</w:t>
      </w:r>
      <w:r w:rsidRPr="4C0AF7F8">
        <w:rPr>
          <w:rFonts w:ascii="Arial" w:eastAsia="Arial" w:hAnsi="Arial" w:cs="Arial"/>
          <w:color w:val="000000" w:themeColor="text1"/>
          <w:sz w:val="24"/>
          <w:szCs w:val="24"/>
        </w:rPr>
        <w:t>, indicate who your participants are:</w:t>
      </w:r>
    </w:p>
    <w:p w14:paraId="010B8396" w14:textId="1967DAB1" w:rsidR="4C0AF7F8" w:rsidRDefault="4C0AF7F8" w:rsidP="4C0AF7F8">
      <w:pPr>
        <w:rPr>
          <w:rFonts w:ascii="Arial" w:eastAsia="Arial" w:hAnsi="Arial" w:cs="Arial"/>
          <w:color w:val="000000" w:themeColor="text1"/>
          <w:sz w:val="12"/>
          <w:szCs w:val="12"/>
        </w:rPr>
      </w:pPr>
    </w:p>
    <w:tbl>
      <w:tblPr>
        <w:tblW w:w="0" w:type="auto"/>
        <w:tblBorders>
          <w:top w:val="single" w:sz="6" w:space="0" w:color="auto"/>
          <w:left w:val="single" w:sz="6" w:space="0" w:color="auto"/>
          <w:bottom w:val="single" w:sz="6" w:space="0" w:color="auto"/>
          <w:right w:val="single" w:sz="6" w:space="0" w:color="auto"/>
        </w:tblBorders>
        <w:tblLayout w:type="fixed"/>
        <w:tblLook w:val="01E0" w:firstRow="1" w:lastRow="1" w:firstColumn="1" w:lastColumn="1" w:noHBand="0" w:noVBand="0"/>
      </w:tblPr>
      <w:tblGrid>
        <w:gridCol w:w="512"/>
        <w:gridCol w:w="3805"/>
        <w:gridCol w:w="512"/>
        <w:gridCol w:w="4186"/>
      </w:tblGrid>
      <w:tr w:rsidR="4C0AF7F8" w14:paraId="1C864176" w14:textId="77777777" w:rsidTr="4C0AF7F8">
        <w:trPr>
          <w:trHeight w:val="300"/>
        </w:trPr>
        <w:tc>
          <w:tcPr>
            <w:tcW w:w="512" w:type="dxa"/>
            <w:tcBorders>
              <w:top w:val="single" w:sz="6" w:space="0" w:color="auto"/>
              <w:left w:val="single" w:sz="6" w:space="0" w:color="auto"/>
              <w:bottom w:val="single" w:sz="6" w:space="0" w:color="auto"/>
              <w:right w:val="single" w:sz="6" w:space="0" w:color="auto"/>
            </w:tcBorders>
            <w:tcMar>
              <w:left w:w="105" w:type="dxa"/>
              <w:right w:w="105" w:type="dxa"/>
            </w:tcMar>
          </w:tcPr>
          <w:p w14:paraId="4A4041A7" w14:textId="60BA61E6" w:rsidR="4C0AF7F8" w:rsidRDefault="4C0AF7F8" w:rsidP="4C0AF7F8">
            <w:pPr>
              <w:rPr>
                <w:rFonts w:ascii="Times New Roman" w:eastAsia="Times New Roman" w:hAnsi="Times New Roman" w:cs="Times New Roman"/>
                <w:sz w:val="28"/>
                <w:szCs w:val="28"/>
              </w:rPr>
            </w:pPr>
          </w:p>
        </w:tc>
        <w:tc>
          <w:tcPr>
            <w:tcW w:w="3805" w:type="dxa"/>
            <w:tcBorders>
              <w:left w:val="single" w:sz="6" w:space="0" w:color="auto"/>
              <w:right w:val="single" w:sz="6" w:space="0" w:color="auto"/>
            </w:tcBorders>
            <w:tcMar>
              <w:left w:w="105" w:type="dxa"/>
              <w:right w:w="105" w:type="dxa"/>
            </w:tcMar>
          </w:tcPr>
          <w:p w14:paraId="2FCC39A2" w14:textId="7DB4DEA6" w:rsidR="4C0AF7F8" w:rsidRDefault="4C0AF7F8" w:rsidP="4C0AF7F8">
            <w:pPr>
              <w:rPr>
                <w:rFonts w:ascii="Arial" w:eastAsia="Arial" w:hAnsi="Arial" w:cs="Arial"/>
              </w:rPr>
            </w:pPr>
            <w:r w:rsidRPr="4C0AF7F8">
              <w:rPr>
                <w:rFonts w:ascii="Arial" w:eastAsia="Arial" w:hAnsi="Arial" w:cs="Arial"/>
              </w:rPr>
              <w:t>Early years/Pre-School children</w:t>
            </w:r>
          </w:p>
        </w:tc>
        <w:tc>
          <w:tcPr>
            <w:tcW w:w="512" w:type="dxa"/>
            <w:tcBorders>
              <w:top w:val="single" w:sz="6" w:space="0" w:color="auto"/>
              <w:left w:val="single" w:sz="6" w:space="0" w:color="auto"/>
              <w:bottom w:val="single" w:sz="6" w:space="0" w:color="auto"/>
              <w:right w:val="single" w:sz="6" w:space="0" w:color="auto"/>
            </w:tcBorders>
            <w:tcMar>
              <w:left w:w="105" w:type="dxa"/>
              <w:right w:w="105" w:type="dxa"/>
            </w:tcMar>
          </w:tcPr>
          <w:p w14:paraId="06E34D91" w14:textId="060D6078" w:rsidR="4C0AF7F8" w:rsidRDefault="4C0AF7F8" w:rsidP="4C0AF7F8">
            <w:pPr>
              <w:rPr>
                <w:rFonts w:ascii="Wingdings 2" w:eastAsia="Wingdings 2" w:hAnsi="Wingdings 2" w:cs="Wingdings 2"/>
                <w:color w:val="00B0F0"/>
                <w:sz w:val="28"/>
                <w:szCs w:val="28"/>
                <w:lang w:val="en-US"/>
              </w:rPr>
            </w:pPr>
            <w:r w:rsidRPr="4C0AF7F8">
              <w:rPr>
                <w:rFonts w:ascii="Wingdings 2" w:eastAsia="Wingdings 2" w:hAnsi="Wingdings 2" w:cs="Wingdings 2"/>
                <w:color w:val="00B0F0"/>
                <w:sz w:val="28"/>
                <w:szCs w:val="28"/>
              </w:rPr>
              <w:t>P</w:t>
            </w:r>
          </w:p>
        </w:tc>
        <w:tc>
          <w:tcPr>
            <w:tcW w:w="4186" w:type="dxa"/>
            <w:tcBorders>
              <w:left w:val="single" w:sz="6" w:space="0" w:color="auto"/>
            </w:tcBorders>
            <w:tcMar>
              <w:left w:w="105" w:type="dxa"/>
              <w:right w:w="105" w:type="dxa"/>
            </w:tcMar>
          </w:tcPr>
          <w:p w14:paraId="2E7E11A7" w14:textId="47CC79E7" w:rsidR="4C0AF7F8" w:rsidRDefault="4C0AF7F8" w:rsidP="4C0AF7F8">
            <w:pPr>
              <w:rPr>
                <w:rFonts w:ascii="Arial" w:eastAsia="Arial" w:hAnsi="Arial" w:cs="Arial"/>
                <w:sz w:val="20"/>
                <w:szCs w:val="20"/>
              </w:rPr>
            </w:pPr>
            <w:r w:rsidRPr="4C0AF7F8">
              <w:rPr>
                <w:rFonts w:ascii="Arial" w:eastAsia="Arial" w:hAnsi="Arial" w:cs="Arial"/>
              </w:rPr>
              <w:t>Adults</w:t>
            </w:r>
            <w:r w:rsidRPr="4C0AF7F8">
              <w:rPr>
                <w:rFonts w:ascii="Arial" w:eastAsia="Arial" w:hAnsi="Arial" w:cs="Arial"/>
                <w:sz w:val="24"/>
                <w:szCs w:val="24"/>
              </w:rPr>
              <w:t xml:space="preserve"> </w:t>
            </w:r>
            <w:r w:rsidRPr="4C0AF7F8">
              <w:rPr>
                <w:rFonts w:ascii="Arial" w:eastAsia="Arial" w:hAnsi="Arial" w:cs="Arial"/>
                <w:sz w:val="20"/>
                <w:szCs w:val="20"/>
              </w:rPr>
              <w:t xml:space="preserve">- </w:t>
            </w:r>
            <w:r w:rsidRPr="4C0AF7F8">
              <w:rPr>
                <w:rFonts w:ascii="Arial" w:eastAsia="Arial" w:hAnsi="Arial" w:cs="Arial"/>
                <w:i/>
                <w:iCs/>
                <w:sz w:val="20"/>
                <w:szCs w:val="20"/>
              </w:rPr>
              <w:t>give details below</w:t>
            </w:r>
          </w:p>
        </w:tc>
      </w:tr>
      <w:tr w:rsidR="4C0AF7F8" w14:paraId="2F1DDD56" w14:textId="77777777" w:rsidTr="4C0AF7F8">
        <w:trPr>
          <w:trHeight w:val="300"/>
        </w:trPr>
        <w:tc>
          <w:tcPr>
            <w:tcW w:w="512" w:type="dxa"/>
            <w:tcBorders>
              <w:top w:val="single" w:sz="6" w:space="0" w:color="auto"/>
              <w:bottom w:val="single" w:sz="6" w:space="0" w:color="auto"/>
            </w:tcBorders>
            <w:tcMar>
              <w:left w:w="105" w:type="dxa"/>
              <w:right w:w="105" w:type="dxa"/>
            </w:tcMar>
          </w:tcPr>
          <w:p w14:paraId="38BEB963" w14:textId="69BD1EB2" w:rsidR="4C0AF7F8" w:rsidRDefault="4C0AF7F8" w:rsidP="4C0AF7F8">
            <w:pPr>
              <w:rPr>
                <w:rFonts w:ascii="Times New Roman" w:eastAsia="Times New Roman" w:hAnsi="Times New Roman" w:cs="Times New Roman"/>
                <w:sz w:val="12"/>
                <w:szCs w:val="12"/>
              </w:rPr>
            </w:pPr>
          </w:p>
        </w:tc>
        <w:tc>
          <w:tcPr>
            <w:tcW w:w="3805" w:type="dxa"/>
            <w:tcMar>
              <w:left w:w="105" w:type="dxa"/>
              <w:right w:w="105" w:type="dxa"/>
            </w:tcMar>
          </w:tcPr>
          <w:p w14:paraId="45B76228" w14:textId="27A89755" w:rsidR="4C0AF7F8" w:rsidRDefault="4C0AF7F8" w:rsidP="4C0AF7F8">
            <w:pPr>
              <w:rPr>
                <w:rFonts w:ascii="Arial" w:eastAsia="Arial" w:hAnsi="Arial" w:cs="Arial"/>
                <w:sz w:val="12"/>
                <w:szCs w:val="12"/>
              </w:rPr>
            </w:pPr>
          </w:p>
        </w:tc>
        <w:tc>
          <w:tcPr>
            <w:tcW w:w="4698" w:type="dxa"/>
            <w:gridSpan w:val="2"/>
            <w:tcMar>
              <w:left w:w="105" w:type="dxa"/>
              <w:right w:w="105" w:type="dxa"/>
            </w:tcMar>
          </w:tcPr>
          <w:p w14:paraId="256A8A44" w14:textId="7CAEA3C3" w:rsidR="4C0AF7F8" w:rsidRDefault="4C0AF7F8" w:rsidP="4C0AF7F8">
            <w:pPr>
              <w:rPr>
                <w:rFonts w:ascii="Arial" w:eastAsia="Arial" w:hAnsi="Arial" w:cs="Arial"/>
                <w:sz w:val="12"/>
                <w:szCs w:val="12"/>
              </w:rPr>
            </w:pPr>
          </w:p>
        </w:tc>
      </w:tr>
      <w:tr w:rsidR="4C0AF7F8" w14:paraId="244C1A30" w14:textId="77777777" w:rsidTr="4C0AF7F8">
        <w:trPr>
          <w:trHeight w:val="300"/>
        </w:trPr>
        <w:tc>
          <w:tcPr>
            <w:tcW w:w="512" w:type="dxa"/>
            <w:tcBorders>
              <w:top w:val="single" w:sz="6" w:space="0" w:color="auto"/>
              <w:left w:val="single" w:sz="6" w:space="0" w:color="auto"/>
              <w:bottom w:val="single" w:sz="6" w:space="0" w:color="auto"/>
              <w:right w:val="single" w:sz="6" w:space="0" w:color="auto"/>
            </w:tcBorders>
            <w:tcMar>
              <w:left w:w="105" w:type="dxa"/>
              <w:right w:w="105" w:type="dxa"/>
            </w:tcMar>
          </w:tcPr>
          <w:p w14:paraId="7E2E523E" w14:textId="7FB58620" w:rsidR="4C0AF7F8" w:rsidRDefault="4C0AF7F8" w:rsidP="4C0AF7F8">
            <w:pPr>
              <w:rPr>
                <w:rFonts w:ascii="Times New Roman" w:eastAsia="Times New Roman" w:hAnsi="Times New Roman" w:cs="Times New Roman"/>
                <w:sz w:val="28"/>
                <w:szCs w:val="28"/>
              </w:rPr>
            </w:pPr>
          </w:p>
        </w:tc>
        <w:tc>
          <w:tcPr>
            <w:tcW w:w="3805" w:type="dxa"/>
            <w:tcBorders>
              <w:left w:val="single" w:sz="6" w:space="0" w:color="auto"/>
              <w:right w:val="single" w:sz="6" w:space="0" w:color="auto"/>
            </w:tcBorders>
            <w:tcMar>
              <w:left w:w="105" w:type="dxa"/>
              <w:right w:w="105" w:type="dxa"/>
            </w:tcMar>
          </w:tcPr>
          <w:p w14:paraId="487774C6" w14:textId="0EC68295" w:rsidR="4C0AF7F8" w:rsidRDefault="4C0AF7F8" w:rsidP="4C0AF7F8">
            <w:pPr>
              <w:rPr>
                <w:rFonts w:ascii="Arial" w:eastAsia="Arial" w:hAnsi="Arial" w:cs="Arial"/>
              </w:rPr>
            </w:pPr>
            <w:r w:rsidRPr="4C0AF7F8">
              <w:rPr>
                <w:rFonts w:ascii="Arial" w:eastAsia="Arial" w:hAnsi="Arial" w:cs="Arial"/>
              </w:rPr>
              <w:t>School age children</w:t>
            </w:r>
          </w:p>
        </w:tc>
        <w:tc>
          <w:tcPr>
            <w:tcW w:w="512" w:type="dxa"/>
            <w:tcBorders>
              <w:top w:val="single" w:sz="6" w:space="0" w:color="auto"/>
              <w:left w:val="single" w:sz="6" w:space="0" w:color="auto"/>
              <w:bottom w:val="single" w:sz="6" w:space="0" w:color="auto"/>
              <w:right w:val="single" w:sz="6" w:space="0" w:color="auto"/>
            </w:tcBorders>
            <w:tcMar>
              <w:left w:w="105" w:type="dxa"/>
              <w:right w:w="105" w:type="dxa"/>
            </w:tcMar>
          </w:tcPr>
          <w:p w14:paraId="0F7EB7CF" w14:textId="6B8DC9E3" w:rsidR="4C0AF7F8" w:rsidRDefault="4C0AF7F8" w:rsidP="4C0AF7F8">
            <w:pPr>
              <w:rPr>
                <w:rFonts w:ascii="Times New Roman" w:eastAsia="Times New Roman" w:hAnsi="Times New Roman" w:cs="Times New Roman"/>
                <w:sz w:val="28"/>
                <w:szCs w:val="28"/>
              </w:rPr>
            </w:pPr>
          </w:p>
        </w:tc>
        <w:tc>
          <w:tcPr>
            <w:tcW w:w="4186" w:type="dxa"/>
            <w:tcBorders>
              <w:left w:val="single" w:sz="6" w:space="0" w:color="auto"/>
            </w:tcBorders>
            <w:tcMar>
              <w:left w:w="105" w:type="dxa"/>
              <w:right w:w="105" w:type="dxa"/>
            </w:tcMar>
          </w:tcPr>
          <w:p w14:paraId="5F42A8C0" w14:textId="2EE7090A" w:rsidR="4C0AF7F8" w:rsidRDefault="4C0AF7F8" w:rsidP="4C0AF7F8">
            <w:pPr>
              <w:rPr>
                <w:rFonts w:ascii="Arial" w:eastAsia="Arial" w:hAnsi="Arial" w:cs="Arial"/>
                <w:sz w:val="20"/>
                <w:szCs w:val="20"/>
              </w:rPr>
            </w:pPr>
            <w:r w:rsidRPr="4C0AF7F8">
              <w:rPr>
                <w:rFonts w:ascii="Arial" w:eastAsia="Arial" w:hAnsi="Arial" w:cs="Arial"/>
              </w:rPr>
              <w:t>Vulnerable people</w:t>
            </w:r>
            <w:r w:rsidRPr="4C0AF7F8">
              <w:rPr>
                <w:rFonts w:ascii="Arial" w:eastAsia="Arial" w:hAnsi="Arial" w:cs="Arial"/>
                <w:sz w:val="24"/>
                <w:szCs w:val="24"/>
              </w:rPr>
              <w:t xml:space="preserve"> </w:t>
            </w:r>
            <w:r w:rsidRPr="4C0AF7F8">
              <w:rPr>
                <w:rFonts w:ascii="Arial" w:eastAsia="Arial" w:hAnsi="Arial" w:cs="Arial"/>
                <w:sz w:val="20"/>
                <w:szCs w:val="20"/>
              </w:rPr>
              <w:t xml:space="preserve">- </w:t>
            </w:r>
            <w:r w:rsidRPr="4C0AF7F8">
              <w:rPr>
                <w:rFonts w:ascii="Arial" w:eastAsia="Arial" w:hAnsi="Arial" w:cs="Arial"/>
                <w:i/>
                <w:iCs/>
                <w:sz w:val="20"/>
                <w:szCs w:val="20"/>
              </w:rPr>
              <w:t>give details below</w:t>
            </w:r>
          </w:p>
        </w:tc>
      </w:tr>
      <w:tr w:rsidR="4C0AF7F8" w14:paraId="67872CD9" w14:textId="77777777" w:rsidTr="4C0AF7F8">
        <w:trPr>
          <w:trHeight w:val="300"/>
        </w:trPr>
        <w:tc>
          <w:tcPr>
            <w:tcW w:w="512" w:type="dxa"/>
            <w:tcBorders>
              <w:top w:val="single" w:sz="6" w:space="0" w:color="auto"/>
            </w:tcBorders>
            <w:tcMar>
              <w:left w:w="105" w:type="dxa"/>
              <w:right w:w="105" w:type="dxa"/>
            </w:tcMar>
          </w:tcPr>
          <w:p w14:paraId="0183CD29" w14:textId="6E874557" w:rsidR="4C0AF7F8" w:rsidRDefault="4C0AF7F8" w:rsidP="4C0AF7F8">
            <w:pPr>
              <w:rPr>
                <w:rFonts w:ascii="Times New Roman" w:eastAsia="Times New Roman" w:hAnsi="Times New Roman" w:cs="Times New Roman"/>
                <w:sz w:val="12"/>
                <w:szCs w:val="12"/>
              </w:rPr>
            </w:pPr>
          </w:p>
        </w:tc>
        <w:tc>
          <w:tcPr>
            <w:tcW w:w="3805" w:type="dxa"/>
            <w:tcMar>
              <w:left w:w="105" w:type="dxa"/>
              <w:right w:w="105" w:type="dxa"/>
            </w:tcMar>
          </w:tcPr>
          <w:p w14:paraId="63DB8B20" w14:textId="43E2F252" w:rsidR="4C0AF7F8" w:rsidRDefault="4C0AF7F8" w:rsidP="4C0AF7F8">
            <w:pPr>
              <w:rPr>
                <w:rFonts w:ascii="Arial" w:eastAsia="Arial" w:hAnsi="Arial" w:cs="Arial"/>
                <w:sz w:val="12"/>
                <w:szCs w:val="12"/>
              </w:rPr>
            </w:pPr>
          </w:p>
        </w:tc>
        <w:tc>
          <w:tcPr>
            <w:tcW w:w="4698" w:type="dxa"/>
            <w:gridSpan w:val="2"/>
            <w:tcBorders>
              <w:bottom w:val="single" w:sz="6" w:space="0" w:color="auto"/>
            </w:tcBorders>
            <w:tcMar>
              <w:left w:w="105" w:type="dxa"/>
              <w:right w:w="105" w:type="dxa"/>
            </w:tcMar>
          </w:tcPr>
          <w:p w14:paraId="13601A11" w14:textId="2440A2BA" w:rsidR="4C0AF7F8" w:rsidRDefault="4C0AF7F8" w:rsidP="4C0AF7F8">
            <w:pPr>
              <w:rPr>
                <w:rFonts w:ascii="Times New Roman" w:eastAsia="Times New Roman" w:hAnsi="Times New Roman" w:cs="Times New Roman"/>
                <w:sz w:val="12"/>
                <w:szCs w:val="12"/>
              </w:rPr>
            </w:pPr>
          </w:p>
        </w:tc>
      </w:tr>
      <w:tr w:rsidR="4C0AF7F8" w14:paraId="2393A1C1" w14:textId="77777777" w:rsidTr="4C0AF7F8">
        <w:trPr>
          <w:trHeight w:val="300"/>
        </w:trPr>
        <w:tc>
          <w:tcPr>
            <w:tcW w:w="512" w:type="dxa"/>
            <w:tcBorders>
              <w:top w:val="single" w:sz="6" w:space="0" w:color="auto"/>
              <w:left w:val="single" w:sz="6" w:space="0" w:color="auto"/>
              <w:bottom w:val="single" w:sz="6" w:space="0" w:color="auto"/>
              <w:right w:val="single" w:sz="6" w:space="0" w:color="auto"/>
            </w:tcBorders>
            <w:tcMar>
              <w:left w:w="105" w:type="dxa"/>
              <w:right w:w="105" w:type="dxa"/>
            </w:tcMar>
          </w:tcPr>
          <w:p w14:paraId="3252767E" w14:textId="6AB7DCB1" w:rsidR="4C0AF7F8" w:rsidRDefault="4C0AF7F8" w:rsidP="4C0AF7F8">
            <w:pPr>
              <w:rPr>
                <w:rFonts w:ascii="Times New Roman" w:eastAsia="Times New Roman" w:hAnsi="Times New Roman" w:cs="Times New Roman"/>
                <w:sz w:val="28"/>
                <w:szCs w:val="28"/>
              </w:rPr>
            </w:pPr>
          </w:p>
        </w:tc>
        <w:tc>
          <w:tcPr>
            <w:tcW w:w="3805" w:type="dxa"/>
            <w:tcBorders>
              <w:left w:val="single" w:sz="6" w:space="0" w:color="auto"/>
              <w:right w:val="single" w:sz="6" w:space="0" w:color="auto"/>
            </w:tcBorders>
            <w:tcMar>
              <w:left w:w="105" w:type="dxa"/>
              <w:right w:w="105" w:type="dxa"/>
            </w:tcMar>
          </w:tcPr>
          <w:p w14:paraId="1FEA97A5" w14:textId="11EC6273" w:rsidR="4C0AF7F8" w:rsidRDefault="4C0AF7F8" w:rsidP="4C0AF7F8">
            <w:pPr>
              <w:rPr>
                <w:rFonts w:ascii="Arial" w:eastAsia="Arial" w:hAnsi="Arial" w:cs="Arial"/>
              </w:rPr>
            </w:pPr>
            <w:r w:rsidRPr="4C0AF7F8">
              <w:rPr>
                <w:rFonts w:ascii="Arial" w:eastAsia="Arial" w:hAnsi="Arial" w:cs="Arial"/>
              </w:rPr>
              <w:t>Young People aged 17-18</w:t>
            </w:r>
          </w:p>
        </w:tc>
        <w:tc>
          <w:tcPr>
            <w:tcW w:w="4698" w:type="dxa"/>
            <w:gridSpan w:val="2"/>
            <w:vMerge w:val="restart"/>
            <w:tcBorders>
              <w:top w:val="single" w:sz="6" w:space="0" w:color="auto"/>
              <w:left w:val="single" w:sz="6" w:space="0" w:color="auto"/>
              <w:bottom w:val="single" w:sz="6" w:space="0" w:color="auto"/>
              <w:right w:val="single" w:sz="6" w:space="0" w:color="auto"/>
            </w:tcBorders>
            <w:tcMar>
              <w:left w:w="105" w:type="dxa"/>
              <w:right w:w="105" w:type="dxa"/>
            </w:tcMar>
          </w:tcPr>
          <w:p w14:paraId="11100903" w14:textId="6E8ECB44" w:rsidR="4C0AF7F8" w:rsidRDefault="4C0AF7F8" w:rsidP="4C0AF7F8">
            <w:pPr>
              <w:rPr>
                <w:rFonts w:ascii="Times New Roman" w:eastAsia="Times New Roman" w:hAnsi="Times New Roman" w:cs="Times New Roman"/>
                <w:color w:val="00B0F0"/>
                <w:sz w:val="24"/>
                <w:szCs w:val="24"/>
              </w:rPr>
            </w:pPr>
            <w:r w:rsidRPr="4C0AF7F8">
              <w:rPr>
                <w:rFonts w:ascii="Times New Roman" w:eastAsia="Times New Roman" w:hAnsi="Times New Roman" w:cs="Times New Roman"/>
                <w:b/>
                <w:bCs/>
                <w:color w:val="00B0F0"/>
                <w:sz w:val="24"/>
                <w:szCs w:val="24"/>
              </w:rPr>
              <w:t xml:space="preserve">Business owners of Celtic Heritage Interiors  </w:t>
            </w:r>
          </w:p>
          <w:p w14:paraId="5BA90BEB" w14:textId="01A932D0" w:rsidR="4C0AF7F8" w:rsidRDefault="4C0AF7F8" w:rsidP="4C0AF7F8">
            <w:pPr>
              <w:rPr>
                <w:rFonts w:ascii="Times New Roman" w:eastAsia="Times New Roman" w:hAnsi="Times New Roman" w:cs="Times New Roman"/>
                <w:sz w:val="24"/>
                <w:szCs w:val="24"/>
              </w:rPr>
            </w:pPr>
          </w:p>
        </w:tc>
      </w:tr>
      <w:tr w:rsidR="4C0AF7F8" w14:paraId="445A2501" w14:textId="77777777" w:rsidTr="4C0AF7F8">
        <w:trPr>
          <w:trHeight w:val="300"/>
        </w:trPr>
        <w:tc>
          <w:tcPr>
            <w:tcW w:w="512" w:type="dxa"/>
            <w:tcBorders>
              <w:top w:val="single" w:sz="6" w:space="0" w:color="auto"/>
              <w:bottom w:val="single" w:sz="6" w:space="0" w:color="auto"/>
            </w:tcBorders>
            <w:tcMar>
              <w:left w:w="105" w:type="dxa"/>
              <w:right w:w="105" w:type="dxa"/>
            </w:tcMar>
          </w:tcPr>
          <w:p w14:paraId="6F6CAC3E" w14:textId="0D6B4FD0" w:rsidR="4C0AF7F8" w:rsidRDefault="4C0AF7F8" w:rsidP="4C0AF7F8">
            <w:pPr>
              <w:rPr>
                <w:rFonts w:ascii="Times New Roman" w:eastAsia="Times New Roman" w:hAnsi="Times New Roman" w:cs="Times New Roman"/>
                <w:sz w:val="12"/>
                <w:szCs w:val="12"/>
              </w:rPr>
            </w:pPr>
          </w:p>
        </w:tc>
        <w:tc>
          <w:tcPr>
            <w:tcW w:w="3805" w:type="dxa"/>
            <w:tcBorders>
              <w:right w:val="single" w:sz="6" w:space="0" w:color="auto"/>
            </w:tcBorders>
            <w:tcMar>
              <w:left w:w="105" w:type="dxa"/>
              <w:right w:w="105" w:type="dxa"/>
            </w:tcMar>
          </w:tcPr>
          <w:p w14:paraId="742406B3" w14:textId="41909EF5" w:rsidR="4C0AF7F8" w:rsidRDefault="4C0AF7F8" w:rsidP="4C0AF7F8">
            <w:pPr>
              <w:rPr>
                <w:rFonts w:ascii="Arial" w:eastAsia="Arial" w:hAnsi="Arial" w:cs="Arial"/>
                <w:sz w:val="12"/>
                <w:szCs w:val="12"/>
              </w:rPr>
            </w:pPr>
          </w:p>
        </w:tc>
        <w:tc>
          <w:tcPr>
            <w:tcW w:w="4698" w:type="dxa"/>
            <w:gridSpan w:val="2"/>
            <w:vMerge/>
            <w:tcBorders>
              <w:left w:val="single" w:sz="0" w:space="0" w:color="auto"/>
              <w:right w:val="single" w:sz="0" w:space="0" w:color="auto"/>
            </w:tcBorders>
            <w:vAlign w:val="center"/>
          </w:tcPr>
          <w:p w14:paraId="76D9BE6E" w14:textId="77777777" w:rsidR="003351DB" w:rsidRDefault="003351DB"/>
        </w:tc>
      </w:tr>
      <w:tr w:rsidR="4C0AF7F8" w14:paraId="79E8023C" w14:textId="77777777" w:rsidTr="4C0AF7F8">
        <w:trPr>
          <w:trHeight w:val="300"/>
        </w:trPr>
        <w:tc>
          <w:tcPr>
            <w:tcW w:w="512" w:type="dxa"/>
            <w:tcBorders>
              <w:top w:val="single" w:sz="6" w:space="0" w:color="auto"/>
              <w:left w:val="single" w:sz="6" w:space="0" w:color="auto"/>
              <w:bottom w:val="single" w:sz="6" w:space="0" w:color="auto"/>
              <w:right w:val="single" w:sz="6" w:space="0" w:color="auto"/>
            </w:tcBorders>
            <w:tcMar>
              <w:left w:w="105" w:type="dxa"/>
              <w:right w:w="105" w:type="dxa"/>
            </w:tcMar>
          </w:tcPr>
          <w:p w14:paraId="4563F167" w14:textId="185B1EF0" w:rsidR="4C0AF7F8" w:rsidRDefault="4C0AF7F8" w:rsidP="4C0AF7F8">
            <w:pPr>
              <w:rPr>
                <w:rFonts w:ascii="Times New Roman" w:eastAsia="Times New Roman" w:hAnsi="Times New Roman" w:cs="Times New Roman"/>
                <w:sz w:val="28"/>
                <w:szCs w:val="28"/>
              </w:rPr>
            </w:pPr>
          </w:p>
        </w:tc>
        <w:tc>
          <w:tcPr>
            <w:tcW w:w="3805" w:type="dxa"/>
            <w:tcBorders>
              <w:left w:val="single" w:sz="6" w:space="0" w:color="auto"/>
              <w:right w:val="single" w:sz="6" w:space="0" w:color="auto"/>
            </w:tcBorders>
            <w:tcMar>
              <w:left w:w="105" w:type="dxa"/>
              <w:right w:w="105" w:type="dxa"/>
            </w:tcMar>
          </w:tcPr>
          <w:p w14:paraId="6DCF7126" w14:textId="1EA2E5CD" w:rsidR="4C0AF7F8" w:rsidRDefault="4C0AF7F8" w:rsidP="4C0AF7F8">
            <w:pPr>
              <w:rPr>
                <w:rFonts w:ascii="Arial" w:eastAsia="Arial" w:hAnsi="Arial" w:cs="Arial"/>
              </w:rPr>
            </w:pPr>
            <w:r w:rsidRPr="4C0AF7F8">
              <w:rPr>
                <w:rFonts w:ascii="Arial" w:eastAsia="Arial" w:hAnsi="Arial" w:cs="Arial"/>
              </w:rPr>
              <w:t>Unknown at this stage</w:t>
            </w:r>
          </w:p>
        </w:tc>
        <w:tc>
          <w:tcPr>
            <w:tcW w:w="4698" w:type="dxa"/>
            <w:gridSpan w:val="2"/>
            <w:vMerge/>
            <w:tcBorders>
              <w:top w:val="single" w:sz="0" w:space="0" w:color="auto"/>
              <w:left w:val="single" w:sz="0" w:space="0" w:color="auto"/>
              <w:bottom w:val="single" w:sz="0" w:space="0" w:color="auto"/>
              <w:right w:val="single" w:sz="0" w:space="0" w:color="auto"/>
            </w:tcBorders>
            <w:vAlign w:val="center"/>
          </w:tcPr>
          <w:p w14:paraId="6BFC3C69" w14:textId="77777777" w:rsidR="003351DB" w:rsidRDefault="003351DB"/>
        </w:tc>
      </w:tr>
    </w:tbl>
    <w:p w14:paraId="169F15A4" w14:textId="34341D73" w:rsidR="4C0AF7F8" w:rsidRDefault="4C0AF7F8" w:rsidP="4C0AF7F8">
      <w:pPr>
        <w:rPr>
          <w:rFonts w:ascii="Arial" w:eastAsia="Arial" w:hAnsi="Arial" w:cs="Arial"/>
          <w:color w:val="000000" w:themeColor="text1"/>
          <w:sz w:val="24"/>
          <w:szCs w:val="24"/>
        </w:rPr>
      </w:pPr>
    </w:p>
    <w:p w14:paraId="094D2CED" w14:textId="458E334B" w:rsidR="3A75F3C8" w:rsidRDefault="3A75F3C8" w:rsidP="4C0AF7F8">
      <w:pPr>
        <w:rPr>
          <w:rFonts w:ascii="Arial" w:eastAsia="Arial" w:hAnsi="Arial" w:cs="Arial"/>
          <w:color w:val="000000" w:themeColor="text1"/>
        </w:rPr>
      </w:pPr>
      <w:r w:rsidRPr="4C0AF7F8">
        <w:rPr>
          <w:rFonts w:ascii="Arial" w:eastAsia="Arial" w:hAnsi="Arial" w:cs="Arial"/>
          <w:b/>
          <w:bCs/>
          <w:color w:val="000000" w:themeColor="text1"/>
          <w:sz w:val="24"/>
          <w:szCs w:val="24"/>
        </w:rPr>
        <w:t xml:space="preserve">4. Ethical issues </w:t>
      </w:r>
      <w:r w:rsidRPr="4C0AF7F8">
        <w:rPr>
          <w:rFonts w:ascii="Arial" w:eastAsia="Arial" w:hAnsi="Arial" w:cs="Arial"/>
          <w:i/>
          <w:iCs/>
          <w:color w:val="000000" w:themeColor="text1"/>
          <w:sz w:val="20"/>
          <w:szCs w:val="20"/>
        </w:rPr>
        <w:t xml:space="preserve">- </w:t>
      </w:r>
      <w:r w:rsidRPr="4C0AF7F8">
        <w:rPr>
          <w:rFonts w:ascii="Arial" w:eastAsia="Arial" w:hAnsi="Arial" w:cs="Arial"/>
          <w:i/>
          <w:iCs/>
          <w:color w:val="000000" w:themeColor="text1"/>
        </w:rPr>
        <w:t>you should tick all that apply</w:t>
      </w:r>
    </w:p>
    <w:p w14:paraId="35558B54" w14:textId="21046A9F" w:rsidR="4C0AF7F8" w:rsidRDefault="4C0AF7F8" w:rsidP="4C0AF7F8">
      <w:pPr>
        <w:rPr>
          <w:rFonts w:ascii="Times New Roman" w:eastAsia="Times New Roman" w:hAnsi="Times New Roman" w:cs="Times New Roman"/>
          <w:color w:val="000000" w:themeColor="text1"/>
          <w:sz w:val="12"/>
          <w:szCs w:val="12"/>
        </w:rPr>
      </w:pPr>
    </w:p>
    <w:tbl>
      <w:tblPr>
        <w:tblW w:w="0" w:type="auto"/>
        <w:tblBorders>
          <w:top w:val="single" w:sz="6" w:space="0" w:color="auto"/>
          <w:left w:val="single" w:sz="6" w:space="0" w:color="auto"/>
          <w:bottom w:val="single" w:sz="6" w:space="0" w:color="auto"/>
          <w:right w:val="single" w:sz="6" w:space="0" w:color="auto"/>
        </w:tblBorders>
        <w:tblLayout w:type="fixed"/>
        <w:tblLook w:val="01E0" w:firstRow="1" w:lastRow="1" w:firstColumn="1" w:lastColumn="1" w:noHBand="0" w:noVBand="0"/>
      </w:tblPr>
      <w:tblGrid>
        <w:gridCol w:w="513"/>
        <w:gridCol w:w="3811"/>
        <w:gridCol w:w="513"/>
        <w:gridCol w:w="4179"/>
      </w:tblGrid>
      <w:tr w:rsidR="4C0AF7F8" w14:paraId="4B69B0F1" w14:textId="77777777" w:rsidTr="4C0AF7F8">
        <w:trPr>
          <w:trHeight w:val="300"/>
        </w:trPr>
        <w:tc>
          <w:tcPr>
            <w:tcW w:w="513" w:type="dxa"/>
            <w:tcBorders>
              <w:top w:val="single" w:sz="6" w:space="0" w:color="auto"/>
              <w:left w:val="single" w:sz="6" w:space="0" w:color="auto"/>
              <w:bottom w:val="single" w:sz="6" w:space="0" w:color="auto"/>
              <w:right w:val="single" w:sz="6" w:space="0" w:color="auto"/>
            </w:tcBorders>
            <w:tcMar>
              <w:left w:w="105" w:type="dxa"/>
              <w:right w:w="105" w:type="dxa"/>
            </w:tcMar>
          </w:tcPr>
          <w:p w14:paraId="09824062" w14:textId="28F4DAFD" w:rsidR="4C0AF7F8" w:rsidRDefault="4C0AF7F8" w:rsidP="4C0AF7F8">
            <w:pPr>
              <w:rPr>
                <w:rFonts w:ascii="Times New Roman" w:eastAsia="Times New Roman" w:hAnsi="Times New Roman" w:cs="Times New Roman"/>
                <w:sz w:val="32"/>
                <w:szCs w:val="32"/>
              </w:rPr>
            </w:pPr>
          </w:p>
        </w:tc>
        <w:tc>
          <w:tcPr>
            <w:tcW w:w="3811" w:type="dxa"/>
            <w:tcBorders>
              <w:left w:val="single" w:sz="6" w:space="0" w:color="auto"/>
              <w:right w:val="single" w:sz="6" w:space="0" w:color="auto"/>
            </w:tcBorders>
            <w:tcMar>
              <w:left w:w="105" w:type="dxa"/>
              <w:right w:w="105" w:type="dxa"/>
            </w:tcMar>
          </w:tcPr>
          <w:p w14:paraId="0413A238" w14:textId="3406C2E4" w:rsidR="4C0AF7F8" w:rsidRDefault="4C0AF7F8" w:rsidP="4C0AF7F8">
            <w:pPr>
              <w:rPr>
                <w:rFonts w:ascii="Arial" w:eastAsia="Arial" w:hAnsi="Arial" w:cs="Arial"/>
              </w:rPr>
            </w:pPr>
            <w:r w:rsidRPr="4C0AF7F8">
              <w:rPr>
                <w:rFonts w:ascii="Arial" w:eastAsia="Arial" w:hAnsi="Arial" w:cs="Arial"/>
              </w:rPr>
              <w:t xml:space="preserve">Administration of drugs incl. alcohol </w:t>
            </w:r>
          </w:p>
        </w:tc>
        <w:tc>
          <w:tcPr>
            <w:tcW w:w="513" w:type="dxa"/>
            <w:tcBorders>
              <w:top w:val="single" w:sz="6" w:space="0" w:color="auto"/>
              <w:left w:val="single" w:sz="6" w:space="0" w:color="auto"/>
              <w:bottom w:val="single" w:sz="6" w:space="0" w:color="auto"/>
              <w:right w:val="single" w:sz="6" w:space="0" w:color="auto"/>
            </w:tcBorders>
            <w:tcMar>
              <w:left w:w="105" w:type="dxa"/>
              <w:right w:w="105" w:type="dxa"/>
            </w:tcMar>
          </w:tcPr>
          <w:p w14:paraId="30FF7EC4" w14:textId="7DB46161" w:rsidR="4C0AF7F8" w:rsidRDefault="4C0AF7F8" w:rsidP="4C0AF7F8">
            <w:pPr>
              <w:rPr>
                <w:rFonts w:ascii="Times New Roman" w:eastAsia="Times New Roman" w:hAnsi="Times New Roman" w:cs="Times New Roman"/>
                <w:sz w:val="24"/>
                <w:szCs w:val="24"/>
              </w:rPr>
            </w:pPr>
          </w:p>
        </w:tc>
        <w:tc>
          <w:tcPr>
            <w:tcW w:w="4179" w:type="dxa"/>
            <w:tcBorders>
              <w:left w:val="single" w:sz="6" w:space="0" w:color="auto"/>
            </w:tcBorders>
            <w:tcMar>
              <w:left w:w="105" w:type="dxa"/>
              <w:right w:w="105" w:type="dxa"/>
            </w:tcMar>
          </w:tcPr>
          <w:p w14:paraId="52849DD6" w14:textId="098351BD" w:rsidR="4C0AF7F8" w:rsidRDefault="4C0AF7F8" w:rsidP="4C0AF7F8">
            <w:pPr>
              <w:rPr>
                <w:rFonts w:ascii="Arial" w:eastAsia="Arial" w:hAnsi="Arial" w:cs="Arial"/>
              </w:rPr>
            </w:pPr>
            <w:r w:rsidRPr="4C0AF7F8">
              <w:rPr>
                <w:rFonts w:ascii="Arial" w:eastAsia="Arial" w:hAnsi="Arial" w:cs="Arial"/>
              </w:rPr>
              <w:t>Deprivation</w:t>
            </w:r>
          </w:p>
        </w:tc>
      </w:tr>
      <w:tr w:rsidR="4C0AF7F8" w14:paraId="2C08168D" w14:textId="77777777" w:rsidTr="4C0AF7F8">
        <w:trPr>
          <w:trHeight w:val="300"/>
        </w:trPr>
        <w:tc>
          <w:tcPr>
            <w:tcW w:w="513" w:type="dxa"/>
            <w:tcBorders>
              <w:top w:val="single" w:sz="6" w:space="0" w:color="auto"/>
              <w:bottom w:val="single" w:sz="6" w:space="0" w:color="auto"/>
            </w:tcBorders>
            <w:tcMar>
              <w:left w:w="105" w:type="dxa"/>
              <w:right w:w="105" w:type="dxa"/>
            </w:tcMar>
          </w:tcPr>
          <w:p w14:paraId="338BFD76" w14:textId="3E7823ED" w:rsidR="4C0AF7F8" w:rsidRDefault="4C0AF7F8" w:rsidP="4C0AF7F8">
            <w:pPr>
              <w:rPr>
                <w:rFonts w:ascii="Times New Roman" w:eastAsia="Times New Roman" w:hAnsi="Times New Roman" w:cs="Times New Roman"/>
                <w:sz w:val="12"/>
                <w:szCs w:val="12"/>
              </w:rPr>
            </w:pPr>
          </w:p>
        </w:tc>
        <w:tc>
          <w:tcPr>
            <w:tcW w:w="3811" w:type="dxa"/>
            <w:tcMar>
              <w:left w:w="105" w:type="dxa"/>
              <w:right w:w="105" w:type="dxa"/>
            </w:tcMar>
          </w:tcPr>
          <w:p w14:paraId="35584D7A" w14:textId="56F945E0" w:rsidR="4C0AF7F8" w:rsidRDefault="4C0AF7F8" w:rsidP="4C0AF7F8">
            <w:pPr>
              <w:rPr>
                <w:rFonts w:ascii="Arial" w:eastAsia="Arial" w:hAnsi="Arial" w:cs="Arial"/>
                <w:sz w:val="12"/>
                <w:szCs w:val="12"/>
              </w:rPr>
            </w:pPr>
          </w:p>
        </w:tc>
        <w:tc>
          <w:tcPr>
            <w:tcW w:w="513" w:type="dxa"/>
            <w:tcBorders>
              <w:top w:val="single" w:sz="6" w:space="0" w:color="auto"/>
              <w:bottom w:val="single" w:sz="6" w:space="0" w:color="auto"/>
            </w:tcBorders>
            <w:tcMar>
              <w:left w:w="105" w:type="dxa"/>
              <w:right w:w="105" w:type="dxa"/>
            </w:tcMar>
          </w:tcPr>
          <w:p w14:paraId="153BEB41" w14:textId="3D4903A3" w:rsidR="4C0AF7F8" w:rsidRDefault="4C0AF7F8" w:rsidP="4C0AF7F8">
            <w:pPr>
              <w:rPr>
                <w:rFonts w:ascii="Times New Roman" w:eastAsia="Times New Roman" w:hAnsi="Times New Roman" w:cs="Times New Roman"/>
                <w:sz w:val="12"/>
                <w:szCs w:val="12"/>
              </w:rPr>
            </w:pPr>
          </w:p>
        </w:tc>
        <w:tc>
          <w:tcPr>
            <w:tcW w:w="4179" w:type="dxa"/>
            <w:tcMar>
              <w:left w:w="105" w:type="dxa"/>
              <w:right w:w="105" w:type="dxa"/>
            </w:tcMar>
          </w:tcPr>
          <w:p w14:paraId="63AC9AFD" w14:textId="6A87E2F8" w:rsidR="4C0AF7F8" w:rsidRDefault="4C0AF7F8" w:rsidP="4C0AF7F8">
            <w:pPr>
              <w:rPr>
                <w:rFonts w:ascii="Times New Roman" w:eastAsia="Times New Roman" w:hAnsi="Times New Roman" w:cs="Times New Roman"/>
                <w:sz w:val="12"/>
                <w:szCs w:val="12"/>
              </w:rPr>
            </w:pPr>
          </w:p>
        </w:tc>
      </w:tr>
      <w:tr w:rsidR="4C0AF7F8" w14:paraId="5DCDC975" w14:textId="77777777" w:rsidTr="4C0AF7F8">
        <w:trPr>
          <w:trHeight w:val="300"/>
        </w:trPr>
        <w:tc>
          <w:tcPr>
            <w:tcW w:w="513" w:type="dxa"/>
            <w:tcBorders>
              <w:top w:val="single" w:sz="6" w:space="0" w:color="auto"/>
              <w:left w:val="single" w:sz="6" w:space="0" w:color="auto"/>
              <w:bottom w:val="single" w:sz="6" w:space="0" w:color="auto"/>
              <w:right w:val="single" w:sz="6" w:space="0" w:color="auto"/>
            </w:tcBorders>
            <w:tcMar>
              <w:left w:w="105" w:type="dxa"/>
              <w:right w:w="105" w:type="dxa"/>
            </w:tcMar>
          </w:tcPr>
          <w:p w14:paraId="33918853" w14:textId="28290550" w:rsidR="4C0AF7F8" w:rsidRDefault="4C0AF7F8" w:rsidP="4C0AF7F8">
            <w:pPr>
              <w:rPr>
                <w:rFonts w:ascii="Times New Roman" w:eastAsia="Times New Roman" w:hAnsi="Times New Roman" w:cs="Times New Roman"/>
                <w:sz w:val="32"/>
                <w:szCs w:val="32"/>
              </w:rPr>
            </w:pPr>
          </w:p>
        </w:tc>
        <w:tc>
          <w:tcPr>
            <w:tcW w:w="3811" w:type="dxa"/>
            <w:tcBorders>
              <w:left w:val="single" w:sz="6" w:space="0" w:color="auto"/>
              <w:right w:val="single" w:sz="6" w:space="0" w:color="auto"/>
            </w:tcBorders>
            <w:tcMar>
              <w:left w:w="105" w:type="dxa"/>
              <w:right w:w="105" w:type="dxa"/>
            </w:tcMar>
          </w:tcPr>
          <w:p w14:paraId="472AA20C" w14:textId="522F3155" w:rsidR="4C0AF7F8" w:rsidRDefault="4C0AF7F8" w:rsidP="4C0AF7F8">
            <w:pPr>
              <w:rPr>
                <w:rFonts w:ascii="Arial" w:eastAsia="Arial" w:hAnsi="Arial" w:cs="Arial"/>
              </w:rPr>
            </w:pPr>
            <w:r w:rsidRPr="4C0AF7F8">
              <w:rPr>
                <w:rFonts w:ascii="Arial" w:eastAsia="Arial" w:hAnsi="Arial" w:cs="Arial"/>
              </w:rPr>
              <w:t>Unpleasant stimuli in any manner or form</w:t>
            </w:r>
          </w:p>
        </w:tc>
        <w:tc>
          <w:tcPr>
            <w:tcW w:w="513" w:type="dxa"/>
            <w:tcBorders>
              <w:top w:val="single" w:sz="6" w:space="0" w:color="auto"/>
              <w:left w:val="single" w:sz="6" w:space="0" w:color="auto"/>
              <w:bottom w:val="single" w:sz="6" w:space="0" w:color="auto"/>
              <w:right w:val="single" w:sz="6" w:space="0" w:color="auto"/>
            </w:tcBorders>
            <w:tcMar>
              <w:left w:w="105" w:type="dxa"/>
              <w:right w:w="105" w:type="dxa"/>
            </w:tcMar>
          </w:tcPr>
          <w:p w14:paraId="651233BE" w14:textId="211A55CD" w:rsidR="4C0AF7F8" w:rsidRDefault="4C0AF7F8" w:rsidP="4C0AF7F8">
            <w:pPr>
              <w:rPr>
                <w:rFonts w:ascii="Times New Roman" w:eastAsia="Times New Roman" w:hAnsi="Times New Roman" w:cs="Times New Roman"/>
                <w:sz w:val="24"/>
                <w:szCs w:val="24"/>
              </w:rPr>
            </w:pPr>
          </w:p>
        </w:tc>
        <w:tc>
          <w:tcPr>
            <w:tcW w:w="4179" w:type="dxa"/>
            <w:tcBorders>
              <w:left w:val="single" w:sz="6" w:space="0" w:color="auto"/>
            </w:tcBorders>
            <w:tcMar>
              <w:left w:w="105" w:type="dxa"/>
              <w:right w:w="105" w:type="dxa"/>
            </w:tcMar>
          </w:tcPr>
          <w:p w14:paraId="21356ED8" w14:textId="5337890D" w:rsidR="4C0AF7F8" w:rsidRDefault="4C0AF7F8" w:rsidP="4C0AF7F8">
            <w:pPr>
              <w:rPr>
                <w:rFonts w:ascii="Arial" w:eastAsia="Arial" w:hAnsi="Arial" w:cs="Arial"/>
              </w:rPr>
            </w:pPr>
            <w:r w:rsidRPr="4C0AF7F8">
              <w:rPr>
                <w:rFonts w:ascii="Arial" w:eastAsia="Arial" w:hAnsi="Arial" w:cs="Arial"/>
              </w:rPr>
              <w:t>Active deception or withholding information</w:t>
            </w:r>
          </w:p>
        </w:tc>
      </w:tr>
      <w:tr w:rsidR="4C0AF7F8" w14:paraId="583EB854" w14:textId="77777777" w:rsidTr="4C0AF7F8">
        <w:trPr>
          <w:trHeight w:val="300"/>
        </w:trPr>
        <w:tc>
          <w:tcPr>
            <w:tcW w:w="513" w:type="dxa"/>
            <w:tcBorders>
              <w:top w:val="single" w:sz="6" w:space="0" w:color="auto"/>
              <w:bottom w:val="single" w:sz="6" w:space="0" w:color="auto"/>
            </w:tcBorders>
            <w:tcMar>
              <w:left w:w="105" w:type="dxa"/>
              <w:right w:w="105" w:type="dxa"/>
            </w:tcMar>
          </w:tcPr>
          <w:p w14:paraId="64F898E4" w14:textId="3E0628EA" w:rsidR="4C0AF7F8" w:rsidRDefault="4C0AF7F8" w:rsidP="4C0AF7F8">
            <w:pPr>
              <w:rPr>
                <w:rFonts w:ascii="Times New Roman" w:eastAsia="Times New Roman" w:hAnsi="Times New Roman" w:cs="Times New Roman"/>
                <w:sz w:val="12"/>
                <w:szCs w:val="12"/>
              </w:rPr>
            </w:pPr>
          </w:p>
        </w:tc>
        <w:tc>
          <w:tcPr>
            <w:tcW w:w="3811" w:type="dxa"/>
            <w:tcMar>
              <w:left w:w="105" w:type="dxa"/>
              <w:right w:w="105" w:type="dxa"/>
            </w:tcMar>
          </w:tcPr>
          <w:p w14:paraId="125A662D" w14:textId="2A6BCFB1" w:rsidR="4C0AF7F8" w:rsidRDefault="4C0AF7F8" w:rsidP="4C0AF7F8">
            <w:pPr>
              <w:rPr>
                <w:rFonts w:ascii="Arial" w:eastAsia="Arial" w:hAnsi="Arial" w:cs="Arial"/>
                <w:sz w:val="12"/>
                <w:szCs w:val="12"/>
              </w:rPr>
            </w:pPr>
          </w:p>
        </w:tc>
        <w:tc>
          <w:tcPr>
            <w:tcW w:w="513" w:type="dxa"/>
            <w:tcBorders>
              <w:top w:val="single" w:sz="6" w:space="0" w:color="auto"/>
              <w:bottom w:val="single" w:sz="6" w:space="0" w:color="auto"/>
            </w:tcBorders>
            <w:tcMar>
              <w:left w:w="105" w:type="dxa"/>
              <w:right w:w="105" w:type="dxa"/>
            </w:tcMar>
          </w:tcPr>
          <w:p w14:paraId="79168212" w14:textId="0251BE3B" w:rsidR="4C0AF7F8" w:rsidRDefault="4C0AF7F8" w:rsidP="4C0AF7F8">
            <w:pPr>
              <w:rPr>
                <w:rFonts w:ascii="Times New Roman" w:eastAsia="Times New Roman" w:hAnsi="Times New Roman" w:cs="Times New Roman"/>
                <w:sz w:val="12"/>
                <w:szCs w:val="12"/>
              </w:rPr>
            </w:pPr>
          </w:p>
        </w:tc>
        <w:tc>
          <w:tcPr>
            <w:tcW w:w="4179" w:type="dxa"/>
            <w:tcMar>
              <w:left w:w="105" w:type="dxa"/>
              <w:right w:w="105" w:type="dxa"/>
            </w:tcMar>
          </w:tcPr>
          <w:p w14:paraId="72AF5DBD" w14:textId="3E5E38FB" w:rsidR="4C0AF7F8" w:rsidRDefault="4C0AF7F8" w:rsidP="4C0AF7F8">
            <w:pPr>
              <w:rPr>
                <w:rFonts w:ascii="Times New Roman" w:eastAsia="Times New Roman" w:hAnsi="Times New Roman" w:cs="Times New Roman"/>
                <w:sz w:val="12"/>
                <w:szCs w:val="12"/>
              </w:rPr>
            </w:pPr>
          </w:p>
        </w:tc>
      </w:tr>
      <w:tr w:rsidR="4C0AF7F8" w14:paraId="31F55568" w14:textId="77777777" w:rsidTr="4C0AF7F8">
        <w:trPr>
          <w:trHeight w:val="300"/>
        </w:trPr>
        <w:tc>
          <w:tcPr>
            <w:tcW w:w="513" w:type="dxa"/>
            <w:tcBorders>
              <w:top w:val="single" w:sz="6" w:space="0" w:color="auto"/>
              <w:left w:val="single" w:sz="6" w:space="0" w:color="auto"/>
              <w:bottom w:val="single" w:sz="6" w:space="0" w:color="auto"/>
              <w:right w:val="single" w:sz="6" w:space="0" w:color="auto"/>
            </w:tcBorders>
            <w:tcMar>
              <w:left w:w="105" w:type="dxa"/>
              <w:right w:w="105" w:type="dxa"/>
            </w:tcMar>
          </w:tcPr>
          <w:p w14:paraId="1443EA9E" w14:textId="2393EE2C" w:rsidR="4C0AF7F8" w:rsidRDefault="4C0AF7F8" w:rsidP="4C0AF7F8">
            <w:pPr>
              <w:rPr>
                <w:rFonts w:ascii="Wingdings 2" w:eastAsia="Wingdings 2" w:hAnsi="Wingdings 2" w:cs="Wingdings 2"/>
                <w:color w:val="00B0F0"/>
                <w:sz w:val="28"/>
                <w:szCs w:val="28"/>
                <w:lang w:val="en-US"/>
              </w:rPr>
            </w:pPr>
            <w:r w:rsidRPr="4C0AF7F8">
              <w:rPr>
                <w:rFonts w:ascii="Wingdings 2" w:eastAsia="Wingdings 2" w:hAnsi="Wingdings 2" w:cs="Wingdings 2"/>
                <w:color w:val="00B0F0"/>
                <w:sz w:val="28"/>
                <w:szCs w:val="28"/>
              </w:rPr>
              <w:t>P</w:t>
            </w:r>
          </w:p>
        </w:tc>
        <w:tc>
          <w:tcPr>
            <w:tcW w:w="3811" w:type="dxa"/>
            <w:tcBorders>
              <w:left w:val="single" w:sz="6" w:space="0" w:color="auto"/>
              <w:right w:val="single" w:sz="6" w:space="0" w:color="auto"/>
            </w:tcBorders>
            <w:tcMar>
              <w:left w:w="105" w:type="dxa"/>
              <w:right w:w="105" w:type="dxa"/>
            </w:tcMar>
          </w:tcPr>
          <w:p w14:paraId="0B82FE53" w14:textId="2E2E85DB" w:rsidR="4C0AF7F8" w:rsidRDefault="4C0AF7F8" w:rsidP="4C0AF7F8">
            <w:pPr>
              <w:rPr>
                <w:rFonts w:ascii="Arial" w:eastAsia="Arial" w:hAnsi="Arial" w:cs="Arial"/>
              </w:rPr>
            </w:pPr>
            <w:r w:rsidRPr="4C0AF7F8">
              <w:rPr>
                <w:rFonts w:ascii="Arial" w:eastAsia="Arial" w:hAnsi="Arial" w:cs="Arial"/>
              </w:rPr>
              <w:t>Collection of highly personal information</w:t>
            </w:r>
          </w:p>
        </w:tc>
        <w:tc>
          <w:tcPr>
            <w:tcW w:w="513" w:type="dxa"/>
            <w:tcBorders>
              <w:top w:val="single" w:sz="6" w:space="0" w:color="auto"/>
              <w:left w:val="single" w:sz="6" w:space="0" w:color="auto"/>
              <w:bottom w:val="single" w:sz="6" w:space="0" w:color="auto"/>
              <w:right w:val="single" w:sz="6" w:space="0" w:color="auto"/>
            </w:tcBorders>
            <w:tcMar>
              <w:left w:w="105" w:type="dxa"/>
              <w:right w:w="105" w:type="dxa"/>
            </w:tcMar>
          </w:tcPr>
          <w:p w14:paraId="7BD64493" w14:textId="15C29FBC" w:rsidR="4C0AF7F8" w:rsidRDefault="4C0AF7F8" w:rsidP="4C0AF7F8">
            <w:pPr>
              <w:rPr>
                <w:rFonts w:ascii="Times New Roman" w:eastAsia="Times New Roman" w:hAnsi="Times New Roman" w:cs="Times New Roman"/>
                <w:sz w:val="24"/>
                <w:szCs w:val="24"/>
              </w:rPr>
            </w:pPr>
          </w:p>
        </w:tc>
        <w:tc>
          <w:tcPr>
            <w:tcW w:w="4179" w:type="dxa"/>
            <w:tcBorders>
              <w:left w:val="single" w:sz="6" w:space="0" w:color="auto"/>
            </w:tcBorders>
            <w:tcMar>
              <w:left w:w="105" w:type="dxa"/>
              <w:right w:w="105" w:type="dxa"/>
            </w:tcMar>
          </w:tcPr>
          <w:p w14:paraId="5909242E" w14:textId="5BCD33F2" w:rsidR="4C0AF7F8" w:rsidRDefault="4C0AF7F8" w:rsidP="4C0AF7F8">
            <w:pPr>
              <w:rPr>
                <w:rFonts w:ascii="Arial" w:eastAsia="Arial" w:hAnsi="Arial" w:cs="Arial"/>
              </w:rPr>
            </w:pPr>
            <w:r w:rsidRPr="4C0AF7F8">
              <w:rPr>
                <w:rFonts w:ascii="Arial" w:eastAsia="Arial" w:hAnsi="Arial" w:cs="Arial"/>
              </w:rPr>
              <w:t>Payment</w:t>
            </w:r>
          </w:p>
        </w:tc>
      </w:tr>
    </w:tbl>
    <w:p w14:paraId="31446F93" w14:textId="1844B64F" w:rsidR="4C0AF7F8" w:rsidRDefault="4C0AF7F8" w:rsidP="4C0AF7F8">
      <w:pPr>
        <w:rPr>
          <w:rFonts w:ascii="Times New Roman" w:eastAsia="Times New Roman" w:hAnsi="Times New Roman" w:cs="Times New Roman"/>
          <w:color w:val="000000" w:themeColor="text1"/>
          <w:sz w:val="12"/>
          <w:szCs w:val="12"/>
        </w:rPr>
      </w:pPr>
    </w:p>
    <w:p w14:paraId="00CE59CD" w14:textId="4070D330" w:rsidR="3A75F3C8" w:rsidRDefault="3A75F3C8" w:rsidP="4C0AF7F8">
      <w:pPr>
        <w:rPr>
          <w:rFonts w:ascii="Arial" w:eastAsia="Arial" w:hAnsi="Arial" w:cs="Arial"/>
          <w:color w:val="000000" w:themeColor="text1"/>
          <w:sz w:val="20"/>
          <w:szCs w:val="20"/>
        </w:rPr>
      </w:pPr>
      <w:r w:rsidRPr="4C0AF7F8">
        <w:rPr>
          <w:rFonts w:ascii="Arial" w:eastAsia="Arial" w:hAnsi="Arial" w:cs="Arial"/>
          <w:b/>
          <w:bCs/>
          <w:color w:val="000000" w:themeColor="text1"/>
          <w:sz w:val="24"/>
          <w:szCs w:val="24"/>
        </w:rPr>
        <w:t>5. Are there any ethical concerns other than those listed above?</w:t>
      </w:r>
      <w:r w:rsidRPr="4C0AF7F8">
        <w:rPr>
          <w:rFonts w:ascii="Arial" w:eastAsia="Arial" w:hAnsi="Arial" w:cs="Arial"/>
          <w:i/>
          <w:iCs/>
          <w:color w:val="000000" w:themeColor="text1"/>
          <w:sz w:val="24"/>
          <w:szCs w:val="24"/>
        </w:rPr>
        <w:t xml:space="preserve"> </w:t>
      </w:r>
      <w:r w:rsidRPr="4C0AF7F8">
        <w:rPr>
          <w:rFonts w:ascii="Arial" w:eastAsia="Arial" w:hAnsi="Arial" w:cs="Arial"/>
          <w:i/>
          <w:iCs/>
          <w:color w:val="000000" w:themeColor="text1"/>
          <w:sz w:val="20"/>
          <w:szCs w:val="20"/>
        </w:rPr>
        <w:t>(Continue onto a separate sheet if necessary)</w:t>
      </w:r>
    </w:p>
    <w:p w14:paraId="20A72963" w14:textId="55B7126F" w:rsidR="4C0AF7F8" w:rsidRDefault="4C0AF7F8" w:rsidP="4C0AF7F8">
      <w:pPr>
        <w:rPr>
          <w:rFonts w:ascii="Arial" w:eastAsia="Arial" w:hAnsi="Arial" w:cs="Arial"/>
          <w:color w:val="000000" w:themeColor="text1"/>
          <w:sz w:val="12"/>
          <w:szCs w:val="12"/>
        </w:rPr>
      </w:pPr>
    </w:p>
    <w:p w14:paraId="2810A3B8" w14:textId="12F7C86F" w:rsidR="3A75F3C8" w:rsidRDefault="3A75F3C8" w:rsidP="4C0AF7F8">
      <w:pPr>
        <w:rPr>
          <w:rFonts w:ascii="Times New Roman" w:eastAsia="Times New Roman" w:hAnsi="Times New Roman" w:cs="Times New Roman"/>
          <w:color w:val="000000" w:themeColor="text1"/>
          <w:sz w:val="24"/>
          <w:szCs w:val="24"/>
        </w:rPr>
      </w:pPr>
      <w:r w:rsidRPr="4C0AF7F8">
        <w:rPr>
          <w:rFonts w:ascii="Times New Roman" w:eastAsia="Times New Roman" w:hAnsi="Times New Roman" w:cs="Times New Roman"/>
          <w:color w:val="000000" w:themeColor="text1"/>
          <w:sz w:val="24"/>
          <w:szCs w:val="24"/>
        </w:rPr>
        <w:t>N/A</w:t>
      </w:r>
    </w:p>
    <w:p w14:paraId="7DF669C1" w14:textId="0D08E0F6" w:rsidR="4C0AF7F8" w:rsidRDefault="4C0AF7F8" w:rsidP="4C0AF7F8">
      <w:pPr>
        <w:rPr>
          <w:rFonts w:ascii="Times New Roman" w:eastAsia="Times New Roman" w:hAnsi="Times New Roman" w:cs="Times New Roman"/>
          <w:color w:val="00B0F0"/>
          <w:sz w:val="24"/>
          <w:szCs w:val="24"/>
        </w:rPr>
      </w:pPr>
    </w:p>
    <w:p w14:paraId="78686283" w14:textId="612DE1FD" w:rsidR="4C0AF7F8" w:rsidRDefault="4C0AF7F8" w:rsidP="4C0AF7F8">
      <w:pPr>
        <w:rPr>
          <w:rFonts w:ascii="Times New Roman" w:eastAsia="Times New Roman" w:hAnsi="Times New Roman" w:cs="Times New Roman"/>
          <w:color w:val="000000" w:themeColor="text1"/>
          <w:sz w:val="24"/>
          <w:szCs w:val="24"/>
        </w:rPr>
      </w:pPr>
    </w:p>
    <w:p w14:paraId="09C80E79" w14:textId="2F6C4A68" w:rsidR="4C0AF7F8" w:rsidRDefault="4C0AF7F8" w:rsidP="4C0AF7F8">
      <w:pPr>
        <w:rPr>
          <w:rFonts w:ascii="Times New Roman" w:eastAsia="Times New Roman" w:hAnsi="Times New Roman" w:cs="Times New Roman"/>
          <w:color w:val="000000" w:themeColor="text1"/>
          <w:sz w:val="12"/>
          <w:szCs w:val="12"/>
        </w:rPr>
      </w:pPr>
    </w:p>
    <w:p w14:paraId="15ED94F5" w14:textId="6CB39019" w:rsidR="3A75F3C8" w:rsidRDefault="3A75F3C8" w:rsidP="4C0AF7F8">
      <w:pPr>
        <w:rPr>
          <w:rFonts w:ascii="Arial" w:eastAsia="Arial" w:hAnsi="Arial" w:cs="Arial"/>
          <w:color w:val="000000" w:themeColor="text1"/>
          <w:sz w:val="20"/>
          <w:szCs w:val="20"/>
        </w:rPr>
      </w:pPr>
      <w:r w:rsidRPr="4C0AF7F8">
        <w:rPr>
          <w:rFonts w:ascii="Arial" w:eastAsia="Arial" w:hAnsi="Arial" w:cs="Arial"/>
          <w:b/>
          <w:bCs/>
          <w:color w:val="000000" w:themeColor="text1"/>
          <w:sz w:val="24"/>
          <w:szCs w:val="24"/>
        </w:rPr>
        <w:t>6. If there are any ethical concerns, please state how you intend to minimise any risk of harm or distress that could be caused</w:t>
      </w:r>
      <w:r w:rsidRPr="4C0AF7F8">
        <w:rPr>
          <w:rFonts w:ascii="Times New Roman" w:eastAsia="Times New Roman" w:hAnsi="Times New Roman" w:cs="Times New Roman"/>
          <w:b/>
          <w:bCs/>
          <w:color w:val="000000" w:themeColor="text1"/>
          <w:sz w:val="24"/>
          <w:szCs w:val="24"/>
        </w:rPr>
        <w:t xml:space="preserve"> </w:t>
      </w:r>
      <w:r w:rsidRPr="4C0AF7F8">
        <w:rPr>
          <w:rFonts w:ascii="Arial" w:eastAsia="Arial" w:hAnsi="Arial" w:cs="Arial"/>
          <w:i/>
          <w:iCs/>
          <w:color w:val="000000" w:themeColor="text1"/>
          <w:sz w:val="20"/>
          <w:szCs w:val="20"/>
        </w:rPr>
        <w:t>(continue onto a separate sheet if necessary)</w:t>
      </w:r>
    </w:p>
    <w:p w14:paraId="2C689E07" w14:textId="674E6A01" w:rsidR="4C0AF7F8" w:rsidRDefault="4C0AF7F8" w:rsidP="4C0AF7F8">
      <w:pPr>
        <w:rPr>
          <w:rFonts w:ascii="Times New Roman" w:eastAsia="Times New Roman" w:hAnsi="Times New Roman" w:cs="Times New Roman"/>
          <w:color w:val="000000" w:themeColor="text1"/>
          <w:sz w:val="12"/>
          <w:szCs w:val="12"/>
        </w:rPr>
      </w:pPr>
    </w:p>
    <w:p w14:paraId="70022E42" w14:textId="7F8C3AA6" w:rsidR="4C0AF7F8" w:rsidRDefault="4C0AF7F8" w:rsidP="4C0AF7F8">
      <w:pPr>
        <w:rPr>
          <w:rFonts w:ascii="Times New Roman" w:eastAsia="Times New Roman" w:hAnsi="Times New Roman" w:cs="Times New Roman"/>
          <w:color w:val="000000" w:themeColor="text1"/>
          <w:sz w:val="24"/>
          <w:szCs w:val="24"/>
        </w:rPr>
      </w:pPr>
    </w:p>
    <w:p w14:paraId="47B07D6D" w14:textId="0459EF9E" w:rsidR="3A75F3C8" w:rsidRDefault="3A75F3C8" w:rsidP="4C0AF7F8">
      <w:pPr>
        <w:rPr>
          <w:rFonts w:ascii="Times New Roman" w:eastAsia="Times New Roman" w:hAnsi="Times New Roman" w:cs="Times New Roman"/>
          <w:color w:val="00B0F0"/>
          <w:sz w:val="24"/>
          <w:szCs w:val="24"/>
        </w:rPr>
      </w:pPr>
      <w:r w:rsidRPr="4C0AF7F8">
        <w:rPr>
          <w:rFonts w:ascii="Times New Roman" w:eastAsia="Times New Roman" w:hAnsi="Times New Roman" w:cs="Times New Roman"/>
          <w:color w:val="00B0F0"/>
          <w:sz w:val="24"/>
          <w:szCs w:val="24"/>
        </w:rPr>
        <w:t>Data collection and storage will be excluded from the project itself and will be done optionally by the client afterwards</w:t>
      </w:r>
    </w:p>
    <w:p w14:paraId="73E227DA" w14:textId="4D4DAF52" w:rsidR="4C0AF7F8" w:rsidRDefault="4C0AF7F8" w:rsidP="4C0AF7F8">
      <w:pPr>
        <w:rPr>
          <w:rFonts w:ascii="Times New Roman" w:eastAsia="Times New Roman" w:hAnsi="Times New Roman" w:cs="Times New Roman"/>
          <w:color w:val="000000" w:themeColor="text1"/>
          <w:sz w:val="24"/>
          <w:szCs w:val="24"/>
        </w:rPr>
      </w:pPr>
    </w:p>
    <w:p w14:paraId="5B0D66F7" w14:textId="07FC8579" w:rsidR="4C0AF7F8" w:rsidRDefault="4C0AF7F8" w:rsidP="4C0AF7F8">
      <w:pPr>
        <w:rPr>
          <w:rFonts w:ascii="Times New Roman" w:eastAsia="Times New Roman" w:hAnsi="Times New Roman" w:cs="Times New Roman"/>
          <w:color w:val="000000" w:themeColor="text1"/>
          <w:sz w:val="12"/>
          <w:szCs w:val="12"/>
        </w:rPr>
      </w:pPr>
    </w:p>
    <w:p w14:paraId="177DCABE" w14:textId="725DD3A1" w:rsidR="3A75F3C8" w:rsidRDefault="3A75F3C8" w:rsidP="4C0AF7F8">
      <w:pPr>
        <w:jc w:val="center"/>
        <w:rPr>
          <w:rFonts w:ascii="Arial" w:eastAsia="Arial" w:hAnsi="Arial" w:cs="Arial"/>
          <w:color w:val="000000" w:themeColor="text1"/>
          <w:sz w:val="20"/>
          <w:szCs w:val="20"/>
        </w:rPr>
      </w:pPr>
      <w:r w:rsidRPr="4C0AF7F8">
        <w:rPr>
          <w:rFonts w:ascii="Arial" w:eastAsia="Arial" w:hAnsi="Arial" w:cs="Arial"/>
          <w:i/>
          <w:iCs/>
          <w:color w:val="000000" w:themeColor="text1"/>
          <w:sz w:val="20"/>
          <w:szCs w:val="20"/>
        </w:rPr>
        <w:lastRenderedPageBreak/>
        <w:t>You should enclose any materials (e.g. questionnaire, interview schedule), plus the Consent Form, and the Debriefing Sheet when submitting the Ethics Approval Form to your supervisor.</w:t>
      </w:r>
    </w:p>
    <w:p w14:paraId="711DEF7C" w14:textId="16D0DE44" w:rsidR="4C0AF7F8" w:rsidRDefault="4C0AF7F8" w:rsidP="4C0AF7F8">
      <w:pPr>
        <w:rPr>
          <w:rFonts w:ascii="Times New Roman" w:eastAsia="Times New Roman" w:hAnsi="Times New Roman" w:cs="Times New Roman"/>
          <w:color w:val="000000" w:themeColor="text1"/>
          <w:sz w:val="12"/>
          <w:szCs w:val="12"/>
        </w:rPr>
      </w:pPr>
    </w:p>
    <w:p w14:paraId="11F56879" w14:textId="17A5A2A7" w:rsidR="3A75F3C8" w:rsidRDefault="3A75F3C8" w:rsidP="4C0AF7F8">
      <w:pPr>
        <w:rPr>
          <w:rFonts w:ascii="Times New Roman" w:eastAsia="Times New Roman" w:hAnsi="Times New Roman" w:cs="Times New Roman"/>
          <w:color w:val="000000" w:themeColor="text1"/>
          <w:sz w:val="24"/>
          <w:szCs w:val="24"/>
        </w:rPr>
      </w:pPr>
      <w:r w:rsidRPr="4C0AF7F8">
        <w:rPr>
          <w:rFonts w:ascii="Arial" w:eastAsia="Arial" w:hAnsi="Arial" w:cs="Arial"/>
          <w:color w:val="000000" w:themeColor="text1"/>
          <w:sz w:val="24"/>
          <w:szCs w:val="24"/>
        </w:rPr>
        <w:t>Student Signature</w:t>
      </w:r>
      <w:r w:rsidRPr="4C0AF7F8">
        <w:rPr>
          <w:rFonts w:ascii="Times New Roman" w:eastAsia="Times New Roman" w:hAnsi="Times New Roman" w:cs="Times New Roman"/>
          <w:color w:val="000000" w:themeColor="text1"/>
          <w:sz w:val="24"/>
          <w:szCs w:val="24"/>
        </w:rPr>
        <w:t xml:space="preserve"> </w:t>
      </w:r>
      <w:r w:rsidRPr="4C0AF7F8">
        <w:rPr>
          <w:rFonts w:ascii="Times New Roman" w:eastAsia="Times New Roman" w:hAnsi="Times New Roman" w:cs="Times New Roman"/>
          <w:color w:val="00B0F0"/>
          <w:sz w:val="24"/>
          <w:szCs w:val="24"/>
        </w:rPr>
        <w:t xml:space="preserve">J </w:t>
      </w:r>
      <w:proofErr w:type="gramStart"/>
      <w:r w:rsidRPr="4C0AF7F8">
        <w:rPr>
          <w:rFonts w:ascii="Times New Roman" w:eastAsia="Times New Roman" w:hAnsi="Times New Roman" w:cs="Times New Roman"/>
          <w:color w:val="00B0F0"/>
          <w:sz w:val="24"/>
          <w:szCs w:val="24"/>
        </w:rPr>
        <w:t>Davies</w:t>
      </w:r>
      <w:r w:rsidRPr="4C0AF7F8">
        <w:rPr>
          <w:rFonts w:ascii="Times New Roman" w:eastAsia="Times New Roman" w:hAnsi="Times New Roman" w:cs="Times New Roman"/>
          <w:color w:val="000000" w:themeColor="text1"/>
          <w:sz w:val="24"/>
          <w:szCs w:val="24"/>
        </w:rPr>
        <w:t xml:space="preserve">  </w:t>
      </w:r>
      <w:r w:rsidRPr="4C0AF7F8">
        <w:rPr>
          <w:rFonts w:ascii="Arial" w:eastAsia="Arial" w:hAnsi="Arial" w:cs="Arial"/>
          <w:color w:val="000000" w:themeColor="text1"/>
          <w:sz w:val="24"/>
          <w:szCs w:val="24"/>
        </w:rPr>
        <w:t>Date</w:t>
      </w:r>
      <w:proofErr w:type="gramEnd"/>
      <w:r w:rsidRPr="4C0AF7F8">
        <w:rPr>
          <w:rFonts w:ascii="Times New Roman" w:eastAsia="Times New Roman" w:hAnsi="Times New Roman" w:cs="Times New Roman"/>
          <w:color w:val="000000" w:themeColor="text1"/>
          <w:sz w:val="24"/>
          <w:szCs w:val="24"/>
        </w:rPr>
        <w:t>: 18/12/2024</w:t>
      </w:r>
    </w:p>
    <w:p w14:paraId="3A5A724F" w14:textId="0E2548A4" w:rsidR="4C0AF7F8" w:rsidRDefault="4C0AF7F8" w:rsidP="4C0AF7F8">
      <w:pPr>
        <w:rPr>
          <w:rFonts w:ascii="Times New Roman" w:eastAsia="Times New Roman" w:hAnsi="Times New Roman" w:cs="Times New Roman"/>
          <w:color w:val="000000" w:themeColor="text1"/>
          <w:sz w:val="24"/>
          <w:szCs w:val="24"/>
        </w:rPr>
      </w:pPr>
    </w:p>
    <w:p w14:paraId="3062C9DC" w14:textId="77855063" w:rsidR="3A75F3C8" w:rsidRDefault="3A75F3C8" w:rsidP="4C0AF7F8">
      <w:pPr>
        <w:rPr>
          <w:rFonts w:ascii="Times New Roman" w:eastAsia="Times New Roman" w:hAnsi="Times New Roman" w:cs="Times New Roman"/>
          <w:color w:val="000000" w:themeColor="text1"/>
          <w:sz w:val="24"/>
          <w:szCs w:val="24"/>
        </w:rPr>
      </w:pPr>
      <w:r w:rsidRPr="4C0AF7F8">
        <w:rPr>
          <w:rFonts w:ascii="Times New Roman" w:eastAsia="Times New Roman" w:hAnsi="Times New Roman" w:cs="Times New Roman"/>
          <w:color w:val="000000" w:themeColor="text1"/>
          <w:sz w:val="24"/>
          <w:szCs w:val="24"/>
        </w:rPr>
        <w:t>**********************************************************************************</w:t>
      </w:r>
    </w:p>
    <w:tbl>
      <w:tblPr>
        <w:tblW w:w="0" w:type="auto"/>
        <w:tblInd w:w="105" w:type="dxa"/>
        <w:tblBorders>
          <w:top w:val="single" w:sz="6" w:space="0" w:color="auto"/>
          <w:left w:val="single" w:sz="6" w:space="0" w:color="auto"/>
          <w:bottom w:val="single" w:sz="6" w:space="0" w:color="auto"/>
          <w:right w:val="single" w:sz="6" w:space="0" w:color="auto"/>
        </w:tblBorders>
        <w:tblLayout w:type="fixed"/>
        <w:tblLook w:val="01E0" w:firstRow="1" w:lastRow="1" w:firstColumn="1" w:lastColumn="1" w:noHBand="0" w:noVBand="0"/>
      </w:tblPr>
      <w:tblGrid>
        <w:gridCol w:w="472"/>
        <w:gridCol w:w="3007"/>
        <w:gridCol w:w="506"/>
        <w:gridCol w:w="5030"/>
      </w:tblGrid>
      <w:tr w:rsidR="4C0AF7F8" w14:paraId="36A46A6A" w14:textId="77777777" w:rsidTr="4C0AF7F8">
        <w:trPr>
          <w:trHeight w:val="300"/>
        </w:trPr>
        <w:tc>
          <w:tcPr>
            <w:tcW w:w="472" w:type="dxa"/>
            <w:tcBorders>
              <w:top w:val="single" w:sz="6" w:space="0" w:color="auto"/>
              <w:left w:val="single" w:sz="6" w:space="0" w:color="auto"/>
              <w:bottom w:val="single" w:sz="6" w:space="0" w:color="auto"/>
              <w:right w:val="single" w:sz="6" w:space="0" w:color="auto"/>
            </w:tcBorders>
            <w:tcMar>
              <w:left w:w="105" w:type="dxa"/>
              <w:right w:w="105" w:type="dxa"/>
            </w:tcMar>
          </w:tcPr>
          <w:p w14:paraId="406300CD" w14:textId="0CF94912" w:rsidR="4C0AF7F8" w:rsidRDefault="4C0AF7F8" w:rsidP="4C0AF7F8">
            <w:pPr>
              <w:rPr>
                <w:rFonts w:ascii="Times New Roman" w:eastAsia="Times New Roman" w:hAnsi="Times New Roman" w:cs="Times New Roman"/>
                <w:sz w:val="32"/>
                <w:szCs w:val="32"/>
              </w:rPr>
            </w:pPr>
          </w:p>
        </w:tc>
        <w:tc>
          <w:tcPr>
            <w:tcW w:w="3007" w:type="dxa"/>
            <w:tcBorders>
              <w:top w:val="nil"/>
              <w:left w:val="single" w:sz="6" w:space="0" w:color="auto"/>
              <w:bottom w:val="nil"/>
              <w:right w:val="single" w:sz="6" w:space="0" w:color="auto"/>
            </w:tcBorders>
            <w:tcMar>
              <w:left w:w="105" w:type="dxa"/>
              <w:right w:w="105" w:type="dxa"/>
            </w:tcMar>
          </w:tcPr>
          <w:p w14:paraId="17384B05" w14:textId="12EB942D" w:rsidR="4C0AF7F8" w:rsidRDefault="4C0AF7F8" w:rsidP="4C0AF7F8">
            <w:pPr>
              <w:rPr>
                <w:rFonts w:ascii="Arial" w:eastAsia="Arial" w:hAnsi="Arial" w:cs="Arial"/>
                <w:sz w:val="12"/>
                <w:szCs w:val="12"/>
              </w:rPr>
            </w:pPr>
          </w:p>
          <w:p w14:paraId="08C58BD4" w14:textId="6F44CCE8" w:rsidR="4C0AF7F8" w:rsidRDefault="4C0AF7F8" w:rsidP="4C0AF7F8">
            <w:pPr>
              <w:rPr>
                <w:rFonts w:ascii="Arial" w:eastAsia="Arial" w:hAnsi="Arial" w:cs="Arial"/>
                <w:sz w:val="20"/>
                <w:szCs w:val="20"/>
              </w:rPr>
            </w:pPr>
            <w:r w:rsidRPr="4C0AF7F8">
              <w:rPr>
                <w:rFonts w:ascii="Arial" w:eastAsia="Arial" w:hAnsi="Arial" w:cs="Arial"/>
                <w:b/>
                <w:bCs/>
                <w:sz w:val="20"/>
                <w:szCs w:val="20"/>
              </w:rPr>
              <w:t>Advanced CRB check required</w:t>
            </w:r>
          </w:p>
        </w:tc>
        <w:tc>
          <w:tcPr>
            <w:tcW w:w="506" w:type="dxa"/>
            <w:tcBorders>
              <w:top w:val="single" w:sz="6" w:space="0" w:color="auto"/>
              <w:left w:val="single" w:sz="6" w:space="0" w:color="auto"/>
              <w:bottom w:val="single" w:sz="6" w:space="0" w:color="auto"/>
              <w:right w:val="single" w:sz="6" w:space="0" w:color="auto"/>
            </w:tcBorders>
            <w:tcMar>
              <w:left w:w="105" w:type="dxa"/>
              <w:right w:w="105" w:type="dxa"/>
            </w:tcMar>
          </w:tcPr>
          <w:p w14:paraId="5AD8BC90" w14:textId="66A2B2BF" w:rsidR="4C0AF7F8" w:rsidRDefault="4C0AF7F8" w:rsidP="4C0AF7F8">
            <w:pPr>
              <w:rPr>
                <w:rFonts w:ascii="Times New Roman" w:eastAsia="Times New Roman" w:hAnsi="Times New Roman" w:cs="Times New Roman"/>
                <w:sz w:val="24"/>
                <w:szCs w:val="24"/>
              </w:rPr>
            </w:pPr>
          </w:p>
        </w:tc>
        <w:tc>
          <w:tcPr>
            <w:tcW w:w="5030" w:type="dxa"/>
            <w:tcBorders>
              <w:top w:val="nil"/>
              <w:left w:val="single" w:sz="6" w:space="0" w:color="auto"/>
              <w:bottom w:val="nil"/>
              <w:right w:val="nil"/>
            </w:tcBorders>
            <w:tcMar>
              <w:left w:w="105" w:type="dxa"/>
              <w:right w:w="105" w:type="dxa"/>
            </w:tcMar>
          </w:tcPr>
          <w:p w14:paraId="00A857AF" w14:textId="68F5D9D8" w:rsidR="4C0AF7F8" w:rsidRDefault="4C0AF7F8" w:rsidP="4C0AF7F8">
            <w:pPr>
              <w:rPr>
                <w:rFonts w:ascii="Arial" w:eastAsia="Arial" w:hAnsi="Arial" w:cs="Arial"/>
                <w:sz w:val="12"/>
                <w:szCs w:val="12"/>
              </w:rPr>
            </w:pPr>
          </w:p>
          <w:p w14:paraId="1E359054" w14:textId="298C32CE" w:rsidR="4C0AF7F8" w:rsidRDefault="4C0AF7F8" w:rsidP="4C0AF7F8">
            <w:pPr>
              <w:rPr>
                <w:rFonts w:ascii="Arial" w:eastAsia="Arial" w:hAnsi="Arial" w:cs="Arial"/>
                <w:sz w:val="20"/>
                <w:szCs w:val="20"/>
              </w:rPr>
            </w:pPr>
            <w:r w:rsidRPr="4C0AF7F8">
              <w:rPr>
                <w:rFonts w:ascii="Arial" w:eastAsia="Arial" w:hAnsi="Arial" w:cs="Arial"/>
                <w:b/>
                <w:bCs/>
                <w:sz w:val="20"/>
                <w:szCs w:val="20"/>
              </w:rPr>
              <w:t xml:space="preserve">CRB confirmation received </w:t>
            </w:r>
            <w:proofErr w:type="gramStart"/>
            <w:r w:rsidRPr="4C0AF7F8">
              <w:rPr>
                <w:rFonts w:ascii="Arial" w:eastAsia="Arial" w:hAnsi="Arial" w:cs="Arial"/>
                <w:b/>
                <w:bCs/>
                <w:sz w:val="20"/>
                <w:szCs w:val="20"/>
              </w:rPr>
              <w:t>-  Date</w:t>
            </w:r>
            <w:proofErr w:type="gramEnd"/>
            <w:r w:rsidRPr="4C0AF7F8">
              <w:rPr>
                <w:rFonts w:ascii="Arial" w:eastAsia="Arial" w:hAnsi="Arial" w:cs="Arial"/>
                <w:b/>
                <w:bCs/>
                <w:sz w:val="20"/>
                <w:szCs w:val="20"/>
              </w:rPr>
              <w:t>:</w:t>
            </w:r>
            <w:r w:rsidRPr="4C0AF7F8">
              <w:rPr>
                <w:rFonts w:ascii="Arial" w:eastAsia="Arial" w:hAnsi="Arial" w:cs="Arial"/>
                <w:sz w:val="20"/>
                <w:szCs w:val="20"/>
              </w:rPr>
              <w:t>_______________</w:t>
            </w:r>
          </w:p>
        </w:tc>
      </w:tr>
      <w:tr w:rsidR="4C0AF7F8" w14:paraId="5377AC25" w14:textId="77777777" w:rsidTr="4C0AF7F8">
        <w:trPr>
          <w:trHeight w:val="300"/>
        </w:trPr>
        <w:tc>
          <w:tcPr>
            <w:tcW w:w="472" w:type="dxa"/>
            <w:tcBorders>
              <w:top w:val="single" w:sz="6" w:space="0" w:color="auto"/>
              <w:left w:val="single" w:sz="0" w:space="0" w:color="000000" w:themeColor="text1"/>
              <w:bottom w:val="single" w:sz="6" w:space="0" w:color="auto"/>
              <w:right w:val="single" w:sz="0" w:space="0" w:color="000000" w:themeColor="text1"/>
            </w:tcBorders>
            <w:tcMar>
              <w:left w:w="105" w:type="dxa"/>
              <w:right w:w="105" w:type="dxa"/>
            </w:tcMar>
          </w:tcPr>
          <w:p w14:paraId="0064EEE1" w14:textId="227678C4" w:rsidR="4C0AF7F8" w:rsidRDefault="4C0AF7F8" w:rsidP="4C0AF7F8">
            <w:pPr>
              <w:rPr>
                <w:rFonts w:ascii="Times New Roman" w:eastAsia="Times New Roman" w:hAnsi="Times New Roman" w:cs="Times New Roman"/>
                <w:sz w:val="12"/>
                <w:szCs w:val="12"/>
              </w:rPr>
            </w:pPr>
          </w:p>
        </w:tc>
        <w:tc>
          <w:tcPr>
            <w:tcW w:w="8543" w:type="dxa"/>
            <w:gridSpan w:val="3"/>
            <w:tcBorders>
              <w:top w:val="single" w:sz="0" w:space="0" w:color="000000" w:themeColor="text1"/>
              <w:left w:val="single" w:sz="0" w:space="0" w:color="000000" w:themeColor="text1"/>
              <w:bottom w:val="single" w:sz="0" w:space="0" w:color="000000" w:themeColor="text1"/>
              <w:right w:val="single" w:sz="0" w:space="0" w:color="000000" w:themeColor="text1"/>
            </w:tcBorders>
            <w:tcMar>
              <w:left w:w="105" w:type="dxa"/>
              <w:right w:w="105" w:type="dxa"/>
            </w:tcMar>
          </w:tcPr>
          <w:p w14:paraId="12067D36" w14:textId="0E16DD24" w:rsidR="4C0AF7F8" w:rsidRDefault="4C0AF7F8" w:rsidP="4C0AF7F8">
            <w:pPr>
              <w:rPr>
                <w:rFonts w:ascii="Arial" w:eastAsia="Arial" w:hAnsi="Arial" w:cs="Arial"/>
                <w:sz w:val="12"/>
                <w:szCs w:val="12"/>
              </w:rPr>
            </w:pPr>
          </w:p>
        </w:tc>
      </w:tr>
      <w:tr w:rsidR="4C0AF7F8" w14:paraId="57257B66" w14:textId="77777777" w:rsidTr="4C0AF7F8">
        <w:trPr>
          <w:trHeight w:val="300"/>
        </w:trPr>
        <w:tc>
          <w:tcPr>
            <w:tcW w:w="472" w:type="dxa"/>
            <w:tcBorders>
              <w:top w:val="single" w:sz="6" w:space="0" w:color="auto"/>
              <w:left w:val="single" w:sz="6" w:space="0" w:color="auto"/>
              <w:bottom w:val="single" w:sz="6" w:space="0" w:color="auto"/>
              <w:right w:val="single" w:sz="6" w:space="0" w:color="auto"/>
            </w:tcBorders>
            <w:tcMar>
              <w:left w:w="105" w:type="dxa"/>
              <w:right w:w="105" w:type="dxa"/>
            </w:tcMar>
          </w:tcPr>
          <w:p w14:paraId="5703622C" w14:textId="42D16FD8" w:rsidR="4C0AF7F8" w:rsidRDefault="4C0AF7F8" w:rsidP="4C0AF7F8">
            <w:pPr>
              <w:rPr>
                <w:rFonts w:ascii="Times New Roman" w:eastAsia="Times New Roman" w:hAnsi="Times New Roman" w:cs="Times New Roman"/>
                <w:sz w:val="32"/>
                <w:szCs w:val="32"/>
              </w:rPr>
            </w:pPr>
          </w:p>
        </w:tc>
        <w:tc>
          <w:tcPr>
            <w:tcW w:w="8543" w:type="dxa"/>
            <w:gridSpan w:val="3"/>
            <w:tcBorders>
              <w:top w:val="single" w:sz="0" w:space="0" w:color="000000" w:themeColor="text1"/>
              <w:left w:val="single" w:sz="6" w:space="0" w:color="000000" w:themeColor="text1"/>
              <w:bottom w:val="single" w:sz="0" w:space="0" w:color="000000" w:themeColor="text1"/>
              <w:right w:val="single" w:sz="0" w:space="0" w:color="000000" w:themeColor="text1"/>
            </w:tcBorders>
            <w:tcMar>
              <w:left w:w="105" w:type="dxa"/>
              <w:right w:w="105" w:type="dxa"/>
            </w:tcMar>
          </w:tcPr>
          <w:p w14:paraId="0B402514" w14:textId="1D473E67" w:rsidR="4C0AF7F8" w:rsidRDefault="4C0AF7F8" w:rsidP="4C0AF7F8">
            <w:pPr>
              <w:rPr>
                <w:rFonts w:ascii="Arial" w:eastAsia="Arial" w:hAnsi="Arial" w:cs="Arial"/>
                <w:sz w:val="12"/>
                <w:szCs w:val="12"/>
              </w:rPr>
            </w:pPr>
          </w:p>
          <w:p w14:paraId="072B9176" w14:textId="0487B024" w:rsidR="4C0AF7F8" w:rsidRDefault="4C0AF7F8" w:rsidP="4C0AF7F8">
            <w:pPr>
              <w:rPr>
                <w:rFonts w:ascii="Arial" w:eastAsia="Arial" w:hAnsi="Arial" w:cs="Arial"/>
                <w:sz w:val="20"/>
                <w:szCs w:val="20"/>
              </w:rPr>
            </w:pPr>
            <w:r w:rsidRPr="4C0AF7F8">
              <w:rPr>
                <w:rFonts w:ascii="Arial" w:eastAsia="Arial" w:hAnsi="Arial" w:cs="Arial"/>
                <w:b/>
                <w:bCs/>
                <w:sz w:val="20"/>
                <w:szCs w:val="20"/>
              </w:rPr>
              <w:t>Recommendation of approval given at Faculty Level</w:t>
            </w:r>
          </w:p>
        </w:tc>
      </w:tr>
      <w:tr w:rsidR="4C0AF7F8" w14:paraId="03E3FC10" w14:textId="77777777" w:rsidTr="4C0AF7F8">
        <w:trPr>
          <w:trHeight w:val="300"/>
        </w:trPr>
        <w:tc>
          <w:tcPr>
            <w:tcW w:w="472" w:type="dxa"/>
            <w:tcBorders>
              <w:top w:val="single" w:sz="6" w:space="0" w:color="auto"/>
              <w:left w:val="single" w:sz="0" w:space="0" w:color="000000" w:themeColor="text1"/>
              <w:bottom w:val="single" w:sz="6" w:space="0" w:color="auto"/>
              <w:right w:val="single" w:sz="0" w:space="0" w:color="000000" w:themeColor="text1"/>
            </w:tcBorders>
            <w:tcMar>
              <w:left w:w="105" w:type="dxa"/>
              <w:right w:w="105" w:type="dxa"/>
            </w:tcMar>
          </w:tcPr>
          <w:p w14:paraId="5DCF75C0" w14:textId="351E03F6" w:rsidR="4C0AF7F8" w:rsidRDefault="4C0AF7F8" w:rsidP="4C0AF7F8">
            <w:pPr>
              <w:rPr>
                <w:rFonts w:ascii="Times New Roman" w:eastAsia="Times New Roman" w:hAnsi="Times New Roman" w:cs="Times New Roman"/>
                <w:sz w:val="12"/>
                <w:szCs w:val="12"/>
              </w:rPr>
            </w:pPr>
          </w:p>
        </w:tc>
        <w:tc>
          <w:tcPr>
            <w:tcW w:w="8543" w:type="dxa"/>
            <w:gridSpan w:val="3"/>
            <w:tcBorders>
              <w:top w:val="single" w:sz="0" w:space="0" w:color="000000" w:themeColor="text1"/>
              <w:left w:val="single" w:sz="0" w:space="0" w:color="000000" w:themeColor="text1"/>
              <w:bottom w:val="single" w:sz="0" w:space="0" w:color="000000" w:themeColor="text1"/>
              <w:right w:val="single" w:sz="0" w:space="0" w:color="000000" w:themeColor="text1"/>
            </w:tcBorders>
            <w:tcMar>
              <w:left w:w="105" w:type="dxa"/>
              <w:right w:w="105" w:type="dxa"/>
            </w:tcMar>
          </w:tcPr>
          <w:p w14:paraId="139F046F" w14:textId="2730F4EA" w:rsidR="4C0AF7F8" w:rsidRDefault="4C0AF7F8" w:rsidP="4C0AF7F8">
            <w:pPr>
              <w:rPr>
                <w:rFonts w:ascii="Arial" w:eastAsia="Arial" w:hAnsi="Arial" w:cs="Arial"/>
                <w:sz w:val="12"/>
                <w:szCs w:val="12"/>
              </w:rPr>
            </w:pPr>
          </w:p>
        </w:tc>
      </w:tr>
      <w:tr w:rsidR="4C0AF7F8" w14:paraId="672EB668" w14:textId="77777777" w:rsidTr="4C0AF7F8">
        <w:trPr>
          <w:trHeight w:val="300"/>
        </w:trPr>
        <w:tc>
          <w:tcPr>
            <w:tcW w:w="472" w:type="dxa"/>
            <w:tcBorders>
              <w:top w:val="single" w:sz="6" w:space="0" w:color="auto"/>
              <w:left w:val="single" w:sz="6" w:space="0" w:color="auto"/>
              <w:bottom w:val="single" w:sz="6" w:space="0" w:color="auto"/>
              <w:right w:val="single" w:sz="6" w:space="0" w:color="auto"/>
            </w:tcBorders>
            <w:tcMar>
              <w:left w:w="105" w:type="dxa"/>
              <w:right w:w="105" w:type="dxa"/>
            </w:tcMar>
          </w:tcPr>
          <w:p w14:paraId="1829E3F8" w14:textId="4C5B3E25" w:rsidR="4C0AF7F8" w:rsidRDefault="4C0AF7F8" w:rsidP="4C0AF7F8">
            <w:pPr>
              <w:rPr>
                <w:rFonts w:ascii="Times New Roman" w:eastAsia="Times New Roman" w:hAnsi="Times New Roman" w:cs="Times New Roman"/>
                <w:sz w:val="32"/>
                <w:szCs w:val="32"/>
              </w:rPr>
            </w:pPr>
          </w:p>
        </w:tc>
        <w:tc>
          <w:tcPr>
            <w:tcW w:w="8543" w:type="dxa"/>
            <w:gridSpan w:val="3"/>
            <w:tcBorders>
              <w:top w:val="single" w:sz="0" w:space="0" w:color="000000" w:themeColor="text1"/>
              <w:left w:val="single" w:sz="6" w:space="0" w:color="000000" w:themeColor="text1"/>
              <w:bottom w:val="single" w:sz="0" w:space="0" w:color="000000" w:themeColor="text1"/>
              <w:right w:val="single" w:sz="0" w:space="0" w:color="000000" w:themeColor="text1"/>
            </w:tcBorders>
            <w:tcMar>
              <w:left w:w="105" w:type="dxa"/>
              <w:right w:w="105" w:type="dxa"/>
            </w:tcMar>
          </w:tcPr>
          <w:p w14:paraId="679C78DC" w14:textId="4B79CE32" w:rsidR="4C0AF7F8" w:rsidRDefault="4C0AF7F8" w:rsidP="4C0AF7F8">
            <w:pPr>
              <w:rPr>
                <w:rFonts w:ascii="Arial" w:eastAsia="Arial" w:hAnsi="Arial" w:cs="Arial"/>
                <w:sz w:val="12"/>
                <w:szCs w:val="12"/>
              </w:rPr>
            </w:pPr>
          </w:p>
          <w:p w14:paraId="1D8FB9A1" w14:textId="53BF2A1B" w:rsidR="4C0AF7F8" w:rsidRDefault="4C0AF7F8" w:rsidP="4C0AF7F8">
            <w:pPr>
              <w:rPr>
                <w:rFonts w:ascii="Arial" w:eastAsia="Arial" w:hAnsi="Arial" w:cs="Arial"/>
                <w:sz w:val="20"/>
                <w:szCs w:val="20"/>
              </w:rPr>
            </w:pPr>
            <w:r w:rsidRPr="4C0AF7F8">
              <w:rPr>
                <w:rFonts w:ascii="Arial" w:eastAsia="Arial" w:hAnsi="Arial" w:cs="Arial"/>
                <w:b/>
                <w:bCs/>
                <w:sz w:val="20"/>
                <w:szCs w:val="20"/>
              </w:rPr>
              <w:t>Approval not given at Faculty level – forwarded for discussion at the next meeting of the University Ethics Committee</w:t>
            </w:r>
          </w:p>
        </w:tc>
      </w:tr>
      <w:tr w:rsidR="4C0AF7F8" w14:paraId="7FD2B936" w14:textId="77777777" w:rsidTr="4C0AF7F8">
        <w:trPr>
          <w:trHeight w:val="300"/>
        </w:trPr>
        <w:tc>
          <w:tcPr>
            <w:tcW w:w="472" w:type="dxa"/>
            <w:tcBorders>
              <w:top w:val="single" w:sz="6" w:space="0" w:color="auto"/>
              <w:left w:val="single" w:sz="0" w:space="0" w:color="000000" w:themeColor="text1"/>
              <w:bottom w:val="single" w:sz="6" w:space="0" w:color="auto"/>
              <w:right w:val="single" w:sz="0" w:space="0" w:color="000000" w:themeColor="text1"/>
            </w:tcBorders>
            <w:tcMar>
              <w:left w:w="105" w:type="dxa"/>
              <w:right w:w="105" w:type="dxa"/>
            </w:tcMar>
          </w:tcPr>
          <w:p w14:paraId="69AEDFDA" w14:textId="753D677E" w:rsidR="4C0AF7F8" w:rsidRDefault="4C0AF7F8" w:rsidP="4C0AF7F8">
            <w:pPr>
              <w:rPr>
                <w:rFonts w:ascii="Times New Roman" w:eastAsia="Times New Roman" w:hAnsi="Times New Roman" w:cs="Times New Roman"/>
                <w:sz w:val="12"/>
                <w:szCs w:val="12"/>
              </w:rPr>
            </w:pPr>
          </w:p>
        </w:tc>
        <w:tc>
          <w:tcPr>
            <w:tcW w:w="8543" w:type="dxa"/>
            <w:gridSpan w:val="3"/>
            <w:tcBorders>
              <w:top w:val="single" w:sz="0" w:space="0" w:color="000000" w:themeColor="text1"/>
              <w:left w:val="single" w:sz="0" w:space="0" w:color="000000" w:themeColor="text1"/>
              <w:bottom w:val="single" w:sz="6" w:space="0" w:color="000000" w:themeColor="text1"/>
              <w:right w:val="single" w:sz="0" w:space="0" w:color="000000" w:themeColor="text1"/>
            </w:tcBorders>
            <w:tcMar>
              <w:left w:w="105" w:type="dxa"/>
              <w:right w:w="105" w:type="dxa"/>
            </w:tcMar>
          </w:tcPr>
          <w:p w14:paraId="0C21EFAD" w14:textId="06DB5B88" w:rsidR="4C0AF7F8" w:rsidRDefault="4C0AF7F8" w:rsidP="4C0AF7F8">
            <w:pPr>
              <w:rPr>
                <w:rFonts w:ascii="Times New Roman" w:eastAsia="Times New Roman" w:hAnsi="Times New Roman" w:cs="Times New Roman"/>
                <w:sz w:val="12"/>
                <w:szCs w:val="12"/>
              </w:rPr>
            </w:pPr>
          </w:p>
        </w:tc>
      </w:tr>
      <w:tr w:rsidR="4C0AF7F8" w14:paraId="37474260" w14:textId="77777777" w:rsidTr="4C0AF7F8">
        <w:trPr>
          <w:trHeight w:val="300"/>
        </w:trPr>
        <w:tc>
          <w:tcPr>
            <w:tcW w:w="9015" w:type="dxa"/>
            <w:gridSpan w:val="4"/>
            <w:tcBorders>
              <w:top w:val="single" w:sz="6" w:space="0" w:color="auto"/>
              <w:left w:val="single" w:sz="6" w:space="0" w:color="auto"/>
              <w:bottom w:val="single" w:sz="6" w:space="0" w:color="auto"/>
              <w:right w:val="single" w:sz="6" w:space="0" w:color="auto"/>
            </w:tcBorders>
            <w:tcMar>
              <w:left w:w="105" w:type="dxa"/>
              <w:right w:w="105" w:type="dxa"/>
            </w:tcMar>
          </w:tcPr>
          <w:p w14:paraId="54F756F5" w14:textId="3CCEF25F" w:rsidR="4C0AF7F8" w:rsidRDefault="4C0AF7F8" w:rsidP="4C0AF7F8">
            <w:pPr>
              <w:rPr>
                <w:rFonts w:ascii="Arial" w:eastAsia="Arial" w:hAnsi="Arial" w:cs="Arial"/>
                <w:sz w:val="24"/>
                <w:szCs w:val="24"/>
              </w:rPr>
            </w:pPr>
            <w:r w:rsidRPr="4C0AF7F8">
              <w:rPr>
                <w:rFonts w:ascii="Arial" w:eastAsia="Arial" w:hAnsi="Arial" w:cs="Arial"/>
                <w:sz w:val="24"/>
                <w:szCs w:val="24"/>
              </w:rPr>
              <w:t>Comments:</w:t>
            </w:r>
          </w:p>
          <w:p w14:paraId="54926432" w14:textId="0FDAC139" w:rsidR="4C0AF7F8" w:rsidRDefault="4C0AF7F8" w:rsidP="4C0AF7F8">
            <w:pPr>
              <w:rPr>
                <w:rFonts w:ascii="Times New Roman" w:eastAsia="Times New Roman" w:hAnsi="Times New Roman" w:cs="Times New Roman"/>
                <w:sz w:val="24"/>
                <w:szCs w:val="24"/>
              </w:rPr>
            </w:pPr>
          </w:p>
          <w:p w14:paraId="5C5CEF59" w14:textId="78D8AEF1" w:rsidR="4C0AF7F8" w:rsidRDefault="4C0AF7F8" w:rsidP="4C0AF7F8">
            <w:pPr>
              <w:rPr>
                <w:rFonts w:ascii="Times New Roman" w:eastAsia="Times New Roman" w:hAnsi="Times New Roman" w:cs="Times New Roman"/>
                <w:sz w:val="24"/>
                <w:szCs w:val="24"/>
              </w:rPr>
            </w:pPr>
          </w:p>
          <w:p w14:paraId="4873BE13" w14:textId="676DF576" w:rsidR="4C0AF7F8" w:rsidRDefault="4C0AF7F8" w:rsidP="4C0AF7F8">
            <w:pPr>
              <w:rPr>
                <w:rFonts w:ascii="Times New Roman" w:eastAsia="Times New Roman" w:hAnsi="Times New Roman" w:cs="Times New Roman"/>
                <w:sz w:val="24"/>
                <w:szCs w:val="24"/>
              </w:rPr>
            </w:pPr>
          </w:p>
          <w:p w14:paraId="2682985C" w14:textId="4C8FACBB" w:rsidR="4C0AF7F8" w:rsidRDefault="4C0AF7F8" w:rsidP="4C0AF7F8">
            <w:pPr>
              <w:rPr>
                <w:rFonts w:ascii="Times New Roman" w:eastAsia="Times New Roman" w:hAnsi="Times New Roman" w:cs="Times New Roman"/>
                <w:sz w:val="24"/>
                <w:szCs w:val="24"/>
              </w:rPr>
            </w:pPr>
          </w:p>
        </w:tc>
      </w:tr>
    </w:tbl>
    <w:p w14:paraId="42AEEF4B" w14:textId="3FD6A69A" w:rsidR="4C0AF7F8" w:rsidRDefault="4C0AF7F8" w:rsidP="4C0AF7F8">
      <w:pPr>
        <w:rPr>
          <w:rFonts w:ascii="Arial" w:eastAsia="Arial" w:hAnsi="Arial" w:cs="Arial"/>
          <w:color w:val="000000" w:themeColor="text1"/>
          <w:sz w:val="16"/>
          <w:szCs w:val="16"/>
        </w:rPr>
      </w:pPr>
    </w:p>
    <w:p w14:paraId="2B7F4080" w14:textId="4665232F" w:rsidR="3A75F3C8" w:rsidRDefault="3A75F3C8" w:rsidP="4C0AF7F8">
      <w:pPr>
        <w:pStyle w:val="SMUNORMALARIAL"/>
        <w:rPr>
          <w:rFonts w:eastAsia="Arial" w:cs="Arial"/>
          <w:color w:val="000000" w:themeColor="text1"/>
          <w:sz w:val="20"/>
          <w:szCs w:val="20"/>
        </w:rPr>
      </w:pPr>
      <w:r w:rsidRPr="4C0AF7F8">
        <w:rPr>
          <w:rFonts w:eastAsia="Arial" w:cs="Arial"/>
          <w:color w:val="000000" w:themeColor="text1"/>
          <w:sz w:val="20"/>
          <w:szCs w:val="20"/>
        </w:rPr>
        <w:t>Signature: (Assistant Dean/Head of School) _______________</w:t>
      </w:r>
      <w:r w:rsidRPr="4C0AF7F8">
        <w:rPr>
          <w:rFonts w:eastAsia="Arial" w:cs="Arial"/>
          <w:color w:val="000000" w:themeColor="text1"/>
          <w:sz w:val="20"/>
          <w:szCs w:val="20"/>
          <w:u w:val="single"/>
        </w:rPr>
        <w:t xml:space="preserve">                 </w:t>
      </w:r>
      <w:r w:rsidRPr="4C0AF7F8">
        <w:rPr>
          <w:rFonts w:eastAsia="Arial" w:cs="Arial"/>
          <w:color w:val="000000" w:themeColor="text1"/>
          <w:sz w:val="20"/>
          <w:szCs w:val="20"/>
        </w:rPr>
        <w:t>____________</w:t>
      </w:r>
      <w:r w:rsidRPr="4C0AF7F8">
        <w:rPr>
          <w:rFonts w:eastAsia="Arial" w:cs="Arial"/>
          <w:b/>
          <w:bCs/>
          <w:color w:val="000000" w:themeColor="text1"/>
          <w:sz w:val="20"/>
          <w:szCs w:val="20"/>
        </w:rPr>
        <w:t xml:space="preserve"> </w:t>
      </w:r>
      <w:r w:rsidRPr="4C0AF7F8">
        <w:rPr>
          <w:rFonts w:eastAsia="Arial" w:cs="Arial"/>
          <w:color w:val="000000" w:themeColor="text1"/>
          <w:sz w:val="20"/>
          <w:szCs w:val="20"/>
        </w:rPr>
        <w:t>Date: ________________</w:t>
      </w:r>
    </w:p>
    <w:p w14:paraId="7979857C" w14:textId="1C37D249" w:rsidR="4C0AF7F8" w:rsidRDefault="4C0AF7F8" w:rsidP="4C0AF7F8">
      <w:pPr>
        <w:rPr>
          <w:rFonts w:ascii="Arial" w:eastAsia="Arial" w:hAnsi="Arial" w:cs="Arial"/>
          <w:color w:val="000000" w:themeColor="text1"/>
          <w:sz w:val="20"/>
          <w:szCs w:val="20"/>
        </w:rPr>
      </w:pPr>
    </w:p>
    <w:tbl>
      <w:tblPr>
        <w:tblW w:w="0" w:type="auto"/>
        <w:tblInd w:w="105" w:type="dxa"/>
        <w:tblBorders>
          <w:top w:val="single" w:sz="6" w:space="0" w:color="auto"/>
          <w:left w:val="single" w:sz="6" w:space="0" w:color="auto"/>
          <w:bottom w:val="single" w:sz="6" w:space="0" w:color="auto"/>
          <w:right w:val="single" w:sz="6" w:space="0" w:color="auto"/>
        </w:tblBorders>
        <w:tblLayout w:type="fixed"/>
        <w:tblLook w:val="01E0" w:firstRow="1" w:lastRow="1" w:firstColumn="1" w:lastColumn="1" w:noHBand="0" w:noVBand="0"/>
      </w:tblPr>
      <w:tblGrid>
        <w:gridCol w:w="5571"/>
        <w:gridCol w:w="1569"/>
        <w:gridCol w:w="625"/>
        <w:gridCol w:w="625"/>
        <w:gridCol w:w="625"/>
      </w:tblGrid>
      <w:tr w:rsidR="4C0AF7F8" w14:paraId="6025A377" w14:textId="77777777" w:rsidTr="4C0AF7F8">
        <w:trPr>
          <w:trHeight w:val="300"/>
        </w:trPr>
        <w:tc>
          <w:tcPr>
            <w:tcW w:w="5571" w:type="dxa"/>
            <w:tcMar>
              <w:left w:w="105" w:type="dxa"/>
              <w:right w:w="105" w:type="dxa"/>
            </w:tcMar>
          </w:tcPr>
          <w:p w14:paraId="3225AB5B" w14:textId="7D2F6C82" w:rsidR="4C0AF7F8" w:rsidRDefault="4C0AF7F8" w:rsidP="4C0AF7F8">
            <w:pPr>
              <w:rPr>
                <w:rFonts w:ascii="Arial" w:eastAsia="Arial" w:hAnsi="Arial" w:cs="Arial"/>
                <w:sz w:val="12"/>
                <w:szCs w:val="12"/>
              </w:rPr>
            </w:pPr>
          </w:p>
          <w:p w14:paraId="75299D3B" w14:textId="194B535B" w:rsidR="4C0AF7F8" w:rsidRDefault="4C0AF7F8" w:rsidP="4C0AF7F8">
            <w:pPr>
              <w:pStyle w:val="SMUNORMALARIAL"/>
              <w:rPr>
                <w:rFonts w:eastAsia="Arial" w:cs="Arial"/>
                <w:sz w:val="20"/>
                <w:szCs w:val="20"/>
              </w:rPr>
            </w:pPr>
            <w:r w:rsidRPr="4C0AF7F8">
              <w:rPr>
                <w:rFonts w:eastAsia="Arial" w:cs="Arial"/>
                <w:sz w:val="20"/>
                <w:szCs w:val="20"/>
              </w:rPr>
              <w:t>Faculty recommendation endorsed by the Ethics Committee</w:t>
            </w:r>
          </w:p>
        </w:tc>
        <w:tc>
          <w:tcPr>
            <w:tcW w:w="1569" w:type="dxa"/>
            <w:tcBorders>
              <w:right w:val="single" w:sz="6" w:space="0" w:color="auto"/>
            </w:tcBorders>
            <w:tcMar>
              <w:left w:w="105" w:type="dxa"/>
              <w:right w:w="105" w:type="dxa"/>
            </w:tcMar>
          </w:tcPr>
          <w:p w14:paraId="26249D06" w14:textId="054CB8DC" w:rsidR="4C0AF7F8" w:rsidRDefault="4C0AF7F8" w:rsidP="4C0AF7F8">
            <w:pPr>
              <w:rPr>
                <w:rFonts w:ascii="Arial" w:eastAsia="Arial" w:hAnsi="Arial" w:cs="Arial"/>
                <w:sz w:val="12"/>
                <w:szCs w:val="12"/>
              </w:rPr>
            </w:pPr>
          </w:p>
          <w:p w14:paraId="4C93CC4B" w14:textId="30C11737" w:rsidR="4C0AF7F8" w:rsidRDefault="4C0AF7F8" w:rsidP="4C0AF7F8">
            <w:pPr>
              <w:pStyle w:val="SMUNORMALARIAL"/>
              <w:rPr>
                <w:rFonts w:eastAsia="Arial" w:cs="Arial"/>
              </w:rPr>
            </w:pPr>
            <w:r w:rsidRPr="4C0AF7F8">
              <w:rPr>
                <w:rFonts w:eastAsia="Arial" w:cs="Arial"/>
                <w:i/>
                <w:iCs/>
              </w:rPr>
              <w:t>Chair’s Initials</w:t>
            </w:r>
          </w:p>
        </w:tc>
        <w:tc>
          <w:tcPr>
            <w:tcW w:w="625" w:type="dxa"/>
            <w:tcBorders>
              <w:top w:val="single" w:sz="6" w:space="0" w:color="auto"/>
              <w:left w:val="single" w:sz="6" w:space="0" w:color="auto"/>
              <w:bottom w:val="single" w:sz="6" w:space="0" w:color="auto"/>
              <w:right w:val="single" w:sz="6" w:space="0" w:color="auto"/>
            </w:tcBorders>
            <w:tcMar>
              <w:left w:w="105" w:type="dxa"/>
              <w:right w:w="105" w:type="dxa"/>
            </w:tcMar>
          </w:tcPr>
          <w:p w14:paraId="02E250D3" w14:textId="2376E25D" w:rsidR="4C0AF7F8" w:rsidRDefault="4C0AF7F8" w:rsidP="4C0AF7F8">
            <w:pPr>
              <w:rPr>
                <w:rFonts w:ascii="Arial" w:eastAsia="Arial" w:hAnsi="Arial" w:cs="Arial"/>
                <w:sz w:val="16"/>
                <w:szCs w:val="16"/>
              </w:rPr>
            </w:pPr>
          </w:p>
          <w:p w14:paraId="22C4BAEB" w14:textId="3E3B70E3" w:rsidR="4C0AF7F8" w:rsidRDefault="4C0AF7F8" w:rsidP="4C0AF7F8">
            <w:pPr>
              <w:rPr>
                <w:rFonts w:ascii="Arial" w:eastAsia="Arial" w:hAnsi="Arial" w:cs="Arial"/>
                <w:sz w:val="16"/>
                <w:szCs w:val="16"/>
              </w:rPr>
            </w:pPr>
          </w:p>
          <w:p w14:paraId="07D6F803" w14:textId="533A9AA0" w:rsidR="4C0AF7F8" w:rsidRDefault="4C0AF7F8" w:rsidP="4C0AF7F8">
            <w:pPr>
              <w:rPr>
                <w:rFonts w:ascii="Arial" w:eastAsia="Arial" w:hAnsi="Arial" w:cs="Arial"/>
                <w:sz w:val="16"/>
                <w:szCs w:val="16"/>
              </w:rPr>
            </w:pPr>
          </w:p>
        </w:tc>
        <w:tc>
          <w:tcPr>
            <w:tcW w:w="625" w:type="dxa"/>
            <w:tcBorders>
              <w:left w:val="single" w:sz="6" w:space="0" w:color="auto"/>
              <w:right w:val="single" w:sz="6" w:space="0" w:color="auto"/>
            </w:tcBorders>
            <w:tcMar>
              <w:left w:w="105" w:type="dxa"/>
              <w:right w:w="105" w:type="dxa"/>
            </w:tcMar>
          </w:tcPr>
          <w:p w14:paraId="3091A074" w14:textId="0D5C5E21" w:rsidR="4C0AF7F8" w:rsidRDefault="4C0AF7F8" w:rsidP="4C0AF7F8">
            <w:pPr>
              <w:rPr>
                <w:rFonts w:ascii="Arial" w:eastAsia="Arial" w:hAnsi="Arial" w:cs="Arial"/>
                <w:sz w:val="12"/>
                <w:szCs w:val="12"/>
              </w:rPr>
            </w:pPr>
          </w:p>
          <w:p w14:paraId="1ACBF3DC" w14:textId="385E1095" w:rsidR="4C0AF7F8" w:rsidRDefault="4C0AF7F8" w:rsidP="4C0AF7F8">
            <w:pPr>
              <w:pStyle w:val="SMUNORMALARIAL"/>
              <w:rPr>
                <w:rFonts w:eastAsia="Arial" w:cs="Arial"/>
              </w:rPr>
            </w:pPr>
            <w:r w:rsidRPr="4C0AF7F8">
              <w:rPr>
                <w:rFonts w:eastAsia="Arial" w:cs="Arial"/>
                <w:i/>
                <w:iCs/>
              </w:rPr>
              <w:t>Date</w:t>
            </w:r>
          </w:p>
        </w:tc>
        <w:tc>
          <w:tcPr>
            <w:tcW w:w="625" w:type="dxa"/>
            <w:tcBorders>
              <w:top w:val="single" w:sz="6" w:space="0" w:color="auto"/>
              <w:left w:val="single" w:sz="6" w:space="0" w:color="auto"/>
              <w:bottom w:val="single" w:sz="6" w:space="0" w:color="auto"/>
              <w:right w:val="single" w:sz="6" w:space="0" w:color="auto"/>
            </w:tcBorders>
            <w:tcMar>
              <w:left w:w="105" w:type="dxa"/>
              <w:right w:w="105" w:type="dxa"/>
            </w:tcMar>
          </w:tcPr>
          <w:p w14:paraId="12428BE5" w14:textId="7A572B2C" w:rsidR="4C0AF7F8" w:rsidRDefault="4C0AF7F8" w:rsidP="4C0AF7F8">
            <w:pPr>
              <w:rPr>
                <w:rFonts w:ascii="Arial" w:eastAsia="Arial" w:hAnsi="Arial" w:cs="Arial"/>
              </w:rPr>
            </w:pPr>
          </w:p>
        </w:tc>
      </w:tr>
    </w:tbl>
    <w:p w14:paraId="3513FD0D" w14:textId="597DBD4E" w:rsidR="4C0AF7F8" w:rsidRDefault="4C0AF7F8" w:rsidP="4C0AF7F8">
      <w:pPr>
        <w:rPr>
          <w:rFonts w:ascii="Arial" w:eastAsia="Arial" w:hAnsi="Arial" w:cs="Arial"/>
          <w:color w:val="000000" w:themeColor="text1"/>
          <w:sz w:val="12"/>
          <w:szCs w:val="12"/>
        </w:rPr>
      </w:pPr>
    </w:p>
    <w:p w14:paraId="2CA7F9EA" w14:textId="567F5E29" w:rsidR="4C0AF7F8" w:rsidRDefault="4C0AF7F8" w:rsidP="4C0AF7F8"/>
    <w:sectPr w:rsidR="4C0AF7F8" w:rsidSect="00AB00B4">
      <w:pgSz w:w="11906" w:h="16838"/>
      <w:pgMar w:top="1440" w:right="1440" w:bottom="1440" w:left="1440" w:header="708" w:footer="708" w:gutter="0"/>
      <w:pgNumType w:start="0"/>
      <w:cols w:space="708"/>
      <w:titlePg/>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comment w:id="0" w:author="Andrew Green" w:date="2025-01-06T10:27:00Z" w:initials="AG">
    <w:p w14:paraId="45D21799" w14:textId="77777777" w:rsidR="00BD064C" w:rsidRDefault="00BD064C" w:rsidP="00BD064C">
      <w:pPr>
        <w:pStyle w:val="CommentText"/>
      </w:pPr>
      <w:r>
        <w:rPr>
          <w:rStyle w:val="CommentReference"/>
        </w:rPr>
        <w:annotationRef/>
      </w:r>
      <w:r>
        <w:t xml:space="preserve"> Of what?</w:t>
      </w:r>
    </w:p>
  </w:comment>
  <w:comment w:id="6" w:author="Andrew Green" w:date="2025-01-06T11:00:00Z" w:initials="AG">
    <w:p w14:paraId="0087C2A6" w14:textId="77777777" w:rsidR="00B973D2" w:rsidRDefault="00B973D2" w:rsidP="00B973D2">
      <w:pPr>
        <w:pStyle w:val="CommentText"/>
      </w:pPr>
      <w:r>
        <w:rPr>
          <w:rStyle w:val="CommentReference"/>
        </w:rPr>
        <w:annotationRef/>
      </w:r>
      <w:r>
        <w:t>Caps</w:t>
      </w:r>
    </w:p>
  </w:comment>
  <w:comment w:id="8" w:author="Andrew Green" w:date="2025-01-06T11:01:00Z" w:initials="AG">
    <w:p w14:paraId="793F68BA" w14:textId="77777777" w:rsidR="00346D39" w:rsidRDefault="00346D39" w:rsidP="00346D39">
      <w:pPr>
        <w:pStyle w:val="CommentText"/>
      </w:pPr>
      <w:r>
        <w:rPr>
          <w:rStyle w:val="CommentReference"/>
        </w:rPr>
        <w:annotationRef/>
      </w:r>
      <w:r>
        <w:t>Grammar</w:t>
      </w:r>
    </w:p>
  </w:comment>
  <w:comment w:id="10" w:author="Andrew Green" w:date="2025-01-06T11:03:00Z" w:initials="AG">
    <w:p w14:paraId="533E1D9C" w14:textId="77777777" w:rsidR="00F7244D" w:rsidRDefault="00F7244D" w:rsidP="00F7244D">
      <w:pPr>
        <w:pStyle w:val="CommentText"/>
      </w:pPr>
      <w:r>
        <w:rPr>
          <w:rStyle w:val="CommentReference"/>
        </w:rPr>
        <w:annotationRef/>
      </w:r>
      <w:r>
        <w:t>Could have some examples of invoices or a deeper analysis of information commonly found in invoices.</w:t>
      </w:r>
    </w:p>
  </w:comment>
  <w:comment w:id="18" w:author="Andrew Green" w:date="2025-01-06T11:08:00Z" w:initials="AG">
    <w:p w14:paraId="5EF9007F" w14:textId="77777777" w:rsidR="00F36BF5" w:rsidRDefault="00F36BF5" w:rsidP="00F36BF5">
      <w:pPr>
        <w:pStyle w:val="CommentText"/>
      </w:pPr>
      <w:r>
        <w:rPr>
          <w:rStyle w:val="CommentReference"/>
        </w:rPr>
        <w:annotationRef/>
      </w:r>
      <w:r>
        <w:t>Established the point, but tone is getting chattier.</w:t>
      </w:r>
    </w:p>
  </w:comment>
  <w:comment w:id="22" w:author="Andrew Green" w:date="2025-01-06T11:10:00Z" w:initials="AG">
    <w:p w14:paraId="74901642" w14:textId="77777777" w:rsidR="00745566" w:rsidRDefault="00745566" w:rsidP="00745566">
      <w:pPr>
        <w:pStyle w:val="CommentText"/>
      </w:pPr>
      <w:r>
        <w:rPr>
          <w:rStyle w:val="CommentReference"/>
        </w:rPr>
        <w:annotationRef/>
      </w:r>
      <w:r>
        <w:t>This could be explored more fully - why are these too complex - what will the proposed app need to avoid as a result?</w:t>
      </w:r>
    </w:p>
  </w:comment>
  <w:comment w:id="25" w:author="Andrew Green" w:date="2025-01-06T11:10:00Z" w:initials="AG">
    <w:p w14:paraId="6E23D99C" w14:textId="77777777" w:rsidR="00331175" w:rsidRDefault="00331175" w:rsidP="00331175">
      <w:pPr>
        <w:pStyle w:val="CommentText"/>
      </w:pPr>
      <w:r>
        <w:rPr>
          <w:rStyle w:val="CommentReference"/>
        </w:rPr>
        <w:annotationRef/>
      </w:r>
      <w:r>
        <w:t>You need a code style.</w:t>
      </w:r>
    </w:p>
  </w:comment>
  <w:comment w:id="26" w:author="Andrew Green" w:date="2025-01-06T11:11:00Z" w:initials="AG">
    <w:p w14:paraId="181E02A8" w14:textId="77777777" w:rsidR="00331175" w:rsidRDefault="00331175" w:rsidP="00331175">
      <w:pPr>
        <w:pStyle w:val="CommentText"/>
      </w:pPr>
      <w:r>
        <w:rPr>
          <w:rStyle w:val="CommentReference"/>
        </w:rPr>
        <w:annotationRef/>
      </w:r>
      <w:r>
        <w:t>Stated, not explained, justified or critiqued.</w:t>
      </w:r>
    </w:p>
  </w:comment>
  <w:comment w:id="28" w:author="Andrew Green" w:date="2025-01-06T11:11:00Z" w:initials="AG">
    <w:p w14:paraId="64140400" w14:textId="77777777" w:rsidR="00331175" w:rsidRDefault="00331175" w:rsidP="00331175">
      <w:pPr>
        <w:pStyle w:val="CommentText"/>
      </w:pPr>
      <w:r>
        <w:rPr>
          <w:rStyle w:val="CommentReference"/>
        </w:rPr>
        <w:annotationRef/>
      </w:r>
      <w:r>
        <w:t>Which were?</w:t>
      </w:r>
    </w:p>
  </w:comment>
  <w:comment w:id="31" w:author="Andrew Green" w:date="2025-01-06T11:12:00Z" w:initials="AG">
    <w:p w14:paraId="430A34FA" w14:textId="77777777" w:rsidR="00331175" w:rsidRDefault="00331175" w:rsidP="00331175">
      <w:pPr>
        <w:pStyle w:val="CommentText"/>
      </w:pPr>
      <w:r>
        <w:rPr>
          <w:rStyle w:val="CommentReference"/>
        </w:rPr>
        <w:annotationRef/>
      </w:r>
      <w:r>
        <w:t>More detail needed here.</w:t>
      </w:r>
    </w:p>
  </w:comment>
  <w:comment w:id="41" w:author="Andrew Green" w:date="2025-01-06T11:14:00Z" w:initials="AG">
    <w:p w14:paraId="798BB59F" w14:textId="77777777" w:rsidR="0005754F" w:rsidRDefault="0005754F" w:rsidP="0005754F">
      <w:pPr>
        <w:pStyle w:val="CommentText"/>
      </w:pPr>
      <w:r>
        <w:rPr>
          <w:rStyle w:val="CommentReference"/>
        </w:rPr>
        <w:annotationRef/>
      </w:r>
      <w:r>
        <w:t>More detail required here.  How will data be collected, stored? What will you get from it?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commentEx w15:paraId="45D21799" w15:done="0"/>
  <w15:commentEx w15:paraId="0087C2A6" w15:done="0"/>
  <w15:commentEx w15:paraId="793F68BA" w15:done="0"/>
  <w15:commentEx w15:paraId="533E1D9C" w15:done="0"/>
  <w15:commentEx w15:paraId="5EF9007F" w15:done="0"/>
  <w15:commentEx w15:paraId="74901642" w15:done="0"/>
  <w15:commentEx w15:paraId="6E23D99C" w15:done="0"/>
  <w15:commentEx w15:paraId="181E02A8" w15:done="0"/>
  <w15:commentEx w15:paraId="64140400" w15:done="0"/>
  <w15:commentEx w15:paraId="430A34FA" w15:done="0"/>
  <w15:commentEx w15:paraId="798BB59F"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cr w16du wp14">
  <w16cex:commentExtensible w16cex:durableId="4FACF314" w16cex:dateUtc="2025-01-06T10:27:00Z"/>
  <w16cex:commentExtensible w16cex:durableId="1FFEDB46" w16cex:dateUtc="2025-01-06T11:00:00Z"/>
  <w16cex:commentExtensible w16cex:durableId="542A9509" w16cex:dateUtc="2025-01-06T11:01:00Z"/>
  <w16cex:commentExtensible w16cex:durableId="3EA64917" w16cex:dateUtc="2025-01-06T11:03:00Z"/>
  <w16cex:commentExtensible w16cex:durableId="35CA6393" w16cex:dateUtc="2025-01-06T11:08:00Z"/>
  <w16cex:commentExtensible w16cex:durableId="196E16A0" w16cex:dateUtc="2025-01-06T11:10:00Z"/>
  <w16cex:commentExtensible w16cex:durableId="67E0169C" w16cex:dateUtc="2025-01-06T11:10:00Z"/>
  <w16cex:commentExtensible w16cex:durableId="7EE3F49B" w16cex:dateUtc="2025-01-06T11:11:00Z"/>
  <w16cex:commentExtensible w16cex:durableId="0D1648F9" w16cex:dateUtc="2025-01-06T11:11:00Z"/>
  <w16cex:commentExtensible w16cex:durableId="1379D55B" w16cex:dateUtc="2025-01-06T11:12:00Z"/>
  <w16cex:commentExtensible w16cex:durableId="5169F938" w16cex:dateUtc="2025-01-06T11:14: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6cid:commentId w16cid:paraId="45D21799" w16cid:durableId="4FACF314"/>
  <w16cid:commentId w16cid:paraId="0087C2A6" w16cid:durableId="1FFEDB46"/>
  <w16cid:commentId w16cid:paraId="793F68BA" w16cid:durableId="542A9509"/>
  <w16cid:commentId w16cid:paraId="533E1D9C" w16cid:durableId="3EA64917"/>
  <w16cid:commentId w16cid:paraId="5EF9007F" w16cid:durableId="35CA6393"/>
  <w16cid:commentId w16cid:paraId="74901642" w16cid:durableId="196E16A0"/>
  <w16cid:commentId w16cid:paraId="6E23D99C" w16cid:durableId="67E0169C"/>
  <w16cid:commentId w16cid:paraId="181E02A8" w16cid:durableId="7EE3F49B"/>
  <w16cid:commentId w16cid:paraId="64140400" w16cid:durableId="0D1648F9"/>
  <w16cid:commentId w16cid:paraId="430A34FA" w16cid:durableId="1379D55B"/>
  <w16cid:commentId w16cid:paraId="798BB59F" w16cid:durableId="5169F938"/>
</w16cid:commentsId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Aptos">
    <w:charset w:val="00"/>
    <w:family w:val="swiss"/>
    <w:pitch w:val="variable"/>
    <w:sig w:usb0="20000287" w:usb1="00000003" w:usb2="0000000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ymbol">
    <w:panose1 w:val="05050102010706020507"/>
    <w:charset w:val="02"/>
    <w:family w:val="roman"/>
    <w:pitch w:val="variable"/>
    <w:sig w:usb0="00000000" w:usb1="10000000" w:usb2="00000000" w:usb3="00000000" w:csb0="80000000" w:csb1="00000000"/>
  </w:font>
  <w:font w:name="Aptos Display">
    <w:charset w:val="00"/>
    <w:family w:val="swiss"/>
    <w:pitch w:val="variable"/>
    <w:sig w:usb0="20000287" w:usb1="00000003" w:usb2="00000000" w:usb3="00000000" w:csb0="0000019F"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Wingdings 2">
    <w:panose1 w:val="05020102010507070707"/>
    <w:charset w:val="02"/>
    <w:family w:val="roman"/>
    <w:pitch w:val="variable"/>
    <w:sig w:usb0="00000000" w:usb1="10000000" w:usb2="00000000" w:usb3="00000000" w:csb0="80000000" w:csb1="00000000"/>
  </w:font>
</w:font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DF67256"/>
    <w:multiLevelType w:val="hybridMultilevel"/>
    <w:tmpl w:val="CDF0228A"/>
    <w:lvl w:ilvl="0" w:tplc="56CA02D2">
      <w:start w:val="1"/>
      <w:numFmt w:val="bullet"/>
      <w:lvlText w:val="-"/>
      <w:lvlJc w:val="left"/>
      <w:pPr>
        <w:ind w:left="720" w:hanging="360"/>
      </w:pPr>
      <w:rPr>
        <w:rFonts w:ascii="Aptos" w:hAnsi="Aptos" w:hint="default"/>
      </w:rPr>
    </w:lvl>
    <w:lvl w:ilvl="1" w:tplc="87D4484A">
      <w:start w:val="1"/>
      <w:numFmt w:val="bullet"/>
      <w:lvlText w:val="o"/>
      <w:lvlJc w:val="left"/>
      <w:pPr>
        <w:ind w:left="1440" w:hanging="360"/>
      </w:pPr>
      <w:rPr>
        <w:rFonts w:ascii="Courier New" w:hAnsi="Courier New" w:hint="default"/>
      </w:rPr>
    </w:lvl>
    <w:lvl w:ilvl="2" w:tplc="AC26A5FA">
      <w:start w:val="1"/>
      <w:numFmt w:val="bullet"/>
      <w:lvlText w:val=""/>
      <w:lvlJc w:val="left"/>
      <w:pPr>
        <w:ind w:left="2160" w:hanging="360"/>
      </w:pPr>
      <w:rPr>
        <w:rFonts w:ascii="Wingdings" w:hAnsi="Wingdings" w:hint="default"/>
      </w:rPr>
    </w:lvl>
    <w:lvl w:ilvl="3" w:tplc="10E2338C">
      <w:start w:val="1"/>
      <w:numFmt w:val="bullet"/>
      <w:lvlText w:val=""/>
      <w:lvlJc w:val="left"/>
      <w:pPr>
        <w:ind w:left="2880" w:hanging="360"/>
      </w:pPr>
      <w:rPr>
        <w:rFonts w:ascii="Symbol" w:hAnsi="Symbol" w:hint="default"/>
      </w:rPr>
    </w:lvl>
    <w:lvl w:ilvl="4" w:tplc="12A0FC92">
      <w:start w:val="1"/>
      <w:numFmt w:val="bullet"/>
      <w:lvlText w:val="o"/>
      <w:lvlJc w:val="left"/>
      <w:pPr>
        <w:ind w:left="3600" w:hanging="360"/>
      </w:pPr>
      <w:rPr>
        <w:rFonts w:ascii="Courier New" w:hAnsi="Courier New" w:hint="default"/>
      </w:rPr>
    </w:lvl>
    <w:lvl w:ilvl="5" w:tplc="F5324450">
      <w:start w:val="1"/>
      <w:numFmt w:val="bullet"/>
      <w:lvlText w:val=""/>
      <w:lvlJc w:val="left"/>
      <w:pPr>
        <w:ind w:left="4320" w:hanging="360"/>
      </w:pPr>
      <w:rPr>
        <w:rFonts w:ascii="Wingdings" w:hAnsi="Wingdings" w:hint="default"/>
      </w:rPr>
    </w:lvl>
    <w:lvl w:ilvl="6" w:tplc="3EB4E8DC">
      <w:start w:val="1"/>
      <w:numFmt w:val="bullet"/>
      <w:lvlText w:val=""/>
      <w:lvlJc w:val="left"/>
      <w:pPr>
        <w:ind w:left="5040" w:hanging="360"/>
      </w:pPr>
      <w:rPr>
        <w:rFonts w:ascii="Symbol" w:hAnsi="Symbol" w:hint="default"/>
      </w:rPr>
    </w:lvl>
    <w:lvl w:ilvl="7" w:tplc="D0863D30">
      <w:start w:val="1"/>
      <w:numFmt w:val="bullet"/>
      <w:lvlText w:val="o"/>
      <w:lvlJc w:val="left"/>
      <w:pPr>
        <w:ind w:left="5760" w:hanging="360"/>
      </w:pPr>
      <w:rPr>
        <w:rFonts w:ascii="Courier New" w:hAnsi="Courier New" w:hint="default"/>
      </w:rPr>
    </w:lvl>
    <w:lvl w:ilvl="8" w:tplc="C7BE6BF8">
      <w:start w:val="1"/>
      <w:numFmt w:val="bullet"/>
      <w:lvlText w:val=""/>
      <w:lvlJc w:val="left"/>
      <w:pPr>
        <w:ind w:left="6480" w:hanging="360"/>
      </w:pPr>
      <w:rPr>
        <w:rFonts w:ascii="Wingdings" w:hAnsi="Wingdings" w:hint="default"/>
      </w:rPr>
    </w:lvl>
  </w:abstractNum>
  <w:abstractNum w:abstractNumId="1" w15:restartNumberingAfterBreak="0">
    <w:nsid w:val="12EEDA94"/>
    <w:multiLevelType w:val="hybridMultilevel"/>
    <w:tmpl w:val="DF50BC5C"/>
    <w:lvl w:ilvl="0" w:tplc="A8C4046A">
      <w:start w:val="1"/>
      <w:numFmt w:val="bullet"/>
      <w:lvlText w:val="-"/>
      <w:lvlJc w:val="left"/>
      <w:pPr>
        <w:ind w:left="720" w:hanging="360"/>
      </w:pPr>
      <w:rPr>
        <w:rFonts w:ascii="Aptos" w:hAnsi="Aptos" w:hint="default"/>
      </w:rPr>
    </w:lvl>
    <w:lvl w:ilvl="1" w:tplc="A2CCDFC6">
      <w:start w:val="1"/>
      <w:numFmt w:val="bullet"/>
      <w:lvlText w:val="o"/>
      <w:lvlJc w:val="left"/>
      <w:pPr>
        <w:ind w:left="1440" w:hanging="360"/>
      </w:pPr>
      <w:rPr>
        <w:rFonts w:ascii="Courier New" w:hAnsi="Courier New" w:hint="default"/>
      </w:rPr>
    </w:lvl>
    <w:lvl w:ilvl="2" w:tplc="2A2C3104">
      <w:start w:val="1"/>
      <w:numFmt w:val="bullet"/>
      <w:lvlText w:val=""/>
      <w:lvlJc w:val="left"/>
      <w:pPr>
        <w:ind w:left="2160" w:hanging="360"/>
      </w:pPr>
      <w:rPr>
        <w:rFonts w:ascii="Wingdings" w:hAnsi="Wingdings" w:hint="default"/>
      </w:rPr>
    </w:lvl>
    <w:lvl w:ilvl="3" w:tplc="D15EA128">
      <w:start w:val="1"/>
      <w:numFmt w:val="bullet"/>
      <w:lvlText w:val=""/>
      <w:lvlJc w:val="left"/>
      <w:pPr>
        <w:ind w:left="2880" w:hanging="360"/>
      </w:pPr>
      <w:rPr>
        <w:rFonts w:ascii="Symbol" w:hAnsi="Symbol" w:hint="default"/>
      </w:rPr>
    </w:lvl>
    <w:lvl w:ilvl="4" w:tplc="0B8C5E2E">
      <w:start w:val="1"/>
      <w:numFmt w:val="bullet"/>
      <w:lvlText w:val="o"/>
      <w:lvlJc w:val="left"/>
      <w:pPr>
        <w:ind w:left="3600" w:hanging="360"/>
      </w:pPr>
      <w:rPr>
        <w:rFonts w:ascii="Courier New" w:hAnsi="Courier New" w:hint="default"/>
      </w:rPr>
    </w:lvl>
    <w:lvl w:ilvl="5" w:tplc="64B63540">
      <w:start w:val="1"/>
      <w:numFmt w:val="bullet"/>
      <w:lvlText w:val=""/>
      <w:lvlJc w:val="left"/>
      <w:pPr>
        <w:ind w:left="4320" w:hanging="360"/>
      </w:pPr>
      <w:rPr>
        <w:rFonts w:ascii="Wingdings" w:hAnsi="Wingdings" w:hint="default"/>
      </w:rPr>
    </w:lvl>
    <w:lvl w:ilvl="6" w:tplc="35FC5952">
      <w:start w:val="1"/>
      <w:numFmt w:val="bullet"/>
      <w:lvlText w:val=""/>
      <w:lvlJc w:val="left"/>
      <w:pPr>
        <w:ind w:left="5040" w:hanging="360"/>
      </w:pPr>
      <w:rPr>
        <w:rFonts w:ascii="Symbol" w:hAnsi="Symbol" w:hint="default"/>
      </w:rPr>
    </w:lvl>
    <w:lvl w:ilvl="7" w:tplc="1412744A">
      <w:start w:val="1"/>
      <w:numFmt w:val="bullet"/>
      <w:lvlText w:val="o"/>
      <w:lvlJc w:val="left"/>
      <w:pPr>
        <w:ind w:left="5760" w:hanging="360"/>
      </w:pPr>
      <w:rPr>
        <w:rFonts w:ascii="Courier New" w:hAnsi="Courier New" w:hint="default"/>
      </w:rPr>
    </w:lvl>
    <w:lvl w:ilvl="8" w:tplc="977C1110">
      <w:start w:val="1"/>
      <w:numFmt w:val="bullet"/>
      <w:lvlText w:val=""/>
      <w:lvlJc w:val="left"/>
      <w:pPr>
        <w:ind w:left="6480" w:hanging="360"/>
      </w:pPr>
      <w:rPr>
        <w:rFonts w:ascii="Wingdings" w:hAnsi="Wingdings" w:hint="default"/>
      </w:rPr>
    </w:lvl>
  </w:abstractNum>
  <w:abstractNum w:abstractNumId="2" w15:restartNumberingAfterBreak="0">
    <w:nsid w:val="2062542F"/>
    <w:multiLevelType w:val="hybridMultilevel"/>
    <w:tmpl w:val="7440222E"/>
    <w:lvl w:ilvl="0" w:tplc="9B5A5070">
      <w:start w:val="1"/>
      <w:numFmt w:val="bullet"/>
      <w:lvlText w:val=""/>
      <w:lvlJc w:val="left"/>
      <w:pPr>
        <w:ind w:left="720" w:hanging="360"/>
      </w:pPr>
      <w:rPr>
        <w:rFonts w:ascii="Symbol" w:hAnsi="Symbol" w:hint="default"/>
      </w:rPr>
    </w:lvl>
    <w:lvl w:ilvl="1" w:tplc="5298FE72">
      <w:start w:val="1"/>
      <w:numFmt w:val="bullet"/>
      <w:lvlText w:val="o"/>
      <w:lvlJc w:val="left"/>
      <w:pPr>
        <w:ind w:left="1440" w:hanging="360"/>
      </w:pPr>
      <w:rPr>
        <w:rFonts w:ascii="Courier New" w:hAnsi="Courier New" w:hint="default"/>
      </w:rPr>
    </w:lvl>
    <w:lvl w:ilvl="2" w:tplc="0B10C1B2">
      <w:start w:val="1"/>
      <w:numFmt w:val="bullet"/>
      <w:lvlText w:val=""/>
      <w:lvlJc w:val="left"/>
      <w:pPr>
        <w:ind w:left="2160" w:hanging="360"/>
      </w:pPr>
      <w:rPr>
        <w:rFonts w:ascii="Wingdings" w:hAnsi="Wingdings" w:hint="default"/>
      </w:rPr>
    </w:lvl>
    <w:lvl w:ilvl="3" w:tplc="78FE2E8A">
      <w:start w:val="1"/>
      <w:numFmt w:val="bullet"/>
      <w:lvlText w:val=""/>
      <w:lvlJc w:val="left"/>
      <w:pPr>
        <w:ind w:left="2880" w:hanging="360"/>
      </w:pPr>
      <w:rPr>
        <w:rFonts w:ascii="Symbol" w:hAnsi="Symbol" w:hint="default"/>
      </w:rPr>
    </w:lvl>
    <w:lvl w:ilvl="4" w:tplc="F39C70A0">
      <w:start w:val="1"/>
      <w:numFmt w:val="bullet"/>
      <w:lvlText w:val="o"/>
      <w:lvlJc w:val="left"/>
      <w:pPr>
        <w:ind w:left="3600" w:hanging="360"/>
      </w:pPr>
      <w:rPr>
        <w:rFonts w:ascii="Courier New" w:hAnsi="Courier New" w:hint="default"/>
      </w:rPr>
    </w:lvl>
    <w:lvl w:ilvl="5" w:tplc="43CC393C">
      <w:start w:val="1"/>
      <w:numFmt w:val="bullet"/>
      <w:lvlText w:val=""/>
      <w:lvlJc w:val="left"/>
      <w:pPr>
        <w:ind w:left="4320" w:hanging="360"/>
      </w:pPr>
      <w:rPr>
        <w:rFonts w:ascii="Wingdings" w:hAnsi="Wingdings" w:hint="default"/>
      </w:rPr>
    </w:lvl>
    <w:lvl w:ilvl="6" w:tplc="464415CA">
      <w:start w:val="1"/>
      <w:numFmt w:val="bullet"/>
      <w:lvlText w:val=""/>
      <w:lvlJc w:val="left"/>
      <w:pPr>
        <w:ind w:left="5040" w:hanging="360"/>
      </w:pPr>
      <w:rPr>
        <w:rFonts w:ascii="Symbol" w:hAnsi="Symbol" w:hint="default"/>
      </w:rPr>
    </w:lvl>
    <w:lvl w:ilvl="7" w:tplc="4536BE0A">
      <w:start w:val="1"/>
      <w:numFmt w:val="bullet"/>
      <w:lvlText w:val="o"/>
      <w:lvlJc w:val="left"/>
      <w:pPr>
        <w:ind w:left="5760" w:hanging="360"/>
      </w:pPr>
      <w:rPr>
        <w:rFonts w:ascii="Courier New" w:hAnsi="Courier New" w:hint="default"/>
      </w:rPr>
    </w:lvl>
    <w:lvl w:ilvl="8" w:tplc="23AE2906">
      <w:start w:val="1"/>
      <w:numFmt w:val="bullet"/>
      <w:lvlText w:val=""/>
      <w:lvlJc w:val="left"/>
      <w:pPr>
        <w:ind w:left="6480" w:hanging="360"/>
      </w:pPr>
      <w:rPr>
        <w:rFonts w:ascii="Wingdings" w:hAnsi="Wingdings" w:hint="default"/>
      </w:rPr>
    </w:lvl>
  </w:abstractNum>
  <w:abstractNum w:abstractNumId="3" w15:restartNumberingAfterBreak="0">
    <w:nsid w:val="3EAF2345"/>
    <w:multiLevelType w:val="hybridMultilevel"/>
    <w:tmpl w:val="89ECA07C"/>
    <w:lvl w:ilvl="0" w:tplc="36DE39DA">
      <w:start w:val="1"/>
      <w:numFmt w:val="bullet"/>
      <w:lvlText w:val="-"/>
      <w:lvlJc w:val="left"/>
      <w:pPr>
        <w:ind w:left="720" w:hanging="360"/>
      </w:pPr>
      <w:rPr>
        <w:rFonts w:ascii="Aptos" w:hAnsi="Aptos" w:hint="default"/>
      </w:rPr>
    </w:lvl>
    <w:lvl w:ilvl="1" w:tplc="AB20920A">
      <w:start w:val="1"/>
      <w:numFmt w:val="bullet"/>
      <w:lvlText w:val="o"/>
      <w:lvlJc w:val="left"/>
      <w:pPr>
        <w:ind w:left="1440" w:hanging="360"/>
      </w:pPr>
      <w:rPr>
        <w:rFonts w:ascii="Courier New" w:hAnsi="Courier New" w:hint="default"/>
      </w:rPr>
    </w:lvl>
    <w:lvl w:ilvl="2" w:tplc="111467E2">
      <w:start w:val="1"/>
      <w:numFmt w:val="bullet"/>
      <w:lvlText w:val=""/>
      <w:lvlJc w:val="left"/>
      <w:pPr>
        <w:ind w:left="2160" w:hanging="360"/>
      </w:pPr>
      <w:rPr>
        <w:rFonts w:ascii="Wingdings" w:hAnsi="Wingdings" w:hint="default"/>
      </w:rPr>
    </w:lvl>
    <w:lvl w:ilvl="3" w:tplc="B3065E4E">
      <w:start w:val="1"/>
      <w:numFmt w:val="bullet"/>
      <w:lvlText w:val=""/>
      <w:lvlJc w:val="left"/>
      <w:pPr>
        <w:ind w:left="2880" w:hanging="360"/>
      </w:pPr>
      <w:rPr>
        <w:rFonts w:ascii="Symbol" w:hAnsi="Symbol" w:hint="default"/>
      </w:rPr>
    </w:lvl>
    <w:lvl w:ilvl="4" w:tplc="4698BAB6">
      <w:start w:val="1"/>
      <w:numFmt w:val="bullet"/>
      <w:lvlText w:val="o"/>
      <w:lvlJc w:val="left"/>
      <w:pPr>
        <w:ind w:left="3600" w:hanging="360"/>
      </w:pPr>
      <w:rPr>
        <w:rFonts w:ascii="Courier New" w:hAnsi="Courier New" w:hint="default"/>
      </w:rPr>
    </w:lvl>
    <w:lvl w:ilvl="5" w:tplc="6F78E37C">
      <w:start w:val="1"/>
      <w:numFmt w:val="bullet"/>
      <w:lvlText w:val=""/>
      <w:lvlJc w:val="left"/>
      <w:pPr>
        <w:ind w:left="4320" w:hanging="360"/>
      </w:pPr>
      <w:rPr>
        <w:rFonts w:ascii="Wingdings" w:hAnsi="Wingdings" w:hint="default"/>
      </w:rPr>
    </w:lvl>
    <w:lvl w:ilvl="6" w:tplc="CB8661B8">
      <w:start w:val="1"/>
      <w:numFmt w:val="bullet"/>
      <w:lvlText w:val=""/>
      <w:lvlJc w:val="left"/>
      <w:pPr>
        <w:ind w:left="5040" w:hanging="360"/>
      </w:pPr>
      <w:rPr>
        <w:rFonts w:ascii="Symbol" w:hAnsi="Symbol" w:hint="default"/>
      </w:rPr>
    </w:lvl>
    <w:lvl w:ilvl="7" w:tplc="51604828">
      <w:start w:val="1"/>
      <w:numFmt w:val="bullet"/>
      <w:lvlText w:val="o"/>
      <w:lvlJc w:val="left"/>
      <w:pPr>
        <w:ind w:left="5760" w:hanging="360"/>
      </w:pPr>
      <w:rPr>
        <w:rFonts w:ascii="Courier New" w:hAnsi="Courier New" w:hint="default"/>
      </w:rPr>
    </w:lvl>
    <w:lvl w:ilvl="8" w:tplc="AA703080">
      <w:start w:val="1"/>
      <w:numFmt w:val="bullet"/>
      <w:lvlText w:val=""/>
      <w:lvlJc w:val="left"/>
      <w:pPr>
        <w:ind w:left="6480" w:hanging="360"/>
      </w:pPr>
      <w:rPr>
        <w:rFonts w:ascii="Wingdings" w:hAnsi="Wingdings" w:hint="default"/>
      </w:rPr>
    </w:lvl>
  </w:abstractNum>
  <w:abstractNum w:abstractNumId="4" w15:restartNumberingAfterBreak="0">
    <w:nsid w:val="58E30A79"/>
    <w:multiLevelType w:val="hybridMultilevel"/>
    <w:tmpl w:val="569E7718"/>
    <w:lvl w:ilvl="0" w:tplc="2DC6785A">
      <w:start w:val="1"/>
      <w:numFmt w:val="bullet"/>
      <w:lvlText w:val=""/>
      <w:lvlJc w:val="left"/>
      <w:pPr>
        <w:ind w:left="720" w:hanging="360"/>
      </w:pPr>
      <w:rPr>
        <w:rFonts w:ascii="Symbol" w:hAnsi="Symbol" w:hint="default"/>
      </w:rPr>
    </w:lvl>
    <w:lvl w:ilvl="1" w:tplc="8A5082F2">
      <w:start w:val="1"/>
      <w:numFmt w:val="bullet"/>
      <w:lvlText w:val="o"/>
      <w:lvlJc w:val="left"/>
      <w:pPr>
        <w:ind w:left="1440" w:hanging="360"/>
      </w:pPr>
      <w:rPr>
        <w:rFonts w:ascii="Courier New" w:hAnsi="Courier New" w:hint="default"/>
      </w:rPr>
    </w:lvl>
    <w:lvl w:ilvl="2" w:tplc="E344618C">
      <w:start w:val="1"/>
      <w:numFmt w:val="bullet"/>
      <w:lvlText w:val=""/>
      <w:lvlJc w:val="left"/>
      <w:pPr>
        <w:ind w:left="2160" w:hanging="360"/>
      </w:pPr>
      <w:rPr>
        <w:rFonts w:ascii="Wingdings" w:hAnsi="Wingdings" w:hint="default"/>
      </w:rPr>
    </w:lvl>
    <w:lvl w:ilvl="3" w:tplc="B7301C9A">
      <w:start w:val="1"/>
      <w:numFmt w:val="bullet"/>
      <w:lvlText w:val=""/>
      <w:lvlJc w:val="left"/>
      <w:pPr>
        <w:ind w:left="2880" w:hanging="360"/>
      </w:pPr>
      <w:rPr>
        <w:rFonts w:ascii="Symbol" w:hAnsi="Symbol" w:hint="default"/>
      </w:rPr>
    </w:lvl>
    <w:lvl w:ilvl="4" w:tplc="8D4295B4">
      <w:start w:val="1"/>
      <w:numFmt w:val="bullet"/>
      <w:lvlText w:val="o"/>
      <w:lvlJc w:val="left"/>
      <w:pPr>
        <w:ind w:left="3600" w:hanging="360"/>
      </w:pPr>
      <w:rPr>
        <w:rFonts w:ascii="Courier New" w:hAnsi="Courier New" w:hint="default"/>
      </w:rPr>
    </w:lvl>
    <w:lvl w:ilvl="5" w:tplc="84CE6A96">
      <w:start w:val="1"/>
      <w:numFmt w:val="bullet"/>
      <w:lvlText w:val=""/>
      <w:lvlJc w:val="left"/>
      <w:pPr>
        <w:ind w:left="4320" w:hanging="360"/>
      </w:pPr>
      <w:rPr>
        <w:rFonts w:ascii="Wingdings" w:hAnsi="Wingdings" w:hint="default"/>
      </w:rPr>
    </w:lvl>
    <w:lvl w:ilvl="6" w:tplc="9E1C0FC4">
      <w:start w:val="1"/>
      <w:numFmt w:val="bullet"/>
      <w:lvlText w:val=""/>
      <w:lvlJc w:val="left"/>
      <w:pPr>
        <w:ind w:left="5040" w:hanging="360"/>
      </w:pPr>
      <w:rPr>
        <w:rFonts w:ascii="Symbol" w:hAnsi="Symbol" w:hint="default"/>
      </w:rPr>
    </w:lvl>
    <w:lvl w:ilvl="7" w:tplc="546876CA">
      <w:start w:val="1"/>
      <w:numFmt w:val="bullet"/>
      <w:lvlText w:val="o"/>
      <w:lvlJc w:val="left"/>
      <w:pPr>
        <w:ind w:left="5760" w:hanging="360"/>
      </w:pPr>
      <w:rPr>
        <w:rFonts w:ascii="Courier New" w:hAnsi="Courier New" w:hint="default"/>
      </w:rPr>
    </w:lvl>
    <w:lvl w:ilvl="8" w:tplc="8500B176">
      <w:start w:val="1"/>
      <w:numFmt w:val="bullet"/>
      <w:lvlText w:val=""/>
      <w:lvlJc w:val="left"/>
      <w:pPr>
        <w:ind w:left="6480" w:hanging="360"/>
      </w:pPr>
      <w:rPr>
        <w:rFonts w:ascii="Wingdings" w:hAnsi="Wingdings" w:hint="default"/>
      </w:rPr>
    </w:lvl>
  </w:abstractNum>
  <w:abstractNum w:abstractNumId="5" w15:restartNumberingAfterBreak="0">
    <w:nsid w:val="609071E2"/>
    <w:multiLevelType w:val="hybridMultilevel"/>
    <w:tmpl w:val="77C43634"/>
    <w:lvl w:ilvl="0" w:tplc="AFAE1270">
      <w:start w:val="1"/>
      <w:numFmt w:val="bullet"/>
      <w:lvlText w:val="-"/>
      <w:lvlJc w:val="left"/>
      <w:pPr>
        <w:ind w:left="720" w:hanging="360"/>
      </w:pPr>
      <w:rPr>
        <w:rFonts w:ascii="Aptos" w:hAnsi="Aptos" w:hint="default"/>
      </w:rPr>
    </w:lvl>
    <w:lvl w:ilvl="1" w:tplc="A8F2FA5E">
      <w:start w:val="1"/>
      <w:numFmt w:val="bullet"/>
      <w:lvlText w:val="o"/>
      <w:lvlJc w:val="left"/>
      <w:pPr>
        <w:ind w:left="1440" w:hanging="360"/>
      </w:pPr>
      <w:rPr>
        <w:rFonts w:ascii="Courier New" w:hAnsi="Courier New" w:hint="default"/>
      </w:rPr>
    </w:lvl>
    <w:lvl w:ilvl="2" w:tplc="7AFA342A">
      <w:start w:val="1"/>
      <w:numFmt w:val="bullet"/>
      <w:lvlText w:val=""/>
      <w:lvlJc w:val="left"/>
      <w:pPr>
        <w:ind w:left="2160" w:hanging="360"/>
      </w:pPr>
      <w:rPr>
        <w:rFonts w:ascii="Wingdings" w:hAnsi="Wingdings" w:hint="default"/>
      </w:rPr>
    </w:lvl>
    <w:lvl w:ilvl="3" w:tplc="A4CCBE38">
      <w:start w:val="1"/>
      <w:numFmt w:val="bullet"/>
      <w:lvlText w:val=""/>
      <w:lvlJc w:val="left"/>
      <w:pPr>
        <w:ind w:left="2880" w:hanging="360"/>
      </w:pPr>
      <w:rPr>
        <w:rFonts w:ascii="Symbol" w:hAnsi="Symbol" w:hint="default"/>
      </w:rPr>
    </w:lvl>
    <w:lvl w:ilvl="4" w:tplc="22F2FF6C">
      <w:start w:val="1"/>
      <w:numFmt w:val="bullet"/>
      <w:lvlText w:val="o"/>
      <w:lvlJc w:val="left"/>
      <w:pPr>
        <w:ind w:left="3600" w:hanging="360"/>
      </w:pPr>
      <w:rPr>
        <w:rFonts w:ascii="Courier New" w:hAnsi="Courier New" w:hint="default"/>
      </w:rPr>
    </w:lvl>
    <w:lvl w:ilvl="5" w:tplc="8D7A1660">
      <w:start w:val="1"/>
      <w:numFmt w:val="bullet"/>
      <w:lvlText w:val=""/>
      <w:lvlJc w:val="left"/>
      <w:pPr>
        <w:ind w:left="4320" w:hanging="360"/>
      </w:pPr>
      <w:rPr>
        <w:rFonts w:ascii="Wingdings" w:hAnsi="Wingdings" w:hint="default"/>
      </w:rPr>
    </w:lvl>
    <w:lvl w:ilvl="6" w:tplc="DF0EB1A4">
      <w:start w:val="1"/>
      <w:numFmt w:val="bullet"/>
      <w:lvlText w:val=""/>
      <w:lvlJc w:val="left"/>
      <w:pPr>
        <w:ind w:left="5040" w:hanging="360"/>
      </w:pPr>
      <w:rPr>
        <w:rFonts w:ascii="Symbol" w:hAnsi="Symbol" w:hint="default"/>
      </w:rPr>
    </w:lvl>
    <w:lvl w:ilvl="7" w:tplc="67D27F30">
      <w:start w:val="1"/>
      <w:numFmt w:val="bullet"/>
      <w:lvlText w:val="o"/>
      <w:lvlJc w:val="left"/>
      <w:pPr>
        <w:ind w:left="5760" w:hanging="360"/>
      </w:pPr>
      <w:rPr>
        <w:rFonts w:ascii="Courier New" w:hAnsi="Courier New" w:hint="default"/>
      </w:rPr>
    </w:lvl>
    <w:lvl w:ilvl="8" w:tplc="F4D2BC1A">
      <w:start w:val="1"/>
      <w:numFmt w:val="bullet"/>
      <w:lvlText w:val=""/>
      <w:lvlJc w:val="left"/>
      <w:pPr>
        <w:ind w:left="6480" w:hanging="360"/>
      </w:pPr>
      <w:rPr>
        <w:rFonts w:ascii="Wingdings" w:hAnsi="Wingdings" w:hint="default"/>
      </w:rPr>
    </w:lvl>
  </w:abstractNum>
  <w:abstractNum w:abstractNumId="6" w15:restartNumberingAfterBreak="0">
    <w:nsid w:val="64603B3F"/>
    <w:multiLevelType w:val="hybridMultilevel"/>
    <w:tmpl w:val="C95C4C40"/>
    <w:lvl w:ilvl="0" w:tplc="8DA2F3FC">
      <w:start w:val="1"/>
      <w:numFmt w:val="bullet"/>
      <w:lvlText w:val="-"/>
      <w:lvlJc w:val="left"/>
      <w:pPr>
        <w:ind w:left="720" w:hanging="360"/>
      </w:pPr>
      <w:rPr>
        <w:rFonts w:ascii="Aptos" w:hAnsi="Aptos" w:hint="default"/>
      </w:rPr>
    </w:lvl>
    <w:lvl w:ilvl="1" w:tplc="9C54DA3E">
      <w:start w:val="1"/>
      <w:numFmt w:val="bullet"/>
      <w:lvlText w:val="o"/>
      <w:lvlJc w:val="left"/>
      <w:pPr>
        <w:ind w:left="1440" w:hanging="360"/>
      </w:pPr>
      <w:rPr>
        <w:rFonts w:ascii="Courier New" w:hAnsi="Courier New" w:hint="default"/>
      </w:rPr>
    </w:lvl>
    <w:lvl w:ilvl="2" w:tplc="07EE8ABC">
      <w:start w:val="1"/>
      <w:numFmt w:val="bullet"/>
      <w:lvlText w:val=""/>
      <w:lvlJc w:val="left"/>
      <w:pPr>
        <w:ind w:left="2160" w:hanging="360"/>
      </w:pPr>
      <w:rPr>
        <w:rFonts w:ascii="Wingdings" w:hAnsi="Wingdings" w:hint="default"/>
      </w:rPr>
    </w:lvl>
    <w:lvl w:ilvl="3" w:tplc="DC22A738">
      <w:start w:val="1"/>
      <w:numFmt w:val="bullet"/>
      <w:lvlText w:val=""/>
      <w:lvlJc w:val="left"/>
      <w:pPr>
        <w:ind w:left="2880" w:hanging="360"/>
      </w:pPr>
      <w:rPr>
        <w:rFonts w:ascii="Symbol" w:hAnsi="Symbol" w:hint="default"/>
      </w:rPr>
    </w:lvl>
    <w:lvl w:ilvl="4" w:tplc="AE0EE17A">
      <w:start w:val="1"/>
      <w:numFmt w:val="bullet"/>
      <w:lvlText w:val="o"/>
      <w:lvlJc w:val="left"/>
      <w:pPr>
        <w:ind w:left="3600" w:hanging="360"/>
      </w:pPr>
      <w:rPr>
        <w:rFonts w:ascii="Courier New" w:hAnsi="Courier New" w:hint="default"/>
      </w:rPr>
    </w:lvl>
    <w:lvl w:ilvl="5" w:tplc="98347012">
      <w:start w:val="1"/>
      <w:numFmt w:val="bullet"/>
      <w:lvlText w:val=""/>
      <w:lvlJc w:val="left"/>
      <w:pPr>
        <w:ind w:left="4320" w:hanging="360"/>
      </w:pPr>
      <w:rPr>
        <w:rFonts w:ascii="Wingdings" w:hAnsi="Wingdings" w:hint="default"/>
      </w:rPr>
    </w:lvl>
    <w:lvl w:ilvl="6" w:tplc="E1CC07A4">
      <w:start w:val="1"/>
      <w:numFmt w:val="bullet"/>
      <w:lvlText w:val=""/>
      <w:lvlJc w:val="left"/>
      <w:pPr>
        <w:ind w:left="5040" w:hanging="360"/>
      </w:pPr>
      <w:rPr>
        <w:rFonts w:ascii="Symbol" w:hAnsi="Symbol" w:hint="default"/>
      </w:rPr>
    </w:lvl>
    <w:lvl w:ilvl="7" w:tplc="5B181598">
      <w:start w:val="1"/>
      <w:numFmt w:val="bullet"/>
      <w:lvlText w:val="o"/>
      <w:lvlJc w:val="left"/>
      <w:pPr>
        <w:ind w:left="5760" w:hanging="360"/>
      </w:pPr>
      <w:rPr>
        <w:rFonts w:ascii="Courier New" w:hAnsi="Courier New" w:hint="default"/>
      </w:rPr>
    </w:lvl>
    <w:lvl w:ilvl="8" w:tplc="C9BCE47C">
      <w:start w:val="1"/>
      <w:numFmt w:val="bullet"/>
      <w:lvlText w:val=""/>
      <w:lvlJc w:val="left"/>
      <w:pPr>
        <w:ind w:left="6480" w:hanging="360"/>
      </w:pPr>
      <w:rPr>
        <w:rFonts w:ascii="Wingdings" w:hAnsi="Wingdings" w:hint="default"/>
      </w:rPr>
    </w:lvl>
  </w:abstractNum>
  <w:abstractNum w:abstractNumId="7" w15:restartNumberingAfterBreak="0">
    <w:nsid w:val="68BC4EFF"/>
    <w:multiLevelType w:val="hybridMultilevel"/>
    <w:tmpl w:val="8878D03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753DEFAB"/>
    <w:multiLevelType w:val="hybridMultilevel"/>
    <w:tmpl w:val="32FA2460"/>
    <w:lvl w:ilvl="0" w:tplc="F3FE0046">
      <w:start w:val="1"/>
      <w:numFmt w:val="bullet"/>
      <w:lvlText w:val="-"/>
      <w:lvlJc w:val="left"/>
      <w:pPr>
        <w:ind w:left="720" w:hanging="360"/>
      </w:pPr>
      <w:rPr>
        <w:rFonts w:ascii="Aptos" w:hAnsi="Aptos" w:hint="default"/>
      </w:rPr>
    </w:lvl>
    <w:lvl w:ilvl="1" w:tplc="CED0AD84">
      <w:start w:val="1"/>
      <w:numFmt w:val="bullet"/>
      <w:lvlText w:val="o"/>
      <w:lvlJc w:val="left"/>
      <w:pPr>
        <w:ind w:left="1440" w:hanging="360"/>
      </w:pPr>
      <w:rPr>
        <w:rFonts w:ascii="Courier New" w:hAnsi="Courier New" w:hint="default"/>
      </w:rPr>
    </w:lvl>
    <w:lvl w:ilvl="2" w:tplc="2688BB2E">
      <w:start w:val="1"/>
      <w:numFmt w:val="bullet"/>
      <w:lvlText w:val=""/>
      <w:lvlJc w:val="left"/>
      <w:pPr>
        <w:ind w:left="2160" w:hanging="360"/>
      </w:pPr>
      <w:rPr>
        <w:rFonts w:ascii="Wingdings" w:hAnsi="Wingdings" w:hint="default"/>
      </w:rPr>
    </w:lvl>
    <w:lvl w:ilvl="3" w:tplc="60E6DB74">
      <w:start w:val="1"/>
      <w:numFmt w:val="bullet"/>
      <w:lvlText w:val=""/>
      <w:lvlJc w:val="left"/>
      <w:pPr>
        <w:ind w:left="2880" w:hanging="360"/>
      </w:pPr>
      <w:rPr>
        <w:rFonts w:ascii="Symbol" w:hAnsi="Symbol" w:hint="default"/>
      </w:rPr>
    </w:lvl>
    <w:lvl w:ilvl="4" w:tplc="6F94FBD8">
      <w:start w:val="1"/>
      <w:numFmt w:val="bullet"/>
      <w:lvlText w:val="o"/>
      <w:lvlJc w:val="left"/>
      <w:pPr>
        <w:ind w:left="3600" w:hanging="360"/>
      </w:pPr>
      <w:rPr>
        <w:rFonts w:ascii="Courier New" w:hAnsi="Courier New" w:hint="default"/>
      </w:rPr>
    </w:lvl>
    <w:lvl w:ilvl="5" w:tplc="3C120838">
      <w:start w:val="1"/>
      <w:numFmt w:val="bullet"/>
      <w:lvlText w:val=""/>
      <w:lvlJc w:val="left"/>
      <w:pPr>
        <w:ind w:left="4320" w:hanging="360"/>
      </w:pPr>
      <w:rPr>
        <w:rFonts w:ascii="Wingdings" w:hAnsi="Wingdings" w:hint="default"/>
      </w:rPr>
    </w:lvl>
    <w:lvl w:ilvl="6" w:tplc="B0F8B92A">
      <w:start w:val="1"/>
      <w:numFmt w:val="bullet"/>
      <w:lvlText w:val=""/>
      <w:lvlJc w:val="left"/>
      <w:pPr>
        <w:ind w:left="5040" w:hanging="360"/>
      </w:pPr>
      <w:rPr>
        <w:rFonts w:ascii="Symbol" w:hAnsi="Symbol" w:hint="default"/>
      </w:rPr>
    </w:lvl>
    <w:lvl w:ilvl="7" w:tplc="08C83FDA">
      <w:start w:val="1"/>
      <w:numFmt w:val="bullet"/>
      <w:lvlText w:val="o"/>
      <w:lvlJc w:val="left"/>
      <w:pPr>
        <w:ind w:left="5760" w:hanging="360"/>
      </w:pPr>
      <w:rPr>
        <w:rFonts w:ascii="Courier New" w:hAnsi="Courier New" w:hint="default"/>
      </w:rPr>
    </w:lvl>
    <w:lvl w:ilvl="8" w:tplc="DC4A9F9A">
      <w:start w:val="1"/>
      <w:numFmt w:val="bullet"/>
      <w:lvlText w:val=""/>
      <w:lvlJc w:val="left"/>
      <w:pPr>
        <w:ind w:left="6480" w:hanging="360"/>
      </w:pPr>
      <w:rPr>
        <w:rFonts w:ascii="Wingdings" w:hAnsi="Wingdings" w:hint="default"/>
      </w:rPr>
    </w:lvl>
  </w:abstractNum>
  <w:abstractNum w:abstractNumId="9" w15:restartNumberingAfterBreak="0">
    <w:nsid w:val="792F5BF3"/>
    <w:multiLevelType w:val="hybridMultilevel"/>
    <w:tmpl w:val="7F54512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033268178">
    <w:abstractNumId w:val="4"/>
  </w:num>
  <w:num w:numId="2" w16cid:durableId="219488871">
    <w:abstractNumId w:val="3"/>
  </w:num>
  <w:num w:numId="3" w16cid:durableId="671106291">
    <w:abstractNumId w:val="2"/>
  </w:num>
  <w:num w:numId="4" w16cid:durableId="2028629650">
    <w:abstractNumId w:val="6"/>
  </w:num>
  <w:num w:numId="5" w16cid:durableId="506947440">
    <w:abstractNumId w:val="1"/>
  </w:num>
  <w:num w:numId="6" w16cid:durableId="1357195955">
    <w:abstractNumId w:val="8"/>
  </w:num>
  <w:num w:numId="7" w16cid:durableId="82844439">
    <w:abstractNumId w:val="5"/>
  </w:num>
  <w:num w:numId="8" w16cid:durableId="39793104">
    <w:abstractNumId w:val="0"/>
  </w:num>
  <w:num w:numId="9" w16cid:durableId="904225690">
    <w:abstractNumId w:val="7"/>
  </w:num>
  <w:num w:numId="10" w16cid:durableId="1621302116">
    <w:abstractNumId w:val="9"/>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15:person w15:author="Andrew Green">
    <w15:presenceInfo w15:providerId="AD" w15:userId="S::greeand@nptcgroup.ac.uk::5c87a1a1-9dba-4e8d-80a3-ee66ced3ed9c"/>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60"/>
  <w:proofState w:spelling="clean" w:grammar="clean"/>
  <w:defaultTabStop w:val="720"/>
  <w:characterSpacingControl w:val="doNotCompress"/>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B00B4"/>
    <w:rsid w:val="00003069"/>
    <w:rsid w:val="00006CF5"/>
    <w:rsid w:val="0000714D"/>
    <w:rsid w:val="00007F9E"/>
    <w:rsid w:val="00011DF3"/>
    <w:rsid w:val="00014A94"/>
    <w:rsid w:val="00022B78"/>
    <w:rsid w:val="00024178"/>
    <w:rsid w:val="00024836"/>
    <w:rsid w:val="00027153"/>
    <w:rsid w:val="00027C49"/>
    <w:rsid w:val="00030E79"/>
    <w:rsid w:val="00032350"/>
    <w:rsid w:val="00040653"/>
    <w:rsid w:val="00051C6B"/>
    <w:rsid w:val="00053D14"/>
    <w:rsid w:val="00054AEB"/>
    <w:rsid w:val="00054B0B"/>
    <w:rsid w:val="0005754F"/>
    <w:rsid w:val="000627C8"/>
    <w:rsid w:val="00063DCE"/>
    <w:rsid w:val="00063F4C"/>
    <w:rsid w:val="00065CEB"/>
    <w:rsid w:val="00066211"/>
    <w:rsid w:val="00072F3F"/>
    <w:rsid w:val="00075AF8"/>
    <w:rsid w:val="000819B5"/>
    <w:rsid w:val="000851D8"/>
    <w:rsid w:val="00095285"/>
    <w:rsid w:val="000A3977"/>
    <w:rsid w:val="000A6336"/>
    <w:rsid w:val="000B3159"/>
    <w:rsid w:val="000B60F8"/>
    <w:rsid w:val="000B6EC9"/>
    <w:rsid w:val="000C174D"/>
    <w:rsid w:val="000C1798"/>
    <w:rsid w:val="000C528C"/>
    <w:rsid w:val="000C6152"/>
    <w:rsid w:val="000C75E8"/>
    <w:rsid w:val="000D010D"/>
    <w:rsid w:val="000D32B1"/>
    <w:rsid w:val="000D4679"/>
    <w:rsid w:val="000D5BCC"/>
    <w:rsid w:val="000D5F60"/>
    <w:rsid w:val="000E0853"/>
    <w:rsid w:val="000E28BA"/>
    <w:rsid w:val="000E5D24"/>
    <w:rsid w:val="000F2678"/>
    <w:rsid w:val="000F4ACF"/>
    <w:rsid w:val="00110DE7"/>
    <w:rsid w:val="001165C7"/>
    <w:rsid w:val="001177CE"/>
    <w:rsid w:val="0012204B"/>
    <w:rsid w:val="00123F55"/>
    <w:rsid w:val="00125E05"/>
    <w:rsid w:val="00131B54"/>
    <w:rsid w:val="00147E7C"/>
    <w:rsid w:val="0016614C"/>
    <w:rsid w:val="001725C2"/>
    <w:rsid w:val="001731E7"/>
    <w:rsid w:val="001743A4"/>
    <w:rsid w:val="00174523"/>
    <w:rsid w:val="0017577E"/>
    <w:rsid w:val="00183C0A"/>
    <w:rsid w:val="00183E31"/>
    <w:rsid w:val="00187AFA"/>
    <w:rsid w:val="00192A77"/>
    <w:rsid w:val="0019461B"/>
    <w:rsid w:val="001A1F2A"/>
    <w:rsid w:val="001A3239"/>
    <w:rsid w:val="001A4FDC"/>
    <w:rsid w:val="001B0995"/>
    <w:rsid w:val="001B2BDF"/>
    <w:rsid w:val="001B444E"/>
    <w:rsid w:val="001B4488"/>
    <w:rsid w:val="001C45BD"/>
    <w:rsid w:val="001C52F4"/>
    <w:rsid w:val="001C7381"/>
    <w:rsid w:val="001D24F6"/>
    <w:rsid w:val="001D43AA"/>
    <w:rsid w:val="001D5CE8"/>
    <w:rsid w:val="001E0CF8"/>
    <w:rsid w:val="001E4536"/>
    <w:rsid w:val="001E7C3F"/>
    <w:rsid w:val="001F1CA1"/>
    <w:rsid w:val="001F7CE8"/>
    <w:rsid w:val="002011AC"/>
    <w:rsid w:val="0020544F"/>
    <w:rsid w:val="002062E1"/>
    <w:rsid w:val="002137C6"/>
    <w:rsid w:val="00213B5A"/>
    <w:rsid w:val="00213F00"/>
    <w:rsid w:val="00214577"/>
    <w:rsid w:val="0021575A"/>
    <w:rsid w:val="0021753A"/>
    <w:rsid w:val="002274E9"/>
    <w:rsid w:val="00235439"/>
    <w:rsid w:val="00236DD2"/>
    <w:rsid w:val="0024192D"/>
    <w:rsid w:val="002422FB"/>
    <w:rsid w:val="002454B3"/>
    <w:rsid w:val="002476CF"/>
    <w:rsid w:val="002526F3"/>
    <w:rsid w:val="00254AFA"/>
    <w:rsid w:val="00254D8E"/>
    <w:rsid w:val="00265083"/>
    <w:rsid w:val="00266127"/>
    <w:rsid w:val="00266FD9"/>
    <w:rsid w:val="00275770"/>
    <w:rsid w:val="002806E2"/>
    <w:rsid w:val="0028072E"/>
    <w:rsid w:val="002820B2"/>
    <w:rsid w:val="0028309D"/>
    <w:rsid w:val="00283321"/>
    <w:rsid w:val="00283EC9"/>
    <w:rsid w:val="00284AC2"/>
    <w:rsid w:val="00284DFB"/>
    <w:rsid w:val="00284FB9"/>
    <w:rsid w:val="00285D4F"/>
    <w:rsid w:val="00287372"/>
    <w:rsid w:val="00293F30"/>
    <w:rsid w:val="00295BB5"/>
    <w:rsid w:val="00296A69"/>
    <w:rsid w:val="002979EA"/>
    <w:rsid w:val="002A22C5"/>
    <w:rsid w:val="002A532C"/>
    <w:rsid w:val="002B16F4"/>
    <w:rsid w:val="002B5C0D"/>
    <w:rsid w:val="002C005E"/>
    <w:rsid w:val="002C2850"/>
    <w:rsid w:val="002C395E"/>
    <w:rsid w:val="002C5B02"/>
    <w:rsid w:val="002C71AC"/>
    <w:rsid w:val="002D0680"/>
    <w:rsid w:val="002E2BDE"/>
    <w:rsid w:val="002E2D16"/>
    <w:rsid w:val="002E4957"/>
    <w:rsid w:val="002E51EE"/>
    <w:rsid w:val="002E53E3"/>
    <w:rsid w:val="002E6561"/>
    <w:rsid w:val="002F1FBB"/>
    <w:rsid w:val="002F3BBE"/>
    <w:rsid w:val="00304968"/>
    <w:rsid w:val="00316916"/>
    <w:rsid w:val="003171C0"/>
    <w:rsid w:val="003177DB"/>
    <w:rsid w:val="00317E8E"/>
    <w:rsid w:val="00317FA1"/>
    <w:rsid w:val="00327758"/>
    <w:rsid w:val="003305A4"/>
    <w:rsid w:val="00331175"/>
    <w:rsid w:val="003351DB"/>
    <w:rsid w:val="0033673F"/>
    <w:rsid w:val="00346D39"/>
    <w:rsid w:val="0034756F"/>
    <w:rsid w:val="00347A7B"/>
    <w:rsid w:val="00351CCE"/>
    <w:rsid w:val="0035507C"/>
    <w:rsid w:val="003565F3"/>
    <w:rsid w:val="00356A72"/>
    <w:rsid w:val="0036706F"/>
    <w:rsid w:val="00371FC2"/>
    <w:rsid w:val="00374607"/>
    <w:rsid w:val="0037530C"/>
    <w:rsid w:val="00380D18"/>
    <w:rsid w:val="00381691"/>
    <w:rsid w:val="003827FC"/>
    <w:rsid w:val="00385FB6"/>
    <w:rsid w:val="00386D31"/>
    <w:rsid w:val="00394E83"/>
    <w:rsid w:val="003A26EB"/>
    <w:rsid w:val="003A3CB1"/>
    <w:rsid w:val="003A4317"/>
    <w:rsid w:val="003A4A6C"/>
    <w:rsid w:val="003A540E"/>
    <w:rsid w:val="003A663E"/>
    <w:rsid w:val="003A6EFB"/>
    <w:rsid w:val="003B0E6E"/>
    <w:rsid w:val="003B761A"/>
    <w:rsid w:val="003B7FED"/>
    <w:rsid w:val="003C17DF"/>
    <w:rsid w:val="003C45A9"/>
    <w:rsid w:val="003C526C"/>
    <w:rsid w:val="003C5A37"/>
    <w:rsid w:val="003C6B19"/>
    <w:rsid w:val="003D2075"/>
    <w:rsid w:val="003D26B2"/>
    <w:rsid w:val="003D7BA0"/>
    <w:rsid w:val="003E0971"/>
    <w:rsid w:val="003E7F78"/>
    <w:rsid w:val="003F14B9"/>
    <w:rsid w:val="003F4332"/>
    <w:rsid w:val="003F5C48"/>
    <w:rsid w:val="003F6AA4"/>
    <w:rsid w:val="0040008A"/>
    <w:rsid w:val="0040021D"/>
    <w:rsid w:val="004004C5"/>
    <w:rsid w:val="0040574A"/>
    <w:rsid w:val="00415BDA"/>
    <w:rsid w:val="004179F9"/>
    <w:rsid w:val="00422973"/>
    <w:rsid w:val="00426F39"/>
    <w:rsid w:val="0043378E"/>
    <w:rsid w:val="0043504C"/>
    <w:rsid w:val="004406BF"/>
    <w:rsid w:val="004414AF"/>
    <w:rsid w:val="00444759"/>
    <w:rsid w:val="00445B42"/>
    <w:rsid w:val="00451109"/>
    <w:rsid w:val="00451F40"/>
    <w:rsid w:val="004532E1"/>
    <w:rsid w:val="00454461"/>
    <w:rsid w:val="00456EBF"/>
    <w:rsid w:val="00461C4F"/>
    <w:rsid w:val="004736D5"/>
    <w:rsid w:val="00475128"/>
    <w:rsid w:val="004759E8"/>
    <w:rsid w:val="00476DC6"/>
    <w:rsid w:val="00486B0B"/>
    <w:rsid w:val="004933A5"/>
    <w:rsid w:val="004A24EF"/>
    <w:rsid w:val="004B0071"/>
    <w:rsid w:val="004C18E3"/>
    <w:rsid w:val="004C362D"/>
    <w:rsid w:val="004D0015"/>
    <w:rsid w:val="004D1211"/>
    <w:rsid w:val="004D2F31"/>
    <w:rsid w:val="004E050D"/>
    <w:rsid w:val="004E1B60"/>
    <w:rsid w:val="004E46BB"/>
    <w:rsid w:val="004F0B4F"/>
    <w:rsid w:val="004F517C"/>
    <w:rsid w:val="004F566F"/>
    <w:rsid w:val="005021BC"/>
    <w:rsid w:val="00502CBC"/>
    <w:rsid w:val="00507ECE"/>
    <w:rsid w:val="0051078C"/>
    <w:rsid w:val="00511C74"/>
    <w:rsid w:val="005214D9"/>
    <w:rsid w:val="005223B1"/>
    <w:rsid w:val="00525F1B"/>
    <w:rsid w:val="00530438"/>
    <w:rsid w:val="0053134B"/>
    <w:rsid w:val="005340CA"/>
    <w:rsid w:val="00535F7F"/>
    <w:rsid w:val="00537A87"/>
    <w:rsid w:val="005409F3"/>
    <w:rsid w:val="00546FA0"/>
    <w:rsid w:val="005470BE"/>
    <w:rsid w:val="00563872"/>
    <w:rsid w:val="00574015"/>
    <w:rsid w:val="00575E5E"/>
    <w:rsid w:val="005764F6"/>
    <w:rsid w:val="00577013"/>
    <w:rsid w:val="00577540"/>
    <w:rsid w:val="00581830"/>
    <w:rsid w:val="00585200"/>
    <w:rsid w:val="00590EC7"/>
    <w:rsid w:val="005913A4"/>
    <w:rsid w:val="00591B68"/>
    <w:rsid w:val="0059543A"/>
    <w:rsid w:val="00595E3D"/>
    <w:rsid w:val="005A0DEF"/>
    <w:rsid w:val="005A3A5C"/>
    <w:rsid w:val="005B56DA"/>
    <w:rsid w:val="005B5BA8"/>
    <w:rsid w:val="005B5F0D"/>
    <w:rsid w:val="005C4562"/>
    <w:rsid w:val="005C6547"/>
    <w:rsid w:val="005C69F9"/>
    <w:rsid w:val="005D5F07"/>
    <w:rsid w:val="005E050D"/>
    <w:rsid w:val="005E0F95"/>
    <w:rsid w:val="005E28AD"/>
    <w:rsid w:val="005E2D15"/>
    <w:rsid w:val="005E6949"/>
    <w:rsid w:val="005F10FC"/>
    <w:rsid w:val="005F1440"/>
    <w:rsid w:val="005F155F"/>
    <w:rsid w:val="005F40EA"/>
    <w:rsid w:val="005F459E"/>
    <w:rsid w:val="005F5C4C"/>
    <w:rsid w:val="0060205F"/>
    <w:rsid w:val="00607CDF"/>
    <w:rsid w:val="0061581D"/>
    <w:rsid w:val="00617EC8"/>
    <w:rsid w:val="00620913"/>
    <w:rsid w:val="00621E11"/>
    <w:rsid w:val="006231D4"/>
    <w:rsid w:val="0063029E"/>
    <w:rsid w:val="006336CE"/>
    <w:rsid w:val="0064367F"/>
    <w:rsid w:val="00643764"/>
    <w:rsid w:val="00643C16"/>
    <w:rsid w:val="00655300"/>
    <w:rsid w:val="00660088"/>
    <w:rsid w:val="006619CD"/>
    <w:rsid w:val="00664FD9"/>
    <w:rsid w:val="006651E0"/>
    <w:rsid w:val="00670CCC"/>
    <w:rsid w:val="00673A47"/>
    <w:rsid w:val="00675A1A"/>
    <w:rsid w:val="00692586"/>
    <w:rsid w:val="0069335C"/>
    <w:rsid w:val="00695BAF"/>
    <w:rsid w:val="00697271"/>
    <w:rsid w:val="006A13B3"/>
    <w:rsid w:val="006A3A11"/>
    <w:rsid w:val="006B2BF2"/>
    <w:rsid w:val="006B2F2B"/>
    <w:rsid w:val="006B4613"/>
    <w:rsid w:val="006B60CD"/>
    <w:rsid w:val="006C045F"/>
    <w:rsid w:val="006C0507"/>
    <w:rsid w:val="006C2F06"/>
    <w:rsid w:val="006C33B3"/>
    <w:rsid w:val="006C5F97"/>
    <w:rsid w:val="006D2CC6"/>
    <w:rsid w:val="006D43FA"/>
    <w:rsid w:val="006D5069"/>
    <w:rsid w:val="006D6F92"/>
    <w:rsid w:val="006E3AB5"/>
    <w:rsid w:val="006E4038"/>
    <w:rsid w:val="006E5495"/>
    <w:rsid w:val="006E7021"/>
    <w:rsid w:val="006E7A61"/>
    <w:rsid w:val="006F1C57"/>
    <w:rsid w:val="006F3DE1"/>
    <w:rsid w:val="006F7D98"/>
    <w:rsid w:val="00700A07"/>
    <w:rsid w:val="00707F5F"/>
    <w:rsid w:val="00710665"/>
    <w:rsid w:val="00711941"/>
    <w:rsid w:val="007159C0"/>
    <w:rsid w:val="00715CE0"/>
    <w:rsid w:val="00716DE3"/>
    <w:rsid w:val="007172D5"/>
    <w:rsid w:val="007204C6"/>
    <w:rsid w:val="00724F07"/>
    <w:rsid w:val="00727DA3"/>
    <w:rsid w:val="0073007F"/>
    <w:rsid w:val="007345B9"/>
    <w:rsid w:val="00736040"/>
    <w:rsid w:val="00740313"/>
    <w:rsid w:val="007415F6"/>
    <w:rsid w:val="007421F9"/>
    <w:rsid w:val="00745566"/>
    <w:rsid w:val="00745CCA"/>
    <w:rsid w:val="00746DBF"/>
    <w:rsid w:val="00752048"/>
    <w:rsid w:val="007524FC"/>
    <w:rsid w:val="00752C04"/>
    <w:rsid w:val="0076551B"/>
    <w:rsid w:val="00767275"/>
    <w:rsid w:val="007703C0"/>
    <w:rsid w:val="0077119E"/>
    <w:rsid w:val="0078689D"/>
    <w:rsid w:val="007874B1"/>
    <w:rsid w:val="007904A2"/>
    <w:rsid w:val="00792835"/>
    <w:rsid w:val="007941CE"/>
    <w:rsid w:val="007A3571"/>
    <w:rsid w:val="007A4755"/>
    <w:rsid w:val="007A4F75"/>
    <w:rsid w:val="007A552D"/>
    <w:rsid w:val="007A642C"/>
    <w:rsid w:val="007B2667"/>
    <w:rsid w:val="007B5C5D"/>
    <w:rsid w:val="007C19B3"/>
    <w:rsid w:val="007C1F8F"/>
    <w:rsid w:val="007C2297"/>
    <w:rsid w:val="007C46D1"/>
    <w:rsid w:val="007D0ACF"/>
    <w:rsid w:val="007D1D42"/>
    <w:rsid w:val="007D20DF"/>
    <w:rsid w:val="007D5577"/>
    <w:rsid w:val="007D6E58"/>
    <w:rsid w:val="007D7817"/>
    <w:rsid w:val="007E4976"/>
    <w:rsid w:val="007F0389"/>
    <w:rsid w:val="007F25CF"/>
    <w:rsid w:val="007F7582"/>
    <w:rsid w:val="00803C36"/>
    <w:rsid w:val="00807F42"/>
    <w:rsid w:val="00827BC8"/>
    <w:rsid w:val="00833536"/>
    <w:rsid w:val="008463E7"/>
    <w:rsid w:val="0084785F"/>
    <w:rsid w:val="00852AA7"/>
    <w:rsid w:val="0086181E"/>
    <w:rsid w:val="008624BA"/>
    <w:rsid w:val="00871C1A"/>
    <w:rsid w:val="00877F24"/>
    <w:rsid w:val="00896210"/>
    <w:rsid w:val="00896376"/>
    <w:rsid w:val="008A5E23"/>
    <w:rsid w:val="008B0187"/>
    <w:rsid w:val="008B2164"/>
    <w:rsid w:val="008B2592"/>
    <w:rsid w:val="008B5AEB"/>
    <w:rsid w:val="008B65C4"/>
    <w:rsid w:val="008B6AD2"/>
    <w:rsid w:val="008C4EEF"/>
    <w:rsid w:val="008C5EC7"/>
    <w:rsid w:val="008C7742"/>
    <w:rsid w:val="008D55C6"/>
    <w:rsid w:val="008D580A"/>
    <w:rsid w:val="008F3281"/>
    <w:rsid w:val="008F713C"/>
    <w:rsid w:val="00900A7C"/>
    <w:rsid w:val="0090634F"/>
    <w:rsid w:val="009063C2"/>
    <w:rsid w:val="00906913"/>
    <w:rsid w:val="00912E4A"/>
    <w:rsid w:val="00914899"/>
    <w:rsid w:val="0091495C"/>
    <w:rsid w:val="00915487"/>
    <w:rsid w:val="009156CB"/>
    <w:rsid w:val="00922851"/>
    <w:rsid w:val="009231C8"/>
    <w:rsid w:val="00947933"/>
    <w:rsid w:val="00950EB6"/>
    <w:rsid w:val="00956147"/>
    <w:rsid w:val="009579E3"/>
    <w:rsid w:val="00962541"/>
    <w:rsid w:val="009638BC"/>
    <w:rsid w:val="00965541"/>
    <w:rsid w:val="00965553"/>
    <w:rsid w:val="009667C8"/>
    <w:rsid w:val="00967969"/>
    <w:rsid w:val="00967A13"/>
    <w:rsid w:val="009700E7"/>
    <w:rsid w:val="00972A09"/>
    <w:rsid w:val="009740CF"/>
    <w:rsid w:val="009837D9"/>
    <w:rsid w:val="0098593C"/>
    <w:rsid w:val="00992197"/>
    <w:rsid w:val="00992996"/>
    <w:rsid w:val="00996268"/>
    <w:rsid w:val="00996EC8"/>
    <w:rsid w:val="00997A87"/>
    <w:rsid w:val="009A0CBD"/>
    <w:rsid w:val="009A4C39"/>
    <w:rsid w:val="009A4DEC"/>
    <w:rsid w:val="009A6A55"/>
    <w:rsid w:val="009B2A2A"/>
    <w:rsid w:val="009C750A"/>
    <w:rsid w:val="009C7E18"/>
    <w:rsid w:val="009D5914"/>
    <w:rsid w:val="009F0568"/>
    <w:rsid w:val="009F3588"/>
    <w:rsid w:val="009F6D35"/>
    <w:rsid w:val="00A06B43"/>
    <w:rsid w:val="00A1090D"/>
    <w:rsid w:val="00A1119D"/>
    <w:rsid w:val="00A14419"/>
    <w:rsid w:val="00A147E1"/>
    <w:rsid w:val="00A22F21"/>
    <w:rsid w:val="00A2768A"/>
    <w:rsid w:val="00A278D5"/>
    <w:rsid w:val="00A41B37"/>
    <w:rsid w:val="00A42A27"/>
    <w:rsid w:val="00A43CE0"/>
    <w:rsid w:val="00A46892"/>
    <w:rsid w:val="00A46FEF"/>
    <w:rsid w:val="00A50A00"/>
    <w:rsid w:val="00A55DE8"/>
    <w:rsid w:val="00A623B6"/>
    <w:rsid w:val="00A71745"/>
    <w:rsid w:val="00A71E1C"/>
    <w:rsid w:val="00A73637"/>
    <w:rsid w:val="00A81FEC"/>
    <w:rsid w:val="00A87A44"/>
    <w:rsid w:val="00A90585"/>
    <w:rsid w:val="00A905A5"/>
    <w:rsid w:val="00A93939"/>
    <w:rsid w:val="00A93C24"/>
    <w:rsid w:val="00A97764"/>
    <w:rsid w:val="00AA153D"/>
    <w:rsid w:val="00AA15FA"/>
    <w:rsid w:val="00AA2655"/>
    <w:rsid w:val="00AA2670"/>
    <w:rsid w:val="00AA67FF"/>
    <w:rsid w:val="00AB00B4"/>
    <w:rsid w:val="00AB1990"/>
    <w:rsid w:val="00AB3259"/>
    <w:rsid w:val="00AB54EC"/>
    <w:rsid w:val="00AB73F6"/>
    <w:rsid w:val="00AB7634"/>
    <w:rsid w:val="00AC18F9"/>
    <w:rsid w:val="00AC2335"/>
    <w:rsid w:val="00AC32AA"/>
    <w:rsid w:val="00AC353F"/>
    <w:rsid w:val="00AC6237"/>
    <w:rsid w:val="00AD01A5"/>
    <w:rsid w:val="00AD12B4"/>
    <w:rsid w:val="00AD4D9D"/>
    <w:rsid w:val="00AD4DB0"/>
    <w:rsid w:val="00AD64D1"/>
    <w:rsid w:val="00AE1B89"/>
    <w:rsid w:val="00AE4154"/>
    <w:rsid w:val="00AE70FF"/>
    <w:rsid w:val="00AF2428"/>
    <w:rsid w:val="00AF60E2"/>
    <w:rsid w:val="00AF7CF8"/>
    <w:rsid w:val="00B03BC2"/>
    <w:rsid w:val="00B05375"/>
    <w:rsid w:val="00B11231"/>
    <w:rsid w:val="00B1307B"/>
    <w:rsid w:val="00B15703"/>
    <w:rsid w:val="00B202B8"/>
    <w:rsid w:val="00B251CC"/>
    <w:rsid w:val="00B3108D"/>
    <w:rsid w:val="00B3656E"/>
    <w:rsid w:val="00B365B5"/>
    <w:rsid w:val="00B40BB8"/>
    <w:rsid w:val="00B4427F"/>
    <w:rsid w:val="00B447F5"/>
    <w:rsid w:val="00B5220D"/>
    <w:rsid w:val="00B530F7"/>
    <w:rsid w:val="00B62A90"/>
    <w:rsid w:val="00B6639A"/>
    <w:rsid w:val="00B73223"/>
    <w:rsid w:val="00B73F16"/>
    <w:rsid w:val="00B753C9"/>
    <w:rsid w:val="00B763CA"/>
    <w:rsid w:val="00B767CD"/>
    <w:rsid w:val="00B76F22"/>
    <w:rsid w:val="00B973D2"/>
    <w:rsid w:val="00BA69B3"/>
    <w:rsid w:val="00BB5BC3"/>
    <w:rsid w:val="00BB70D2"/>
    <w:rsid w:val="00BB7C29"/>
    <w:rsid w:val="00BC01A3"/>
    <w:rsid w:val="00BC2B3B"/>
    <w:rsid w:val="00BC7366"/>
    <w:rsid w:val="00BD064C"/>
    <w:rsid w:val="00BD4BA9"/>
    <w:rsid w:val="00BD6C52"/>
    <w:rsid w:val="00BE0458"/>
    <w:rsid w:val="00BE1390"/>
    <w:rsid w:val="00BE17F1"/>
    <w:rsid w:val="00BE1A06"/>
    <w:rsid w:val="00BE59C3"/>
    <w:rsid w:val="00BE623E"/>
    <w:rsid w:val="00BF5030"/>
    <w:rsid w:val="00BF56D7"/>
    <w:rsid w:val="00BF631B"/>
    <w:rsid w:val="00BF7373"/>
    <w:rsid w:val="00C02FAE"/>
    <w:rsid w:val="00C03D74"/>
    <w:rsid w:val="00C04196"/>
    <w:rsid w:val="00C05B5B"/>
    <w:rsid w:val="00C07B45"/>
    <w:rsid w:val="00C12FB6"/>
    <w:rsid w:val="00C159D4"/>
    <w:rsid w:val="00C21E7A"/>
    <w:rsid w:val="00C229C1"/>
    <w:rsid w:val="00C240B4"/>
    <w:rsid w:val="00C2778C"/>
    <w:rsid w:val="00C30204"/>
    <w:rsid w:val="00C3331C"/>
    <w:rsid w:val="00C3421F"/>
    <w:rsid w:val="00C35F67"/>
    <w:rsid w:val="00C36375"/>
    <w:rsid w:val="00C363F8"/>
    <w:rsid w:val="00C37062"/>
    <w:rsid w:val="00C43CBB"/>
    <w:rsid w:val="00C455BC"/>
    <w:rsid w:val="00C461A6"/>
    <w:rsid w:val="00C510CC"/>
    <w:rsid w:val="00C52BDF"/>
    <w:rsid w:val="00C54E48"/>
    <w:rsid w:val="00C56004"/>
    <w:rsid w:val="00C618CF"/>
    <w:rsid w:val="00C63405"/>
    <w:rsid w:val="00C65B06"/>
    <w:rsid w:val="00C6600D"/>
    <w:rsid w:val="00C768E3"/>
    <w:rsid w:val="00C81C46"/>
    <w:rsid w:val="00C8250A"/>
    <w:rsid w:val="00C856CB"/>
    <w:rsid w:val="00C867E0"/>
    <w:rsid w:val="00C87B02"/>
    <w:rsid w:val="00C904FF"/>
    <w:rsid w:val="00C907CD"/>
    <w:rsid w:val="00C91B79"/>
    <w:rsid w:val="00C92079"/>
    <w:rsid w:val="00C92DB2"/>
    <w:rsid w:val="00C93585"/>
    <w:rsid w:val="00C95253"/>
    <w:rsid w:val="00C96800"/>
    <w:rsid w:val="00CA06FA"/>
    <w:rsid w:val="00CA5A78"/>
    <w:rsid w:val="00CA6045"/>
    <w:rsid w:val="00CA652E"/>
    <w:rsid w:val="00CC1ADA"/>
    <w:rsid w:val="00CC6249"/>
    <w:rsid w:val="00CD330C"/>
    <w:rsid w:val="00CD3608"/>
    <w:rsid w:val="00CD3A2F"/>
    <w:rsid w:val="00CD437B"/>
    <w:rsid w:val="00CE3BAB"/>
    <w:rsid w:val="00CF4097"/>
    <w:rsid w:val="00CF7C4B"/>
    <w:rsid w:val="00D02E95"/>
    <w:rsid w:val="00D04736"/>
    <w:rsid w:val="00D136DE"/>
    <w:rsid w:val="00D21436"/>
    <w:rsid w:val="00D21E90"/>
    <w:rsid w:val="00D23E60"/>
    <w:rsid w:val="00D23F35"/>
    <w:rsid w:val="00D25145"/>
    <w:rsid w:val="00D26DC6"/>
    <w:rsid w:val="00D340D6"/>
    <w:rsid w:val="00D378BF"/>
    <w:rsid w:val="00D40361"/>
    <w:rsid w:val="00D43E09"/>
    <w:rsid w:val="00D45AEE"/>
    <w:rsid w:val="00D56F89"/>
    <w:rsid w:val="00D61FF6"/>
    <w:rsid w:val="00D62EE6"/>
    <w:rsid w:val="00D661BF"/>
    <w:rsid w:val="00D67FF0"/>
    <w:rsid w:val="00D77F0F"/>
    <w:rsid w:val="00D81093"/>
    <w:rsid w:val="00D8475B"/>
    <w:rsid w:val="00D85F0D"/>
    <w:rsid w:val="00D85FDD"/>
    <w:rsid w:val="00D92F6F"/>
    <w:rsid w:val="00DA040F"/>
    <w:rsid w:val="00DA3012"/>
    <w:rsid w:val="00DA4734"/>
    <w:rsid w:val="00DA757D"/>
    <w:rsid w:val="00DC18BB"/>
    <w:rsid w:val="00DD0E21"/>
    <w:rsid w:val="00DD58C6"/>
    <w:rsid w:val="00DE04E8"/>
    <w:rsid w:val="00DE249E"/>
    <w:rsid w:val="00DE2A3D"/>
    <w:rsid w:val="00DE4B5D"/>
    <w:rsid w:val="00DE57CD"/>
    <w:rsid w:val="00DE7446"/>
    <w:rsid w:val="00DF3FD6"/>
    <w:rsid w:val="00E0010D"/>
    <w:rsid w:val="00E00A39"/>
    <w:rsid w:val="00E101D3"/>
    <w:rsid w:val="00E1511D"/>
    <w:rsid w:val="00E21AD2"/>
    <w:rsid w:val="00E27309"/>
    <w:rsid w:val="00E334CC"/>
    <w:rsid w:val="00E416A4"/>
    <w:rsid w:val="00E43C4B"/>
    <w:rsid w:val="00E5308E"/>
    <w:rsid w:val="00E60846"/>
    <w:rsid w:val="00E634D1"/>
    <w:rsid w:val="00E66085"/>
    <w:rsid w:val="00E83513"/>
    <w:rsid w:val="00E84FC9"/>
    <w:rsid w:val="00E92092"/>
    <w:rsid w:val="00E94FD3"/>
    <w:rsid w:val="00E956F7"/>
    <w:rsid w:val="00EA09FF"/>
    <w:rsid w:val="00EA13DB"/>
    <w:rsid w:val="00EA3ECD"/>
    <w:rsid w:val="00EB0B87"/>
    <w:rsid w:val="00EB1F74"/>
    <w:rsid w:val="00EC1858"/>
    <w:rsid w:val="00EC1D42"/>
    <w:rsid w:val="00EC78BA"/>
    <w:rsid w:val="00EC7FAB"/>
    <w:rsid w:val="00ED0E44"/>
    <w:rsid w:val="00EE1DE5"/>
    <w:rsid w:val="00EE74C5"/>
    <w:rsid w:val="00EF6093"/>
    <w:rsid w:val="00F019CF"/>
    <w:rsid w:val="00F02091"/>
    <w:rsid w:val="00F02D2C"/>
    <w:rsid w:val="00F05A71"/>
    <w:rsid w:val="00F05DAE"/>
    <w:rsid w:val="00F06047"/>
    <w:rsid w:val="00F11836"/>
    <w:rsid w:val="00F13779"/>
    <w:rsid w:val="00F1695A"/>
    <w:rsid w:val="00F17384"/>
    <w:rsid w:val="00F17771"/>
    <w:rsid w:val="00F2310B"/>
    <w:rsid w:val="00F24466"/>
    <w:rsid w:val="00F31524"/>
    <w:rsid w:val="00F31FE9"/>
    <w:rsid w:val="00F347DD"/>
    <w:rsid w:val="00F36B4D"/>
    <w:rsid w:val="00F36BF5"/>
    <w:rsid w:val="00F4085F"/>
    <w:rsid w:val="00F433DA"/>
    <w:rsid w:val="00F46E48"/>
    <w:rsid w:val="00F4778C"/>
    <w:rsid w:val="00F563BB"/>
    <w:rsid w:val="00F66B1B"/>
    <w:rsid w:val="00F66B4E"/>
    <w:rsid w:val="00F71622"/>
    <w:rsid w:val="00F71889"/>
    <w:rsid w:val="00F7244D"/>
    <w:rsid w:val="00F741C2"/>
    <w:rsid w:val="00F7471B"/>
    <w:rsid w:val="00F77C3A"/>
    <w:rsid w:val="00F83D39"/>
    <w:rsid w:val="00F84B9F"/>
    <w:rsid w:val="00F8683F"/>
    <w:rsid w:val="00F9084B"/>
    <w:rsid w:val="00F939A3"/>
    <w:rsid w:val="00FA0B14"/>
    <w:rsid w:val="00FA3D36"/>
    <w:rsid w:val="00FB1439"/>
    <w:rsid w:val="00FB3814"/>
    <w:rsid w:val="00FC2D37"/>
    <w:rsid w:val="00FC5A6D"/>
    <w:rsid w:val="00FC7DB8"/>
    <w:rsid w:val="00FD01E6"/>
    <w:rsid w:val="00FD58EE"/>
    <w:rsid w:val="00FD75F4"/>
    <w:rsid w:val="00FE1901"/>
    <w:rsid w:val="00FE24FE"/>
    <w:rsid w:val="00FE666C"/>
    <w:rsid w:val="00FF340B"/>
    <w:rsid w:val="015B064A"/>
    <w:rsid w:val="0337800F"/>
    <w:rsid w:val="0424F9C7"/>
    <w:rsid w:val="04D6D1C0"/>
    <w:rsid w:val="05DC2CBE"/>
    <w:rsid w:val="08ACA759"/>
    <w:rsid w:val="09421DBE"/>
    <w:rsid w:val="0993CCB1"/>
    <w:rsid w:val="0A8043E7"/>
    <w:rsid w:val="0AB8EF1D"/>
    <w:rsid w:val="0C39917C"/>
    <w:rsid w:val="0CAF9F04"/>
    <w:rsid w:val="0E881DBD"/>
    <w:rsid w:val="0EDBE4EB"/>
    <w:rsid w:val="0F087C51"/>
    <w:rsid w:val="0F669BA6"/>
    <w:rsid w:val="0F6FC92D"/>
    <w:rsid w:val="10DE05A4"/>
    <w:rsid w:val="12B885E6"/>
    <w:rsid w:val="13054F3F"/>
    <w:rsid w:val="13756575"/>
    <w:rsid w:val="137D9B2C"/>
    <w:rsid w:val="13E77C72"/>
    <w:rsid w:val="1941ED26"/>
    <w:rsid w:val="19EE6BB9"/>
    <w:rsid w:val="1B0CAFF5"/>
    <w:rsid w:val="1DFB80CA"/>
    <w:rsid w:val="1FE6FABA"/>
    <w:rsid w:val="22B4404F"/>
    <w:rsid w:val="2313D2D6"/>
    <w:rsid w:val="2466E1D9"/>
    <w:rsid w:val="24F35D6C"/>
    <w:rsid w:val="2627AE4F"/>
    <w:rsid w:val="264B1F74"/>
    <w:rsid w:val="26A4A70E"/>
    <w:rsid w:val="282A9486"/>
    <w:rsid w:val="2B64D022"/>
    <w:rsid w:val="2CA0E0D8"/>
    <w:rsid w:val="2CF4D5B4"/>
    <w:rsid w:val="2E5D9D9C"/>
    <w:rsid w:val="2F080129"/>
    <w:rsid w:val="2F897D9E"/>
    <w:rsid w:val="302AFE17"/>
    <w:rsid w:val="316D74DB"/>
    <w:rsid w:val="32319637"/>
    <w:rsid w:val="32F3D26F"/>
    <w:rsid w:val="335A779A"/>
    <w:rsid w:val="34188EC7"/>
    <w:rsid w:val="36BDD2F4"/>
    <w:rsid w:val="380041C9"/>
    <w:rsid w:val="3816E787"/>
    <w:rsid w:val="393A5B67"/>
    <w:rsid w:val="3A066162"/>
    <w:rsid w:val="3A59F0F6"/>
    <w:rsid w:val="3A75F3C8"/>
    <w:rsid w:val="3C54C288"/>
    <w:rsid w:val="3C822C9A"/>
    <w:rsid w:val="3D3EACE6"/>
    <w:rsid w:val="3D742D65"/>
    <w:rsid w:val="3EBD3B49"/>
    <w:rsid w:val="3EEF3279"/>
    <w:rsid w:val="405E2C35"/>
    <w:rsid w:val="40F24AC5"/>
    <w:rsid w:val="4284447B"/>
    <w:rsid w:val="430D415A"/>
    <w:rsid w:val="437279DF"/>
    <w:rsid w:val="44163E7C"/>
    <w:rsid w:val="44605E1E"/>
    <w:rsid w:val="45DF0B74"/>
    <w:rsid w:val="48AE12F1"/>
    <w:rsid w:val="49B7AD27"/>
    <w:rsid w:val="49C3215A"/>
    <w:rsid w:val="49CE527E"/>
    <w:rsid w:val="4AA68E44"/>
    <w:rsid w:val="4B340FEB"/>
    <w:rsid w:val="4C0AF7F8"/>
    <w:rsid w:val="4C198642"/>
    <w:rsid w:val="4E314A22"/>
    <w:rsid w:val="4E7C942A"/>
    <w:rsid w:val="4E990783"/>
    <w:rsid w:val="4FAD1E8A"/>
    <w:rsid w:val="4FCF9AEE"/>
    <w:rsid w:val="50E6BF3D"/>
    <w:rsid w:val="5196B32D"/>
    <w:rsid w:val="57586431"/>
    <w:rsid w:val="586D9684"/>
    <w:rsid w:val="59D1FCD5"/>
    <w:rsid w:val="5AB502A6"/>
    <w:rsid w:val="5AE8CB50"/>
    <w:rsid w:val="5B4FC0C3"/>
    <w:rsid w:val="5DDE6E7D"/>
    <w:rsid w:val="607F04E8"/>
    <w:rsid w:val="60D8FDC2"/>
    <w:rsid w:val="61211E90"/>
    <w:rsid w:val="61301EB4"/>
    <w:rsid w:val="627B915D"/>
    <w:rsid w:val="62836D2C"/>
    <w:rsid w:val="6347C5C5"/>
    <w:rsid w:val="64273816"/>
    <w:rsid w:val="64539A16"/>
    <w:rsid w:val="647B3D57"/>
    <w:rsid w:val="648F5427"/>
    <w:rsid w:val="6613CE5D"/>
    <w:rsid w:val="6638BC70"/>
    <w:rsid w:val="66609B50"/>
    <w:rsid w:val="666E36A8"/>
    <w:rsid w:val="679A1409"/>
    <w:rsid w:val="68112584"/>
    <w:rsid w:val="684E58EB"/>
    <w:rsid w:val="6883C84E"/>
    <w:rsid w:val="69064E4E"/>
    <w:rsid w:val="6B6DBF1D"/>
    <w:rsid w:val="6B9C2254"/>
    <w:rsid w:val="6D7C45C8"/>
    <w:rsid w:val="6D989492"/>
    <w:rsid w:val="6E6D3DD6"/>
    <w:rsid w:val="6EC75BE6"/>
    <w:rsid w:val="6F718F68"/>
    <w:rsid w:val="72D301E1"/>
    <w:rsid w:val="749C49D4"/>
    <w:rsid w:val="7655CE75"/>
    <w:rsid w:val="7754CC27"/>
    <w:rsid w:val="78D3D039"/>
    <w:rsid w:val="78D5E79C"/>
    <w:rsid w:val="795B51C7"/>
    <w:rsid w:val="7BBF085F"/>
    <w:rsid w:val="7C353756"/>
    <w:rsid w:val="7C70FE75"/>
    <w:rsid w:val="7D42C9D6"/>
    <w:rsid w:val="7D5390C0"/>
    <w:rsid w:val="7E6A9E25"/>
    <w:rsid w:val="7EFFA2DD"/>
    <w:rsid w:val="7FA6A29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68982C50"/>
  <w15:chartTrackingRefBased/>
  <w15:docId w15:val="{9AA8534B-C98B-4057-9F1F-1881633AD39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kern w:val="2"/>
        <w:sz w:val="22"/>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AB00B4"/>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AB00B4"/>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unhideWhenUsed/>
    <w:qFormat/>
    <w:rsid w:val="00AB00B4"/>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unhideWhenUsed/>
    <w:qFormat/>
    <w:rsid w:val="00AB00B4"/>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AB00B4"/>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AB00B4"/>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AB00B4"/>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AB00B4"/>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AB00B4"/>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AB00B4"/>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AB00B4"/>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rsid w:val="00AB00B4"/>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rsid w:val="00AB00B4"/>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AB00B4"/>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AB00B4"/>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AB00B4"/>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AB00B4"/>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AB00B4"/>
    <w:rPr>
      <w:rFonts w:eastAsiaTheme="majorEastAsia" w:cstheme="majorBidi"/>
      <w:color w:val="272727" w:themeColor="text1" w:themeTint="D8"/>
    </w:rPr>
  </w:style>
  <w:style w:type="paragraph" w:styleId="Title">
    <w:name w:val="Title"/>
    <w:basedOn w:val="Normal"/>
    <w:next w:val="Normal"/>
    <w:link w:val="TitleChar"/>
    <w:uiPriority w:val="10"/>
    <w:qFormat/>
    <w:rsid w:val="00AB00B4"/>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AB00B4"/>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AB00B4"/>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AB00B4"/>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AB00B4"/>
    <w:pPr>
      <w:spacing w:before="160"/>
      <w:jc w:val="center"/>
    </w:pPr>
    <w:rPr>
      <w:i/>
      <w:iCs/>
      <w:color w:val="404040" w:themeColor="text1" w:themeTint="BF"/>
    </w:rPr>
  </w:style>
  <w:style w:type="character" w:customStyle="1" w:styleId="QuoteChar">
    <w:name w:val="Quote Char"/>
    <w:basedOn w:val="DefaultParagraphFont"/>
    <w:link w:val="Quote"/>
    <w:uiPriority w:val="29"/>
    <w:rsid w:val="00AB00B4"/>
    <w:rPr>
      <w:i/>
      <w:iCs/>
      <w:color w:val="404040" w:themeColor="text1" w:themeTint="BF"/>
    </w:rPr>
  </w:style>
  <w:style w:type="paragraph" w:styleId="ListParagraph">
    <w:name w:val="List Paragraph"/>
    <w:basedOn w:val="Normal"/>
    <w:uiPriority w:val="34"/>
    <w:qFormat/>
    <w:rsid w:val="00AB00B4"/>
    <w:pPr>
      <w:ind w:left="720"/>
      <w:contextualSpacing/>
    </w:pPr>
  </w:style>
  <w:style w:type="character" w:styleId="IntenseEmphasis">
    <w:name w:val="Intense Emphasis"/>
    <w:basedOn w:val="DefaultParagraphFont"/>
    <w:uiPriority w:val="21"/>
    <w:qFormat/>
    <w:rsid w:val="00AB00B4"/>
    <w:rPr>
      <w:i/>
      <w:iCs/>
      <w:color w:val="0F4761" w:themeColor="accent1" w:themeShade="BF"/>
    </w:rPr>
  </w:style>
  <w:style w:type="paragraph" w:styleId="IntenseQuote">
    <w:name w:val="Intense Quote"/>
    <w:basedOn w:val="Normal"/>
    <w:next w:val="Normal"/>
    <w:link w:val="IntenseQuoteChar"/>
    <w:uiPriority w:val="30"/>
    <w:qFormat/>
    <w:rsid w:val="00AB00B4"/>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AB00B4"/>
    <w:rPr>
      <w:i/>
      <w:iCs/>
      <w:color w:val="0F4761" w:themeColor="accent1" w:themeShade="BF"/>
    </w:rPr>
  </w:style>
  <w:style w:type="character" w:styleId="IntenseReference">
    <w:name w:val="Intense Reference"/>
    <w:basedOn w:val="DefaultParagraphFont"/>
    <w:uiPriority w:val="32"/>
    <w:qFormat/>
    <w:rsid w:val="00AB00B4"/>
    <w:rPr>
      <w:b/>
      <w:bCs/>
      <w:smallCaps/>
      <w:color w:val="0F4761" w:themeColor="accent1" w:themeShade="BF"/>
      <w:spacing w:val="5"/>
    </w:rPr>
  </w:style>
  <w:style w:type="paragraph" w:styleId="NoSpacing">
    <w:name w:val="No Spacing"/>
    <w:link w:val="NoSpacingChar"/>
    <w:uiPriority w:val="1"/>
    <w:qFormat/>
    <w:rsid w:val="00AB00B4"/>
    <w:pPr>
      <w:spacing w:after="0" w:line="240" w:lineRule="auto"/>
    </w:pPr>
    <w:rPr>
      <w:rFonts w:eastAsiaTheme="minorEastAsia"/>
      <w:kern w:val="0"/>
      <w:lang w:val="en-US"/>
      <w14:ligatures w14:val="none"/>
    </w:rPr>
  </w:style>
  <w:style w:type="character" w:customStyle="1" w:styleId="NoSpacingChar">
    <w:name w:val="No Spacing Char"/>
    <w:basedOn w:val="DefaultParagraphFont"/>
    <w:link w:val="NoSpacing"/>
    <w:uiPriority w:val="1"/>
    <w:rsid w:val="00AB00B4"/>
    <w:rPr>
      <w:rFonts w:eastAsiaTheme="minorEastAsia"/>
      <w:kern w:val="0"/>
      <w:lang w:val="en-US"/>
      <w14:ligatures w14:val="none"/>
    </w:rPr>
  </w:style>
  <w:style w:type="paragraph" w:styleId="TOCHeading">
    <w:name w:val="TOC Heading"/>
    <w:basedOn w:val="Heading1"/>
    <w:next w:val="Normal"/>
    <w:uiPriority w:val="39"/>
    <w:unhideWhenUsed/>
    <w:qFormat/>
    <w:rsid w:val="00AB00B4"/>
    <w:pPr>
      <w:spacing w:before="240" w:after="0"/>
      <w:outlineLvl w:val="9"/>
    </w:pPr>
    <w:rPr>
      <w:kern w:val="0"/>
      <w:sz w:val="32"/>
      <w:szCs w:val="32"/>
      <w:lang w:val="en-US"/>
      <w14:ligatures w14:val="none"/>
    </w:rPr>
  </w:style>
  <w:style w:type="paragraph" w:styleId="TOC1">
    <w:name w:val="toc 1"/>
    <w:basedOn w:val="Normal"/>
    <w:next w:val="Normal"/>
    <w:autoRedefine/>
    <w:uiPriority w:val="39"/>
    <w:unhideWhenUsed/>
    <w:rsid w:val="00AB00B4"/>
    <w:pPr>
      <w:spacing w:after="100"/>
    </w:pPr>
  </w:style>
  <w:style w:type="character" w:styleId="Hyperlink">
    <w:name w:val="Hyperlink"/>
    <w:basedOn w:val="DefaultParagraphFont"/>
    <w:uiPriority w:val="99"/>
    <w:unhideWhenUsed/>
    <w:rsid w:val="00AB00B4"/>
    <w:rPr>
      <w:color w:val="467886" w:themeColor="hyperlink"/>
      <w:u w:val="single"/>
    </w:rPr>
  </w:style>
  <w:style w:type="paragraph" w:styleId="TOC2">
    <w:name w:val="toc 2"/>
    <w:basedOn w:val="Normal"/>
    <w:next w:val="Normal"/>
    <w:autoRedefine/>
    <w:uiPriority w:val="39"/>
    <w:unhideWhenUsed/>
    <w:rsid w:val="00C21E7A"/>
    <w:pPr>
      <w:spacing w:after="100"/>
      <w:ind w:left="220"/>
    </w:pPr>
  </w:style>
  <w:style w:type="character" w:styleId="UnresolvedMention">
    <w:name w:val="Unresolved Mention"/>
    <w:basedOn w:val="DefaultParagraphFont"/>
    <w:uiPriority w:val="99"/>
    <w:semiHidden/>
    <w:unhideWhenUsed/>
    <w:rsid w:val="00235439"/>
    <w:rPr>
      <w:color w:val="605E5C"/>
      <w:shd w:val="clear" w:color="auto" w:fill="E1DFDD"/>
    </w:rPr>
  </w:style>
  <w:style w:type="paragraph" w:styleId="TOC3">
    <w:name w:val="toc 3"/>
    <w:basedOn w:val="Normal"/>
    <w:next w:val="Normal"/>
    <w:autoRedefine/>
    <w:uiPriority w:val="39"/>
    <w:unhideWhenUsed/>
    <w:rsid w:val="00C87B02"/>
    <w:pPr>
      <w:spacing w:after="100"/>
      <w:ind w:left="440"/>
    </w:pPr>
  </w:style>
  <w:style w:type="character" w:styleId="CommentReference">
    <w:name w:val="annotation reference"/>
    <w:basedOn w:val="DefaultParagraphFont"/>
    <w:uiPriority w:val="99"/>
    <w:semiHidden/>
    <w:unhideWhenUsed/>
    <w:rsid w:val="00833536"/>
    <w:rPr>
      <w:sz w:val="16"/>
      <w:szCs w:val="16"/>
    </w:rPr>
  </w:style>
  <w:style w:type="paragraph" w:styleId="CommentText">
    <w:name w:val="annotation text"/>
    <w:basedOn w:val="Normal"/>
    <w:link w:val="CommentTextChar"/>
    <w:uiPriority w:val="99"/>
    <w:unhideWhenUsed/>
    <w:rsid w:val="00833536"/>
    <w:pPr>
      <w:spacing w:line="240" w:lineRule="auto"/>
    </w:pPr>
    <w:rPr>
      <w:sz w:val="20"/>
      <w:szCs w:val="20"/>
    </w:rPr>
  </w:style>
  <w:style w:type="character" w:customStyle="1" w:styleId="CommentTextChar">
    <w:name w:val="Comment Text Char"/>
    <w:basedOn w:val="DefaultParagraphFont"/>
    <w:link w:val="CommentText"/>
    <w:uiPriority w:val="99"/>
    <w:rsid w:val="00833536"/>
    <w:rPr>
      <w:sz w:val="20"/>
      <w:szCs w:val="20"/>
    </w:rPr>
  </w:style>
  <w:style w:type="character" w:styleId="FollowedHyperlink">
    <w:name w:val="FollowedHyperlink"/>
    <w:basedOn w:val="DefaultParagraphFont"/>
    <w:uiPriority w:val="99"/>
    <w:semiHidden/>
    <w:unhideWhenUsed/>
    <w:rsid w:val="00967A13"/>
    <w:rPr>
      <w:color w:val="96607D" w:themeColor="followedHyperlink"/>
      <w:u w:val="single"/>
    </w:rPr>
  </w:style>
  <w:style w:type="paragraph" w:customStyle="1" w:styleId="SMUARIAL14BOLD">
    <w:name w:val="SMU ARIAL 14 BOLD"/>
    <w:basedOn w:val="Normal"/>
    <w:uiPriority w:val="1"/>
    <w:rsid w:val="4C0AF7F8"/>
    <w:pPr>
      <w:spacing w:before="240"/>
    </w:pPr>
    <w:rPr>
      <w:rFonts w:ascii="Arial" w:eastAsia="Times New Roman" w:hAnsi="Arial" w:cs="Arial"/>
      <w:b/>
      <w:bCs/>
      <w:caps/>
      <w:sz w:val="28"/>
      <w:szCs w:val="28"/>
    </w:rPr>
  </w:style>
  <w:style w:type="paragraph" w:customStyle="1" w:styleId="SMUNORMALARIAL">
    <w:name w:val="SMU NORMAL ARIAL"/>
    <w:basedOn w:val="Normal"/>
    <w:uiPriority w:val="1"/>
    <w:rsid w:val="4C0AF7F8"/>
    <w:rPr>
      <w:rFonts w:ascii="Arial" w:eastAsia="Times New Roman" w:hAnsi="Arial" w:cs="Times New Roman"/>
    </w:rPr>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paragraph" w:styleId="CommentSubject">
    <w:name w:val="annotation subject"/>
    <w:basedOn w:val="CommentText"/>
    <w:next w:val="CommentText"/>
    <w:link w:val="CommentSubjectChar"/>
    <w:uiPriority w:val="99"/>
    <w:semiHidden/>
    <w:unhideWhenUsed/>
    <w:rsid w:val="00BD064C"/>
    <w:rPr>
      <w:b/>
      <w:bCs/>
    </w:rPr>
  </w:style>
  <w:style w:type="character" w:customStyle="1" w:styleId="CommentSubjectChar">
    <w:name w:val="Comment Subject Char"/>
    <w:basedOn w:val="CommentTextChar"/>
    <w:link w:val="CommentSubject"/>
    <w:uiPriority w:val="99"/>
    <w:semiHidden/>
    <w:rsid w:val="00BD064C"/>
    <w:rPr>
      <w:b/>
      <w:bCs/>
      <w:sz w:val="20"/>
      <w:szCs w:val="20"/>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49155548">
      <w:bodyDiv w:val="1"/>
      <w:marLeft w:val="0"/>
      <w:marRight w:val="0"/>
      <w:marTop w:val="0"/>
      <w:marBottom w:val="0"/>
      <w:divBdr>
        <w:top w:val="none" w:sz="0" w:space="0" w:color="auto"/>
        <w:left w:val="none" w:sz="0" w:space="0" w:color="auto"/>
        <w:bottom w:val="none" w:sz="0" w:space="0" w:color="auto"/>
        <w:right w:val="none" w:sz="0" w:space="0" w:color="auto"/>
      </w:divBdr>
    </w:div>
    <w:div w:id="795442928">
      <w:bodyDiv w:val="1"/>
      <w:marLeft w:val="0"/>
      <w:marRight w:val="0"/>
      <w:marTop w:val="0"/>
      <w:marBottom w:val="0"/>
      <w:divBdr>
        <w:top w:val="none" w:sz="0" w:space="0" w:color="auto"/>
        <w:left w:val="none" w:sz="0" w:space="0" w:color="auto"/>
        <w:bottom w:val="none" w:sz="0" w:space="0" w:color="auto"/>
        <w:right w:val="none" w:sz="0" w:space="0" w:color="auto"/>
      </w:divBdr>
    </w:div>
    <w:div w:id="1426534609">
      <w:bodyDiv w:val="1"/>
      <w:marLeft w:val="0"/>
      <w:marRight w:val="0"/>
      <w:marTop w:val="0"/>
      <w:marBottom w:val="0"/>
      <w:divBdr>
        <w:top w:val="none" w:sz="0" w:space="0" w:color="auto"/>
        <w:left w:val="none" w:sz="0" w:space="0" w:color="auto"/>
        <w:bottom w:val="none" w:sz="0" w:space="0" w:color="auto"/>
        <w:right w:val="none" w:sz="0" w:space="0" w:color="auto"/>
      </w:divBdr>
    </w:div>
    <w:div w:id="196445675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png"/><Relationship Id="rId18" Type="http://schemas.openxmlformats.org/officeDocument/2006/relationships/diagramQuickStyle" Target="diagrams/quickStyle1.xml"/><Relationship Id="rId26" Type="http://schemas.openxmlformats.org/officeDocument/2006/relationships/hyperlink" Target="https://sufio.com/blog/history-of-invoices/" TargetMode="External"/><Relationship Id="rId39" Type="http://schemas.openxmlformats.org/officeDocument/2006/relationships/hyperlink" Target="https://www.hpe.com/uk/en/what-is/data-stores.html" TargetMode="External"/><Relationship Id="rId21" Type="http://schemas.openxmlformats.org/officeDocument/2006/relationships/image" Target="media/image6.png"/><Relationship Id="rId34" Type="http://schemas.openxmlformats.org/officeDocument/2006/relationships/hyperlink" Target="https://www.statista.com/statistics/1131595/worldwide-popularity-database-management-systems-category/" TargetMode="External"/><Relationship Id="rId42" Type="http://schemas.openxmlformats.org/officeDocument/2006/relationships/hyperlink" Target="https://www.mongodb.com/resources/products/capabilities/acid-compliance" TargetMode="External"/><Relationship Id="rId47" Type="http://schemas.openxmlformats.org/officeDocument/2006/relationships/hyperlink" Target="https://www.sage.com/en-gb/accounting-software/" TargetMode="External"/><Relationship Id="rId50" Type="http://schemas.openxmlformats.org/officeDocument/2006/relationships/image" Target="media/image7.jpeg"/><Relationship Id="rId55" Type="http://schemas.openxmlformats.org/officeDocument/2006/relationships/theme" Target="theme/theme1.xml"/><Relationship Id="rId7" Type="http://schemas.openxmlformats.org/officeDocument/2006/relationships/image" Target="media/image1.png"/><Relationship Id="rId2" Type="http://schemas.openxmlformats.org/officeDocument/2006/relationships/customXml" Target="../customXml/item2.xml"/><Relationship Id="rId16" Type="http://schemas.openxmlformats.org/officeDocument/2006/relationships/diagramData" Target="diagrams/data1.xml"/><Relationship Id="rId29" Type="http://schemas.openxmlformats.org/officeDocument/2006/relationships/hyperlink" Target="https://dokka.com/invoice-processing-steps/" TargetMode="External"/><Relationship Id="rId11" Type="http://schemas.microsoft.com/office/2016/09/relationships/commentsIds" Target="commentsIds.xml"/><Relationship Id="rId24" Type="http://schemas.openxmlformats.org/officeDocument/2006/relationships/hyperlink" Target="https://www.xero.com/uk/guides/invoicing/what-is-an-invoice/" TargetMode="External"/><Relationship Id="rId32" Type="http://schemas.openxmlformats.org/officeDocument/2006/relationships/hyperlink" Target="https://www.thinkautomation.com/histories/the-history-of-databases" TargetMode="External"/><Relationship Id="rId37" Type="http://schemas.openxmlformats.org/officeDocument/2006/relationships/hyperlink" Target="https://www.pipedrive.com/en/blog/customer-database-software" TargetMode="External"/><Relationship Id="rId40" Type="http://schemas.openxmlformats.org/officeDocument/2006/relationships/hyperlink" Target="https://www.oneschema.co/blog/csv-files" TargetMode="External"/><Relationship Id="rId45" Type="http://schemas.openxmlformats.org/officeDocument/2006/relationships/hyperlink" Target="https://wise.com/us/blog/what-is-quickbooks" TargetMode="External"/><Relationship Id="rId53" Type="http://schemas.openxmlformats.org/officeDocument/2006/relationships/fontTable" Target="fontTable.xml"/><Relationship Id="rId58" Type="http://schemas.openxmlformats.org/officeDocument/2006/relationships/customXml" Target="../customXml/item5.xml"/><Relationship Id="rId5" Type="http://schemas.openxmlformats.org/officeDocument/2006/relationships/settings" Target="settings.xml"/><Relationship Id="rId19" Type="http://schemas.openxmlformats.org/officeDocument/2006/relationships/diagramColors" Target="diagrams/colors1.xml"/><Relationship Id="rId4" Type="http://schemas.openxmlformats.org/officeDocument/2006/relationships/styles" Target="styles.xml"/><Relationship Id="rId9" Type="http://schemas.openxmlformats.org/officeDocument/2006/relationships/comments" Target="comments.xml"/><Relationship Id="rId14" Type="http://schemas.openxmlformats.org/officeDocument/2006/relationships/image" Target="media/image4.png"/><Relationship Id="rId22" Type="http://schemas.openxmlformats.org/officeDocument/2006/relationships/hyperlink" Target="https://www.crowley.com/resources/glossary/" TargetMode="External"/><Relationship Id="rId27" Type="http://schemas.openxmlformats.org/officeDocument/2006/relationships/hyperlink" Target="https://archaeology.org/collection/the-worlds-oldest-writing/" TargetMode="External"/><Relationship Id="rId30" Type="http://schemas.openxmlformats.org/officeDocument/2006/relationships/hyperlink" Target="https://tipalti.com/resources/learn/invoice-processing/" TargetMode="External"/><Relationship Id="rId35" Type="http://schemas.openxmlformats.org/officeDocument/2006/relationships/hyperlink" Target="https://www.couchbase.com/blog/relational-vs-non-relational-database/" TargetMode="External"/><Relationship Id="rId43" Type="http://schemas.openxmlformats.org/officeDocument/2006/relationships/hyperlink" Target="https://medium.com/@uxofeverything/designing-for-employee-experience-45975be9bc7" TargetMode="External"/><Relationship Id="rId48" Type="http://schemas.openxmlformats.org/officeDocument/2006/relationships/hyperlink" Target="https://link.springer.com/chapter/10.1007/978-1-4020-6302-2_4" TargetMode="External"/><Relationship Id="rId56" Type="http://schemas.openxmlformats.org/officeDocument/2006/relationships/customXml" Target="../customXml/item3.xml"/><Relationship Id="rId8" Type="http://schemas.openxmlformats.org/officeDocument/2006/relationships/image" Target="media/image2.svg"/><Relationship Id="rId51" Type="http://schemas.openxmlformats.org/officeDocument/2006/relationships/image" Target="media/image8.png"/><Relationship Id="rId3" Type="http://schemas.openxmlformats.org/officeDocument/2006/relationships/numbering" Target="numbering.xml"/><Relationship Id="rId12" Type="http://schemas.microsoft.com/office/2018/08/relationships/commentsExtensible" Target="commentsExtensible.xml"/><Relationship Id="rId17" Type="http://schemas.openxmlformats.org/officeDocument/2006/relationships/diagramLayout" Target="diagrams/layout1.xml"/><Relationship Id="rId25" Type="http://schemas.openxmlformats.org/officeDocument/2006/relationships/hyperlink" Target="https://freeinvoicebuilder.com/the-history-of-invoicing/" TargetMode="External"/><Relationship Id="rId33" Type="http://schemas.openxmlformats.org/officeDocument/2006/relationships/hyperlink" Target="https://db-engines.com/en/ranking/relational+dbms" TargetMode="External"/><Relationship Id="rId38" Type="http://schemas.openxmlformats.org/officeDocument/2006/relationships/hyperlink" Target="https://www.oracle.com/erp/erp-vs-crm/" TargetMode="External"/><Relationship Id="rId46" Type="http://schemas.openxmlformats.org/officeDocument/2006/relationships/hyperlink" Target="https://alphalogix.co.uk/accounts-software/sage-accounting/" TargetMode="External"/><Relationship Id="rId20" Type="http://schemas.microsoft.com/office/2007/relationships/diagramDrawing" Target="diagrams/drawing1.xml"/><Relationship Id="rId41" Type="http://schemas.openxmlformats.org/officeDocument/2006/relationships/hyperlink" Target="https://aws.amazon.com/what-is/xml/" TargetMode="External"/><Relationship Id="rId54" Type="http://schemas.microsoft.com/office/2011/relationships/people" Target="people.xml"/><Relationship Id="rId1" Type="http://schemas.openxmlformats.org/officeDocument/2006/relationships/customXml" Target="../customXml/item1.xml"/><Relationship Id="rId6" Type="http://schemas.openxmlformats.org/officeDocument/2006/relationships/webSettings" Target="webSettings.xml"/><Relationship Id="rId15" Type="http://schemas.openxmlformats.org/officeDocument/2006/relationships/image" Target="media/image5.png"/><Relationship Id="rId23" Type="http://schemas.openxmlformats.org/officeDocument/2006/relationships/hyperlink" Target="https://www.investopedia.com/terms/i/invoice.asp" TargetMode="External"/><Relationship Id="rId28" Type="http://schemas.openxmlformats.org/officeDocument/2006/relationships/hyperlink" Target="https://www.reliabills.com/blog/history-of-invoicing/" TargetMode="External"/><Relationship Id="rId36" Type="http://schemas.openxmlformats.org/officeDocument/2006/relationships/hyperlink" Target="https://sedl.org/policy/insights/n18/3.html" TargetMode="External"/><Relationship Id="rId49" Type="http://schemas.openxmlformats.org/officeDocument/2006/relationships/hyperlink" Target="https://research-methodology.net/research-methodology/research-approach/inductive-approach-2/" TargetMode="External"/><Relationship Id="rId57" Type="http://schemas.openxmlformats.org/officeDocument/2006/relationships/customXml" Target="../customXml/item4.xml"/><Relationship Id="rId10" Type="http://schemas.microsoft.com/office/2011/relationships/commentsExtended" Target="commentsExtended.xml"/><Relationship Id="rId31" Type="http://schemas.openxmlformats.org/officeDocument/2006/relationships/hyperlink" Target="https://www.lawinsider.com/dictionary/data-systems" TargetMode="External"/><Relationship Id="rId44" Type="http://schemas.openxmlformats.org/officeDocument/2006/relationships/hyperlink" Target="https://ux4sight.com/blog/designing-a-good-user-interface-and-why-its-vital-for-business" TargetMode="External"/><Relationship Id="rId52" Type="http://schemas.openxmlformats.org/officeDocument/2006/relationships/image" Target="media/image9.png"/></Relationships>
</file>

<file path=word/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698E8995-8CFA-452A-A7EA-857532A03F0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454ED9-43FF-417F-B97D-69D059641CB6}">
      <dgm:prSet phldrT="[Text]"/>
      <dgm:spPr/>
      <dgm:t>
        <a:bodyPr/>
        <a:lstStyle/>
        <a:p>
          <a:r>
            <a:rPr lang="en-GB"/>
            <a:t>Project</a:t>
          </a:r>
        </a:p>
      </dgm:t>
    </dgm:pt>
    <dgm:pt modelId="{BA61822C-56FF-457E-9527-9E2EE88619DA}" type="parTrans" cxnId="{32A6402C-5B34-4032-9CC3-529E719AB130}">
      <dgm:prSet/>
      <dgm:spPr/>
      <dgm:t>
        <a:bodyPr/>
        <a:lstStyle/>
        <a:p>
          <a:endParaRPr lang="en-GB"/>
        </a:p>
      </dgm:t>
    </dgm:pt>
    <dgm:pt modelId="{46787CF6-E37D-4098-A1AF-F69307629A62}" type="sibTrans" cxnId="{32A6402C-5B34-4032-9CC3-529E719AB130}">
      <dgm:prSet/>
      <dgm:spPr/>
      <dgm:t>
        <a:bodyPr/>
        <a:lstStyle/>
        <a:p>
          <a:endParaRPr lang="en-GB"/>
        </a:p>
      </dgm:t>
    </dgm:pt>
    <dgm:pt modelId="{8BE041FF-F51A-477F-9B4B-410C3D57FC7B}">
      <dgm:prSet phldrT="[Text]"/>
      <dgm:spPr/>
      <dgm:t>
        <a:bodyPr/>
        <a:lstStyle/>
        <a:p>
          <a:r>
            <a:rPr lang="en-GB"/>
            <a:t>Project Proposal</a:t>
          </a:r>
        </a:p>
      </dgm:t>
    </dgm:pt>
    <dgm:pt modelId="{918A9723-B833-4812-B265-7F4848DEF81D}" type="parTrans" cxnId="{807847C5-08F0-4CFB-9AE8-6AB30F7B0C95}">
      <dgm:prSet/>
      <dgm:spPr/>
      <dgm:t>
        <a:bodyPr/>
        <a:lstStyle/>
        <a:p>
          <a:endParaRPr lang="en-GB"/>
        </a:p>
      </dgm:t>
    </dgm:pt>
    <dgm:pt modelId="{6983EB0D-7E3D-43A0-8B3E-24113DD59AE6}" type="sibTrans" cxnId="{807847C5-08F0-4CFB-9AE8-6AB30F7B0C95}">
      <dgm:prSet/>
      <dgm:spPr/>
      <dgm:t>
        <a:bodyPr/>
        <a:lstStyle/>
        <a:p>
          <a:endParaRPr lang="en-GB"/>
        </a:p>
      </dgm:t>
    </dgm:pt>
    <dgm:pt modelId="{3D7EC449-2CFF-4988-AC4E-741CCCDDA3B6}">
      <dgm:prSet phldrT="[Text]"/>
      <dgm:spPr/>
      <dgm:t>
        <a:bodyPr/>
        <a:lstStyle/>
        <a:p>
          <a:r>
            <a:rPr lang="en-GB"/>
            <a:t>Literature Review</a:t>
          </a:r>
        </a:p>
      </dgm:t>
    </dgm:pt>
    <dgm:pt modelId="{5963A591-409E-4FF1-BDEE-FE9DF17E6A69}" type="parTrans" cxnId="{142E70DC-988C-4F3B-919C-F76D2D03182D}">
      <dgm:prSet/>
      <dgm:spPr/>
      <dgm:t>
        <a:bodyPr/>
        <a:lstStyle/>
        <a:p>
          <a:endParaRPr lang="en-GB"/>
        </a:p>
      </dgm:t>
    </dgm:pt>
    <dgm:pt modelId="{24AC0157-7689-4776-9151-04CECDA611B6}" type="sibTrans" cxnId="{142E70DC-988C-4F3B-919C-F76D2D03182D}">
      <dgm:prSet/>
      <dgm:spPr/>
      <dgm:t>
        <a:bodyPr/>
        <a:lstStyle/>
        <a:p>
          <a:endParaRPr lang="en-GB"/>
        </a:p>
      </dgm:t>
    </dgm:pt>
    <dgm:pt modelId="{FA93DAA6-0822-49D3-AF94-1D5A62EB036E}">
      <dgm:prSet phldrT="[Text]"/>
      <dgm:spPr/>
      <dgm:t>
        <a:bodyPr/>
        <a:lstStyle/>
        <a:p>
          <a:r>
            <a:rPr lang="en-GB"/>
            <a:t>Aims and Objectives</a:t>
          </a:r>
        </a:p>
      </dgm:t>
    </dgm:pt>
    <dgm:pt modelId="{E5CECCD3-F8D5-4B4C-96BC-C275340185BA}" type="parTrans" cxnId="{0E05BF46-8102-4FDE-B90D-CE8402748135}">
      <dgm:prSet/>
      <dgm:spPr/>
      <dgm:t>
        <a:bodyPr/>
        <a:lstStyle/>
        <a:p>
          <a:endParaRPr lang="en-GB"/>
        </a:p>
      </dgm:t>
    </dgm:pt>
    <dgm:pt modelId="{B3F0835B-C5E6-4DC8-9ECF-593EAA3CCD55}" type="sibTrans" cxnId="{0E05BF46-8102-4FDE-B90D-CE8402748135}">
      <dgm:prSet/>
      <dgm:spPr/>
      <dgm:t>
        <a:bodyPr/>
        <a:lstStyle/>
        <a:p>
          <a:endParaRPr lang="en-GB"/>
        </a:p>
      </dgm:t>
    </dgm:pt>
    <dgm:pt modelId="{6282B6D3-C65E-4898-811D-4BAEC4B31067}">
      <dgm:prSet phldrT="[Text]"/>
      <dgm:spPr/>
      <dgm:t>
        <a:bodyPr/>
        <a:lstStyle/>
        <a:p>
          <a:r>
            <a:rPr lang="en-GB"/>
            <a:t>Plan</a:t>
          </a:r>
        </a:p>
      </dgm:t>
    </dgm:pt>
    <dgm:pt modelId="{155EDF60-79B6-4D00-89E0-03E5BEAE70B8}" type="parTrans" cxnId="{8CE6C5D0-D2F9-4633-A955-D8425E301698}">
      <dgm:prSet/>
      <dgm:spPr/>
      <dgm:t>
        <a:bodyPr/>
        <a:lstStyle/>
        <a:p>
          <a:endParaRPr lang="en-GB"/>
        </a:p>
      </dgm:t>
    </dgm:pt>
    <dgm:pt modelId="{7D49BEA8-3F13-4AFA-BD17-D2F4682E7182}" type="sibTrans" cxnId="{8CE6C5D0-D2F9-4633-A955-D8425E301698}">
      <dgm:prSet/>
      <dgm:spPr/>
      <dgm:t>
        <a:bodyPr/>
        <a:lstStyle/>
        <a:p>
          <a:endParaRPr lang="en-GB"/>
        </a:p>
      </dgm:t>
    </dgm:pt>
    <dgm:pt modelId="{E191F0B0-67EB-4D3A-BE4E-F92BC74FCED8}">
      <dgm:prSet phldrT="[Text]"/>
      <dgm:spPr/>
      <dgm:t>
        <a:bodyPr/>
        <a:lstStyle/>
        <a:p>
          <a:r>
            <a:rPr lang="en-GB"/>
            <a:t>Design</a:t>
          </a:r>
        </a:p>
      </dgm:t>
    </dgm:pt>
    <dgm:pt modelId="{4B34B436-1D47-457E-8ED0-9CCFCDFF4529}" type="parTrans" cxnId="{17F1A3D4-A239-48E3-AA59-D14DA39BB789}">
      <dgm:prSet/>
      <dgm:spPr/>
      <dgm:t>
        <a:bodyPr/>
        <a:lstStyle/>
        <a:p>
          <a:endParaRPr lang="en-GB"/>
        </a:p>
      </dgm:t>
    </dgm:pt>
    <dgm:pt modelId="{642BBB43-F4CE-448C-95C2-1A060AD597D9}" type="sibTrans" cxnId="{17F1A3D4-A239-48E3-AA59-D14DA39BB789}">
      <dgm:prSet/>
      <dgm:spPr/>
      <dgm:t>
        <a:bodyPr/>
        <a:lstStyle/>
        <a:p>
          <a:endParaRPr lang="en-GB"/>
        </a:p>
      </dgm:t>
    </dgm:pt>
    <dgm:pt modelId="{4ADA1EF7-8CFD-4180-BFEB-57FBC2D945FD}">
      <dgm:prSet phldrT="[Text]"/>
      <dgm:spPr/>
      <dgm:t>
        <a:bodyPr/>
        <a:lstStyle/>
        <a:p>
          <a:r>
            <a:rPr lang="en-GB"/>
            <a:t>Development</a:t>
          </a:r>
        </a:p>
      </dgm:t>
    </dgm:pt>
    <dgm:pt modelId="{A61FD81F-EFED-4780-9376-175E0122F8EF}" type="parTrans" cxnId="{1C079578-2662-4AEB-8978-79369E5F262B}">
      <dgm:prSet/>
      <dgm:spPr/>
      <dgm:t>
        <a:bodyPr/>
        <a:lstStyle/>
        <a:p>
          <a:endParaRPr lang="en-GB"/>
        </a:p>
      </dgm:t>
    </dgm:pt>
    <dgm:pt modelId="{6C3A55A0-C68F-479C-926C-8975FD8F621E}" type="sibTrans" cxnId="{1C079578-2662-4AEB-8978-79369E5F262B}">
      <dgm:prSet/>
      <dgm:spPr/>
      <dgm:t>
        <a:bodyPr/>
        <a:lstStyle/>
        <a:p>
          <a:endParaRPr lang="en-GB"/>
        </a:p>
      </dgm:t>
    </dgm:pt>
    <dgm:pt modelId="{3122DA66-3053-4F68-80D5-C8247460E5CD}">
      <dgm:prSet phldrT="[Text]"/>
      <dgm:spPr/>
      <dgm:t>
        <a:bodyPr/>
        <a:lstStyle/>
        <a:p>
          <a:r>
            <a:rPr lang="en-GB"/>
            <a:t>Final Viva</a:t>
          </a:r>
        </a:p>
      </dgm:t>
    </dgm:pt>
    <dgm:pt modelId="{546CE582-DB9E-4F67-82CD-453DEB5C510A}" type="parTrans" cxnId="{1E41857B-C2F6-4906-B387-BD4F93474FE3}">
      <dgm:prSet/>
      <dgm:spPr/>
      <dgm:t>
        <a:bodyPr/>
        <a:lstStyle/>
        <a:p>
          <a:endParaRPr lang="en-GB"/>
        </a:p>
      </dgm:t>
    </dgm:pt>
    <dgm:pt modelId="{7AB96E4F-6FBA-4C61-A364-AEA15F852DFB}" type="sibTrans" cxnId="{1E41857B-C2F6-4906-B387-BD4F93474FE3}">
      <dgm:prSet/>
      <dgm:spPr/>
      <dgm:t>
        <a:bodyPr/>
        <a:lstStyle/>
        <a:p>
          <a:endParaRPr lang="en-GB"/>
        </a:p>
      </dgm:t>
    </dgm:pt>
    <dgm:pt modelId="{E0BE8B86-3325-407D-90B0-FB32876BEC4D}">
      <dgm:prSet phldrT="[Text]"/>
      <dgm:spPr/>
      <dgm:t>
        <a:bodyPr/>
        <a:lstStyle/>
        <a:p>
          <a:r>
            <a:rPr lang="en-GB"/>
            <a:t>Methodologies</a:t>
          </a:r>
        </a:p>
      </dgm:t>
    </dgm:pt>
    <dgm:pt modelId="{39F2B485-3861-447A-8125-1E1217476E20}" type="parTrans" cxnId="{E29FF7EB-59C3-4303-A7F5-196B4156EC3E}">
      <dgm:prSet/>
      <dgm:spPr/>
      <dgm:t>
        <a:bodyPr/>
        <a:lstStyle/>
        <a:p>
          <a:endParaRPr lang="en-GB"/>
        </a:p>
      </dgm:t>
    </dgm:pt>
    <dgm:pt modelId="{7A93889A-D4E2-4E92-A786-CEC82639AA00}" type="sibTrans" cxnId="{E29FF7EB-59C3-4303-A7F5-196B4156EC3E}">
      <dgm:prSet/>
      <dgm:spPr/>
      <dgm:t>
        <a:bodyPr/>
        <a:lstStyle/>
        <a:p>
          <a:endParaRPr lang="en-GB"/>
        </a:p>
      </dgm:t>
    </dgm:pt>
    <dgm:pt modelId="{F448E102-BA6A-4ABA-AF77-CF9D0DA51445}">
      <dgm:prSet phldrT="[Text]"/>
      <dgm:spPr/>
      <dgm:t>
        <a:bodyPr/>
        <a:lstStyle/>
        <a:p>
          <a:r>
            <a:rPr lang="en-GB"/>
            <a:t>Gantt</a:t>
          </a:r>
        </a:p>
      </dgm:t>
    </dgm:pt>
    <dgm:pt modelId="{1B33074B-F00A-44F8-A638-21A62BDC1396}" type="parTrans" cxnId="{EC8F5369-1E13-4C68-8503-F544C651BFB1}">
      <dgm:prSet/>
      <dgm:spPr/>
      <dgm:t>
        <a:bodyPr/>
        <a:lstStyle/>
        <a:p>
          <a:endParaRPr lang="en-GB"/>
        </a:p>
      </dgm:t>
    </dgm:pt>
    <dgm:pt modelId="{FD1FF96C-3EBE-4732-B1A7-BF3DB99B21F5}" type="sibTrans" cxnId="{EC8F5369-1E13-4C68-8503-F544C651BFB1}">
      <dgm:prSet/>
      <dgm:spPr/>
      <dgm:t>
        <a:bodyPr/>
        <a:lstStyle/>
        <a:p>
          <a:endParaRPr lang="en-GB"/>
        </a:p>
      </dgm:t>
    </dgm:pt>
    <dgm:pt modelId="{8DD74DB7-B4F1-4BB8-8F96-C43BF36F44C8}">
      <dgm:prSet phldrT="[Text]"/>
      <dgm:spPr/>
      <dgm:t>
        <a:bodyPr/>
        <a:lstStyle/>
        <a:p>
          <a:r>
            <a:rPr lang="en-GB"/>
            <a:t>WBS (This)</a:t>
          </a:r>
        </a:p>
      </dgm:t>
    </dgm:pt>
    <dgm:pt modelId="{3436957E-7CE6-487C-9321-9FB64137352E}" type="parTrans" cxnId="{66207CD6-4083-432F-BEBE-FF7E51D6EA5A}">
      <dgm:prSet/>
      <dgm:spPr/>
      <dgm:t>
        <a:bodyPr/>
        <a:lstStyle/>
        <a:p>
          <a:endParaRPr lang="en-GB"/>
        </a:p>
      </dgm:t>
    </dgm:pt>
    <dgm:pt modelId="{4B9B4E53-FAA5-4327-9E68-D940BF3BB52C}" type="sibTrans" cxnId="{66207CD6-4083-432F-BEBE-FF7E51D6EA5A}">
      <dgm:prSet/>
      <dgm:spPr/>
      <dgm:t>
        <a:bodyPr/>
        <a:lstStyle/>
        <a:p>
          <a:endParaRPr lang="en-GB"/>
        </a:p>
      </dgm:t>
    </dgm:pt>
    <dgm:pt modelId="{7FA2E6A7-BB75-4002-AC5D-8BE045EE1456}">
      <dgm:prSet phldrT="[Text]"/>
      <dgm:spPr/>
      <dgm:t>
        <a:bodyPr/>
        <a:lstStyle/>
        <a:p>
          <a:r>
            <a:rPr lang="en-GB"/>
            <a:t>Adobe XD</a:t>
          </a:r>
        </a:p>
      </dgm:t>
    </dgm:pt>
    <dgm:pt modelId="{910EDCA1-8E07-49B6-AD28-18DBE1218E6E}" type="parTrans" cxnId="{63483F5B-46B0-4A74-8016-7B0EF98DDCB9}">
      <dgm:prSet/>
      <dgm:spPr/>
      <dgm:t>
        <a:bodyPr/>
        <a:lstStyle/>
        <a:p>
          <a:endParaRPr lang="en-GB"/>
        </a:p>
      </dgm:t>
    </dgm:pt>
    <dgm:pt modelId="{813A7634-57BE-4394-9C96-5EAA14B3EDC0}" type="sibTrans" cxnId="{63483F5B-46B0-4A74-8016-7B0EF98DDCB9}">
      <dgm:prSet/>
      <dgm:spPr/>
      <dgm:t>
        <a:bodyPr/>
        <a:lstStyle/>
        <a:p>
          <a:endParaRPr lang="en-GB"/>
        </a:p>
      </dgm:t>
    </dgm:pt>
    <dgm:pt modelId="{87C276EA-0427-4D0D-9CE2-F5C9C9251002}">
      <dgm:prSet phldrT="[Text]"/>
      <dgm:spPr/>
      <dgm:t>
        <a:bodyPr/>
        <a:lstStyle/>
        <a:p>
          <a:r>
            <a:rPr lang="en-GB"/>
            <a:t>Run through client</a:t>
          </a:r>
        </a:p>
      </dgm:t>
    </dgm:pt>
    <dgm:pt modelId="{EA655C19-96E9-403F-91F1-DCC86A4EBC22}" type="parTrans" cxnId="{B66D4B64-791A-49F4-98C2-81E3DFE410E5}">
      <dgm:prSet/>
      <dgm:spPr/>
      <dgm:t>
        <a:bodyPr/>
        <a:lstStyle/>
        <a:p>
          <a:endParaRPr lang="en-GB"/>
        </a:p>
      </dgm:t>
    </dgm:pt>
    <dgm:pt modelId="{520A0F00-67FF-431D-8E87-9BC0E5264A05}" type="sibTrans" cxnId="{B66D4B64-791A-49F4-98C2-81E3DFE410E5}">
      <dgm:prSet/>
      <dgm:spPr/>
      <dgm:t>
        <a:bodyPr/>
        <a:lstStyle/>
        <a:p>
          <a:endParaRPr lang="en-GB"/>
        </a:p>
      </dgm:t>
    </dgm:pt>
    <dgm:pt modelId="{0A9F8976-D242-4DA1-BE75-BE8D5B0C4DF8}">
      <dgm:prSet phldrT="[Text]"/>
      <dgm:spPr/>
      <dgm:t>
        <a:bodyPr/>
        <a:lstStyle/>
        <a:p>
          <a:r>
            <a:rPr lang="en-GB"/>
            <a:t>Front end</a:t>
          </a:r>
        </a:p>
      </dgm:t>
    </dgm:pt>
    <dgm:pt modelId="{10B212DF-9118-45A7-A82A-EE17634BCA23}" type="parTrans" cxnId="{1238C1E5-B929-497A-8AC7-C88A455626B3}">
      <dgm:prSet/>
      <dgm:spPr/>
      <dgm:t>
        <a:bodyPr/>
        <a:lstStyle/>
        <a:p>
          <a:endParaRPr lang="en-GB"/>
        </a:p>
      </dgm:t>
    </dgm:pt>
    <dgm:pt modelId="{4C3CCCFE-C7F4-4F19-B6E3-AFE61289DB50}" type="sibTrans" cxnId="{1238C1E5-B929-497A-8AC7-C88A455626B3}">
      <dgm:prSet/>
      <dgm:spPr/>
      <dgm:t>
        <a:bodyPr/>
        <a:lstStyle/>
        <a:p>
          <a:endParaRPr lang="en-GB"/>
        </a:p>
      </dgm:t>
    </dgm:pt>
    <dgm:pt modelId="{0309EEBE-CE25-48F9-89BB-1EE631D2FBC9}">
      <dgm:prSet phldrT="[Text]"/>
      <dgm:spPr/>
      <dgm:t>
        <a:bodyPr/>
        <a:lstStyle/>
        <a:p>
          <a:r>
            <a:rPr lang="en-GB"/>
            <a:t>Back end</a:t>
          </a:r>
        </a:p>
      </dgm:t>
    </dgm:pt>
    <dgm:pt modelId="{71CAEEF7-6E3E-44E3-897E-A603E978249B}" type="parTrans" cxnId="{FD2560EB-C1EF-497D-BA0E-565FCDE451AB}">
      <dgm:prSet/>
      <dgm:spPr/>
      <dgm:t>
        <a:bodyPr/>
        <a:lstStyle/>
        <a:p>
          <a:endParaRPr lang="en-GB"/>
        </a:p>
      </dgm:t>
    </dgm:pt>
    <dgm:pt modelId="{972DBE92-4DF2-4860-A495-9C0CDD8F7104}" type="sibTrans" cxnId="{FD2560EB-C1EF-497D-BA0E-565FCDE451AB}">
      <dgm:prSet/>
      <dgm:spPr/>
      <dgm:t>
        <a:bodyPr/>
        <a:lstStyle/>
        <a:p>
          <a:endParaRPr lang="en-GB"/>
        </a:p>
      </dgm:t>
    </dgm:pt>
    <dgm:pt modelId="{B3291D93-AA4C-478D-A962-53AB2C14055A}">
      <dgm:prSet phldrT="[Text]"/>
      <dgm:spPr/>
      <dgm:t>
        <a:bodyPr/>
        <a:lstStyle/>
        <a:p>
          <a:r>
            <a:rPr lang="en-GB"/>
            <a:t>Deployment</a:t>
          </a:r>
        </a:p>
      </dgm:t>
    </dgm:pt>
    <dgm:pt modelId="{7C9E8AEA-DA4C-4107-864A-DCE1D2CFE52A}" type="parTrans" cxnId="{0CA1A2E9-AD08-46F0-B506-8BC1D45C23DD}">
      <dgm:prSet/>
      <dgm:spPr/>
      <dgm:t>
        <a:bodyPr/>
        <a:lstStyle/>
        <a:p>
          <a:endParaRPr lang="en-GB"/>
        </a:p>
      </dgm:t>
    </dgm:pt>
    <dgm:pt modelId="{FAE9A79A-22DC-4200-9321-A266638BFFD8}" type="sibTrans" cxnId="{0CA1A2E9-AD08-46F0-B506-8BC1D45C23DD}">
      <dgm:prSet/>
      <dgm:spPr/>
      <dgm:t>
        <a:bodyPr/>
        <a:lstStyle/>
        <a:p>
          <a:endParaRPr lang="en-GB"/>
        </a:p>
      </dgm:t>
    </dgm:pt>
    <dgm:pt modelId="{A1936EEB-D5E7-4303-920D-B2D734DD3395}">
      <dgm:prSet phldrT="[Text]"/>
      <dgm:spPr/>
      <dgm:t>
        <a:bodyPr/>
        <a:lstStyle/>
        <a:p>
          <a:r>
            <a:rPr lang="en-GB"/>
            <a:t>Scope</a:t>
          </a:r>
        </a:p>
      </dgm:t>
    </dgm:pt>
    <dgm:pt modelId="{EE3E896C-64B7-42C2-A2A2-FC287FF8B556}" type="parTrans" cxnId="{23134212-4A58-4A66-9B89-EC648746F8B3}">
      <dgm:prSet/>
      <dgm:spPr/>
      <dgm:t>
        <a:bodyPr/>
        <a:lstStyle/>
        <a:p>
          <a:endParaRPr lang="en-GB"/>
        </a:p>
      </dgm:t>
    </dgm:pt>
    <dgm:pt modelId="{4390ED88-513F-4D3D-A58C-7B8EF4024980}" type="sibTrans" cxnId="{23134212-4A58-4A66-9B89-EC648746F8B3}">
      <dgm:prSet/>
      <dgm:spPr/>
      <dgm:t>
        <a:bodyPr/>
        <a:lstStyle/>
        <a:p>
          <a:endParaRPr lang="en-GB"/>
        </a:p>
      </dgm:t>
    </dgm:pt>
    <dgm:pt modelId="{4F2A6F51-7BCB-42AB-8C50-8E8F30B1E07B}">
      <dgm:prSet phldrT="[Text]"/>
      <dgm:spPr/>
      <dgm:t>
        <a:bodyPr/>
        <a:lstStyle/>
        <a:p>
          <a:r>
            <a:rPr lang="en-GB"/>
            <a:t>Resources</a:t>
          </a:r>
        </a:p>
      </dgm:t>
    </dgm:pt>
    <dgm:pt modelId="{A3D2E275-2B47-40AC-894C-10EE4051B2E8}" type="parTrans" cxnId="{96665DCC-FC31-4714-9487-66B0B4071F1C}">
      <dgm:prSet/>
      <dgm:spPr/>
      <dgm:t>
        <a:bodyPr/>
        <a:lstStyle/>
        <a:p>
          <a:endParaRPr lang="en-GB"/>
        </a:p>
      </dgm:t>
    </dgm:pt>
    <dgm:pt modelId="{989FB4EC-2832-4508-9388-BB1CBF814FB1}" type="sibTrans" cxnId="{96665DCC-FC31-4714-9487-66B0B4071F1C}">
      <dgm:prSet/>
      <dgm:spPr/>
      <dgm:t>
        <a:bodyPr/>
        <a:lstStyle/>
        <a:p>
          <a:endParaRPr lang="en-GB"/>
        </a:p>
      </dgm:t>
    </dgm:pt>
    <dgm:pt modelId="{A9B3DF46-E8CC-4896-B08A-8EF00EC40BF0}">
      <dgm:prSet phldrT="[Text]"/>
      <dgm:spPr/>
      <dgm:t>
        <a:bodyPr/>
        <a:lstStyle/>
        <a:p>
          <a:r>
            <a:rPr lang="en-GB"/>
            <a:t>Final Report</a:t>
          </a:r>
        </a:p>
      </dgm:t>
    </dgm:pt>
    <dgm:pt modelId="{866452AA-5265-4C52-89A9-D29C4DDCB7D0}" type="parTrans" cxnId="{9E2CEBEC-ED5A-4AD4-91B4-CBFDB503485F}">
      <dgm:prSet/>
      <dgm:spPr/>
      <dgm:t>
        <a:bodyPr/>
        <a:lstStyle/>
        <a:p>
          <a:endParaRPr lang="en-GB"/>
        </a:p>
      </dgm:t>
    </dgm:pt>
    <dgm:pt modelId="{2E6F05F4-1A5F-4747-B95F-0857166F1DF7}" type="sibTrans" cxnId="{9E2CEBEC-ED5A-4AD4-91B4-CBFDB503485F}">
      <dgm:prSet/>
      <dgm:spPr/>
      <dgm:t>
        <a:bodyPr/>
        <a:lstStyle/>
        <a:p>
          <a:endParaRPr lang="en-GB"/>
        </a:p>
      </dgm:t>
    </dgm:pt>
    <dgm:pt modelId="{3AD7A1A2-3A5C-412E-8C6E-6AF4C238C3B4}">
      <dgm:prSet phldrT="[Text]"/>
      <dgm:spPr/>
      <dgm:t>
        <a:bodyPr/>
        <a:lstStyle/>
        <a:p>
          <a:r>
            <a:rPr lang="en-GB"/>
            <a:t>Revisions</a:t>
          </a:r>
        </a:p>
      </dgm:t>
    </dgm:pt>
    <dgm:pt modelId="{215295D6-0CDB-4638-91D4-B550565DD1CD}" type="parTrans" cxnId="{54E3D4C8-F652-4BA0-B21F-AB125C11CC2C}">
      <dgm:prSet/>
      <dgm:spPr/>
      <dgm:t>
        <a:bodyPr/>
        <a:lstStyle/>
        <a:p>
          <a:endParaRPr lang="en-GB"/>
        </a:p>
      </dgm:t>
    </dgm:pt>
    <dgm:pt modelId="{FD530D1D-446B-4FCA-98F6-3C068BA031F5}" type="sibTrans" cxnId="{54E3D4C8-F652-4BA0-B21F-AB125C11CC2C}">
      <dgm:prSet/>
      <dgm:spPr/>
      <dgm:t>
        <a:bodyPr/>
        <a:lstStyle/>
        <a:p>
          <a:endParaRPr lang="en-GB"/>
        </a:p>
      </dgm:t>
    </dgm:pt>
    <dgm:pt modelId="{B11642CD-7CFC-470B-BE4F-6BEBE11E639D}">
      <dgm:prSet phldrT="[Text]"/>
      <dgm:spPr/>
      <dgm:t>
        <a:bodyPr/>
        <a:lstStyle/>
        <a:p>
          <a:r>
            <a:rPr lang="en-GB"/>
            <a:t>Presentation</a:t>
          </a:r>
        </a:p>
      </dgm:t>
    </dgm:pt>
    <dgm:pt modelId="{D5314912-CFCC-4531-8394-0C7AB20484F1}" type="parTrans" cxnId="{81550E00-9CC4-4BDE-9F2A-F91746BFE6A4}">
      <dgm:prSet/>
      <dgm:spPr/>
      <dgm:t>
        <a:bodyPr/>
        <a:lstStyle/>
        <a:p>
          <a:endParaRPr lang="en-GB"/>
        </a:p>
      </dgm:t>
    </dgm:pt>
    <dgm:pt modelId="{C1B92022-7F26-4D7C-AD17-CEDE0F65DE5A}" type="sibTrans" cxnId="{81550E00-9CC4-4BDE-9F2A-F91746BFE6A4}">
      <dgm:prSet/>
      <dgm:spPr/>
      <dgm:t>
        <a:bodyPr/>
        <a:lstStyle/>
        <a:p>
          <a:endParaRPr lang="en-GB"/>
        </a:p>
      </dgm:t>
    </dgm:pt>
    <dgm:pt modelId="{5F81CE0F-63E3-4984-A256-A3E3C007CD22}" type="pres">
      <dgm:prSet presAssocID="{698E8995-8CFA-452A-A7EA-857532A03F0D}" presName="hierChild1" presStyleCnt="0">
        <dgm:presLayoutVars>
          <dgm:orgChart val="1"/>
          <dgm:chPref val="1"/>
          <dgm:dir/>
          <dgm:animOne val="branch"/>
          <dgm:animLvl val="lvl"/>
          <dgm:resizeHandles/>
        </dgm:presLayoutVars>
      </dgm:prSet>
      <dgm:spPr/>
    </dgm:pt>
    <dgm:pt modelId="{A05D764D-CE77-4C40-AFC6-61FADDAE8460}" type="pres">
      <dgm:prSet presAssocID="{76454ED9-43FF-417F-B97D-69D059641CB6}" presName="hierRoot1" presStyleCnt="0">
        <dgm:presLayoutVars>
          <dgm:hierBranch val="init"/>
        </dgm:presLayoutVars>
      </dgm:prSet>
      <dgm:spPr/>
    </dgm:pt>
    <dgm:pt modelId="{B8A46F5D-9343-4659-882D-03B7D2386C5A}" type="pres">
      <dgm:prSet presAssocID="{76454ED9-43FF-417F-B97D-69D059641CB6}" presName="rootComposite1" presStyleCnt="0"/>
      <dgm:spPr/>
    </dgm:pt>
    <dgm:pt modelId="{608EAA4F-F9D3-4A8F-94D4-2362D69472AD}" type="pres">
      <dgm:prSet presAssocID="{76454ED9-43FF-417F-B97D-69D059641CB6}" presName="rootText1" presStyleLbl="node0" presStyleIdx="0" presStyleCnt="1">
        <dgm:presLayoutVars>
          <dgm:chPref val="3"/>
        </dgm:presLayoutVars>
      </dgm:prSet>
      <dgm:spPr/>
    </dgm:pt>
    <dgm:pt modelId="{EC7130BB-49CD-423F-9A73-96A8E166A0E3}" type="pres">
      <dgm:prSet presAssocID="{76454ED9-43FF-417F-B97D-69D059641CB6}" presName="rootConnector1" presStyleLbl="node1" presStyleIdx="0" presStyleCnt="0"/>
      <dgm:spPr/>
    </dgm:pt>
    <dgm:pt modelId="{8ACF5C6F-F6D7-43C7-9BF5-49D48E37F89A}" type="pres">
      <dgm:prSet presAssocID="{76454ED9-43FF-417F-B97D-69D059641CB6}" presName="hierChild2" presStyleCnt="0"/>
      <dgm:spPr/>
    </dgm:pt>
    <dgm:pt modelId="{37FF3932-1118-4775-8D69-01268EB6E71E}" type="pres">
      <dgm:prSet presAssocID="{918A9723-B833-4812-B265-7F4848DEF81D}" presName="Name37" presStyleLbl="parChTrans1D2" presStyleIdx="0" presStyleCnt="5"/>
      <dgm:spPr/>
    </dgm:pt>
    <dgm:pt modelId="{617EAB38-8FD0-4ECC-844B-6BC1B60F6F6B}" type="pres">
      <dgm:prSet presAssocID="{8BE041FF-F51A-477F-9B4B-410C3D57FC7B}" presName="hierRoot2" presStyleCnt="0">
        <dgm:presLayoutVars>
          <dgm:hierBranch val="init"/>
        </dgm:presLayoutVars>
      </dgm:prSet>
      <dgm:spPr/>
    </dgm:pt>
    <dgm:pt modelId="{3F3DFFE1-D8C3-445D-B0FB-287246B2B508}" type="pres">
      <dgm:prSet presAssocID="{8BE041FF-F51A-477F-9B4B-410C3D57FC7B}" presName="rootComposite" presStyleCnt="0"/>
      <dgm:spPr/>
    </dgm:pt>
    <dgm:pt modelId="{844D015B-AB1B-4F52-8A9E-E5DD0B02E3E8}" type="pres">
      <dgm:prSet presAssocID="{8BE041FF-F51A-477F-9B4B-410C3D57FC7B}" presName="rootText" presStyleLbl="node2" presStyleIdx="0" presStyleCnt="5">
        <dgm:presLayoutVars>
          <dgm:chPref val="3"/>
        </dgm:presLayoutVars>
      </dgm:prSet>
      <dgm:spPr/>
    </dgm:pt>
    <dgm:pt modelId="{95E9EF29-7F87-4B49-9E1A-256E1E79A41D}" type="pres">
      <dgm:prSet presAssocID="{8BE041FF-F51A-477F-9B4B-410C3D57FC7B}" presName="rootConnector" presStyleLbl="node2" presStyleIdx="0" presStyleCnt="5"/>
      <dgm:spPr/>
    </dgm:pt>
    <dgm:pt modelId="{11982036-AA31-48B2-AA78-6051B87F1A84}" type="pres">
      <dgm:prSet presAssocID="{8BE041FF-F51A-477F-9B4B-410C3D57FC7B}" presName="hierChild4" presStyleCnt="0"/>
      <dgm:spPr/>
    </dgm:pt>
    <dgm:pt modelId="{0F2D709B-62A1-4190-A765-517372C61C95}" type="pres">
      <dgm:prSet presAssocID="{5963A591-409E-4FF1-BDEE-FE9DF17E6A69}" presName="Name37" presStyleLbl="parChTrans1D3" presStyleIdx="0" presStyleCnt="15"/>
      <dgm:spPr/>
    </dgm:pt>
    <dgm:pt modelId="{D4ACBD57-975A-449C-B5BE-E77EFFC974E4}" type="pres">
      <dgm:prSet presAssocID="{3D7EC449-2CFF-4988-AC4E-741CCCDDA3B6}" presName="hierRoot2" presStyleCnt="0">
        <dgm:presLayoutVars>
          <dgm:hierBranch val="init"/>
        </dgm:presLayoutVars>
      </dgm:prSet>
      <dgm:spPr/>
    </dgm:pt>
    <dgm:pt modelId="{F1069D04-3F08-42F1-8E45-D13D728D2168}" type="pres">
      <dgm:prSet presAssocID="{3D7EC449-2CFF-4988-AC4E-741CCCDDA3B6}" presName="rootComposite" presStyleCnt="0"/>
      <dgm:spPr/>
    </dgm:pt>
    <dgm:pt modelId="{788CC688-9198-471F-BAE6-00E7ACC44B81}" type="pres">
      <dgm:prSet presAssocID="{3D7EC449-2CFF-4988-AC4E-741CCCDDA3B6}" presName="rootText" presStyleLbl="node3" presStyleIdx="0" presStyleCnt="15">
        <dgm:presLayoutVars>
          <dgm:chPref val="3"/>
        </dgm:presLayoutVars>
      </dgm:prSet>
      <dgm:spPr/>
    </dgm:pt>
    <dgm:pt modelId="{B173349F-1A1C-4D1F-955C-4A21B0F38CFA}" type="pres">
      <dgm:prSet presAssocID="{3D7EC449-2CFF-4988-AC4E-741CCCDDA3B6}" presName="rootConnector" presStyleLbl="node3" presStyleIdx="0" presStyleCnt="15"/>
      <dgm:spPr/>
    </dgm:pt>
    <dgm:pt modelId="{5A77249C-05A2-471A-B58D-445C0CA6ACF1}" type="pres">
      <dgm:prSet presAssocID="{3D7EC449-2CFF-4988-AC4E-741CCCDDA3B6}" presName="hierChild4" presStyleCnt="0"/>
      <dgm:spPr/>
    </dgm:pt>
    <dgm:pt modelId="{EF6ED249-F22D-48ED-9281-D74F692B511F}" type="pres">
      <dgm:prSet presAssocID="{3D7EC449-2CFF-4988-AC4E-741CCCDDA3B6}" presName="hierChild5" presStyleCnt="0"/>
      <dgm:spPr/>
    </dgm:pt>
    <dgm:pt modelId="{A6BC53C0-0699-4340-8675-E9A487BD9B3A}" type="pres">
      <dgm:prSet presAssocID="{E5CECCD3-F8D5-4B4C-96BC-C275340185BA}" presName="Name37" presStyleLbl="parChTrans1D3" presStyleIdx="1" presStyleCnt="15"/>
      <dgm:spPr/>
    </dgm:pt>
    <dgm:pt modelId="{31D4DA88-73F5-4BBE-9104-49B18A4BAA3A}" type="pres">
      <dgm:prSet presAssocID="{FA93DAA6-0822-49D3-AF94-1D5A62EB036E}" presName="hierRoot2" presStyleCnt="0">
        <dgm:presLayoutVars>
          <dgm:hierBranch val="init"/>
        </dgm:presLayoutVars>
      </dgm:prSet>
      <dgm:spPr/>
    </dgm:pt>
    <dgm:pt modelId="{5F398C3D-5701-49F4-AB65-5D46BB0507AC}" type="pres">
      <dgm:prSet presAssocID="{FA93DAA6-0822-49D3-AF94-1D5A62EB036E}" presName="rootComposite" presStyleCnt="0"/>
      <dgm:spPr/>
    </dgm:pt>
    <dgm:pt modelId="{F3F3D614-D579-4750-BE3B-5B8DFC58C814}" type="pres">
      <dgm:prSet presAssocID="{FA93DAA6-0822-49D3-AF94-1D5A62EB036E}" presName="rootText" presStyleLbl="node3" presStyleIdx="1" presStyleCnt="15">
        <dgm:presLayoutVars>
          <dgm:chPref val="3"/>
        </dgm:presLayoutVars>
      </dgm:prSet>
      <dgm:spPr/>
    </dgm:pt>
    <dgm:pt modelId="{F635C83C-76F7-4118-87B9-A88E42FCD3BF}" type="pres">
      <dgm:prSet presAssocID="{FA93DAA6-0822-49D3-AF94-1D5A62EB036E}" presName="rootConnector" presStyleLbl="node3" presStyleIdx="1" presStyleCnt="15"/>
      <dgm:spPr/>
    </dgm:pt>
    <dgm:pt modelId="{21234673-CAA3-45D2-AA90-AD803C023980}" type="pres">
      <dgm:prSet presAssocID="{FA93DAA6-0822-49D3-AF94-1D5A62EB036E}" presName="hierChild4" presStyleCnt="0"/>
      <dgm:spPr/>
    </dgm:pt>
    <dgm:pt modelId="{CFE42D48-2DD1-4AC6-BA14-E3380097670D}" type="pres">
      <dgm:prSet presAssocID="{FA93DAA6-0822-49D3-AF94-1D5A62EB036E}" presName="hierChild5" presStyleCnt="0"/>
      <dgm:spPr/>
    </dgm:pt>
    <dgm:pt modelId="{3FDDC4C1-EFAC-4D41-B6AA-815B18B2FB40}" type="pres">
      <dgm:prSet presAssocID="{39F2B485-3861-447A-8125-1E1217476E20}" presName="Name37" presStyleLbl="parChTrans1D3" presStyleIdx="2" presStyleCnt="15"/>
      <dgm:spPr/>
    </dgm:pt>
    <dgm:pt modelId="{B9635CE3-D003-476E-967D-2E4AC88A9DC9}" type="pres">
      <dgm:prSet presAssocID="{E0BE8B86-3325-407D-90B0-FB32876BEC4D}" presName="hierRoot2" presStyleCnt="0">
        <dgm:presLayoutVars>
          <dgm:hierBranch val="init"/>
        </dgm:presLayoutVars>
      </dgm:prSet>
      <dgm:spPr/>
    </dgm:pt>
    <dgm:pt modelId="{E259E7EE-13E1-40AC-9629-79372B1BE379}" type="pres">
      <dgm:prSet presAssocID="{E0BE8B86-3325-407D-90B0-FB32876BEC4D}" presName="rootComposite" presStyleCnt="0"/>
      <dgm:spPr/>
    </dgm:pt>
    <dgm:pt modelId="{2B939365-CD28-4963-AF14-DB1C959510C7}" type="pres">
      <dgm:prSet presAssocID="{E0BE8B86-3325-407D-90B0-FB32876BEC4D}" presName="rootText" presStyleLbl="node3" presStyleIdx="2" presStyleCnt="15">
        <dgm:presLayoutVars>
          <dgm:chPref val="3"/>
        </dgm:presLayoutVars>
      </dgm:prSet>
      <dgm:spPr/>
    </dgm:pt>
    <dgm:pt modelId="{0DA57618-E698-4219-B6C7-22903586A4CD}" type="pres">
      <dgm:prSet presAssocID="{E0BE8B86-3325-407D-90B0-FB32876BEC4D}" presName="rootConnector" presStyleLbl="node3" presStyleIdx="2" presStyleCnt="15"/>
      <dgm:spPr/>
    </dgm:pt>
    <dgm:pt modelId="{C98D3532-AC1D-4C74-8A9F-79E75D762684}" type="pres">
      <dgm:prSet presAssocID="{E0BE8B86-3325-407D-90B0-FB32876BEC4D}" presName="hierChild4" presStyleCnt="0"/>
      <dgm:spPr/>
    </dgm:pt>
    <dgm:pt modelId="{587EEB35-0B9F-481D-A413-791198473409}" type="pres">
      <dgm:prSet presAssocID="{E0BE8B86-3325-407D-90B0-FB32876BEC4D}" presName="hierChild5" presStyleCnt="0"/>
      <dgm:spPr/>
    </dgm:pt>
    <dgm:pt modelId="{AFD8114E-CBA1-4E1E-854E-1ED81E9772F6}" type="pres">
      <dgm:prSet presAssocID="{8BE041FF-F51A-477F-9B4B-410C3D57FC7B}" presName="hierChild5" presStyleCnt="0"/>
      <dgm:spPr/>
    </dgm:pt>
    <dgm:pt modelId="{E1D7C6E5-077B-4907-8F16-EE7F72D6BCCF}" type="pres">
      <dgm:prSet presAssocID="{155EDF60-79B6-4D00-89E0-03E5BEAE70B8}" presName="Name37" presStyleLbl="parChTrans1D2" presStyleIdx="1" presStyleCnt="5"/>
      <dgm:spPr/>
    </dgm:pt>
    <dgm:pt modelId="{3C1AD3E2-FF41-4455-9E42-83A7FBEABA69}" type="pres">
      <dgm:prSet presAssocID="{6282B6D3-C65E-4898-811D-4BAEC4B31067}" presName="hierRoot2" presStyleCnt="0">
        <dgm:presLayoutVars>
          <dgm:hierBranch val="init"/>
        </dgm:presLayoutVars>
      </dgm:prSet>
      <dgm:spPr/>
    </dgm:pt>
    <dgm:pt modelId="{596BD468-EEB2-4406-9C7B-A4C9F1F91724}" type="pres">
      <dgm:prSet presAssocID="{6282B6D3-C65E-4898-811D-4BAEC4B31067}" presName="rootComposite" presStyleCnt="0"/>
      <dgm:spPr/>
    </dgm:pt>
    <dgm:pt modelId="{78C72BB3-662D-4907-A5F8-E31B9E15443F}" type="pres">
      <dgm:prSet presAssocID="{6282B6D3-C65E-4898-811D-4BAEC4B31067}" presName="rootText" presStyleLbl="node2" presStyleIdx="1" presStyleCnt="5">
        <dgm:presLayoutVars>
          <dgm:chPref val="3"/>
        </dgm:presLayoutVars>
      </dgm:prSet>
      <dgm:spPr/>
    </dgm:pt>
    <dgm:pt modelId="{2149FC2E-B541-4B93-B170-BD481D694B38}" type="pres">
      <dgm:prSet presAssocID="{6282B6D3-C65E-4898-811D-4BAEC4B31067}" presName="rootConnector" presStyleLbl="node2" presStyleIdx="1" presStyleCnt="5"/>
      <dgm:spPr/>
    </dgm:pt>
    <dgm:pt modelId="{BAFD96D9-4533-41E5-8275-2A559CD3BA30}" type="pres">
      <dgm:prSet presAssocID="{6282B6D3-C65E-4898-811D-4BAEC4B31067}" presName="hierChild4" presStyleCnt="0"/>
      <dgm:spPr/>
    </dgm:pt>
    <dgm:pt modelId="{79371673-B51C-44ED-9207-04E361B8D8D8}" type="pres">
      <dgm:prSet presAssocID="{1B33074B-F00A-44F8-A638-21A62BDC1396}" presName="Name37" presStyleLbl="parChTrans1D3" presStyleIdx="3" presStyleCnt="15"/>
      <dgm:spPr/>
    </dgm:pt>
    <dgm:pt modelId="{7F38B74D-A6A0-48AF-8E74-1E7A28BEED0A}" type="pres">
      <dgm:prSet presAssocID="{F448E102-BA6A-4ABA-AF77-CF9D0DA51445}" presName="hierRoot2" presStyleCnt="0">
        <dgm:presLayoutVars>
          <dgm:hierBranch val="init"/>
        </dgm:presLayoutVars>
      </dgm:prSet>
      <dgm:spPr/>
    </dgm:pt>
    <dgm:pt modelId="{08085AE5-F921-4BC3-A2E0-5B7F9C1ADCC0}" type="pres">
      <dgm:prSet presAssocID="{F448E102-BA6A-4ABA-AF77-CF9D0DA51445}" presName="rootComposite" presStyleCnt="0"/>
      <dgm:spPr/>
    </dgm:pt>
    <dgm:pt modelId="{35A9ACF0-C128-4186-9A97-D468A0C6EEA4}" type="pres">
      <dgm:prSet presAssocID="{F448E102-BA6A-4ABA-AF77-CF9D0DA51445}" presName="rootText" presStyleLbl="node3" presStyleIdx="3" presStyleCnt="15">
        <dgm:presLayoutVars>
          <dgm:chPref val="3"/>
        </dgm:presLayoutVars>
      </dgm:prSet>
      <dgm:spPr/>
    </dgm:pt>
    <dgm:pt modelId="{43916998-56CE-4F58-9DDE-01A1663C7B7D}" type="pres">
      <dgm:prSet presAssocID="{F448E102-BA6A-4ABA-AF77-CF9D0DA51445}" presName="rootConnector" presStyleLbl="node3" presStyleIdx="3" presStyleCnt="15"/>
      <dgm:spPr/>
    </dgm:pt>
    <dgm:pt modelId="{C0105250-6E9D-4D0A-B4B1-C00CBB16E4A2}" type="pres">
      <dgm:prSet presAssocID="{F448E102-BA6A-4ABA-AF77-CF9D0DA51445}" presName="hierChild4" presStyleCnt="0"/>
      <dgm:spPr/>
    </dgm:pt>
    <dgm:pt modelId="{6CDF0BB8-04F0-4C5C-B7C8-DC0B695AFEDD}" type="pres">
      <dgm:prSet presAssocID="{F448E102-BA6A-4ABA-AF77-CF9D0DA51445}" presName="hierChild5" presStyleCnt="0"/>
      <dgm:spPr/>
    </dgm:pt>
    <dgm:pt modelId="{F320DE5D-D7EA-4E18-848A-5AD64DA426AF}" type="pres">
      <dgm:prSet presAssocID="{3436957E-7CE6-487C-9321-9FB64137352E}" presName="Name37" presStyleLbl="parChTrans1D3" presStyleIdx="4" presStyleCnt="15"/>
      <dgm:spPr/>
    </dgm:pt>
    <dgm:pt modelId="{2A43F083-6637-4412-A747-6958141B342A}" type="pres">
      <dgm:prSet presAssocID="{8DD74DB7-B4F1-4BB8-8F96-C43BF36F44C8}" presName="hierRoot2" presStyleCnt="0">
        <dgm:presLayoutVars>
          <dgm:hierBranch val="init"/>
        </dgm:presLayoutVars>
      </dgm:prSet>
      <dgm:spPr/>
    </dgm:pt>
    <dgm:pt modelId="{0CD2A1AA-3E3E-4F47-9A96-3FB22E70E078}" type="pres">
      <dgm:prSet presAssocID="{8DD74DB7-B4F1-4BB8-8F96-C43BF36F44C8}" presName="rootComposite" presStyleCnt="0"/>
      <dgm:spPr/>
    </dgm:pt>
    <dgm:pt modelId="{6F5A313A-A64C-48C2-9721-A002C4C3D574}" type="pres">
      <dgm:prSet presAssocID="{8DD74DB7-B4F1-4BB8-8F96-C43BF36F44C8}" presName="rootText" presStyleLbl="node3" presStyleIdx="4" presStyleCnt="15">
        <dgm:presLayoutVars>
          <dgm:chPref val="3"/>
        </dgm:presLayoutVars>
      </dgm:prSet>
      <dgm:spPr/>
    </dgm:pt>
    <dgm:pt modelId="{45C8F107-A2AF-49A7-9EF8-65F4052B01AD}" type="pres">
      <dgm:prSet presAssocID="{8DD74DB7-B4F1-4BB8-8F96-C43BF36F44C8}" presName="rootConnector" presStyleLbl="node3" presStyleIdx="4" presStyleCnt="15"/>
      <dgm:spPr/>
    </dgm:pt>
    <dgm:pt modelId="{42344B5E-10EE-42DC-89EE-4463311BC8DD}" type="pres">
      <dgm:prSet presAssocID="{8DD74DB7-B4F1-4BB8-8F96-C43BF36F44C8}" presName="hierChild4" presStyleCnt="0"/>
      <dgm:spPr/>
    </dgm:pt>
    <dgm:pt modelId="{409F3F92-D68F-493B-BD21-AAEF9200BDF9}" type="pres">
      <dgm:prSet presAssocID="{8DD74DB7-B4F1-4BB8-8F96-C43BF36F44C8}" presName="hierChild5" presStyleCnt="0"/>
      <dgm:spPr/>
    </dgm:pt>
    <dgm:pt modelId="{7B61861B-D113-489A-950C-B788D7831CD2}" type="pres">
      <dgm:prSet presAssocID="{EE3E896C-64B7-42C2-A2A2-FC287FF8B556}" presName="Name37" presStyleLbl="parChTrans1D3" presStyleIdx="5" presStyleCnt="15"/>
      <dgm:spPr/>
    </dgm:pt>
    <dgm:pt modelId="{5D5E1C6B-A6D2-459E-BC97-E870E08BD218}" type="pres">
      <dgm:prSet presAssocID="{A1936EEB-D5E7-4303-920D-B2D734DD3395}" presName="hierRoot2" presStyleCnt="0">
        <dgm:presLayoutVars>
          <dgm:hierBranch val="init"/>
        </dgm:presLayoutVars>
      </dgm:prSet>
      <dgm:spPr/>
    </dgm:pt>
    <dgm:pt modelId="{82D88A92-834A-410A-AC97-0F87866019B8}" type="pres">
      <dgm:prSet presAssocID="{A1936EEB-D5E7-4303-920D-B2D734DD3395}" presName="rootComposite" presStyleCnt="0"/>
      <dgm:spPr/>
    </dgm:pt>
    <dgm:pt modelId="{D665002C-B701-4E1D-8FCF-08B2DD7F066A}" type="pres">
      <dgm:prSet presAssocID="{A1936EEB-D5E7-4303-920D-B2D734DD3395}" presName="rootText" presStyleLbl="node3" presStyleIdx="5" presStyleCnt="15">
        <dgm:presLayoutVars>
          <dgm:chPref val="3"/>
        </dgm:presLayoutVars>
      </dgm:prSet>
      <dgm:spPr/>
    </dgm:pt>
    <dgm:pt modelId="{03ED18C0-AB08-46FE-BBFA-A879BEDA6456}" type="pres">
      <dgm:prSet presAssocID="{A1936EEB-D5E7-4303-920D-B2D734DD3395}" presName="rootConnector" presStyleLbl="node3" presStyleIdx="5" presStyleCnt="15"/>
      <dgm:spPr/>
    </dgm:pt>
    <dgm:pt modelId="{444A8175-6876-4A99-A3DA-E80C7B7739E2}" type="pres">
      <dgm:prSet presAssocID="{A1936EEB-D5E7-4303-920D-B2D734DD3395}" presName="hierChild4" presStyleCnt="0"/>
      <dgm:spPr/>
    </dgm:pt>
    <dgm:pt modelId="{C6000997-840E-4612-9986-C81D27FCC352}" type="pres">
      <dgm:prSet presAssocID="{A1936EEB-D5E7-4303-920D-B2D734DD3395}" presName="hierChild5" presStyleCnt="0"/>
      <dgm:spPr/>
    </dgm:pt>
    <dgm:pt modelId="{D5AE9378-6C1C-4CA5-9C9B-0208C92FE5E5}" type="pres">
      <dgm:prSet presAssocID="{A3D2E275-2B47-40AC-894C-10EE4051B2E8}" presName="Name37" presStyleLbl="parChTrans1D3" presStyleIdx="6" presStyleCnt="15"/>
      <dgm:spPr/>
    </dgm:pt>
    <dgm:pt modelId="{6B738AB1-517C-4906-93D1-CF09EB89A673}" type="pres">
      <dgm:prSet presAssocID="{4F2A6F51-7BCB-42AB-8C50-8E8F30B1E07B}" presName="hierRoot2" presStyleCnt="0">
        <dgm:presLayoutVars>
          <dgm:hierBranch val="init"/>
        </dgm:presLayoutVars>
      </dgm:prSet>
      <dgm:spPr/>
    </dgm:pt>
    <dgm:pt modelId="{961C0932-983E-41D1-9E1F-89DABBF3D656}" type="pres">
      <dgm:prSet presAssocID="{4F2A6F51-7BCB-42AB-8C50-8E8F30B1E07B}" presName="rootComposite" presStyleCnt="0"/>
      <dgm:spPr/>
    </dgm:pt>
    <dgm:pt modelId="{EC79EB10-4392-4982-ACBE-D296DBEE41E0}" type="pres">
      <dgm:prSet presAssocID="{4F2A6F51-7BCB-42AB-8C50-8E8F30B1E07B}" presName="rootText" presStyleLbl="node3" presStyleIdx="6" presStyleCnt="15">
        <dgm:presLayoutVars>
          <dgm:chPref val="3"/>
        </dgm:presLayoutVars>
      </dgm:prSet>
      <dgm:spPr/>
    </dgm:pt>
    <dgm:pt modelId="{36BF62E5-3D8D-49A1-89F2-24891D10DDE8}" type="pres">
      <dgm:prSet presAssocID="{4F2A6F51-7BCB-42AB-8C50-8E8F30B1E07B}" presName="rootConnector" presStyleLbl="node3" presStyleIdx="6" presStyleCnt="15"/>
      <dgm:spPr/>
    </dgm:pt>
    <dgm:pt modelId="{B0715AA0-1440-48A7-B347-08254059471E}" type="pres">
      <dgm:prSet presAssocID="{4F2A6F51-7BCB-42AB-8C50-8E8F30B1E07B}" presName="hierChild4" presStyleCnt="0"/>
      <dgm:spPr/>
    </dgm:pt>
    <dgm:pt modelId="{9C5E2EC2-B433-4549-94BD-FDB0AA3F9869}" type="pres">
      <dgm:prSet presAssocID="{4F2A6F51-7BCB-42AB-8C50-8E8F30B1E07B}" presName="hierChild5" presStyleCnt="0"/>
      <dgm:spPr/>
    </dgm:pt>
    <dgm:pt modelId="{4EEF07C6-0468-4F5C-B266-9542AF3A97B9}" type="pres">
      <dgm:prSet presAssocID="{6282B6D3-C65E-4898-811D-4BAEC4B31067}" presName="hierChild5" presStyleCnt="0"/>
      <dgm:spPr/>
    </dgm:pt>
    <dgm:pt modelId="{0CB03F0E-596B-4C6F-8A1D-9691459D31BF}" type="pres">
      <dgm:prSet presAssocID="{4B34B436-1D47-457E-8ED0-9CCFCDFF4529}" presName="Name37" presStyleLbl="parChTrans1D2" presStyleIdx="2" presStyleCnt="5"/>
      <dgm:spPr/>
    </dgm:pt>
    <dgm:pt modelId="{0C56F111-7303-4EC9-89FD-E18B7B27A662}" type="pres">
      <dgm:prSet presAssocID="{E191F0B0-67EB-4D3A-BE4E-F92BC74FCED8}" presName="hierRoot2" presStyleCnt="0">
        <dgm:presLayoutVars>
          <dgm:hierBranch val="init"/>
        </dgm:presLayoutVars>
      </dgm:prSet>
      <dgm:spPr/>
    </dgm:pt>
    <dgm:pt modelId="{8D8D9385-CB94-4298-A22F-7FB4B35ED858}" type="pres">
      <dgm:prSet presAssocID="{E191F0B0-67EB-4D3A-BE4E-F92BC74FCED8}" presName="rootComposite" presStyleCnt="0"/>
      <dgm:spPr/>
    </dgm:pt>
    <dgm:pt modelId="{93145E33-DA35-4802-A7CF-D70CAA802EE1}" type="pres">
      <dgm:prSet presAssocID="{E191F0B0-67EB-4D3A-BE4E-F92BC74FCED8}" presName="rootText" presStyleLbl="node2" presStyleIdx="2" presStyleCnt="5">
        <dgm:presLayoutVars>
          <dgm:chPref val="3"/>
        </dgm:presLayoutVars>
      </dgm:prSet>
      <dgm:spPr/>
    </dgm:pt>
    <dgm:pt modelId="{84985F0E-3A0A-4B90-BD8E-879E03F1C53C}" type="pres">
      <dgm:prSet presAssocID="{E191F0B0-67EB-4D3A-BE4E-F92BC74FCED8}" presName="rootConnector" presStyleLbl="node2" presStyleIdx="2" presStyleCnt="5"/>
      <dgm:spPr/>
    </dgm:pt>
    <dgm:pt modelId="{6C85C545-065D-4D8F-9CAD-0DEDB85FEE3B}" type="pres">
      <dgm:prSet presAssocID="{E191F0B0-67EB-4D3A-BE4E-F92BC74FCED8}" presName="hierChild4" presStyleCnt="0"/>
      <dgm:spPr/>
    </dgm:pt>
    <dgm:pt modelId="{CAAC4BC7-FCF2-4CFC-9B9F-411534259AB5}" type="pres">
      <dgm:prSet presAssocID="{910EDCA1-8E07-49B6-AD28-18DBE1218E6E}" presName="Name37" presStyleLbl="parChTrans1D3" presStyleIdx="7" presStyleCnt="15"/>
      <dgm:spPr/>
    </dgm:pt>
    <dgm:pt modelId="{F9863E9C-C419-49D6-98A6-04B6A54CBAD7}" type="pres">
      <dgm:prSet presAssocID="{7FA2E6A7-BB75-4002-AC5D-8BE045EE1456}" presName="hierRoot2" presStyleCnt="0">
        <dgm:presLayoutVars>
          <dgm:hierBranch val="init"/>
        </dgm:presLayoutVars>
      </dgm:prSet>
      <dgm:spPr/>
    </dgm:pt>
    <dgm:pt modelId="{41CED8B3-F401-402D-A88B-D5696C816C19}" type="pres">
      <dgm:prSet presAssocID="{7FA2E6A7-BB75-4002-AC5D-8BE045EE1456}" presName="rootComposite" presStyleCnt="0"/>
      <dgm:spPr/>
    </dgm:pt>
    <dgm:pt modelId="{26A714B9-143E-4AF4-8CB0-2FA235A6C0F7}" type="pres">
      <dgm:prSet presAssocID="{7FA2E6A7-BB75-4002-AC5D-8BE045EE1456}" presName="rootText" presStyleLbl="node3" presStyleIdx="7" presStyleCnt="15">
        <dgm:presLayoutVars>
          <dgm:chPref val="3"/>
        </dgm:presLayoutVars>
      </dgm:prSet>
      <dgm:spPr/>
    </dgm:pt>
    <dgm:pt modelId="{4315B77B-1671-46CC-9244-8F70104EBD62}" type="pres">
      <dgm:prSet presAssocID="{7FA2E6A7-BB75-4002-AC5D-8BE045EE1456}" presName="rootConnector" presStyleLbl="node3" presStyleIdx="7" presStyleCnt="15"/>
      <dgm:spPr/>
    </dgm:pt>
    <dgm:pt modelId="{E7EEAE9C-8771-450E-87EF-CA994ED770A8}" type="pres">
      <dgm:prSet presAssocID="{7FA2E6A7-BB75-4002-AC5D-8BE045EE1456}" presName="hierChild4" presStyleCnt="0"/>
      <dgm:spPr/>
    </dgm:pt>
    <dgm:pt modelId="{E38CE6B0-3489-48B9-A705-C275066BE374}" type="pres">
      <dgm:prSet presAssocID="{7FA2E6A7-BB75-4002-AC5D-8BE045EE1456}" presName="hierChild5" presStyleCnt="0"/>
      <dgm:spPr/>
    </dgm:pt>
    <dgm:pt modelId="{4EC5FB0C-6FF7-4AC5-AB47-E3D7D10AA39A}" type="pres">
      <dgm:prSet presAssocID="{EA655C19-96E9-403F-91F1-DCC86A4EBC22}" presName="Name37" presStyleLbl="parChTrans1D3" presStyleIdx="8" presStyleCnt="15"/>
      <dgm:spPr/>
    </dgm:pt>
    <dgm:pt modelId="{1BD40D7B-7A91-4907-A3D9-D7F68874880F}" type="pres">
      <dgm:prSet presAssocID="{87C276EA-0427-4D0D-9CE2-F5C9C9251002}" presName="hierRoot2" presStyleCnt="0">
        <dgm:presLayoutVars>
          <dgm:hierBranch val="init"/>
        </dgm:presLayoutVars>
      </dgm:prSet>
      <dgm:spPr/>
    </dgm:pt>
    <dgm:pt modelId="{F0243405-30DD-4F16-88D7-DF1EC2D8A9F4}" type="pres">
      <dgm:prSet presAssocID="{87C276EA-0427-4D0D-9CE2-F5C9C9251002}" presName="rootComposite" presStyleCnt="0"/>
      <dgm:spPr/>
    </dgm:pt>
    <dgm:pt modelId="{A6D4D54A-D28E-426E-91DD-F1C027BB9F2A}" type="pres">
      <dgm:prSet presAssocID="{87C276EA-0427-4D0D-9CE2-F5C9C9251002}" presName="rootText" presStyleLbl="node3" presStyleIdx="8" presStyleCnt="15">
        <dgm:presLayoutVars>
          <dgm:chPref val="3"/>
        </dgm:presLayoutVars>
      </dgm:prSet>
      <dgm:spPr/>
    </dgm:pt>
    <dgm:pt modelId="{2E95A412-917F-4216-A772-53EFBAB6FC79}" type="pres">
      <dgm:prSet presAssocID="{87C276EA-0427-4D0D-9CE2-F5C9C9251002}" presName="rootConnector" presStyleLbl="node3" presStyleIdx="8" presStyleCnt="15"/>
      <dgm:spPr/>
    </dgm:pt>
    <dgm:pt modelId="{E7A5D588-6F5E-4141-9A03-B67628F99C3B}" type="pres">
      <dgm:prSet presAssocID="{87C276EA-0427-4D0D-9CE2-F5C9C9251002}" presName="hierChild4" presStyleCnt="0"/>
      <dgm:spPr/>
    </dgm:pt>
    <dgm:pt modelId="{F2C198BC-4526-4561-A7DC-394E71569DB4}" type="pres">
      <dgm:prSet presAssocID="{87C276EA-0427-4D0D-9CE2-F5C9C9251002}" presName="hierChild5" presStyleCnt="0"/>
      <dgm:spPr/>
    </dgm:pt>
    <dgm:pt modelId="{9359B016-9B9D-4359-80FF-BB35E2F9E9E3}" type="pres">
      <dgm:prSet presAssocID="{215295D6-0CDB-4638-91D4-B550565DD1CD}" presName="Name37" presStyleLbl="parChTrans1D3" presStyleIdx="9" presStyleCnt="15"/>
      <dgm:spPr/>
    </dgm:pt>
    <dgm:pt modelId="{5D632090-1B7C-4006-A458-D8AD0441DA3C}" type="pres">
      <dgm:prSet presAssocID="{3AD7A1A2-3A5C-412E-8C6E-6AF4C238C3B4}" presName="hierRoot2" presStyleCnt="0">
        <dgm:presLayoutVars>
          <dgm:hierBranch val="init"/>
        </dgm:presLayoutVars>
      </dgm:prSet>
      <dgm:spPr/>
    </dgm:pt>
    <dgm:pt modelId="{B0230053-FA56-4C6B-BA70-9D8DB1EB9414}" type="pres">
      <dgm:prSet presAssocID="{3AD7A1A2-3A5C-412E-8C6E-6AF4C238C3B4}" presName="rootComposite" presStyleCnt="0"/>
      <dgm:spPr/>
    </dgm:pt>
    <dgm:pt modelId="{65E5FA67-2069-41A7-A413-CFC7204CF4AC}" type="pres">
      <dgm:prSet presAssocID="{3AD7A1A2-3A5C-412E-8C6E-6AF4C238C3B4}" presName="rootText" presStyleLbl="node3" presStyleIdx="9" presStyleCnt="15">
        <dgm:presLayoutVars>
          <dgm:chPref val="3"/>
        </dgm:presLayoutVars>
      </dgm:prSet>
      <dgm:spPr/>
    </dgm:pt>
    <dgm:pt modelId="{39F722A3-85D5-4A88-9AE7-7CFE7C36F424}" type="pres">
      <dgm:prSet presAssocID="{3AD7A1A2-3A5C-412E-8C6E-6AF4C238C3B4}" presName="rootConnector" presStyleLbl="node3" presStyleIdx="9" presStyleCnt="15"/>
      <dgm:spPr/>
    </dgm:pt>
    <dgm:pt modelId="{2FC52319-CB53-4699-A2CB-CEBB5893D9A0}" type="pres">
      <dgm:prSet presAssocID="{3AD7A1A2-3A5C-412E-8C6E-6AF4C238C3B4}" presName="hierChild4" presStyleCnt="0"/>
      <dgm:spPr/>
    </dgm:pt>
    <dgm:pt modelId="{D5997437-5377-47B0-AFA9-B88C04C280FC}" type="pres">
      <dgm:prSet presAssocID="{3AD7A1A2-3A5C-412E-8C6E-6AF4C238C3B4}" presName="hierChild5" presStyleCnt="0"/>
      <dgm:spPr/>
    </dgm:pt>
    <dgm:pt modelId="{23E1218A-66EC-4837-932A-D8950D165CB2}" type="pres">
      <dgm:prSet presAssocID="{E191F0B0-67EB-4D3A-BE4E-F92BC74FCED8}" presName="hierChild5" presStyleCnt="0"/>
      <dgm:spPr/>
    </dgm:pt>
    <dgm:pt modelId="{B2C7F2B8-7337-43B9-9E87-E4644D84D20C}" type="pres">
      <dgm:prSet presAssocID="{A61FD81F-EFED-4780-9376-175E0122F8EF}" presName="Name37" presStyleLbl="parChTrans1D2" presStyleIdx="3" presStyleCnt="5"/>
      <dgm:spPr/>
    </dgm:pt>
    <dgm:pt modelId="{2148504C-5F7E-4D27-A9B6-32CFB7BB8021}" type="pres">
      <dgm:prSet presAssocID="{4ADA1EF7-8CFD-4180-BFEB-57FBC2D945FD}" presName="hierRoot2" presStyleCnt="0">
        <dgm:presLayoutVars>
          <dgm:hierBranch val="init"/>
        </dgm:presLayoutVars>
      </dgm:prSet>
      <dgm:spPr/>
    </dgm:pt>
    <dgm:pt modelId="{3F0A44EF-F36E-48D3-8B45-EBEFE36F4DE1}" type="pres">
      <dgm:prSet presAssocID="{4ADA1EF7-8CFD-4180-BFEB-57FBC2D945FD}" presName="rootComposite" presStyleCnt="0"/>
      <dgm:spPr/>
    </dgm:pt>
    <dgm:pt modelId="{27E9EF86-7088-4A87-8FCD-1C583E12A27E}" type="pres">
      <dgm:prSet presAssocID="{4ADA1EF7-8CFD-4180-BFEB-57FBC2D945FD}" presName="rootText" presStyleLbl="node2" presStyleIdx="3" presStyleCnt="5">
        <dgm:presLayoutVars>
          <dgm:chPref val="3"/>
        </dgm:presLayoutVars>
      </dgm:prSet>
      <dgm:spPr/>
    </dgm:pt>
    <dgm:pt modelId="{0BDE155C-D737-40B7-BE8D-A5FA163C8833}" type="pres">
      <dgm:prSet presAssocID="{4ADA1EF7-8CFD-4180-BFEB-57FBC2D945FD}" presName="rootConnector" presStyleLbl="node2" presStyleIdx="3" presStyleCnt="5"/>
      <dgm:spPr/>
    </dgm:pt>
    <dgm:pt modelId="{59D2266B-BAAF-4133-9787-9B5A7D6E6636}" type="pres">
      <dgm:prSet presAssocID="{4ADA1EF7-8CFD-4180-BFEB-57FBC2D945FD}" presName="hierChild4" presStyleCnt="0"/>
      <dgm:spPr/>
    </dgm:pt>
    <dgm:pt modelId="{E626E8A5-2265-415E-8EFE-9AC17F6415E2}" type="pres">
      <dgm:prSet presAssocID="{10B212DF-9118-45A7-A82A-EE17634BCA23}" presName="Name37" presStyleLbl="parChTrans1D3" presStyleIdx="10" presStyleCnt="15"/>
      <dgm:spPr/>
    </dgm:pt>
    <dgm:pt modelId="{65C39E27-C770-49C8-BB40-78DE84DACAA6}" type="pres">
      <dgm:prSet presAssocID="{0A9F8976-D242-4DA1-BE75-BE8D5B0C4DF8}" presName="hierRoot2" presStyleCnt="0">
        <dgm:presLayoutVars>
          <dgm:hierBranch val="init"/>
        </dgm:presLayoutVars>
      </dgm:prSet>
      <dgm:spPr/>
    </dgm:pt>
    <dgm:pt modelId="{DE945439-0502-4D04-8BC8-8D3A18E4DB5E}" type="pres">
      <dgm:prSet presAssocID="{0A9F8976-D242-4DA1-BE75-BE8D5B0C4DF8}" presName="rootComposite" presStyleCnt="0"/>
      <dgm:spPr/>
    </dgm:pt>
    <dgm:pt modelId="{180BD380-3913-432F-A504-428371F92AAB}" type="pres">
      <dgm:prSet presAssocID="{0A9F8976-D242-4DA1-BE75-BE8D5B0C4DF8}" presName="rootText" presStyleLbl="node3" presStyleIdx="10" presStyleCnt="15">
        <dgm:presLayoutVars>
          <dgm:chPref val="3"/>
        </dgm:presLayoutVars>
      </dgm:prSet>
      <dgm:spPr/>
    </dgm:pt>
    <dgm:pt modelId="{A215EC8A-637C-4EFB-9D3C-4E49E935F036}" type="pres">
      <dgm:prSet presAssocID="{0A9F8976-D242-4DA1-BE75-BE8D5B0C4DF8}" presName="rootConnector" presStyleLbl="node3" presStyleIdx="10" presStyleCnt="15"/>
      <dgm:spPr/>
    </dgm:pt>
    <dgm:pt modelId="{08AE397D-1A32-4B07-87D1-60BFC0C647EF}" type="pres">
      <dgm:prSet presAssocID="{0A9F8976-D242-4DA1-BE75-BE8D5B0C4DF8}" presName="hierChild4" presStyleCnt="0"/>
      <dgm:spPr/>
    </dgm:pt>
    <dgm:pt modelId="{138F9963-3724-425B-92D9-12D85DC33C1C}" type="pres">
      <dgm:prSet presAssocID="{0A9F8976-D242-4DA1-BE75-BE8D5B0C4DF8}" presName="hierChild5" presStyleCnt="0"/>
      <dgm:spPr/>
    </dgm:pt>
    <dgm:pt modelId="{08CFF1DA-EBB8-4E6A-BB6B-46671657EA96}" type="pres">
      <dgm:prSet presAssocID="{71CAEEF7-6E3E-44E3-897E-A603E978249B}" presName="Name37" presStyleLbl="parChTrans1D3" presStyleIdx="11" presStyleCnt="15"/>
      <dgm:spPr/>
    </dgm:pt>
    <dgm:pt modelId="{69834A30-27BF-4B77-AAA3-40B04FEC4897}" type="pres">
      <dgm:prSet presAssocID="{0309EEBE-CE25-48F9-89BB-1EE631D2FBC9}" presName="hierRoot2" presStyleCnt="0">
        <dgm:presLayoutVars>
          <dgm:hierBranch val="init"/>
        </dgm:presLayoutVars>
      </dgm:prSet>
      <dgm:spPr/>
    </dgm:pt>
    <dgm:pt modelId="{D200796F-D7A5-4CEE-8332-24460F398394}" type="pres">
      <dgm:prSet presAssocID="{0309EEBE-CE25-48F9-89BB-1EE631D2FBC9}" presName="rootComposite" presStyleCnt="0"/>
      <dgm:spPr/>
    </dgm:pt>
    <dgm:pt modelId="{F2CAA346-7EC1-4E89-AB9C-8AB3F2746017}" type="pres">
      <dgm:prSet presAssocID="{0309EEBE-CE25-48F9-89BB-1EE631D2FBC9}" presName="rootText" presStyleLbl="node3" presStyleIdx="11" presStyleCnt="15">
        <dgm:presLayoutVars>
          <dgm:chPref val="3"/>
        </dgm:presLayoutVars>
      </dgm:prSet>
      <dgm:spPr/>
    </dgm:pt>
    <dgm:pt modelId="{29C20844-A5C2-4181-B561-0D0D23C816F6}" type="pres">
      <dgm:prSet presAssocID="{0309EEBE-CE25-48F9-89BB-1EE631D2FBC9}" presName="rootConnector" presStyleLbl="node3" presStyleIdx="11" presStyleCnt="15"/>
      <dgm:spPr/>
    </dgm:pt>
    <dgm:pt modelId="{C675F6A7-F178-46F3-BDCF-0C11BE9320AA}" type="pres">
      <dgm:prSet presAssocID="{0309EEBE-CE25-48F9-89BB-1EE631D2FBC9}" presName="hierChild4" presStyleCnt="0"/>
      <dgm:spPr/>
    </dgm:pt>
    <dgm:pt modelId="{D6563A94-8D28-41C5-BBB8-AD0CD0169C9F}" type="pres">
      <dgm:prSet presAssocID="{0309EEBE-CE25-48F9-89BB-1EE631D2FBC9}" presName="hierChild5" presStyleCnt="0"/>
      <dgm:spPr/>
    </dgm:pt>
    <dgm:pt modelId="{9CA36822-2B04-4974-91B3-209E66CF327C}" type="pres">
      <dgm:prSet presAssocID="{7C9E8AEA-DA4C-4107-864A-DCE1D2CFE52A}" presName="Name37" presStyleLbl="parChTrans1D3" presStyleIdx="12" presStyleCnt="15"/>
      <dgm:spPr/>
    </dgm:pt>
    <dgm:pt modelId="{83CE0DF8-6738-4D4E-9D1D-5436D0B4DD5E}" type="pres">
      <dgm:prSet presAssocID="{B3291D93-AA4C-478D-A962-53AB2C14055A}" presName="hierRoot2" presStyleCnt="0">
        <dgm:presLayoutVars>
          <dgm:hierBranch val="init"/>
        </dgm:presLayoutVars>
      </dgm:prSet>
      <dgm:spPr/>
    </dgm:pt>
    <dgm:pt modelId="{FA55F924-A492-4E50-8781-FFE88007F230}" type="pres">
      <dgm:prSet presAssocID="{B3291D93-AA4C-478D-A962-53AB2C14055A}" presName="rootComposite" presStyleCnt="0"/>
      <dgm:spPr/>
    </dgm:pt>
    <dgm:pt modelId="{36B7A2FA-4F16-4353-9577-BF576357B4D9}" type="pres">
      <dgm:prSet presAssocID="{B3291D93-AA4C-478D-A962-53AB2C14055A}" presName="rootText" presStyleLbl="node3" presStyleIdx="12" presStyleCnt="15">
        <dgm:presLayoutVars>
          <dgm:chPref val="3"/>
        </dgm:presLayoutVars>
      </dgm:prSet>
      <dgm:spPr/>
    </dgm:pt>
    <dgm:pt modelId="{CAA497D6-EBFB-4140-AF3F-678E62E150F3}" type="pres">
      <dgm:prSet presAssocID="{B3291D93-AA4C-478D-A962-53AB2C14055A}" presName="rootConnector" presStyleLbl="node3" presStyleIdx="12" presStyleCnt="15"/>
      <dgm:spPr/>
    </dgm:pt>
    <dgm:pt modelId="{B3AEA520-665D-4654-A6B2-577F60B3FD81}" type="pres">
      <dgm:prSet presAssocID="{B3291D93-AA4C-478D-A962-53AB2C14055A}" presName="hierChild4" presStyleCnt="0"/>
      <dgm:spPr/>
    </dgm:pt>
    <dgm:pt modelId="{A37E54DA-7BCC-4876-8E4C-6E091B597FC7}" type="pres">
      <dgm:prSet presAssocID="{B3291D93-AA4C-478D-A962-53AB2C14055A}" presName="hierChild5" presStyleCnt="0"/>
      <dgm:spPr/>
    </dgm:pt>
    <dgm:pt modelId="{2AD44CDD-2025-4387-A660-59658816584D}" type="pres">
      <dgm:prSet presAssocID="{4ADA1EF7-8CFD-4180-BFEB-57FBC2D945FD}" presName="hierChild5" presStyleCnt="0"/>
      <dgm:spPr/>
    </dgm:pt>
    <dgm:pt modelId="{E246CB37-8C54-4927-A5A6-DDBE8C06D79D}" type="pres">
      <dgm:prSet presAssocID="{546CE582-DB9E-4F67-82CD-453DEB5C510A}" presName="Name37" presStyleLbl="parChTrans1D2" presStyleIdx="4" presStyleCnt="5"/>
      <dgm:spPr/>
    </dgm:pt>
    <dgm:pt modelId="{341F6B07-70B2-4AFB-A702-331C133F479A}" type="pres">
      <dgm:prSet presAssocID="{3122DA66-3053-4F68-80D5-C8247460E5CD}" presName="hierRoot2" presStyleCnt="0">
        <dgm:presLayoutVars>
          <dgm:hierBranch val="init"/>
        </dgm:presLayoutVars>
      </dgm:prSet>
      <dgm:spPr/>
    </dgm:pt>
    <dgm:pt modelId="{40E4D9A2-D633-44FC-A73A-953194953BE1}" type="pres">
      <dgm:prSet presAssocID="{3122DA66-3053-4F68-80D5-C8247460E5CD}" presName="rootComposite" presStyleCnt="0"/>
      <dgm:spPr/>
    </dgm:pt>
    <dgm:pt modelId="{5388BBED-0CAF-4E20-AC2C-B5546EF0F575}" type="pres">
      <dgm:prSet presAssocID="{3122DA66-3053-4F68-80D5-C8247460E5CD}" presName="rootText" presStyleLbl="node2" presStyleIdx="4" presStyleCnt="5">
        <dgm:presLayoutVars>
          <dgm:chPref val="3"/>
        </dgm:presLayoutVars>
      </dgm:prSet>
      <dgm:spPr/>
    </dgm:pt>
    <dgm:pt modelId="{379C9B2B-862A-4017-8BF7-2DF6E0D1D173}" type="pres">
      <dgm:prSet presAssocID="{3122DA66-3053-4F68-80D5-C8247460E5CD}" presName="rootConnector" presStyleLbl="node2" presStyleIdx="4" presStyleCnt="5"/>
      <dgm:spPr/>
    </dgm:pt>
    <dgm:pt modelId="{CD4AF52C-9A8A-4C04-8234-2CA35E7C7F37}" type="pres">
      <dgm:prSet presAssocID="{3122DA66-3053-4F68-80D5-C8247460E5CD}" presName="hierChild4" presStyleCnt="0"/>
      <dgm:spPr/>
    </dgm:pt>
    <dgm:pt modelId="{CAB0AC97-B8D9-4AA8-B339-7CE735249A98}" type="pres">
      <dgm:prSet presAssocID="{D5314912-CFCC-4531-8394-0C7AB20484F1}" presName="Name37" presStyleLbl="parChTrans1D3" presStyleIdx="13" presStyleCnt="15"/>
      <dgm:spPr/>
    </dgm:pt>
    <dgm:pt modelId="{4A62A362-189C-4BA1-8A0D-1EC58B1A8C66}" type="pres">
      <dgm:prSet presAssocID="{B11642CD-7CFC-470B-BE4F-6BEBE11E639D}" presName="hierRoot2" presStyleCnt="0">
        <dgm:presLayoutVars>
          <dgm:hierBranch val="init"/>
        </dgm:presLayoutVars>
      </dgm:prSet>
      <dgm:spPr/>
    </dgm:pt>
    <dgm:pt modelId="{9B565813-9D42-4954-8F84-4FA71F70068A}" type="pres">
      <dgm:prSet presAssocID="{B11642CD-7CFC-470B-BE4F-6BEBE11E639D}" presName="rootComposite" presStyleCnt="0"/>
      <dgm:spPr/>
    </dgm:pt>
    <dgm:pt modelId="{21C92227-9CFA-429A-8966-903633F0E1C6}" type="pres">
      <dgm:prSet presAssocID="{B11642CD-7CFC-470B-BE4F-6BEBE11E639D}" presName="rootText" presStyleLbl="node3" presStyleIdx="13" presStyleCnt="15">
        <dgm:presLayoutVars>
          <dgm:chPref val="3"/>
        </dgm:presLayoutVars>
      </dgm:prSet>
      <dgm:spPr/>
    </dgm:pt>
    <dgm:pt modelId="{A98A832E-AA91-4158-A13F-BEE7B3003D74}" type="pres">
      <dgm:prSet presAssocID="{B11642CD-7CFC-470B-BE4F-6BEBE11E639D}" presName="rootConnector" presStyleLbl="node3" presStyleIdx="13" presStyleCnt="15"/>
      <dgm:spPr/>
    </dgm:pt>
    <dgm:pt modelId="{82EB6205-A445-445F-B1BD-895833AF2FE6}" type="pres">
      <dgm:prSet presAssocID="{B11642CD-7CFC-470B-BE4F-6BEBE11E639D}" presName="hierChild4" presStyleCnt="0"/>
      <dgm:spPr/>
    </dgm:pt>
    <dgm:pt modelId="{74EAD087-A886-4CDF-882C-89D20283F126}" type="pres">
      <dgm:prSet presAssocID="{B11642CD-7CFC-470B-BE4F-6BEBE11E639D}" presName="hierChild5" presStyleCnt="0"/>
      <dgm:spPr/>
    </dgm:pt>
    <dgm:pt modelId="{924F83CE-895C-4E71-824C-50C1D6C7B01A}" type="pres">
      <dgm:prSet presAssocID="{866452AA-5265-4C52-89A9-D29C4DDCB7D0}" presName="Name37" presStyleLbl="parChTrans1D3" presStyleIdx="14" presStyleCnt="15"/>
      <dgm:spPr/>
    </dgm:pt>
    <dgm:pt modelId="{4617EB61-283F-4BAF-A9EA-551F8A2F09CB}" type="pres">
      <dgm:prSet presAssocID="{A9B3DF46-E8CC-4896-B08A-8EF00EC40BF0}" presName="hierRoot2" presStyleCnt="0">
        <dgm:presLayoutVars>
          <dgm:hierBranch val="init"/>
        </dgm:presLayoutVars>
      </dgm:prSet>
      <dgm:spPr/>
    </dgm:pt>
    <dgm:pt modelId="{3339B49A-7C94-4210-846F-7D1CAED489F7}" type="pres">
      <dgm:prSet presAssocID="{A9B3DF46-E8CC-4896-B08A-8EF00EC40BF0}" presName="rootComposite" presStyleCnt="0"/>
      <dgm:spPr/>
    </dgm:pt>
    <dgm:pt modelId="{8012A772-0613-45BB-8DD2-C7BA9EE2F737}" type="pres">
      <dgm:prSet presAssocID="{A9B3DF46-E8CC-4896-B08A-8EF00EC40BF0}" presName="rootText" presStyleLbl="node3" presStyleIdx="14" presStyleCnt="15">
        <dgm:presLayoutVars>
          <dgm:chPref val="3"/>
        </dgm:presLayoutVars>
      </dgm:prSet>
      <dgm:spPr/>
    </dgm:pt>
    <dgm:pt modelId="{613FA4E8-49FE-4E24-9BDA-66256087DEE2}" type="pres">
      <dgm:prSet presAssocID="{A9B3DF46-E8CC-4896-B08A-8EF00EC40BF0}" presName="rootConnector" presStyleLbl="node3" presStyleIdx="14" presStyleCnt="15"/>
      <dgm:spPr/>
    </dgm:pt>
    <dgm:pt modelId="{73D84B0C-9749-450D-95D7-0B63C1BDFC2C}" type="pres">
      <dgm:prSet presAssocID="{A9B3DF46-E8CC-4896-B08A-8EF00EC40BF0}" presName="hierChild4" presStyleCnt="0"/>
      <dgm:spPr/>
    </dgm:pt>
    <dgm:pt modelId="{0BFF2CD2-6A75-468A-82E6-541AFAC66C39}" type="pres">
      <dgm:prSet presAssocID="{A9B3DF46-E8CC-4896-B08A-8EF00EC40BF0}" presName="hierChild5" presStyleCnt="0"/>
      <dgm:spPr/>
    </dgm:pt>
    <dgm:pt modelId="{470832FD-16AF-490F-969C-0798985251B6}" type="pres">
      <dgm:prSet presAssocID="{3122DA66-3053-4F68-80D5-C8247460E5CD}" presName="hierChild5" presStyleCnt="0"/>
      <dgm:spPr/>
    </dgm:pt>
    <dgm:pt modelId="{B9605098-C722-4F55-B84A-181945A601AB}" type="pres">
      <dgm:prSet presAssocID="{76454ED9-43FF-417F-B97D-69D059641CB6}" presName="hierChild3" presStyleCnt="0"/>
      <dgm:spPr/>
    </dgm:pt>
  </dgm:ptLst>
  <dgm:cxnLst>
    <dgm:cxn modelId="{81550E00-9CC4-4BDE-9F2A-F91746BFE6A4}" srcId="{3122DA66-3053-4F68-80D5-C8247460E5CD}" destId="{B11642CD-7CFC-470B-BE4F-6BEBE11E639D}" srcOrd="0" destOrd="0" parTransId="{D5314912-CFCC-4531-8394-0C7AB20484F1}" sibTransId="{C1B92022-7F26-4D7C-AD17-CEDE0F65DE5A}"/>
    <dgm:cxn modelId="{CB6F3C03-E98D-42B8-A62B-A9BD3FBE96D0}" type="presOf" srcId="{7C9E8AEA-DA4C-4107-864A-DCE1D2CFE52A}" destId="{9CA36822-2B04-4974-91B3-209E66CF327C}" srcOrd="0" destOrd="0" presId="urn:microsoft.com/office/officeart/2005/8/layout/orgChart1"/>
    <dgm:cxn modelId="{71394C05-4992-4C85-BA36-1109525B4BF6}" type="presOf" srcId="{7FA2E6A7-BB75-4002-AC5D-8BE045EE1456}" destId="{26A714B9-143E-4AF4-8CB0-2FA235A6C0F7}" srcOrd="0" destOrd="0" presId="urn:microsoft.com/office/officeart/2005/8/layout/orgChart1"/>
    <dgm:cxn modelId="{8767190F-0ED5-4CB4-BEBA-966D84A65525}" type="presOf" srcId="{EE3E896C-64B7-42C2-A2A2-FC287FF8B556}" destId="{7B61861B-D113-489A-950C-B788D7831CD2}" srcOrd="0" destOrd="0" presId="urn:microsoft.com/office/officeart/2005/8/layout/orgChart1"/>
    <dgm:cxn modelId="{88EE3311-381E-4BA1-B8F8-87789A33078C}" type="presOf" srcId="{EA655C19-96E9-403F-91F1-DCC86A4EBC22}" destId="{4EC5FB0C-6FF7-4AC5-AB47-E3D7D10AA39A}" srcOrd="0" destOrd="0" presId="urn:microsoft.com/office/officeart/2005/8/layout/orgChart1"/>
    <dgm:cxn modelId="{23134212-4A58-4A66-9B89-EC648746F8B3}" srcId="{6282B6D3-C65E-4898-811D-4BAEC4B31067}" destId="{A1936EEB-D5E7-4303-920D-B2D734DD3395}" srcOrd="2" destOrd="0" parTransId="{EE3E896C-64B7-42C2-A2A2-FC287FF8B556}" sibTransId="{4390ED88-513F-4D3D-A58C-7B8EF4024980}"/>
    <dgm:cxn modelId="{CDB79714-DDB5-4CCD-996D-265E0DAC85E6}" type="presOf" srcId="{215295D6-0CDB-4638-91D4-B550565DD1CD}" destId="{9359B016-9B9D-4359-80FF-BB35E2F9E9E3}" srcOrd="0" destOrd="0" presId="urn:microsoft.com/office/officeart/2005/8/layout/orgChart1"/>
    <dgm:cxn modelId="{7322F91A-6024-428F-93FA-57B671D44DAD}" type="presOf" srcId="{F448E102-BA6A-4ABA-AF77-CF9D0DA51445}" destId="{43916998-56CE-4F58-9DDE-01A1663C7B7D}" srcOrd="1" destOrd="0" presId="urn:microsoft.com/office/officeart/2005/8/layout/orgChart1"/>
    <dgm:cxn modelId="{50E0FC1F-D0D2-4E9B-8D36-FC6F5C5427A4}" type="presOf" srcId="{76454ED9-43FF-417F-B97D-69D059641CB6}" destId="{608EAA4F-F9D3-4A8F-94D4-2362D69472AD}" srcOrd="0" destOrd="0" presId="urn:microsoft.com/office/officeart/2005/8/layout/orgChart1"/>
    <dgm:cxn modelId="{32A6402C-5B34-4032-9CC3-529E719AB130}" srcId="{698E8995-8CFA-452A-A7EA-857532A03F0D}" destId="{76454ED9-43FF-417F-B97D-69D059641CB6}" srcOrd="0" destOrd="0" parTransId="{BA61822C-56FF-457E-9527-9E2EE88619DA}" sibTransId="{46787CF6-E37D-4098-A1AF-F69307629A62}"/>
    <dgm:cxn modelId="{41BA272D-2DDA-4DC4-A526-D501326CCA40}" type="presOf" srcId="{A3D2E275-2B47-40AC-894C-10EE4051B2E8}" destId="{D5AE9378-6C1C-4CA5-9C9B-0208C92FE5E5}" srcOrd="0" destOrd="0" presId="urn:microsoft.com/office/officeart/2005/8/layout/orgChart1"/>
    <dgm:cxn modelId="{CBF74C31-2E20-434C-ACFD-4287C7937143}" type="presOf" srcId="{3122DA66-3053-4F68-80D5-C8247460E5CD}" destId="{5388BBED-0CAF-4E20-AC2C-B5546EF0F575}" srcOrd="0" destOrd="0" presId="urn:microsoft.com/office/officeart/2005/8/layout/orgChart1"/>
    <dgm:cxn modelId="{C97FE534-7C52-4204-AC88-7B4725956718}" type="presOf" srcId="{A1936EEB-D5E7-4303-920D-B2D734DD3395}" destId="{03ED18C0-AB08-46FE-BBFA-A879BEDA6456}" srcOrd="1" destOrd="0" presId="urn:microsoft.com/office/officeart/2005/8/layout/orgChart1"/>
    <dgm:cxn modelId="{48451A35-FA1A-4F39-AD40-EA23D1E0D04F}" type="presOf" srcId="{546CE582-DB9E-4F67-82CD-453DEB5C510A}" destId="{E246CB37-8C54-4927-A5A6-DDBE8C06D79D}" srcOrd="0" destOrd="0" presId="urn:microsoft.com/office/officeart/2005/8/layout/orgChart1"/>
    <dgm:cxn modelId="{CA321A39-AD9E-42DE-BC66-9F804B5E2913}" type="presOf" srcId="{F448E102-BA6A-4ABA-AF77-CF9D0DA51445}" destId="{35A9ACF0-C128-4186-9A97-D468A0C6EEA4}" srcOrd="0" destOrd="0" presId="urn:microsoft.com/office/officeart/2005/8/layout/orgChart1"/>
    <dgm:cxn modelId="{04A3A53F-E5DB-496C-805D-A9E78C841740}" type="presOf" srcId="{0309EEBE-CE25-48F9-89BB-1EE631D2FBC9}" destId="{F2CAA346-7EC1-4E89-AB9C-8AB3F2746017}" srcOrd="0" destOrd="0" presId="urn:microsoft.com/office/officeart/2005/8/layout/orgChart1"/>
    <dgm:cxn modelId="{63483F5B-46B0-4A74-8016-7B0EF98DDCB9}" srcId="{E191F0B0-67EB-4D3A-BE4E-F92BC74FCED8}" destId="{7FA2E6A7-BB75-4002-AC5D-8BE045EE1456}" srcOrd="0" destOrd="0" parTransId="{910EDCA1-8E07-49B6-AD28-18DBE1218E6E}" sibTransId="{813A7634-57BE-4394-9C96-5EAA14B3EDC0}"/>
    <dgm:cxn modelId="{E9E3355C-EF18-4301-B988-BA2F1BCEE5BD}" type="presOf" srcId="{B11642CD-7CFC-470B-BE4F-6BEBE11E639D}" destId="{A98A832E-AA91-4158-A13F-BEE7B3003D74}" srcOrd="1" destOrd="0" presId="urn:microsoft.com/office/officeart/2005/8/layout/orgChart1"/>
    <dgm:cxn modelId="{B66D4B64-791A-49F4-98C2-81E3DFE410E5}" srcId="{E191F0B0-67EB-4D3A-BE4E-F92BC74FCED8}" destId="{87C276EA-0427-4D0D-9CE2-F5C9C9251002}" srcOrd="1" destOrd="0" parTransId="{EA655C19-96E9-403F-91F1-DCC86A4EBC22}" sibTransId="{520A0F00-67FF-431D-8E87-9BC0E5264A05}"/>
    <dgm:cxn modelId="{355D7744-C479-482A-823C-2A3B80D1E1D3}" type="presOf" srcId="{0A9F8976-D242-4DA1-BE75-BE8D5B0C4DF8}" destId="{A215EC8A-637C-4EFB-9D3C-4E49E935F036}" srcOrd="1" destOrd="0" presId="urn:microsoft.com/office/officeart/2005/8/layout/orgChart1"/>
    <dgm:cxn modelId="{6E2ED165-1713-4A80-900F-57DBBD73D13B}" type="presOf" srcId="{3D7EC449-2CFF-4988-AC4E-741CCCDDA3B6}" destId="{788CC688-9198-471F-BAE6-00E7ACC44B81}" srcOrd="0" destOrd="0" presId="urn:microsoft.com/office/officeart/2005/8/layout/orgChart1"/>
    <dgm:cxn modelId="{B4A9D745-DBBB-48A9-8B74-42222FF24298}" type="presOf" srcId="{3D7EC449-2CFF-4988-AC4E-741CCCDDA3B6}" destId="{B173349F-1A1C-4D1F-955C-4A21B0F38CFA}" srcOrd="1" destOrd="0" presId="urn:microsoft.com/office/officeart/2005/8/layout/orgChart1"/>
    <dgm:cxn modelId="{0E05BF46-8102-4FDE-B90D-CE8402748135}" srcId="{8BE041FF-F51A-477F-9B4B-410C3D57FC7B}" destId="{FA93DAA6-0822-49D3-AF94-1D5A62EB036E}" srcOrd="1" destOrd="0" parTransId="{E5CECCD3-F8D5-4B4C-96BC-C275340185BA}" sibTransId="{B3F0835B-C5E6-4DC8-9ECF-593EAA3CCD55}"/>
    <dgm:cxn modelId="{B724E067-FDD8-4164-BDB8-C6C91F910E70}" type="presOf" srcId="{6282B6D3-C65E-4898-811D-4BAEC4B31067}" destId="{2149FC2E-B541-4B93-B170-BD481D694B38}" srcOrd="1" destOrd="0" presId="urn:microsoft.com/office/officeart/2005/8/layout/orgChart1"/>
    <dgm:cxn modelId="{57378568-7374-462B-8048-E58C0170D56A}" type="presOf" srcId="{3AD7A1A2-3A5C-412E-8C6E-6AF4C238C3B4}" destId="{65E5FA67-2069-41A7-A413-CFC7204CF4AC}" srcOrd="0" destOrd="0" presId="urn:microsoft.com/office/officeart/2005/8/layout/orgChart1"/>
    <dgm:cxn modelId="{10C5A848-5D43-47AF-892D-5B5A2233C8F4}" type="presOf" srcId="{7FA2E6A7-BB75-4002-AC5D-8BE045EE1456}" destId="{4315B77B-1671-46CC-9244-8F70104EBD62}" srcOrd="1" destOrd="0" presId="urn:microsoft.com/office/officeart/2005/8/layout/orgChart1"/>
    <dgm:cxn modelId="{EC8F5369-1E13-4C68-8503-F544C651BFB1}" srcId="{6282B6D3-C65E-4898-811D-4BAEC4B31067}" destId="{F448E102-BA6A-4ABA-AF77-CF9D0DA51445}" srcOrd="0" destOrd="0" parTransId="{1B33074B-F00A-44F8-A638-21A62BDC1396}" sibTransId="{FD1FF96C-3EBE-4732-B1A7-BF3DB99B21F5}"/>
    <dgm:cxn modelId="{5457B369-211E-4132-B0B8-3E3B5956C2D9}" type="presOf" srcId="{FA93DAA6-0822-49D3-AF94-1D5A62EB036E}" destId="{F635C83C-76F7-4118-87B9-A88E42FCD3BF}" srcOrd="1" destOrd="0" presId="urn:microsoft.com/office/officeart/2005/8/layout/orgChart1"/>
    <dgm:cxn modelId="{20E7BE4A-9C72-4E63-89F4-8F4EF8F352BA}" type="presOf" srcId="{A1936EEB-D5E7-4303-920D-B2D734DD3395}" destId="{D665002C-B701-4E1D-8FCF-08B2DD7F066A}" srcOrd="0" destOrd="0" presId="urn:microsoft.com/office/officeart/2005/8/layout/orgChart1"/>
    <dgm:cxn modelId="{D2BEC76A-D5E9-4B3A-BA31-5F2496725548}" type="presOf" srcId="{155EDF60-79B6-4D00-89E0-03E5BEAE70B8}" destId="{E1D7C6E5-077B-4907-8F16-EE7F72D6BCCF}" srcOrd="0" destOrd="0" presId="urn:microsoft.com/office/officeart/2005/8/layout/orgChart1"/>
    <dgm:cxn modelId="{2CBF296E-FA88-4D97-9ECE-96C641448B10}" type="presOf" srcId="{E0BE8B86-3325-407D-90B0-FB32876BEC4D}" destId="{0DA57618-E698-4219-B6C7-22903586A4CD}" srcOrd="1" destOrd="0" presId="urn:microsoft.com/office/officeart/2005/8/layout/orgChart1"/>
    <dgm:cxn modelId="{186EBD54-4119-48FA-A7BA-9F1B12E0596B}" type="presOf" srcId="{39F2B485-3861-447A-8125-1E1217476E20}" destId="{3FDDC4C1-EFAC-4D41-B6AA-815B18B2FB40}" srcOrd="0" destOrd="0" presId="urn:microsoft.com/office/officeart/2005/8/layout/orgChart1"/>
    <dgm:cxn modelId="{655DFC54-E619-49FE-99BD-7515EE3FFCAA}" type="presOf" srcId="{4F2A6F51-7BCB-42AB-8C50-8E8F30B1E07B}" destId="{36BF62E5-3D8D-49A1-89F2-24891D10DDE8}" srcOrd="1" destOrd="0" presId="urn:microsoft.com/office/officeart/2005/8/layout/orgChart1"/>
    <dgm:cxn modelId="{0ACC9875-43A4-439C-B39D-5A6246C4E51F}" type="presOf" srcId="{8DD74DB7-B4F1-4BB8-8F96-C43BF36F44C8}" destId="{6F5A313A-A64C-48C2-9721-A002C4C3D574}" srcOrd="0" destOrd="0" presId="urn:microsoft.com/office/officeart/2005/8/layout/orgChart1"/>
    <dgm:cxn modelId="{74EC4956-8738-4DF8-B4A2-BA881E23985F}" type="presOf" srcId="{0A9F8976-D242-4DA1-BE75-BE8D5B0C4DF8}" destId="{180BD380-3913-432F-A504-428371F92AAB}" srcOrd="0" destOrd="0" presId="urn:microsoft.com/office/officeart/2005/8/layout/orgChart1"/>
    <dgm:cxn modelId="{1C079578-2662-4AEB-8978-79369E5F262B}" srcId="{76454ED9-43FF-417F-B97D-69D059641CB6}" destId="{4ADA1EF7-8CFD-4180-BFEB-57FBC2D945FD}" srcOrd="3" destOrd="0" parTransId="{A61FD81F-EFED-4780-9376-175E0122F8EF}" sibTransId="{6C3A55A0-C68F-479C-926C-8975FD8F621E}"/>
    <dgm:cxn modelId="{7376D65A-BFF9-458B-8738-69E7DEF8127E}" type="presOf" srcId="{E0BE8B86-3325-407D-90B0-FB32876BEC4D}" destId="{2B939365-CD28-4963-AF14-DB1C959510C7}" srcOrd="0" destOrd="0" presId="urn:microsoft.com/office/officeart/2005/8/layout/orgChart1"/>
    <dgm:cxn modelId="{1E41857B-C2F6-4906-B387-BD4F93474FE3}" srcId="{76454ED9-43FF-417F-B97D-69D059641CB6}" destId="{3122DA66-3053-4F68-80D5-C8247460E5CD}" srcOrd="4" destOrd="0" parTransId="{546CE582-DB9E-4F67-82CD-453DEB5C510A}" sibTransId="{7AB96E4F-6FBA-4C61-A364-AEA15F852DFB}"/>
    <dgm:cxn modelId="{6250397C-5236-43EE-82A5-E1396C4BB868}" type="presOf" srcId="{698E8995-8CFA-452A-A7EA-857532A03F0D}" destId="{5F81CE0F-63E3-4984-A256-A3E3C007CD22}" srcOrd="0" destOrd="0" presId="urn:microsoft.com/office/officeart/2005/8/layout/orgChart1"/>
    <dgm:cxn modelId="{8BFBE87E-0F50-4F1A-8DB8-A5934226E0A6}" type="presOf" srcId="{4F2A6F51-7BCB-42AB-8C50-8E8F30B1E07B}" destId="{EC79EB10-4392-4982-ACBE-D296DBEE41E0}" srcOrd="0" destOrd="0" presId="urn:microsoft.com/office/officeart/2005/8/layout/orgChart1"/>
    <dgm:cxn modelId="{9920A581-DAF0-48AE-9176-E1D8BB9C6393}" type="presOf" srcId="{3436957E-7CE6-487C-9321-9FB64137352E}" destId="{F320DE5D-D7EA-4E18-848A-5AD64DA426AF}" srcOrd="0" destOrd="0" presId="urn:microsoft.com/office/officeart/2005/8/layout/orgChart1"/>
    <dgm:cxn modelId="{4D582084-B5A6-4D6A-8E0D-9762D37F1B31}" type="presOf" srcId="{1B33074B-F00A-44F8-A638-21A62BDC1396}" destId="{79371673-B51C-44ED-9207-04E361B8D8D8}" srcOrd="0" destOrd="0" presId="urn:microsoft.com/office/officeart/2005/8/layout/orgChart1"/>
    <dgm:cxn modelId="{FB96BB89-D93B-484F-A8C5-D1D4908EC23A}" type="presOf" srcId="{4B34B436-1D47-457E-8ED0-9CCFCDFF4529}" destId="{0CB03F0E-596B-4C6F-8A1D-9691459D31BF}" srcOrd="0" destOrd="0" presId="urn:microsoft.com/office/officeart/2005/8/layout/orgChart1"/>
    <dgm:cxn modelId="{F409A98B-0F82-4DF4-AB77-DD3682D7171E}" type="presOf" srcId="{8DD74DB7-B4F1-4BB8-8F96-C43BF36F44C8}" destId="{45C8F107-A2AF-49A7-9EF8-65F4052B01AD}" srcOrd="1" destOrd="0" presId="urn:microsoft.com/office/officeart/2005/8/layout/orgChart1"/>
    <dgm:cxn modelId="{323B2F90-E883-4BED-9F42-AD0A5F313294}" type="presOf" srcId="{A9B3DF46-E8CC-4896-B08A-8EF00EC40BF0}" destId="{613FA4E8-49FE-4E24-9BDA-66256087DEE2}" srcOrd="1" destOrd="0" presId="urn:microsoft.com/office/officeart/2005/8/layout/orgChart1"/>
    <dgm:cxn modelId="{134CE795-0AD9-471B-B4DA-148490A51ECE}" type="presOf" srcId="{71CAEEF7-6E3E-44E3-897E-A603E978249B}" destId="{08CFF1DA-EBB8-4E6A-BB6B-46671657EA96}" srcOrd="0" destOrd="0" presId="urn:microsoft.com/office/officeart/2005/8/layout/orgChart1"/>
    <dgm:cxn modelId="{3BC81C98-78A4-4AB1-B5B4-244EC8EADAB9}" type="presOf" srcId="{E191F0B0-67EB-4D3A-BE4E-F92BC74FCED8}" destId="{84985F0E-3A0A-4B90-BD8E-879E03F1C53C}" srcOrd="1" destOrd="0" presId="urn:microsoft.com/office/officeart/2005/8/layout/orgChart1"/>
    <dgm:cxn modelId="{A82D509D-5316-4140-B15B-B493F2BFECE6}" type="presOf" srcId="{5963A591-409E-4FF1-BDEE-FE9DF17E6A69}" destId="{0F2D709B-62A1-4190-A765-517372C61C95}" srcOrd="0" destOrd="0" presId="urn:microsoft.com/office/officeart/2005/8/layout/orgChart1"/>
    <dgm:cxn modelId="{1336399E-6818-4C70-B4A1-7C2BD62F0094}" type="presOf" srcId="{918A9723-B833-4812-B265-7F4848DEF81D}" destId="{37FF3932-1118-4775-8D69-01268EB6E71E}" srcOrd="0" destOrd="0" presId="urn:microsoft.com/office/officeart/2005/8/layout/orgChart1"/>
    <dgm:cxn modelId="{39DCF3A0-4924-4432-833E-DBF9C8B47C77}" type="presOf" srcId="{B11642CD-7CFC-470B-BE4F-6BEBE11E639D}" destId="{21C92227-9CFA-429A-8966-903633F0E1C6}" srcOrd="0" destOrd="0" presId="urn:microsoft.com/office/officeart/2005/8/layout/orgChart1"/>
    <dgm:cxn modelId="{F8BBF0A1-346B-413D-8ED4-E50B4D406A29}" type="presOf" srcId="{3122DA66-3053-4F68-80D5-C8247460E5CD}" destId="{379C9B2B-862A-4017-8BF7-2DF6E0D1D173}" srcOrd="1" destOrd="0" presId="urn:microsoft.com/office/officeart/2005/8/layout/orgChart1"/>
    <dgm:cxn modelId="{CCDF02A3-350F-40EB-A8E9-30F1075EA83C}" type="presOf" srcId="{910EDCA1-8E07-49B6-AD28-18DBE1218E6E}" destId="{CAAC4BC7-FCF2-4CFC-9B9F-411534259AB5}" srcOrd="0" destOrd="0" presId="urn:microsoft.com/office/officeart/2005/8/layout/orgChart1"/>
    <dgm:cxn modelId="{6BB0A3A3-7C1E-47A5-A2CE-E867BCD036F8}" type="presOf" srcId="{3AD7A1A2-3A5C-412E-8C6E-6AF4C238C3B4}" destId="{39F722A3-85D5-4A88-9AE7-7CFE7C36F424}" srcOrd="1" destOrd="0" presId="urn:microsoft.com/office/officeart/2005/8/layout/orgChart1"/>
    <dgm:cxn modelId="{F28642A8-1637-4E25-934B-1023A903D5DB}" type="presOf" srcId="{E191F0B0-67EB-4D3A-BE4E-F92BC74FCED8}" destId="{93145E33-DA35-4802-A7CF-D70CAA802EE1}" srcOrd="0" destOrd="0" presId="urn:microsoft.com/office/officeart/2005/8/layout/orgChart1"/>
    <dgm:cxn modelId="{172A23B5-B60C-40D3-9621-6FAA357C5002}" type="presOf" srcId="{87C276EA-0427-4D0D-9CE2-F5C9C9251002}" destId="{2E95A412-917F-4216-A772-53EFBAB6FC79}" srcOrd="1" destOrd="0" presId="urn:microsoft.com/office/officeart/2005/8/layout/orgChart1"/>
    <dgm:cxn modelId="{F0D9DDBB-575B-4897-ADBF-4EF2A2B75B47}" type="presOf" srcId="{FA93DAA6-0822-49D3-AF94-1D5A62EB036E}" destId="{F3F3D614-D579-4750-BE3B-5B8DFC58C814}" srcOrd="0" destOrd="0" presId="urn:microsoft.com/office/officeart/2005/8/layout/orgChart1"/>
    <dgm:cxn modelId="{37AF5EBD-FDE9-40EB-9653-1FC2604C4D4E}" type="presOf" srcId="{87C276EA-0427-4D0D-9CE2-F5C9C9251002}" destId="{A6D4D54A-D28E-426E-91DD-F1C027BB9F2A}" srcOrd="0" destOrd="0" presId="urn:microsoft.com/office/officeart/2005/8/layout/orgChart1"/>
    <dgm:cxn modelId="{01AE7EC0-0DC3-41FC-9260-A22D3171B59B}" type="presOf" srcId="{B3291D93-AA4C-478D-A962-53AB2C14055A}" destId="{36B7A2FA-4F16-4353-9577-BF576357B4D9}" srcOrd="0" destOrd="0" presId="urn:microsoft.com/office/officeart/2005/8/layout/orgChart1"/>
    <dgm:cxn modelId="{F69943C4-C19F-455C-BF6F-6002765974FF}" type="presOf" srcId="{4ADA1EF7-8CFD-4180-BFEB-57FBC2D945FD}" destId="{0BDE155C-D737-40B7-BE8D-A5FA163C8833}" srcOrd="1" destOrd="0" presId="urn:microsoft.com/office/officeart/2005/8/layout/orgChart1"/>
    <dgm:cxn modelId="{807847C5-08F0-4CFB-9AE8-6AB30F7B0C95}" srcId="{76454ED9-43FF-417F-B97D-69D059641CB6}" destId="{8BE041FF-F51A-477F-9B4B-410C3D57FC7B}" srcOrd="0" destOrd="0" parTransId="{918A9723-B833-4812-B265-7F4848DEF81D}" sibTransId="{6983EB0D-7E3D-43A0-8B3E-24113DD59AE6}"/>
    <dgm:cxn modelId="{0A5E77C5-0776-40E7-ACC1-A166785C2D57}" type="presOf" srcId="{4ADA1EF7-8CFD-4180-BFEB-57FBC2D945FD}" destId="{27E9EF86-7088-4A87-8FCD-1C583E12A27E}" srcOrd="0" destOrd="0" presId="urn:microsoft.com/office/officeart/2005/8/layout/orgChart1"/>
    <dgm:cxn modelId="{54E3D4C8-F652-4BA0-B21F-AB125C11CC2C}" srcId="{E191F0B0-67EB-4D3A-BE4E-F92BC74FCED8}" destId="{3AD7A1A2-3A5C-412E-8C6E-6AF4C238C3B4}" srcOrd="2" destOrd="0" parTransId="{215295D6-0CDB-4638-91D4-B550565DD1CD}" sibTransId="{FD530D1D-446B-4FCA-98F6-3C068BA031F5}"/>
    <dgm:cxn modelId="{9C6AFBC9-DC64-4F7B-A2FA-3A8924C01E0D}" type="presOf" srcId="{10B212DF-9118-45A7-A82A-EE17634BCA23}" destId="{E626E8A5-2265-415E-8EFE-9AC17F6415E2}" srcOrd="0" destOrd="0" presId="urn:microsoft.com/office/officeart/2005/8/layout/orgChart1"/>
    <dgm:cxn modelId="{96665DCC-FC31-4714-9487-66B0B4071F1C}" srcId="{6282B6D3-C65E-4898-811D-4BAEC4B31067}" destId="{4F2A6F51-7BCB-42AB-8C50-8E8F30B1E07B}" srcOrd="3" destOrd="0" parTransId="{A3D2E275-2B47-40AC-894C-10EE4051B2E8}" sibTransId="{989FB4EC-2832-4508-9388-BB1CBF814FB1}"/>
    <dgm:cxn modelId="{A47ED3CC-8552-4436-B00A-864A3B8A3298}" type="presOf" srcId="{0309EEBE-CE25-48F9-89BB-1EE631D2FBC9}" destId="{29C20844-A5C2-4181-B561-0D0D23C816F6}" srcOrd="1" destOrd="0" presId="urn:microsoft.com/office/officeart/2005/8/layout/orgChart1"/>
    <dgm:cxn modelId="{8CE6C5D0-D2F9-4633-A955-D8425E301698}" srcId="{76454ED9-43FF-417F-B97D-69D059641CB6}" destId="{6282B6D3-C65E-4898-811D-4BAEC4B31067}" srcOrd="1" destOrd="0" parTransId="{155EDF60-79B6-4D00-89E0-03E5BEAE70B8}" sibTransId="{7D49BEA8-3F13-4AFA-BD17-D2F4682E7182}"/>
    <dgm:cxn modelId="{4F775CD1-6C09-4614-BD1D-1277D924BD7D}" type="presOf" srcId="{866452AA-5265-4C52-89A9-D29C4DDCB7D0}" destId="{924F83CE-895C-4E71-824C-50C1D6C7B01A}" srcOrd="0" destOrd="0" presId="urn:microsoft.com/office/officeart/2005/8/layout/orgChart1"/>
    <dgm:cxn modelId="{7757A0D1-7EE7-42C2-97E6-3E0C4A473613}" type="presOf" srcId="{8BE041FF-F51A-477F-9B4B-410C3D57FC7B}" destId="{844D015B-AB1B-4F52-8A9E-E5DD0B02E3E8}" srcOrd="0" destOrd="0" presId="urn:microsoft.com/office/officeart/2005/8/layout/orgChart1"/>
    <dgm:cxn modelId="{17F1A3D4-A239-48E3-AA59-D14DA39BB789}" srcId="{76454ED9-43FF-417F-B97D-69D059641CB6}" destId="{E191F0B0-67EB-4D3A-BE4E-F92BC74FCED8}" srcOrd="2" destOrd="0" parTransId="{4B34B436-1D47-457E-8ED0-9CCFCDFF4529}" sibTransId="{642BBB43-F4CE-448C-95C2-1A060AD597D9}"/>
    <dgm:cxn modelId="{66207CD6-4083-432F-BEBE-FF7E51D6EA5A}" srcId="{6282B6D3-C65E-4898-811D-4BAEC4B31067}" destId="{8DD74DB7-B4F1-4BB8-8F96-C43BF36F44C8}" srcOrd="1" destOrd="0" parTransId="{3436957E-7CE6-487C-9321-9FB64137352E}" sibTransId="{4B9B4E53-FAA5-4327-9E68-D940BF3BB52C}"/>
    <dgm:cxn modelId="{ABD2C8D6-8A0F-4DFE-A4D0-AA560EFC2B2D}" type="presOf" srcId="{8BE041FF-F51A-477F-9B4B-410C3D57FC7B}" destId="{95E9EF29-7F87-4B49-9E1A-256E1E79A41D}" srcOrd="1" destOrd="0" presId="urn:microsoft.com/office/officeart/2005/8/layout/orgChart1"/>
    <dgm:cxn modelId="{D146C9DA-C194-496F-B1F0-12BD61E490C7}" type="presOf" srcId="{B3291D93-AA4C-478D-A962-53AB2C14055A}" destId="{CAA497D6-EBFB-4140-AF3F-678E62E150F3}" srcOrd="1" destOrd="0" presId="urn:microsoft.com/office/officeart/2005/8/layout/orgChart1"/>
    <dgm:cxn modelId="{31371FDB-C532-4EC4-AA49-42EF6C0E482D}" type="presOf" srcId="{E5CECCD3-F8D5-4B4C-96BC-C275340185BA}" destId="{A6BC53C0-0699-4340-8675-E9A487BD9B3A}" srcOrd="0" destOrd="0" presId="urn:microsoft.com/office/officeart/2005/8/layout/orgChart1"/>
    <dgm:cxn modelId="{142E70DC-988C-4F3B-919C-F76D2D03182D}" srcId="{8BE041FF-F51A-477F-9B4B-410C3D57FC7B}" destId="{3D7EC449-2CFF-4988-AC4E-741CCCDDA3B6}" srcOrd="0" destOrd="0" parTransId="{5963A591-409E-4FF1-BDEE-FE9DF17E6A69}" sibTransId="{24AC0157-7689-4776-9151-04CECDA611B6}"/>
    <dgm:cxn modelId="{2253BEE4-B515-4646-A7AF-D7F5F29A61A8}" type="presOf" srcId="{6282B6D3-C65E-4898-811D-4BAEC4B31067}" destId="{78C72BB3-662D-4907-A5F8-E31B9E15443F}" srcOrd="0" destOrd="0" presId="urn:microsoft.com/office/officeart/2005/8/layout/orgChart1"/>
    <dgm:cxn modelId="{1238C1E5-B929-497A-8AC7-C88A455626B3}" srcId="{4ADA1EF7-8CFD-4180-BFEB-57FBC2D945FD}" destId="{0A9F8976-D242-4DA1-BE75-BE8D5B0C4DF8}" srcOrd="0" destOrd="0" parTransId="{10B212DF-9118-45A7-A82A-EE17634BCA23}" sibTransId="{4C3CCCFE-C7F4-4F19-B6E3-AFE61289DB50}"/>
    <dgm:cxn modelId="{0CA1A2E9-AD08-46F0-B506-8BC1D45C23DD}" srcId="{4ADA1EF7-8CFD-4180-BFEB-57FBC2D945FD}" destId="{B3291D93-AA4C-478D-A962-53AB2C14055A}" srcOrd="2" destOrd="0" parTransId="{7C9E8AEA-DA4C-4107-864A-DCE1D2CFE52A}" sibTransId="{FAE9A79A-22DC-4200-9321-A266638BFFD8}"/>
    <dgm:cxn modelId="{FD2560EB-C1EF-497D-BA0E-565FCDE451AB}" srcId="{4ADA1EF7-8CFD-4180-BFEB-57FBC2D945FD}" destId="{0309EEBE-CE25-48F9-89BB-1EE631D2FBC9}" srcOrd="1" destOrd="0" parTransId="{71CAEEF7-6E3E-44E3-897E-A603E978249B}" sibTransId="{972DBE92-4DF2-4860-A495-9C0CDD8F7104}"/>
    <dgm:cxn modelId="{E29FF7EB-59C3-4303-A7F5-196B4156EC3E}" srcId="{8BE041FF-F51A-477F-9B4B-410C3D57FC7B}" destId="{E0BE8B86-3325-407D-90B0-FB32876BEC4D}" srcOrd="2" destOrd="0" parTransId="{39F2B485-3861-447A-8125-1E1217476E20}" sibTransId="{7A93889A-D4E2-4E92-A786-CEC82639AA00}"/>
    <dgm:cxn modelId="{62F9CCEC-0B85-49CF-A44D-4C5E75550958}" type="presOf" srcId="{D5314912-CFCC-4531-8394-0C7AB20484F1}" destId="{CAB0AC97-B8D9-4AA8-B339-7CE735249A98}" srcOrd="0" destOrd="0" presId="urn:microsoft.com/office/officeart/2005/8/layout/orgChart1"/>
    <dgm:cxn modelId="{9E2CEBEC-ED5A-4AD4-91B4-CBFDB503485F}" srcId="{3122DA66-3053-4F68-80D5-C8247460E5CD}" destId="{A9B3DF46-E8CC-4896-B08A-8EF00EC40BF0}" srcOrd="1" destOrd="0" parTransId="{866452AA-5265-4C52-89A9-D29C4DDCB7D0}" sibTransId="{2E6F05F4-1A5F-4747-B95F-0857166F1DF7}"/>
    <dgm:cxn modelId="{7778D5F2-E8AC-4C54-9853-1361F7392C47}" type="presOf" srcId="{A9B3DF46-E8CC-4896-B08A-8EF00EC40BF0}" destId="{8012A772-0613-45BB-8DD2-C7BA9EE2F737}" srcOrd="0" destOrd="0" presId="urn:microsoft.com/office/officeart/2005/8/layout/orgChart1"/>
    <dgm:cxn modelId="{1A5794F3-2627-4FF9-8E50-735D3F507B22}" type="presOf" srcId="{76454ED9-43FF-417F-B97D-69D059641CB6}" destId="{EC7130BB-49CD-423F-9A73-96A8E166A0E3}" srcOrd="1" destOrd="0" presId="urn:microsoft.com/office/officeart/2005/8/layout/orgChart1"/>
    <dgm:cxn modelId="{FC52A6F6-CFBB-44FA-8FF0-DFD02D7970BD}" type="presOf" srcId="{A61FD81F-EFED-4780-9376-175E0122F8EF}" destId="{B2C7F2B8-7337-43B9-9E87-E4644D84D20C}" srcOrd="0" destOrd="0" presId="urn:microsoft.com/office/officeart/2005/8/layout/orgChart1"/>
    <dgm:cxn modelId="{0AABE675-7812-42EE-A823-488C62F584C1}" type="presParOf" srcId="{5F81CE0F-63E3-4984-A256-A3E3C007CD22}" destId="{A05D764D-CE77-4C40-AFC6-61FADDAE8460}" srcOrd="0" destOrd="0" presId="urn:microsoft.com/office/officeart/2005/8/layout/orgChart1"/>
    <dgm:cxn modelId="{A9A9D6A1-1DBC-418B-B029-9C780139EAA5}" type="presParOf" srcId="{A05D764D-CE77-4C40-AFC6-61FADDAE8460}" destId="{B8A46F5D-9343-4659-882D-03B7D2386C5A}" srcOrd="0" destOrd="0" presId="urn:microsoft.com/office/officeart/2005/8/layout/orgChart1"/>
    <dgm:cxn modelId="{F6B8FBD9-039C-4610-AEC0-9A5F3D7C5528}" type="presParOf" srcId="{B8A46F5D-9343-4659-882D-03B7D2386C5A}" destId="{608EAA4F-F9D3-4A8F-94D4-2362D69472AD}" srcOrd="0" destOrd="0" presId="urn:microsoft.com/office/officeart/2005/8/layout/orgChart1"/>
    <dgm:cxn modelId="{22FC42B3-6047-4C8D-AEEC-A1C217345612}" type="presParOf" srcId="{B8A46F5D-9343-4659-882D-03B7D2386C5A}" destId="{EC7130BB-49CD-423F-9A73-96A8E166A0E3}" srcOrd="1" destOrd="0" presId="urn:microsoft.com/office/officeart/2005/8/layout/orgChart1"/>
    <dgm:cxn modelId="{F1352261-DCBC-4EC4-86B5-3FD316DE7004}" type="presParOf" srcId="{A05D764D-CE77-4C40-AFC6-61FADDAE8460}" destId="{8ACF5C6F-F6D7-43C7-9BF5-49D48E37F89A}" srcOrd="1" destOrd="0" presId="urn:microsoft.com/office/officeart/2005/8/layout/orgChart1"/>
    <dgm:cxn modelId="{5906AE4A-146C-481A-A528-1411B4DF7B8F}" type="presParOf" srcId="{8ACF5C6F-F6D7-43C7-9BF5-49D48E37F89A}" destId="{37FF3932-1118-4775-8D69-01268EB6E71E}" srcOrd="0" destOrd="0" presId="urn:microsoft.com/office/officeart/2005/8/layout/orgChart1"/>
    <dgm:cxn modelId="{8E1DE7EA-3324-4EAF-A985-243EFA3C814A}" type="presParOf" srcId="{8ACF5C6F-F6D7-43C7-9BF5-49D48E37F89A}" destId="{617EAB38-8FD0-4ECC-844B-6BC1B60F6F6B}" srcOrd="1" destOrd="0" presId="urn:microsoft.com/office/officeart/2005/8/layout/orgChart1"/>
    <dgm:cxn modelId="{A6E84EEC-BB16-44D2-92E9-A96B3C707A85}" type="presParOf" srcId="{617EAB38-8FD0-4ECC-844B-6BC1B60F6F6B}" destId="{3F3DFFE1-D8C3-445D-B0FB-287246B2B508}" srcOrd="0" destOrd="0" presId="urn:microsoft.com/office/officeart/2005/8/layout/orgChart1"/>
    <dgm:cxn modelId="{E014532C-B6A5-4480-949C-A2D19EBE52C0}" type="presParOf" srcId="{3F3DFFE1-D8C3-445D-B0FB-287246B2B508}" destId="{844D015B-AB1B-4F52-8A9E-E5DD0B02E3E8}" srcOrd="0" destOrd="0" presId="urn:microsoft.com/office/officeart/2005/8/layout/orgChart1"/>
    <dgm:cxn modelId="{7C9972BF-50EB-4CC5-8381-84646EF18909}" type="presParOf" srcId="{3F3DFFE1-D8C3-445D-B0FB-287246B2B508}" destId="{95E9EF29-7F87-4B49-9E1A-256E1E79A41D}" srcOrd="1" destOrd="0" presId="urn:microsoft.com/office/officeart/2005/8/layout/orgChart1"/>
    <dgm:cxn modelId="{B6BA1060-CEB1-4AA9-A562-47CD7F55329C}" type="presParOf" srcId="{617EAB38-8FD0-4ECC-844B-6BC1B60F6F6B}" destId="{11982036-AA31-48B2-AA78-6051B87F1A84}" srcOrd="1" destOrd="0" presId="urn:microsoft.com/office/officeart/2005/8/layout/orgChart1"/>
    <dgm:cxn modelId="{FAAF5379-5D4C-4092-ABE3-5838592FF9C3}" type="presParOf" srcId="{11982036-AA31-48B2-AA78-6051B87F1A84}" destId="{0F2D709B-62A1-4190-A765-517372C61C95}" srcOrd="0" destOrd="0" presId="urn:microsoft.com/office/officeart/2005/8/layout/orgChart1"/>
    <dgm:cxn modelId="{1A431F0C-C754-4056-92BE-124AB2031779}" type="presParOf" srcId="{11982036-AA31-48B2-AA78-6051B87F1A84}" destId="{D4ACBD57-975A-449C-B5BE-E77EFFC974E4}" srcOrd="1" destOrd="0" presId="urn:microsoft.com/office/officeart/2005/8/layout/orgChart1"/>
    <dgm:cxn modelId="{FF79B43B-847D-48E6-8021-97C4CB9FB857}" type="presParOf" srcId="{D4ACBD57-975A-449C-B5BE-E77EFFC974E4}" destId="{F1069D04-3F08-42F1-8E45-D13D728D2168}" srcOrd="0" destOrd="0" presId="urn:microsoft.com/office/officeart/2005/8/layout/orgChart1"/>
    <dgm:cxn modelId="{5257580D-081C-4DC7-A99A-E6F5AC2A6B6E}" type="presParOf" srcId="{F1069D04-3F08-42F1-8E45-D13D728D2168}" destId="{788CC688-9198-471F-BAE6-00E7ACC44B81}" srcOrd="0" destOrd="0" presId="urn:microsoft.com/office/officeart/2005/8/layout/orgChart1"/>
    <dgm:cxn modelId="{ED9AE55A-290F-48D2-831D-E7F95A30709B}" type="presParOf" srcId="{F1069D04-3F08-42F1-8E45-D13D728D2168}" destId="{B173349F-1A1C-4D1F-955C-4A21B0F38CFA}" srcOrd="1" destOrd="0" presId="urn:microsoft.com/office/officeart/2005/8/layout/orgChart1"/>
    <dgm:cxn modelId="{C93B17BF-A88A-4F95-B082-5450651E0EEF}" type="presParOf" srcId="{D4ACBD57-975A-449C-B5BE-E77EFFC974E4}" destId="{5A77249C-05A2-471A-B58D-445C0CA6ACF1}" srcOrd="1" destOrd="0" presId="urn:microsoft.com/office/officeart/2005/8/layout/orgChart1"/>
    <dgm:cxn modelId="{BD2F01D5-1EA7-46BB-99DA-6792C88EE234}" type="presParOf" srcId="{D4ACBD57-975A-449C-B5BE-E77EFFC974E4}" destId="{EF6ED249-F22D-48ED-9281-D74F692B511F}" srcOrd="2" destOrd="0" presId="urn:microsoft.com/office/officeart/2005/8/layout/orgChart1"/>
    <dgm:cxn modelId="{F0AFC54C-C502-4AEC-9FD7-7AF5F44EE9B2}" type="presParOf" srcId="{11982036-AA31-48B2-AA78-6051B87F1A84}" destId="{A6BC53C0-0699-4340-8675-E9A487BD9B3A}" srcOrd="2" destOrd="0" presId="urn:microsoft.com/office/officeart/2005/8/layout/orgChart1"/>
    <dgm:cxn modelId="{7BDE5879-3D44-49E7-BAD0-66EF503268FB}" type="presParOf" srcId="{11982036-AA31-48B2-AA78-6051B87F1A84}" destId="{31D4DA88-73F5-4BBE-9104-49B18A4BAA3A}" srcOrd="3" destOrd="0" presId="urn:microsoft.com/office/officeart/2005/8/layout/orgChart1"/>
    <dgm:cxn modelId="{E072FE52-D3E6-4A70-8256-3D662A4CD608}" type="presParOf" srcId="{31D4DA88-73F5-4BBE-9104-49B18A4BAA3A}" destId="{5F398C3D-5701-49F4-AB65-5D46BB0507AC}" srcOrd="0" destOrd="0" presId="urn:microsoft.com/office/officeart/2005/8/layout/orgChart1"/>
    <dgm:cxn modelId="{F2C97054-8BD0-4D1D-AB1D-1768CFB05070}" type="presParOf" srcId="{5F398C3D-5701-49F4-AB65-5D46BB0507AC}" destId="{F3F3D614-D579-4750-BE3B-5B8DFC58C814}" srcOrd="0" destOrd="0" presId="urn:microsoft.com/office/officeart/2005/8/layout/orgChart1"/>
    <dgm:cxn modelId="{557000A7-CF7F-455A-987A-803C3530AA85}" type="presParOf" srcId="{5F398C3D-5701-49F4-AB65-5D46BB0507AC}" destId="{F635C83C-76F7-4118-87B9-A88E42FCD3BF}" srcOrd="1" destOrd="0" presId="urn:microsoft.com/office/officeart/2005/8/layout/orgChart1"/>
    <dgm:cxn modelId="{626234EA-DD49-4D40-AD2E-F369244F719F}" type="presParOf" srcId="{31D4DA88-73F5-4BBE-9104-49B18A4BAA3A}" destId="{21234673-CAA3-45D2-AA90-AD803C023980}" srcOrd="1" destOrd="0" presId="urn:microsoft.com/office/officeart/2005/8/layout/orgChart1"/>
    <dgm:cxn modelId="{9B578BC6-2CD2-4867-AB95-90FDE07EC39E}" type="presParOf" srcId="{31D4DA88-73F5-4BBE-9104-49B18A4BAA3A}" destId="{CFE42D48-2DD1-4AC6-BA14-E3380097670D}" srcOrd="2" destOrd="0" presId="urn:microsoft.com/office/officeart/2005/8/layout/orgChart1"/>
    <dgm:cxn modelId="{A6015B81-B551-428A-9313-D1719E812430}" type="presParOf" srcId="{11982036-AA31-48B2-AA78-6051B87F1A84}" destId="{3FDDC4C1-EFAC-4D41-B6AA-815B18B2FB40}" srcOrd="4" destOrd="0" presId="urn:microsoft.com/office/officeart/2005/8/layout/orgChart1"/>
    <dgm:cxn modelId="{384AAA55-A4CF-4C8A-A92F-4414288D8151}" type="presParOf" srcId="{11982036-AA31-48B2-AA78-6051B87F1A84}" destId="{B9635CE3-D003-476E-967D-2E4AC88A9DC9}" srcOrd="5" destOrd="0" presId="urn:microsoft.com/office/officeart/2005/8/layout/orgChart1"/>
    <dgm:cxn modelId="{F10D04B9-1C5C-4AFE-A2EA-17F92A795C14}" type="presParOf" srcId="{B9635CE3-D003-476E-967D-2E4AC88A9DC9}" destId="{E259E7EE-13E1-40AC-9629-79372B1BE379}" srcOrd="0" destOrd="0" presId="urn:microsoft.com/office/officeart/2005/8/layout/orgChart1"/>
    <dgm:cxn modelId="{BD819433-FA11-4ABC-803D-90D3EEC69F60}" type="presParOf" srcId="{E259E7EE-13E1-40AC-9629-79372B1BE379}" destId="{2B939365-CD28-4963-AF14-DB1C959510C7}" srcOrd="0" destOrd="0" presId="urn:microsoft.com/office/officeart/2005/8/layout/orgChart1"/>
    <dgm:cxn modelId="{B343CB3A-EA73-4CDC-BC62-FE8F7F60DD5A}" type="presParOf" srcId="{E259E7EE-13E1-40AC-9629-79372B1BE379}" destId="{0DA57618-E698-4219-B6C7-22903586A4CD}" srcOrd="1" destOrd="0" presId="urn:microsoft.com/office/officeart/2005/8/layout/orgChart1"/>
    <dgm:cxn modelId="{F296C267-26A9-4AD3-9433-7769534A8F0D}" type="presParOf" srcId="{B9635CE3-D003-476E-967D-2E4AC88A9DC9}" destId="{C98D3532-AC1D-4C74-8A9F-79E75D762684}" srcOrd="1" destOrd="0" presId="urn:microsoft.com/office/officeart/2005/8/layout/orgChart1"/>
    <dgm:cxn modelId="{4D0AF556-940E-406F-A5D2-1BB67E6C6D31}" type="presParOf" srcId="{B9635CE3-D003-476E-967D-2E4AC88A9DC9}" destId="{587EEB35-0B9F-481D-A413-791198473409}" srcOrd="2" destOrd="0" presId="urn:microsoft.com/office/officeart/2005/8/layout/orgChart1"/>
    <dgm:cxn modelId="{E7BBAAB4-3746-4151-A659-C97E2E03F838}" type="presParOf" srcId="{617EAB38-8FD0-4ECC-844B-6BC1B60F6F6B}" destId="{AFD8114E-CBA1-4E1E-854E-1ED81E9772F6}" srcOrd="2" destOrd="0" presId="urn:microsoft.com/office/officeart/2005/8/layout/orgChart1"/>
    <dgm:cxn modelId="{303B2494-68EE-404B-AF08-60374D015D4C}" type="presParOf" srcId="{8ACF5C6F-F6D7-43C7-9BF5-49D48E37F89A}" destId="{E1D7C6E5-077B-4907-8F16-EE7F72D6BCCF}" srcOrd="2" destOrd="0" presId="urn:microsoft.com/office/officeart/2005/8/layout/orgChart1"/>
    <dgm:cxn modelId="{BB01FF56-C9EB-447B-928F-75D76BC4AC47}" type="presParOf" srcId="{8ACF5C6F-F6D7-43C7-9BF5-49D48E37F89A}" destId="{3C1AD3E2-FF41-4455-9E42-83A7FBEABA69}" srcOrd="3" destOrd="0" presId="urn:microsoft.com/office/officeart/2005/8/layout/orgChart1"/>
    <dgm:cxn modelId="{C333E112-50F0-4573-BE5F-C1696C18F054}" type="presParOf" srcId="{3C1AD3E2-FF41-4455-9E42-83A7FBEABA69}" destId="{596BD468-EEB2-4406-9C7B-A4C9F1F91724}" srcOrd="0" destOrd="0" presId="urn:microsoft.com/office/officeart/2005/8/layout/orgChart1"/>
    <dgm:cxn modelId="{4006C318-FCCA-4778-BD5D-FFC5048CE218}" type="presParOf" srcId="{596BD468-EEB2-4406-9C7B-A4C9F1F91724}" destId="{78C72BB3-662D-4907-A5F8-E31B9E15443F}" srcOrd="0" destOrd="0" presId="urn:microsoft.com/office/officeart/2005/8/layout/orgChart1"/>
    <dgm:cxn modelId="{C9A5BAF8-6AD7-4A54-88BF-904355A1876D}" type="presParOf" srcId="{596BD468-EEB2-4406-9C7B-A4C9F1F91724}" destId="{2149FC2E-B541-4B93-B170-BD481D694B38}" srcOrd="1" destOrd="0" presId="urn:microsoft.com/office/officeart/2005/8/layout/orgChart1"/>
    <dgm:cxn modelId="{C16A7342-1D0A-43CC-B2FF-E90BB7173E7C}" type="presParOf" srcId="{3C1AD3E2-FF41-4455-9E42-83A7FBEABA69}" destId="{BAFD96D9-4533-41E5-8275-2A559CD3BA30}" srcOrd="1" destOrd="0" presId="urn:microsoft.com/office/officeart/2005/8/layout/orgChart1"/>
    <dgm:cxn modelId="{4CCB3CA0-9136-4B06-85FC-D1BC9C9607C0}" type="presParOf" srcId="{BAFD96D9-4533-41E5-8275-2A559CD3BA30}" destId="{79371673-B51C-44ED-9207-04E361B8D8D8}" srcOrd="0" destOrd="0" presId="urn:microsoft.com/office/officeart/2005/8/layout/orgChart1"/>
    <dgm:cxn modelId="{F833AAB6-A9E5-441E-BD9A-70C00C36F3BF}" type="presParOf" srcId="{BAFD96D9-4533-41E5-8275-2A559CD3BA30}" destId="{7F38B74D-A6A0-48AF-8E74-1E7A28BEED0A}" srcOrd="1" destOrd="0" presId="urn:microsoft.com/office/officeart/2005/8/layout/orgChart1"/>
    <dgm:cxn modelId="{75049BA5-879C-4704-8521-CF2DFCEBF04E}" type="presParOf" srcId="{7F38B74D-A6A0-48AF-8E74-1E7A28BEED0A}" destId="{08085AE5-F921-4BC3-A2E0-5B7F9C1ADCC0}" srcOrd="0" destOrd="0" presId="urn:microsoft.com/office/officeart/2005/8/layout/orgChart1"/>
    <dgm:cxn modelId="{F160E45D-7D2A-44E2-8FD2-85EB5387B308}" type="presParOf" srcId="{08085AE5-F921-4BC3-A2E0-5B7F9C1ADCC0}" destId="{35A9ACF0-C128-4186-9A97-D468A0C6EEA4}" srcOrd="0" destOrd="0" presId="urn:microsoft.com/office/officeart/2005/8/layout/orgChart1"/>
    <dgm:cxn modelId="{BE92AB4E-9A3C-462B-AE34-ECF959EA39CA}" type="presParOf" srcId="{08085AE5-F921-4BC3-A2E0-5B7F9C1ADCC0}" destId="{43916998-56CE-4F58-9DDE-01A1663C7B7D}" srcOrd="1" destOrd="0" presId="urn:microsoft.com/office/officeart/2005/8/layout/orgChart1"/>
    <dgm:cxn modelId="{7AFB1999-BA9C-4603-B7A9-68EAE9842F43}" type="presParOf" srcId="{7F38B74D-A6A0-48AF-8E74-1E7A28BEED0A}" destId="{C0105250-6E9D-4D0A-B4B1-C00CBB16E4A2}" srcOrd="1" destOrd="0" presId="urn:microsoft.com/office/officeart/2005/8/layout/orgChart1"/>
    <dgm:cxn modelId="{A8C40163-50D0-40F9-AB95-A6B3E11C4F9C}" type="presParOf" srcId="{7F38B74D-A6A0-48AF-8E74-1E7A28BEED0A}" destId="{6CDF0BB8-04F0-4C5C-B7C8-DC0B695AFEDD}" srcOrd="2" destOrd="0" presId="urn:microsoft.com/office/officeart/2005/8/layout/orgChart1"/>
    <dgm:cxn modelId="{21061BF6-28C7-44F8-A20F-818D782B2817}" type="presParOf" srcId="{BAFD96D9-4533-41E5-8275-2A559CD3BA30}" destId="{F320DE5D-D7EA-4E18-848A-5AD64DA426AF}" srcOrd="2" destOrd="0" presId="urn:microsoft.com/office/officeart/2005/8/layout/orgChart1"/>
    <dgm:cxn modelId="{042CA96D-66BA-44A1-803D-196EC81FA824}" type="presParOf" srcId="{BAFD96D9-4533-41E5-8275-2A559CD3BA30}" destId="{2A43F083-6637-4412-A747-6958141B342A}" srcOrd="3" destOrd="0" presId="urn:microsoft.com/office/officeart/2005/8/layout/orgChart1"/>
    <dgm:cxn modelId="{782C78E0-E705-4640-B851-54C26DE472B3}" type="presParOf" srcId="{2A43F083-6637-4412-A747-6958141B342A}" destId="{0CD2A1AA-3E3E-4F47-9A96-3FB22E70E078}" srcOrd="0" destOrd="0" presId="urn:microsoft.com/office/officeart/2005/8/layout/orgChart1"/>
    <dgm:cxn modelId="{39A2BAC1-1EDE-44B9-8C16-F1DA702CB121}" type="presParOf" srcId="{0CD2A1AA-3E3E-4F47-9A96-3FB22E70E078}" destId="{6F5A313A-A64C-48C2-9721-A002C4C3D574}" srcOrd="0" destOrd="0" presId="urn:microsoft.com/office/officeart/2005/8/layout/orgChart1"/>
    <dgm:cxn modelId="{6576EF25-E3A5-4DD0-98BD-D609749BF7CC}" type="presParOf" srcId="{0CD2A1AA-3E3E-4F47-9A96-3FB22E70E078}" destId="{45C8F107-A2AF-49A7-9EF8-65F4052B01AD}" srcOrd="1" destOrd="0" presId="urn:microsoft.com/office/officeart/2005/8/layout/orgChart1"/>
    <dgm:cxn modelId="{D19E6617-C4D7-48F4-95CD-01E119EA1A5B}" type="presParOf" srcId="{2A43F083-6637-4412-A747-6958141B342A}" destId="{42344B5E-10EE-42DC-89EE-4463311BC8DD}" srcOrd="1" destOrd="0" presId="urn:microsoft.com/office/officeart/2005/8/layout/orgChart1"/>
    <dgm:cxn modelId="{0501AEDD-EA82-4F57-9EC4-02D5A9BDAE9D}" type="presParOf" srcId="{2A43F083-6637-4412-A747-6958141B342A}" destId="{409F3F92-D68F-493B-BD21-AAEF9200BDF9}" srcOrd="2" destOrd="0" presId="urn:microsoft.com/office/officeart/2005/8/layout/orgChart1"/>
    <dgm:cxn modelId="{6A27BAA0-024B-48F3-B921-77618F51200E}" type="presParOf" srcId="{BAFD96D9-4533-41E5-8275-2A559CD3BA30}" destId="{7B61861B-D113-489A-950C-B788D7831CD2}" srcOrd="4" destOrd="0" presId="urn:microsoft.com/office/officeart/2005/8/layout/orgChart1"/>
    <dgm:cxn modelId="{BD7C6890-B5E7-4E19-ACCD-399ED15B228D}" type="presParOf" srcId="{BAFD96D9-4533-41E5-8275-2A559CD3BA30}" destId="{5D5E1C6B-A6D2-459E-BC97-E870E08BD218}" srcOrd="5" destOrd="0" presId="urn:microsoft.com/office/officeart/2005/8/layout/orgChart1"/>
    <dgm:cxn modelId="{8F43824C-4BDC-44B8-A2B7-BB806EDD95EB}" type="presParOf" srcId="{5D5E1C6B-A6D2-459E-BC97-E870E08BD218}" destId="{82D88A92-834A-410A-AC97-0F87866019B8}" srcOrd="0" destOrd="0" presId="urn:microsoft.com/office/officeart/2005/8/layout/orgChart1"/>
    <dgm:cxn modelId="{03EFF903-97B5-4F4C-A116-97D741F6F8E1}" type="presParOf" srcId="{82D88A92-834A-410A-AC97-0F87866019B8}" destId="{D665002C-B701-4E1D-8FCF-08B2DD7F066A}" srcOrd="0" destOrd="0" presId="urn:microsoft.com/office/officeart/2005/8/layout/orgChart1"/>
    <dgm:cxn modelId="{82D35B4D-016E-4656-97C4-22A89183A12B}" type="presParOf" srcId="{82D88A92-834A-410A-AC97-0F87866019B8}" destId="{03ED18C0-AB08-46FE-BBFA-A879BEDA6456}" srcOrd="1" destOrd="0" presId="urn:microsoft.com/office/officeart/2005/8/layout/orgChart1"/>
    <dgm:cxn modelId="{3BE27963-78E7-45CC-ADB6-FBABAEE4A61D}" type="presParOf" srcId="{5D5E1C6B-A6D2-459E-BC97-E870E08BD218}" destId="{444A8175-6876-4A99-A3DA-E80C7B7739E2}" srcOrd="1" destOrd="0" presId="urn:microsoft.com/office/officeart/2005/8/layout/orgChart1"/>
    <dgm:cxn modelId="{D1942472-6C34-490E-9A47-D45670A4D10A}" type="presParOf" srcId="{5D5E1C6B-A6D2-459E-BC97-E870E08BD218}" destId="{C6000997-840E-4612-9986-C81D27FCC352}" srcOrd="2" destOrd="0" presId="urn:microsoft.com/office/officeart/2005/8/layout/orgChart1"/>
    <dgm:cxn modelId="{638BAB89-0DCE-4116-8781-0A3E6936C9CA}" type="presParOf" srcId="{BAFD96D9-4533-41E5-8275-2A559CD3BA30}" destId="{D5AE9378-6C1C-4CA5-9C9B-0208C92FE5E5}" srcOrd="6" destOrd="0" presId="urn:microsoft.com/office/officeart/2005/8/layout/orgChart1"/>
    <dgm:cxn modelId="{EC91D44D-73E8-497D-A07D-5DCDC196B306}" type="presParOf" srcId="{BAFD96D9-4533-41E5-8275-2A559CD3BA30}" destId="{6B738AB1-517C-4906-93D1-CF09EB89A673}" srcOrd="7" destOrd="0" presId="urn:microsoft.com/office/officeart/2005/8/layout/orgChart1"/>
    <dgm:cxn modelId="{334196A2-A4AE-4814-8B63-0477D367CF60}" type="presParOf" srcId="{6B738AB1-517C-4906-93D1-CF09EB89A673}" destId="{961C0932-983E-41D1-9E1F-89DABBF3D656}" srcOrd="0" destOrd="0" presId="urn:microsoft.com/office/officeart/2005/8/layout/orgChart1"/>
    <dgm:cxn modelId="{BADAAA01-5141-4378-95FA-8F6FF85C6D01}" type="presParOf" srcId="{961C0932-983E-41D1-9E1F-89DABBF3D656}" destId="{EC79EB10-4392-4982-ACBE-D296DBEE41E0}" srcOrd="0" destOrd="0" presId="urn:microsoft.com/office/officeart/2005/8/layout/orgChart1"/>
    <dgm:cxn modelId="{2AC5F6D9-C51A-4243-9A84-DD9141A2028B}" type="presParOf" srcId="{961C0932-983E-41D1-9E1F-89DABBF3D656}" destId="{36BF62E5-3D8D-49A1-89F2-24891D10DDE8}" srcOrd="1" destOrd="0" presId="urn:microsoft.com/office/officeart/2005/8/layout/orgChart1"/>
    <dgm:cxn modelId="{3336BB3D-AAF8-4A3B-9859-BFA1476A63C2}" type="presParOf" srcId="{6B738AB1-517C-4906-93D1-CF09EB89A673}" destId="{B0715AA0-1440-48A7-B347-08254059471E}" srcOrd="1" destOrd="0" presId="urn:microsoft.com/office/officeart/2005/8/layout/orgChart1"/>
    <dgm:cxn modelId="{376FB3F4-D051-4002-95CB-3D70E2F7366E}" type="presParOf" srcId="{6B738AB1-517C-4906-93D1-CF09EB89A673}" destId="{9C5E2EC2-B433-4549-94BD-FDB0AA3F9869}" srcOrd="2" destOrd="0" presId="urn:microsoft.com/office/officeart/2005/8/layout/orgChart1"/>
    <dgm:cxn modelId="{08C4CB5E-D322-47FE-89DB-0C5FB0FC010B}" type="presParOf" srcId="{3C1AD3E2-FF41-4455-9E42-83A7FBEABA69}" destId="{4EEF07C6-0468-4F5C-B266-9542AF3A97B9}" srcOrd="2" destOrd="0" presId="urn:microsoft.com/office/officeart/2005/8/layout/orgChart1"/>
    <dgm:cxn modelId="{0E875E24-7EA8-48DB-9DE8-0EC2FF5B53E1}" type="presParOf" srcId="{8ACF5C6F-F6D7-43C7-9BF5-49D48E37F89A}" destId="{0CB03F0E-596B-4C6F-8A1D-9691459D31BF}" srcOrd="4" destOrd="0" presId="urn:microsoft.com/office/officeart/2005/8/layout/orgChart1"/>
    <dgm:cxn modelId="{DC86160D-AF13-4749-8B5C-9B06EFD056C5}" type="presParOf" srcId="{8ACF5C6F-F6D7-43C7-9BF5-49D48E37F89A}" destId="{0C56F111-7303-4EC9-89FD-E18B7B27A662}" srcOrd="5" destOrd="0" presId="urn:microsoft.com/office/officeart/2005/8/layout/orgChart1"/>
    <dgm:cxn modelId="{1027ACF6-7E40-40D5-ADE6-83124CC0F3FF}" type="presParOf" srcId="{0C56F111-7303-4EC9-89FD-E18B7B27A662}" destId="{8D8D9385-CB94-4298-A22F-7FB4B35ED858}" srcOrd="0" destOrd="0" presId="urn:microsoft.com/office/officeart/2005/8/layout/orgChart1"/>
    <dgm:cxn modelId="{C2E86921-447A-4D66-B59F-BD225B1603D1}" type="presParOf" srcId="{8D8D9385-CB94-4298-A22F-7FB4B35ED858}" destId="{93145E33-DA35-4802-A7CF-D70CAA802EE1}" srcOrd="0" destOrd="0" presId="urn:microsoft.com/office/officeart/2005/8/layout/orgChart1"/>
    <dgm:cxn modelId="{1F2CB579-A6DE-4FE2-9545-5A91D10136B0}" type="presParOf" srcId="{8D8D9385-CB94-4298-A22F-7FB4B35ED858}" destId="{84985F0E-3A0A-4B90-BD8E-879E03F1C53C}" srcOrd="1" destOrd="0" presId="urn:microsoft.com/office/officeart/2005/8/layout/orgChart1"/>
    <dgm:cxn modelId="{D011B39E-0093-412A-A8D1-7C2DD759D696}" type="presParOf" srcId="{0C56F111-7303-4EC9-89FD-E18B7B27A662}" destId="{6C85C545-065D-4D8F-9CAD-0DEDB85FEE3B}" srcOrd="1" destOrd="0" presId="urn:microsoft.com/office/officeart/2005/8/layout/orgChart1"/>
    <dgm:cxn modelId="{B3F069B9-BBF9-4E49-9EA6-C64BE08D53EC}" type="presParOf" srcId="{6C85C545-065D-4D8F-9CAD-0DEDB85FEE3B}" destId="{CAAC4BC7-FCF2-4CFC-9B9F-411534259AB5}" srcOrd="0" destOrd="0" presId="urn:microsoft.com/office/officeart/2005/8/layout/orgChart1"/>
    <dgm:cxn modelId="{E8F6F317-4896-41DE-918A-3CCF5DE65A32}" type="presParOf" srcId="{6C85C545-065D-4D8F-9CAD-0DEDB85FEE3B}" destId="{F9863E9C-C419-49D6-98A6-04B6A54CBAD7}" srcOrd="1" destOrd="0" presId="urn:microsoft.com/office/officeart/2005/8/layout/orgChart1"/>
    <dgm:cxn modelId="{14254650-4115-471C-AFFB-270724FC323D}" type="presParOf" srcId="{F9863E9C-C419-49D6-98A6-04B6A54CBAD7}" destId="{41CED8B3-F401-402D-A88B-D5696C816C19}" srcOrd="0" destOrd="0" presId="urn:microsoft.com/office/officeart/2005/8/layout/orgChart1"/>
    <dgm:cxn modelId="{4067290F-74BA-4BF5-B342-E8EF72DF3EBD}" type="presParOf" srcId="{41CED8B3-F401-402D-A88B-D5696C816C19}" destId="{26A714B9-143E-4AF4-8CB0-2FA235A6C0F7}" srcOrd="0" destOrd="0" presId="urn:microsoft.com/office/officeart/2005/8/layout/orgChart1"/>
    <dgm:cxn modelId="{DD042079-D472-478D-8611-92B940EC70C2}" type="presParOf" srcId="{41CED8B3-F401-402D-A88B-D5696C816C19}" destId="{4315B77B-1671-46CC-9244-8F70104EBD62}" srcOrd="1" destOrd="0" presId="urn:microsoft.com/office/officeart/2005/8/layout/orgChart1"/>
    <dgm:cxn modelId="{9C953C83-746B-44B3-98ED-FE4DB535B955}" type="presParOf" srcId="{F9863E9C-C419-49D6-98A6-04B6A54CBAD7}" destId="{E7EEAE9C-8771-450E-87EF-CA994ED770A8}" srcOrd="1" destOrd="0" presId="urn:microsoft.com/office/officeart/2005/8/layout/orgChart1"/>
    <dgm:cxn modelId="{28D6EDA9-5DDB-4F3F-B110-7E657D3E8FF3}" type="presParOf" srcId="{F9863E9C-C419-49D6-98A6-04B6A54CBAD7}" destId="{E38CE6B0-3489-48B9-A705-C275066BE374}" srcOrd="2" destOrd="0" presId="urn:microsoft.com/office/officeart/2005/8/layout/orgChart1"/>
    <dgm:cxn modelId="{DFFF1A4A-B249-43D3-96DB-B918CF6BD475}" type="presParOf" srcId="{6C85C545-065D-4D8F-9CAD-0DEDB85FEE3B}" destId="{4EC5FB0C-6FF7-4AC5-AB47-E3D7D10AA39A}" srcOrd="2" destOrd="0" presId="urn:microsoft.com/office/officeart/2005/8/layout/orgChart1"/>
    <dgm:cxn modelId="{FB08DC72-A909-4ACB-95AF-AC29F97AD0FA}" type="presParOf" srcId="{6C85C545-065D-4D8F-9CAD-0DEDB85FEE3B}" destId="{1BD40D7B-7A91-4907-A3D9-D7F68874880F}" srcOrd="3" destOrd="0" presId="urn:microsoft.com/office/officeart/2005/8/layout/orgChart1"/>
    <dgm:cxn modelId="{7111F0B3-8915-46A7-9C70-13D13D58D9E1}" type="presParOf" srcId="{1BD40D7B-7A91-4907-A3D9-D7F68874880F}" destId="{F0243405-30DD-4F16-88D7-DF1EC2D8A9F4}" srcOrd="0" destOrd="0" presId="urn:microsoft.com/office/officeart/2005/8/layout/orgChart1"/>
    <dgm:cxn modelId="{E3FF7498-9BBA-42E3-A9A5-AD933880A01B}" type="presParOf" srcId="{F0243405-30DD-4F16-88D7-DF1EC2D8A9F4}" destId="{A6D4D54A-D28E-426E-91DD-F1C027BB9F2A}" srcOrd="0" destOrd="0" presId="urn:microsoft.com/office/officeart/2005/8/layout/orgChart1"/>
    <dgm:cxn modelId="{591424A2-63DB-4908-8A9E-54B009972E09}" type="presParOf" srcId="{F0243405-30DD-4F16-88D7-DF1EC2D8A9F4}" destId="{2E95A412-917F-4216-A772-53EFBAB6FC79}" srcOrd="1" destOrd="0" presId="urn:microsoft.com/office/officeart/2005/8/layout/orgChart1"/>
    <dgm:cxn modelId="{0E61928D-9492-4F50-9609-429DC5460349}" type="presParOf" srcId="{1BD40D7B-7A91-4907-A3D9-D7F68874880F}" destId="{E7A5D588-6F5E-4141-9A03-B67628F99C3B}" srcOrd="1" destOrd="0" presId="urn:microsoft.com/office/officeart/2005/8/layout/orgChart1"/>
    <dgm:cxn modelId="{540815A8-0DC7-491A-9F5D-B4753772EF50}" type="presParOf" srcId="{1BD40D7B-7A91-4907-A3D9-D7F68874880F}" destId="{F2C198BC-4526-4561-A7DC-394E71569DB4}" srcOrd="2" destOrd="0" presId="urn:microsoft.com/office/officeart/2005/8/layout/orgChart1"/>
    <dgm:cxn modelId="{1B8E7DB9-5145-4914-9A16-0F05C2C52CBC}" type="presParOf" srcId="{6C85C545-065D-4D8F-9CAD-0DEDB85FEE3B}" destId="{9359B016-9B9D-4359-80FF-BB35E2F9E9E3}" srcOrd="4" destOrd="0" presId="urn:microsoft.com/office/officeart/2005/8/layout/orgChart1"/>
    <dgm:cxn modelId="{EE4E6AC6-DFCC-46C6-BB48-311AD5B5C401}" type="presParOf" srcId="{6C85C545-065D-4D8F-9CAD-0DEDB85FEE3B}" destId="{5D632090-1B7C-4006-A458-D8AD0441DA3C}" srcOrd="5" destOrd="0" presId="urn:microsoft.com/office/officeart/2005/8/layout/orgChart1"/>
    <dgm:cxn modelId="{BBF3775E-A7E0-4815-9835-B5E529AC2617}" type="presParOf" srcId="{5D632090-1B7C-4006-A458-D8AD0441DA3C}" destId="{B0230053-FA56-4C6B-BA70-9D8DB1EB9414}" srcOrd="0" destOrd="0" presId="urn:microsoft.com/office/officeart/2005/8/layout/orgChart1"/>
    <dgm:cxn modelId="{91DAC210-7D39-4BCD-8C2D-B1A7BC9DF8EA}" type="presParOf" srcId="{B0230053-FA56-4C6B-BA70-9D8DB1EB9414}" destId="{65E5FA67-2069-41A7-A413-CFC7204CF4AC}" srcOrd="0" destOrd="0" presId="urn:microsoft.com/office/officeart/2005/8/layout/orgChart1"/>
    <dgm:cxn modelId="{F22D0476-A531-4465-9312-C45DA592790F}" type="presParOf" srcId="{B0230053-FA56-4C6B-BA70-9D8DB1EB9414}" destId="{39F722A3-85D5-4A88-9AE7-7CFE7C36F424}" srcOrd="1" destOrd="0" presId="urn:microsoft.com/office/officeart/2005/8/layout/orgChart1"/>
    <dgm:cxn modelId="{561F44E7-EA90-4E27-ADCE-E49EA5A5AC71}" type="presParOf" srcId="{5D632090-1B7C-4006-A458-D8AD0441DA3C}" destId="{2FC52319-CB53-4699-A2CB-CEBB5893D9A0}" srcOrd="1" destOrd="0" presId="urn:microsoft.com/office/officeart/2005/8/layout/orgChart1"/>
    <dgm:cxn modelId="{70F0AF0C-1F87-440D-9F39-823E95B032B1}" type="presParOf" srcId="{5D632090-1B7C-4006-A458-D8AD0441DA3C}" destId="{D5997437-5377-47B0-AFA9-B88C04C280FC}" srcOrd="2" destOrd="0" presId="urn:microsoft.com/office/officeart/2005/8/layout/orgChart1"/>
    <dgm:cxn modelId="{423FD46D-7C7D-4BF0-99C1-7A9E9E8ECA4B}" type="presParOf" srcId="{0C56F111-7303-4EC9-89FD-E18B7B27A662}" destId="{23E1218A-66EC-4837-932A-D8950D165CB2}" srcOrd="2" destOrd="0" presId="urn:microsoft.com/office/officeart/2005/8/layout/orgChart1"/>
    <dgm:cxn modelId="{E7289EE3-BFAE-4D8A-B685-28CBC4F84D8A}" type="presParOf" srcId="{8ACF5C6F-F6D7-43C7-9BF5-49D48E37F89A}" destId="{B2C7F2B8-7337-43B9-9E87-E4644D84D20C}" srcOrd="6" destOrd="0" presId="urn:microsoft.com/office/officeart/2005/8/layout/orgChart1"/>
    <dgm:cxn modelId="{DAF123AC-CED7-4137-B10F-170DDA3A0D99}" type="presParOf" srcId="{8ACF5C6F-F6D7-43C7-9BF5-49D48E37F89A}" destId="{2148504C-5F7E-4D27-A9B6-32CFB7BB8021}" srcOrd="7" destOrd="0" presId="urn:microsoft.com/office/officeart/2005/8/layout/orgChart1"/>
    <dgm:cxn modelId="{CDE67C3D-692F-4497-A015-309EE1AF199C}" type="presParOf" srcId="{2148504C-5F7E-4D27-A9B6-32CFB7BB8021}" destId="{3F0A44EF-F36E-48D3-8B45-EBEFE36F4DE1}" srcOrd="0" destOrd="0" presId="urn:microsoft.com/office/officeart/2005/8/layout/orgChart1"/>
    <dgm:cxn modelId="{482C25E0-F8B4-4526-A351-F8EE306DA980}" type="presParOf" srcId="{3F0A44EF-F36E-48D3-8B45-EBEFE36F4DE1}" destId="{27E9EF86-7088-4A87-8FCD-1C583E12A27E}" srcOrd="0" destOrd="0" presId="urn:microsoft.com/office/officeart/2005/8/layout/orgChart1"/>
    <dgm:cxn modelId="{07F819E3-EE9A-4307-B54B-A4C677691B95}" type="presParOf" srcId="{3F0A44EF-F36E-48D3-8B45-EBEFE36F4DE1}" destId="{0BDE155C-D737-40B7-BE8D-A5FA163C8833}" srcOrd="1" destOrd="0" presId="urn:microsoft.com/office/officeart/2005/8/layout/orgChart1"/>
    <dgm:cxn modelId="{666136A2-D0B3-4B31-B01E-BF2B7A21C3D6}" type="presParOf" srcId="{2148504C-5F7E-4D27-A9B6-32CFB7BB8021}" destId="{59D2266B-BAAF-4133-9787-9B5A7D6E6636}" srcOrd="1" destOrd="0" presId="urn:microsoft.com/office/officeart/2005/8/layout/orgChart1"/>
    <dgm:cxn modelId="{F5F879C0-DAFC-40EE-8E1B-2A22B259CB4F}" type="presParOf" srcId="{59D2266B-BAAF-4133-9787-9B5A7D6E6636}" destId="{E626E8A5-2265-415E-8EFE-9AC17F6415E2}" srcOrd="0" destOrd="0" presId="urn:microsoft.com/office/officeart/2005/8/layout/orgChart1"/>
    <dgm:cxn modelId="{5AD2A930-744E-48FD-806B-B7D399B2BD90}" type="presParOf" srcId="{59D2266B-BAAF-4133-9787-9B5A7D6E6636}" destId="{65C39E27-C770-49C8-BB40-78DE84DACAA6}" srcOrd="1" destOrd="0" presId="urn:microsoft.com/office/officeart/2005/8/layout/orgChart1"/>
    <dgm:cxn modelId="{CFFA4CB4-849D-4906-8BB0-7F6B11DA971F}" type="presParOf" srcId="{65C39E27-C770-49C8-BB40-78DE84DACAA6}" destId="{DE945439-0502-4D04-8BC8-8D3A18E4DB5E}" srcOrd="0" destOrd="0" presId="urn:microsoft.com/office/officeart/2005/8/layout/orgChart1"/>
    <dgm:cxn modelId="{E4032EAA-8C4A-4AF5-944B-C6570EE5EFAB}" type="presParOf" srcId="{DE945439-0502-4D04-8BC8-8D3A18E4DB5E}" destId="{180BD380-3913-432F-A504-428371F92AAB}" srcOrd="0" destOrd="0" presId="urn:microsoft.com/office/officeart/2005/8/layout/orgChart1"/>
    <dgm:cxn modelId="{FCB541D2-5E42-41FE-BC55-925A34391715}" type="presParOf" srcId="{DE945439-0502-4D04-8BC8-8D3A18E4DB5E}" destId="{A215EC8A-637C-4EFB-9D3C-4E49E935F036}" srcOrd="1" destOrd="0" presId="urn:microsoft.com/office/officeart/2005/8/layout/orgChart1"/>
    <dgm:cxn modelId="{A74D1A4A-B387-4870-A958-007D658CE9A6}" type="presParOf" srcId="{65C39E27-C770-49C8-BB40-78DE84DACAA6}" destId="{08AE397D-1A32-4B07-87D1-60BFC0C647EF}" srcOrd="1" destOrd="0" presId="urn:microsoft.com/office/officeart/2005/8/layout/orgChart1"/>
    <dgm:cxn modelId="{46B24078-DC49-4585-B4D0-8AC58790EE74}" type="presParOf" srcId="{65C39E27-C770-49C8-BB40-78DE84DACAA6}" destId="{138F9963-3724-425B-92D9-12D85DC33C1C}" srcOrd="2" destOrd="0" presId="urn:microsoft.com/office/officeart/2005/8/layout/orgChart1"/>
    <dgm:cxn modelId="{480994F1-C6B8-4D4D-B7FC-EA6968FA5466}" type="presParOf" srcId="{59D2266B-BAAF-4133-9787-9B5A7D6E6636}" destId="{08CFF1DA-EBB8-4E6A-BB6B-46671657EA96}" srcOrd="2" destOrd="0" presId="urn:microsoft.com/office/officeart/2005/8/layout/orgChart1"/>
    <dgm:cxn modelId="{A8A426C8-B594-4E21-899C-F62356D8B24B}" type="presParOf" srcId="{59D2266B-BAAF-4133-9787-9B5A7D6E6636}" destId="{69834A30-27BF-4B77-AAA3-40B04FEC4897}" srcOrd="3" destOrd="0" presId="urn:microsoft.com/office/officeart/2005/8/layout/orgChart1"/>
    <dgm:cxn modelId="{92F41DC9-D4DE-430A-B7D4-8BC432DFBD96}" type="presParOf" srcId="{69834A30-27BF-4B77-AAA3-40B04FEC4897}" destId="{D200796F-D7A5-4CEE-8332-24460F398394}" srcOrd="0" destOrd="0" presId="urn:microsoft.com/office/officeart/2005/8/layout/orgChart1"/>
    <dgm:cxn modelId="{BA192C3E-0BA1-411A-983A-5E915E74E545}" type="presParOf" srcId="{D200796F-D7A5-4CEE-8332-24460F398394}" destId="{F2CAA346-7EC1-4E89-AB9C-8AB3F2746017}" srcOrd="0" destOrd="0" presId="urn:microsoft.com/office/officeart/2005/8/layout/orgChart1"/>
    <dgm:cxn modelId="{3464A67A-69EF-44C0-8F79-3F08A47B9DAA}" type="presParOf" srcId="{D200796F-D7A5-4CEE-8332-24460F398394}" destId="{29C20844-A5C2-4181-B561-0D0D23C816F6}" srcOrd="1" destOrd="0" presId="urn:microsoft.com/office/officeart/2005/8/layout/orgChart1"/>
    <dgm:cxn modelId="{8E1D6EAB-BD83-4233-8EEE-A82EDB5F9AF2}" type="presParOf" srcId="{69834A30-27BF-4B77-AAA3-40B04FEC4897}" destId="{C675F6A7-F178-46F3-BDCF-0C11BE9320AA}" srcOrd="1" destOrd="0" presId="urn:microsoft.com/office/officeart/2005/8/layout/orgChart1"/>
    <dgm:cxn modelId="{623D7CCF-52B0-48A2-B4A8-79D1D55C601C}" type="presParOf" srcId="{69834A30-27BF-4B77-AAA3-40B04FEC4897}" destId="{D6563A94-8D28-41C5-BBB8-AD0CD0169C9F}" srcOrd="2" destOrd="0" presId="urn:microsoft.com/office/officeart/2005/8/layout/orgChart1"/>
    <dgm:cxn modelId="{49359096-0890-4981-8E5E-220CAFCC28B9}" type="presParOf" srcId="{59D2266B-BAAF-4133-9787-9B5A7D6E6636}" destId="{9CA36822-2B04-4974-91B3-209E66CF327C}" srcOrd="4" destOrd="0" presId="urn:microsoft.com/office/officeart/2005/8/layout/orgChart1"/>
    <dgm:cxn modelId="{882A11D0-F9EE-400C-A896-2156CE57819A}" type="presParOf" srcId="{59D2266B-BAAF-4133-9787-9B5A7D6E6636}" destId="{83CE0DF8-6738-4D4E-9D1D-5436D0B4DD5E}" srcOrd="5" destOrd="0" presId="urn:microsoft.com/office/officeart/2005/8/layout/orgChart1"/>
    <dgm:cxn modelId="{1BF87D52-5268-4956-AC54-67CA22D74B06}" type="presParOf" srcId="{83CE0DF8-6738-4D4E-9D1D-5436D0B4DD5E}" destId="{FA55F924-A492-4E50-8781-FFE88007F230}" srcOrd="0" destOrd="0" presId="urn:microsoft.com/office/officeart/2005/8/layout/orgChart1"/>
    <dgm:cxn modelId="{51EA34C3-A4A7-4B68-B57F-8B034FD6B590}" type="presParOf" srcId="{FA55F924-A492-4E50-8781-FFE88007F230}" destId="{36B7A2FA-4F16-4353-9577-BF576357B4D9}" srcOrd="0" destOrd="0" presId="urn:microsoft.com/office/officeart/2005/8/layout/orgChart1"/>
    <dgm:cxn modelId="{3F0EF59C-3015-45DA-8601-8FCA718C1281}" type="presParOf" srcId="{FA55F924-A492-4E50-8781-FFE88007F230}" destId="{CAA497D6-EBFB-4140-AF3F-678E62E150F3}" srcOrd="1" destOrd="0" presId="urn:microsoft.com/office/officeart/2005/8/layout/orgChart1"/>
    <dgm:cxn modelId="{CCA86E62-32FE-42D2-8812-606BC75AF2AA}" type="presParOf" srcId="{83CE0DF8-6738-4D4E-9D1D-5436D0B4DD5E}" destId="{B3AEA520-665D-4654-A6B2-577F60B3FD81}" srcOrd="1" destOrd="0" presId="urn:microsoft.com/office/officeart/2005/8/layout/orgChart1"/>
    <dgm:cxn modelId="{941611AF-680C-4580-84C6-F5CF4EEBD823}" type="presParOf" srcId="{83CE0DF8-6738-4D4E-9D1D-5436D0B4DD5E}" destId="{A37E54DA-7BCC-4876-8E4C-6E091B597FC7}" srcOrd="2" destOrd="0" presId="urn:microsoft.com/office/officeart/2005/8/layout/orgChart1"/>
    <dgm:cxn modelId="{5B8D9A89-7EFB-442D-ADAA-85FE85988410}" type="presParOf" srcId="{2148504C-5F7E-4D27-A9B6-32CFB7BB8021}" destId="{2AD44CDD-2025-4387-A660-59658816584D}" srcOrd="2" destOrd="0" presId="urn:microsoft.com/office/officeart/2005/8/layout/orgChart1"/>
    <dgm:cxn modelId="{4BF5E3A3-ABBC-4D9B-B62B-8719719960FC}" type="presParOf" srcId="{8ACF5C6F-F6D7-43C7-9BF5-49D48E37F89A}" destId="{E246CB37-8C54-4927-A5A6-DDBE8C06D79D}" srcOrd="8" destOrd="0" presId="urn:microsoft.com/office/officeart/2005/8/layout/orgChart1"/>
    <dgm:cxn modelId="{2BA15D44-474A-4F44-ABE1-C260F8CA05CE}" type="presParOf" srcId="{8ACF5C6F-F6D7-43C7-9BF5-49D48E37F89A}" destId="{341F6B07-70B2-4AFB-A702-331C133F479A}" srcOrd="9" destOrd="0" presId="urn:microsoft.com/office/officeart/2005/8/layout/orgChart1"/>
    <dgm:cxn modelId="{18297AAD-6B01-4AD2-AEE9-813F876BF7ED}" type="presParOf" srcId="{341F6B07-70B2-4AFB-A702-331C133F479A}" destId="{40E4D9A2-D633-44FC-A73A-953194953BE1}" srcOrd="0" destOrd="0" presId="urn:microsoft.com/office/officeart/2005/8/layout/orgChart1"/>
    <dgm:cxn modelId="{AF1B51EB-3247-4641-9E60-87C230F5BF34}" type="presParOf" srcId="{40E4D9A2-D633-44FC-A73A-953194953BE1}" destId="{5388BBED-0CAF-4E20-AC2C-B5546EF0F575}" srcOrd="0" destOrd="0" presId="urn:microsoft.com/office/officeart/2005/8/layout/orgChart1"/>
    <dgm:cxn modelId="{F0D376FD-BDCC-453C-A59D-D8B519DA855B}" type="presParOf" srcId="{40E4D9A2-D633-44FC-A73A-953194953BE1}" destId="{379C9B2B-862A-4017-8BF7-2DF6E0D1D173}" srcOrd="1" destOrd="0" presId="urn:microsoft.com/office/officeart/2005/8/layout/orgChart1"/>
    <dgm:cxn modelId="{1F30D2BF-4938-4FB1-BBF0-029E851CCB69}" type="presParOf" srcId="{341F6B07-70B2-4AFB-A702-331C133F479A}" destId="{CD4AF52C-9A8A-4C04-8234-2CA35E7C7F37}" srcOrd="1" destOrd="0" presId="urn:microsoft.com/office/officeart/2005/8/layout/orgChart1"/>
    <dgm:cxn modelId="{67772C2F-437C-4EA7-B76D-DAAFD8EA99ED}" type="presParOf" srcId="{CD4AF52C-9A8A-4C04-8234-2CA35E7C7F37}" destId="{CAB0AC97-B8D9-4AA8-B339-7CE735249A98}" srcOrd="0" destOrd="0" presId="urn:microsoft.com/office/officeart/2005/8/layout/orgChart1"/>
    <dgm:cxn modelId="{BE69F16C-F5BB-4153-AF89-B60DB3F0F563}" type="presParOf" srcId="{CD4AF52C-9A8A-4C04-8234-2CA35E7C7F37}" destId="{4A62A362-189C-4BA1-8A0D-1EC58B1A8C66}" srcOrd="1" destOrd="0" presId="urn:microsoft.com/office/officeart/2005/8/layout/orgChart1"/>
    <dgm:cxn modelId="{F4D5CB04-66C9-4089-A6B1-FF409C0F2FD4}" type="presParOf" srcId="{4A62A362-189C-4BA1-8A0D-1EC58B1A8C66}" destId="{9B565813-9D42-4954-8F84-4FA71F70068A}" srcOrd="0" destOrd="0" presId="urn:microsoft.com/office/officeart/2005/8/layout/orgChart1"/>
    <dgm:cxn modelId="{9BCA2B75-1CB3-4A91-823F-4A481D829870}" type="presParOf" srcId="{9B565813-9D42-4954-8F84-4FA71F70068A}" destId="{21C92227-9CFA-429A-8966-903633F0E1C6}" srcOrd="0" destOrd="0" presId="urn:microsoft.com/office/officeart/2005/8/layout/orgChart1"/>
    <dgm:cxn modelId="{FA621FCA-55CA-42A1-BDCC-9D4929E0093B}" type="presParOf" srcId="{9B565813-9D42-4954-8F84-4FA71F70068A}" destId="{A98A832E-AA91-4158-A13F-BEE7B3003D74}" srcOrd="1" destOrd="0" presId="urn:microsoft.com/office/officeart/2005/8/layout/orgChart1"/>
    <dgm:cxn modelId="{A233EB9C-E167-4D4C-A2F3-E4FB93998964}" type="presParOf" srcId="{4A62A362-189C-4BA1-8A0D-1EC58B1A8C66}" destId="{82EB6205-A445-445F-B1BD-895833AF2FE6}" srcOrd="1" destOrd="0" presId="urn:microsoft.com/office/officeart/2005/8/layout/orgChart1"/>
    <dgm:cxn modelId="{2EBC62CB-E05D-4A25-8D47-CC41CEF7F9DD}" type="presParOf" srcId="{4A62A362-189C-4BA1-8A0D-1EC58B1A8C66}" destId="{74EAD087-A886-4CDF-882C-89D20283F126}" srcOrd="2" destOrd="0" presId="urn:microsoft.com/office/officeart/2005/8/layout/orgChart1"/>
    <dgm:cxn modelId="{B8372CC3-A8B6-4F36-B18E-D9497B1FF5AC}" type="presParOf" srcId="{CD4AF52C-9A8A-4C04-8234-2CA35E7C7F37}" destId="{924F83CE-895C-4E71-824C-50C1D6C7B01A}" srcOrd="2" destOrd="0" presId="urn:microsoft.com/office/officeart/2005/8/layout/orgChart1"/>
    <dgm:cxn modelId="{2E4A9B89-0334-4F20-AD63-A92FECF44EFF}" type="presParOf" srcId="{CD4AF52C-9A8A-4C04-8234-2CA35E7C7F37}" destId="{4617EB61-283F-4BAF-A9EA-551F8A2F09CB}" srcOrd="3" destOrd="0" presId="urn:microsoft.com/office/officeart/2005/8/layout/orgChart1"/>
    <dgm:cxn modelId="{C18BF7F3-E8B3-48F9-83E2-1492259496D8}" type="presParOf" srcId="{4617EB61-283F-4BAF-A9EA-551F8A2F09CB}" destId="{3339B49A-7C94-4210-846F-7D1CAED489F7}" srcOrd="0" destOrd="0" presId="urn:microsoft.com/office/officeart/2005/8/layout/orgChart1"/>
    <dgm:cxn modelId="{EB2ED51C-9CCF-421B-96E3-8F68CC42C625}" type="presParOf" srcId="{3339B49A-7C94-4210-846F-7D1CAED489F7}" destId="{8012A772-0613-45BB-8DD2-C7BA9EE2F737}" srcOrd="0" destOrd="0" presId="urn:microsoft.com/office/officeart/2005/8/layout/orgChart1"/>
    <dgm:cxn modelId="{80E9513E-3DC9-4FD2-BB49-B9DC50A876E5}" type="presParOf" srcId="{3339B49A-7C94-4210-846F-7D1CAED489F7}" destId="{613FA4E8-49FE-4E24-9BDA-66256087DEE2}" srcOrd="1" destOrd="0" presId="urn:microsoft.com/office/officeart/2005/8/layout/orgChart1"/>
    <dgm:cxn modelId="{7513AC6C-CD8D-4BA2-8C0A-BB2A4ECFA8FC}" type="presParOf" srcId="{4617EB61-283F-4BAF-A9EA-551F8A2F09CB}" destId="{73D84B0C-9749-450D-95D7-0B63C1BDFC2C}" srcOrd="1" destOrd="0" presId="urn:microsoft.com/office/officeart/2005/8/layout/orgChart1"/>
    <dgm:cxn modelId="{DEAE5041-EB75-46E3-BF2E-1654ECAB26BC}" type="presParOf" srcId="{4617EB61-283F-4BAF-A9EA-551F8A2F09CB}" destId="{0BFF2CD2-6A75-468A-82E6-541AFAC66C39}" srcOrd="2" destOrd="0" presId="urn:microsoft.com/office/officeart/2005/8/layout/orgChart1"/>
    <dgm:cxn modelId="{1846DAFE-FE55-43FC-B403-5CD9DC2C7E7E}" type="presParOf" srcId="{341F6B07-70B2-4AFB-A702-331C133F479A}" destId="{470832FD-16AF-490F-969C-0798985251B6}" srcOrd="2" destOrd="0" presId="urn:microsoft.com/office/officeart/2005/8/layout/orgChart1"/>
    <dgm:cxn modelId="{62978013-A8C8-4F55-9CAD-7161C8D097B2}" type="presParOf" srcId="{A05D764D-CE77-4C40-AFC6-61FADDAE8460}" destId="{B9605098-C722-4F55-B84A-181945A601AB}" srcOrd="2" destOrd="0" presId="urn:microsoft.com/office/officeart/2005/8/layout/orgChart1"/>
  </dgm:cxnLst>
  <dgm:bg/>
  <dgm:whole/>
  <dgm:extLst>
    <a:ext uri="http://schemas.microsoft.com/office/drawing/2008/diagram">
      <dsp:dataModelExt xmlns:dsp="http://schemas.microsoft.com/office/drawing/2008/diagram" relId="rId20"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F83CE-895C-4E71-824C-50C1D6C7B01A}">
      <dsp:nvSpPr>
        <dsp:cNvPr id="0" name=""/>
        <dsp:cNvSpPr/>
      </dsp:nvSpPr>
      <dsp:spPr>
        <a:xfrm>
          <a:off x="4803632" y="1121364"/>
          <a:ext cx="138968" cy="1083952"/>
        </a:xfrm>
        <a:custGeom>
          <a:avLst/>
          <a:gdLst/>
          <a:ahLst/>
          <a:cxnLst/>
          <a:rect l="0" t="0" r="0" b="0"/>
          <a:pathLst>
            <a:path>
              <a:moveTo>
                <a:pt x="0" y="0"/>
              </a:moveTo>
              <a:lnTo>
                <a:pt x="0" y="1083952"/>
              </a:lnTo>
              <a:lnTo>
                <a:pt x="138968" y="108395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B0AC97-B8D9-4AA8-B339-7CE735249A98}">
      <dsp:nvSpPr>
        <dsp:cNvPr id="0" name=""/>
        <dsp:cNvSpPr/>
      </dsp:nvSpPr>
      <dsp:spPr>
        <a:xfrm>
          <a:off x="4803632" y="1121364"/>
          <a:ext cx="138968" cy="426169"/>
        </a:xfrm>
        <a:custGeom>
          <a:avLst/>
          <a:gdLst/>
          <a:ahLst/>
          <a:cxnLst/>
          <a:rect l="0" t="0" r="0" b="0"/>
          <a:pathLst>
            <a:path>
              <a:moveTo>
                <a:pt x="0" y="0"/>
              </a:moveTo>
              <a:lnTo>
                <a:pt x="0" y="426169"/>
              </a:lnTo>
              <a:lnTo>
                <a:pt x="138968" y="42616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246CB37-8C54-4927-A5A6-DDBE8C06D79D}">
      <dsp:nvSpPr>
        <dsp:cNvPr id="0" name=""/>
        <dsp:cNvSpPr/>
      </dsp:nvSpPr>
      <dsp:spPr>
        <a:xfrm>
          <a:off x="2932193" y="463581"/>
          <a:ext cx="2242021" cy="194555"/>
        </a:xfrm>
        <a:custGeom>
          <a:avLst/>
          <a:gdLst/>
          <a:ahLst/>
          <a:cxnLst/>
          <a:rect l="0" t="0" r="0" b="0"/>
          <a:pathLst>
            <a:path>
              <a:moveTo>
                <a:pt x="0" y="0"/>
              </a:moveTo>
              <a:lnTo>
                <a:pt x="0" y="97277"/>
              </a:lnTo>
              <a:lnTo>
                <a:pt x="2242021" y="97277"/>
              </a:lnTo>
              <a:lnTo>
                <a:pt x="2242021" y="1945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A36822-2B04-4974-91B3-209E66CF327C}">
      <dsp:nvSpPr>
        <dsp:cNvPr id="0" name=""/>
        <dsp:cNvSpPr/>
      </dsp:nvSpPr>
      <dsp:spPr>
        <a:xfrm>
          <a:off x="3682621" y="1121364"/>
          <a:ext cx="138968" cy="1741735"/>
        </a:xfrm>
        <a:custGeom>
          <a:avLst/>
          <a:gdLst/>
          <a:ahLst/>
          <a:cxnLst/>
          <a:rect l="0" t="0" r="0" b="0"/>
          <a:pathLst>
            <a:path>
              <a:moveTo>
                <a:pt x="0" y="0"/>
              </a:moveTo>
              <a:lnTo>
                <a:pt x="0" y="1741735"/>
              </a:lnTo>
              <a:lnTo>
                <a:pt x="138968" y="17417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8CFF1DA-EBB8-4E6A-BB6B-46671657EA96}">
      <dsp:nvSpPr>
        <dsp:cNvPr id="0" name=""/>
        <dsp:cNvSpPr/>
      </dsp:nvSpPr>
      <dsp:spPr>
        <a:xfrm>
          <a:off x="3682621" y="1121364"/>
          <a:ext cx="138968" cy="1083952"/>
        </a:xfrm>
        <a:custGeom>
          <a:avLst/>
          <a:gdLst/>
          <a:ahLst/>
          <a:cxnLst/>
          <a:rect l="0" t="0" r="0" b="0"/>
          <a:pathLst>
            <a:path>
              <a:moveTo>
                <a:pt x="0" y="0"/>
              </a:moveTo>
              <a:lnTo>
                <a:pt x="0" y="1083952"/>
              </a:lnTo>
              <a:lnTo>
                <a:pt x="138968" y="108395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26E8A5-2265-415E-8EFE-9AC17F6415E2}">
      <dsp:nvSpPr>
        <dsp:cNvPr id="0" name=""/>
        <dsp:cNvSpPr/>
      </dsp:nvSpPr>
      <dsp:spPr>
        <a:xfrm>
          <a:off x="3682621" y="1121364"/>
          <a:ext cx="138968" cy="426169"/>
        </a:xfrm>
        <a:custGeom>
          <a:avLst/>
          <a:gdLst/>
          <a:ahLst/>
          <a:cxnLst/>
          <a:rect l="0" t="0" r="0" b="0"/>
          <a:pathLst>
            <a:path>
              <a:moveTo>
                <a:pt x="0" y="0"/>
              </a:moveTo>
              <a:lnTo>
                <a:pt x="0" y="426169"/>
              </a:lnTo>
              <a:lnTo>
                <a:pt x="138968" y="42616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C7F2B8-7337-43B9-9E87-E4644D84D20C}">
      <dsp:nvSpPr>
        <dsp:cNvPr id="0" name=""/>
        <dsp:cNvSpPr/>
      </dsp:nvSpPr>
      <dsp:spPr>
        <a:xfrm>
          <a:off x="2932193" y="463581"/>
          <a:ext cx="1121010" cy="194555"/>
        </a:xfrm>
        <a:custGeom>
          <a:avLst/>
          <a:gdLst/>
          <a:ahLst/>
          <a:cxnLst/>
          <a:rect l="0" t="0" r="0" b="0"/>
          <a:pathLst>
            <a:path>
              <a:moveTo>
                <a:pt x="0" y="0"/>
              </a:moveTo>
              <a:lnTo>
                <a:pt x="0" y="97277"/>
              </a:lnTo>
              <a:lnTo>
                <a:pt x="1121010" y="97277"/>
              </a:lnTo>
              <a:lnTo>
                <a:pt x="1121010" y="1945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59B016-9B9D-4359-80FF-BB35E2F9E9E3}">
      <dsp:nvSpPr>
        <dsp:cNvPr id="0" name=""/>
        <dsp:cNvSpPr/>
      </dsp:nvSpPr>
      <dsp:spPr>
        <a:xfrm>
          <a:off x="2561611" y="1121364"/>
          <a:ext cx="138968" cy="1741735"/>
        </a:xfrm>
        <a:custGeom>
          <a:avLst/>
          <a:gdLst/>
          <a:ahLst/>
          <a:cxnLst/>
          <a:rect l="0" t="0" r="0" b="0"/>
          <a:pathLst>
            <a:path>
              <a:moveTo>
                <a:pt x="0" y="0"/>
              </a:moveTo>
              <a:lnTo>
                <a:pt x="0" y="1741735"/>
              </a:lnTo>
              <a:lnTo>
                <a:pt x="138968" y="17417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C5FB0C-6FF7-4AC5-AB47-E3D7D10AA39A}">
      <dsp:nvSpPr>
        <dsp:cNvPr id="0" name=""/>
        <dsp:cNvSpPr/>
      </dsp:nvSpPr>
      <dsp:spPr>
        <a:xfrm>
          <a:off x="2561611" y="1121364"/>
          <a:ext cx="138968" cy="1083952"/>
        </a:xfrm>
        <a:custGeom>
          <a:avLst/>
          <a:gdLst/>
          <a:ahLst/>
          <a:cxnLst/>
          <a:rect l="0" t="0" r="0" b="0"/>
          <a:pathLst>
            <a:path>
              <a:moveTo>
                <a:pt x="0" y="0"/>
              </a:moveTo>
              <a:lnTo>
                <a:pt x="0" y="1083952"/>
              </a:lnTo>
              <a:lnTo>
                <a:pt x="138968" y="108395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AC4BC7-FCF2-4CFC-9B9F-411534259AB5}">
      <dsp:nvSpPr>
        <dsp:cNvPr id="0" name=""/>
        <dsp:cNvSpPr/>
      </dsp:nvSpPr>
      <dsp:spPr>
        <a:xfrm>
          <a:off x="2561611" y="1121364"/>
          <a:ext cx="138968" cy="426169"/>
        </a:xfrm>
        <a:custGeom>
          <a:avLst/>
          <a:gdLst/>
          <a:ahLst/>
          <a:cxnLst/>
          <a:rect l="0" t="0" r="0" b="0"/>
          <a:pathLst>
            <a:path>
              <a:moveTo>
                <a:pt x="0" y="0"/>
              </a:moveTo>
              <a:lnTo>
                <a:pt x="0" y="426169"/>
              </a:lnTo>
              <a:lnTo>
                <a:pt x="138968" y="42616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B03F0E-596B-4C6F-8A1D-9691459D31BF}">
      <dsp:nvSpPr>
        <dsp:cNvPr id="0" name=""/>
        <dsp:cNvSpPr/>
      </dsp:nvSpPr>
      <dsp:spPr>
        <a:xfrm>
          <a:off x="2886473" y="463581"/>
          <a:ext cx="91440" cy="194555"/>
        </a:xfrm>
        <a:custGeom>
          <a:avLst/>
          <a:gdLst/>
          <a:ahLst/>
          <a:cxnLst/>
          <a:rect l="0" t="0" r="0" b="0"/>
          <a:pathLst>
            <a:path>
              <a:moveTo>
                <a:pt x="45720" y="0"/>
              </a:moveTo>
              <a:lnTo>
                <a:pt x="45720" y="1945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AE9378-6C1C-4CA5-9C9B-0208C92FE5E5}">
      <dsp:nvSpPr>
        <dsp:cNvPr id="0" name=""/>
        <dsp:cNvSpPr/>
      </dsp:nvSpPr>
      <dsp:spPr>
        <a:xfrm>
          <a:off x="1440600" y="1121364"/>
          <a:ext cx="138968" cy="2399518"/>
        </a:xfrm>
        <a:custGeom>
          <a:avLst/>
          <a:gdLst/>
          <a:ahLst/>
          <a:cxnLst/>
          <a:rect l="0" t="0" r="0" b="0"/>
          <a:pathLst>
            <a:path>
              <a:moveTo>
                <a:pt x="0" y="0"/>
              </a:moveTo>
              <a:lnTo>
                <a:pt x="0" y="2399518"/>
              </a:lnTo>
              <a:lnTo>
                <a:pt x="138968" y="239951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61861B-D113-489A-950C-B788D7831CD2}">
      <dsp:nvSpPr>
        <dsp:cNvPr id="0" name=""/>
        <dsp:cNvSpPr/>
      </dsp:nvSpPr>
      <dsp:spPr>
        <a:xfrm>
          <a:off x="1440600" y="1121364"/>
          <a:ext cx="138968" cy="1741735"/>
        </a:xfrm>
        <a:custGeom>
          <a:avLst/>
          <a:gdLst/>
          <a:ahLst/>
          <a:cxnLst/>
          <a:rect l="0" t="0" r="0" b="0"/>
          <a:pathLst>
            <a:path>
              <a:moveTo>
                <a:pt x="0" y="0"/>
              </a:moveTo>
              <a:lnTo>
                <a:pt x="0" y="1741735"/>
              </a:lnTo>
              <a:lnTo>
                <a:pt x="138968" y="17417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20DE5D-D7EA-4E18-848A-5AD64DA426AF}">
      <dsp:nvSpPr>
        <dsp:cNvPr id="0" name=""/>
        <dsp:cNvSpPr/>
      </dsp:nvSpPr>
      <dsp:spPr>
        <a:xfrm>
          <a:off x="1440600" y="1121364"/>
          <a:ext cx="138968" cy="1083952"/>
        </a:xfrm>
        <a:custGeom>
          <a:avLst/>
          <a:gdLst/>
          <a:ahLst/>
          <a:cxnLst/>
          <a:rect l="0" t="0" r="0" b="0"/>
          <a:pathLst>
            <a:path>
              <a:moveTo>
                <a:pt x="0" y="0"/>
              </a:moveTo>
              <a:lnTo>
                <a:pt x="0" y="1083952"/>
              </a:lnTo>
              <a:lnTo>
                <a:pt x="138968" y="108395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371673-B51C-44ED-9207-04E361B8D8D8}">
      <dsp:nvSpPr>
        <dsp:cNvPr id="0" name=""/>
        <dsp:cNvSpPr/>
      </dsp:nvSpPr>
      <dsp:spPr>
        <a:xfrm>
          <a:off x="1440600" y="1121364"/>
          <a:ext cx="138968" cy="426169"/>
        </a:xfrm>
        <a:custGeom>
          <a:avLst/>
          <a:gdLst/>
          <a:ahLst/>
          <a:cxnLst/>
          <a:rect l="0" t="0" r="0" b="0"/>
          <a:pathLst>
            <a:path>
              <a:moveTo>
                <a:pt x="0" y="0"/>
              </a:moveTo>
              <a:lnTo>
                <a:pt x="0" y="426169"/>
              </a:lnTo>
              <a:lnTo>
                <a:pt x="138968" y="42616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D7C6E5-077B-4907-8F16-EE7F72D6BCCF}">
      <dsp:nvSpPr>
        <dsp:cNvPr id="0" name=""/>
        <dsp:cNvSpPr/>
      </dsp:nvSpPr>
      <dsp:spPr>
        <a:xfrm>
          <a:off x="1811182" y="463581"/>
          <a:ext cx="1121010" cy="194555"/>
        </a:xfrm>
        <a:custGeom>
          <a:avLst/>
          <a:gdLst/>
          <a:ahLst/>
          <a:cxnLst/>
          <a:rect l="0" t="0" r="0" b="0"/>
          <a:pathLst>
            <a:path>
              <a:moveTo>
                <a:pt x="1121010" y="0"/>
              </a:moveTo>
              <a:lnTo>
                <a:pt x="1121010" y="97277"/>
              </a:lnTo>
              <a:lnTo>
                <a:pt x="0" y="97277"/>
              </a:lnTo>
              <a:lnTo>
                <a:pt x="0" y="1945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FDDC4C1-EFAC-4D41-B6AA-815B18B2FB40}">
      <dsp:nvSpPr>
        <dsp:cNvPr id="0" name=""/>
        <dsp:cNvSpPr/>
      </dsp:nvSpPr>
      <dsp:spPr>
        <a:xfrm>
          <a:off x="319589" y="1121364"/>
          <a:ext cx="138968" cy="1741735"/>
        </a:xfrm>
        <a:custGeom>
          <a:avLst/>
          <a:gdLst/>
          <a:ahLst/>
          <a:cxnLst/>
          <a:rect l="0" t="0" r="0" b="0"/>
          <a:pathLst>
            <a:path>
              <a:moveTo>
                <a:pt x="0" y="0"/>
              </a:moveTo>
              <a:lnTo>
                <a:pt x="0" y="1741735"/>
              </a:lnTo>
              <a:lnTo>
                <a:pt x="138968" y="17417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BC53C0-0699-4340-8675-E9A487BD9B3A}">
      <dsp:nvSpPr>
        <dsp:cNvPr id="0" name=""/>
        <dsp:cNvSpPr/>
      </dsp:nvSpPr>
      <dsp:spPr>
        <a:xfrm>
          <a:off x="319589" y="1121364"/>
          <a:ext cx="138968" cy="1083952"/>
        </a:xfrm>
        <a:custGeom>
          <a:avLst/>
          <a:gdLst/>
          <a:ahLst/>
          <a:cxnLst/>
          <a:rect l="0" t="0" r="0" b="0"/>
          <a:pathLst>
            <a:path>
              <a:moveTo>
                <a:pt x="0" y="0"/>
              </a:moveTo>
              <a:lnTo>
                <a:pt x="0" y="1083952"/>
              </a:lnTo>
              <a:lnTo>
                <a:pt x="138968" y="108395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2D709B-62A1-4190-A765-517372C61C95}">
      <dsp:nvSpPr>
        <dsp:cNvPr id="0" name=""/>
        <dsp:cNvSpPr/>
      </dsp:nvSpPr>
      <dsp:spPr>
        <a:xfrm>
          <a:off x="319589" y="1121364"/>
          <a:ext cx="138968" cy="426169"/>
        </a:xfrm>
        <a:custGeom>
          <a:avLst/>
          <a:gdLst/>
          <a:ahLst/>
          <a:cxnLst/>
          <a:rect l="0" t="0" r="0" b="0"/>
          <a:pathLst>
            <a:path>
              <a:moveTo>
                <a:pt x="0" y="0"/>
              </a:moveTo>
              <a:lnTo>
                <a:pt x="0" y="426169"/>
              </a:lnTo>
              <a:lnTo>
                <a:pt x="138968" y="42616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7FF3932-1118-4775-8D69-01268EB6E71E}">
      <dsp:nvSpPr>
        <dsp:cNvPr id="0" name=""/>
        <dsp:cNvSpPr/>
      </dsp:nvSpPr>
      <dsp:spPr>
        <a:xfrm>
          <a:off x="690171" y="463581"/>
          <a:ext cx="2242021" cy="194555"/>
        </a:xfrm>
        <a:custGeom>
          <a:avLst/>
          <a:gdLst/>
          <a:ahLst/>
          <a:cxnLst/>
          <a:rect l="0" t="0" r="0" b="0"/>
          <a:pathLst>
            <a:path>
              <a:moveTo>
                <a:pt x="2242021" y="0"/>
              </a:moveTo>
              <a:lnTo>
                <a:pt x="2242021" y="97277"/>
              </a:lnTo>
              <a:lnTo>
                <a:pt x="0" y="97277"/>
              </a:lnTo>
              <a:lnTo>
                <a:pt x="0" y="1945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8EAA4F-F9D3-4A8F-94D4-2362D69472AD}">
      <dsp:nvSpPr>
        <dsp:cNvPr id="0" name=""/>
        <dsp:cNvSpPr/>
      </dsp:nvSpPr>
      <dsp:spPr>
        <a:xfrm>
          <a:off x="2468965" y="353"/>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Project</a:t>
          </a:r>
        </a:p>
      </dsp:txBody>
      <dsp:txXfrm>
        <a:off x="2468965" y="353"/>
        <a:ext cx="926455" cy="463227"/>
      </dsp:txXfrm>
    </dsp:sp>
    <dsp:sp modelId="{844D015B-AB1B-4F52-8A9E-E5DD0B02E3E8}">
      <dsp:nvSpPr>
        <dsp:cNvPr id="0" name=""/>
        <dsp:cNvSpPr/>
      </dsp:nvSpPr>
      <dsp:spPr>
        <a:xfrm>
          <a:off x="226944" y="658136"/>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Project Proposal</a:t>
          </a:r>
        </a:p>
      </dsp:txBody>
      <dsp:txXfrm>
        <a:off x="226944" y="658136"/>
        <a:ext cx="926455" cy="463227"/>
      </dsp:txXfrm>
    </dsp:sp>
    <dsp:sp modelId="{788CC688-9198-471F-BAE6-00E7ACC44B81}">
      <dsp:nvSpPr>
        <dsp:cNvPr id="0" name=""/>
        <dsp:cNvSpPr/>
      </dsp:nvSpPr>
      <dsp:spPr>
        <a:xfrm>
          <a:off x="458558" y="1315919"/>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Literature Review</a:t>
          </a:r>
        </a:p>
      </dsp:txBody>
      <dsp:txXfrm>
        <a:off x="458558" y="1315919"/>
        <a:ext cx="926455" cy="463227"/>
      </dsp:txXfrm>
    </dsp:sp>
    <dsp:sp modelId="{F3F3D614-D579-4750-BE3B-5B8DFC58C814}">
      <dsp:nvSpPr>
        <dsp:cNvPr id="0" name=""/>
        <dsp:cNvSpPr/>
      </dsp:nvSpPr>
      <dsp:spPr>
        <a:xfrm>
          <a:off x="458558" y="1973702"/>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Aims and Objectives</a:t>
          </a:r>
        </a:p>
      </dsp:txBody>
      <dsp:txXfrm>
        <a:off x="458558" y="1973702"/>
        <a:ext cx="926455" cy="463227"/>
      </dsp:txXfrm>
    </dsp:sp>
    <dsp:sp modelId="{2B939365-CD28-4963-AF14-DB1C959510C7}">
      <dsp:nvSpPr>
        <dsp:cNvPr id="0" name=""/>
        <dsp:cNvSpPr/>
      </dsp:nvSpPr>
      <dsp:spPr>
        <a:xfrm>
          <a:off x="458558" y="2631485"/>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Methodologies</a:t>
          </a:r>
        </a:p>
      </dsp:txBody>
      <dsp:txXfrm>
        <a:off x="458558" y="2631485"/>
        <a:ext cx="926455" cy="463227"/>
      </dsp:txXfrm>
    </dsp:sp>
    <dsp:sp modelId="{78C72BB3-662D-4907-A5F8-E31B9E15443F}">
      <dsp:nvSpPr>
        <dsp:cNvPr id="0" name=""/>
        <dsp:cNvSpPr/>
      </dsp:nvSpPr>
      <dsp:spPr>
        <a:xfrm>
          <a:off x="1347954" y="658136"/>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Plan</a:t>
          </a:r>
        </a:p>
      </dsp:txBody>
      <dsp:txXfrm>
        <a:off x="1347954" y="658136"/>
        <a:ext cx="926455" cy="463227"/>
      </dsp:txXfrm>
    </dsp:sp>
    <dsp:sp modelId="{35A9ACF0-C128-4186-9A97-D468A0C6EEA4}">
      <dsp:nvSpPr>
        <dsp:cNvPr id="0" name=""/>
        <dsp:cNvSpPr/>
      </dsp:nvSpPr>
      <dsp:spPr>
        <a:xfrm>
          <a:off x="1579568" y="1315919"/>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Gantt</a:t>
          </a:r>
        </a:p>
      </dsp:txBody>
      <dsp:txXfrm>
        <a:off x="1579568" y="1315919"/>
        <a:ext cx="926455" cy="463227"/>
      </dsp:txXfrm>
    </dsp:sp>
    <dsp:sp modelId="{6F5A313A-A64C-48C2-9721-A002C4C3D574}">
      <dsp:nvSpPr>
        <dsp:cNvPr id="0" name=""/>
        <dsp:cNvSpPr/>
      </dsp:nvSpPr>
      <dsp:spPr>
        <a:xfrm>
          <a:off x="1579568" y="1973702"/>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WBS (This)</a:t>
          </a:r>
        </a:p>
      </dsp:txBody>
      <dsp:txXfrm>
        <a:off x="1579568" y="1973702"/>
        <a:ext cx="926455" cy="463227"/>
      </dsp:txXfrm>
    </dsp:sp>
    <dsp:sp modelId="{D665002C-B701-4E1D-8FCF-08B2DD7F066A}">
      <dsp:nvSpPr>
        <dsp:cNvPr id="0" name=""/>
        <dsp:cNvSpPr/>
      </dsp:nvSpPr>
      <dsp:spPr>
        <a:xfrm>
          <a:off x="1579568" y="2631485"/>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Scope</a:t>
          </a:r>
        </a:p>
      </dsp:txBody>
      <dsp:txXfrm>
        <a:off x="1579568" y="2631485"/>
        <a:ext cx="926455" cy="463227"/>
      </dsp:txXfrm>
    </dsp:sp>
    <dsp:sp modelId="{EC79EB10-4392-4982-ACBE-D296DBEE41E0}">
      <dsp:nvSpPr>
        <dsp:cNvPr id="0" name=""/>
        <dsp:cNvSpPr/>
      </dsp:nvSpPr>
      <dsp:spPr>
        <a:xfrm>
          <a:off x="1579568" y="3289268"/>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Resources</a:t>
          </a:r>
        </a:p>
      </dsp:txBody>
      <dsp:txXfrm>
        <a:off x="1579568" y="3289268"/>
        <a:ext cx="926455" cy="463227"/>
      </dsp:txXfrm>
    </dsp:sp>
    <dsp:sp modelId="{93145E33-DA35-4802-A7CF-D70CAA802EE1}">
      <dsp:nvSpPr>
        <dsp:cNvPr id="0" name=""/>
        <dsp:cNvSpPr/>
      </dsp:nvSpPr>
      <dsp:spPr>
        <a:xfrm>
          <a:off x="2468965" y="658136"/>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Design</a:t>
          </a:r>
        </a:p>
      </dsp:txBody>
      <dsp:txXfrm>
        <a:off x="2468965" y="658136"/>
        <a:ext cx="926455" cy="463227"/>
      </dsp:txXfrm>
    </dsp:sp>
    <dsp:sp modelId="{26A714B9-143E-4AF4-8CB0-2FA235A6C0F7}">
      <dsp:nvSpPr>
        <dsp:cNvPr id="0" name=""/>
        <dsp:cNvSpPr/>
      </dsp:nvSpPr>
      <dsp:spPr>
        <a:xfrm>
          <a:off x="2700579" y="1315919"/>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Adobe XD</a:t>
          </a:r>
        </a:p>
      </dsp:txBody>
      <dsp:txXfrm>
        <a:off x="2700579" y="1315919"/>
        <a:ext cx="926455" cy="463227"/>
      </dsp:txXfrm>
    </dsp:sp>
    <dsp:sp modelId="{A6D4D54A-D28E-426E-91DD-F1C027BB9F2A}">
      <dsp:nvSpPr>
        <dsp:cNvPr id="0" name=""/>
        <dsp:cNvSpPr/>
      </dsp:nvSpPr>
      <dsp:spPr>
        <a:xfrm>
          <a:off x="2700579" y="1973702"/>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Run through client</a:t>
          </a:r>
        </a:p>
      </dsp:txBody>
      <dsp:txXfrm>
        <a:off x="2700579" y="1973702"/>
        <a:ext cx="926455" cy="463227"/>
      </dsp:txXfrm>
    </dsp:sp>
    <dsp:sp modelId="{65E5FA67-2069-41A7-A413-CFC7204CF4AC}">
      <dsp:nvSpPr>
        <dsp:cNvPr id="0" name=""/>
        <dsp:cNvSpPr/>
      </dsp:nvSpPr>
      <dsp:spPr>
        <a:xfrm>
          <a:off x="2700579" y="2631485"/>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Revisions</a:t>
          </a:r>
        </a:p>
      </dsp:txBody>
      <dsp:txXfrm>
        <a:off x="2700579" y="2631485"/>
        <a:ext cx="926455" cy="463227"/>
      </dsp:txXfrm>
    </dsp:sp>
    <dsp:sp modelId="{27E9EF86-7088-4A87-8FCD-1C583E12A27E}">
      <dsp:nvSpPr>
        <dsp:cNvPr id="0" name=""/>
        <dsp:cNvSpPr/>
      </dsp:nvSpPr>
      <dsp:spPr>
        <a:xfrm>
          <a:off x="3589976" y="658136"/>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Development</a:t>
          </a:r>
        </a:p>
      </dsp:txBody>
      <dsp:txXfrm>
        <a:off x="3589976" y="658136"/>
        <a:ext cx="926455" cy="463227"/>
      </dsp:txXfrm>
    </dsp:sp>
    <dsp:sp modelId="{180BD380-3913-432F-A504-428371F92AAB}">
      <dsp:nvSpPr>
        <dsp:cNvPr id="0" name=""/>
        <dsp:cNvSpPr/>
      </dsp:nvSpPr>
      <dsp:spPr>
        <a:xfrm>
          <a:off x="3821589" y="1315919"/>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Front end</a:t>
          </a:r>
        </a:p>
      </dsp:txBody>
      <dsp:txXfrm>
        <a:off x="3821589" y="1315919"/>
        <a:ext cx="926455" cy="463227"/>
      </dsp:txXfrm>
    </dsp:sp>
    <dsp:sp modelId="{F2CAA346-7EC1-4E89-AB9C-8AB3F2746017}">
      <dsp:nvSpPr>
        <dsp:cNvPr id="0" name=""/>
        <dsp:cNvSpPr/>
      </dsp:nvSpPr>
      <dsp:spPr>
        <a:xfrm>
          <a:off x="3821589" y="1973702"/>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Back end</a:t>
          </a:r>
        </a:p>
      </dsp:txBody>
      <dsp:txXfrm>
        <a:off x="3821589" y="1973702"/>
        <a:ext cx="926455" cy="463227"/>
      </dsp:txXfrm>
    </dsp:sp>
    <dsp:sp modelId="{36B7A2FA-4F16-4353-9577-BF576357B4D9}">
      <dsp:nvSpPr>
        <dsp:cNvPr id="0" name=""/>
        <dsp:cNvSpPr/>
      </dsp:nvSpPr>
      <dsp:spPr>
        <a:xfrm>
          <a:off x="3821589" y="2631485"/>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Deployment</a:t>
          </a:r>
        </a:p>
      </dsp:txBody>
      <dsp:txXfrm>
        <a:off x="3821589" y="2631485"/>
        <a:ext cx="926455" cy="463227"/>
      </dsp:txXfrm>
    </dsp:sp>
    <dsp:sp modelId="{5388BBED-0CAF-4E20-AC2C-B5546EF0F575}">
      <dsp:nvSpPr>
        <dsp:cNvPr id="0" name=""/>
        <dsp:cNvSpPr/>
      </dsp:nvSpPr>
      <dsp:spPr>
        <a:xfrm>
          <a:off x="4710986" y="658136"/>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Final Viva</a:t>
          </a:r>
        </a:p>
      </dsp:txBody>
      <dsp:txXfrm>
        <a:off x="4710986" y="658136"/>
        <a:ext cx="926455" cy="463227"/>
      </dsp:txXfrm>
    </dsp:sp>
    <dsp:sp modelId="{21C92227-9CFA-429A-8966-903633F0E1C6}">
      <dsp:nvSpPr>
        <dsp:cNvPr id="0" name=""/>
        <dsp:cNvSpPr/>
      </dsp:nvSpPr>
      <dsp:spPr>
        <a:xfrm>
          <a:off x="4942600" y="1315919"/>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Presentation</a:t>
          </a:r>
        </a:p>
      </dsp:txBody>
      <dsp:txXfrm>
        <a:off x="4942600" y="1315919"/>
        <a:ext cx="926455" cy="463227"/>
      </dsp:txXfrm>
    </dsp:sp>
    <dsp:sp modelId="{8012A772-0613-45BB-8DD2-C7BA9EE2F737}">
      <dsp:nvSpPr>
        <dsp:cNvPr id="0" name=""/>
        <dsp:cNvSpPr/>
      </dsp:nvSpPr>
      <dsp:spPr>
        <a:xfrm>
          <a:off x="4942600" y="1973702"/>
          <a:ext cx="926455" cy="4632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Final Report</a:t>
          </a:r>
        </a:p>
      </dsp:txBody>
      <dsp:txXfrm>
        <a:off x="4942600" y="1973702"/>
        <a:ext cx="926455" cy="463227"/>
      </dsp:txXfrm>
    </dsp:sp>
  </dsp:spTree>
</dsp:drawing>
</file>

<file path=word/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2024</PublishDate>
  <Abstract/>
  <CompanyAddress/>
  <CompanyPhone/>
  <CompanyFax/>
  <CompanyEmail/>
</CoverPageProperti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9820BF46-0033-4DCE-B04D-2D03672A7A2D}">
  <ds:schemaRefs>
    <ds:schemaRef ds:uri="http://schemas.openxmlformats.org/officeDocument/2006/bibliography"/>
  </ds:schemaRefs>
</ds:datastoreItem>
</file>

<file path=customXml/itemProps3.xml><?xml version="1.0" encoding="utf-8"?>
<ds:datastoreItem xmlns:ds="http://schemas.openxmlformats.org/officeDocument/2006/customXml" ds:itemID="{57573BA1-4BD1-40B6-B32E-E1169B1002B3}"/>
</file>

<file path=customXml/itemProps4.xml><?xml version="1.0" encoding="utf-8"?>
<ds:datastoreItem xmlns:ds="http://schemas.openxmlformats.org/officeDocument/2006/customXml" ds:itemID="{B7BE5153-A217-4C1F-A305-47B4CC9DF2C5}"/>
</file>

<file path=customXml/itemProps5.xml><?xml version="1.0" encoding="utf-8"?>
<ds:datastoreItem xmlns:ds="http://schemas.openxmlformats.org/officeDocument/2006/customXml" ds:itemID="{2D80D335-5FCD-4688-8406-5ED0F3200498}"/>
</file>

<file path=docProps/app.xml><?xml version="1.0" encoding="utf-8"?>
<Properties xmlns="http://schemas.openxmlformats.org/officeDocument/2006/extended-properties" xmlns:vt="http://schemas.openxmlformats.org/officeDocument/2006/docPropsVTypes">
  <Template>Normal.dotm</Template>
  <TotalTime>156</TotalTime>
  <Pages>25</Pages>
  <Words>5287</Words>
  <Characters>30137</Characters>
  <Application>Microsoft Office Word</Application>
  <DocSecurity>0</DocSecurity>
  <Lines>251</Lines>
  <Paragraphs>70</Paragraphs>
  <ScaleCrop>false</ScaleCrop>
  <HeadingPairs>
    <vt:vector size="2" baseType="variant">
      <vt:variant>
        <vt:lpstr>Title</vt:lpstr>
      </vt:variant>
      <vt:variant>
        <vt:i4>1</vt:i4>
      </vt:variant>
    </vt:vector>
  </HeadingPairs>
  <TitlesOfParts>
    <vt:vector size="1" baseType="lpstr">
      <vt:lpstr>Project Proposal</vt:lpstr>
    </vt:vector>
  </TitlesOfParts>
  <Company/>
  <LinksUpToDate>false</LinksUpToDate>
  <CharactersWithSpaces>35354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Proposal</dc:title>
  <dc:subject>“can computerisation of a paper-based invoice system improve efficiency?”</dc:subject>
  <dc:creator>296872 (J Davies)</dc:creator>
  <cp:keywords/>
  <dc:description/>
  <cp:lastModifiedBy>Andrew Green</cp:lastModifiedBy>
  <cp:revision>688</cp:revision>
  <dcterms:created xsi:type="dcterms:W3CDTF">2024-10-17T10:23:00Z</dcterms:created>
  <dcterms:modified xsi:type="dcterms:W3CDTF">2025-01-10T10:09:00Z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111701500</vt:r8>
  </property>
  <property fmtid="{D5CDD505-2E9C-101B-9397-08002B2CF9AE}" pid="3" name="ContentTypeId">
    <vt:lpwstr>0x010100EF4E6AAE9C568C45BB5244925F8AB03B</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