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9FBAD6-A97C-4A4A-AFF2-BF7C131451E6}" v="6" dt="2026-07-21T12:55:59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Ali" userId="95036bcb-dcbe-4eb7-b482-f98a8d8e4488" providerId="ADAL" clId="{B891E876-78E2-4CC4-A86C-341D3332CD1E}"/>
    <pc:docChg chg="undo custSel addSld delSld modSld">
      <pc:chgData name="Ruby Ali" userId="95036bcb-dcbe-4eb7-b482-f98a8d8e4488" providerId="ADAL" clId="{B891E876-78E2-4CC4-A86C-341D3332CD1E}" dt="2026-07-21T12:55:59.938" v="701" actId="931"/>
      <pc:docMkLst>
        <pc:docMk/>
      </pc:docMkLst>
      <pc:sldChg chg="addSp delSp modSp new mod setBg delDesignElem">
        <pc:chgData name="Ruby Ali" userId="95036bcb-dcbe-4eb7-b482-f98a8d8e4488" providerId="ADAL" clId="{B891E876-78E2-4CC4-A86C-341D3332CD1E}" dt="2026-07-21T12:36:20.067" v="64" actId="20577"/>
        <pc:sldMkLst>
          <pc:docMk/>
          <pc:sldMk cId="3719905235" sldId="257"/>
        </pc:sldMkLst>
        <pc:spChg chg="mod">
          <ac:chgData name="Ruby Ali" userId="95036bcb-dcbe-4eb7-b482-f98a8d8e4488" providerId="ADAL" clId="{B891E876-78E2-4CC4-A86C-341D3332CD1E}" dt="2026-07-21T12:36:20.067" v="64" actId="20577"/>
          <ac:spMkLst>
            <pc:docMk/>
            <pc:sldMk cId="3719905235" sldId="257"/>
            <ac:spMk id="2" creationId="{59FA4ABA-5DBF-858A-C725-D59B7AADDBDB}"/>
          </ac:spMkLst>
        </pc:spChg>
        <pc:spChg chg="del">
          <ac:chgData name="Ruby Ali" userId="95036bcb-dcbe-4eb7-b482-f98a8d8e4488" providerId="ADAL" clId="{B891E876-78E2-4CC4-A86C-341D3332CD1E}" dt="2026-07-21T12:30:53.204" v="16" actId="931"/>
          <ac:spMkLst>
            <pc:docMk/>
            <pc:sldMk cId="3719905235" sldId="257"/>
            <ac:spMk id="3" creationId="{F414E6F3-15F5-0B67-5C6E-10C5AA500567}"/>
          </ac:spMkLst>
        </pc:spChg>
        <pc:spChg chg="add mod ord">
          <ac:chgData name="Ruby Ali" userId="95036bcb-dcbe-4eb7-b482-f98a8d8e4488" providerId="ADAL" clId="{B891E876-78E2-4CC4-A86C-341D3332CD1E}" dt="2026-07-21T12:35:29.291" v="54" actId="26606"/>
          <ac:spMkLst>
            <pc:docMk/>
            <pc:sldMk cId="3719905235" sldId="257"/>
            <ac:spMk id="6" creationId="{6F87BEDD-A732-2887-ADFF-BDA6FA68645C}"/>
          </ac:spMkLst>
        </pc:spChg>
        <pc:spChg chg="add del mod">
          <ac:chgData name="Ruby Ali" userId="95036bcb-dcbe-4eb7-b482-f98a8d8e4488" providerId="ADAL" clId="{B891E876-78E2-4CC4-A86C-341D3332CD1E}" dt="2026-07-21T12:32:14.866" v="24" actId="478"/>
          <ac:spMkLst>
            <pc:docMk/>
            <pc:sldMk cId="3719905235" sldId="257"/>
            <ac:spMk id="9" creationId="{02149E08-AC12-0A2B-7E9C-C891BD3C4C51}"/>
          </ac:spMkLst>
        </pc:spChg>
        <pc:spChg chg="add del mod">
          <ac:chgData name="Ruby Ali" userId="95036bcb-dcbe-4eb7-b482-f98a8d8e4488" providerId="ADAL" clId="{B891E876-78E2-4CC4-A86C-341D3332CD1E}" dt="2026-07-21T12:33:12.644" v="29"/>
          <ac:spMkLst>
            <pc:docMk/>
            <pc:sldMk cId="3719905235" sldId="257"/>
            <ac:spMk id="12" creationId="{6C583035-82D0-C9CD-714F-3BE7D82EF7B7}"/>
          </ac:spMkLst>
        </pc:spChg>
        <pc:spChg chg="add del">
          <ac:chgData name="Ruby Ali" userId="95036bcb-dcbe-4eb7-b482-f98a8d8e4488" providerId="ADAL" clId="{B891E876-78E2-4CC4-A86C-341D3332CD1E}" dt="2026-07-21T12:35:26.383" v="53"/>
          <ac:spMkLst>
            <pc:docMk/>
            <pc:sldMk cId="3719905235" sldId="257"/>
            <ac:spMk id="28" creationId="{D15D5E7E-3BAB-4D01-9675-EF20F25182E3}"/>
          </ac:spMkLst>
        </pc:spChg>
        <pc:spChg chg="add del">
          <ac:chgData name="Ruby Ali" userId="95036bcb-dcbe-4eb7-b482-f98a8d8e4488" providerId="ADAL" clId="{B891E876-78E2-4CC4-A86C-341D3332CD1E}" dt="2026-07-21T12:35:26.383" v="53"/>
          <ac:spMkLst>
            <pc:docMk/>
            <pc:sldMk cId="3719905235" sldId="257"/>
            <ac:spMk id="30" creationId="{F032EDB6-F2A7-4A29-9555-58729910B30F}"/>
          </ac:spMkLst>
        </pc:spChg>
        <pc:spChg chg="add del">
          <ac:chgData name="Ruby Ali" userId="95036bcb-dcbe-4eb7-b482-f98a8d8e4488" providerId="ADAL" clId="{B891E876-78E2-4CC4-A86C-341D3332CD1E}" dt="2026-07-21T12:35:26.383" v="53"/>
          <ac:spMkLst>
            <pc:docMk/>
            <pc:sldMk cId="3719905235" sldId="257"/>
            <ac:spMk id="32" creationId="{9BD6EAF2-4403-4D72-98AA-E839C0EEFB60}"/>
          </ac:spMkLst>
        </pc:spChg>
        <pc:spChg chg="add del">
          <ac:chgData name="Ruby Ali" userId="95036bcb-dcbe-4eb7-b482-f98a8d8e4488" providerId="ADAL" clId="{B891E876-78E2-4CC4-A86C-341D3332CD1E}" dt="2026-07-21T12:35:45.317" v="58" actId="26606"/>
          <ac:spMkLst>
            <pc:docMk/>
            <pc:sldMk cId="3719905235" sldId="257"/>
            <ac:spMk id="33" creationId="{8B072D99-315F-4D5C-8F95-7855C1245D2B}"/>
          </ac:spMkLst>
        </pc:spChg>
        <pc:spChg chg="add del">
          <ac:chgData name="Ruby Ali" userId="95036bcb-dcbe-4eb7-b482-f98a8d8e4488" providerId="ADAL" clId="{B891E876-78E2-4CC4-A86C-341D3332CD1E}" dt="2026-07-21T12:35:26.383" v="53"/>
          <ac:spMkLst>
            <pc:docMk/>
            <pc:sldMk cId="3719905235" sldId="257"/>
            <ac:spMk id="34" creationId="{03A1A3AB-744C-456D-8F59-3C5340DD18A9}"/>
          </ac:spMkLst>
        </pc:spChg>
        <pc:spChg chg="add del">
          <ac:chgData name="Ruby Ali" userId="95036bcb-dcbe-4eb7-b482-f98a8d8e4488" providerId="ADAL" clId="{B891E876-78E2-4CC4-A86C-341D3332CD1E}" dt="2026-07-21T12:35:26.383" v="53"/>
          <ac:spMkLst>
            <pc:docMk/>
            <pc:sldMk cId="3719905235" sldId="257"/>
            <ac:spMk id="36" creationId="{E3882596-DDE6-4106-A6C4-50CAEE3A0E7C}"/>
          </ac:spMkLst>
        </pc:spChg>
        <pc:spChg chg="add del">
          <ac:chgData name="Ruby Ali" userId="95036bcb-dcbe-4eb7-b482-f98a8d8e4488" providerId="ADAL" clId="{B891E876-78E2-4CC4-A86C-341D3332CD1E}" dt="2026-07-21T12:35:45.275" v="57" actId="26606"/>
          <ac:spMkLst>
            <pc:docMk/>
            <pc:sldMk cId="3719905235" sldId="257"/>
            <ac:spMk id="47" creationId="{D23E4989-97C9-4BC1-8BB8-0F3430D3BF7B}"/>
          </ac:spMkLst>
        </pc:spChg>
        <pc:spChg chg="add">
          <ac:chgData name="Ruby Ali" userId="95036bcb-dcbe-4eb7-b482-f98a8d8e4488" providerId="ADAL" clId="{B891E876-78E2-4CC4-A86C-341D3332CD1E}" dt="2026-07-21T12:35:45.317" v="58" actId="26606"/>
          <ac:spMkLst>
            <pc:docMk/>
            <pc:sldMk cId="3719905235" sldId="257"/>
            <ac:spMk id="57" creationId="{8B072D99-315F-4D5C-8F95-7855C1245D2B}"/>
          </ac:spMkLst>
        </pc:spChg>
        <pc:grpChg chg="add del">
          <ac:chgData name="Ruby Ali" userId="95036bcb-dcbe-4eb7-b482-f98a8d8e4488" providerId="ADAL" clId="{B891E876-78E2-4CC4-A86C-341D3332CD1E}" dt="2026-07-21T12:35:45.317" v="58" actId="26606"/>
          <ac:grpSpMkLst>
            <pc:docMk/>
            <pc:sldMk cId="3719905235" sldId="257"/>
            <ac:grpSpMk id="16" creationId="{4622F691-7E68-4AA5-BBF4-275653B98EEC}"/>
          </ac:grpSpMkLst>
        </pc:grpChg>
        <pc:grpChg chg="del">
          <ac:chgData name="Ruby Ali" userId="95036bcb-dcbe-4eb7-b482-f98a8d8e4488" providerId="ADAL" clId="{B891E876-78E2-4CC4-A86C-341D3332CD1E}" dt="2026-07-21T12:35:26.383" v="53"/>
          <ac:grpSpMkLst>
            <pc:docMk/>
            <pc:sldMk cId="3719905235" sldId="257"/>
            <ac:grpSpMk id="19" creationId="{400EB94E-5986-4A12-9EB9-D21A53B9B8A1}"/>
          </ac:grpSpMkLst>
        </pc:grpChg>
        <pc:grpChg chg="add del">
          <ac:chgData name="Ruby Ali" userId="95036bcb-dcbe-4eb7-b482-f98a8d8e4488" providerId="ADAL" clId="{B891E876-78E2-4CC4-A86C-341D3332CD1E}" dt="2026-07-21T12:35:45.275" v="57" actId="26606"/>
          <ac:grpSpMkLst>
            <pc:docMk/>
            <pc:sldMk cId="3719905235" sldId="257"/>
            <ac:grpSpMk id="38" creationId="{9D665BE0-1A25-4A6A-BDD9-335ED3F73FAE}"/>
          </ac:grpSpMkLst>
        </pc:grpChg>
        <pc:grpChg chg="add">
          <ac:chgData name="Ruby Ali" userId="95036bcb-dcbe-4eb7-b482-f98a8d8e4488" providerId="ADAL" clId="{B891E876-78E2-4CC4-A86C-341D3332CD1E}" dt="2026-07-21T12:35:45.317" v="58" actId="26606"/>
          <ac:grpSpMkLst>
            <pc:docMk/>
            <pc:sldMk cId="3719905235" sldId="257"/>
            <ac:grpSpMk id="49" creationId="{4622F691-7E68-4AA5-BBF4-275653B98EEC}"/>
          </ac:grpSpMkLst>
        </pc:grpChg>
        <pc:picChg chg="add mod ord">
          <ac:chgData name="Ruby Ali" userId="95036bcb-dcbe-4eb7-b482-f98a8d8e4488" providerId="ADAL" clId="{B891E876-78E2-4CC4-A86C-341D3332CD1E}" dt="2026-07-21T12:35:45.317" v="58" actId="26606"/>
          <ac:picMkLst>
            <pc:docMk/>
            <pc:sldMk cId="3719905235" sldId="257"/>
            <ac:picMk id="5" creationId="{D150196A-4211-1F75-710A-9F2B5A379CC2}"/>
          </ac:picMkLst>
        </pc:picChg>
        <pc:picChg chg="add mod ord">
          <ac:chgData name="Ruby Ali" userId="95036bcb-dcbe-4eb7-b482-f98a8d8e4488" providerId="ADAL" clId="{B891E876-78E2-4CC4-A86C-341D3332CD1E}" dt="2026-07-21T12:35:45.317" v="58" actId="26606"/>
          <ac:picMkLst>
            <pc:docMk/>
            <pc:sldMk cId="3719905235" sldId="257"/>
            <ac:picMk id="8" creationId="{ACE0213E-4D33-6F94-BF4C-6F50DE9024A3}"/>
          </ac:picMkLst>
        </pc:picChg>
        <pc:picChg chg="add mod">
          <ac:chgData name="Ruby Ali" userId="95036bcb-dcbe-4eb7-b482-f98a8d8e4488" providerId="ADAL" clId="{B891E876-78E2-4CC4-A86C-341D3332CD1E}" dt="2026-07-21T12:35:45.317" v="58" actId="26606"/>
          <ac:picMkLst>
            <pc:docMk/>
            <pc:sldMk cId="3719905235" sldId="257"/>
            <ac:picMk id="11" creationId="{F4583C7B-E2B6-E567-864B-A373C7A8DD4F}"/>
          </ac:picMkLst>
        </pc:picChg>
        <pc:picChg chg="add del mod">
          <ac:chgData name="Ruby Ali" userId="95036bcb-dcbe-4eb7-b482-f98a8d8e4488" providerId="ADAL" clId="{B891E876-78E2-4CC4-A86C-341D3332CD1E}" dt="2026-07-21T12:35:08.395" v="51" actId="478"/>
          <ac:picMkLst>
            <pc:docMk/>
            <pc:sldMk cId="3719905235" sldId="257"/>
            <ac:picMk id="14" creationId="{58DBAC64-ADE0-6BAA-8F40-2ED4C65B2A23}"/>
          </ac:picMkLst>
        </pc:picChg>
      </pc:sldChg>
      <pc:sldChg chg="addSp delSp modSp new mod">
        <pc:chgData name="Ruby Ali" userId="95036bcb-dcbe-4eb7-b482-f98a8d8e4488" providerId="ADAL" clId="{B891E876-78E2-4CC4-A86C-341D3332CD1E}" dt="2026-07-21T12:47:46.065" v="380" actId="1076"/>
        <pc:sldMkLst>
          <pc:docMk/>
          <pc:sldMk cId="3879247789" sldId="258"/>
        </pc:sldMkLst>
        <pc:spChg chg="mod">
          <ac:chgData name="Ruby Ali" userId="95036bcb-dcbe-4eb7-b482-f98a8d8e4488" providerId="ADAL" clId="{B891E876-78E2-4CC4-A86C-341D3332CD1E}" dt="2026-07-21T12:36:55.600" v="79" actId="20577"/>
          <ac:spMkLst>
            <pc:docMk/>
            <pc:sldMk cId="3879247789" sldId="258"/>
            <ac:spMk id="2" creationId="{912660B7-3D3F-8C54-6449-9E212066F057}"/>
          </ac:spMkLst>
        </pc:spChg>
        <pc:spChg chg="del">
          <ac:chgData name="Ruby Ali" userId="95036bcb-dcbe-4eb7-b482-f98a8d8e4488" providerId="ADAL" clId="{B891E876-78E2-4CC4-A86C-341D3332CD1E}" dt="2026-07-21T12:36:45.603" v="66" actId="22"/>
          <ac:spMkLst>
            <pc:docMk/>
            <pc:sldMk cId="3879247789" sldId="258"/>
            <ac:spMk id="3" creationId="{D5F5FBAB-FCCC-364A-2BFF-B89BF502EF5B}"/>
          </ac:spMkLst>
        </pc:spChg>
        <pc:spChg chg="mod">
          <ac:chgData name="Ruby Ali" userId="95036bcb-dcbe-4eb7-b482-f98a8d8e4488" providerId="ADAL" clId="{B891E876-78E2-4CC4-A86C-341D3332CD1E}" dt="2026-07-21T12:47:32.727" v="374" actId="27636"/>
          <ac:spMkLst>
            <pc:docMk/>
            <pc:sldMk cId="3879247789" sldId="258"/>
            <ac:spMk id="4" creationId="{DBA58C57-69F6-CA2D-3F9C-858FDC24AC01}"/>
          </ac:spMkLst>
        </pc:spChg>
        <pc:spChg chg="add del mod">
          <ac:chgData name="Ruby Ali" userId="95036bcb-dcbe-4eb7-b482-f98a8d8e4488" providerId="ADAL" clId="{B891E876-78E2-4CC4-A86C-341D3332CD1E}" dt="2026-07-21T12:40:19.565" v="83" actId="22"/>
          <ac:spMkLst>
            <pc:docMk/>
            <pc:sldMk cId="3879247789" sldId="258"/>
            <ac:spMk id="10" creationId="{C9BE9459-1D66-99CA-A947-7485138561FF}"/>
          </ac:spMkLst>
        </pc:spChg>
        <pc:picChg chg="add del mod">
          <ac:chgData name="Ruby Ali" userId="95036bcb-dcbe-4eb7-b482-f98a8d8e4488" providerId="ADAL" clId="{B891E876-78E2-4CC4-A86C-341D3332CD1E}" dt="2026-07-21T12:38:59.148" v="82" actId="478"/>
          <ac:picMkLst>
            <pc:docMk/>
            <pc:sldMk cId="3879247789" sldId="258"/>
            <ac:picMk id="6" creationId="{960B56C7-2EAB-4D31-F9B7-75D1B235E905}"/>
          </ac:picMkLst>
        </pc:picChg>
        <pc:picChg chg="add del">
          <ac:chgData name="Ruby Ali" userId="95036bcb-dcbe-4eb7-b482-f98a8d8e4488" providerId="ADAL" clId="{B891E876-78E2-4CC4-A86C-341D3332CD1E}" dt="2026-07-21T12:38:56.788" v="81" actId="22"/>
          <ac:picMkLst>
            <pc:docMk/>
            <pc:sldMk cId="3879247789" sldId="258"/>
            <ac:picMk id="8" creationId="{DBC8967A-112B-7A52-E20C-5565DFEB1C0C}"/>
          </ac:picMkLst>
        </pc:picChg>
        <pc:picChg chg="add mod ord">
          <ac:chgData name="Ruby Ali" userId="95036bcb-dcbe-4eb7-b482-f98a8d8e4488" providerId="ADAL" clId="{B891E876-78E2-4CC4-A86C-341D3332CD1E}" dt="2026-07-21T12:47:46.065" v="380" actId="1076"/>
          <ac:picMkLst>
            <pc:docMk/>
            <pc:sldMk cId="3879247789" sldId="258"/>
            <ac:picMk id="12" creationId="{CE0AB79A-389E-2A48-6FDB-F1A0AC84E729}"/>
          </ac:picMkLst>
        </pc:picChg>
        <pc:picChg chg="add del mod">
          <ac:chgData name="Ruby Ali" userId="95036bcb-dcbe-4eb7-b482-f98a8d8e4488" providerId="ADAL" clId="{B891E876-78E2-4CC4-A86C-341D3332CD1E}" dt="2026-07-21T12:47:36.599" v="375" actId="21"/>
          <ac:picMkLst>
            <pc:docMk/>
            <pc:sldMk cId="3879247789" sldId="258"/>
            <ac:picMk id="14" creationId="{F26182E5-C8BF-F673-B609-EF7810DCCDBB}"/>
          </ac:picMkLst>
        </pc:picChg>
      </pc:sldChg>
      <pc:sldChg chg="new del">
        <pc:chgData name="Ruby Ali" userId="95036bcb-dcbe-4eb7-b482-f98a8d8e4488" providerId="ADAL" clId="{B891E876-78E2-4CC4-A86C-341D3332CD1E}" dt="2026-07-21T12:43:07.488" v="246" actId="680"/>
        <pc:sldMkLst>
          <pc:docMk/>
          <pc:sldMk cId="375211714" sldId="259"/>
        </pc:sldMkLst>
      </pc:sldChg>
      <pc:sldChg chg="addSp delSp modSp new mod">
        <pc:chgData name="Ruby Ali" userId="95036bcb-dcbe-4eb7-b482-f98a8d8e4488" providerId="ADAL" clId="{B891E876-78E2-4CC4-A86C-341D3332CD1E}" dt="2026-07-21T12:47:04.856" v="371" actId="1076"/>
        <pc:sldMkLst>
          <pc:docMk/>
          <pc:sldMk cId="1894820085" sldId="259"/>
        </pc:sldMkLst>
        <pc:spChg chg="mod">
          <ac:chgData name="Ruby Ali" userId="95036bcb-dcbe-4eb7-b482-f98a8d8e4488" providerId="ADAL" clId="{B891E876-78E2-4CC4-A86C-341D3332CD1E}" dt="2026-07-21T12:43:53.394" v="279" actId="20577"/>
          <ac:spMkLst>
            <pc:docMk/>
            <pc:sldMk cId="1894820085" sldId="259"/>
            <ac:spMk id="2" creationId="{7E428FF1-5F00-266C-6C5B-7FC47E28682E}"/>
          </ac:spMkLst>
        </pc:spChg>
        <pc:spChg chg="del">
          <ac:chgData name="Ruby Ali" userId="95036bcb-dcbe-4eb7-b482-f98a8d8e4488" providerId="ADAL" clId="{B891E876-78E2-4CC4-A86C-341D3332CD1E}" dt="2026-07-21T12:45:57.991" v="362" actId="22"/>
          <ac:spMkLst>
            <pc:docMk/>
            <pc:sldMk cId="1894820085" sldId="259"/>
            <ac:spMk id="3" creationId="{7C8DC5DC-09DE-3E7E-DC6C-B830BF7111BF}"/>
          </ac:spMkLst>
        </pc:spChg>
        <pc:spChg chg="mod">
          <ac:chgData name="Ruby Ali" userId="95036bcb-dcbe-4eb7-b482-f98a8d8e4488" providerId="ADAL" clId="{B891E876-78E2-4CC4-A86C-341D3332CD1E}" dt="2026-07-21T12:45:07.457" v="361" actId="20577"/>
          <ac:spMkLst>
            <pc:docMk/>
            <pc:sldMk cId="1894820085" sldId="259"/>
            <ac:spMk id="4" creationId="{4C7CF6CC-D25D-CA45-5651-9FA4BE0DE5E9}"/>
          </ac:spMkLst>
        </pc:spChg>
        <pc:spChg chg="add del mod">
          <ac:chgData name="Ruby Ali" userId="95036bcb-dcbe-4eb7-b482-f98a8d8e4488" providerId="ADAL" clId="{B891E876-78E2-4CC4-A86C-341D3332CD1E}" dt="2026-07-21T12:46:58.279" v="369" actId="22"/>
          <ac:spMkLst>
            <pc:docMk/>
            <pc:sldMk cId="1894820085" sldId="259"/>
            <ac:spMk id="8" creationId="{2BECD420-8216-F062-0E16-FBFC6835440C}"/>
          </ac:spMkLst>
        </pc:spChg>
        <pc:picChg chg="add del mod ord">
          <ac:chgData name="Ruby Ali" userId="95036bcb-dcbe-4eb7-b482-f98a8d8e4488" providerId="ADAL" clId="{B891E876-78E2-4CC4-A86C-341D3332CD1E}" dt="2026-07-21T12:46:40.167" v="365" actId="478"/>
          <ac:picMkLst>
            <pc:docMk/>
            <pc:sldMk cId="1894820085" sldId="259"/>
            <ac:picMk id="6" creationId="{DC9D6B02-BE5C-B5DF-6069-805255A5C5E8}"/>
          </ac:picMkLst>
        </pc:picChg>
        <pc:picChg chg="add del mod">
          <ac:chgData name="Ruby Ali" userId="95036bcb-dcbe-4eb7-b482-f98a8d8e4488" providerId="ADAL" clId="{B891E876-78E2-4CC4-A86C-341D3332CD1E}" dt="2026-07-21T12:47:00.283" v="370" actId="478"/>
          <ac:picMkLst>
            <pc:docMk/>
            <pc:sldMk cId="1894820085" sldId="259"/>
            <ac:picMk id="10" creationId="{A1E2F9DD-7305-07B8-F700-84888D28D0AD}"/>
          </ac:picMkLst>
        </pc:picChg>
        <pc:picChg chg="add mod ord">
          <ac:chgData name="Ruby Ali" userId="95036bcb-dcbe-4eb7-b482-f98a8d8e4488" providerId="ADAL" clId="{B891E876-78E2-4CC4-A86C-341D3332CD1E}" dt="2026-07-21T12:47:04.856" v="371" actId="1076"/>
          <ac:picMkLst>
            <pc:docMk/>
            <pc:sldMk cId="1894820085" sldId="259"/>
            <ac:picMk id="12" creationId="{09664E28-1797-FADE-8031-2B5125EFE748}"/>
          </ac:picMkLst>
        </pc:picChg>
      </pc:sldChg>
      <pc:sldChg chg="addSp delSp modSp new mod">
        <pc:chgData name="Ruby Ali" userId="95036bcb-dcbe-4eb7-b482-f98a8d8e4488" providerId="ADAL" clId="{B891E876-78E2-4CC4-A86C-341D3332CD1E}" dt="2026-07-21T12:52:11.359" v="604" actId="478"/>
        <pc:sldMkLst>
          <pc:docMk/>
          <pc:sldMk cId="33562217" sldId="260"/>
        </pc:sldMkLst>
        <pc:spChg chg="mod">
          <ac:chgData name="Ruby Ali" userId="95036bcb-dcbe-4eb7-b482-f98a8d8e4488" providerId="ADAL" clId="{B891E876-78E2-4CC4-A86C-341D3332CD1E}" dt="2026-07-21T12:48:27.686" v="408" actId="20577"/>
          <ac:spMkLst>
            <pc:docMk/>
            <pc:sldMk cId="33562217" sldId="260"/>
            <ac:spMk id="2" creationId="{BC384B74-C282-B605-7883-1085E46B0E45}"/>
          </ac:spMkLst>
        </pc:spChg>
        <pc:spChg chg="del">
          <ac:chgData name="Ruby Ali" userId="95036bcb-dcbe-4eb7-b482-f98a8d8e4488" providerId="ADAL" clId="{B891E876-78E2-4CC4-A86C-341D3332CD1E}" dt="2026-07-21T12:48:31.377" v="409" actId="22"/>
          <ac:spMkLst>
            <pc:docMk/>
            <pc:sldMk cId="33562217" sldId="260"/>
            <ac:spMk id="3" creationId="{10271CCE-28BB-4816-D897-721C700158B9}"/>
          </ac:spMkLst>
        </pc:spChg>
        <pc:spChg chg="mod">
          <ac:chgData name="Ruby Ali" userId="95036bcb-dcbe-4eb7-b482-f98a8d8e4488" providerId="ADAL" clId="{B891E876-78E2-4CC4-A86C-341D3332CD1E}" dt="2026-07-21T12:49:24.342" v="497" actId="20577"/>
          <ac:spMkLst>
            <pc:docMk/>
            <pc:sldMk cId="33562217" sldId="260"/>
            <ac:spMk id="4" creationId="{7A6F375C-6B43-1488-8F5B-3E6B131C910B}"/>
          </ac:spMkLst>
        </pc:spChg>
        <pc:spChg chg="add del mod">
          <ac:chgData name="Ruby Ali" userId="95036bcb-dcbe-4eb7-b482-f98a8d8e4488" providerId="ADAL" clId="{B891E876-78E2-4CC4-A86C-341D3332CD1E}" dt="2026-07-21T12:52:11.359" v="604" actId="478"/>
          <ac:spMkLst>
            <pc:docMk/>
            <pc:sldMk cId="33562217" sldId="260"/>
            <ac:spMk id="10" creationId="{04541BEB-CD85-92A3-08B9-3A1967788983}"/>
          </ac:spMkLst>
        </pc:spChg>
        <pc:picChg chg="add del mod ord">
          <ac:chgData name="Ruby Ali" userId="95036bcb-dcbe-4eb7-b482-f98a8d8e4488" providerId="ADAL" clId="{B891E876-78E2-4CC4-A86C-341D3332CD1E}" dt="2026-07-21T12:48:47.475" v="415" actId="478"/>
          <ac:picMkLst>
            <pc:docMk/>
            <pc:sldMk cId="33562217" sldId="260"/>
            <ac:picMk id="6" creationId="{372557F0-5476-96B3-2305-03414A747711}"/>
          </ac:picMkLst>
        </pc:picChg>
        <pc:picChg chg="add mod">
          <ac:chgData name="Ruby Ali" userId="95036bcb-dcbe-4eb7-b482-f98a8d8e4488" providerId="ADAL" clId="{B891E876-78E2-4CC4-A86C-341D3332CD1E}" dt="2026-07-21T12:48:51.493" v="416" actId="1076"/>
          <ac:picMkLst>
            <pc:docMk/>
            <pc:sldMk cId="33562217" sldId="260"/>
            <ac:picMk id="8" creationId="{9DDD4E84-DBDC-D3EC-25D6-1AD0D037E46B}"/>
          </ac:picMkLst>
        </pc:picChg>
      </pc:sldChg>
      <pc:sldChg chg="addSp delSp modSp new del mod">
        <pc:chgData name="Ruby Ali" userId="95036bcb-dcbe-4eb7-b482-f98a8d8e4488" providerId="ADAL" clId="{B891E876-78E2-4CC4-A86C-341D3332CD1E}" dt="2026-07-21T12:48:13.697" v="395" actId="47"/>
        <pc:sldMkLst>
          <pc:docMk/>
          <pc:sldMk cId="132704117" sldId="260"/>
        </pc:sldMkLst>
        <pc:spChg chg="mod">
          <ac:chgData name="Ruby Ali" userId="95036bcb-dcbe-4eb7-b482-f98a8d8e4488" providerId="ADAL" clId="{B891E876-78E2-4CC4-A86C-341D3332CD1E}" dt="2026-07-21T12:47:52.173" v="391" actId="20577"/>
          <ac:spMkLst>
            <pc:docMk/>
            <pc:sldMk cId="132704117" sldId="260"/>
            <ac:spMk id="2" creationId="{33E97364-C607-30AF-719C-C9CEE7166B58}"/>
          </ac:spMkLst>
        </pc:spChg>
        <pc:picChg chg="add">
          <ac:chgData name="Ruby Ali" userId="95036bcb-dcbe-4eb7-b482-f98a8d8e4488" providerId="ADAL" clId="{B891E876-78E2-4CC4-A86C-341D3332CD1E}" dt="2026-07-21T12:48:07.066" v="392" actId="22"/>
          <ac:picMkLst>
            <pc:docMk/>
            <pc:sldMk cId="132704117" sldId="260"/>
            <ac:picMk id="5" creationId="{3A1C99C7-DAE0-7C96-916B-52E98584D44E}"/>
          </ac:picMkLst>
        </pc:picChg>
        <pc:picChg chg="add del">
          <ac:chgData name="Ruby Ali" userId="95036bcb-dcbe-4eb7-b482-f98a8d8e4488" providerId="ADAL" clId="{B891E876-78E2-4CC4-A86C-341D3332CD1E}" dt="2026-07-21T12:48:11.839" v="394" actId="478"/>
          <ac:picMkLst>
            <pc:docMk/>
            <pc:sldMk cId="132704117" sldId="260"/>
            <ac:picMk id="7" creationId="{2DB4FD05-92FF-22FB-DF77-293C2EC74CE8}"/>
          </ac:picMkLst>
        </pc:picChg>
      </pc:sldChg>
      <pc:sldChg chg="addSp delSp modSp new mod">
        <pc:chgData name="Ruby Ali" userId="95036bcb-dcbe-4eb7-b482-f98a8d8e4488" providerId="ADAL" clId="{B891E876-78E2-4CC4-A86C-341D3332CD1E}" dt="2026-07-21T12:51:58.001" v="603" actId="20577"/>
        <pc:sldMkLst>
          <pc:docMk/>
          <pc:sldMk cId="143497005" sldId="261"/>
        </pc:sldMkLst>
        <pc:spChg chg="mod">
          <ac:chgData name="Ruby Ali" userId="95036bcb-dcbe-4eb7-b482-f98a8d8e4488" providerId="ADAL" clId="{B891E876-78E2-4CC4-A86C-341D3332CD1E}" dt="2026-07-21T12:49:47.928" v="513" actId="20577"/>
          <ac:spMkLst>
            <pc:docMk/>
            <pc:sldMk cId="143497005" sldId="261"/>
            <ac:spMk id="2" creationId="{0A8CF03D-C31C-1792-B138-499868D8AFC9}"/>
          </ac:spMkLst>
        </pc:spChg>
        <pc:spChg chg="del">
          <ac:chgData name="Ruby Ali" userId="95036bcb-dcbe-4eb7-b482-f98a8d8e4488" providerId="ADAL" clId="{B891E876-78E2-4CC4-A86C-341D3332CD1E}" dt="2026-07-21T12:50:55.413" v="555" actId="22"/>
          <ac:spMkLst>
            <pc:docMk/>
            <pc:sldMk cId="143497005" sldId="261"/>
            <ac:spMk id="3" creationId="{A2377FCB-B7FE-8C2D-025D-62A332F22934}"/>
          </ac:spMkLst>
        </pc:spChg>
        <pc:spChg chg="mod">
          <ac:chgData name="Ruby Ali" userId="95036bcb-dcbe-4eb7-b482-f98a8d8e4488" providerId="ADAL" clId="{B891E876-78E2-4CC4-A86C-341D3332CD1E}" dt="2026-07-21T12:51:58.001" v="603" actId="20577"/>
          <ac:spMkLst>
            <pc:docMk/>
            <pc:sldMk cId="143497005" sldId="261"/>
            <ac:spMk id="4" creationId="{A68EA772-08BD-B067-6CDE-D526337F40F5}"/>
          </ac:spMkLst>
        </pc:spChg>
        <pc:spChg chg="add del mod">
          <ac:chgData name="Ruby Ali" userId="95036bcb-dcbe-4eb7-b482-f98a8d8e4488" providerId="ADAL" clId="{B891E876-78E2-4CC4-A86C-341D3332CD1E}" dt="2026-07-21T12:51:22.357" v="562" actId="22"/>
          <ac:spMkLst>
            <pc:docMk/>
            <pc:sldMk cId="143497005" sldId="261"/>
            <ac:spMk id="10" creationId="{AD7BF715-9421-0876-64E6-6AC608FBA81B}"/>
          </ac:spMkLst>
        </pc:spChg>
        <pc:spChg chg="add mod">
          <ac:chgData name="Ruby Ali" userId="95036bcb-dcbe-4eb7-b482-f98a8d8e4488" providerId="ADAL" clId="{B891E876-78E2-4CC4-A86C-341D3332CD1E}" dt="2026-07-21T12:51:35.002" v="568" actId="1076"/>
          <ac:spMkLst>
            <pc:docMk/>
            <pc:sldMk cId="143497005" sldId="261"/>
            <ac:spMk id="16" creationId="{8AD72E6E-20A7-20C5-8F2B-E9DDEEB2FB82}"/>
          </ac:spMkLst>
        </pc:spChg>
        <pc:picChg chg="add del mod">
          <ac:chgData name="Ruby Ali" userId="95036bcb-dcbe-4eb7-b482-f98a8d8e4488" providerId="ADAL" clId="{B891E876-78E2-4CC4-A86C-341D3332CD1E}" dt="2026-07-21T12:50:58.049" v="556" actId="478"/>
          <ac:picMkLst>
            <pc:docMk/>
            <pc:sldMk cId="143497005" sldId="261"/>
            <ac:picMk id="6" creationId="{F1C99951-D4F9-0E8B-9BE9-8B3E3A64D621}"/>
          </ac:picMkLst>
        </pc:picChg>
        <pc:picChg chg="add del mod ord">
          <ac:chgData name="Ruby Ali" userId="95036bcb-dcbe-4eb7-b482-f98a8d8e4488" providerId="ADAL" clId="{B891E876-78E2-4CC4-A86C-341D3332CD1E}" dt="2026-07-21T12:51:16.504" v="561" actId="478"/>
          <ac:picMkLst>
            <pc:docMk/>
            <pc:sldMk cId="143497005" sldId="261"/>
            <ac:picMk id="8" creationId="{66E1119E-1CAD-33D2-95CB-90B6641F54A1}"/>
          </ac:picMkLst>
        </pc:picChg>
        <pc:picChg chg="add del mod ord">
          <ac:chgData name="Ruby Ali" userId="95036bcb-dcbe-4eb7-b482-f98a8d8e4488" providerId="ADAL" clId="{B891E876-78E2-4CC4-A86C-341D3332CD1E}" dt="2026-07-21T12:51:28.611" v="565" actId="478"/>
          <ac:picMkLst>
            <pc:docMk/>
            <pc:sldMk cId="143497005" sldId="261"/>
            <ac:picMk id="12" creationId="{DD7B3C3A-8D32-792D-C82A-4D0127BD3C9A}"/>
          </ac:picMkLst>
        </pc:picChg>
        <pc:picChg chg="add mod">
          <ac:chgData name="Ruby Ali" userId="95036bcb-dcbe-4eb7-b482-f98a8d8e4488" providerId="ADAL" clId="{B891E876-78E2-4CC4-A86C-341D3332CD1E}" dt="2026-07-21T12:51:39.192" v="569" actId="1076"/>
          <ac:picMkLst>
            <pc:docMk/>
            <pc:sldMk cId="143497005" sldId="261"/>
            <ac:picMk id="14" creationId="{17C118C5-A299-7BBF-33FF-DC85F56FF309}"/>
          </ac:picMkLst>
        </pc:picChg>
      </pc:sldChg>
      <pc:sldChg chg="addSp delSp modSp new mod">
        <pc:chgData name="Ruby Ali" userId="95036bcb-dcbe-4eb7-b482-f98a8d8e4488" providerId="ADAL" clId="{B891E876-78E2-4CC4-A86C-341D3332CD1E}" dt="2026-07-21T12:55:59.938" v="701" actId="931"/>
        <pc:sldMkLst>
          <pc:docMk/>
          <pc:sldMk cId="643165946" sldId="262"/>
        </pc:sldMkLst>
        <pc:spChg chg="mod">
          <ac:chgData name="Ruby Ali" userId="95036bcb-dcbe-4eb7-b482-f98a8d8e4488" providerId="ADAL" clId="{B891E876-78E2-4CC4-A86C-341D3332CD1E}" dt="2026-07-21T12:52:46.428" v="627" actId="20577"/>
          <ac:spMkLst>
            <pc:docMk/>
            <pc:sldMk cId="643165946" sldId="262"/>
            <ac:spMk id="2" creationId="{89C71729-77A0-706F-1F97-ABB95679601B}"/>
          </ac:spMkLst>
        </pc:spChg>
        <pc:spChg chg="del">
          <ac:chgData name="Ruby Ali" userId="95036bcb-dcbe-4eb7-b482-f98a8d8e4488" providerId="ADAL" clId="{B891E876-78E2-4CC4-A86C-341D3332CD1E}" dt="2026-07-21T12:55:59.938" v="701" actId="931"/>
          <ac:spMkLst>
            <pc:docMk/>
            <pc:sldMk cId="643165946" sldId="262"/>
            <ac:spMk id="3" creationId="{49BD1760-ED64-028D-5164-FE9A290541F1}"/>
          </ac:spMkLst>
        </pc:spChg>
        <pc:spChg chg="mod">
          <ac:chgData name="Ruby Ali" userId="95036bcb-dcbe-4eb7-b482-f98a8d8e4488" providerId="ADAL" clId="{B891E876-78E2-4CC4-A86C-341D3332CD1E}" dt="2026-07-21T12:53:23.936" v="700" actId="20577"/>
          <ac:spMkLst>
            <pc:docMk/>
            <pc:sldMk cId="643165946" sldId="262"/>
            <ac:spMk id="4" creationId="{1C0F7976-1C71-4F10-3944-B65324DB1777}"/>
          </ac:spMkLst>
        </pc:spChg>
        <pc:spChg chg="add mod">
          <ac:chgData name="Ruby Ali" userId="95036bcb-dcbe-4eb7-b482-f98a8d8e4488" providerId="ADAL" clId="{B891E876-78E2-4CC4-A86C-341D3332CD1E}" dt="2026-07-21T12:55:59.938" v="701" actId="931"/>
          <ac:spMkLst>
            <pc:docMk/>
            <pc:sldMk cId="643165946" sldId="262"/>
            <ac:spMk id="7" creationId="{237428DB-DF88-C7FD-52CD-F9DCE2B2DAF1}"/>
          </ac:spMkLst>
        </pc:spChg>
        <pc:picChg chg="add mod">
          <ac:chgData name="Ruby Ali" userId="95036bcb-dcbe-4eb7-b482-f98a8d8e4488" providerId="ADAL" clId="{B891E876-78E2-4CC4-A86C-341D3332CD1E}" dt="2026-07-21T12:55:59.938" v="701" actId="931"/>
          <ac:picMkLst>
            <pc:docMk/>
            <pc:sldMk cId="643165946" sldId="262"/>
            <ac:picMk id="6" creationId="{6ED8AF08-6C38-C05D-4A88-15F1757A740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D1D1EADE-8E88-4C7C-8AC5-FB148DE4940E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673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73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713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29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031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633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728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0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778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5276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2964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9774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6252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44687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42175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2549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828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31BA835-12AC-4E8F-955A-EA3F4DE2791F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37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Category:Microsoft_Office_2013_logos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urnal.fkip.unmul.ac.id/index.php/ucej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tfromtech.blogspot.com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l.com/article/108/2014/8/5/Parse-Excel-with-ease-using-Perl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5FED1-4649-218B-294E-21C3FB345E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60773" y="1113062"/>
            <a:ext cx="3382297" cy="3281957"/>
          </a:xfrm>
        </p:spPr>
        <p:txBody>
          <a:bodyPr>
            <a:normAutofit/>
          </a:bodyPr>
          <a:lstStyle/>
          <a:p>
            <a:r>
              <a:rPr lang="en-GB" dirty="0"/>
              <a:t>Digital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0016CE-FEFE-417B-A902-2B51FD4824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773" y="4591665"/>
            <a:ext cx="3382298" cy="1150156"/>
          </a:xfrm>
        </p:spPr>
        <p:txBody>
          <a:bodyPr>
            <a:normAutofit/>
          </a:bodyPr>
          <a:lstStyle/>
          <a:p>
            <a:r>
              <a:rPr lang="en-GB"/>
              <a:t>AS3</a:t>
            </a:r>
          </a:p>
        </p:txBody>
      </p:sp>
      <p:pic>
        <p:nvPicPr>
          <p:cNvPr id="4" name="Video 3" descr="Binary Code Globe">
            <a:extLst>
              <a:ext uri="{FF2B5EF4-FFF2-40B4-BE49-F238E27FC236}">
                <a16:creationId xmlns:a16="http://schemas.microsoft.com/office/drawing/2014/main" id="{B25AEFFF-FAD2-5478-559E-4FA78C30E3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1109763" y="1612668"/>
            <a:ext cx="6470907" cy="36295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803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4622F691-7E68-4AA5-BBF4-275653B98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8FDB432D-0416-4E52-BDE8-9416159AF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B50E8490-F5B7-4F0A-AB54-8C36EC796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86CEF36F-DD08-4A0E-997E-E03683921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C2B7642F-C92E-4201-9030-5D7006C57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F784B40C-F09A-4D1C-B0DE-9958878731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10E8B78D-9950-4316-A9CF-E6E5D2CC8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E453D5D3-2C2C-42B0-BEA5-B81CBA62E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8B072D99-315F-4D5C-8F95-7855C1245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A4ABA-5DBF-858A-C725-D59B7AAD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6" y="3739568"/>
            <a:ext cx="10893094" cy="19159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/>
              <a:t>Range of Skills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4583C7B-E2B6-E567-864B-A373C7A8DD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33496" y="958154"/>
            <a:ext cx="2468880" cy="246888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50196A-4211-1F75-710A-9F2B5A379C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9971" y="958154"/>
            <a:ext cx="2468880" cy="246888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E0213E-4D33-6F94-BF4C-6F50DE9024A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479791" y="1019876"/>
            <a:ext cx="2468880" cy="234543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87BEDD-A732-2887-ADFF-BDA6FA68645C}"/>
              </a:ext>
            </a:extLst>
          </p:cNvPr>
          <p:cNvSpPr txBox="1"/>
          <p:nvPr/>
        </p:nvSpPr>
        <p:spPr>
          <a:xfrm>
            <a:off x="649976" y="5692877"/>
            <a:ext cx="10893095" cy="5353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cap="all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905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660B7-3D3F-8C54-6449-9E212066F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58C57-69F6-CA2D-3F9C-858FDC24A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Clear headings</a:t>
            </a:r>
          </a:p>
          <a:p>
            <a:r>
              <a:rPr lang="en-GB" dirty="0"/>
              <a:t>Images charts and diagrams to support your message</a:t>
            </a:r>
          </a:p>
          <a:p>
            <a:r>
              <a:rPr lang="en-GB" dirty="0"/>
              <a:t>A structured Slide by slide layout 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CE0AB79A-389E-2A48-6FDB-F1A0AC84E72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9973" r="29973"/>
          <a:stretch/>
        </p:blipFill>
        <p:spPr>
          <a:xfrm>
            <a:off x="6508540" y="1209369"/>
            <a:ext cx="5039142" cy="465038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79247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4B74-C282-B605-7883-1085E46B0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6F375C-6B43-1488-8F5B-3E6B131C910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Also you can add short bullet points </a:t>
            </a:r>
          </a:p>
          <a:p>
            <a:r>
              <a:rPr lang="en-GB" dirty="0"/>
              <a:t>Add images 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DDD4E84-DBDC-D3EC-25D6-1AD0D037E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2729" y="2078709"/>
            <a:ext cx="4676037" cy="287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2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28FF1-5F00-266C-6C5B-7FC47E286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Word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7CF6CC-D25D-CA45-5651-9FA4BE0DE5E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Word processing programme to create, edit and format written documents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09664E28-1797-FADE-8031-2B5125EFE74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196" b="1196"/>
          <a:stretch/>
        </p:blipFill>
        <p:spPr>
          <a:xfrm>
            <a:off x="7261303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94820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CF03D-C31C-1792-B138-499868D8A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word	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8EA772-08BD-B067-6CDE-D526337F40F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Images can be added and edited</a:t>
            </a:r>
          </a:p>
          <a:p>
            <a:r>
              <a:rPr lang="en-GB" dirty="0"/>
              <a:t>Tables can be made and organised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7C118C5-A299-7BBF-33FF-DC85F56FF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218" y="1565926"/>
            <a:ext cx="5989930" cy="4183348"/>
          </a:xfrm>
          <a:prstGeom prst="rect">
            <a:avLst/>
          </a:prstGeom>
        </p:spPr>
      </p:pic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AD72E6E-20A7-20C5-8F2B-E9DDEEB2FB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823173" y="189271"/>
            <a:ext cx="3227193" cy="4572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97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71729-77A0-706F-1F97-ABB956796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	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ED8AF08-6C38-C05D-4A88-15F1757A740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509" r="25509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0F7976-1C71-4F10-3944-B65324DB17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Used for spreadsheets</a:t>
            </a:r>
          </a:p>
          <a:p>
            <a:r>
              <a:rPr lang="en-GB" dirty="0"/>
              <a:t>Organise data</a:t>
            </a:r>
          </a:p>
          <a:p>
            <a:r>
              <a:rPr lang="en-GB" dirty="0"/>
              <a:t>Present data in rows and </a:t>
            </a:r>
            <a:r>
              <a:rPr lang="en-GB" dirty="0" err="1"/>
              <a:t>colums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428DB-DF88-C7FD-52CD-F9DCE2B2DAF1}"/>
              </a:ext>
            </a:extLst>
          </p:cNvPr>
          <p:cNvSpPr txBox="1"/>
          <p:nvPr/>
        </p:nvSpPr>
        <p:spPr>
          <a:xfrm>
            <a:off x="6547870" y="5715000"/>
            <a:ext cx="3227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erl.com/article/108/2014/8/5/Parse-Excel-with-ease-using-Perl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431659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</TotalTime>
  <Words>85</Words>
  <Application>Microsoft Office PowerPoint</Application>
  <PresentationFormat>Widescreen</PresentationFormat>
  <Paragraphs>20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3</vt:lpstr>
      <vt:lpstr>Ion Boardroom</vt:lpstr>
      <vt:lpstr>Digital Portfolio</vt:lpstr>
      <vt:lpstr>Range of Skills</vt:lpstr>
      <vt:lpstr>Powerpoint</vt:lpstr>
      <vt:lpstr>Powerpoint</vt:lpstr>
      <vt:lpstr>Microsoft Word</vt:lpstr>
      <vt:lpstr>Microsoft word </vt:lpstr>
      <vt:lpstr>Microsoft Excel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Ruby Ali</dc:creator>
  <cp:lastModifiedBy>Ruby Ali</cp:lastModifiedBy>
  <cp:revision>1</cp:revision>
  <dcterms:created xsi:type="dcterms:W3CDTF">2026-07-21T12:23:55Z</dcterms:created>
  <dcterms:modified xsi:type="dcterms:W3CDTF">2026-07-21T12:56:08Z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f41158c-2b72-419a-8904-6eaa65702ef4_Enabled">
    <vt:lpwstr>true</vt:lpwstr>
  </property>
  <property fmtid="{D5CDD505-2E9C-101B-9397-08002B2CF9AE}" pid="3" name="MSIP_Label_8f41158c-2b72-419a-8904-6eaa65702ef4_SetDate">
    <vt:lpwstr>2026-07-21T12:25:14Z</vt:lpwstr>
  </property>
  <property fmtid="{D5CDD505-2E9C-101B-9397-08002B2CF9AE}" pid="4" name="MSIP_Label_8f41158c-2b72-419a-8904-6eaa65702ef4_Method">
    <vt:lpwstr>Privileged</vt:lpwstr>
  </property>
  <property fmtid="{D5CDD505-2E9C-101B-9397-08002B2CF9AE}" pid="5" name="MSIP_Label_8f41158c-2b72-419a-8904-6eaa65702ef4_Name">
    <vt:lpwstr>UNCLASSIFIED</vt:lpwstr>
  </property>
  <property fmtid="{D5CDD505-2E9C-101B-9397-08002B2CF9AE}" pid="6" name="MSIP_Label_8f41158c-2b72-419a-8904-6eaa65702ef4_SiteId">
    <vt:lpwstr>1d23ed27-6f11-4050-874b-7e04ca535809</vt:lpwstr>
  </property>
  <property fmtid="{D5CDD505-2E9C-101B-9397-08002B2CF9AE}" pid="7" name="MSIP_Label_8f41158c-2b72-419a-8904-6eaa65702ef4_ActionId">
    <vt:lpwstr>5868725a-cb12-4a5c-877f-7b1f535364a7</vt:lpwstr>
  </property>
  <property fmtid="{D5CDD505-2E9C-101B-9397-08002B2CF9AE}" pid="8" name="MSIP_Label_8f41158c-2b72-419a-8904-6eaa65702ef4_ContentBits">
    <vt:lpwstr>0</vt:lpwstr>
  </property>
  <property fmtid="{D5CDD505-2E9C-101B-9397-08002B2CF9AE}" pid="9" name="MSIP_Label_8f41158c-2b72-419a-8904-6eaa65702ef4_Tag">
    <vt:lpwstr>10, 0, 1, 1</vt:lpwstr>
  </property>
</Properties>
</file>