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65E68-7409-4866-8972-0ED6E8DEA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853E17-E85E-49EB-893E-8545A8EFA5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D2E7C-A442-4275-BED0-C19E0489B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819FC5-F5E4-4CB5-8894-BB6830372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08D9E-7ECC-4260-9B8F-CDEBE3BBB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42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0C1E-58B5-471C-B134-2F3AA934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35441-B92F-4279-8F2C-2EF92A630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F03C-7385-4785-8A9C-A15B3A8CB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18F34-09F1-400A-9939-63520E792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6B70B-00C8-413F-87E2-9BA5C4AF2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1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1585-5079-4569-BECD-F1ACDCC8C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9FDB6-B4FB-4949-B9CD-200A15F00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9593B-A085-4581-AE16-FBB2AD634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4A62B-A64F-4E48-9467-E2C3A35E1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7B000-5D02-4B3E-831A-E1723CE35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38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1B75-6C63-4993-8933-E0CE9C679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3B98E-B2D5-467C-95B9-2E8D14BDE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E266E3-EF73-4881-861C-B3F1AA361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A11F2-AE74-43BA-85D9-272D8BE94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1FBE7-5ACB-4683-A212-16616810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E69F2A-FD14-417F-93A6-D84D69645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9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A459D-6D50-4C84-AB6F-3B32D5F51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3BC90-C317-45FC-9B51-8781211F20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F34CE-7BD6-478E-99A1-A173038937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0B86ED-3DDB-4D26-A233-D7D3E77A0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4A71A1-FDBE-4B6D-9723-078923D4EE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5DDCC-A56E-4607-ABE8-FD00677E6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F50905-3794-484F-9C2C-5483557D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8117F3-12D9-4E9E-8B6A-7AE41CFA1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02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1D273-6281-40CF-9BD0-30B60068E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2FBB60-5953-45D8-9D23-5EDB881C5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AA82A7-8F1D-4C36-9C5A-D8AE24F0D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C8DF53-EECA-4922-A015-F9675C029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5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0CDD47-14D9-4CE4-9C80-B19269702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97F96-E5B1-45B8-BC34-BF85FBD79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EE3862-C763-459F-A517-B94CC0772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851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2D59C-7A30-4F4D-BE6C-AA10694AB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0045D-5E6A-41FC-9256-0859E624F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834AA-08E9-4A47-86E0-F2811989C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EF718-6079-44A6-BD3A-03C282A0F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BA2FB-78E6-462B-9747-89CEE4A89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F5A9A-2789-44EC-8E8C-82417AE13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063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349B2-149B-4AB5-8C41-57CD5D121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10F845-46ED-4337-BC0E-ADB6B59F44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276BB6-C3A1-491D-B3BA-4EF52A3710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21DC9-36FA-4B03-AABC-03237EF20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9A93-108F-4FC9-B543-4059D0272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0F579-7CC3-4B31-B337-46B71CE76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3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28D1B-CF4A-4377-820B-033906C2C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CFB4D0-A736-46A7-BB00-17ECA9FB92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9C329-E523-4422-931B-3EAD119F6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E9C97-39A7-4F91-B68B-4CFD24239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D3954-B98E-403B-A850-8463D5AB3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81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60B8AF-D616-4FC2-BBD5-3AF7905123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2EA150-F2A6-488A-BF29-A3960E6A5E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3FB5A-428E-4E1B-9927-7DECDD183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FFAFE-EBC2-4DF0-9CA9-F5772A29D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9D3E2-8EF9-4BB2-AD0D-1861B0D09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532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BF2765-6501-47D2-BCB1-CA9EEB494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E7A72-053C-4E02-85E7-5AE9F1B70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B0B63B-E3A7-4039-BE2E-11911F9B66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A5F4C-7C13-43DB-90C5-DB1031BDE47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151AF-9ED7-43DA-A9D5-8A913099BA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7E7F1-F2BE-431C-AFD9-BBA14A568D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33DB3-C3BF-42CF-AE55-14681792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277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15F96-7072-43FA-8082-50ECB5F0EC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Progress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A9066-7091-40E7-9FC0-6C9117658F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Now and Next </a:t>
            </a:r>
          </a:p>
        </p:txBody>
      </p:sp>
    </p:spTree>
    <p:extLst>
      <p:ext uri="{BB962C8B-B14F-4D97-AF65-F5344CB8AC3E}">
        <p14:creationId xmlns:p14="http://schemas.microsoft.com/office/powerpoint/2010/main" val="4529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58060-D98A-40EF-99A8-52DB8FE8D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Now you have: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61D2D-4FCB-4224-B1DE-64AD84636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Completed search sheets which make clear what you have found so far</a:t>
            </a:r>
          </a:p>
          <a:p>
            <a:r>
              <a:rPr lang="en-GB" dirty="0" smtClean="0"/>
              <a:t>Completed a draft </a:t>
            </a:r>
            <a:r>
              <a:rPr lang="en-GB" dirty="0"/>
              <a:t>of chapter one</a:t>
            </a:r>
          </a:p>
          <a:p>
            <a:r>
              <a:rPr lang="en-GB" dirty="0" smtClean="0"/>
              <a:t>Have had referencing training </a:t>
            </a:r>
          </a:p>
          <a:p>
            <a:r>
              <a:rPr lang="en-GB" dirty="0" smtClean="0"/>
              <a:t>Should have a first look r</a:t>
            </a:r>
            <a:r>
              <a:rPr lang="en-GB" dirty="0" smtClean="0"/>
              <a:t>ough </a:t>
            </a:r>
            <a:r>
              <a:rPr lang="en-GB" dirty="0"/>
              <a:t>reference list / bibliography </a:t>
            </a:r>
            <a:r>
              <a:rPr lang="en-GB" dirty="0" smtClean="0"/>
              <a:t>(at </a:t>
            </a:r>
            <a:r>
              <a:rPr lang="en-GB" dirty="0"/>
              <a:t>least 15 sources)</a:t>
            </a:r>
          </a:p>
          <a:p>
            <a:r>
              <a:rPr lang="en-GB" dirty="0" smtClean="0"/>
              <a:t>Possibly started a RESEARCH </a:t>
            </a:r>
            <a:r>
              <a:rPr lang="en-GB" dirty="0"/>
              <a:t>DIARY for your own </a:t>
            </a:r>
            <a:r>
              <a:rPr lang="en-GB" dirty="0" smtClean="0"/>
              <a:t>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762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 the first half of chapter two and start to write loose draft</a:t>
            </a:r>
          </a:p>
          <a:p>
            <a:r>
              <a:rPr lang="en-GB" dirty="0" smtClean="0"/>
              <a:t>You will gain feedback on your draft chapter one and I will check your reference list so far</a:t>
            </a:r>
          </a:p>
          <a:p>
            <a:r>
              <a:rPr lang="en-GB" dirty="0" smtClean="0"/>
              <a:t>I will also look at your search sheets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157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LITERATURE REVIEW</a:t>
            </a:r>
          </a:p>
          <a:p>
            <a:r>
              <a:rPr lang="en-GB" dirty="0" smtClean="0"/>
              <a:t>You will need to have firmed up your seven articles</a:t>
            </a:r>
          </a:p>
          <a:p>
            <a:r>
              <a:rPr lang="en-GB" dirty="0" smtClean="0"/>
              <a:t>You will need to have found at least another 5 – 10 journal articles that link to the topic</a:t>
            </a:r>
          </a:p>
          <a:p>
            <a:r>
              <a:rPr lang="en-GB" dirty="0" smtClean="0"/>
              <a:t>Make supervisor </a:t>
            </a:r>
            <a:r>
              <a:rPr lang="en-GB" smtClean="0"/>
              <a:t>contact by next week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7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141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Progress 2</vt:lpstr>
      <vt:lpstr>By Now you have:</vt:lpstr>
      <vt:lpstr>Today we will:</vt:lpstr>
      <vt:lpstr>Next Week: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1</dc:title>
  <dc:creator>Tania Davies</dc:creator>
  <cp:lastModifiedBy>Tania Davies</cp:lastModifiedBy>
  <cp:revision>2</cp:revision>
  <dcterms:created xsi:type="dcterms:W3CDTF">2019-10-23T10:00:54Z</dcterms:created>
  <dcterms:modified xsi:type="dcterms:W3CDTF">2019-11-13T08:45:21Z</dcterms:modified>
</cp:coreProperties>
</file>