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1"/>
  </p:sldMasterIdLst>
  <p:notesMasterIdLst>
    <p:notesMasterId r:id="rId14"/>
  </p:notesMasterIdLst>
  <p:sldIdLst>
    <p:sldId id="256" r:id="rId2"/>
    <p:sldId id="257" r:id="rId3"/>
    <p:sldId id="258" r:id="rId4"/>
    <p:sldId id="259" r:id="rId5"/>
    <p:sldId id="260" r:id="rId6"/>
    <p:sldId id="266" r:id="rId7"/>
    <p:sldId id="267" r:id="rId8"/>
    <p:sldId id="264" r:id="rId9"/>
    <p:sldId id="265" r:id="rId10"/>
    <p:sldId id="261" r:id="rId11"/>
    <p:sldId id="263"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B00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D11567-E723-CA41-B779-632A8A764A17}" v="174" dt="2020-06-15T16:45:26.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76"/>
    <p:restoredTop sz="91830"/>
  </p:normalViewPr>
  <p:slideViewPr>
    <p:cSldViewPr snapToGrid="0" snapToObjects="1">
      <p:cViewPr varScale="1">
        <p:scale>
          <a:sx n="84" d="100"/>
          <a:sy n="84" d="100"/>
        </p:scale>
        <p:origin x="456" y="176"/>
      </p:cViewPr>
      <p:guideLst/>
    </p:cSldViewPr>
  </p:slideViewPr>
  <p:notesTextViewPr>
    <p:cViewPr>
      <p:scale>
        <a:sx n="1" d="1"/>
        <a:sy n="1" d="1"/>
      </p:scale>
      <p:origin x="0" y="0"/>
    </p:cViewPr>
  </p:notesTextViewPr>
  <p:notesViewPr>
    <p:cSldViewPr snapToGrid="0" snapToObjects="1">
      <p:cViewPr varScale="1">
        <p:scale>
          <a:sx n="80" d="100"/>
          <a:sy n="80" d="100"/>
        </p:scale>
        <p:origin x="323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ina Begum miah (1812757)" userId="e9c49ae4-91ee-497e-ad4f-1583ffe8d338" providerId="ADAL" clId="{8F06BDFE-53D4-3544-AB19-36D45E86D092}"/>
    <pc:docChg chg="undo custSel addSld modSld sldOrd">
      <pc:chgData name="Rina Begum miah (1812757)" userId="e9c49ae4-91ee-497e-ad4f-1583ffe8d338" providerId="ADAL" clId="{8F06BDFE-53D4-3544-AB19-36D45E86D092}" dt="2020-06-04T17:21:02.193" v="573" actId="20577"/>
      <pc:docMkLst>
        <pc:docMk/>
      </pc:docMkLst>
      <pc:sldChg chg="addSp delSp modSp">
        <pc:chgData name="Rina Begum miah (1812757)" userId="e9c49ae4-91ee-497e-ad4f-1583ffe8d338" providerId="ADAL" clId="{8F06BDFE-53D4-3544-AB19-36D45E86D092}" dt="2020-05-28T19:40:21.106" v="130" actId="1076"/>
        <pc:sldMkLst>
          <pc:docMk/>
          <pc:sldMk cId="4119785190" sldId="256"/>
        </pc:sldMkLst>
        <pc:picChg chg="add del mod modCrop">
          <ac:chgData name="Rina Begum miah (1812757)" userId="e9c49ae4-91ee-497e-ad4f-1583ffe8d338" providerId="ADAL" clId="{8F06BDFE-53D4-3544-AB19-36D45E86D092}" dt="2020-05-28T19:40:15.431" v="127" actId="21"/>
          <ac:picMkLst>
            <pc:docMk/>
            <pc:sldMk cId="4119785190" sldId="256"/>
            <ac:picMk id="2" creationId="{72A9AFEA-C448-4A48-A7AC-4AE2CE943107}"/>
          </ac:picMkLst>
        </pc:picChg>
        <pc:picChg chg="mod">
          <ac:chgData name="Rina Begum miah (1812757)" userId="e9c49ae4-91ee-497e-ad4f-1583ffe8d338" providerId="ADAL" clId="{8F06BDFE-53D4-3544-AB19-36D45E86D092}" dt="2020-05-28T19:40:21.106" v="130" actId="1076"/>
          <ac:picMkLst>
            <pc:docMk/>
            <pc:sldMk cId="4119785190" sldId="256"/>
            <ac:picMk id="6" creationId="{842F4BFF-86E0-C641-8A18-9C3DD11994DF}"/>
          </ac:picMkLst>
        </pc:picChg>
      </pc:sldChg>
      <pc:sldChg chg="modSp">
        <pc:chgData name="Rina Begum miah (1812757)" userId="e9c49ae4-91ee-497e-ad4f-1583ffe8d338" providerId="ADAL" clId="{8F06BDFE-53D4-3544-AB19-36D45E86D092}" dt="2020-06-04T17:21:02.193" v="573" actId="20577"/>
        <pc:sldMkLst>
          <pc:docMk/>
          <pc:sldMk cId="3024559698" sldId="257"/>
        </pc:sldMkLst>
        <pc:spChg chg="mod">
          <ac:chgData name="Rina Begum miah (1812757)" userId="e9c49ae4-91ee-497e-ad4f-1583ffe8d338" providerId="ADAL" clId="{8F06BDFE-53D4-3544-AB19-36D45E86D092}" dt="2020-05-28T20:05:07.787" v="511" actId="20577"/>
          <ac:spMkLst>
            <pc:docMk/>
            <pc:sldMk cId="3024559698" sldId="257"/>
            <ac:spMk id="2" creationId="{CC1E8867-4BB7-8640-8E91-52BC8754F5B8}"/>
          </ac:spMkLst>
        </pc:spChg>
        <pc:spChg chg="mod">
          <ac:chgData name="Rina Begum miah (1812757)" userId="e9c49ae4-91ee-497e-ad4f-1583ffe8d338" providerId="ADAL" clId="{8F06BDFE-53D4-3544-AB19-36D45E86D092}" dt="2020-06-04T17:20:10.917" v="513" actId="20577"/>
          <ac:spMkLst>
            <pc:docMk/>
            <pc:sldMk cId="3024559698" sldId="257"/>
            <ac:spMk id="8" creationId="{039B1CA1-F290-E644-957D-6ADAA28A94C9}"/>
          </ac:spMkLst>
        </pc:spChg>
        <pc:spChg chg="mod">
          <ac:chgData name="Rina Begum miah (1812757)" userId="e9c49ae4-91ee-497e-ad4f-1583ffe8d338" providerId="ADAL" clId="{8F06BDFE-53D4-3544-AB19-36D45E86D092}" dt="2020-06-04T17:21:02.193" v="573" actId="20577"/>
          <ac:spMkLst>
            <pc:docMk/>
            <pc:sldMk cId="3024559698" sldId="257"/>
            <ac:spMk id="13" creationId="{A3FE61EB-9691-6844-818F-5F6F33603E3A}"/>
          </ac:spMkLst>
        </pc:spChg>
      </pc:sldChg>
      <pc:sldChg chg="addSp modSp">
        <pc:chgData name="Rina Begum miah (1812757)" userId="e9c49ae4-91ee-497e-ad4f-1583ffe8d338" providerId="ADAL" clId="{8F06BDFE-53D4-3544-AB19-36D45E86D092}" dt="2020-05-28T19:46:48.658" v="142" actId="1076"/>
        <pc:sldMkLst>
          <pc:docMk/>
          <pc:sldMk cId="4062761773" sldId="258"/>
        </pc:sldMkLst>
        <pc:spChg chg="mod">
          <ac:chgData name="Rina Begum miah (1812757)" userId="e9c49ae4-91ee-497e-ad4f-1583ffe8d338" providerId="ADAL" clId="{8F06BDFE-53D4-3544-AB19-36D45E86D092}" dt="2020-05-28T19:44:20.252" v="138" actId="1076"/>
          <ac:spMkLst>
            <pc:docMk/>
            <pc:sldMk cId="4062761773" sldId="258"/>
            <ac:spMk id="3" creationId="{E77F5F82-D11F-BC41-8FE6-586EDEF14C60}"/>
          </ac:spMkLst>
        </pc:spChg>
        <pc:spChg chg="add mod">
          <ac:chgData name="Rina Begum miah (1812757)" userId="e9c49ae4-91ee-497e-ad4f-1583ffe8d338" providerId="ADAL" clId="{8F06BDFE-53D4-3544-AB19-36D45E86D092}" dt="2020-05-28T19:44:13.994" v="137" actId="1076"/>
          <ac:spMkLst>
            <pc:docMk/>
            <pc:sldMk cId="4062761773" sldId="258"/>
            <ac:spMk id="5" creationId="{2C5F14C4-86A8-C042-8AA2-EA0A34B81212}"/>
          </ac:spMkLst>
        </pc:spChg>
        <pc:picChg chg="mod">
          <ac:chgData name="Rina Begum miah (1812757)" userId="e9c49ae4-91ee-497e-ad4f-1583ffe8d338" providerId="ADAL" clId="{8F06BDFE-53D4-3544-AB19-36D45E86D092}" dt="2020-05-28T19:46:48.658" v="142" actId="1076"/>
          <ac:picMkLst>
            <pc:docMk/>
            <pc:sldMk cId="4062761773" sldId="258"/>
            <ac:picMk id="4" creationId="{408D148B-D6F8-EA49-89BF-9708EF0A9D22}"/>
          </ac:picMkLst>
        </pc:picChg>
      </pc:sldChg>
      <pc:sldChg chg="modSp new ord">
        <pc:chgData name="Rina Begum miah (1812757)" userId="e9c49ae4-91ee-497e-ad4f-1583ffe8d338" providerId="ADAL" clId="{8F06BDFE-53D4-3544-AB19-36D45E86D092}" dt="2020-05-28T19:59:20.529" v="411" actId="20577"/>
        <pc:sldMkLst>
          <pc:docMk/>
          <pc:sldMk cId="227113759" sldId="259"/>
        </pc:sldMkLst>
        <pc:spChg chg="mod">
          <ac:chgData name="Rina Begum miah (1812757)" userId="e9c49ae4-91ee-497e-ad4f-1583ffe8d338" providerId="ADAL" clId="{8F06BDFE-53D4-3544-AB19-36D45E86D092}" dt="2020-05-28T19:59:20.529" v="411" actId="20577"/>
          <ac:spMkLst>
            <pc:docMk/>
            <pc:sldMk cId="227113759" sldId="259"/>
            <ac:spMk id="2" creationId="{7D180933-3EE1-FA4D-A480-07EE1AA9DF4D}"/>
          </ac:spMkLst>
        </pc:spChg>
        <pc:spChg chg="mod">
          <ac:chgData name="Rina Begum miah (1812757)" userId="e9c49ae4-91ee-497e-ad4f-1583ffe8d338" providerId="ADAL" clId="{8F06BDFE-53D4-3544-AB19-36D45E86D092}" dt="2020-05-28T19:57:58.988" v="397" actId="1076"/>
          <ac:spMkLst>
            <pc:docMk/>
            <pc:sldMk cId="227113759" sldId="259"/>
            <ac:spMk id="3" creationId="{9FB9CA19-F4E2-5847-B2A7-35844C1F5980}"/>
          </ac:spMkLst>
        </pc:spChg>
      </pc:sldChg>
      <pc:sldChg chg="modSp new">
        <pc:chgData name="Rina Begum miah (1812757)" userId="e9c49ae4-91ee-497e-ad4f-1583ffe8d338" providerId="ADAL" clId="{8F06BDFE-53D4-3544-AB19-36D45E86D092}" dt="2020-05-28T20:00:37.864" v="496" actId="20577"/>
        <pc:sldMkLst>
          <pc:docMk/>
          <pc:sldMk cId="298153990" sldId="260"/>
        </pc:sldMkLst>
        <pc:spChg chg="mod">
          <ac:chgData name="Rina Begum miah (1812757)" userId="e9c49ae4-91ee-497e-ad4f-1583ffe8d338" providerId="ADAL" clId="{8F06BDFE-53D4-3544-AB19-36D45E86D092}" dt="2020-05-28T20:00:37.864" v="496" actId="20577"/>
          <ac:spMkLst>
            <pc:docMk/>
            <pc:sldMk cId="298153990" sldId="260"/>
            <ac:spMk id="2" creationId="{73DDC9C7-1FAC-1F49-946D-AFF2BBD80FB8}"/>
          </ac:spMkLst>
        </pc:spChg>
      </pc:sldChg>
    </pc:docChg>
  </pc:docChgLst>
  <pc:docChgLst>
    <pc:chgData name="Rina Begum miah (1812757)" userId="e9c49ae4-91ee-497e-ad4f-1583ffe8d338" providerId="ADAL" clId="{ACD11567-E723-CA41-B779-632A8A764A17}"/>
    <pc:docChg chg="undo redo custSel addSld delSld modSld sldOrd">
      <pc:chgData name="Rina Begum miah (1812757)" userId="e9c49ae4-91ee-497e-ad4f-1583ffe8d338" providerId="ADAL" clId="{ACD11567-E723-CA41-B779-632A8A764A17}" dt="2020-06-15T16:45:33.797" v="2296" actId="1076"/>
      <pc:docMkLst>
        <pc:docMk/>
      </pc:docMkLst>
      <pc:sldChg chg="addSp delSp modSp">
        <pc:chgData name="Rina Begum miah (1812757)" userId="e9c49ae4-91ee-497e-ad4f-1583ffe8d338" providerId="ADAL" clId="{ACD11567-E723-CA41-B779-632A8A764A17}" dt="2020-06-04T20:25:59.275" v="647" actId="1076"/>
        <pc:sldMkLst>
          <pc:docMk/>
          <pc:sldMk cId="4119785190" sldId="256"/>
        </pc:sldMkLst>
        <pc:picChg chg="add del mod modCrop">
          <ac:chgData name="Rina Begum miah (1812757)" userId="e9c49ae4-91ee-497e-ad4f-1583ffe8d338" providerId="ADAL" clId="{ACD11567-E723-CA41-B779-632A8A764A17}" dt="2020-05-28T17:26:54.108" v="310" actId="478"/>
          <ac:picMkLst>
            <pc:docMk/>
            <pc:sldMk cId="4119785190" sldId="256"/>
            <ac:picMk id="2" creationId="{23B04C35-F78D-0449-B13C-EAB7D0D2F1FA}"/>
          </ac:picMkLst>
        </pc:picChg>
        <pc:picChg chg="add mod modCrop">
          <ac:chgData name="Rina Begum miah (1812757)" userId="e9c49ae4-91ee-497e-ad4f-1583ffe8d338" providerId="ADAL" clId="{ACD11567-E723-CA41-B779-632A8A764A17}" dt="2020-06-04T20:25:59.275" v="647" actId="1076"/>
          <ac:picMkLst>
            <pc:docMk/>
            <pc:sldMk cId="4119785190" sldId="256"/>
            <ac:picMk id="5" creationId="{3E2A1048-DC43-6D41-882D-E38098888032}"/>
          </ac:picMkLst>
        </pc:picChg>
        <pc:picChg chg="mod">
          <ac:chgData name="Rina Begum miah (1812757)" userId="e9c49ae4-91ee-497e-ad4f-1583ffe8d338" providerId="ADAL" clId="{ACD11567-E723-CA41-B779-632A8A764A17}" dt="2020-05-28T17:26:16.399" v="308" actId="1076"/>
          <ac:picMkLst>
            <pc:docMk/>
            <pc:sldMk cId="4119785190" sldId="256"/>
            <ac:picMk id="6" creationId="{842F4BFF-86E0-C641-8A18-9C3DD11994DF}"/>
          </ac:picMkLst>
        </pc:picChg>
      </pc:sldChg>
      <pc:sldChg chg="modSp ord modAnim">
        <pc:chgData name="Rina Begum miah (1812757)" userId="e9c49ae4-91ee-497e-ad4f-1583ffe8d338" providerId="ADAL" clId="{ACD11567-E723-CA41-B779-632A8A764A17}" dt="2020-06-07T18:34:46.058" v="1154" actId="20577"/>
        <pc:sldMkLst>
          <pc:docMk/>
          <pc:sldMk cId="3024559698" sldId="257"/>
        </pc:sldMkLst>
        <pc:spChg chg="mod">
          <ac:chgData name="Rina Begum miah (1812757)" userId="e9c49ae4-91ee-497e-ad4f-1583ffe8d338" providerId="ADAL" clId="{ACD11567-E723-CA41-B779-632A8A764A17}" dt="2020-06-04T20:20:16.223" v="645" actId="122"/>
          <ac:spMkLst>
            <pc:docMk/>
            <pc:sldMk cId="3024559698" sldId="257"/>
            <ac:spMk id="2" creationId="{CC1E8867-4BB7-8640-8E91-52BC8754F5B8}"/>
          </ac:spMkLst>
        </pc:spChg>
        <pc:spChg chg="mod">
          <ac:chgData name="Rina Begum miah (1812757)" userId="e9c49ae4-91ee-497e-ad4f-1583ffe8d338" providerId="ADAL" clId="{ACD11567-E723-CA41-B779-632A8A764A17}" dt="2020-06-07T18:14:31.716" v="1137" actId="20577"/>
          <ac:spMkLst>
            <pc:docMk/>
            <pc:sldMk cId="3024559698" sldId="257"/>
            <ac:spMk id="10" creationId="{CEB20EAD-7A0A-CB45-BCCE-32AB48D684BE}"/>
          </ac:spMkLst>
        </pc:spChg>
        <pc:spChg chg="mod">
          <ac:chgData name="Rina Begum miah (1812757)" userId="e9c49ae4-91ee-497e-ad4f-1583ffe8d338" providerId="ADAL" clId="{ACD11567-E723-CA41-B779-632A8A764A17}" dt="2020-06-04T19:48:42.658" v="328" actId="1076"/>
          <ac:spMkLst>
            <pc:docMk/>
            <pc:sldMk cId="3024559698" sldId="257"/>
            <ac:spMk id="12" creationId="{CAD6FF7F-CB56-A84F-8C0D-F82613995F78}"/>
          </ac:spMkLst>
        </pc:spChg>
        <pc:spChg chg="mod">
          <ac:chgData name="Rina Begum miah (1812757)" userId="e9c49ae4-91ee-497e-ad4f-1583ffe8d338" providerId="ADAL" clId="{ACD11567-E723-CA41-B779-632A8A764A17}" dt="2020-06-07T18:14:40.506" v="1144" actId="20577"/>
          <ac:spMkLst>
            <pc:docMk/>
            <pc:sldMk cId="3024559698" sldId="257"/>
            <ac:spMk id="15" creationId="{4924F4A1-A213-C345-9757-C4DB006E9C81}"/>
          </ac:spMkLst>
        </pc:spChg>
        <pc:spChg chg="mod">
          <ac:chgData name="Rina Begum miah (1812757)" userId="e9c49ae4-91ee-497e-ad4f-1583ffe8d338" providerId="ADAL" clId="{ACD11567-E723-CA41-B779-632A8A764A17}" dt="2020-06-07T18:34:46.058" v="1154" actId="20577"/>
          <ac:spMkLst>
            <pc:docMk/>
            <pc:sldMk cId="3024559698" sldId="257"/>
            <ac:spMk id="16" creationId="{C9D45728-D6D0-A749-A2AC-427BD49EA14E}"/>
          </ac:spMkLst>
        </pc:spChg>
      </pc:sldChg>
      <pc:sldChg chg="addSp delSp modSp">
        <pc:chgData name="Rina Begum miah (1812757)" userId="e9c49ae4-91ee-497e-ad4f-1583ffe8d338" providerId="ADAL" clId="{ACD11567-E723-CA41-B779-632A8A764A17}" dt="2020-06-07T19:53:24.973" v="1445" actId="1076"/>
        <pc:sldMkLst>
          <pc:docMk/>
          <pc:sldMk cId="4062761773" sldId="258"/>
        </pc:sldMkLst>
        <pc:spChg chg="add mod">
          <ac:chgData name="Rina Begum miah (1812757)" userId="e9c49ae4-91ee-497e-ad4f-1583ffe8d338" providerId="ADAL" clId="{ACD11567-E723-CA41-B779-632A8A764A17}" dt="2020-06-07T19:53:24.973" v="1445" actId="1076"/>
          <ac:spMkLst>
            <pc:docMk/>
            <pc:sldMk cId="4062761773" sldId="258"/>
            <ac:spMk id="2" creationId="{1C4AFAE1-E31B-B647-99B3-59F093CD3A7D}"/>
          </ac:spMkLst>
        </pc:spChg>
        <pc:spChg chg="mod">
          <ac:chgData name="Rina Begum miah (1812757)" userId="e9c49ae4-91ee-497e-ad4f-1583ffe8d338" providerId="ADAL" clId="{ACD11567-E723-CA41-B779-632A8A764A17}" dt="2020-06-04T20:18:44.976" v="639" actId="255"/>
          <ac:spMkLst>
            <pc:docMk/>
            <pc:sldMk cId="4062761773" sldId="258"/>
            <ac:spMk id="3" creationId="{E77F5F82-D11F-BC41-8FE6-586EDEF14C60}"/>
          </ac:spMkLst>
        </pc:spChg>
        <pc:spChg chg="del">
          <ac:chgData name="Rina Begum miah (1812757)" userId="e9c49ae4-91ee-497e-ad4f-1583ffe8d338" providerId="ADAL" clId="{ACD11567-E723-CA41-B779-632A8A764A17}" dt="2020-06-04T19:49:28.555" v="329" actId="478"/>
          <ac:spMkLst>
            <pc:docMk/>
            <pc:sldMk cId="4062761773" sldId="258"/>
            <ac:spMk id="5" creationId="{2C5F14C4-86A8-C042-8AA2-EA0A34B81212}"/>
          </ac:spMkLst>
        </pc:spChg>
        <pc:picChg chg="mod">
          <ac:chgData name="Rina Begum miah (1812757)" userId="e9c49ae4-91ee-497e-ad4f-1583ffe8d338" providerId="ADAL" clId="{ACD11567-E723-CA41-B779-632A8A764A17}" dt="2020-05-28T17:21:19.713" v="293" actId="14100"/>
          <ac:picMkLst>
            <pc:docMk/>
            <pc:sldMk cId="4062761773" sldId="258"/>
            <ac:picMk id="4" creationId="{408D148B-D6F8-EA49-89BF-9708EF0A9D22}"/>
          </ac:picMkLst>
        </pc:picChg>
      </pc:sldChg>
      <pc:sldChg chg="addSp delSp modSp">
        <pc:chgData name="Rina Begum miah (1812757)" userId="e9c49ae4-91ee-497e-ad4f-1583ffe8d338" providerId="ADAL" clId="{ACD11567-E723-CA41-B779-632A8A764A17}" dt="2020-06-08T15:11:18.825" v="1723" actId="20578"/>
        <pc:sldMkLst>
          <pc:docMk/>
          <pc:sldMk cId="227113759" sldId="259"/>
        </pc:sldMkLst>
        <pc:spChg chg="mod">
          <ac:chgData name="Rina Begum miah (1812757)" userId="e9c49ae4-91ee-497e-ad4f-1583ffe8d338" providerId="ADAL" clId="{ACD11567-E723-CA41-B779-632A8A764A17}" dt="2020-06-08T14:05:13.066" v="1516" actId="20577"/>
          <ac:spMkLst>
            <pc:docMk/>
            <pc:sldMk cId="227113759" sldId="259"/>
            <ac:spMk id="2" creationId="{7D180933-3EE1-FA4D-A480-07EE1AA9DF4D}"/>
          </ac:spMkLst>
        </pc:spChg>
        <pc:spChg chg="mod">
          <ac:chgData name="Rina Begum miah (1812757)" userId="e9c49ae4-91ee-497e-ad4f-1583ffe8d338" providerId="ADAL" clId="{ACD11567-E723-CA41-B779-632A8A764A17}" dt="2020-06-08T15:11:18.825" v="1723" actId="20578"/>
          <ac:spMkLst>
            <pc:docMk/>
            <pc:sldMk cId="227113759" sldId="259"/>
            <ac:spMk id="3" creationId="{9FB9CA19-F4E2-5847-B2A7-35844C1F5980}"/>
          </ac:spMkLst>
        </pc:spChg>
        <pc:spChg chg="add mod">
          <ac:chgData name="Rina Begum miah (1812757)" userId="e9c49ae4-91ee-497e-ad4f-1583ffe8d338" providerId="ADAL" clId="{ACD11567-E723-CA41-B779-632A8A764A17}" dt="2020-06-07T19:36:43.846" v="1338" actId="1076"/>
          <ac:spMkLst>
            <pc:docMk/>
            <pc:sldMk cId="227113759" sldId="259"/>
            <ac:spMk id="4" creationId="{43022FC8-70E8-234D-BFF6-0F6FE422A6B4}"/>
          </ac:spMkLst>
        </pc:spChg>
        <pc:picChg chg="add del mod">
          <ac:chgData name="Rina Begum miah (1812757)" userId="e9c49ae4-91ee-497e-ad4f-1583ffe8d338" providerId="ADAL" clId="{ACD11567-E723-CA41-B779-632A8A764A17}" dt="2020-06-05T15:06:59.485" v="911" actId="478"/>
          <ac:picMkLst>
            <pc:docMk/>
            <pc:sldMk cId="227113759" sldId="259"/>
            <ac:picMk id="4" creationId="{58107F40-F44F-934D-9823-C5F2FC95033E}"/>
          </ac:picMkLst>
        </pc:picChg>
        <pc:picChg chg="add del mod modCrop">
          <ac:chgData name="Rina Begum miah (1812757)" userId="e9c49ae4-91ee-497e-ad4f-1583ffe8d338" providerId="ADAL" clId="{ACD11567-E723-CA41-B779-632A8A764A17}" dt="2020-06-07T18:41:02.324" v="1269" actId="478"/>
          <ac:picMkLst>
            <pc:docMk/>
            <pc:sldMk cId="227113759" sldId="259"/>
            <ac:picMk id="5" creationId="{F7024225-54A4-6A48-9476-07BD2378C7E4}"/>
          </ac:picMkLst>
        </pc:picChg>
        <pc:picChg chg="add mod">
          <ac:chgData name="Rina Begum miah (1812757)" userId="e9c49ae4-91ee-497e-ad4f-1583ffe8d338" providerId="ADAL" clId="{ACD11567-E723-CA41-B779-632A8A764A17}" dt="2020-06-07T19:43:15.507" v="1353" actId="1076"/>
          <ac:picMkLst>
            <pc:docMk/>
            <pc:sldMk cId="227113759" sldId="259"/>
            <ac:picMk id="6" creationId="{2F479CFD-10A9-7A47-B156-0ABBF171E19D}"/>
          </ac:picMkLst>
        </pc:picChg>
      </pc:sldChg>
      <pc:sldChg chg="new">
        <pc:chgData name="Rina Begum miah (1812757)" userId="e9c49ae4-91ee-497e-ad4f-1583ffe8d338" providerId="ADAL" clId="{ACD11567-E723-CA41-B779-632A8A764A17}" dt="2020-05-28T17:22:51.464" v="294" actId="680"/>
        <pc:sldMkLst>
          <pc:docMk/>
          <pc:sldMk cId="3311233187" sldId="259"/>
        </pc:sldMkLst>
      </pc:sldChg>
      <pc:sldChg chg="addSp delSp modSp">
        <pc:chgData name="Rina Begum miah (1812757)" userId="e9c49ae4-91ee-497e-ad4f-1583ffe8d338" providerId="ADAL" clId="{ACD11567-E723-CA41-B779-632A8A764A17}" dt="2020-06-08T15:14:25.319" v="1725" actId="20578"/>
        <pc:sldMkLst>
          <pc:docMk/>
          <pc:sldMk cId="298153990" sldId="260"/>
        </pc:sldMkLst>
        <pc:spChg chg="mod">
          <ac:chgData name="Rina Begum miah (1812757)" userId="e9c49ae4-91ee-497e-ad4f-1583ffe8d338" providerId="ADAL" clId="{ACD11567-E723-CA41-B779-632A8A764A17}" dt="2020-06-08T14:05:25.347" v="1518" actId="20577"/>
          <ac:spMkLst>
            <pc:docMk/>
            <pc:sldMk cId="298153990" sldId="260"/>
            <ac:spMk id="2" creationId="{73DDC9C7-1FAC-1F49-946D-AFF2BBD80FB8}"/>
          </ac:spMkLst>
        </pc:spChg>
        <pc:spChg chg="mod">
          <ac:chgData name="Rina Begum miah (1812757)" userId="e9c49ae4-91ee-497e-ad4f-1583ffe8d338" providerId="ADAL" clId="{ACD11567-E723-CA41-B779-632A8A764A17}" dt="2020-06-08T15:14:25.319" v="1725" actId="20578"/>
          <ac:spMkLst>
            <pc:docMk/>
            <pc:sldMk cId="298153990" sldId="260"/>
            <ac:spMk id="3" creationId="{66810D48-30E8-E34C-9180-4DE846A2BC46}"/>
          </ac:spMkLst>
        </pc:spChg>
        <pc:spChg chg="add mod">
          <ac:chgData name="Rina Begum miah (1812757)" userId="e9c49ae4-91ee-497e-ad4f-1583ffe8d338" providerId="ADAL" clId="{ACD11567-E723-CA41-B779-632A8A764A17}" dt="2020-06-07T19:36:28.150" v="1335" actId="20577"/>
          <ac:spMkLst>
            <pc:docMk/>
            <pc:sldMk cId="298153990" sldId="260"/>
            <ac:spMk id="4" creationId="{BF28DD22-989E-1A46-9C0A-D8CA940F4A49}"/>
          </ac:spMkLst>
        </pc:spChg>
        <pc:picChg chg="add del mod">
          <ac:chgData name="Rina Begum miah (1812757)" userId="e9c49ae4-91ee-497e-ad4f-1583ffe8d338" providerId="ADAL" clId="{ACD11567-E723-CA41-B779-632A8A764A17}" dt="2020-06-07T18:40:52.119" v="1268" actId="478"/>
          <ac:picMkLst>
            <pc:docMk/>
            <pc:sldMk cId="298153990" sldId="260"/>
            <ac:picMk id="5" creationId="{4236D27B-E631-1648-B72F-AB6584393C57}"/>
          </ac:picMkLst>
        </pc:picChg>
        <pc:picChg chg="add mod modCrop">
          <ac:chgData name="Rina Begum miah (1812757)" userId="e9c49ae4-91ee-497e-ad4f-1583ffe8d338" providerId="ADAL" clId="{ACD11567-E723-CA41-B779-632A8A764A17}" dt="2020-06-07T19:40:08.346" v="1349" actId="1076"/>
          <ac:picMkLst>
            <pc:docMk/>
            <pc:sldMk cId="298153990" sldId="260"/>
            <ac:picMk id="6" creationId="{154AD46B-2204-2C44-812D-C8DE94461E46}"/>
          </ac:picMkLst>
        </pc:picChg>
      </pc:sldChg>
      <pc:sldChg chg="new">
        <pc:chgData name="Rina Begum miah (1812757)" userId="e9c49ae4-91ee-497e-ad4f-1583ffe8d338" providerId="ADAL" clId="{ACD11567-E723-CA41-B779-632A8A764A17}" dt="2020-05-28T17:22:55.130" v="295" actId="680"/>
        <pc:sldMkLst>
          <pc:docMk/>
          <pc:sldMk cId="1275866899" sldId="260"/>
        </pc:sldMkLst>
      </pc:sldChg>
      <pc:sldChg chg="addSp delSp modSp new">
        <pc:chgData name="Rina Begum miah (1812757)" userId="e9c49ae4-91ee-497e-ad4f-1583ffe8d338" providerId="ADAL" clId="{ACD11567-E723-CA41-B779-632A8A764A17}" dt="2020-06-15T16:45:33.797" v="2296" actId="1076"/>
        <pc:sldMkLst>
          <pc:docMk/>
          <pc:sldMk cId="3786202370" sldId="261"/>
        </pc:sldMkLst>
        <pc:spChg chg="mod">
          <ac:chgData name="Rina Begum miah (1812757)" userId="e9c49ae4-91ee-497e-ad4f-1583ffe8d338" providerId="ADAL" clId="{ACD11567-E723-CA41-B779-632A8A764A17}" dt="2020-06-08T14:41:56.024" v="1610" actId="20577"/>
          <ac:spMkLst>
            <pc:docMk/>
            <pc:sldMk cId="3786202370" sldId="261"/>
            <ac:spMk id="2" creationId="{A10E0558-8695-AB40-A949-596E8249FA5A}"/>
          </ac:spMkLst>
        </pc:spChg>
        <pc:spChg chg="mod">
          <ac:chgData name="Rina Begum miah (1812757)" userId="e9c49ae4-91ee-497e-ad4f-1583ffe8d338" providerId="ADAL" clId="{ACD11567-E723-CA41-B779-632A8A764A17}" dt="2020-06-08T14:41:44.248" v="1608" actId="20577"/>
          <ac:spMkLst>
            <pc:docMk/>
            <pc:sldMk cId="3786202370" sldId="261"/>
            <ac:spMk id="3" creationId="{64FD9D69-2804-4049-BC34-9A3288442F38}"/>
          </ac:spMkLst>
        </pc:spChg>
        <pc:spChg chg="add del mod">
          <ac:chgData name="Rina Begum miah (1812757)" userId="e9c49ae4-91ee-497e-ad4f-1583ffe8d338" providerId="ADAL" clId="{ACD11567-E723-CA41-B779-632A8A764A17}" dt="2020-06-08T14:39:59.898" v="1597" actId="478"/>
          <ac:spMkLst>
            <pc:docMk/>
            <pc:sldMk cId="3786202370" sldId="261"/>
            <ac:spMk id="4" creationId="{757B2DAE-7B66-FB4F-99FF-CCF75B4A9D98}"/>
          </ac:spMkLst>
        </pc:spChg>
        <pc:spChg chg="add mod">
          <ac:chgData name="Rina Begum miah (1812757)" userId="e9c49ae4-91ee-497e-ad4f-1583ffe8d338" providerId="ADAL" clId="{ACD11567-E723-CA41-B779-632A8A764A17}" dt="2020-06-08T14:40:15.617" v="1599" actId="1076"/>
          <ac:spMkLst>
            <pc:docMk/>
            <pc:sldMk cId="3786202370" sldId="261"/>
            <ac:spMk id="6" creationId="{8BBAA192-E2B5-3742-86EC-B563B15A1D65}"/>
          </ac:spMkLst>
        </pc:spChg>
        <pc:picChg chg="add mod">
          <ac:chgData name="Rina Begum miah (1812757)" userId="e9c49ae4-91ee-497e-ad4f-1583ffe8d338" providerId="ADAL" clId="{ACD11567-E723-CA41-B779-632A8A764A17}" dt="2020-06-15T16:45:33.797" v="2296" actId="1076"/>
          <ac:picMkLst>
            <pc:docMk/>
            <pc:sldMk cId="3786202370" sldId="261"/>
            <ac:picMk id="4" creationId="{41DF4247-115E-9A4A-8580-308B8215EDEC}"/>
          </ac:picMkLst>
        </pc:picChg>
        <pc:picChg chg="add del mod">
          <ac:chgData name="Rina Begum miah (1812757)" userId="e9c49ae4-91ee-497e-ad4f-1583ffe8d338" providerId="ADAL" clId="{ACD11567-E723-CA41-B779-632A8A764A17}" dt="2020-06-15T16:45:29.121" v="2294" actId="478"/>
          <ac:picMkLst>
            <pc:docMk/>
            <pc:sldMk cId="3786202370" sldId="261"/>
            <ac:picMk id="5" creationId="{60D744B3-D5B8-EC48-BC50-960FF2E237D2}"/>
          </ac:picMkLst>
        </pc:picChg>
      </pc:sldChg>
      <pc:sldChg chg="modSp new">
        <pc:chgData name="Rina Begum miah (1812757)" userId="e9c49ae4-91ee-497e-ad4f-1583ffe8d338" providerId="ADAL" clId="{ACD11567-E723-CA41-B779-632A8A764A17}" dt="2020-06-08T17:10:49.547" v="2100" actId="1076"/>
        <pc:sldMkLst>
          <pc:docMk/>
          <pc:sldMk cId="1519262385" sldId="262"/>
        </pc:sldMkLst>
        <pc:spChg chg="mod">
          <ac:chgData name="Rina Begum miah (1812757)" userId="e9c49ae4-91ee-497e-ad4f-1583ffe8d338" providerId="ADAL" clId="{ACD11567-E723-CA41-B779-632A8A764A17}" dt="2020-06-05T16:56:52.402" v="1084" actId="1076"/>
          <ac:spMkLst>
            <pc:docMk/>
            <pc:sldMk cId="1519262385" sldId="262"/>
            <ac:spMk id="2" creationId="{33614E91-0D7E-C84A-ACD4-72A65CBBF0DC}"/>
          </ac:spMkLst>
        </pc:spChg>
        <pc:spChg chg="mod">
          <ac:chgData name="Rina Begum miah (1812757)" userId="e9c49ae4-91ee-497e-ad4f-1583ffe8d338" providerId="ADAL" clId="{ACD11567-E723-CA41-B779-632A8A764A17}" dt="2020-06-08T17:10:49.547" v="2100" actId="1076"/>
          <ac:spMkLst>
            <pc:docMk/>
            <pc:sldMk cId="1519262385" sldId="262"/>
            <ac:spMk id="3" creationId="{EC1E328F-5F59-574B-A01B-1A75B86D27EC}"/>
          </ac:spMkLst>
        </pc:spChg>
      </pc:sldChg>
      <pc:sldChg chg="addSp delSp modSp new">
        <pc:chgData name="Rina Begum miah (1812757)" userId="e9c49ae4-91ee-497e-ad4f-1583ffe8d338" providerId="ADAL" clId="{ACD11567-E723-CA41-B779-632A8A764A17}" dt="2020-06-05T15:34:43.496" v="974" actId="1076"/>
        <pc:sldMkLst>
          <pc:docMk/>
          <pc:sldMk cId="35601729" sldId="263"/>
        </pc:sldMkLst>
        <pc:spChg chg="mod">
          <ac:chgData name="Rina Begum miah (1812757)" userId="e9c49ae4-91ee-497e-ad4f-1583ffe8d338" providerId="ADAL" clId="{ACD11567-E723-CA41-B779-632A8A764A17}" dt="2020-06-04T20:19:50.247" v="643" actId="113"/>
          <ac:spMkLst>
            <pc:docMk/>
            <pc:sldMk cId="35601729" sldId="263"/>
            <ac:spMk id="2" creationId="{A81E30B2-4AE3-CD43-AE24-37DB038CF667}"/>
          </ac:spMkLst>
        </pc:spChg>
        <pc:spChg chg="del">
          <ac:chgData name="Rina Begum miah (1812757)" userId="e9c49ae4-91ee-497e-ad4f-1583ffe8d338" providerId="ADAL" clId="{ACD11567-E723-CA41-B779-632A8A764A17}" dt="2020-06-04T20:06:11.402" v="501"/>
          <ac:spMkLst>
            <pc:docMk/>
            <pc:sldMk cId="35601729" sldId="263"/>
            <ac:spMk id="3" creationId="{70BD18BD-C5EA-2040-A49B-5B6129C82763}"/>
          </ac:spMkLst>
        </pc:spChg>
        <pc:spChg chg="add del mod">
          <ac:chgData name="Rina Begum miah (1812757)" userId="e9c49ae4-91ee-497e-ad4f-1583ffe8d338" providerId="ADAL" clId="{ACD11567-E723-CA41-B779-632A8A764A17}" dt="2020-06-04T20:07:38.793" v="522"/>
          <ac:spMkLst>
            <pc:docMk/>
            <pc:sldMk cId="35601729" sldId="263"/>
            <ac:spMk id="5" creationId="{FC2F8B95-C5A9-074D-9A34-0DDABE0A0495}"/>
          </ac:spMkLst>
        </pc:spChg>
        <pc:spChg chg="add mod">
          <ac:chgData name="Rina Begum miah (1812757)" userId="e9c49ae4-91ee-497e-ad4f-1583ffe8d338" providerId="ADAL" clId="{ACD11567-E723-CA41-B779-632A8A764A17}" dt="2020-06-04T20:07:37.706" v="520" actId="1076"/>
          <ac:spMkLst>
            <pc:docMk/>
            <pc:sldMk cId="35601729" sldId="263"/>
            <ac:spMk id="6" creationId="{4422C4D4-C949-1640-BF56-C966EC192B2E}"/>
          </ac:spMkLst>
        </pc:spChg>
        <pc:graphicFrameChg chg="add mod modGraphic">
          <ac:chgData name="Rina Begum miah (1812757)" userId="e9c49ae4-91ee-497e-ad4f-1583ffe8d338" providerId="ADAL" clId="{ACD11567-E723-CA41-B779-632A8A764A17}" dt="2020-06-04T20:15:13.438" v="602" actId="255"/>
          <ac:graphicFrameMkLst>
            <pc:docMk/>
            <pc:sldMk cId="35601729" sldId="263"/>
            <ac:graphicFrameMk id="4" creationId="{453C22B0-6CF7-7B47-BEED-9565E6B02A10}"/>
          </ac:graphicFrameMkLst>
        </pc:graphicFrameChg>
        <pc:picChg chg="add mod">
          <ac:chgData name="Rina Begum miah (1812757)" userId="e9c49ae4-91ee-497e-ad4f-1583ffe8d338" providerId="ADAL" clId="{ACD11567-E723-CA41-B779-632A8A764A17}" dt="2020-06-05T15:34:43.496" v="974" actId="1076"/>
          <ac:picMkLst>
            <pc:docMk/>
            <pc:sldMk cId="35601729" sldId="263"/>
            <ac:picMk id="3" creationId="{D3026BF2-2A59-0344-8C4D-B390E8AB73B7}"/>
          </ac:picMkLst>
        </pc:picChg>
      </pc:sldChg>
      <pc:sldChg chg="addSp delSp modSp">
        <pc:chgData name="Rina Begum miah (1812757)" userId="e9c49ae4-91ee-497e-ad4f-1583ffe8d338" providerId="ADAL" clId="{ACD11567-E723-CA41-B779-632A8A764A17}" dt="2020-06-15T16:16:48.061" v="2257" actId="207"/>
        <pc:sldMkLst>
          <pc:docMk/>
          <pc:sldMk cId="3311233187" sldId="264"/>
        </pc:sldMkLst>
        <pc:spChg chg="mod">
          <ac:chgData name="Rina Begum miah (1812757)" userId="e9c49ae4-91ee-497e-ad4f-1583ffe8d338" providerId="ADAL" clId="{ACD11567-E723-CA41-B779-632A8A764A17}" dt="2020-06-08T14:45:45.299" v="1637" actId="20577"/>
          <ac:spMkLst>
            <pc:docMk/>
            <pc:sldMk cId="3311233187" sldId="264"/>
            <ac:spMk id="2" creationId="{16FB9921-CFC4-1449-94B9-71D83369E958}"/>
          </ac:spMkLst>
        </pc:spChg>
        <pc:spChg chg="mod">
          <ac:chgData name="Rina Begum miah (1812757)" userId="e9c49ae4-91ee-497e-ad4f-1583ffe8d338" providerId="ADAL" clId="{ACD11567-E723-CA41-B779-632A8A764A17}" dt="2020-06-15T16:16:48.061" v="2257" actId="207"/>
          <ac:spMkLst>
            <pc:docMk/>
            <pc:sldMk cId="3311233187" sldId="264"/>
            <ac:spMk id="3" creationId="{4FD2E1FD-0AA9-DC42-8830-E66767E4D161}"/>
          </ac:spMkLst>
        </pc:spChg>
        <pc:spChg chg="add del mod">
          <ac:chgData name="Rina Begum miah (1812757)" userId="e9c49ae4-91ee-497e-ad4f-1583ffe8d338" providerId="ADAL" clId="{ACD11567-E723-CA41-B779-632A8A764A17}" dt="2020-06-08T14:47:10.814" v="1668"/>
          <ac:spMkLst>
            <pc:docMk/>
            <pc:sldMk cId="3311233187" sldId="264"/>
            <ac:spMk id="4" creationId="{3422F14A-0027-AF4F-B598-D02CBA1F3EE8}"/>
          </ac:spMkLst>
        </pc:spChg>
        <pc:spChg chg="add del mod">
          <ac:chgData name="Rina Begum miah (1812757)" userId="e9c49ae4-91ee-497e-ad4f-1583ffe8d338" providerId="ADAL" clId="{ACD11567-E723-CA41-B779-632A8A764A17}" dt="2020-06-08T14:05:59.593" v="1519" actId="478"/>
          <ac:spMkLst>
            <pc:docMk/>
            <pc:sldMk cId="3311233187" sldId="264"/>
            <ac:spMk id="5" creationId="{D4A62AD3-2017-2249-8ADE-B5AB152F0C4F}"/>
          </ac:spMkLst>
        </pc:spChg>
        <pc:spChg chg="add mod">
          <ac:chgData name="Rina Begum miah (1812757)" userId="e9c49ae4-91ee-497e-ad4f-1583ffe8d338" providerId="ADAL" clId="{ACD11567-E723-CA41-B779-632A8A764A17}" dt="2020-06-08T17:11:14.458" v="2103" actId="20577"/>
          <ac:spMkLst>
            <pc:docMk/>
            <pc:sldMk cId="3311233187" sldId="264"/>
            <ac:spMk id="6" creationId="{C3C12535-B66F-374A-8D5F-2CC4AEA39138}"/>
          </ac:spMkLst>
        </pc:spChg>
        <pc:picChg chg="add del mod">
          <ac:chgData name="Rina Begum miah (1812757)" userId="e9c49ae4-91ee-497e-ad4f-1583ffe8d338" providerId="ADAL" clId="{ACD11567-E723-CA41-B779-632A8A764A17}" dt="2020-06-05T15:22:23.833" v="933" actId="478"/>
          <ac:picMkLst>
            <pc:docMk/>
            <pc:sldMk cId="3311233187" sldId="264"/>
            <ac:picMk id="7" creationId="{72C97F07-3222-A944-B0C4-28E555B05EE0}"/>
          </ac:picMkLst>
        </pc:picChg>
        <pc:picChg chg="add mod">
          <ac:chgData name="Rina Begum miah (1812757)" userId="e9c49ae4-91ee-497e-ad4f-1583ffe8d338" providerId="ADAL" clId="{ACD11567-E723-CA41-B779-632A8A764A17}" dt="2020-06-08T14:52:34.230" v="1721" actId="1076"/>
          <ac:picMkLst>
            <pc:docMk/>
            <pc:sldMk cId="3311233187" sldId="264"/>
            <ac:picMk id="9" creationId="{6ECCC5E9-DFF9-2A48-B575-7BD1153B0D21}"/>
          </ac:picMkLst>
        </pc:picChg>
      </pc:sldChg>
      <pc:sldChg chg="addSp modSp">
        <pc:chgData name="Rina Begum miah (1812757)" userId="e9c49ae4-91ee-497e-ad4f-1583ffe8d338" providerId="ADAL" clId="{ACD11567-E723-CA41-B779-632A8A764A17}" dt="2020-06-08T14:38:35.976" v="1579" actId="33524"/>
        <pc:sldMkLst>
          <pc:docMk/>
          <pc:sldMk cId="1275866899" sldId="265"/>
        </pc:sldMkLst>
        <pc:spChg chg="mod">
          <ac:chgData name="Rina Begum miah (1812757)" userId="e9c49ae4-91ee-497e-ad4f-1583ffe8d338" providerId="ADAL" clId="{ACD11567-E723-CA41-B779-632A8A764A17}" dt="2020-06-04T20:03:47.761" v="477" actId="255"/>
          <ac:spMkLst>
            <pc:docMk/>
            <pc:sldMk cId="1275866899" sldId="265"/>
            <ac:spMk id="2" creationId="{31C2CDF4-CE43-CE4F-BBF6-6A2C5F8E84A6}"/>
          </ac:spMkLst>
        </pc:spChg>
        <pc:spChg chg="mod">
          <ac:chgData name="Rina Begum miah (1812757)" userId="e9c49ae4-91ee-497e-ad4f-1583ffe8d338" providerId="ADAL" clId="{ACD11567-E723-CA41-B779-632A8A764A17}" dt="2020-06-08T14:38:35.976" v="1579" actId="33524"/>
          <ac:spMkLst>
            <pc:docMk/>
            <pc:sldMk cId="1275866899" sldId="265"/>
            <ac:spMk id="3" creationId="{D0A166FE-8AC3-C846-82DF-B82636D6903E}"/>
          </ac:spMkLst>
        </pc:spChg>
        <pc:spChg chg="add mod">
          <ac:chgData name="Rina Begum miah (1812757)" userId="e9c49ae4-91ee-497e-ad4f-1583ffe8d338" providerId="ADAL" clId="{ACD11567-E723-CA41-B779-632A8A764A17}" dt="2020-06-04T20:16:35.299" v="607" actId="20577"/>
          <ac:spMkLst>
            <pc:docMk/>
            <pc:sldMk cId="1275866899" sldId="265"/>
            <ac:spMk id="4" creationId="{5988CB58-4627-B847-9BD0-042C971C7758}"/>
          </ac:spMkLst>
        </pc:spChg>
        <pc:spChg chg="add mod">
          <ac:chgData name="Rina Begum miah (1812757)" userId="e9c49ae4-91ee-497e-ad4f-1583ffe8d338" providerId="ADAL" clId="{ACD11567-E723-CA41-B779-632A8A764A17}" dt="2020-06-05T15:31:04.372" v="965" actId="2085"/>
          <ac:spMkLst>
            <pc:docMk/>
            <pc:sldMk cId="1275866899" sldId="265"/>
            <ac:spMk id="6" creationId="{64A590A2-DACF-E445-82E3-96E2313049E7}"/>
          </ac:spMkLst>
        </pc:spChg>
        <pc:picChg chg="add mod">
          <ac:chgData name="Rina Begum miah (1812757)" userId="e9c49ae4-91ee-497e-ad4f-1583ffe8d338" providerId="ADAL" clId="{ACD11567-E723-CA41-B779-632A8A764A17}" dt="2020-06-05T15:30:20.995" v="959" actId="1076"/>
          <ac:picMkLst>
            <pc:docMk/>
            <pc:sldMk cId="1275866899" sldId="265"/>
            <ac:picMk id="5" creationId="{FFBF925F-65FC-8145-82EC-2F967C206D76}"/>
          </ac:picMkLst>
        </pc:picChg>
      </pc:sldChg>
      <pc:sldChg chg="add del">
        <pc:chgData name="Rina Begum miah (1812757)" userId="e9c49ae4-91ee-497e-ad4f-1583ffe8d338" providerId="ADAL" clId="{ACD11567-E723-CA41-B779-632A8A764A17}" dt="2020-06-05T15:51:36.996" v="1021"/>
        <pc:sldMkLst>
          <pc:docMk/>
          <pc:sldMk cId="2263865640" sldId="266"/>
        </pc:sldMkLst>
      </pc:sldChg>
      <pc:sldChg chg="addSp delSp modSp new">
        <pc:chgData name="Rina Begum miah (1812757)" userId="e9c49ae4-91ee-497e-ad4f-1583ffe8d338" providerId="ADAL" clId="{ACD11567-E723-CA41-B779-632A8A764A17}" dt="2020-06-15T16:33:09.574" v="2292" actId="20577"/>
        <pc:sldMkLst>
          <pc:docMk/>
          <pc:sldMk cId="3450334700" sldId="266"/>
        </pc:sldMkLst>
        <pc:spChg chg="del mod">
          <ac:chgData name="Rina Begum miah (1812757)" userId="e9c49ae4-91ee-497e-ad4f-1583ffe8d338" providerId="ADAL" clId="{ACD11567-E723-CA41-B779-632A8A764A17}" dt="2020-06-15T16:18:24.788" v="2262" actId="478"/>
          <ac:spMkLst>
            <pc:docMk/>
            <pc:sldMk cId="3450334700" sldId="266"/>
            <ac:spMk id="2" creationId="{A496013B-7858-FA44-BFE3-48E5077A8F55}"/>
          </ac:spMkLst>
        </pc:spChg>
        <pc:spChg chg="mod">
          <ac:chgData name="Rina Begum miah (1812757)" userId="e9c49ae4-91ee-497e-ad4f-1583ffe8d338" providerId="ADAL" clId="{ACD11567-E723-CA41-B779-632A8A764A17}" dt="2020-06-15T16:33:09.574" v="2292" actId="20577"/>
          <ac:spMkLst>
            <pc:docMk/>
            <pc:sldMk cId="3450334700" sldId="266"/>
            <ac:spMk id="3" creationId="{1D92F6F9-E27D-7F4C-ACD6-8B53A5DEB2B5}"/>
          </ac:spMkLst>
        </pc:spChg>
        <pc:spChg chg="add mod">
          <ac:chgData name="Rina Begum miah (1812757)" userId="e9c49ae4-91ee-497e-ad4f-1583ffe8d338" providerId="ADAL" clId="{ACD11567-E723-CA41-B779-632A8A764A17}" dt="2020-06-15T16:17:23.013" v="2258" actId="1076"/>
          <ac:spMkLst>
            <pc:docMk/>
            <pc:sldMk cId="3450334700" sldId="266"/>
            <ac:spMk id="5" creationId="{F1C74F73-B7D7-FD40-A9CB-F660FC02A22B}"/>
          </ac:spMkLst>
        </pc:spChg>
        <pc:picChg chg="add mod">
          <ac:chgData name="Rina Begum miah (1812757)" userId="e9c49ae4-91ee-497e-ad4f-1583ffe8d338" providerId="ADAL" clId="{ACD11567-E723-CA41-B779-632A8A764A17}" dt="2020-06-15T16:26:02.999" v="2290" actId="1076"/>
          <ac:picMkLst>
            <pc:docMk/>
            <pc:sldMk cId="3450334700" sldId="266"/>
            <ac:picMk id="4" creationId="{F7EE4A05-60BC-3C40-B1E4-D518E36F7EA9}"/>
          </ac:picMkLst>
        </pc:picChg>
      </pc:sldChg>
      <pc:sldChg chg="addSp delSp modSp new">
        <pc:chgData name="Rina Begum miah (1812757)" userId="e9c49ae4-91ee-497e-ad4f-1583ffe8d338" providerId="ADAL" clId="{ACD11567-E723-CA41-B779-632A8A764A17}" dt="2020-06-15T16:18:58.135" v="2279" actId="1076"/>
        <pc:sldMkLst>
          <pc:docMk/>
          <pc:sldMk cId="687174906" sldId="267"/>
        </pc:sldMkLst>
        <pc:spChg chg="del mod">
          <ac:chgData name="Rina Begum miah (1812757)" userId="e9c49ae4-91ee-497e-ad4f-1583ffe8d338" providerId="ADAL" clId="{ACD11567-E723-CA41-B779-632A8A764A17}" dt="2020-06-15T16:18:41.324" v="2276" actId="478"/>
          <ac:spMkLst>
            <pc:docMk/>
            <pc:sldMk cId="687174906" sldId="267"/>
            <ac:spMk id="2" creationId="{34B2AE21-63DE-1843-9B9D-CD9044C5C0E4}"/>
          </ac:spMkLst>
        </pc:spChg>
        <pc:spChg chg="mod">
          <ac:chgData name="Rina Begum miah (1812757)" userId="e9c49ae4-91ee-497e-ad4f-1583ffe8d338" providerId="ADAL" clId="{ACD11567-E723-CA41-B779-632A8A764A17}" dt="2020-06-15T16:18:52.730" v="2278" actId="1076"/>
          <ac:spMkLst>
            <pc:docMk/>
            <pc:sldMk cId="687174906" sldId="267"/>
            <ac:spMk id="3" creationId="{845B0BCF-741D-694A-AE66-4B1DC0349719}"/>
          </ac:spMkLst>
        </pc:spChg>
        <pc:spChg chg="add mod">
          <ac:chgData name="Rina Begum miah (1812757)" userId="e9c49ae4-91ee-497e-ad4f-1583ffe8d338" providerId="ADAL" clId="{ACD11567-E723-CA41-B779-632A8A764A17}" dt="2020-06-15T16:18:58.135" v="2279" actId="1076"/>
          <ac:spMkLst>
            <pc:docMk/>
            <pc:sldMk cId="687174906" sldId="267"/>
            <ac:spMk id="4" creationId="{AC6A72FA-9830-124A-BC66-30F498E9922A}"/>
          </ac:spMkLst>
        </pc:spChg>
        <pc:spChg chg="add">
          <ac:chgData name="Rina Begum miah (1812757)" userId="e9c49ae4-91ee-497e-ad4f-1583ffe8d338" providerId="ADAL" clId="{ACD11567-E723-CA41-B779-632A8A764A17}" dt="2020-06-15T16:17:42.664" v="2259"/>
          <ac:spMkLst>
            <pc:docMk/>
            <pc:sldMk cId="687174906" sldId="267"/>
            <ac:spMk id="6" creationId="{90B7F7E6-B7AD-B44A-9D84-2506188D82BF}"/>
          </ac:spMkLst>
        </pc:spChg>
        <pc:picChg chg="add mod">
          <ac:chgData name="Rina Begum miah (1812757)" userId="e9c49ae4-91ee-497e-ad4f-1583ffe8d338" providerId="ADAL" clId="{ACD11567-E723-CA41-B779-632A8A764A17}" dt="2020-06-15T16:11:26.355" v="2120" actId="1076"/>
          <ac:picMkLst>
            <pc:docMk/>
            <pc:sldMk cId="687174906" sldId="267"/>
            <ac:picMk id="5" creationId="{324A9258-041C-7849-867D-8600023690A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DEF127-67B8-CE49-B3A9-6B94B27D10A3}" type="datetimeFigureOut">
              <a:rPr lang="en-US" smtClean="0"/>
              <a:t>6/15/20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753591-7171-5546-A382-2A5ECF529828}" type="slidenum">
              <a:rPr lang="en-US" smtClean="0"/>
              <a:t>‹#›</a:t>
            </a:fld>
            <a:endParaRPr lang="en-US"/>
          </a:p>
        </p:txBody>
      </p:sp>
    </p:spTree>
    <p:extLst>
      <p:ext uri="{BB962C8B-B14F-4D97-AF65-F5344CB8AC3E}">
        <p14:creationId xmlns:p14="http://schemas.microsoft.com/office/powerpoint/2010/main" val="4187714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753591-7171-5546-A382-2A5ECF529828}" type="slidenum">
              <a:rPr lang="en-US" smtClean="0"/>
              <a:t>1</a:t>
            </a:fld>
            <a:endParaRPr lang="en-US"/>
          </a:p>
        </p:txBody>
      </p:sp>
    </p:spTree>
    <p:extLst>
      <p:ext uri="{BB962C8B-B14F-4D97-AF65-F5344CB8AC3E}">
        <p14:creationId xmlns:p14="http://schemas.microsoft.com/office/powerpoint/2010/main" val="4288235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753591-7171-5546-A382-2A5ECF529828}" type="slidenum">
              <a:rPr lang="en-US" smtClean="0"/>
              <a:t>3</a:t>
            </a:fld>
            <a:endParaRPr lang="en-US"/>
          </a:p>
        </p:txBody>
      </p:sp>
    </p:spTree>
    <p:extLst>
      <p:ext uri="{BB962C8B-B14F-4D97-AF65-F5344CB8AC3E}">
        <p14:creationId xmlns:p14="http://schemas.microsoft.com/office/powerpoint/2010/main" val="3116605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753591-7171-5546-A382-2A5ECF529828}" type="slidenum">
              <a:rPr lang="en-US" smtClean="0"/>
              <a:t>4</a:t>
            </a:fld>
            <a:endParaRPr lang="en-US"/>
          </a:p>
        </p:txBody>
      </p:sp>
    </p:spTree>
    <p:extLst>
      <p:ext uri="{BB962C8B-B14F-4D97-AF65-F5344CB8AC3E}">
        <p14:creationId xmlns:p14="http://schemas.microsoft.com/office/powerpoint/2010/main" val="3882089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753591-7171-5546-A382-2A5ECF529828}" type="slidenum">
              <a:rPr lang="en-US" smtClean="0"/>
              <a:t>9</a:t>
            </a:fld>
            <a:endParaRPr lang="en-US"/>
          </a:p>
        </p:txBody>
      </p:sp>
    </p:spTree>
    <p:extLst>
      <p:ext uri="{BB962C8B-B14F-4D97-AF65-F5344CB8AC3E}">
        <p14:creationId xmlns:p14="http://schemas.microsoft.com/office/powerpoint/2010/main" val="4274441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753591-7171-5546-A382-2A5ECF529828}" type="slidenum">
              <a:rPr lang="en-US" smtClean="0"/>
              <a:t>10</a:t>
            </a:fld>
            <a:endParaRPr lang="en-US"/>
          </a:p>
        </p:txBody>
      </p:sp>
    </p:spTree>
    <p:extLst>
      <p:ext uri="{BB962C8B-B14F-4D97-AF65-F5344CB8AC3E}">
        <p14:creationId xmlns:p14="http://schemas.microsoft.com/office/powerpoint/2010/main" val="907673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753591-7171-5546-A382-2A5ECF529828}" type="slidenum">
              <a:rPr lang="en-US" smtClean="0"/>
              <a:t>12</a:t>
            </a:fld>
            <a:endParaRPr lang="en-US"/>
          </a:p>
        </p:txBody>
      </p:sp>
    </p:spTree>
    <p:extLst>
      <p:ext uri="{BB962C8B-B14F-4D97-AF65-F5344CB8AC3E}">
        <p14:creationId xmlns:p14="http://schemas.microsoft.com/office/powerpoint/2010/main" val="4180034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3938761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1621545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3991277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C0DC9BD-B3B1-AE45-BD32-0038B3CAAF85}" type="datetimeFigureOut">
              <a:rPr lang="en-US" smtClean="0"/>
              <a:t>6/15/20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3852621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C0DC9BD-B3B1-AE45-BD32-0038B3CAAF85}" type="datetimeFigureOut">
              <a:rPr lang="en-US" smtClean="0"/>
              <a:t>6/15/20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207514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C0DC9BD-B3B1-AE45-BD32-0038B3CAAF85}" type="datetimeFigureOut">
              <a:rPr lang="en-US" smtClean="0"/>
              <a:t>6/15/20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52810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0DC9BD-B3B1-AE45-BD32-0038B3CAAF85}" type="datetimeFigureOut">
              <a:rPr lang="en-US" smtClean="0"/>
              <a:t>6/15/20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2210050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C0DC9BD-B3B1-AE45-BD32-0038B3CAAF85}" type="datetimeFigureOut">
              <a:rPr lang="en-US" smtClean="0"/>
              <a:t>6/15/20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2369000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36DADA-3999-704B-9651-86D5F7025C46}" type="slidenum">
              <a:rPr lang="en-US" smtClean="0"/>
              <a:t>‹#›</a:t>
            </a:fld>
            <a:endParaRPr lang="en-US"/>
          </a:p>
        </p:txBody>
      </p:sp>
      <p:sp>
        <p:nvSpPr>
          <p:cNvPr id="5" name="Date Placeholder 4"/>
          <p:cNvSpPr>
            <a:spLocks noGrp="1"/>
          </p:cNvSpPr>
          <p:nvPr>
            <p:ph type="dt" sz="half" idx="10"/>
          </p:nvPr>
        </p:nvSpPr>
        <p:spPr/>
        <p:txBody>
          <a:bodyPr/>
          <a:lstStyle/>
          <a:p>
            <a:fld id="{2C0DC9BD-B3B1-AE45-BD32-0038B3CAAF85}" type="datetimeFigureOut">
              <a:rPr lang="en-US" smtClean="0"/>
              <a:t>6/15/20</a:t>
            </a:fld>
            <a:endParaRPr lang="en-US"/>
          </a:p>
        </p:txBody>
      </p:sp>
    </p:spTree>
    <p:extLst>
      <p:ext uri="{BB962C8B-B14F-4D97-AF65-F5344CB8AC3E}">
        <p14:creationId xmlns:p14="http://schemas.microsoft.com/office/powerpoint/2010/main" val="3325999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1255456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58324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32835240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06742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38918412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779979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C0DC9BD-B3B1-AE45-BD32-0038B3CAAF85}" type="datetimeFigureOut">
              <a:rPr lang="en-US" smtClean="0"/>
              <a:t>6/15/20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36DADA-3999-704B-9651-86D5F7025C46}" type="slidenum">
              <a:rPr lang="en-US" smtClean="0"/>
              <a:t>‹#›</a:t>
            </a:fld>
            <a:endParaRPr lang="en-US"/>
          </a:p>
        </p:txBody>
      </p:sp>
    </p:spTree>
    <p:extLst>
      <p:ext uri="{BB962C8B-B14F-4D97-AF65-F5344CB8AC3E}">
        <p14:creationId xmlns:p14="http://schemas.microsoft.com/office/powerpoint/2010/main" val="197126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C0DC9BD-B3B1-AE45-BD32-0038B3CAAF85}" type="datetimeFigureOut">
              <a:rPr lang="en-US" smtClean="0"/>
              <a:t>6/15/20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36DADA-3999-704B-9651-86D5F7025C46}" type="slidenum">
              <a:rPr lang="en-US" smtClean="0"/>
              <a:t>‹#›</a:t>
            </a:fld>
            <a:endParaRPr lang="en-US"/>
          </a:p>
        </p:txBody>
      </p:sp>
    </p:spTree>
    <p:extLst>
      <p:ext uri="{BB962C8B-B14F-4D97-AF65-F5344CB8AC3E}">
        <p14:creationId xmlns:p14="http://schemas.microsoft.com/office/powerpoint/2010/main" val="94038262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alesforce.com/ap/hub/crm/benefits-of-crm/" TargetMode="External"/><Relationship Id="rId13" Type="http://schemas.openxmlformats.org/officeDocument/2006/relationships/hyperlink" Target="https://www.tescoplc.com/blog/how-are-we-improving-the-way-we-work-with-suppliers-tesco/" TargetMode="External"/><Relationship Id="rId3" Type="http://schemas.openxmlformats.org/officeDocument/2006/relationships/hyperlink" Target="https://www.tescoplc.com/about/our-history/" TargetMode="External"/><Relationship Id="rId7" Type="http://schemas.openxmlformats.org/officeDocument/2006/relationships/hyperlink" Target="https://engageemployee.com/crm-key-to-productivity-and-retention/" TargetMode="External"/><Relationship Id="rId12" Type="http://schemas.openxmlformats.org/officeDocument/2006/relationships/hyperlink" Target="https://www.tesco-careers.com/explore-our-world/benefit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applewebdata://089348D9-82A0-43F8-9325-B04C3DCA8084/https" TargetMode="External"/><Relationship Id="rId11" Type="http://schemas.openxmlformats.org/officeDocument/2006/relationships/hyperlink" Target="https://www.smart-energy.com/industry-sectors/customer-relationship-management/" TargetMode="External"/><Relationship Id="rId5" Type="http://schemas.openxmlformats.org/officeDocument/2006/relationships/hyperlink" Target="https://www.bbc.co.uk/news/amp/technology-51710687" TargetMode="External"/><Relationship Id="rId10" Type="http://schemas.openxmlformats.org/officeDocument/2006/relationships/hyperlink" Target="https://searchcustomerexperience.techtarget.com/definition/CRM-customer-relationship-management" TargetMode="External"/><Relationship Id="rId4" Type="http://schemas.openxmlformats.org/officeDocument/2006/relationships/hyperlink" Target="https://www.forbes.com/sites/andrewbusby/2020/04/08/tesco-profits-soar-as-costs-rise/amp/" TargetMode="External"/><Relationship Id="rId9" Type="http://schemas.openxmlformats.org/officeDocument/2006/relationships/hyperlink" Target="https://www.salesforce.com/crm/benefits-of-crm/" TargetMode="External"/><Relationship Id="rId14" Type="http://schemas.openxmlformats.org/officeDocument/2006/relationships/hyperlink" Target="https://www.walesonline.co.uk/news/uk-news/tesco-launch-150-new-shops-17016966.am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2F4BFF-86E0-C641-8A18-9C3DD11994DF}"/>
              </a:ext>
            </a:extLst>
          </p:cNvPr>
          <p:cNvPicPr>
            <a:picLocks noChangeAspect="1"/>
          </p:cNvPicPr>
          <p:nvPr/>
        </p:nvPicPr>
        <p:blipFill>
          <a:blip r:embed="rId3"/>
          <a:stretch>
            <a:fillRect/>
          </a:stretch>
        </p:blipFill>
        <p:spPr>
          <a:xfrm>
            <a:off x="2021984" y="780368"/>
            <a:ext cx="6958643" cy="2648632"/>
          </a:xfrm>
          <a:prstGeom prst="rect">
            <a:avLst/>
          </a:prstGeom>
        </p:spPr>
      </p:pic>
      <p:sp>
        <p:nvSpPr>
          <p:cNvPr id="7" name="TextBox 6">
            <a:extLst>
              <a:ext uri="{FF2B5EF4-FFF2-40B4-BE49-F238E27FC236}">
                <a16:creationId xmlns:a16="http://schemas.microsoft.com/office/drawing/2014/main" id="{BFD32101-C953-DD43-8E9D-F02BC6F4FF75}"/>
              </a:ext>
            </a:extLst>
          </p:cNvPr>
          <p:cNvSpPr txBox="1"/>
          <p:nvPr/>
        </p:nvSpPr>
        <p:spPr>
          <a:xfrm>
            <a:off x="9274003" y="6488668"/>
            <a:ext cx="2565126" cy="369332"/>
          </a:xfrm>
          <a:prstGeom prst="rect">
            <a:avLst/>
          </a:prstGeom>
          <a:noFill/>
        </p:spPr>
        <p:txBody>
          <a:bodyPr wrap="none" rtlCol="0">
            <a:spAutoFit/>
          </a:bodyPr>
          <a:lstStyle/>
          <a:p>
            <a:r>
              <a:rPr lang="en-US" b="1" dirty="0"/>
              <a:t>By Rina Miah 1812757</a:t>
            </a:r>
          </a:p>
        </p:txBody>
      </p:sp>
      <p:pic>
        <p:nvPicPr>
          <p:cNvPr id="5" name="Picture 4">
            <a:extLst>
              <a:ext uri="{FF2B5EF4-FFF2-40B4-BE49-F238E27FC236}">
                <a16:creationId xmlns:a16="http://schemas.microsoft.com/office/drawing/2014/main" id="{3E2A1048-DC43-6D41-882D-E38098888032}"/>
              </a:ext>
            </a:extLst>
          </p:cNvPr>
          <p:cNvPicPr>
            <a:picLocks noChangeAspect="1"/>
          </p:cNvPicPr>
          <p:nvPr/>
        </p:nvPicPr>
        <p:blipFill rotWithShape="1">
          <a:blip r:embed="rId4"/>
          <a:srcRect l="22403" t="67475" r="33287"/>
          <a:stretch/>
        </p:blipFill>
        <p:spPr>
          <a:xfrm>
            <a:off x="3186483" y="3911438"/>
            <a:ext cx="3915178" cy="1790163"/>
          </a:xfrm>
          <a:prstGeom prst="rect">
            <a:avLst/>
          </a:prstGeom>
        </p:spPr>
      </p:pic>
    </p:spTree>
    <p:extLst>
      <p:ext uri="{BB962C8B-B14F-4D97-AF65-F5344CB8AC3E}">
        <p14:creationId xmlns:p14="http://schemas.microsoft.com/office/powerpoint/2010/main" val="4119785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E8867-4BB7-8640-8E91-52BC8754F5B8}"/>
              </a:ext>
            </a:extLst>
          </p:cNvPr>
          <p:cNvSpPr>
            <a:spLocks noGrp="1"/>
          </p:cNvSpPr>
          <p:nvPr>
            <p:ph type="title"/>
          </p:nvPr>
        </p:nvSpPr>
        <p:spPr/>
        <p:txBody>
          <a:bodyPr>
            <a:normAutofit/>
          </a:bodyPr>
          <a:lstStyle/>
          <a:p>
            <a:pPr algn="ctr"/>
            <a:r>
              <a:rPr lang="en-GB" sz="2800" b="1" dirty="0">
                <a:solidFill>
                  <a:schemeClr val="tx1"/>
                </a:solidFill>
              </a:rPr>
              <a:t>Tesco </a:t>
            </a:r>
            <a:r>
              <a:rPr lang="en-US" sz="2800" b="1" dirty="0">
                <a:solidFill>
                  <a:schemeClr val="tx1"/>
                </a:solidFill>
              </a:rPr>
              <a:t>Timeline </a:t>
            </a:r>
            <a:r>
              <a:rPr lang="en-US" sz="2800" b="1" dirty="0"/>
              <a:t> </a:t>
            </a:r>
          </a:p>
        </p:txBody>
      </p:sp>
      <p:pic>
        <p:nvPicPr>
          <p:cNvPr id="4" name="Content Placeholder 3">
            <a:extLst>
              <a:ext uri="{FF2B5EF4-FFF2-40B4-BE49-F238E27FC236}">
                <a16:creationId xmlns:a16="http://schemas.microsoft.com/office/drawing/2014/main" id="{2F308281-FB53-CE4F-927C-E75146BCE4DD}"/>
              </a:ext>
            </a:extLst>
          </p:cNvPr>
          <p:cNvPicPr>
            <a:picLocks noGrp="1" noChangeAspect="1"/>
          </p:cNvPicPr>
          <p:nvPr>
            <p:ph idx="1"/>
          </p:nvPr>
        </p:nvPicPr>
        <p:blipFill rotWithShape="1">
          <a:blip r:embed="rId2"/>
          <a:srcRect t="33266" b="18488"/>
          <a:stretch/>
        </p:blipFill>
        <p:spPr>
          <a:xfrm>
            <a:off x="270933" y="2331334"/>
            <a:ext cx="9409686" cy="2378255"/>
          </a:xfrm>
          <a:prstGeom prst="rect">
            <a:avLst/>
          </a:prstGeom>
        </p:spPr>
      </p:pic>
      <p:sp>
        <p:nvSpPr>
          <p:cNvPr id="6" name="TextBox 5">
            <a:extLst>
              <a:ext uri="{FF2B5EF4-FFF2-40B4-BE49-F238E27FC236}">
                <a16:creationId xmlns:a16="http://schemas.microsoft.com/office/drawing/2014/main" id="{9F873F6B-6EB8-7C47-A515-A67C975140AA}"/>
              </a:ext>
            </a:extLst>
          </p:cNvPr>
          <p:cNvSpPr txBox="1"/>
          <p:nvPr/>
        </p:nvSpPr>
        <p:spPr>
          <a:xfrm>
            <a:off x="1203187" y="3314942"/>
            <a:ext cx="828675" cy="369332"/>
          </a:xfrm>
          <a:prstGeom prst="rect">
            <a:avLst/>
          </a:prstGeom>
          <a:noFill/>
        </p:spPr>
        <p:txBody>
          <a:bodyPr wrap="square" rtlCol="0">
            <a:spAutoFit/>
          </a:bodyPr>
          <a:lstStyle/>
          <a:p>
            <a:r>
              <a:rPr lang="en-US" b="1" dirty="0"/>
              <a:t>1924</a:t>
            </a:r>
          </a:p>
        </p:txBody>
      </p:sp>
      <p:sp>
        <p:nvSpPr>
          <p:cNvPr id="7" name="TextBox 6">
            <a:extLst>
              <a:ext uri="{FF2B5EF4-FFF2-40B4-BE49-F238E27FC236}">
                <a16:creationId xmlns:a16="http://schemas.microsoft.com/office/drawing/2014/main" id="{500DB419-8C1A-5645-95D2-17EB44016156}"/>
              </a:ext>
            </a:extLst>
          </p:cNvPr>
          <p:cNvSpPr txBox="1"/>
          <p:nvPr/>
        </p:nvSpPr>
        <p:spPr>
          <a:xfrm>
            <a:off x="2916941" y="3332384"/>
            <a:ext cx="828674" cy="369332"/>
          </a:xfrm>
          <a:prstGeom prst="rect">
            <a:avLst/>
          </a:prstGeom>
          <a:noFill/>
        </p:spPr>
        <p:txBody>
          <a:bodyPr wrap="square" rtlCol="0">
            <a:spAutoFit/>
          </a:bodyPr>
          <a:lstStyle/>
          <a:p>
            <a:r>
              <a:rPr lang="en-US" b="1" dirty="0"/>
              <a:t>1940</a:t>
            </a:r>
          </a:p>
        </p:txBody>
      </p:sp>
      <p:sp>
        <p:nvSpPr>
          <p:cNvPr id="8" name="TextBox 7">
            <a:extLst>
              <a:ext uri="{FF2B5EF4-FFF2-40B4-BE49-F238E27FC236}">
                <a16:creationId xmlns:a16="http://schemas.microsoft.com/office/drawing/2014/main" id="{039B1CA1-F290-E644-957D-6ADAA28A94C9}"/>
              </a:ext>
            </a:extLst>
          </p:cNvPr>
          <p:cNvSpPr txBox="1"/>
          <p:nvPr/>
        </p:nvSpPr>
        <p:spPr>
          <a:xfrm>
            <a:off x="4616546" y="3314942"/>
            <a:ext cx="1043189" cy="369332"/>
          </a:xfrm>
          <a:prstGeom prst="rect">
            <a:avLst/>
          </a:prstGeom>
          <a:noFill/>
        </p:spPr>
        <p:txBody>
          <a:bodyPr wrap="square" rtlCol="0">
            <a:spAutoFit/>
          </a:bodyPr>
          <a:lstStyle/>
          <a:p>
            <a:r>
              <a:rPr lang="en-US" b="1" dirty="0"/>
              <a:t>199</a:t>
            </a:r>
            <a:r>
              <a:rPr lang="en-GB" b="1" dirty="0"/>
              <a:t>5</a:t>
            </a:r>
            <a:endParaRPr lang="en-US" b="1" dirty="0"/>
          </a:p>
        </p:txBody>
      </p:sp>
      <p:sp>
        <p:nvSpPr>
          <p:cNvPr id="9" name="TextBox 8">
            <a:extLst>
              <a:ext uri="{FF2B5EF4-FFF2-40B4-BE49-F238E27FC236}">
                <a16:creationId xmlns:a16="http://schemas.microsoft.com/office/drawing/2014/main" id="{B0415BCA-5346-F248-BCF4-BEB2B809AB93}"/>
              </a:ext>
            </a:extLst>
          </p:cNvPr>
          <p:cNvSpPr txBox="1"/>
          <p:nvPr/>
        </p:nvSpPr>
        <p:spPr>
          <a:xfrm>
            <a:off x="6330299" y="3314942"/>
            <a:ext cx="897228" cy="369332"/>
          </a:xfrm>
          <a:prstGeom prst="rect">
            <a:avLst/>
          </a:prstGeom>
          <a:noFill/>
        </p:spPr>
        <p:txBody>
          <a:bodyPr wrap="square" rtlCol="0">
            <a:spAutoFit/>
          </a:bodyPr>
          <a:lstStyle/>
          <a:p>
            <a:r>
              <a:rPr lang="en-US" b="1" dirty="0"/>
              <a:t>2000</a:t>
            </a:r>
          </a:p>
        </p:txBody>
      </p:sp>
      <p:sp>
        <p:nvSpPr>
          <p:cNvPr id="10" name="TextBox 9">
            <a:extLst>
              <a:ext uri="{FF2B5EF4-FFF2-40B4-BE49-F238E27FC236}">
                <a16:creationId xmlns:a16="http://schemas.microsoft.com/office/drawing/2014/main" id="{CEB20EAD-7A0A-CB45-BCCE-32AB48D684BE}"/>
              </a:ext>
            </a:extLst>
          </p:cNvPr>
          <p:cNvSpPr txBox="1"/>
          <p:nvPr/>
        </p:nvSpPr>
        <p:spPr>
          <a:xfrm>
            <a:off x="8046001" y="3314942"/>
            <a:ext cx="746974" cy="369332"/>
          </a:xfrm>
          <a:prstGeom prst="rect">
            <a:avLst/>
          </a:prstGeom>
          <a:noFill/>
        </p:spPr>
        <p:txBody>
          <a:bodyPr wrap="square" rtlCol="0">
            <a:spAutoFit/>
          </a:bodyPr>
          <a:lstStyle/>
          <a:p>
            <a:r>
              <a:rPr lang="en-US" b="1" dirty="0"/>
              <a:t>2020</a:t>
            </a:r>
          </a:p>
        </p:txBody>
      </p:sp>
      <p:sp>
        <p:nvSpPr>
          <p:cNvPr id="11" name="TextBox 10">
            <a:extLst>
              <a:ext uri="{FF2B5EF4-FFF2-40B4-BE49-F238E27FC236}">
                <a16:creationId xmlns:a16="http://schemas.microsoft.com/office/drawing/2014/main" id="{ED444349-A823-2B49-979F-BBF1B9CBDF9F}"/>
              </a:ext>
            </a:extLst>
          </p:cNvPr>
          <p:cNvSpPr txBox="1"/>
          <p:nvPr/>
        </p:nvSpPr>
        <p:spPr>
          <a:xfrm>
            <a:off x="767269" y="4839118"/>
            <a:ext cx="1700510" cy="523220"/>
          </a:xfrm>
          <a:prstGeom prst="rect">
            <a:avLst/>
          </a:prstGeom>
          <a:noFill/>
        </p:spPr>
        <p:txBody>
          <a:bodyPr wrap="square" rtlCol="0">
            <a:spAutoFit/>
          </a:bodyPr>
          <a:lstStyle/>
          <a:p>
            <a:r>
              <a:rPr lang="en-US" sz="2800" dirty="0">
                <a:solidFill>
                  <a:srgbClr val="E9B003"/>
                </a:solidFill>
              </a:rPr>
              <a:t>“Tesco”</a:t>
            </a:r>
          </a:p>
        </p:txBody>
      </p:sp>
      <p:sp>
        <p:nvSpPr>
          <p:cNvPr id="12" name="TextBox 11">
            <a:extLst>
              <a:ext uri="{FF2B5EF4-FFF2-40B4-BE49-F238E27FC236}">
                <a16:creationId xmlns:a16="http://schemas.microsoft.com/office/drawing/2014/main" id="{CAD6FF7F-CB56-A84F-8C0D-F82613995F78}"/>
              </a:ext>
            </a:extLst>
          </p:cNvPr>
          <p:cNvSpPr txBox="1"/>
          <p:nvPr/>
        </p:nvSpPr>
        <p:spPr>
          <a:xfrm>
            <a:off x="2118163" y="1668790"/>
            <a:ext cx="2164375" cy="523220"/>
          </a:xfrm>
          <a:prstGeom prst="rect">
            <a:avLst/>
          </a:prstGeom>
          <a:noFill/>
        </p:spPr>
        <p:txBody>
          <a:bodyPr wrap="none" rtlCol="0">
            <a:spAutoFit/>
          </a:bodyPr>
          <a:lstStyle/>
          <a:p>
            <a:r>
              <a:rPr lang="en-US" sz="2800" dirty="0">
                <a:solidFill>
                  <a:schemeClr val="accent3">
                    <a:lumMod val="75000"/>
                  </a:schemeClr>
                </a:solidFill>
              </a:rPr>
              <a:t>Self-service </a:t>
            </a:r>
          </a:p>
        </p:txBody>
      </p:sp>
      <p:sp>
        <p:nvSpPr>
          <p:cNvPr id="13" name="TextBox 12">
            <a:extLst>
              <a:ext uri="{FF2B5EF4-FFF2-40B4-BE49-F238E27FC236}">
                <a16:creationId xmlns:a16="http://schemas.microsoft.com/office/drawing/2014/main" id="{A3FE61EB-9691-6844-818F-5F6F33603E3A}"/>
              </a:ext>
            </a:extLst>
          </p:cNvPr>
          <p:cNvSpPr txBox="1"/>
          <p:nvPr/>
        </p:nvSpPr>
        <p:spPr>
          <a:xfrm>
            <a:off x="3360475" y="4839118"/>
            <a:ext cx="2829814" cy="523220"/>
          </a:xfrm>
          <a:prstGeom prst="rect">
            <a:avLst/>
          </a:prstGeom>
          <a:noFill/>
        </p:spPr>
        <p:txBody>
          <a:bodyPr wrap="none" rtlCol="0">
            <a:spAutoFit/>
          </a:bodyPr>
          <a:lstStyle/>
          <a:p>
            <a:r>
              <a:rPr lang="en-GB" sz="2800" dirty="0">
                <a:solidFill>
                  <a:srgbClr val="7030A0"/>
                </a:solidFill>
              </a:rPr>
              <a:t>Tesco Club-card </a:t>
            </a:r>
            <a:endParaRPr lang="en-US" sz="2800" dirty="0">
              <a:solidFill>
                <a:srgbClr val="7030A0"/>
              </a:solidFill>
            </a:endParaRPr>
          </a:p>
        </p:txBody>
      </p:sp>
      <p:sp>
        <p:nvSpPr>
          <p:cNvPr id="14" name="TextBox 13">
            <a:extLst>
              <a:ext uri="{FF2B5EF4-FFF2-40B4-BE49-F238E27FC236}">
                <a16:creationId xmlns:a16="http://schemas.microsoft.com/office/drawing/2014/main" id="{296280F0-6E4B-E948-A620-9E8B88EBE3B9}"/>
              </a:ext>
            </a:extLst>
          </p:cNvPr>
          <p:cNvSpPr txBox="1"/>
          <p:nvPr/>
        </p:nvSpPr>
        <p:spPr>
          <a:xfrm>
            <a:off x="5723366" y="1713032"/>
            <a:ext cx="1859996" cy="523220"/>
          </a:xfrm>
          <a:prstGeom prst="rect">
            <a:avLst/>
          </a:prstGeom>
          <a:noFill/>
        </p:spPr>
        <p:txBody>
          <a:bodyPr wrap="none" rtlCol="0">
            <a:spAutoFit/>
          </a:bodyPr>
          <a:lstStyle/>
          <a:p>
            <a:r>
              <a:rPr lang="en-US" sz="2800" dirty="0">
                <a:solidFill>
                  <a:schemeClr val="accent6">
                    <a:lumMod val="75000"/>
                  </a:schemeClr>
                </a:solidFill>
              </a:rPr>
              <a:t>Tesco.com</a:t>
            </a:r>
          </a:p>
        </p:txBody>
      </p:sp>
      <p:sp>
        <p:nvSpPr>
          <p:cNvPr id="15" name="TextBox 14">
            <a:extLst>
              <a:ext uri="{FF2B5EF4-FFF2-40B4-BE49-F238E27FC236}">
                <a16:creationId xmlns:a16="http://schemas.microsoft.com/office/drawing/2014/main" id="{4924F4A1-A213-C345-9757-C4DB006E9C81}"/>
              </a:ext>
            </a:extLst>
          </p:cNvPr>
          <p:cNvSpPr txBox="1"/>
          <p:nvPr/>
        </p:nvSpPr>
        <p:spPr>
          <a:xfrm>
            <a:off x="6778913" y="4804671"/>
            <a:ext cx="4875950" cy="523220"/>
          </a:xfrm>
          <a:prstGeom prst="rect">
            <a:avLst/>
          </a:prstGeom>
          <a:noFill/>
        </p:spPr>
        <p:txBody>
          <a:bodyPr wrap="none" rtlCol="0">
            <a:spAutoFit/>
          </a:bodyPr>
          <a:lstStyle/>
          <a:p>
            <a:r>
              <a:rPr lang="en-US" sz="2800" dirty="0">
                <a:solidFill>
                  <a:srgbClr val="FF0000"/>
                </a:solidFill>
              </a:rPr>
              <a:t>3 more Jack’s discount store </a:t>
            </a:r>
          </a:p>
        </p:txBody>
      </p:sp>
      <p:sp>
        <p:nvSpPr>
          <p:cNvPr id="16" name="TextBox 15">
            <a:extLst>
              <a:ext uri="{FF2B5EF4-FFF2-40B4-BE49-F238E27FC236}">
                <a16:creationId xmlns:a16="http://schemas.microsoft.com/office/drawing/2014/main" id="{C9D45728-D6D0-A749-A2AC-427BD49EA14E}"/>
              </a:ext>
            </a:extLst>
          </p:cNvPr>
          <p:cNvSpPr txBox="1"/>
          <p:nvPr/>
        </p:nvSpPr>
        <p:spPr>
          <a:xfrm>
            <a:off x="9838267" y="6248400"/>
            <a:ext cx="2448106" cy="646331"/>
          </a:xfrm>
          <a:prstGeom prst="rect">
            <a:avLst/>
          </a:prstGeom>
          <a:noFill/>
        </p:spPr>
        <p:txBody>
          <a:bodyPr wrap="none" rtlCol="0">
            <a:spAutoFit/>
          </a:bodyPr>
          <a:lstStyle/>
          <a:p>
            <a:r>
              <a:rPr lang="en-US" b="1" dirty="0"/>
              <a:t>(Tesco PLC, 2020),</a:t>
            </a:r>
          </a:p>
          <a:p>
            <a:r>
              <a:rPr lang="en-GB" dirty="0"/>
              <a:t> (Wales Online 2019) </a:t>
            </a:r>
            <a:r>
              <a:rPr lang="en-US" b="1" dirty="0"/>
              <a:t> </a:t>
            </a:r>
          </a:p>
        </p:txBody>
      </p:sp>
    </p:spTree>
    <p:extLst>
      <p:ext uri="{BB962C8B-B14F-4D97-AF65-F5344CB8AC3E}">
        <p14:creationId xmlns:p14="http://schemas.microsoft.com/office/powerpoint/2010/main" val="3024559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7F5F82-D11F-BC41-8FE6-586EDEF14C60}"/>
              </a:ext>
            </a:extLst>
          </p:cNvPr>
          <p:cNvSpPr>
            <a:spLocks noGrp="1"/>
          </p:cNvSpPr>
          <p:nvPr>
            <p:ph idx="1"/>
          </p:nvPr>
        </p:nvSpPr>
        <p:spPr>
          <a:xfrm>
            <a:off x="222866" y="152400"/>
            <a:ext cx="9655229" cy="6402946"/>
          </a:xfrm>
        </p:spPr>
        <p:txBody>
          <a:bodyPr>
            <a:normAutofit/>
          </a:bodyPr>
          <a:lstStyle/>
          <a:p>
            <a:pPr marL="0" indent="0">
              <a:buNone/>
            </a:pPr>
            <a:r>
              <a:rPr lang="en-US" sz="2000" b="1" dirty="0"/>
              <a:t>Definition:</a:t>
            </a:r>
          </a:p>
          <a:p>
            <a:pPr marL="0" indent="0">
              <a:buNone/>
            </a:pPr>
            <a:endParaRPr lang="en-US" dirty="0"/>
          </a:p>
          <a:p>
            <a:pPr marL="0" indent="0">
              <a:buNone/>
            </a:pPr>
            <a:r>
              <a:rPr lang="en-US" dirty="0"/>
              <a:t>       </a:t>
            </a:r>
          </a:p>
          <a:p>
            <a:pPr marL="0" indent="0">
              <a:buNone/>
            </a:pPr>
            <a:r>
              <a:rPr lang="en-US" sz="2400" b="1" dirty="0"/>
              <a:t>      CRM stands for Customer Relationship Management  </a:t>
            </a:r>
            <a:endParaRPr lang="en-US" sz="2400" dirty="0"/>
          </a:p>
          <a:p>
            <a:pPr marL="0" indent="0">
              <a:buNone/>
            </a:pPr>
            <a:endParaRPr lang="en-US" sz="2400" dirty="0"/>
          </a:p>
          <a:p>
            <a:pPr marL="0" indent="0">
              <a:buNone/>
            </a:pPr>
            <a:endParaRPr lang="en-US" dirty="0"/>
          </a:p>
          <a:p>
            <a:pPr marL="0" indent="0">
              <a:buNone/>
            </a:pPr>
            <a:r>
              <a:rPr lang="en-US" sz="2000" dirty="0"/>
              <a:t>According to Rouse (2020) of the article Search customer experience, </a:t>
            </a:r>
          </a:p>
          <a:p>
            <a:pPr marL="0" indent="0">
              <a:buNone/>
            </a:pPr>
            <a:endParaRPr lang="en-US" dirty="0"/>
          </a:p>
          <a:p>
            <a:pPr marL="0" indent="0">
              <a:buNone/>
            </a:pPr>
            <a:r>
              <a:rPr lang="en-US" sz="2000" dirty="0"/>
              <a:t>“Customer relationship management (CRM) is the combination of practice, strategies and technologies that companies use to manage and analyses customer interactions and data throughout the customer lifecycle, with the goal of improving customer services relationship and driving sales growth”. </a:t>
            </a:r>
          </a:p>
        </p:txBody>
      </p:sp>
      <p:pic>
        <p:nvPicPr>
          <p:cNvPr id="4" name="Picture 3">
            <a:extLst>
              <a:ext uri="{FF2B5EF4-FFF2-40B4-BE49-F238E27FC236}">
                <a16:creationId xmlns:a16="http://schemas.microsoft.com/office/drawing/2014/main" id="{408D148B-D6F8-EA49-89BF-9708EF0A9D22}"/>
              </a:ext>
            </a:extLst>
          </p:cNvPr>
          <p:cNvPicPr>
            <a:picLocks noChangeAspect="1"/>
          </p:cNvPicPr>
          <p:nvPr/>
        </p:nvPicPr>
        <p:blipFill>
          <a:blip r:embed="rId3"/>
          <a:stretch>
            <a:fillRect/>
          </a:stretch>
        </p:blipFill>
        <p:spPr>
          <a:xfrm>
            <a:off x="8181020" y="0"/>
            <a:ext cx="4010980" cy="2498501"/>
          </a:xfrm>
          <a:prstGeom prst="rect">
            <a:avLst/>
          </a:prstGeom>
        </p:spPr>
      </p:pic>
      <p:sp>
        <p:nvSpPr>
          <p:cNvPr id="2" name="Rectangle 1">
            <a:extLst>
              <a:ext uri="{FF2B5EF4-FFF2-40B4-BE49-F238E27FC236}">
                <a16:creationId xmlns:a16="http://schemas.microsoft.com/office/drawing/2014/main" id="{1C4AFAE1-E31B-B647-99B3-59F093CD3A7D}"/>
              </a:ext>
            </a:extLst>
          </p:cNvPr>
          <p:cNvSpPr/>
          <p:nvPr/>
        </p:nvSpPr>
        <p:spPr>
          <a:xfrm>
            <a:off x="8614605" y="6550223"/>
            <a:ext cx="3143809" cy="307777"/>
          </a:xfrm>
          <a:prstGeom prst="rect">
            <a:avLst/>
          </a:prstGeom>
        </p:spPr>
        <p:txBody>
          <a:bodyPr wrap="none">
            <a:spAutoFit/>
          </a:bodyPr>
          <a:lstStyle/>
          <a:p>
            <a:r>
              <a:rPr lang="en-US" sz="1400" dirty="0"/>
              <a:t>(Search customer experience, 2020) </a:t>
            </a:r>
          </a:p>
        </p:txBody>
      </p:sp>
    </p:spTree>
    <p:extLst>
      <p:ext uri="{BB962C8B-B14F-4D97-AF65-F5344CB8AC3E}">
        <p14:creationId xmlns:p14="http://schemas.microsoft.com/office/powerpoint/2010/main" val="4062761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0933-3EE1-FA4D-A480-07EE1AA9DF4D}"/>
              </a:ext>
            </a:extLst>
          </p:cNvPr>
          <p:cNvSpPr>
            <a:spLocks noGrp="1"/>
          </p:cNvSpPr>
          <p:nvPr>
            <p:ph type="title"/>
          </p:nvPr>
        </p:nvSpPr>
        <p:spPr/>
        <p:txBody>
          <a:bodyPr>
            <a:normAutofit/>
          </a:bodyPr>
          <a:lstStyle/>
          <a:p>
            <a:r>
              <a:rPr lang="en-GB" sz="2400" dirty="0">
                <a:solidFill>
                  <a:schemeClr val="tx1"/>
                </a:solidFill>
              </a:rPr>
              <a:t>Benefits of developing a CRM system</a:t>
            </a:r>
            <a:endParaRPr lang="en-US" sz="2400" dirty="0">
              <a:solidFill>
                <a:schemeClr val="tx1"/>
              </a:solidFill>
            </a:endParaRPr>
          </a:p>
        </p:txBody>
      </p:sp>
      <p:sp>
        <p:nvSpPr>
          <p:cNvPr id="3" name="Content Placeholder 2">
            <a:extLst>
              <a:ext uri="{FF2B5EF4-FFF2-40B4-BE49-F238E27FC236}">
                <a16:creationId xmlns:a16="http://schemas.microsoft.com/office/drawing/2014/main" id="{9FB9CA19-F4E2-5847-B2A7-35844C1F5980}"/>
              </a:ext>
            </a:extLst>
          </p:cNvPr>
          <p:cNvSpPr>
            <a:spLocks noGrp="1"/>
          </p:cNvSpPr>
          <p:nvPr>
            <p:ph idx="1"/>
          </p:nvPr>
        </p:nvSpPr>
        <p:spPr>
          <a:xfrm>
            <a:off x="221227" y="1268362"/>
            <a:ext cx="10707328" cy="4852528"/>
          </a:xfrm>
        </p:spPr>
        <p:txBody>
          <a:bodyPr>
            <a:normAutofit/>
          </a:bodyPr>
          <a:lstStyle/>
          <a:p>
            <a:pPr marL="0" indent="0">
              <a:buNone/>
            </a:pPr>
            <a:r>
              <a:rPr lang="en-GB" sz="2900" b="1" dirty="0"/>
              <a:t> </a:t>
            </a:r>
            <a:r>
              <a:rPr lang="en-GB" sz="2200" dirty="0"/>
              <a:t>These are six benefits of developing a CRM system which can help an organisation to succeed:</a:t>
            </a:r>
          </a:p>
          <a:p>
            <a:pPr marL="0" indent="0">
              <a:buNone/>
            </a:pPr>
            <a:endParaRPr lang="en-GB" sz="2200" dirty="0"/>
          </a:p>
          <a:p>
            <a:pPr marL="514350" indent="-514350">
              <a:buFont typeface="+mj-lt"/>
              <a:buAutoNum type="arabicPeriod"/>
            </a:pPr>
            <a:r>
              <a:rPr lang="en-GB" sz="2000" b="1" dirty="0">
                <a:solidFill>
                  <a:schemeClr val="tx1"/>
                </a:solidFill>
              </a:rPr>
              <a:t>Improved analytical data and reporting</a:t>
            </a:r>
          </a:p>
          <a:p>
            <a:pPr marL="514350" indent="-514350">
              <a:buFont typeface="+mj-lt"/>
              <a:buAutoNum type="arabicPeriod"/>
            </a:pPr>
            <a:r>
              <a:rPr lang="en-GB" sz="2000" b="1" dirty="0">
                <a:solidFill>
                  <a:schemeClr val="tx1"/>
                </a:solidFill>
              </a:rPr>
              <a:t>CRM improves your customer service</a:t>
            </a:r>
          </a:p>
          <a:p>
            <a:pPr marL="514350" lvl="0" indent="-514350">
              <a:buFont typeface="+mj-lt"/>
              <a:buAutoNum type="arabicPeriod"/>
            </a:pPr>
            <a:r>
              <a:rPr lang="en-GB" sz="2000" b="1" dirty="0">
                <a:solidFill>
                  <a:schemeClr val="tx1"/>
                </a:solidFill>
              </a:rPr>
              <a:t>Improved informational organisation</a:t>
            </a:r>
          </a:p>
          <a:p>
            <a:pPr marL="514350" lvl="0" indent="-514350">
              <a:buFont typeface="+mj-lt"/>
              <a:buAutoNum type="arabicPeriod"/>
            </a:pPr>
            <a:r>
              <a:rPr lang="en-GB" sz="2000" b="1" dirty="0">
                <a:solidFill>
                  <a:schemeClr val="tx1"/>
                </a:solidFill>
              </a:rPr>
              <a:t>Automation of everyday tasks </a:t>
            </a:r>
          </a:p>
          <a:p>
            <a:pPr marL="514350" lvl="0" indent="-514350">
              <a:buFont typeface="+mj-lt"/>
              <a:buAutoNum type="arabicPeriod"/>
            </a:pPr>
            <a:r>
              <a:rPr lang="en-GB" sz="2000" b="1" dirty="0">
                <a:solidFill>
                  <a:schemeClr val="tx1"/>
                </a:solidFill>
              </a:rPr>
              <a:t>CRM for Enhanced Communication</a:t>
            </a:r>
          </a:p>
          <a:p>
            <a:pPr marL="514350" lvl="0" indent="-514350">
              <a:buFont typeface="+mj-lt"/>
              <a:buAutoNum type="arabicPeriod"/>
            </a:pPr>
            <a:r>
              <a:rPr lang="en-GB" sz="2000" b="1" dirty="0">
                <a:solidFill>
                  <a:schemeClr val="tx1"/>
                </a:solidFill>
              </a:rPr>
              <a:t>Greater efficiency for multiple teams </a:t>
            </a:r>
            <a:endParaRPr lang="en-GB" sz="2000" dirty="0">
              <a:solidFill>
                <a:schemeClr val="tx1"/>
              </a:solidFill>
            </a:endParaRPr>
          </a:p>
          <a:p>
            <a:pPr marL="0" indent="0">
              <a:buNone/>
            </a:pPr>
            <a:r>
              <a:rPr lang="en-GB" sz="2000" dirty="0">
                <a:solidFill>
                  <a:schemeClr val="tx1"/>
                </a:solidFill>
              </a:rPr>
              <a:t> </a:t>
            </a:r>
          </a:p>
          <a:p>
            <a:endParaRPr lang="en-GB" dirty="0"/>
          </a:p>
        </p:txBody>
      </p:sp>
      <p:sp>
        <p:nvSpPr>
          <p:cNvPr id="4" name="TextBox 3">
            <a:extLst>
              <a:ext uri="{FF2B5EF4-FFF2-40B4-BE49-F238E27FC236}">
                <a16:creationId xmlns:a16="http://schemas.microsoft.com/office/drawing/2014/main" id="{43022FC8-70E8-234D-BFF6-0F6FE422A6B4}"/>
              </a:ext>
            </a:extLst>
          </p:cNvPr>
          <p:cNvSpPr txBox="1"/>
          <p:nvPr/>
        </p:nvSpPr>
        <p:spPr>
          <a:xfrm>
            <a:off x="9901671" y="6327059"/>
            <a:ext cx="2053767" cy="646331"/>
          </a:xfrm>
          <a:prstGeom prst="rect">
            <a:avLst/>
          </a:prstGeom>
          <a:noFill/>
        </p:spPr>
        <p:txBody>
          <a:bodyPr wrap="none" rtlCol="0">
            <a:spAutoFit/>
          </a:bodyPr>
          <a:lstStyle/>
          <a:p>
            <a:r>
              <a:rPr lang="en-GB" dirty="0"/>
              <a:t>(Salesforce, 2020)</a:t>
            </a:r>
          </a:p>
          <a:p>
            <a:endParaRPr lang="en-US" dirty="0"/>
          </a:p>
        </p:txBody>
      </p:sp>
      <p:pic>
        <p:nvPicPr>
          <p:cNvPr id="6" name="Picture 5">
            <a:extLst>
              <a:ext uri="{FF2B5EF4-FFF2-40B4-BE49-F238E27FC236}">
                <a16:creationId xmlns:a16="http://schemas.microsoft.com/office/drawing/2014/main" id="{2F479CFD-10A9-7A47-B156-0ABBF171E19D}"/>
              </a:ext>
            </a:extLst>
          </p:cNvPr>
          <p:cNvPicPr>
            <a:picLocks noChangeAspect="1"/>
          </p:cNvPicPr>
          <p:nvPr/>
        </p:nvPicPr>
        <p:blipFill>
          <a:blip r:embed="rId3"/>
          <a:stretch>
            <a:fillRect/>
          </a:stretch>
        </p:blipFill>
        <p:spPr>
          <a:xfrm>
            <a:off x="5785339" y="2869091"/>
            <a:ext cx="3814395" cy="2026271"/>
          </a:xfrm>
          <a:prstGeom prst="rect">
            <a:avLst/>
          </a:prstGeom>
        </p:spPr>
      </p:pic>
    </p:spTree>
    <p:extLst>
      <p:ext uri="{BB962C8B-B14F-4D97-AF65-F5344CB8AC3E}">
        <p14:creationId xmlns:p14="http://schemas.microsoft.com/office/powerpoint/2010/main" val="227113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DC9C7-1FAC-1F49-946D-AFF2BBD80FB8}"/>
              </a:ext>
            </a:extLst>
          </p:cNvPr>
          <p:cNvSpPr>
            <a:spLocks noGrp="1"/>
          </p:cNvSpPr>
          <p:nvPr>
            <p:ph type="title"/>
          </p:nvPr>
        </p:nvSpPr>
        <p:spPr/>
        <p:txBody>
          <a:bodyPr>
            <a:normAutofit/>
          </a:bodyPr>
          <a:lstStyle/>
          <a:p>
            <a:r>
              <a:rPr lang="en-GB" sz="2400" dirty="0">
                <a:solidFill>
                  <a:schemeClr val="tx1"/>
                </a:solidFill>
              </a:rPr>
              <a:t>Benefits of operating a CRM system</a:t>
            </a:r>
            <a:endParaRPr lang="en-US" sz="2400" dirty="0">
              <a:solidFill>
                <a:schemeClr val="tx1"/>
              </a:solidFill>
            </a:endParaRPr>
          </a:p>
        </p:txBody>
      </p:sp>
      <p:sp>
        <p:nvSpPr>
          <p:cNvPr id="3" name="Content Placeholder 2">
            <a:extLst>
              <a:ext uri="{FF2B5EF4-FFF2-40B4-BE49-F238E27FC236}">
                <a16:creationId xmlns:a16="http://schemas.microsoft.com/office/drawing/2014/main" id="{66810D48-30E8-E34C-9180-4DE846A2BC46}"/>
              </a:ext>
            </a:extLst>
          </p:cNvPr>
          <p:cNvSpPr>
            <a:spLocks noGrp="1"/>
          </p:cNvSpPr>
          <p:nvPr>
            <p:ph idx="1"/>
          </p:nvPr>
        </p:nvSpPr>
        <p:spPr/>
        <p:txBody>
          <a:bodyPr>
            <a:normAutofit/>
          </a:bodyPr>
          <a:lstStyle/>
          <a:p>
            <a:pPr marL="0" indent="0">
              <a:buNone/>
            </a:pPr>
            <a:r>
              <a:rPr lang="en-GB" sz="2200" dirty="0"/>
              <a:t>The six most common benefits of operating a CRM are:</a:t>
            </a:r>
          </a:p>
          <a:p>
            <a:pPr marL="0" lvl="0" indent="0">
              <a:buNone/>
            </a:pPr>
            <a:endParaRPr lang="en-GB" sz="2000" b="1" dirty="0"/>
          </a:p>
          <a:p>
            <a:pPr>
              <a:buFont typeface="+mj-lt"/>
              <a:buAutoNum type="arabicPeriod"/>
            </a:pPr>
            <a:r>
              <a:rPr lang="en-GB" sz="2000" b="1" dirty="0">
                <a:solidFill>
                  <a:schemeClr val="tx1"/>
                </a:solidFill>
              </a:rPr>
              <a:t>Efficiency enhanced by automation </a:t>
            </a:r>
          </a:p>
          <a:p>
            <a:pPr>
              <a:buFont typeface="+mj-lt"/>
              <a:buAutoNum type="arabicPeriod"/>
            </a:pPr>
            <a:r>
              <a:rPr lang="en-GB" sz="2000" b="1" dirty="0">
                <a:solidFill>
                  <a:schemeClr val="tx1"/>
                </a:solidFill>
              </a:rPr>
              <a:t>Simplified collaboration </a:t>
            </a:r>
          </a:p>
          <a:p>
            <a:pPr lvl="0">
              <a:buFont typeface="+mj-lt"/>
              <a:buAutoNum type="arabicPeriod"/>
            </a:pPr>
            <a:r>
              <a:rPr lang="en-GB" sz="2000" b="1" dirty="0">
                <a:solidFill>
                  <a:schemeClr val="tx1"/>
                </a:solidFill>
              </a:rPr>
              <a:t>Proactive service</a:t>
            </a:r>
          </a:p>
          <a:p>
            <a:pPr lvl="0">
              <a:buFont typeface="+mj-lt"/>
              <a:buAutoNum type="arabicPeriod"/>
            </a:pPr>
            <a:r>
              <a:rPr lang="en-GB" sz="2000" b="1" dirty="0">
                <a:solidFill>
                  <a:schemeClr val="tx1"/>
                </a:solidFill>
              </a:rPr>
              <a:t>Trustworthy reporting </a:t>
            </a:r>
          </a:p>
          <a:p>
            <a:pPr lvl="0">
              <a:buFont typeface="+mj-lt"/>
              <a:buAutoNum type="arabicPeriod"/>
            </a:pPr>
            <a:r>
              <a:rPr lang="en-GB" sz="2000" b="1" dirty="0">
                <a:solidFill>
                  <a:schemeClr val="tx1"/>
                </a:solidFill>
              </a:rPr>
              <a:t>Improved messaging with automation </a:t>
            </a:r>
          </a:p>
          <a:p>
            <a:pPr lvl="0">
              <a:buFont typeface="+mj-lt"/>
              <a:buAutoNum type="arabicPeriod"/>
            </a:pPr>
            <a:r>
              <a:rPr lang="en-GB" sz="2000" b="1" dirty="0">
                <a:solidFill>
                  <a:schemeClr val="tx1"/>
                </a:solidFill>
              </a:rPr>
              <a:t>Dashboards that visually showcase data </a:t>
            </a:r>
          </a:p>
        </p:txBody>
      </p:sp>
      <p:sp>
        <p:nvSpPr>
          <p:cNvPr id="4" name="Rectangle 3">
            <a:extLst>
              <a:ext uri="{FF2B5EF4-FFF2-40B4-BE49-F238E27FC236}">
                <a16:creationId xmlns:a16="http://schemas.microsoft.com/office/drawing/2014/main" id="{BF28DD22-989E-1A46-9C0A-D8CA940F4A49}"/>
              </a:ext>
            </a:extLst>
          </p:cNvPr>
          <p:cNvSpPr/>
          <p:nvPr/>
        </p:nvSpPr>
        <p:spPr>
          <a:xfrm>
            <a:off x="9565048" y="6285407"/>
            <a:ext cx="2053767" cy="369332"/>
          </a:xfrm>
          <a:prstGeom prst="rect">
            <a:avLst/>
          </a:prstGeom>
        </p:spPr>
        <p:txBody>
          <a:bodyPr wrap="none">
            <a:spAutoFit/>
          </a:bodyPr>
          <a:lstStyle/>
          <a:p>
            <a:r>
              <a:rPr lang="en-GB" dirty="0"/>
              <a:t>(Salesforce, 2020)</a:t>
            </a:r>
          </a:p>
        </p:txBody>
      </p:sp>
      <p:pic>
        <p:nvPicPr>
          <p:cNvPr id="6" name="Picture 5">
            <a:extLst>
              <a:ext uri="{FF2B5EF4-FFF2-40B4-BE49-F238E27FC236}">
                <a16:creationId xmlns:a16="http://schemas.microsoft.com/office/drawing/2014/main" id="{154AD46B-2204-2C44-812D-C8DE94461E46}"/>
              </a:ext>
            </a:extLst>
          </p:cNvPr>
          <p:cNvPicPr>
            <a:picLocks noChangeAspect="1"/>
          </p:cNvPicPr>
          <p:nvPr/>
        </p:nvPicPr>
        <p:blipFill rotWithShape="1">
          <a:blip r:embed="rId2"/>
          <a:srcRect t="7528" b="85641"/>
          <a:stretch/>
        </p:blipFill>
        <p:spPr>
          <a:xfrm>
            <a:off x="4062046" y="5238117"/>
            <a:ext cx="4901492" cy="1139103"/>
          </a:xfrm>
          <a:prstGeom prst="rect">
            <a:avLst/>
          </a:prstGeom>
        </p:spPr>
      </p:pic>
    </p:spTree>
    <p:extLst>
      <p:ext uri="{BB962C8B-B14F-4D97-AF65-F5344CB8AC3E}">
        <p14:creationId xmlns:p14="http://schemas.microsoft.com/office/powerpoint/2010/main" val="298153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92F6F9-E27D-7F4C-ACD6-8B53A5DEB2B5}"/>
              </a:ext>
            </a:extLst>
          </p:cNvPr>
          <p:cNvSpPr>
            <a:spLocks noGrp="1"/>
          </p:cNvSpPr>
          <p:nvPr>
            <p:ph idx="1"/>
          </p:nvPr>
        </p:nvSpPr>
        <p:spPr>
          <a:xfrm>
            <a:off x="526236" y="775188"/>
            <a:ext cx="8596668" cy="3880773"/>
          </a:xfrm>
        </p:spPr>
        <p:txBody>
          <a:bodyPr>
            <a:normAutofit/>
          </a:bodyPr>
          <a:lstStyle/>
          <a:p>
            <a:pPr marL="0" indent="0">
              <a:buNone/>
            </a:pPr>
            <a:r>
              <a:rPr lang="en-GB" sz="2400" b="1" dirty="0"/>
              <a:t>Drawbacks to Tesco developing a CRM System</a:t>
            </a:r>
            <a:endParaRPr lang="en-GB" sz="2400" dirty="0"/>
          </a:p>
          <a:p>
            <a:pPr marL="0" indent="0">
              <a:buNone/>
            </a:pPr>
            <a:r>
              <a:rPr lang="en-GB" b="1" dirty="0"/>
              <a:t> </a:t>
            </a:r>
          </a:p>
          <a:p>
            <a:pPr marL="0" indent="0">
              <a:buNone/>
            </a:pPr>
            <a:endParaRPr lang="en-GB" dirty="0"/>
          </a:p>
          <a:p>
            <a:r>
              <a:rPr lang="en-GB" sz="2000" dirty="0">
                <a:solidFill>
                  <a:schemeClr val="tx1"/>
                </a:solidFill>
              </a:rPr>
              <a:t> Cost of technical support</a:t>
            </a:r>
          </a:p>
          <a:p>
            <a:endParaRPr lang="en-GB" sz="2000" dirty="0">
              <a:solidFill>
                <a:schemeClr val="tx1"/>
              </a:solidFill>
            </a:endParaRPr>
          </a:p>
          <a:p>
            <a:r>
              <a:rPr lang="en-GB" sz="2000" dirty="0">
                <a:solidFill>
                  <a:schemeClr val="tx1"/>
                </a:solidFill>
              </a:rPr>
              <a:t>An organisation will need to spend valuable time on training staff on how to successfully use a CRM system </a:t>
            </a:r>
          </a:p>
          <a:p>
            <a:endParaRPr lang="en-US" dirty="0"/>
          </a:p>
        </p:txBody>
      </p:sp>
      <p:pic>
        <p:nvPicPr>
          <p:cNvPr id="4" name="Picture 3">
            <a:extLst>
              <a:ext uri="{FF2B5EF4-FFF2-40B4-BE49-F238E27FC236}">
                <a16:creationId xmlns:a16="http://schemas.microsoft.com/office/drawing/2014/main" id="{F7EE4A05-60BC-3C40-B1E4-D518E36F7EA9}"/>
              </a:ext>
            </a:extLst>
          </p:cNvPr>
          <p:cNvPicPr>
            <a:picLocks noChangeAspect="1"/>
          </p:cNvPicPr>
          <p:nvPr/>
        </p:nvPicPr>
        <p:blipFill>
          <a:blip r:embed="rId2"/>
          <a:stretch>
            <a:fillRect/>
          </a:stretch>
        </p:blipFill>
        <p:spPr>
          <a:xfrm>
            <a:off x="5403690" y="4196862"/>
            <a:ext cx="2664278" cy="1885950"/>
          </a:xfrm>
          <a:prstGeom prst="rect">
            <a:avLst/>
          </a:prstGeom>
        </p:spPr>
      </p:pic>
      <p:sp>
        <p:nvSpPr>
          <p:cNvPr id="5" name="TextBox 4">
            <a:extLst>
              <a:ext uri="{FF2B5EF4-FFF2-40B4-BE49-F238E27FC236}">
                <a16:creationId xmlns:a16="http://schemas.microsoft.com/office/drawing/2014/main" id="{F1C74F73-B7D7-FD40-A9CB-F660FC02A22B}"/>
              </a:ext>
            </a:extLst>
          </p:cNvPr>
          <p:cNvSpPr txBox="1"/>
          <p:nvPr/>
        </p:nvSpPr>
        <p:spPr>
          <a:xfrm>
            <a:off x="8599436" y="6277658"/>
            <a:ext cx="3783408" cy="338554"/>
          </a:xfrm>
          <a:prstGeom prst="rect">
            <a:avLst/>
          </a:prstGeom>
          <a:noFill/>
        </p:spPr>
        <p:txBody>
          <a:bodyPr wrap="square" rtlCol="0">
            <a:spAutoFit/>
          </a:bodyPr>
          <a:lstStyle/>
          <a:p>
            <a:r>
              <a:rPr lang="en-GB" sz="1600" dirty="0"/>
              <a:t>(Smart energy international, 2018)</a:t>
            </a:r>
            <a:endParaRPr lang="en-US" sz="1600" dirty="0"/>
          </a:p>
        </p:txBody>
      </p:sp>
    </p:spTree>
    <p:extLst>
      <p:ext uri="{BB962C8B-B14F-4D97-AF65-F5344CB8AC3E}">
        <p14:creationId xmlns:p14="http://schemas.microsoft.com/office/powerpoint/2010/main" val="3450334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5B0BCF-741D-694A-AE66-4B1DC0349719}"/>
              </a:ext>
            </a:extLst>
          </p:cNvPr>
          <p:cNvSpPr>
            <a:spLocks noGrp="1"/>
          </p:cNvSpPr>
          <p:nvPr>
            <p:ph idx="1"/>
          </p:nvPr>
        </p:nvSpPr>
        <p:spPr>
          <a:xfrm>
            <a:off x="540174" y="982513"/>
            <a:ext cx="8596668" cy="3880773"/>
          </a:xfrm>
        </p:spPr>
        <p:txBody>
          <a:bodyPr>
            <a:normAutofit/>
          </a:bodyPr>
          <a:lstStyle/>
          <a:p>
            <a:pPr marL="0" indent="0">
              <a:buNone/>
            </a:pPr>
            <a:r>
              <a:rPr lang="en-GB" sz="2400" b="1" dirty="0"/>
              <a:t>Drawbacks to Tesco operating a CRM System</a:t>
            </a:r>
            <a:br>
              <a:rPr lang="en-GB" sz="2000" dirty="0"/>
            </a:br>
            <a:endParaRPr lang="en-GB" sz="2000" dirty="0"/>
          </a:p>
          <a:p>
            <a:pPr marL="0" indent="0">
              <a:buNone/>
            </a:pPr>
            <a:endParaRPr lang="en-GB" sz="2000" dirty="0"/>
          </a:p>
          <a:p>
            <a:pPr marL="0" indent="0">
              <a:buNone/>
            </a:pPr>
            <a:endParaRPr lang="en-US" sz="2000" dirty="0"/>
          </a:p>
        </p:txBody>
      </p:sp>
      <p:sp>
        <p:nvSpPr>
          <p:cNvPr id="4" name="Rectangle 3">
            <a:extLst>
              <a:ext uri="{FF2B5EF4-FFF2-40B4-BE49-F238E27FC236}">
                <a16:creationId xmlns:a16="http://schemas.microsoft.com/office/drawing/2014/main" id="{AC6A72FA-9830-124A-BC66-30F498E9922A}"/>
              </a:ext>
            </a:extLst>
          </p:cNvPr>
          <p:cNvSpPr/>
          <p:nvPr/>
        </p:nvSpPr>
        <p:spPr>
          <a:xfrm>
            <a:off x="1142408" y="2253734"/>
            <a:ext cx="6072496" cy="1938992"/>
          </a:xfrm>
          <a:prstGeom prst="rect">
            <a:avLst/>
          </a:prstGeom>
        </p:spPr>
        <p:txBody>
          <a:bodyPr wrap="none">
            <a:spAutoFit/>
          </a:bodyPr>
          <a:lstStyle/>
          <a:p>
            <a:pPr marL="342900" indent="-342900">
              <a:buFont typeface="Wingdings" pitchFamily="2" charset="2"/>
              <a:buChar char="Ø"/>
            </a:pPr>
            <a:r>
              <a:rPr lang="en-GB" sz="2000" dirty="0"/>
              <a:t>Cost of maintaining and operating a CRM system</a:t>
            </a:r>
          </a:p>
          <a:p>
            <a:endParaRPr lang="en-GB" sz="2000" dirty="0"/>
          </a:p>
          <a:p>
            <a:pPr marL="342900" indent="-342900">
              <a:buFont typeface="Wingdings" pitchFamily="2" charset="2"/>
              <a:buChar char="Ø"/>
            </a:pPr>
            <a:r>
              <a:rPr lang="en-GB" sz="2000" dirty="0"/>
              <a:t>Technical problems will occur </a:t>
            </a:r>
          </a:p>
          <a:p>
            <a:pPr marL="342900" indent="-342900">
              <a:buFont typeface="Wingdings" pitchFamily="2" charset="2"/>
              <a:buChar char="Ø"/>
            </a:pPr>
            <a:endParaRPr lang="en-GB" sz="2000" dirty="0"/>
          </a:p>
          <a:p>
            <a:pPr marL="342900" indent="-342900">
              <a:buFont typeface="Wingdings" pitchFamily="2" charset="2"/>
              <a:buChar char="Ø"/>
            </a:pPr>
            <a:r>
              <a:rPr lang="en-GB" sz="2000" dirty="0"/>
              <a:t>Possibility of security issues</a:t>
            </a:r>
          </a:p>
          <a:p>
            <a:r>
              <a:rPr lang="en-GB" sz="2000" dirty="0"/>
              <a:t>  </a:t>
            </a:r>
          </a:p>
        </p:txBody>
      </p:sp>
      <p:pic>
        <p:nvPicPr>
          <p:cNvPr id="5" name="Picture 4">
            <a:extLst>
              <a:ext uri="{FF2B5EF4-FFF2-40B4-BE49-F238E27FC236}">
                <a16:creationId xmlns:a16="http://schemas.microsoft.com/office/drawing/2014/main" id="{324A9258-041C-7849-867D-8600023690AA}"/>
              </a:ext>
            </a:extLst>
          </p:cNvPr>
          <p:cNvPicPr>
            <a:picLocks noChangeAspect="1"/>
          </p:cNvPicPr>
          <p:nvPr/>
        </p:nvPicPr>
        <p:blipFill>
          <a:blip r:embed="rId2"/>
          <a:stretch>
            <a:fillRect/>
          </a:stretch>
        </p:blipFill>
        <p:spPr>
          <a:xfrm>
            <a:off x="4975668" y="4362450"/>
            <a:ext cx="2664278" cy="1885950"/>
          </a:xfrm>
          <a:prstGeom prst="rect">
            <a:avLst/>
          </a:prstGeom>
        </p:spPr>
      </p:pic>
      <p:sp>
        <p:nvSpPr>
          <p:cNvPr id="6" name="TextBox 5">
            <a:extLst>
              <a:ext uri="{FF2B5EF4-FFF2-40B4-BE49-F238E27FC236}">
                <a16:creationId xmlns:a16="http://schemas.microsoft.com/office/drawing/2014/main" id="{90B7F7E6-B7AD-B44A-9D84-2506188D82BF}"/>
              </a:ext>
            </a:extLst>
          </p:cNvPr>
          <p:cNvSpPr txBox="1"/>
          <p:nvPr/>
        </p:nvSpPr>
        <p:spPr>
          <a:xfrm>
            <a:off x="8599436" y="6277658"/>
            <a:ext cx="3783408" cy="338554"/>
          </a:xfrm>
          <a:prstGeom prst="rect">
            <a:avLst/>
          </a:prstGeom>
          <a:noFill/>
        </p:spPr>
        <p:txBody>
          <a:bodyPr wrap="square" rtlCol="0">
            <a:spAutoFit/>
          </a:bodyPr>
          <a:lstStyle/>
          <a:p>
            <a:r>
              <a:rPr lang="en-GB" sz="1600" dirty="0"/>
              <a:t>(Smart energy international, 2018)</a:t>
            </a:r>
            <a:endParaRPr lang="en-US" sz="1600" dirty="0"/>
          </a:p>
        </p:txBody>
      </p:sp>
    </p:spTree>
    <p:extLst>
      <p:ext uri="{BB962C8B-B14F-4D97-AF65-F5344CB8AC3E}">
        <p14:creationId xmlns:p14="http://schemas.microsoft.com/office/powerpoint/2010/main" val="687174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B9921-CFC4-1449-94B9-71D83369E958}"/>
              </a:ext>
            </a:extLst>
          </p:cNvPr>
          <p:cNvSpPr>
            <a:spLocks noGrp="1"/>
          </p:cNvSpPr>
          <p:nvPr>
            <p:ph type="title"/>
          </p:nvPr>
        </p:nvSpPr>
        <p:spPr/>
        <p:txBody>
          <a:bodyPr>
            <a:noAutofit/>
          </a:bodyPr>
          <a:lstStyle/>
          <a:p>
            <a:r>
              <a:rPr lang="en-GB" sz="2400" dirty="0">
                <a:solidFill>
                  <a:schemeClr val="tx1"/>
                </a:solidFill>
              </a:rPr>
              <a:t>Benefits and drawbacks to Tesco employees of engaging with the CRM System</a:t>
            </a:r>
            <a:br>
              <a:rPr lang="en-GB" sz="2400" dirty="0"/>
            </a:br>
            <a:r>
              <a:rPr lang="en-GB" sz="2400" dirty="0"/>
              <a:t> </a:t>
            </a:r>
            <a:br>
              <a:rPr lang="en-GB" sz="2400" dirty="0"/>
            </a:br>
            <a:br>
              <a:rPr lang="en-GB" sz="2000" dirty="0">
                <a:solidFill>
                  <a:schemeClr val="tx1"/>
                </a:solidFill>
              </a:rPr>
            </a:br>
            <a:endParaRPr lang="en-US" sz="2000" dirty="0">
              <a:solidFill>
                <a:schemeClr val="tx1"/>
              </a:solidFill>
            </a:endParaRPr>
          </a:p>
        </p:txBody>
      </p:sp>
      <p:sp>
        <p:nvSpPr>
          <p:cNvPr id="3" name="Content Placeholder 2">
            <a:extLst>
              <a:ext uri="{FF2B5EF4-FFF2-40B4-BE49-F238E27FC236}">
                <a16:creationId xmlns:a16="http://schemas.microsoft.com/office/drawing/2014/main" id="{4FD2E1FD-0AA9-DC42-8830-E66767E4D161}"/>
              </a:ext>
            </a:extLst>
          </p:cNvPr>
          <p:cNvSpPr>
            <a:spLocks noGrp="1"/>
          </p:cNvSpPr>
          <p:nvPr>
            <p:ph idx="1"/>
          </p:nvPr>
        </p:nvSpPr>
        <p:spPr>
          <a:xfrm>
            <a:off x="305914" y="1488612"/>
            <a:ext cx="8596668" cy="5016354"/>
          </a:xfrm>
        </p:spPr>
        <p:txBody>
          <a:bodyPr>
            <a:normAutofit/>
          </a:bodyPr>
          <a:lstStyle/>
          <a:p>
            <a:r>
              <a:rPr lang="en-GB" sz="2000" dirty="0">
                <a:solidFill>
                  <a:schemeClr val="tx1"/>
                </a:solidFill>
              </a:rPr>
              <a:t>Boost employee productivity which results in Tesco offering its employees a great package of benefits.</a:t>
            </a:r>
          </a:p>
          <a:p>
            <a:pPr marL="0" indent="0">
              <a:buNone/>
            </a:pPr>
            <a:endParaRPr lang="en-GB" sz="2000" dirty="0">
              <a:solidFill>
                <a:schemeClr val="tx1"/>
              </a:solidFill>
            </a:endParaRPr>
          </a:p>
          <a:p>
            <a:pPr>
              <a:buFont typeface="Arial" panose="020B0604020202020204" pitchFamily="34" charset="0"/>
              <a:buChar char="•"/>
            </a:pPr>
            <a:r>
              <a:rPr lang="en-GB" dirty="0">
                <a:solidFill>
                  <a:schemeClr val="tx1"/>
                </a:solidFill>
              </a:rPr>
              <a:t>colleague Clubcard which offers 10% discount</a:t>
            </a:r>
          </a:p>
          <a:p>
            <a:pPr>
              <a:buFont typeface="Arial" panose="020B0604020202020204" pitchFamily="34" charset="0"/>
              <a:buChar char="•"/>
            </a:pPr>
            <a:r>
              <a:rPr lang="en-GB" dirty="0">
                <a:solidFill>
                  <a:schemeClr val="tx1"/>
                </a:solidFill>
              </a:rPr>
              <a:t>annual colleague bonus plan, </a:t>
            </a:r>
          </a:p>
          <a:p>
            <a:pPr>
              <a:buFont typeface="Arial" panose="020B0604020202020204" pitchFamily="34" charset="0"/>
              <a:buChar char="•"/>
            </a:pPr>
            <a:r>
              <a:rPr lang="en-GB" dirty="0">
                <a:solidFill>
                  <a:schemeClr val="tx1"/>
                </a:solidFill>
              </a:rPr>
              <a:t>health services, retirement savings plan</a:t>
            </a:r>
          </a:p>
          <a:p>
            <a:pPr marL="0" indent="0">
              <a:buNone/>
            </a:pPr>
            <a:endParaRPr lang="en-GB" dirty="0">
              <a:solidFill>
                <a:schemeClr val="tx1"/>
              </a:solidFill>
            </a:endParaRPr>
          </a:p>
          <a:p>
            <a:pPr marL="0" indent="0">
              <a:buNone/>
            </a:pPr>
            <a:endParaRPr lang="en-GB" dirty="0">
              <a:solidFill>
                <a:schemeClr val="tx1"/>
              </a:solidFill>
            </a:endParaRPr>
          </a:p>
          <a:p>
            <a:r>
              <a:rPr lang="en-GB" sz="2000" dirty="0">
                <a:solidFill>
                  <a:schemeClr val="tx1"/>
                </a:solidFill>
              </a:rPr>
              <a:t>Employees will be required to go through a training phase</a:t>
            </a:r>
          </a:p>
          <a:p>
            <a:r>
              <a:rPr lang="en-GB" sz="2000" dirty="0">
                <a:solidFill>
                  <a:schemeClr val="tx1"/>
                </a:solidFill>
              </a:rPr>
              <a:t>Employees of Tesco need to invest time to learn how to operate the new software when changes happen.  </a:t>
            </a:r>
          </a:p>
          <a:p>
            <a:endParaRPr lang="en-GB" sz="2000" dirty="0">
              <a:solidFill>
                <a:schemeClr val="tx1"/>
              </a:solidFill>
            </a:endParaRPr>
          </a:p>
          <a:p>
            <a:pPr marL="0" indent="0">
              <a:buNone/>
            </a:pPr>
            <a:endParaRPr lang="en-GB" dirty="0"/>
          </a:p>
          <a:p>
            <a:endParaRPr lang="en-GB" dirty="0"/>
          </a:p>
          <a:p>
            <a:endParaRPr lang="en-US" dirty="0"/>
          </a:p>
        </p:txBody>
      </p:sp>
      <p:pic>
        <p:nvPicPr>
          <p:cNvPr id="9" name="Picture 8">
            <a:extLst>
              <a:ext uri="{FF2B5EF4-FFF2-40B4-BE49-F238E27FC236}">
                <a16:creationId xmlns:a16="http://schemas.microsoft.com/office/drawing/2014/main" id="{6ECCC5E9-DFF9-2A48-B575-7BD1153B0D21}"/>
              </a:ext>
            </a:extLst>
          </p:cNvPr>
          <p:cNvPicPr>
            <a:picLocks noChangeAspect="1"/>
          </p:cNvPicPr>
          <p:nvPr/>
        </p:nvPicPr>
        <p:blipFill>
          <a:blip r:embed="rId2"/>
          <a:stretch>
            <a:fillRect/>
          </a:stretch>
        </p:blipFill>
        <p:spPr>
          <a:xfrm>
            <a:off x="7279844" y="2259903"/>
            <a:ext cx="2243394" cy="2080615"/>
          </a:xfrm>
          <a:prstGeom prst="rect">
            <a:avLst/>
          </a:prstGeom>
        </p:spPr>
      </p:pic>
      <p:sp>
        <p:nvSpPr>
          <p:cNvPr id="6" name="Rectangle 5">
            <a:extLst>
              <a:ext uri="{FF2B5EF4-FFF2-40B4-BE49-F238E27FC236}">
                <a16:creationId xmlns:a16="http://schemas.microsoft.com/office/drawing/2014/main" id="{C3C12535-B66F-374A-8D5F-2CC4AEA39138}"/>
              </a:ext>
            </a:extLst>
          </p:cNvPr>
          <p:cNvSpPr/>
          <p:nvPr/>
        </p:nvSpPr>
        <p:spPr>
          <a:xfrm>
            <a:off x="9619501" y="6166412"/>
            <a:ext cx="2350836" cy="338554"/>
          </a:xfrm>
          <a:prstGeom prst="rect">
            <a:avLst/>
          </a:prstGeom>
        </p:spPr>
        <p:txBody>
          <a:bodyPr wrap="none">
            <a:spAutoFit/>
          </a:bodyPr>
          <a:lstStyle/>
          <a:p>
            <a:r>
              <a:rPr lang="en-GB" sz="1600" dirty="0">
                <a:latin typeface="Calibri" panose="020F0502020204030204" pitchFamily="34" charset="0"/>
                <a:ea typeface="Times New Roman" panose="02020603050405020304" pitchFamily="18" charset="0"/>
                <a:cs typeface="Times New Roman" panose="02020603050405020304" pitchFamily="18" charset="0"/>
              </a:rPr>
              <a:t>(Engage Employee, 2020)</a:t>
            </a:r>
            <a:r>
              <a:rPr lang="en-GB" sz="1600" dirty="0"/>
              <a:t> </a:t>
            </a:r>
            <a:endParaRPr lang="en-US" sz="1600" dirty="0"/>
          </a:p>
        </p:txBody>
      </p:sp>
    </p:spTree>
    <p:extLst>
      <p:ext uri="{BB962C8B-B14F-4D97-AF65-F5344CB8AC3E}">
        <p14:creationId xmlns:p14="http://schemas.microsoft.com/office/powerpoint/2010/main" val="3311233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2CDF4-CE43-CE4F-BBF6-6A2C5F8E84A6}"/>
              </a:ext>
            </a:extLst>
          </p:cNvPr>
          <p:cNvSpPr>
            <a:spLocks noGrp="1"/>
          </p:cNvSpPr>
          <p:nvPr>
            <p:ph type="title"/>
          </p:nvPr>
        </p:nvSpPr>
        <p:spPr/>
        <p:txBody>
          <a:bodyPr>
            <a:noAutofit/>
          </a:bodyPr>
          <a:lstStyle/>
          <a:p>
            <a:r>
              <a:rPr lang="en-GB" sz="2400" dirty="0">
                <a:solidFill>
                  <a:schemeClr val="tx1"/>
                </a:solidFill>
              </a:rPr>
              <a:t>Benefits and drawbacks to Tesco suppliers of engaging with the CRM System</a:t>
            </a:r>
            <a:br>
              <a:rPr lang="en-GB" sz="2400" dirty="0">
                <a:solidFill>
                  <a:schemeClr val="tx1"/>
                </a:solidFill>
              </a:rPr>
            </a:br>
            <a:r>
              <a:rPr lang="en-GB" sz="2400" dirty="0">
                <a:solidFill>
                  <a:schemeClr val="tx1"/>
                </a:solidFill>
              </a:rPr>
              <a:t> </a:t>
            </a:r>
            <a:br>
              <a:rPr lang="en-GB" sz="2400" dirty="0">
                <a:solidFill>
                  <a:schemeClr val="tx1"/>
                </a:solidFill>
              </a:rPr>
            </a:br>
            <a:endParaRPr lang="en-US" sz="2400" dirty="0">
              <a:solidFill>
                <a:schemeClr val="tx1"/>
              </a:solidFill>
            </a:endParaRPr>
          </a:p>
        </p:txBody>
      </p:sp>
      <p:sp>
        <p:nvSpPr>
          <p:cNvPr id="3" name="Content Placeholder 2">
            <a:extLst>
              <a:ext uri="{FF2B5EF4-FFF2-40B4-BE49-F238E27FC236}">
                <a16:creationId xmlns:a16="http://schemas.microsoft.com/office/drawing/2014/main" id="{D0A166FE-8AC3-C846-82DF-B82636D6903E}"/>
              </a:ext>
            </a:extLst>
          </p:cNvPr>
          <p:cNvSpPr>
            <a:spLocks noGrp="1"/>
          </p:cNvSpPr>
          <p:nvPr>
            <p:ph idx="1"/>
          </p:nvPr>
        </p:nvSpPr>
        <p:spPr>
          <a:xfrm>
            <a:off x="677334" y="1469922"/>
            <a:ext cx="8596668" cy="3880773"/>
          </a:xfrm>
        </p:spPr>
        <p:txBody>
          <a:bodyPr>
            <a:normAutofit/>
          </a:bodyPr>
          <a:lstStyle/>
          <a:p>
            <a:r>
              <a:rPr lang="en-GB" sz="2000" dirty="0"/>
              <a:t>Will result in trust and transparency</a:t>
            </a:r>
          </a:p>
          <a:p>
            <a:r>
              <a:rPr lang="en-GB" sz="2000" dirty="0"/>
              <a:t>Strong long-term relationship</a:t>
            </a:r>
          </a:p>
          <a:p>
            <a:r>
              <a:rPr lang="en-GB" sz="2000" dirty="0"/>
              <a:t>Generate a high amount of capital for suppliers</a:t>
            </a:r>
          </a:p>
          <a:p>
            <a:pPr marL="0" indent="0">
              <a:buNone/>
            </a:pPr>
            <a:endParaRPr lang="en-GB" sz="2000" dirty="0"/>
          </a:p>
          <a:p>
            <a:r>
              <a:rPr lang="en-GB" dirty="0"/>
              <a:t>If the suppliers do not engage with Tesco’s CRM system, it will result in </a:t>
            </a:r>
            <a:r>
              <a:rPr lang="en-GB" sz="2000" dirty="0"/>
              <a:t>Tesco not pursuing the suppliers means the suppliers will have losses</a:t>
            </a:r>
          </a:p>
          <a:p>
            <a:pPr marL="0" indent="0">
              <a:buNone/>
            </a:pPr>
            <a:endParaRPr lang="en-US" dirty="0"/>
          </a:p>
        </p:txBody>
      </p:sp>
      <p:sp>
        <p:nvSpPr>
          <p:cNvPr id="4" name="Rectangle 3">
            <a:extLst>
              <a:ext uri="{FF2B5EF4-FFF2-40B4-BE49-F238E27FC236}">
                <a16:creationId xmlns:a16="http://schemas.microsoft.com/office/drawing/2014/main" id="{5988CB58-4627-B847-9BD0-042C971C7758}"/>
              </a:ext>
            </a:extLst>
          </p:cNvPr>
          <p:cNvSpPr/>
          <p:nvPr/>
        </p:nvSpPr>
        <p:spPr>
          <a:xfrm>
            <a:off x="9534932" y="6312106"/>
            <a:ext cx="2010615" cy="369332"/>
          </a:xfrm>
          <a:prstGeom prst="rect">
            <a:avLst/>
          </a:prstGeom>
        </p:spPr>
        <p:txBody>
          <a:bodyPr wrap="none">
            <a:spAutoFit/>
          </a:bodyPr>
          <a:lstStyle/>
          <a:p>
            <a:r>
              <a:rPr lang="en-GB" dirty="0"/>
              <a:t>(Tesco PLC, 2020)</a:t>
            </a:r>
            <a:endParaRPr lang="en-US" dirty="0"/>
          </a:p>
        </p:txBody>
      </p:sp>
      <p:pic>
        <p:nvPicPr>
          <p:cNvPr id="5" name="Picture 4">
            <a:extLst>
              <a:ext uri="{FF2B5EF4-FFF2-40B4-BE49-F238E27FC236}">
                <a16:creationId xmlns:a16="http://schemas.microsoft.com/office/drawing/2014/main" id="{FFBF925F-65FC-8145-82EC-2F967C206D76}"/>
              </a:ext>
            </a:extLst>
          </p:cNvPr>
          <p:cNvPicPr>
            <a:picLocks noChangeAspect="1"/>
          </p:cNvPicPr>
          <p:nvPr/>
        </p:nvPicPr>
        <p:blipFill>
          <a:blip r:embed="rId3"/>
          <a:stretch>
            <a:fillRect/>
          </a:stretch>
        </p:blipFill>
        <p:spPr>
          <a:xfrm>
            <a:off x="3102078" y="4795173"/>
            <a:ext cx="4098412" cy="1828800"/>
          </a:xfrm>
          <a:prstGeom prst="rect">
            <a:avLst/>
          </a:prstGeom>
        </p:spPr>
      </p:pic>
      <p:sp>
        <p:nvSpPr>
          <p:cNvPr id="6" name="Rectangle 5">
            <a:extLst>
              <a:ext uri="{FF2B5EF4-FFF2-40B4-BE49-F238E27FC236}">
                <a16:creationId xmlns:a16="http://schemas.microsoft.com/office/drawing/2014/main" id="{64A590A2-DACF-E445-82E3-96E2313049E7}"/>
              </a:ext>
            </a:extLst>
          </p:cNvPr>
          <p:cNvSpPr/>
          <p:nvPr/>
        </p:nvSpPr>
        <p:spPr>
          <a:xfrm>
            <a:off x="4188542" y="5906217"/>
            <a:ext cx="1907458" cy="3421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5866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E0558-8695-AB40-A949-596E8249FA5A}"/>
              </a:ext>
            </a:extLst>
          </p:cNvPr>
          <p:cNvSpPr>
            <a:spLocks noGrp="1"/>
          </p:cNvSpPr>
          <p:nvPr>
            <p:ph type="title"/>
          </p:nvPr>
        </p:nvSpPr>
        <p:spPr/>
        <p:txBody>
          <a:bodyPr>
            <a:noAutofit/>
          </a:bodyPr>
          <a:lstStyle/>
          <a:p>
            <a:r>
              <a:rPr lang="en-GB" sz="2400" dirty="0">
                <a:solidFill>
                  <a:schemeClr val="tx1"/>
                </a:solidFill>
              </a:rPr>
              <a:t>Benefit and drawback to Tesco shareholders of engaging with the CRM System</a:t>
            </a:r>
            <a:br>
              <a:rPr lang="en-GB" sz="2400" dirty="0">
                <a:solidFill>
                  <a:schemeClr val="tx1"/>
                </a:solidFill>
              </a:rPr>
            </a:br>
            <a:r>
              <a:rPr lang="en-GB" sz="2400" dirty="0">
                <a:solidFill>
                  <a:schemeClr val="tx1"/>
                </a:solidFill>
              </a:rPr>
              <a:t> </a:t>
            </a:r>
            <a:br>
              <a:rPr lang="en-GB" sz="2400" dirty="0">
                <a:solidFill>
                  <a:schemeClr val="tx1"/>
                </a:solidFill>
              </a:rPr>
            </a:br>
            <a:endParaRPr lang="en-US" sz="2400" dirty="0">
              <a:solidFill>
                <a:schemeClr val="tx1"/>
              </a:solidFill>
            </a:endParaRPr>
          </a:p>
        </p:txBody>
      </p:sp>
      <p:sp>
        <p:nvSpPr>
          <p:cNvPr id="3" name="Content Placeholder 2">
            <a:extLst>
              <a:ext uri="{FF2B5EF4-FFF2-40B4-BE49-F238E27FC236}">
                <a16:creationId xmlns:a16="http://schemas.microsoft.com/office/drawing/2014/main" id="{64FD9D69-2804-4049-BC34-9A3288442F38}"/>
              </a:ext>
            </a:extLst>
          </p:cNvPr>
          <p:cNvSpPr>
            <a:spLocks noGrp="1"/>
          </p:cNvSpPr>
          <p:nvPr>
            <p:ph idx="1"/>
          </p:nvPr>
        </p:nvSpPr>
        <p:spPr>
          <a:xfrm>
            <a:off x="690338" y="1777131"/>
            <a:ext cx="8596668" cy="3880773"/>
          </a:xfrm>
        </p:spPr>
        <p:txBody>
          <a:bodyPr>
            <a:normAutofit/>
          </a:bodyPr>
          <a:lstStyle/>
          <a:p>
            <a:r>
              <a:rPr lang="en-GB" sz="2000" dirty="0"/>
              <a:t>A benefit to Tesco shareholders of engaging with the CRM System Is that when shareholders invest capital in Tesco as a result shareholder will earn dividends. </a:t>
            </a:r>
          </a:p>
          <a:p>
            <a:r>
              <a:rPr lang="en-GB" sz="2000" dirty="0"/>
              <a:t>A drawback is that if Tesco CRM system fails the shareholders many not receive their dividend payment because at that moment Tesco will be losing revenue. </a:t>
            </a:r>
          </a:p>
          <a:p>
            <a:pPr marL="0" indent="0">
              <a:buNone/>
            </a:pPr>
            <a:r>
              <a:rPr lang="en-GB" b="1" dirty="0"/>
              <a:t> </a:t>
            </a:r>
            <a:endParaRPr lang="en-GB" dirty="0"/>
          </a:p>
          <a:p>
            <a:pPr marL="0" indent="0">
              <a:buNone/>
            </a:pPr>
            <a:endParaRPr lang="en-GB" sz="2000" dirty="0"/>
          </a:p>
        </p:txBody>
      </p:sp>
      <p:sp>
        <p:nvSpPr>
          <p:cNvPr id="6" name="Rectangle 5">
            <a:extLst>
              <a:ext uri="{FF2B5EF4-FFF2-40B4-BE49-F238E27FC236}">
                <a16:creationId xmlns:a16="http://schemas.microsoft.com/office/drawing/2014/main" id="{8BBAA192-E2B5-3742-86EC-B563B15A1D65}"/>
              </a:ext>
            </a:extLst>
          </p:cNvPr>
          <p:cNvSpPr/>
          <p:nvPr/>
        </p:nvSpPr>
        <p:spPr>
          <a:xfrm>
            <a:off x="10527738" y="6338982"/>
            <a:ext cx="1449820" cy="338554"/>
          </a:xfrm>
          <a:prstGeom prst="rect">
            <a:avLst/>
          </a:prstGeom>
        </p:spPr>
        <p:txBody>
          <a:bodyPr wrap="none">
            <a:spAutoFit/>
          </a:bodyPr>
          <a:lstStyle/>
          <a:p>
            <a:r>
              <a:rPr lang="en-GB" sz="16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(Forbes, 2020)</a:t>
            </a:r>
            <a:r>
              <a:rPr lang="en-GB" sz="1600" dirty="0"/>
              <a:t> </a:t>
            </a:r>
            <a:endParaRPr lang="en-US" sz="1600" dirty="0"/>
          </a:p>
        </p:txBody>
      </p:sp>
      <p:pic>
        <p:nvPicPr>
          <p:cNvPr id="4" name="Picture 3">
            <a:extLst>
              <a:ext uri="{FF2B5EF4-FFF2-40B4-BE49-F238E27FC236}">
                <a16:creationId xmlns:a16="http://schemas.microsoft.com/office/drawing/2014/main" id="{41DF4247-115E-9A4A-8580-308B8215EDEC}"/>
              </a:ext>
            </a:extLst>
          </p:cNvPr>
          <p:cNvPicPr>
            <a:picLocks noChangeAspect="1"/>
          </p:cNvPicPr>
          <p:nvPr/>
        </p:nvPicPr>
        <p:blipFill>
          <a:blip r:embed="rId3"/>
          <a:stretch>
            <a:fillRect/>
          </a:stretch>
        </p:blipFill>
        <p:spPr>
          <a:xfrm>
            <a:off x="3670300" y="4013200"/>
            <a:ext cx="3632200" cy="2235200"/>
          </a:xfrm>
          <a:prstGeom prst="rect">
            <a:avLst/>
          </a:prstGeom>
        </p:spPr>
      </p:pic>
    </p:spTree>
    <p:extLst>
      <p:ext uri="{BB962C8B-B14F-4D97-AF65-F5344CB8AC3E}">
        <p14:creationId xmlns:p14="http://schemas.microsoft.com/office/powerpoint/2010/main" val="3786202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E30B2-4AE3-CD43-AE24-37DB038CF667}"/>
              </a:ext>
            </a:extLst>
          </p:cNvPr>
          <p:cNvSpPr>
            <a:spLocks noGrp="1"/>
          </p:cNvSpPr>
          <p:nvPr>
            <p:ph type="title"/>
          </p:nvPr>
        </p:nvSpPr>
        <p:spPr>
          <a:xfrm>
            <a:off x="677334" y="166255"/>
            <a:ext cx="8596668" cy="1320800"/>
          </a:xfrm>
        </p:spPr>
        <p:txBody>
          <a:bodyPr>
            <a:normAutofit/>
          </a:bodyPr>
          <a:lstStyle/>
          <a:p>
            <a:pPr lvl="0" defTabSz="914400" eaLnBrk="0" fontAlgn="base" hangingPunct="0">
              <a:spcAft>
                <a:spcPct val="0"/>
              </a:spcAft>
            </a:pPr>
            <a:r>
              <a:rPr lang="en-US" altLang="en-US" sz="2400" b="1" dirty="0">
                <a:solidFill>
                  <a:schemeClr val="tx1"/>
                </a:solidFill>
                <a:latin typeface="+mn-lt"/>
                <a:ea typeface="Times New Roman" panose="02020603050405020304" pitchFamily="18" charset="0"/>
                <a:cs typeface="Times New Roman" panose="02020603050405020304" pitchFamily="18" charset="0"/>
              </a:rPr>
              <a:t>SWOT</a:t>
            </a:r>
            <a:r>
              <a:rPr lang="en-US" altLang="en-US" sz="2400" dirty="0">
                <a:solidFill>
                  <a:schemeClr val="tx1"/>
                </a:solidFill>
                <a:latin typeface="+mn-lt"/>
                <a:ea typeface="Times New Roman" panose="02020603050405020304" pitchFamily="18" charset="0"/>
                <a:cs typeface="Times New Roman" panose="02020603050405020304" pitchFamily="18" charset="0"/>
              </a:rPr>
              <a:t> analysis on the Tesco CRM system</a:t>
            </a:r>
            <a:br>
              <a:rPr lang="en-US" altLang="en-US" sz="2400" dirty="0">
                <a:solidFill>
                  <a:schemeClr val="tx1"/>
                </a:solidFill>
              </a:rPr>
            </a:br>
            <a:endParaRPr lang="en-US" sz="2400" dirty="0">
              <a:latin typeface="+mn-lt"/>
            </a:endParaRPr>
          </a:p>
        </p:txBody>
      </p:sp>
      <p:graphicFrame>
        <p:nvGraphicFramePr>
          <p:cNvPr id="4" name="Content Placeholder 3">
            <a:extLst>
              <a:ext uri="{FF2B5EF4-FFF2-40B4-BE49-F238E27FC236}">
                <a16:creationId xmlns:a16="http://schemas.microsoft.com/office/drawing/2014/main" id="{453C22B0-6CF7-7B47-BEED-9565E6B02A10}"/>
              </a:ext>
            </a:extLst>
          </p:cNvPr>
          <p:cNvGraphicFramePr>
            <a:graphicFrameLocks noGrp="1"/>
          </p:cNvGraphicFramePr>
          <p:nvPr>
            <p:ph idx="1"/>
            <p:extLst>
              <p:ext uri="{D42A27DB-BD31-4B8C-83A1-F6EECF244321}">
                <p14:modId xmlns:p14="http://schemas.microsoft.com/office/powerpoint/2010/main" val="3255336982"/>
              </p:ext>
            </p:extLst>
          </p:nvPr>
        </p:nvGraphicFramePr>
        <p:xfrm>
          <a:off x="124691" y="1005840"/>
          <a:ext cx="10307782" cy="5516880"/>
        </p:xfrm>
        <a:graphic>
          <a:graphicData uri="http://schemas.openxmlformats.org/drawingml/2006/table">
            <a:tbl>
              <a:tblPr firstRow="1" firstCol="1" bandRow="1">
                <a:tableStyleId>{5C22544A-7EE6-4342-B048-85BDC9FD1C3A}</a:tableStyleId>
              </a:tblPr>
              <a:tblGrid>
                <a:gridCol w="5056909">
                  <a:extLst>
                    <a:ext uri="{9D8B030D-6E8A-4147-A177-3AD203B41FA5}">
                      <a16:colId xmlns:a16="http://schemas.microsoft.com/office/drawing/2014/main" val="2049990497"/>
                    </a:ext>
                  </a:extLst>
                </a:gridCol>
                <a:gridCol w="5250873">
                  <a:extLst>
                    <a:ext uri="{9D8B030D-6E8A-4147-A177-3AD203B41FA5}">
                      <a16:colId xmlns:a16="http://schemas.microsoft.com/office/drawing/2014/main" val="1103989218"/>
                    </a:ext>
                  </a:extLst>
                </a:gridCol>
              </a:tblGrid>
              <a:tr h="1934352">
                <a:tc>
                  <a:txBody>
                    <a:bodyPr/>
                    <a:lstStyle/>
                    <a:p>
                      <a:pPr algn="ctr">
                        <a:spcAft>
                          <a:spcPts val="0"/>
                        </a:spcAft>
                      </a:pPr>
                      <a:r>
                        <a:rPr lang="en-GB" sz="2000" dirty="0">
                          <a:solidFill>
                            <a:schemeClr val="tx1"/>
                          </a:solidFill>
                          <a:effectLst/>
                        </a:rPr>
                        <a:t>Strength</a:t>
                      </a:r>
                    </a:p>
                    <a:p>
                      <a:pPr algn="ctr">
                        <a:spcAft>
                          <a:spcPts val="0"/>
                        </a:spcAft>
                      </a:pPr>
                      <a:endParaRPr lang="en-GB" sz="2400" dirty="0">
                        <a:solidFill>
                          <a:schemeClr val="tx1"/>
                        </a:solidFill>
                        <a:effectLst/>
                      </a:endParaRPr>
                    </a:p>
                    <a:p>
                      <a:pPr marL="342900" lvl="0" indent="-342900" algn="l">
                        <a:spcAft>
                          <a:spcPts val="0"/>
                        </a:spcAft>
                        <a:buFont typeface="Symbol" pitchFamily="2" charset="2"/>
                        <a:buChar char=""/>
                      </a:pPr>
                      <a:r>
                        <a:rPr lang="en-GB" sz="1800" b="0" dirty="0">
                          <a:solidFill>
                            <a:schemeClr val="tx1"/>
                          </a:solidFill>
                          <a:effectLst/>
                        </a:rPr>
                        <a:t>Tesco is one of the UK’s largest supermarket grocery chain.</a:t>
                      </a:r>
                    </a:p>
                    <a:p>
                      <a:pPr marL="342900" lvl="0" indent="-342900" algn="l">
                        <a:spcAft>
                          <a:spcPts val="0"/>
                        </a:spcAft>
                        <a:buFont typeface="Symbol" pitchFamily="2" charset="2"/>
                        <a:buChar char=""/>
                      </a:pPr>
                      <a:r>
                        <a:rPr lang="en-GB" sz="1800" b="0" dirty="0">
                          <a:solidFill>
                            <a:schemeClr val="tx1"/>
                          </a:solidFill>
                          <a:effectLst/>
                        </a:rPr>
                        <a:t>Tesco’s Clubcard scheme holds about 19 million customers.</a:t>
                      </a:r>
                      <a:endParaRPr lang="en-GB" sz="1800" dirty="0">
                        <a:solidFill>
                          <a:schemeClr val="tx1"/>
                        </a:solidFill>
                        <a:effectLst/>
                      </a:endParaRPr>
                    </a:p>
                    <a:p>
                      <a:pPr algn="l">
                        <a:spcAft>
                          <a:spcPts val="0"/>
                        </a:spcAft>
                      </a:pPr>
                      <a:r>
                        <a:rPr lang="en-GB" sz="1800" dirty="0">
                          <a:solidFill>
                            <a:schemeClr val="tx1"/>
                          </a:solidFill>
                          <a:effectLst/>
                        </a:rPr>
                        <a:t> </a:t>
                      </a:r>
                    </a:p>
                    <a:p>
                      <a:pPr algn="l">
                        <a:spcAft>
                          <a:spcPts val="0"/>
                        </a:spcAft>
                      </a:pPr>
                      <a:r>
                        <a:rPr lang="en-GB" sz="2000" dirty="0">
                          <a:solidFill>
                            <a:schemeClr val="tx1"/>
                          </a:solidFill>
                          <a:effectLst/>
                        </a:rPr>
                        <a:t> </a:t>
                      </a:r>
                    </a:p>
                    <a:p>
                      <a:pPr algn="l">
                        <a:spcAft>
                          <a:spcPts val="0"/>
                        </a:spcAft>
                      </a:pPr>
                      <a:r>
                        <a:rPr lang="en-GB" sz="2000" dirty="0">
                          <a:solidFill>
                            <a:schemeClr val="tx1"/>
                          </a:solidFill>
                          <a:effectLst/>
                        </a:rPr>
                        <a:t> </a:t>
                      </a:r>
                    </a:p>
                    <a:p>
                      <a:pPr algn="l">
                        <a:spcAft>
                          <a:spcPts val="0"/>
                        </a:spcAft>
                      </a:pPr>
                      <a:r>
                        <a:rPr lang="en-GB" sz="1100" dirty="0">
                          <a:effectLst/>
                        </a:rPr>
                        <a:t> </a:t>
                      </a:r>
                    </a:p>
                    <a:p>
                      <a:pPr algn="l">
                        <a:spcAft>
                          <a:spcPts val="0"/>
                        </a:spcAft>
                      </a:pPr>
                      <a:r>
                        <a:rPr lang="en-GB" sz="1100" dirty="0">
                          <a:effectLst/>
                        </a:rPr>
                        <a:t> </a:t>
                      </a:r>
                      <a:endParaRPr lang="en-GB" sz="1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spcAft>
                          <a:spcPts val="0"/>
                        </a:spcAft>
                      </a:pPr>
                      <a:r>
                        <a:rPr lang="en-GB" sz="2000" dirty="0">
                          <a:solidFill>
                            <a:schemeClr val="tx1"/>
                          </a:solidFill>
                          <a:effectLst/>
                        </a:rPr>
                        <a:t>Weakness</a:t>
                      </a:r>
                    </a:p>
                    <a:p>
                      <a:pPr algn="ctr">
                        <a:spcAft>
                          <a:spcPts val="0"/>
                        </a:spcAft>
                      </a:pPr>
                      <a:endParaRPr lang="en-GB" sz="2400" dirty="0">
                        <a:solidFill>
                          <a:schemeClr val="tx1"/>
                        </a:solidFill>
                        <a:effectLst/>
                      </a:endParaRPr>
                    </a:p>
                    <a:p>
                      <a:pPr marL="342900" lvl="0" indent="-342900" algn="l">
                        <a:spcAft>
                          <a:spcPts val="0"/>
                        </a:spcAft>
                        <a:buFont typeface="Symbol" pitchFamily="2" charset="2"/>
                        <a:buChar char=""/>
                      </a:pPr>
                      <a:r>
                        <a:rPr lang="en-GB" sz="1800" b="0" dirty="0">
                          <a:solidFill>
                            <a:schemeClr val="tx1"/>
                          </a:solidFill>
                          <a:effectLst/>
                        </a:rPr>
                        <a:t>There was a case of fraudulent activity in which data of customers were accessed without permission</a:t>
                      </a:r>
                      <a:r>
                        <a:rPr lang="en-GB" sz="1800" dirty="0">
                          <a:solidFill>
                            <a:schemeClr val="tx1"/>
                          </a:solidFill>
                          <a:effectLst/>
                        </a:rPr>
                        <a:t>.</a:t>
                      </a:r>
                      <a:endParaRPr lang="en-GB" sz="18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73091848"/>
                  </a:ext>
                </a:extLst>
              </a:tr>
              <a:tr h="2302368">
                <a:tc>
                  <a:txBody>
                    <a:bodyPr/>
                    <a:lstStyle/>
                    <a:p>
                      <a:pPr algn="ctr">
                        <a:spcAft>
                          <a:spcPts val="0"/>
                        </a:spcAft>
                      </a:pPr>
                      <a:r>
                        <a:rPr lang="en-GB" sz="2000" dirty="0">
                          <a:solidFill>
                            <a:schemeClr val="tx1"/>
                          </a:solidFill>
                          <a:effectLst/>
                        </a:rPr>
                        <a:t>Opportunity</a:t>
                      </a:r>
                    </a:p>
                    <a:p>
                      <a:pPr algn="ctr">
                        <a:spcAft>
                          <a:spcPts val="0"/>
                        </a:spcAft>
                      </a:pPr>
                      <a:endParaRPr lang="en-GB" sz="2000" dirty="0">
                        <a:solidFill>
                          <a:schemeClr val="tx1"/>
                        </a:solidFill>
                        <a:effectLst/>
                      </a:endParaRPr>
                    </a:p>
                    <a:p>
                      <a:pPr marL="342900" lvl="0" indent="-342900" algn="l">
                        <a:spcAft>
                          <a:spcPts val="0"/>
                        </a:spcAft>
                        <a:buFont typeface="Symbol" pitchFamily="2" charset="2"/>
                        <a:buChar char=""/>
                      </a:pPr>
                      <a:r>
                        <a:rPr lang="en-GB" sz="1800" b="0" dirty="0">
                          <a:solidFill>
                            <a:schemeClr val="tx1"/>
                          </a:solidFill>
                          <a:effectLst/>
                        </a:rPr>
                        <a:t>Tesco’s internal system identified the problem and immediately acted upon by restricting access in order to ensure their customers are protected and Tesco issued new clubcards to 600,000 account holders to further solve this issue.</a:t>
                      </a:r>
                    </a:p>
                    <a:p>
                      <a:pPr algn="l">
                        <a:spcAft>
                          <a:spcPts val="0"/>
                        </a:spcAft>
                      </a:pPr>
                      <a:r>
                        <a:rPr lang="en-GB" sz="1800" b="0" dirty="0">
                          <a:solidFill>
                            <a:schemeClr val="tx1"/>
                          </a:solidFill>
                          <a:effectLst/>
                        </a:rPr>
                        <a:t> </a:t>
                      </a:r>
                      <a:endParaRPr lang="en-GB" sz="1800" b="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spcAft>
                          <a:spcPts val="0"/>
                        </a:spcAft>
                      </a:pPr>
                      <a:r>
                        <a:rPr lang="en-GB" sz="2000" b="1" dirty="0">
                          <a:effectLst/>
                        </a:rPr>
                        <a:t>Threat</a:t>
                      </a:r>
                    </a:p>
                    <a:p>
                      <a:pPr algn="ctr">
                        <a:spcAft>
                          <a:spcPts val="0"/>
                        </a:spcAft>
                      </a:pPr>
                      <a:endParaRPr lang="en-GB" sz="2000" b="1" dirty="0">
                        <a:effectLst/>
                      </a:endParaRPr>
                    </a:p>
                    <a:p>
                      <a:pPr marL="342900" lvl="0" indent="-342900" algn="l">
                        <a:spcAft>
                          <a:spcPts val="0"/>
                        </a:spcAft>
                        <a:buFont typeface="Symbol" pitchFamily="2" charset="2"/>
                        <a:buChar char=""/>
                      </a:pPr>
                      <a:r>
                        <a:rPr lang="en-GB" sz="1800" dirty="0">
                          <a:effectLst/>
                        </a:rPr>
                        <a:t>Competitors such Aldi and Lidl are developing and gaining loyal customers due to their CRM system</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24564296"/>
                  </a:ext>
                </a:extLst>
              </a:tr>
            </a:tbl>
          </a:graphicData>
        </a:graphic>
      </p:graphicFrame>
      <p:sp>
        <p:nvSpPr>
          <p:cNvPr id="6" name="Rectangle 5">
            <a:extLst>
              <a:ext uri="{FF2B5EF4-FFF2-40B4-BE49-F238E27FC236}">
                <a16:creationId xmlns:a16="http://schemas.microsoft.com/office/drawing/2014/main" id="{4422C4D4-C949-1640-BF56-C966EC192B2E}"/>
              </a:ext>
            </a:extLst>
          </p:cNvPr>
          <p:cNvSpPr/>
          <p:nvPr/>
        </p:nvSpPr>
        <p:spPr>
          <a:xfrm>
            <a:off x="9884957" y="6373090"/>
            <a:ext cx="2597987" cy="646331"/>
          </a:xfrm>
          <a:prstGeom prst="rect">
            <a:avLst/>
          </a:prstGeom>
        </p:spPr>
        <p:txBody>
          <a:bodyPr wrap="square">
            <a:spAutoFit/>
          </a:bodyPr>
          <a:lstStyle/>
          <a:p>
            <a:r>
              <a:rPr lang="en-US" altLang="en-US" dirty="0">
                <a:ea typeface="Times New Roman" panose="02020603050405020304" pitchFamily="18" charset="0"/>
                <a:cs typeface="Times New Roman" panose="02020603050405020304" pitchFamily="18" charset="0"/>
              </a:rPr>
              <a:t>(BBC News, 2020)</a:t>
            </a:r>
            <a:br>
              <a:rPr lang="en-US" altLang="en-US" dirty="0"/>
            </a:br>
            <a:endParaRPr lang="en-US" dirty="0"/>
          </a:p>
        </p:txBody>
      </p:sp>
      <p:pic>
        <p:nvPicPr>
          <p:cNvPr id="3" name="Picture 2">
            <a:extLst>
              <a:ext uri="{FF2B5EF4-FFF2-40B4-BE49-F238E27FC236}">
                <a16:creationId xmlns:a16="http://schemas.microsoft.com/office/drawing/2014/main" id="{D3026BF2-2A59-0344-8C4D-B390E8AB73B7}"/>
              </a:ext>
            </a:extLst>
          </p:cNvPr>
          <p:cNvPicPr>
            <a:picLocks noChangeAspect="1"/>
          </p:cNvPicPr>
          <p:nvPr/>
        </p:nvPicPr>
        <p:blipFill>
          <a:blip r:embed="rId2"/>
          <a:stretch>
            <a:fillRect/>
          </a:stretch>
        </p:blipFill>
        <p:spPr>
          <a:xfrm>
            <a:off x="3419918" y="2542417"/>
            <a:ext cx="1555750" cy="1308100"/>
          </a:xfrm>
          <a:prstGeom prst="rect">
            <a:avLst/>
          </a:prstGeom>
        </p:spPr>
      </p:pic>
    </p:spTree>
    <p:extLst>
      <p:ext uri="{BB962C8B-B14F-4D97-AF65-F5344CB8AC3E}">
        <p14:creationId xmlns:p14="http://schemas.microsoft.com/office/powerpoint/2010/main" val="35601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4E91-0D7E-C84A-ACD4-72A65CBBF0DC}"/>
              </a:ext>
            </a:extLst>
          </p:cNvPr>
          <p:cNvSpPr>
            <a:spLocks noGrp="1"/>
          </p:cNvSpPr>
          <p:nvPr>
            <p:ph type="title"/>
          </p:nvPr>
        </p:nvSpPr>
        <p:spPr>
          <a:xfrm>
            <a:off x="206478" y="0"/>
            <a:ext cx="8596668" cy="437535"/>
          </a:xfrm>
        </p:spPr>
        <p:txBody>
          <a:bodyPr>
            <a:normAutofit/>
          </a:bodyPr>
          <a:lstStyle/>
          <a:p>
            <a:r>
              <a:rPr lang="en-US" sz="1600" b="1" dirty="0">
                <a:solidFill>
                  <a:schemeClr val="tx1"/>
                </a:solidFill>
              </a:rPr>
              <a:t>Reference</a:t>
            </a:r>
          </a:p>
        </p:txBody>
      </p:sp>
      <p:sp>
        <p:nvSpPr>
          <p:cNvPr id="3" name="Content Placeholder 2">
            <a:extLst>
              <a:ext uri="{FF2B5EF4-FFF2-40B4-BE49-F238E27FC236}">
                <a16:creationId xmlns:a16="http://schemas.microsoft.com/office/drawing/2014/main" id="{EC1E328F-5F59-574B-A01B-1A75B86D27EC}"/>
              </a:ext>
            </a:extLst>
          </p:cNvPr>
          <p:cNvSpPr>
            <a:spLocks noGrp="1"/>
          </p:cNvSpPr>
          <p:nvPr>
            <p:ph idx="1"/>
          </p:nvPr>
        </p:nvSpPr>
        <p:spPr>
          <a:xfrm>
            <a:off x="206478" y="49228"/>
            <a:ext cx="11308188" cy="6243485"/>
          </a:xfrm>
        </p:spPr>
        <p:txBody>
          <a:bodyPr>
            <a:normAutofit/>
          </a:bodyPr>
          <a:lstStyle/>
          <a:p>
            <a:pPr marL="0" indent="0">
              <a:buNone/>
            </a:pPr>
            <a:endParaRPr lang="en-GB" sz="1200" dirty="0">
              <a:solidFill>
                <a:schemeClr val="tx1"/>
              </a:solidFill>
              <a:hlinkClick r:id="rId3">
                <a:extLst>
                  <a:ext uri="{A12FA001-AC4F-418D-AE19-62706E023703}">
                    <ahyp:hlinkClr xmlns:ahyp="http://schemas.microsoft.com/office/drawing/2018/hyperlinkcolor" val="tx"/>
                  </a:ext>
                </a:extLst>
              </a:hlinkClick>
            </a:endParaRPr>
          </a:p>
          <a:p>
            <a:pPr marL="0" indent="0">
              <a:buNone/>
            </a:pPr>
            <a:r>
              <a:rPr lang="en-GB" sz="1200" dirty="0">
                <a:solidFill>
                  <a:schemeClr val="tx1"/>
                </a:solidFill>
              </a:rPr>
              <a:t>Andrew Busby (2020) Forbes article</a:t>
            </a:r>
            <a:r>
              <a:rPr lang="en-GB" sz="1200" i="1" dirty="0">
                <a:solidFill>
                  <a:schemeClr val="tx1"/>
                </a:solidFill>
              </a:rPr>
              <a:t>,</a:t>
            </a:r>
            <a:r>
              <a:rPr lang="en-GB" sz="1200" dirty="0">
                <a:solidFill>
                  <a:schemeClr val="tx1"/>
                </a:solidFill>
              </a:rPr>
              <a:t> </a:t>
            </a:r>
            <a:r>
              <a:rPr lang="en-GB" sz="1200" i="1" dirty="0">
                <a:solidFill>
                  <a:schemeClr val="tx1"/>
                </a:solidFill>
              </a:rPr>
              <a:t>Tesco Profits Soar as Costs Rise</a:t>
            </a:r>
            <a:r>
              <a:rPr lang="en-GB" sz="1200" dirty="0">
                <a:solidFill>
                  <a:schemeClr val="tx1"/>
                </a:solidFill>
              </a:rPr>
              <a:t> [Online] Available at: </a:t>
            </a:r>
            <a:r>
              <a:rPr lang="en-GB" sz="1200" u="sng" dirty="0">
                <a:solidFill>
                  <a:schemeClr val="tx1"/>
                </a:solidFill>
                <a:hlinkClick r:id="rId4">
                  <a:extLst>
                    <a:ext uri="{A12FA001-AC4F-418D-AE19-62706E023703}">
                      <ahyp:hlinkClr xmlns:ahyp="http://schemas.microsoft.com/office/drawing/2018/hyperlinkcolor" val="tx"/>
                    </a:ext>
                  </a:extLst>
                </a:hlinkClick>
              </a:rPr>
              <a:t>https://www.forbes.com/sites/andrewbusby/2020/04/08/tesco-profits-soar-as-costs-rise/amp/</a:t>
            </a:r>
            <a:r>
              <a:rPr lang="en-GB" sz="1200" dirty="0">
                <a:solidFill>
                  <a:schemeClr val="tx1"/>
                </a:solidFill>
              </a:rPr>
              <a:t> (Accessed on 08/06/2020). </a:t>
            </a:r>
          </a:p>
          <a:p>
            <a:pPr marL="0" indent="0">
              <a:buNone/>
            </a:pPr>
            <a:r>
              <a:rPr lang="en-GB" sz="1200" dirty="0">
                <a:solidFill>
                  <a:schemeClr val="tx1"/>
                </a:solidFill>
              </a:rPr>
              <a:t>BBC News (2020) </a:t>
            </a:r>
            <a:r>
              <a:rPr lang="en-GB" sz="1200" i="1" dirty="0">
                <a:solidFill>
                  <a:schemeClr val="tx1"/>
                </a:solidFill>
              </a:rPr>
              <a:t>Tesco sends security warning to 600,000 Clubcard holders</a:t>
            </a:r>
            <a:r>
              <a:rPr lang="en-GB" sz="1200" dirty="0">
                <a:solidFill>
                  <a:schemeClr val="tx1"/>
                </a:solidFill>
              </a:rPr>
              <a:t> [Online] Available at: </a:t>
            </a:r>
            <a:r>
              <a:rPr lang="en-GB" sz="1200" u="sng" dirty="0">
                <a:solidFill>
                  <a:schemeClr val="tx1"/>
                </a:solidFill>
                <a:hlinkClick r:id="rId5">
                  <a:extLst>
                    <a:ext uri="{A12FA001-AC4F-418D-AE19-62706E023703}">
                      <ahyp:hlinkClr xmlns:ahyp="http://schemas.microsoft.com/office/drawing/2018/hyperlinkcolor" val="tx"/>
                    </a:ext>
                  </a:extLst>
                </a:hlinkClick>
              </a:rPr>
              <a:t>https://www.bbc.co.uk/news/amp/technology-51710687</a:t>
            </a:r>
            <a:r>
              <a:rPr lang="en-GB" sz="1200" dirty="0">
                <a:solidFill>
                  <a:schemeClr val="tx1"/>
                </a:solidFill>
              </a:rPr>
              <a:t> (Accessed on 21/05/2020). </a:t>
            </a:r>
          </a:p>
          <a:p>
            <a:pPr marL="0" indent="0">
              <a:buNone/>
            </a:pPr>
            <a:r>
              <a:rPr lang="en-GB" sz="1200" dirty="0">
                <a:solidFill>
                  <a:schemeClr val="tx1"/>
                </a:solidFill>
              </a:rPr>
              <a:t>Engage Employee (2020) </a:t>
            </a:r>
            <a:r>
              <a:rPr lang="en-GB" sz="1200" i="1" dirty="0">
                <a:solidFill>
                  <a:schemeClr val="tx1"/>
                </a:solidFill>
              </a:rPr>
              <a:t>CRM key to productivity and retention - Engage Employee</a:t>
            </a:r>
            <a:r>
              <a:rPr lang="en-GB" sz="1200" dirty="0">
                <a:solidFill>
                  <a:schemeClr val="tx1"/>
                </a:solidFill>
              </a:rPr>
              <a:t> [Online] Available at: </a:t>
            </a:r>
            <a:r>
              <a:rPr lang="en-GB" sz="1200" u="sng" dirty="0">
                <a:solidFill>
                  <a:schemeClr val="tx1"/>
                </a:solidFill>
                <a:hlinkClick r:id="rId6">
                  <a:extLst>
                    <a:ext uri="{A12FA001-AC4F-418D-AE19-62706E023703}">
                      <ahyp:hlinkClr xmlns:ahyp="http://schemas.microsoft.com/office/drawing/2018/hyperlinkcolor" val="tx"/>
                    </a:ext>
                  </a:extLst>
                </a:hlinkClick>
              </a:rPr>
              <a:t>https</a:t>
            </a:r>
            <a:r>
              <a:rPr lang="en-GB" sz="1200" u="sng" dirty="0">
                <a:solidFill>
                  <a:schemeClr val="tx1"/>
                </a:solidFill>
                <a:hlinkClick r:id="rId7">
                  <a:extLst>
                    <a:ext uri="{A12FA001-AC4F-418D-AE19-62706E023703}">
                      <ahyp:hlinkClr xmlns:ahyp="http://schemas.microsoft.com/office/drawing/2018/hyperlinkcolor" val="tx"/>
                    </a:ext>
                  </a:extLst>
                </a:hlinkClick>
              </a:rPr>
              <a:t>://engageemployee.com/crm-key-to-productivity-and-retention/</a:t>
            </a:r>
            <a:r>
              <a:rPr lang="en-GB" sz="1200" dirty="0">
                <a:solidFill>
                  <a:schemeClr val="tx1"/>
                </a:solidFill>
              </a:rPr>
              <a:t> (Accessed on 08/06/2020).</a:t>
            </a:r>
          </a:p>
          <a:p>
            <a:pPr marL="0" indent="0">
              <a:buNone/>
            </a:pPr>
            <a:r>
              <a:rPr lang="en-GB" sz="1200" dirty="0">
                <a:solidFill>
                  <a:schemeClr val="tx1"/>
                </a:solidFill>
              </a:rPr>
              <a:t> </a:t>
            </a:r>
            <a:r>
              <a:rPr lang="en-GB" sz="1200" dirty="0" err="1">
                <a:solidFill>
                  <a:schemeClr val="tx1"/>
                </a:solidFill>
              </a:rPr>
              <a:t>Salesforce.com</a:t>
            </a:r>
            <a:r>
              <a:rPr lang="en-GB" sz="1200" dirty="0">
                <a:solidFill>
                  <a:schemeClr val="tx1"/>
                </a:solidFill>
              </a:rPr>
              <a:t> (2020) </a:t>
            </a:r>
            <a:r>
              <a:rPr lang="en-GB" sz="1200" i="1" dirty="0">
                <a:solidFill>
                  <a:schemeClr val="tx1"/>
                </a:solidFill>
              </a:rPr>
              <a:t>The 6 Biggest Benefits of CRM</a:t>
            </a:r>
            <a:r>
              <a:rPr lang="en-GB" sz="1200" dirty="0">
                <a:solidFill>
                  <a:schemeClr val="tx1"/>
                </a:solidFill>
              </a:rPr>
              <a:t> [Online] Available at:</a:t>
            </a:r>
          </a:p>
          <a:p>
            <a:pPr marL="0" indent="0">
              <a:buNone/>
            </a:pPr>
            <a:r>
              <a:rPr lang="en-GB" sz="1200" u="sng" dirty="0">
                <a:solidFill>
                  <a:schemeClr val="tx1"/>
                </a:solidFill>
                <a:hlinkClick r:id="rId8">
                  <a:extLst>
                    <a:ext uri="{A12FA001-AC4F-418D-AE19-62706E023703}">
                      <ahyp:hlinkClr xmlns:ahyp="http://schemas.microsoft.com/office/drawing/2018/hyperlinkcolor" val="tx"/>
                    </a:ext>
                  </a:extLst>
                </a:hlinkClick>
              </a:rPr>
              <a:t>https://www.salesforce.com/ap/hub/crm/benefits-of-crm/</a:t>
            </a:r>
            <a:r>
              <a:rPr lang="en-GB" sz="1200" dirty="0">
                <a:solidFill>
                  <a:schemeClr val="tx1"/>
                </a:solidFill>
              </a:rPr>
              <a:t> (Accessed on 08/06/2020).</a:t>
            </a:r>
          </a:p>
          <a:p>
            <a:pPr marL="0" indent="0">
              <a:buNone/>
            </a:pPr>
            <a:r>
              <a:rPr lang="en-GB" sz="1200" dirty="0">
                <a:solidFill>
                  <a:schemeClr val="tx1"/>
                </a:solidFill>
              </a:rPr>
              <a:t> </a:t>
            </a:r>
            <a:r>
              <a:rPr lang="en-GB" sz="1200" dirty="0" err="1">
                <a:solidFill>
                  <a:schemeClr val="tx1"/>
                </a:solidFill>
              </a:rPr>
              <a:t>Salesforce.com</a:t>
            </a:r>
            <a:r>
              <a:rPr lang="en-GB" sz="1200" dirty="0">
                <a:solidFill>
                  <a:schemeClr val="tx1"/>
                </a:solidFill>
              </a:rPr>
              <a:t> (2020) </a:t>
            </a:r>
            <a:r>
              <a:rPr lang="en-GB" sz="1200" i="1" dirty="0">
                <a:solidFill>
                  <a:schemeClr val="tx1"/>
                </a:solidFill>
              </a:rPr>
              <a:t>The 6 Greatest Benefits of CRM Platforms</a:t>
            </a:r>
            <a:r>
              <a:rPr lang="en-GB" sz="1200" dirty="0">
                <a:solidFill>
                  <a:schemeClr val="tx1"/>
                </a:solidFill>
              </a:rPr>
              <a:t> [Online] Available at:</a:t>
            </a:r>
          </a:p>
          <a:p>
            <a:pPr marL="0" indent="0">
              <a:buNone/>
            </a:pPr>
            <a:r>
              <a:rPr lang="en-GB" sz="1200" u="sng" dirty="0">
                <a:solidFill>
                  <a:schemeClr val="tx1"/>
                </a:solidFill>
                <a:hlinkClick r:id="rId9">
                  <a:extLst>
                    <a:ext uri="{A12FA001-AC4F-418D-AE19-62706E023703}">
                      <ahyp:hlinkClr xmlns:ahyp="http://schemas.microsoft.com/office/drawing/2018/hyperlinkcolor" val="tx"/>
                    </a:ext>
                  </a:extLst>
                </a:hlinkClick>
              </a:rPr>
              <a:t>https://www.salesforce.com/crm/benefits-of-crm/</a:t>
            </a:r>
            <a:r>
              <a:rPr lang="en-GB" sz="1200" dirty="0">
                <a:solidFill>
                  <a:schemeClr val="tx1"/>
                </a:solidFill>
              </a:rPr>
              <a:t> (Accessed on 08/06/2020).</a:t>
            </a:r>
          </a:p>
          <a:p>
            <a:pPr marL="0" indent="0">
              <a:buNone/>
            </a:pPr>
            <a:r>
              <a:rPr lang="en-GB" sz="1200" dirty="0">
                <a:solidFill>
                  <a:schemeClr val="tx1"/>
                </a:solidFill>
              </a:rPr>
              <a:t> Search Customer Experience (2020) </a:t>
            </a:r>
            <a:r>
              <a:rPr lang="en-GB" sz="1200" i="1" dirty="0">
                <a:solidFill>
                  <a:schemeClr val="tx1"/>
                </a:solidFill>
              </a:rPr>
              <a:t>What is CRM (customer relationship management)? Definition from </a:t>
            </a:r>
            <a:r>
              <a:rPr lang="en-GB" sz="1200" i="1" dirty="0" err="1">
                <a:solidFill>
                  <a:schemeClr val="tx1"/>
                </a:solidFill>
              </a:rPr>
              <a:t>WhatIs.com</a:t>
            </a:r>
            <a:r>
              <a:rPr lang="en-GB" sz="1200" dirty="0">
                <a:solidFill>
                  <a:schemeClr val="tx1"/>
                </a:solidFill>
              </a:rPr>
              <a:t> [Online] Available at: </a:t>
            </a:r>
            <a:r>
              <a:rPr lang="en-GB" sz="1200" u="sng" dirty="0">
                <a:solidFill>
                  <a:schemeClr val="tx1"/>
                </a:solidFill>
                <a:hlinkClick r:id="rId10">
                  <a:extLst>
                    <a:ext uri="{A12FA001-AC4F-418D-AE19-62706E023703}">
                      <ahyp:hlinkClr xmlns:ahyp="http://schemas.microsoft.com/office/drawing/2018/hyperlinkcolor" val="tx"/>
                    </a:ext>
                  </a:extLst>
                </a:hlinkClick>
              </a:rPr>
              <a:t>https://searchcustomerexperience.techtarget.com/definition/CRM-customer-relationship-management</a:t>
            </a:r>
            <a:r>
              <a:rPr lang="en-GB" sz="1200" dirty="0">
                <a:solidFill>
                  <a:schemeClr val="tx1"/>
                </a:solidFill>
              </a:rPr>
              <a:t> (Accessed on 21/05/2020).</a:t>
            </a:r>
          </a:p>
          <a:p>
            <a:pPr marL="0" indent="0">
              <a:buNone/>
            </a:pPr>
            <a:r>
              <a:rPr lang="en-GB" sz="1200" dirty="0">
                <a:solidFill>
                  <a:schemeClr val="tx1"/>
                </a:solidFill>
              </a:rPr>
              <a:t>Smart Energy International (2020) </a:t>
            </a:r>
            <a:r>
              <a:rPr lang="en-GB" sz="1200" i="1" dirty="0">
                <a:solidFill>
                  <a:schemeClr val="tx1"/>
                </a:solidFill>
              </a:rPr>
              <a:t>Customer relationship management systems with TESCO's Paul Fratellone</a:t>
            </a:r>
            <a:r>
              <a:rPr lang="en-GB" sz="1200" dirty="0">
                <a:solidFill>
                  <a:schemeClr val="tx1"/>
                </a:solidFill>
              </a:rPr>
              <a:t> [Online] Available </a:t>
            </a:r>
            <a:r>
              <a:rPr lang="en-GB" sz="1200" dirty="0" err="1">
                <a:solidFill>
                  <a:schemeClr val="tx1"/>
                </a:solidFill>
              </a:rPr>
              <a:t>at:</a:t>
            </a:r>
            <a:r>
              <a:rPr lang="en-GB" sz="1200" u="sng" dirty="0" err="1">
                <a:solidFill>
                  <a:schemeClr val="tx1"/>
                </a:solidFill>
                <a:hlinkClick r:id="rId11">
                  <a:extLst>
                    <a:ext uri="{A12FA001-AC4F-418D-AE19-62706E023703}">
                      <ahyp:hlinkClr xmlns:ahyp="http://schemas.microsoft.com/office/drawing/2018/hyperlinkcolor" val="tx"/>
                    </a:ext>
                  </a:extLst>
                </a:hlinkClick>
              </a:rPr>
              <a:t>https</a:t>
            </a:r>
            <a:r>
              <a:rPr lang="en-GB" sz="1200" u="sng" dirty="0">
                <a:solidFill>
                  <a:schemeClr val="tx1"/>
                </a:solidFill>
                <a:hlinkClick r:id="rId11">
                  <a:extLst>
                    <a:ext uri="{A12FA001-AC4F-418D-AE19-62706E023703}">
                      <ahyp:hlinkClr xmlns:ahyp="http://schemas.microsoft.com/office/drawing/2018/hyperlinkcolor" val="tx"/>
                    </a:ext>
                  </a:extLst>
                </a:hlinkClick>
              </a:rPr>
              <a:t>://www.smart-energy.com/industry-sectors/customer-relationship-management/</a:t>
            </a:r>
            <a:r>
              <a:rPr lang="en-GB" sz="1200" dirty="0">
                <a:solidFill>
                  <a:schemeClr val="tx1"/>
                </a:solidFill>
              </a:rPr>
              <a:t> (Accessed on 21/05/2020).</a:t>
            </a:r>
          </a:p>
          <a:p>
            <a:pPr marL="0" indent="0">
              <a:buNone/>
            </a:pPr>
            <a:r>
              <a:rPr lang="en-GB" sz="1200" dirty="0">
                <a:solidFill>
                  <a:schemeClr val="tx1"/>
                </a:solidFill>
              </a:rPr>
              <a:t> Tesco-</a:t>
            </a:r>
            <a:r>
              <a:rPr lang="en-GB" sz="1200" dirty="0" err="1">
                <a:solidFill>
                  <a:schemeClr val="tx1"/>
                </a:solidFill>
              </a:rPr>
              <a:t>careers.com</a:t>
            </a:r>
            <a:r>
              <a:rPr lang="en-GB" sz="1200" dirty="0">
                <a:solidFill>
                  <a:schemeClr val="tx1"/>
                </a:solidFill>
              </a:rPr>
              <a:t> (2020) </a:t>
            </a:r>
            <a:r>
              <a:rPr lang="en-GB" sz="1200" i="1" dirty="0">
                <a:solidFill>
                  <a:schemeClr val="tx1"/>
                </a:solidFill>
              </a:rPr>
              <a:t>Benefits | Tesco Careers</a:t>
            </a:r>
            <a:r>
              <a:rPr lang="en-GB" sz="1200" dirty="0">
                <a:solidFill>
                  <a:schemeClr val="tx1"/>
                </a:solidFill>
              </a:rPr>
              <a:t> [Online] Available at:</a:t>
            </a:r>
          </a:p>
          <a:p>
            <a:pPr marL="0" indent="0">
              <a:buNone/>
            </a:pPr>
            <a:r>
              <a:rPr lang="en-GB" sz="1200" u="sng" dirty="0">
                <a:solidFill>
                  <a:schemeClr val="tx1"/>
                </a:solidFill>
                <a:hlinkClick r:id="rId12">
                  <a:extLst>
                    <a:ext uri="{A12FA001-AC4F-418D-AE19-62706E023703}">
                      <ahyp:hlinkClr xmlns:ahyp="http://schemas.microsoft.com/office/drawing/2018/hyperlinkcolor" val="tx"/>
                    </a:ext>
                  </a:extLst>
                </a:hlinkClick>
              </a:rPr>
              <a:t>https://www.tesco-careers.com/explore-our-world/benefits/</a:t>
            </a:r>
            <a:r>
              <a:rPr lang="en-GB" sz="1200" dirty="0">
                <a:solidFill>
                  <a:schemeClr val="tx1"/>
                </a:solidFill>
              </a:rPr>
              <a:t> (Accessed on 21/05/2020).</a:t>
            </a:r>
          </a:p>
          <a:p>
            <a:pPr marL="0" indent="0">
              <a:buNone/>
            </a:pPr>
            <a:r>
              <a:rPr lang="en-GB" sz="1200" dirty="0">
                <a:solidFill>
                  <a:schemeClr val="tx1"/>
                </a:solidFill>
              </a:rPr>
              <a:t> Tesco PLC (2020) </a:t>
            </a:r>
            <a:r>
              <a:rPr lang="en-GB" sz="1200" i="1" dirty="0">
                <a:solidFill>
                  <a:schemeClr val="tx1"/>
                </a:solidFill>
              </a:rPr>
              <a:t>How are we improving the way we work with suppliers?</a:t>
            </a:r>
            <a:r>
              <a:rPr lang="en-GB" sz="1200" dirty="0">
                <a:solidFill>
                  <a:schemeClr val="tx1"/>
                </a:solidFill>
              </a:rPr>
              <a:t> [Online] Available at: </a:t>
            </a:r>
            <a:r>
              <a:rPr lang="en-GB" sz="1200" u="sng" dirty="0">
                <a:solidFill>
                  <a:schemeClr val="tx1"/>
                </a:solidFill>
                <a:hlinkClick r:id="rId13">
                  <a:extLst>
                    <a:ext uri="{A12FA001-AC4F-418D-AE19-62706E023703}">
                      <ahyp:hlinkClr xmlns:ahyp="http://schemas.microsoft.com/office/drawing/2018/hyperlinkcolor" val="tx"/>
                    </a:ext>
                  </a:extLst>
                </a:hlinkClick>
              </a:rPr>
              <a:t>https://www.tescoplc.com/blog/how-are-we-improving-the-way-we-work-with-suppliers-tesco/</a:t>
            </a:r>
            <a:r>
              <a:rPr lang="en-GB" sz="1200" dirty="0">
                <a:solidFill>
                  <a:schemeClr val="tx1"/>
                </a:solidFill>
              </a:rPr>
              <a:t> (Accessed on 21/05/2020).</a:t>
            </a:r>
          </a:p>
          <a:p>
            <a:pPr marL="0" indent="0">
              <a:buNone/>
            </a:pPr>
            <a:r>
              <a:rPr lang="en-GB" sz="1200" dirty="0">
                <a:solidFill>
                  <a:schemeClr val="tx1"/>
                </a:solidFill>
              </a:rPr>
              <a:t> Tesco PLC (2020) </a:t>
            </a:r>
            <a:r>
              <a:rPr lang="en-GB" sz="1200" i="1" dirty="0">
                <a:solidFill>
                  <a:schemeClr val="tx1"/>
                </a:solidFill>
              </a:rPr>
              <a:t>Our history</a:t>
            </a:r>
            <a:r>
              <a:rPr lang="en-GB" sz="1200" dirty="0">
                <a:solidFill>
                  <a:schemeClr val="tx1"/>
                </a:solidFill>
              </a:rPr>
              <a:t> [Online] Available at </a:t>
            </a:r>
            <a:r>
              <a:rPr lang="en-GB" sz="1200" u="sng" dirty="0">
                <a:solidFill>
                  <a:schemeClr val="tx1"/>
                </a:solidFill>
                <a:hlinkClick r:id="rId6">
                  <a:extLst>
                    <a:ext uri="{A12FA001-AC4F-418D-AE19-62706E023703}">
                      <ahyp:hlinkClr xmlns:ahyp="http://schemas.microsoft.com/office/drawing/2018/hyperlinkcolor" val="tx"/>
                    </a:ext>
                  </a:extLst>
                </a:hlinkClick>
              </a:rPr>
              <a:t>https</a:t>
            </a:r>
            <a:r>
              <a:rPr lang="en-GB" sz="1200" u="sng" dirty="0">
                <a:solidFill>
                  <a:schemeClr val="tx1"/>
                </a:solidFill>
                <a:hlinkClick r:id="rId3">
                  <a:extLst>
                    <a:ext uri="{A12FA001-AC4F-418D-AE19-62706E023703}">
                      <ahyp:hlinkClr xmlns:ahyp="http://schemas.microsoft.com/office/drawing/2018/hyperlinkcolor" val="tx"/>
                    </a:ext>
                  </a:extLst>
                </a:hlinkClick>
              </a:rPr>
              <a:t>://www.tescoplc.com/about/our-history/</a:t>
            </a:r>
            <a:r>
              <a:rPr lang="en-GB" sz="1200" dirty="0">
                <a:solidFill>
                  <a:schemeClr val="tx1"/>
                </a:solidFill>
              </a:rPr>
              <a:t>  (Accessed on 21/05/2020).</a:t>
            </a:r>
          </a:p>
          <a:p>
            <a:pPr marL="0" indent="0">
              <a:buNone/>
            </a:pPr>
            <a:r>
              <a:rPr lang="en-GB" sz="1200" dirty="0">
                <a:solidFill>
                  <a:schemeClr val="tx1"/>
                </a:solidFill>
              </a:rPr>
              <a:t> </a:t>
            </a:r>
            <a:r>
              <a:rPr lang="en-GB" sz="1200" dirty="0" err="1">
                <a:solidFill>
                  <a:schemeClr val="tx1"/>
                </a:solidFill>
              </a:rPr>
              <a:t>Walesonline</a:t>
            </a:r>
            <a:r>
              <a:rPr lang="en-GB" sz="1200" dirty="0">
                <a:solidFill>
                  <a:schemeClr val="tx1"/>
                </a:solidFill>
              </a:rPr>
              <a:t> (2020) </a:t>
            </a:r>
            <a:r>
              <a:rPr lang="en-GB" sz="1200" i="1" dirty="0">
                <a:solidFill>
                  <a:schemeClr val="tx1"/>
                </a:solidFill>
              </a:rPr>
              <a:t>Tesco to launch 150 new shops, four more supermarkets and a new Clubcard</a:t>
            </a:r>
            <a:r>
              <a:rPr lang="en-GB" sz="1200" dirty="0">
                <a:solidFill>
                  <a:schemeClr val="tx1"/>
                </a:solidFill>
              </a:rPr>
              <a:t> [Online] Available at: </a:t>
            </a:r>
            <a:r>
              <a:rPr lang="en-GB" sz="1200" u="sng" dirty="0">
                <a:solidFill>
                  <a:schemeClr val="tx1"/>
                </a:solidFill>
                <a:hlinkClick r:id="rId6">
                  <a:extLst>
                    <a:ext uri="{A12FA001-AC4F-418D-AE19-62706E023703}">
                      <ahyp:hlinkClr xmlns:ahyp="http://schemas.microsoft.com/office/drawing/2018/hyperlinkcolor" val="tx"/>
                    </a:ext>
                  </a:extLst>
                </a:hlinkClick>
              </a:rPr>
              <a:t>https</a:t>
            </a:r>
            <a:r>
              <a:rPr lang="en-GB" sz="1200" u="sng" dirty="0">
                <a:solidFill>
                  <a:schemeClr val="tx1"/>
                </a:solidFill>
                <a:hlinkClick r:id="rId14">
                  <a:extLst>
                    <a:ext uri="{A12FA001-AC4F-418D-AE19-62706E023703}">
                      <ahyp:hlinkClr xmlns:ahyp="http://schemas.microsoft.com/office/drawing/2018/hyperlinkcolor" val="tx"/>
                    </a:ext>
                  </a:extLst>
                </a:hlinkClick>
              </a:rPr>
              <a:t>://www.walesonline.co.uk/news/uk-news/tesco-launch-150-new-shops-17016966.amp</a:t>
            </a:r>
            <a:r>
              <a:rPr lang="en-GB" sz="1200" dirty="0">
                <a:solidFill>
                  <a:schemeClr val="tx1"/>
                </a:solidFill>
              </a:rPr>
              <a:t> (Accessed on 08/06/2020).</a:t>
            </a:r>
          </a:p>
          <a:p>
            <a:pPr marL="0" indent="0">
              <a:buNone/>
            </a:pPr>
            <a:r>
              <a:rPr lang="en-GB" sz="1200" dirty="0">
                <a:solidFill>
                  <a:schemeClr val="tx1"/>
                </a:solidFill>
              </a:rPr>
              <a:t> </a:t>
            </a:r>
          </a:p>
          <a:p>
            <a:pPr marL="0" indent="0">
              <a:buNone/>
            </a:pPr>
            <a:endParaRPr lang="en-US" dirty="0"/>
          </a:p>
        </p:txBody>
      </p:sp>
    </p:spTree>
    <p:extLst>
      <p:ext uri="{BB962C8B-B14F-4D97-AF65-F5344CB8AC3E}">
        <p14:creationId xmlns:p14="http://schemas.microsoft.com/office/powerpoint/2010/main" val="15192623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{EFC47F39-3EB2-BF4C-A1AA-62F464FD8744}tf10001060</Template>
  <TotalTime>607</TotalTime>
  <Words>1049</Words>
  <Application>Microsoft Macintosh PowerPoint</Application>
  <PresentationFormat>Widescreen</PresentationFormat>
  <Paragraphs>129</Paragraphs>
  <Slides>12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Symbol</vt:lpstr>
      <vt:lpstr>Trebuchet MS</vt:lpstr>
      <vt:lpstr>Wingdings</vt:lpstr>
      <vt:lpstr>Wingdings 3</vt:lpstr>
      <vt:lpstr>Facet</vt:lpstr>
      <vt:lpstr>PowerPoint Presentation</vt:lpstr>
      <vt:lpstr>Tesco Timeline  </vt:lpstr>
      <vt:lpstr>PowerPoint Presentation</vt:lpstr>
      <vt:lpstr>Benefits of developing a CRM system</vt:lpstr>
      <vt:lpstr>Benefits of operating a CRM system</vt:lpstr>
      <vt:lpstr>PowerPoint Presentation</vt:lpstr>
      <vt:lpstr>PowerPoint Presentation</vt:lpstr>
      <vt:lpstr>Benefits and drawbacks to Tesco employees of engaging with the CRM System    </vt:lpstr>
      <vt:lpstr>Benefits and drawbacks to Tesco suppliers of engaging with the CRM System   </vt:lpstr>
      <vt:lpstr>Benefit and drawback to Tesco shareholders of engaging with the CRM System   </vt:lpstr>
      <vt:lpstr>SWOT analysis on the Tesco CRM system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Rina Begum miah (1812757)</dc:creator>
  <cp:lastModifiedBy>Rina Begum miah (1812757)</cp:lastModifiedBy>
  <cp:revision>3</cp:revision>
  <dcterms:created xsi:type="dcterms:W3CDTF">2020-05-28T15:46:58Z</dcterms:created>
  <dcterms:modified xsi:type="dcterms:W3CDTF">2020-06-15T16:45:36Z</dcterms:modified>
</cp:coreProperties>
</file>