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D3C0E-6B04-7500-814C-BD90C942C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E0BD6-4F26-CF78-E2B7-3D7D9BFE7A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82D10-C3EE-36A1-E75A-79CD45FBB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D1745-962F-981F-D616-FCF3F124E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E50E5-66C9-B5F5-71B3-26B1DDED5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29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7053B-6C3E-9849-B4AD-641CF338A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CC7D9-A1DC-504D-7AAE-BB7F01016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B4A1A-490E-F508-9EE8-366276AB9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DCDC4-F672-C65D-35CA-E23C75A10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D0D33-935F-6CC3-A917-156A75C33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3D9D-FDDA-8435-E65D-D8B006549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831E7-5CE0-9D88-F368-E563C3BD8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998E4-6197-EE4A-0655-F1E960071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92729-2BB1-D51D-3D93-B4CE6C16F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E9EF7-778C-2914-8869-997423442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72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4F06-2548-49E1-E896-237DE46CD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6E534-1486-AE85-E4F2-0EC1D6238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7F619-B9D3-A86B-94F4-22CC8E32E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F1DC68-1E70-3B71-85D4-ADA6BF496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6A7DFA-C1CB-31C9-21EE-AFD4EFA47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2A44D3-D3DB-3059-EF20-67C29487E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786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2129D-F490-A381-53F7-43DE0165B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F95D1A-805D-7A12-3E33-1D13CAD588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49381-493E-71CB-4351-1542BDDA1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914BD6-70F1-9ED4-7BE1-2EE70E2A37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E6465F-5EE0-0600-9929-6D489852D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BAD49B-3BDC-1962-162E-BB36717A1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D3D9F2-44EE-65B5-DC70-DDC2D196F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E695C8-CAB2-EA5B-CBED-6EDC648E3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90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A720A-3DCE-73C7-8B8A-6CD851262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BCFAD3-D2ED-96F2-8F5A-F47A64942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FB8560-13CE-0EEA-10F4-EA232D3D0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FC6A3E-95AE-3729-9255-5917DFCD2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47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059983-C5A1-B006-82CD-38EFF624F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09B0BE-4039-EA97-BD03-39119BD4F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9FDFC-10A9-11B0-C6E5-C21E8C5B1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78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9FF7C-124E-5987-040F-4CBC64A48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BA724-D90E-3D5E-78C8-520CED516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999F2-963B-FF8C-FE14-40AF90A1E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40870-6090-54AD-7412-7DB5588A5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E2AB7E-0174-2871-582A-BF5BC5D00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6FA3C5-F121-3C5A-4BA9-E2D3904DF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58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B531D-37B8-72FC-DFED-3A9F8C32D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17F453-0581-2821-B8CA-1DA4D46765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434D2D-A11B-8F0F-2C02-118A710DAA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AC448-2B97-7049-9F25-9B8519253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CCF36-994E-80D9-A766-3ACD3BE07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DE6E39-A6EA-1F16-EE28-4B6A35EFB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3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4440C-E485-836D-7D8F-576BB1AA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7FD13A-B566-6E50-3D32-153A07B39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E456E-76C6-F326-838A-7F5AAEC7C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8B11-42E4-95A0-5CC5-07FC548C2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77C48-01E4-FCD8-A791-A1EDF5EF1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58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840496-2BEE-7AC8-2016-EE881717D4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B8C665-D86D-39A9-E6CF-190C919FF6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02E3B-9BD5-75BB-3E14-F42185120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60CCD-84AD-CC0F-D1FB-EF594549E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9D246-4819-C0F0-A45C-25E25EB8D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118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F5D7D3-9AB8-2683-7810-F7F58C52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F8707-DE72-1018-C1C5-8044FB28D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9DFE6-C6EE-9EC5-F06F-56B277F48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D532C5-B075-4AB4-B574-ABD96F7FBE22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55179-F912-EF7F-D13D-572C2E220F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BFB21-0D9F-D3D3-4751-2B2A22B01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C2D2BB-4BC2-436B-BED1-8AC9EC9D8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402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6D582-FA38-5DB7-C4E8-52A02D0F13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9BF5FF-2DD8-C925-37EB-A7065A1FC2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AD1D9-4D4C-B9C4-BA7E-BC372DD0106B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>
          <a:xfrm>
            <a:off x="508533" y="1122363"/>
            <a:ext cx="11389032" cy="496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989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Jenifer Prince Devaraj</dc:creator>
  <cp:lastModifiedBy>Jenifer Prince Devaraj</cp:lastModifiedBy>
  <cp:revision>1</cp:revision>
  <dcterms:created xsi:type="dcterms:W3CDTF">2025-01-17T11:30:49Z</dcterms:created>
  <dcterms:modified xsi:type="dcterms:W3CDTF">2025-01-17T11:31:42Z</dcterms:modified>
</cp:coreProperties>
</file>