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embeddedFontLst>
    <p:embeddedFont>
      <p:font typeface="Montserrat" panose="020B0604020202020204" charset="0"/>
      <p:regular r:id="rId23"/>
      <p:bold r:id="rId24"/>
      <p:italic r:id="rId25"/>
      <p:boldItalic r:id="rId26"/>
    </p:embeddedFont>
    <p:embeddedFont>
      <p:font typeface="Lato" panose="020B0604020202020204" charset="0"/>
      <p:regular r:id="rId27"/>
      <p:bold r:id="rId28"/>
      <p:italic r:id="rId29"/>
      <p:boldItalic r:id="rId30"/>
    </p:embeddedFont>
    <p:embeddedFont>
      <p:font typeface="Verdana" panose="020B0604030504040204" pitchFamily="34" charset="0"/>
      <p:regular r:id="rId31"/>
      <p:bold r:id="rId32"/>
      <p:italic r:id="rId33"/>
      <p:boldItalic r:id="rId34"/>
    </p:embeddedFont>
    <p:embeddedFont>
      <p:font typeface="Questrial" panose="020B0604020202020204" charset="0"/>
      <p:regular r:id="rId35"/>
    </p:embeddedFont>
    <p:embeddedFont>
      <p:font typeface="Calibri" panose="020F0502020204030204" pitchFamily="34" charset="0"/>
      <p:regular r:id="rId36"/>
      <p:bold r:id="rId37"/>
      <p:italic r:id="rId38"/>
      <p:boldItalic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41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font" Target="fonts/font17.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2.fntdata"/><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800" cy="457200"/>
          </a:xfrm>
          <a:prstGeom prst="rect">
            <a:avLst/>
          </a:prstGeom>
          <a:noFill/>
          <a:ln>
            <a:noFill/>
          </a:ln>
        </p:spPr>
        <p:txBody>
          <a:bodyPr wrap="square" lIns="91425" tIns="91425" rIns="91425" bIns="91425" anchor="t" anchorCtr="0"/>
          <a:lstStyle>
            <a:lvl1pPr marL="0" marR="0" lvl="0" indent="0" algn="l" rtl="0">
              <a:spcBef>
                <a:spcPts val="0"/>
              </a:spcBef>
              <a:buSzPct val="116666"/>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84613" y="0"/>
            <a:ext cx="2971800" cy="457200"/>
          </a:xfrm>
          <a:prstGeom prst="rect">
            <a:avLst/>
          </a:prstGeom>
          <a:noFill/>
          <a:ln>
            <a:noFill/>
          </a:ln>
        </p:spPr>
        <p:txBody>
          <a:bodyPr wrap="square" lIns="91425" tIns="91425" rIns="91425" bIns="91425" anchor="t" anchorCtr="0"/>
          <a:lstStyle>
            <a:lvl1pPr marL="0" marR="0" lvl="0" indent="0" algn="r" rtl="0">
              <a:spcBef>
                <a:spcPts val="0"/>
              </a:spcBef>
              <a:buSzPct val="116666"/>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marL="0" marR="0" lvl="0" indent="0" algn="l" rtl="0">
              <a:spcBef>
                <a:spcPts val="0"/>
              </a:spcBef>
              <a:buSzPct val="116666"/>
              <a:buChar char="●"/>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116666"/>
              <a:buChar char="○"/>
              <a:defRPr sz="1200" b="0" i="0" u="none" strike="noStrike" cap="none">
                <a:solidFill>
                  <a:schemeClr val="dk1"/>
                </a:solidFill>
                <a:latin typeface="Calibri"/>
                <a:ea typeface="Calibri"/>
                <a:cs typeface="Calibri"/>
                <a:sym typeface="Calibri"/>
              </a:defRPr>
            </a:lvl2pPr>
            <a:lvl3pPr marL="914400" marR="0" lvl="2" indent="0" algn="l" rtl="0">
              <a:spcBef>
                <a:spcPts val="0"/>
              </a:spcBef>
              <a:buSzPct val="116666"/>
              <a:buChar char="■"/>
              <a:defRPr sz="1200" b="0" i="0" u="none" strike="noStrike" cap="none">
                <a:solidFill>
                  <a:schemeClr val="dk1"/>
                </a:solidFill>
                <a:latin typeface="Calibri"/>
                <a:ea typeface="Calibri"/>
                <a:cs typeface="Calibri"/>
                <a:sym typeface="Calibri"/>
              </a:defRPr>
            </a:lvl3pPr>
            <a:lvl4pPr marL="1371600" marR="0" lvl="3" indent="0" algn="l" rtl="0">
              <a:spcBef>
                <a:spcPts val="0"/>
              </a:spcBef>
              <a:buSzPct val="116666"/>
              <a:buChar char="●"/>
              <a:defRPr sz="1200" b="0" i="0" u="none" strike="noStrike" cap="none">
                <a:solidFill>
                  <a:schemeClr val="dk1"/>
                </a:solidFill>
                <a:latin typeface="Calibri"/>
                <a:ea typeface="Calibri"/>
                <a:cs typeface="Calibri"/>
                <a:sym typeface="Calibri"/>
              </a:defRPr>
            </a:lvl4pPr>
            <a:lvl5pPr marL="1828800" marR="0" lvl="4" indent="0" algn="l" rtl="0">
              <a:spcBef>
                <a:spcPts val="0"/>
              </a:spcBef>
              <a:buSzPct val="116666"/>
              <a:buChar char="○"/>
              <a:defRPr sz="1200" b="0" i="0" u="none" strike="noStrike" cap="none">
                <a:solidFill>
                  <a:schemeClr val="dk1"/>
                </a:solidFill>
                <a:latin typeface="Calibri"/>
                <a:ea typeface="Calibri"/>
                <a:cs typeface="Calibri"/>
                <a:sym typeface="Calibri"/>
              </a:defRPr>
            </a:lvl5pPr>
            <a:lvl6pPr marL="2286000" marR="0" lvl="5" indent="0" algn="l" rtl="0">
              <a:spcBef>
                <a:spcPts val="0"/>
              </a:spcBef>
              <a:buSzPct val="116666"/>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SzPct val="116666"/>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SzPct val="116666"/>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SzPct val="116666"/>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800" cy="457200"/>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a:t>
            </a:fld>
            <a:endParaRPr lang="en-GB"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42" name="Shape 14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48" name="Shape 14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Shape 15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54" name="Shape 15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Shape 15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60" name="Shape 160"/>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Cognition</a:t>
            </a:r>
          </a:p>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Aesthetics</a:t>
            </a:r>
          </a:p>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perception</a:t>
            </a:r>
          </a:p>
        </p:txBody>
      </p:sp>
      <p:sp>
        <p:nvSpPr>
          <p:cNvPr id="161" name="Shape 161"/>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4</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Shape 16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67" name="Shape 16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Shape 17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73" name="Shape 17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Shape 17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79" name="Shape 17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Shape 18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85" name="Shape 18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Shape 19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Shape 19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97" name="Shape 19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Shape 20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03" name="Shape 20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Shape 20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09" name="Shape 20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Shape 21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15" name="Shape 21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Shape 22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21" name="Shape 22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Shape 22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27" name="Shape 22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Shape 23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33" name="Shape 23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Shape 238"/>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39" name="Shape 2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Shape 24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45" name="Shape 24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Shape 25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51" name="Shape 25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Shape 25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57" name="Shape 25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3"/>
        <p:cNvGrpSpPr/>
        <p:nvPr/>
      </p:nvGrpSpPr>
      <p:grpSpPr>
        <a:xfrm>
          <a:off x="0" y="0"/>
          <a:ext cx="0" cy="0"/>
          <a:chOff x="0" y="0"/>
          <a:chExt cx="0" cy="0"/>
        </a:xfrm>
      </p:grpSpPr>
      <p:sp>
        <p:nvSpPr>
          <p:cNvPr id="14" name="Shape 14"/>
          <p:cNvSpPr/>
          <p:nvPr/>
        </p:nvSpPr>
        <p:spPr>
          <a:xfrm rot="5400000">
            <a:off x="7226400" y="274573"/>
            <a:ext cx="2191500" cy="1643700"/>
          </a:xfrm>
          <a:prstGeom prst="diagStripe">
            <a:avLst>
              <a:gd name="adj" fmla="val 0"/>
            </a:avLst>
          </a:prstGeom>
          <a:solidFill>
            <a:schemeClr val="lt1">
              <a:alpha val="3030"/>
            </a:schemeClr>
          </a:solidFill>
          <a:ln>
            <a:noFill/>
          </a:ln>
        </p:spPr>
        <p:txBody>
          <a:bodyPr wrap="square" lIns="91425" tIns="91425" rIns="91425" bIns="91425" anchor="ctr" anchorCtr="0">
            <a:noAutofit/>
          </a:bodyPr>
          <a:lstStyle/>
          <a:p>
            <a:pPr lvl="0">
              <a:spcBef>
                <a:spcPts val="0"/>
              </a:spcBef>
              <a:buNone/>
            </a:pPr>
            <a:endParaRPr/>
          </a:p>
        </p:txBody>
      </p:sp>
      <p:grpSp>
        <p:nvGrpSpPr>
          <p:cNvPr id="15" name="Shape 15"/>
          <p:cNvGrpSpPr/>
          <p:nvPr/>
        </p:nvGrpSpPr>
        <p:grpSpPr>
          <a:xfrm>
            <a:off x="0" y="654"/>
            <a:ext cx="5153705" cy="6845694"/>
            <a:chOff x="0" y="75"/>
            <a:chExt cx="5153705" cy="5152950"/>
          </a:xfrm>
        </p:grpSpPr>
        <p:sp>
          <p:nvSpPr>
            <p:cNvPr id="16" name="Shape 16"/>
            <p:cNvSpPr/>
            <p:nvPr/>
          </p:nvSpPr>
          <p:spPr>
            <a:xfrm rot="-5400000">
              <a:off x="455" y="-225"/>
              <a:ext cx="5152800" cy="5153700"/>
            </a:xfrm>
            <a:prstGeom prst="diagStripe">
              <a:avLst>
                <a:gd name="adj" fmla="val 50000"/>
              </a:avLst>
            </a:prstGeom>
            <a:solidFill>
              <a:schemeClr val="lt1">
                <a:alpha val="3030"/>
              </a:schemeClr>
            </a:solidFill>
            <a:ln>
              <a:noFill/>
            </a:ln>
          </p:spPr>
          <p:txBody>
            <a:bodyPr wrap="square" lIns="91425" tIns="91425" rIns="91425" bIns="91425" anchor="ctr" anchorCtr="0">
              <a:noAutofit/>
            </a:bodyPr>
            <a:lstStyle/>
            <a:p>
              <a:pPr lvl="0">
                <a:spcBef>
                  <a:spcPts val="0"/>
                </a:spcBef>
                <a:buNone/>
              </a:pPr>
              <a:endParaRPr/>
            </a:p>
          </p:txBody>
        </p:sp>
        <p:sp>
          <p:nvSpPr>
            <p:cNvPr id="17" name="Shape 17"/>
            <p:cNvSpPr/>
            <p:nvPr/>
          </p:nvSpPr>
          <p:spPr>
            <a:xfrm rot="-5400000">
              <a:off x="150" y="1145825"/>
              <a:ext cx="3996600" cy="3996900"/>
            </a:xfrm>
            <a:prstGeom prst="diagStripe">
              <a:avLst>
                <a:gd name="adj" fmla="val 58774"/>
              </a:avLst>
            </a:prstGeom>
            <a:solidFill>
              <a:schemeClr val="lt1">
                <a:alpha val="3030"/>
              </a:schemeClr>
            </a:solidFill>
            <a:ln>
              <a:noFill/>
            </a:ln>
          </p:spPr>
          <p:txBody>
            <a:bodyPr wrap="square" lIns="91425" tIns="91425" rIns="91425" bIns="91425" anchor="ctr" anchorCtr="0">
              <a:noAutofit/>
            </a:bodyPr>
            <a:lstStyle/>
            <a:p>
              <a:pPr lvl="0">
                <a:spcBef>
                  <a:spcPts val="0"/>
                </a:spcBef>
                <a:buNone/>
              </a:pPr>
              <a:endParaRPr/>
            </a:p>
          </p:txBody>
        </p:sp>
        <p:sp>
          <p:nvSpPr>
            <p:cNvPr id="18" name="Shape 18"/>
            <p:cNvSpPr/>
            <p:nvPr/>
          </p:nvSpPr>
          <p:spPr>
            <a:xfrm rot="-5400000">
              <a:off x="1646" y="-75"/>
              <a:ext cx="2299800" cy="23001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19" name="Shape 19"/>
            <p:cNvSpPr/>
            <p:nvPr/>
          </p:nvSpPr>
          <p:spPr>
            <a:xfrm flipH="1">
              <a:off x="652821" y="590035"/>
              <a:ext cx="2300100" cy="2299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grpSp>
      <p:sp>
        <p:nvSpPr>
          <p:cNvPr id="20" name="Shape 20"/>
          <p:cNvSpPr txBox="1">
            <a:spLocks noGrp="1"/>
          </p:cNvSpPr>
          <p:nvPr>
            <p:ph type="ctrTitle"/>
          </p:nvPr>
        </p:nvSpPr>
        <p:spPr>
          <a:xfrm>
            <a:off x="3537150" y="2104533"/>
            <a:ext cx="5017500" cy="2105100"/>
          </a:xfrm>
          <a:prstGeom prst="rect">
            <a:avLst/>
          </a:prstGeom>
        </p:spPr>
        <p:txBody>
          <a:bodyPr wrap="square" lIns="91425" tIns="91425" rIns="91425" bIns="91425" anchor="t" anchorCtr="0"/>
          <a:lstStyle>
            <a:lvl1pPr lvl="0">
              <a:spcBef>
                <a:spcPts val="0"/>
              </a:spcBef>
              <a:buSzPct val="100000"/>
              <a:defRPr sz="4000"/>
            </a:lvl1pPr>
            <a:lvl2pPr lvl="1">
              <a:spcBef>
                <a:spcPts val="0"/>
              </a:spcBef>
              <a:buSzPct val="100000"/>
              <a:defRPr sz="4000"/>
            </a:lvl2pPr>
            <a:lvl3pPr lvl="2">
              <a:spcBef>
                <a:spcPts val="0"/>
              </a:spcBef>
              <a:buSzPct val="100000"/>
              <a:defRPr sz="4000"/>
            </a:lvl3pPr>
            <a:lvl4pPr lvl="3">
              <a:spcBef>
                <a:spcPts val="0"/>
              </a:spcBef>
              <a:buSzPct val="100000"/>
              <a:defRPr sz="4000"/>
            </a:lvl4pPr>
            <a:lvl5pPr lvl="4">
              <a:spcBef>
                <a:spcPts val="0"/>
              </a:spcBef>
              <a:buSzPct val="100000"/>
              <a:defRPr sz="4000"/>
            </a:lvl5pPr>
            <a:lvl6pPr lvl="5">
              <a:spcBef>
                <a:spcPts val="0"/>
              </a:spcBef>
              <a:buSzPct val="100000"/>
              <a:defRPr sz="4000"/>
            </a:lvl6pPr>
            <a:lvl7pPr lvl="6">
              <a:spcBef>
                <a:spcPts val="0"/>
              </a:spcBef>
              <a:buSzPct val="100000"/>
              <a:defRPr sz="4000"/>
            </a:lvl7pPr>
            <a:lvl8pPr lvl="7">
              <a:spcBef>
                <a:spcPts val="0"/>
              </a:spcBef>
              <a:buSzPct val="100000"/>
              <a:defRPr sz="4000"/>
            </a:lvl8pPr>
            <a:lvl9pPr lvl="8">
              <a:spcBef>
                <a:spcPts val="0"/>
              </a:spcBef>
              <a:buSzPct val="100000"/>
              <a:defRPr sz="4000"/>
            </a:lvl9pPr>
          </a:lstStyle>
          <a:p>
            <a:endParaRPr/>
          </a:p>
        </p:txBody>
      </p:sp>
      <p:sp>
        <p:nvSpPr>
          <p:cNvPr id="21" name="Shape 21"/>
          <p:cNvSpPr txBox="1">
            <a:spLocks noGrp="1"/>
          </p:cNvSpPr>
          <p:nvPr>
            <p:ph type="subTitle" idx="1"/>
          </p:nvPr>
        </p:nvSpPr>
        <p:spPr>
          <a:xfrm>
            <a:off x="5083950" y="5233233"/>
            <a:ext cx="3470700" cy="674700"/>
          </a:xfrm>
          <a:prstGeom prst="rect">
            <a:avLst/>
          </a:prstGeom>
        </p:spPr>
        <p:txBody>
          <a:bodyPr wrap="square" lIns="91425" tIns="91425" rIns="91425" bIns="91425" anchor="t" anchorCtr="0"/>
          <a:lstStyle>
            <a:lvl1pPr lvl="0">
              <a:lnSpc>
                <a:spcPct val="100000"/>
              </a:lnSpc>
              <a:spcBef>
                <a:spcPts val="0"/>
              </a:spcBef>
              <a:spcAft>
                <a:spcPts val="0"/>
              </a:spcAft>
              <a:buNone/>
              <a:defRPr/>
            </a:lvl1pPr>
            <a:lvl2pPr lvl="1">
              <a:lnSpc>
                <a:spcPct val="100000"/>
              </a:lnSpc>
              <a:spcBef>
                <a:spcPts val="0"/>
              </a:spcBef>
              <a:spcAft>
                <a:spcPts val="0"/>
              </a:spcAft>
              <a:buSzPct val="100000"/>
              <a:buNone/>
              <a:defRPr sz="1300"/>
            </a:lvl2pPr>
            <a:lvl3pPr lvl="2">
              <a:lnSpc>
                <a:spcPct val="100000"/>
              </a:lnSpc>
              <a:spcBef>
                <a:spcPts val="0"/>
              </a:spcBef>
              <a:spcAft>
                <a:spcPts val="0"/>
              </a:spcAft>
              <a:buSzPct val="100000"/>
              <a:buNone/>
              <a:defRPr sz="1300"/>
            </a:lvl3pPr>
            <a:lvl4pPr lvl="3">
              <a:lnSpc>
                <a:spcPct val="100000"/>
              </a:lnSpc>
              <a:spcBef>
                <a:spcPts val="0"/>
              </a:spcBef>
              <a:spcAft>
                <a:spcPts val="0"/>
              </a:spcAft>
              <a:buSzPct val="100000"/>
              <a:buNone/>
              <a:defRPr sz="1300"/>
            </a:lvl4pPr>
            <a:lvl5pPr lvl="4">
              <a:lnSpc>
                <a:spcPct val="100000"/>
              </a:lnSpc>
              <a:spcBef>
                <a:spcPts val="0"/>
              </a:spcBef>
              <a:spcAft>
                <a:spcPts val="0"/>
              </a:spcAft>
              <a:buSzPct val="100000"/>
              <a:buNone/>
              <a:defRPr sz="1300"/>
            </a:lvl5pPr>
            <a:lvl6pPr lvl="5">
              <a:lnSpc>
                <a:spcPct val="100000"/>
              </a:lnSpc>
              <a:spcBef>
                <a:spcPts val="0"/>
              </a:spcBef>
              <a:spcAft>
                <a:spcPts val="0"/>
              </a:spcAft>
              <a:buSzPct val="100000"/>
              <a:buNone/>
              <a:defRPr sz="1300"/>
            </a:lvl6pPr>
            <a:lvl7pPr lvl="6">
              <a:lnSpc>
                <a:spcPct val="100000"/>
              </a:lnSpc>
              <a:spcBef>
                <a:spcPts val="0"/>
              </a:spcBef>
              <a:spcAft>
                <a:spcPts val="0"/>
              </a:spcAft>
              <a:buSzPct val="100000"/>
              <a:buNone/>
              <a:defRPr sz="1300"/>
            </a:lvl7pPr>
            <a:lvl8pPr lvl="7">
              <a:lnSpc>
                <a:spcPct val="100000"/>
              </a:lnSpc>
              <a:spcBef>
                <a:spcPts val="0"/>
              </a:spcBef>
              <a:spcAft>
                <a:spcPts val="0"/>
              </a:spcAft>
              <a:buSzPct val="100000"/>
              <a:buNone/>
              <a:defRPr sz="1300"/>
            </a:lvl8pPr>
            <a:lvl9pPr lvl="8">
              <a:lnSpc>
                <a:spcPct val="100000"/>
              </a:lnSpc>
              <a:spcBef>
                <a:spcPts val="0"/>
              </a:spcBef>
              <a:spcAft>
                <a:spcPts val="0"/>
              </a:spcAft>
              <a:buSzPct val="100000"/>
              <a:buNone/>
              <a:defRPr sz="1300"/>
            </a:lvl9pPr>
          </a:lstStyle>
          <a:p>
            <a:endParaRPr/>
          </a:p>
        </p:txBody>
      </p:sp>
      <p:sp>
        <p:nvSpPr>
          <p:cNvPr id="22" name="Shape 22"/>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23"/>
        <p:cNvGrpSpPr/>
        <p:nvPr/>
      </p:nvGrpSpPr>
      <p:grpSpPr>
        <a:xfrm>
          <a:off x="0" y="0"/>
          <a:ext cx="0" cy="0"/>
          <a:chOff x="0" y="0"/>
          <a:chExt cx="0" cy="0"/>
        </a:xfrm>
      </p:grpSpPr>
      <p:grpSp>
        <p:nvGrpSpPr>
          <p:cNvPr id="24" name="Shape 24"/>
          <p:cNvGrpSpPr/>
          <p:nvPr/>
        </p:nvGrpSpPr>
        <p:grpSpPr>
          <a:xfrm>
            <a:off x="4406400" y="0"/>
            <a:ext cx="4737600" cy="6857248"/>
            <a:chOff x="4406400" y="0"/>
            <a:chExt cx="4737600" cy="5143065"/>
          </a:xfrm>
        </p:grpSpPr>
        <p:sp>
          <p:nvSpPr>
            <p:cNvPr id="25" name="Shape 25"/>
            <p:cNvSpPr/>
            <p:nvPr/>
          </p:nvSpPr>
          <p:spPr>
            <a:xfrm rot="5400000">
              <a:off x="4408200" y="-1800"/>
              <a:ext cx="4734000" cy="4737600"/>
            </a:xfrm>
            <a:prstGeom prst="diagStripe">
              <a:avLst>
                <a:gd name="adj" fmla="val 49469"/>
              </a:avLst>
            </a:prstGeom>
            <a:solidFill>
              <a:schemeClr val="lt1">
                <a:alpha val="3460"/>
              </a:schemeClr>
            </a:solidFill>
            <a:ln>
              <a:noFill/>
            </a:ln>
          </p:spPr>
          <p:txBody>
            <a:bodyPr wrap="square" lIns="91425" tIns="91425" rIns="91425" bIns="91425" anchor="ctr" anchorCtr="0">
              <a:noAutofit/>
            </a:bodyPr>
            <a:lstStyle/>
            <a:p>
              <a:pPr lvl="0">
                <a:spcBef>
                  <a:spcPts val="0"/>
                </a:spcBef>
                <a:buNone/>
              </a:pPr>
              <a:endParaRPr/>
            </a:p>
          </p:txBody>
        </p:sp>
        <p:sp>
          <p:nvSpPr>
            <p:cNvPr id="26" name="Shape 26"/>
            <p:cNvSpPr/>
            <p:nvPr/>
          </p:nvSpPr>
          <p:spPr>
            <a:xfrm rot="5400000">
              <a:off x="4841125" y="5700"/>
              <a:ext cx="4298100" cy="4286700"/>
            </a:xfrm>
            <a:prstGeom prst="diagStripe">
              <a:avLst>
                <a:gd name="adj" fmla="val 0"/>
              </a:avLst>
            </a:prstGeom>
            <a:solidFill>
              <a:schemeClr val="lt1">
                <a:alpha val="3460"/>
              </a:schemeClr>
            </a:solidFill>
            <a:ln>
              <a:noFill/>
            </a:ln>
          </p:spPr>
          <p:txBody>
            <a:bodyPr wrap="square" lIns="91425" tIns="91425" rIns="91425" bIns="91425" anchor="ctr" anchorCtr="0">
              <a:noAutofit/>
            </a:bodyPr>
            <a:lstStyle/>
            <a:p>
              <a:pPr lvl="0">
                <a:spcBef>
                  <a:spcPts val="0"/>
                </a:spcBef>
                <a:buNone/>
              </a:pPr>
              <a:endParaRPr/>
            </a:p>
          </p:txBody>
        </p:sp>
        <p:sp>
          <p:nvSpPr>
            <p:cNvPr id="27" name="Shape 27"/>
            <p:cNvSpPr/>
            <p:nvPr/>
          </p:nvSpPr>
          <p:spPr>
            <a:xfrm rot="-5400000">
              <a:off x="5618399" y="1236468"/>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28" name="Shape 28"/>
            <p:cNvSpPr/>
            <p:nvPr/>
          </p:nvSpPr>
          <p:spPr>
            <a:xfrm flipH="1">
              <a:off x="5849857" y="1443956"/>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29" name="Shape 29"/>
            <p:cNvSpPr/>
            <p:nvPr/>
          </p:nvSpPr>
          <p:spPr>
            <a:xfrm rot="-5400000">
              <a:off x="5987081" y="246946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0" name="Shape 30"/>
            <p:cNvSpPr/>
            <p:nvPr/>
          </p:nvSpPr>
          <p:spPr>
            <a:xfrm flipH="1">
              <a:off x="6222115" y="2676953"/>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1" name="Shape 31"/>
            <p:cNvSpPr/>
            <p:nvPr/>
          </p:nvSpPr>
          <p:spPr>
            <a:xfrm rot="-5400000">
              <a:off x="6675341" y="1862018"/>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2" name="Shape 32"/>
            <p:cNvSpPr/>
            <p:nvPr/>
          </p:nvSpPr>
          <p:spPr>
            <a:xfrm flipH="1">
              <a:off x="6908099" y="2069505"/>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sp>
          <p:nvSpPr>
            <p:cNvPr id="33" name="Shape 33"/>
            <p:cNvSpPr/>
            <p:nvPr/>
          </p:nvSpPr>
          <p:spPr>
            <a:xfrm rot="-5400000">
              <a:off x="6861141" y="2477810"/>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4" name="Shape 34"/>
            <p:cNvSpPr/>
            <p:nvPr/>
          </p:nvSpPr>
          <p:spPr>
            <a:xfrm flipH="1">
              <a:off x="7965266" y="2692963"/>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5" name="Shape 35"/>
            <p:cNvSpPr/>
            <p:nvPr/>
          </p:nvSpPr>
          <p:spPr>
            <a:xfrm flipH="1">
              <a:off x="8145082" y="330875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6" name="Shape 36"/>
            <p:cNvSpPr/>
            <p:nvPr/>
          </p:nvSpPr>
          <p:spPr>
            <a:xfrm rot="-5400000">
              <a:off x="7047599" y="309501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7" name="Shape 37"/>
            <p:cNvSpPr/>
            <p:nvPr/>
          </p:nvSpPr>
          <p:spPr>
            <a:xfrm flipH="1">
              <a:off x="7276649" y="3302502"/>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38" name="Shape 38"/>
            <p:cNvSpPr/>
            <p:nvPr/>
          </p:nvSpPr>
          <p:spPr>
            <a:xfrm rot="-5400000">
              <a:off x="7227414" y="3710807"/>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39" name="Shape 39"/>
            <p:cNvSpPr/>
            <p:nvPr/>
          </p:nvSpPr>
          <p:spPr>
            <a:xfrm flipH="1">
              <a:off x="7462448" y="3918294"/>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40" name="Shape 40"/>
            <p:cNvSpPr/>
            <p:nvPr/>
          </p:nvSpPr>
          <p:spPr>
            <a:xfrm rot="-5400000">
              <a:off x="8102491" y="3718473"/>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41" name="Shape 41"/>
            <p:cNvSpPr/>
            <p:nvPr/>
          </p:nvSpPr>
          <p:spPr>
            <a:xfrm flipH="1">
              <a:off x="8334533" y="3925960"/>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42" name="Shape 42"/>
            <p:cNvSpPr/>
            <p:nvPr/>
          </p:nvSpPr>
          <p:spPr>
            <a:xfrm rot="-5400000">
              <a:off x="8288290" y="433426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grpSp>
      <p:sp>
        <p:nvSpPr>
          <p:cNvPr id="43" name="Shape 43"/>
          <p:cNvSpPr txBox="1">
            <a:spLocks noGrp="1"/>
          </p:cNvSpPr>
          <p:nvPr>
            <p:ph type="title"/>
          </p:nvPr>
        </p:nvSpPr>
        <p:spPr>
          <a:xfrm>
            <a:off x="823850" y="2737333"/>
            <a:ext cx="4587000" cy="1531500"/>
          </a:xfrm>
          <a:prstGeom prst="rect">
            <a:avLst/>
          </a:prstGeom>
        </p:spPr>
        <p:txBody>
          <a:bodyPr wrap="square" lIns="91425" tIns="91425" rIns="91425" bIns="91425" anchor="ctr"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44" name="Shape 44"/>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45"/>
        <p:cNvGrpSpPr/>
        <p:nvPr/>
      </p:nvGrpSpPr>
      <p:grpSpPr>
        <a:xfrm>
          <a:off x="0" y="0"/>
          <a:ext cx="0" cy="0"/>
          <a:chOff x="0" y="0"/>
          <a:chExt cx="0" cy="0"/>
        </a:xfrm>
      </p:grpSpPr>
      <p:grpSp>
        <p:nvGrpSpPr>
          <p:cNvPr id="46" name="Shape 46"/>
          <p:cNvGrpSpPr/>
          <p:nvPr/>
        </p:nvGrpSpPr>
        <p:grpSpPr>
          <a:xfrm>
            <a:off x="0" y="507989"/>
            <a:ext cx="1037850" cy="1355016"/>
            <a:chOff x="0" y="381001"/>
            <a:chExt cx="1037850" cy="1016287"/>
          </a:xfrm>
        </p:grpSpPr>
        <p:sp>
          <p:nvSpPr>
            <p:cNvPr id="47" name="Shape 47"/>
            <p:cNvSpPr/>
            <p:nvPr/>
          </p:nvSpPr>
          <p:spPr>
            <a:xfrm rot="-5400000">
              <a:off x="0" y="381001"/>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48" name="Shape 48"/>
            <p:cNvSpPr/>
            <p:nvPr/>
          </p:nvSpPr>
          <p:spPr>
            <a:xfrm flipH="1">
              <a:off x="229050" y="588489"/>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grpSp>
      <p:sp>
        <p:nvSpPr>
          <p:cNvPr id="49" name="Shape 49"/>
          <p:cNvSpPr txBox="1">
            <a:spLocks noGrp="1"/>
          </p:cNvSpPr>
          <p:nvPr>
            <p:ph type="title"/>
          </p:nvPr>
        </p:nvSpPr>
        <p:spPr>
          <a:xfrm>
            <a:off x="1297500" y="525000"/>
            <a:ext cx="7038900" cy="1218900"/>
          </a:xfrm>
          <a:prstGeom prst="rect">
            <a:avLst/>
          </a:prstGeom>
        </p:spPr>
        <p:txBody>
          <a:bodyPr wrap="square" lIns="91425" tIns="91425" rIns="91425" bIns="91425" anchor="t" anchorCtr="0"/>
          <a:lstStyle>
            <a:lvl1pPr lvl="0">
              <a:spcBef>
                <a:spcPts val="0"/>
              </a:spcBef>
              <a:buSzPct val="100000"/>
              <a:defRPr sz="2400"/>
            </a:lvl1pPr>
            <a:lvl2pPr lvl="1">
              <a:spcBef>
                <a:spcPts val="0"/>
              </a:spcBef>
              <a:buSzPct val="100000"/>
              <a:defRPr sz="2400"/>
            </a:lvl2pPr>
            <a:lvl3pPr lvl="2">
              <a:spcBef>
                <a:spcPts val="0"/>
              </a:spcBef>
              <a:buSzPct val="100000"/>
              <a:defRPr sz="2400"/>
            </a:lvl3pPr>
            <a:lvl4pPr lvl="3">
              <a:spcBef>
                <a:spcPts val="0"/>
              </a:spcBef>
              <a:buSzPct val="100000"/>
              <a:defRPr sz="2400"/>
            </a:lvl4pPr>
            <a:lvl5pPr lvl="4">
              <a:spcBef>
                <a:spcPts val="0"/>
              </a:spcBef>
              <a:buSzPct val="100000"/>
              <a:defRPr sz="2400"/>
            </a:lvl5pPr>
            <a:lvl6pPr lvl="5">
              <a:spcBef>
                <a:spcPts val="0"/>
              </a:spcBef>
              <a:buSzPct val="100000"/>
              <a:defRPr sz="2400"/>
            </a:lvl6pPr>
            <a:lvl7pPr lvl="6">
              <a:spcBef>
                <a:spcPts val="0"/>
              </a:spcBef>
              <a:buSzPct val="100000"/>
              <a:defRPr sz="2400"/>
            </a:lvl7pPr>
            <a:lvl8pPr lvl="7">
              <a:spcBef>
                <a:spcPts val="0"/>
              </a:spcBef>
              <a:buSzPct val="100000"/>
              <a:defRPr sz="2400"/>
            </a:lvl8pPr>
            <a:lvl9pPr lvl="8">
              <a:spcBef>
                <a:spcPts val="0"/>
              </a:spcBef>
              <a:buSzPct val="100000"/>
              <a:defRPr sz="2400"/>
            </a:lvl9pPr>
          </a:lstStyle>
          <a:p>
            <a:endParaRPr/>
          </a:p>
        </p:txBody>
      </p:sp>
      <p:sp>
        <p:nvSpPr>
          <p:cNvPr id="50" name="Shape 50"/>
          <p:cNvSpPr txBox="1">
            <a:spLocks noGrp="1"/>
          </p:cNvSpPr>
          <p:nvPr>
            <p:ph type="body" idx="1"/>
          </p:nvPr>
        </p:nvSpPr>
        <p:spPr>
          <a:xfrm>
            <a:off x="1297500" y="2090067"/>
            <a:ext cx="7038900" cy="38817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51" name="Shape 51"/>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52"/>
        <p:cNvGrpSpPr/>
        <p:nvPr/>
      </p:nvGrpSpPr>
      <p:grpSpPr>
        <a:xfrm>
          <a:off x="0" y="0"/>
          <a:ext cx="0" cy="0"/>
          <a:chOff x="0" y="0"/>
          <a:chExt cx="0" cy="0"/>
        </a:xfrm>
      </p:grpSpPr>
      <p:grpSp>
        <p:nvGrpSpPr>
          <p:cNvPr id="53" name="Shape 53"/>
          <p:cNvGrpSpPr/>
          <p:nvPr/>
        </p:nvGrpSpPr>
        <p:grpSpPr>
          <a:xfrm>
            <a:off x="0" y="507989"/>
            <a:ext cx="1037850" cy="1355016"/>
            <a:chOff x="0" y="381001"/>
            <a:chExt cx="1037850" cy="1016287"/>
          </a:xfrm>
        </p:grpSpPr>
        <p:sp>
          <p:nvSpPr>
            <p:cNvPr id="54" name="Shape 54"/>
            <p:cNvSpPr/>
            <p:nvPr/>
          </p:nvSpPr>
          <p:spPr>
            <a:xfrm rot="-5400000">
              <a:off x="0" y="381001"/>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55" name="Shape 55"/>
            <p:cNvSpPr/>
            <p:nvPr/>
          </p:nvSpPr>
          <p:spPr>
            <a:xfrm flipH="1">
              <a:off x="229050" y="588489"/>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grpSp>
      <p:sp>
        <p:nvSpPr>
          <p:cNvPr id="56" name="Shape 56"/>
          <p:cNvSpPr txBox="1">
            <a:spLocks noGrp="1"/>
          </p:cNvSpPr>
          <p:nvPr>
            <p:ph type="title"/>
          </p:nvPr>
        </p:nvSpPr>
        <p:spPr>
          <a:xfrm>
            <a:off x="1297500" y="525000"/>
            <a:ext cx="7038900" cy="1218900"/>
          </a:xfrm>
          <a:prstGeom prst="rect">
            <a:avLst/>
          </a:prstGeom>
        </p:spPr>
        <p:txBody>
          <a:bodyPr wrap="square" lIns="91425" tIns="91425" rIns="91425" bIns="91425" anchor="t" anchorCtr="0"/>
          <a:lstStyle>
            <a:lvl1pPr lvl="0">
              <a:spcBef>
                <a:spcPts val="0"/>
              </a:spcBef>
              <a:buSzPct val="100000"/>
              <a:defRPr sz="2400"/>
            </a:lvl1pPr>
            <a:lvl2pPr lvl="1">
              <a:spcBef>
                <a:spcPts val="0"/>
              </a:spcBef>
              <a:buSzPct val="100000"/>
              <a:defRPr sz="2400"/>
            </a:lvl2pPr>
            <a:lvl3pPr lvl="2">
              <a:spcBef>
                <a:spcPts val="0"/>
              </a:spcBef>
              <a:buSzPct val="100000"/>
              <a:defRPr sz="2400"/>
            </a:lvl3pPr>
            <a:lvl4pPr lvl="3">
              <a:spcBef>
                <a:spcPts val="0"/>
              </a:spcBef>
              <a:buSzPct val="100000"/>
              <a:defRPr sz="2400"/>
            </a:lvl4pPr>
            <a:lvl5pPr lvl="4">
              <a:spcBef>
                <a:spcPts val="0"/>
              </a:spcBef>
              <a:buSzPct val="100000"/>
              <a:defRPr sz="2400"/>
            </a:lvl5pPr>
            <a:lvl6pPr lvl="5">
              <a:spcBef>
                <a:spcPts val="0"/>
              </a:spcBef>
              <a:buSzPct val="100000"/>
              <a:defRPr sz="2400"/>
            </a:lvl6pPr>
            <a:lvl7pPr lvl="6">
              <a:spcBef>
                <a:spcPts val="0"/>
              </a:spcBef>
              <a:buSzPct val="100000"/>
              <a:defRPr sz="2400"/>
            </a:lvl7pPr>
            <a:lvl8pPr lvl="7">
              <a:spcBef>
                <a:spcPts val="0"/>
              </a:spcBef>
              <a:buSzPct val="100000"/>
              <a:defRPr sz="2400"/>
            </a:lvl8pPr>
            <a:lvl9pPr lvl="8">
              <a:spcBef>
                <a:spcPts val="0"/>
              </a:spcBef>
              <a:buSzPct val="100000"/>
              <a:defRPr sz="2400"/>
            </a:lvl9pPr>
          </a:lstStyle>
          <a:p>
            <a:endParaRPr/>
          </a:p>
        </p:txBody>
      </p:sp>
      <p:sp>
        <p:nvSpPr>
          <p:cNvPr id="57" name="Shape 57"/>
          <p:cNvSpPr txBox="1">
            <a:spLocks noGrp="1"/>
          </p:cNvSpPr>
          <p:nvPr>
            <p:ph type="body" idx="1"/>
          </p:nvPr>
        </p:nvSpPr>
        <p:spPr>
          <a:xfrm>
            <a:off x="1297500" y="2090067"/>
            <a:ext cx="3403200" cy="38817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58" name="Shape 58"/>
          <p:cNvSpPr txBox="1">
            <a:spLocks noGrp="1"/>
          </p:cNvSpPr>
          <p:nvPr>
            <p:ph type="body" idx="2"/>
          </p:nvPr>
        </p:nvSpPr>
        <p:spPr>
          <a:xfrm>
            <a:off x="4933221" y="2090067"/>
            <a:ext cx="3403200" cy="38817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59" name="Shape 59"/>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60"/>
        <p:cNvGrpSpPr/>
        <p:nvPr/>
      </p:nvGrpSpPr>
      <p:grpSpPr>
        <a:xfrm>
          <a:off x="0" y="0"/>
          <a:ext cx="0" cy="0"/>
          <a:chOff x="0" y="0"/>
          <a:chExt cx="0" cy="0"/>
        </a:xfrm>
      </p:grpSpPr>
      <p:grpSp>
        <p:nvGrpSpPr>
          <p:cNvPr id="61" name="Shape 61"/>
          <p:cNvGrpSpPr/>
          <p:nvPr/>
        </p:nvGrpSpPr>
        <p:grpSpPr>
          <a:xfrm>
            <a:off x="0" y="507989"/>
            <a:ext cx="1037850" cy="1355016"/>
            <a:chOff x="0" y="381001"/>
            <a:chExt cx="1037850" cy="1016287"/>
          </a:xfrm>
        </p:grpSpPr>
        <p:sp>
          <p:nvSpPr>
            <p:cNvPr id="62" name="Shape 62"/>
            <p:cNvSpPr/>
            <p:nvPr/>
          </p:nvSpPr>
          <p:spPr>
            <a:xfrm rot="-5400000">
              <a:off x="0" y="381001"/>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63" name="Shape 63"/>
            <p:cNvSpPr/>
            <p:nvPr/>
          </p:nvSpPr>
          <p:spPr>
            <a:xfrm flipH="1">
              <a:off x="229050" y="588489"/>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grpSp>
      <p:sp>
        <p:nvSpPr>
          <p:cNvPr id="64" name="Shape 64"/>
          <p:cNvSpPr txBox="1">
            <a:spLocks noGrp="1"/>
          </p:cNvSpPr>
          <p:nvPr>
            <p:ph type="title"/>
          </p:nvPr>
        </p:nvSpPr>
        <p:spPr>
          <a:xfrm>
            <a:off x="1297500" y="525000"/>
            <a:ext cx="7038900" cy="1218900"/>
          </a:xfrm>
          <a:prstGeom prst="rect">
            <a:avLst/>
          </a:prstGeom>
        </p:spPr>
        <p:txBody>
          <a:bodyPr wrap="square" lIns="91425" tIns="91425" rIns="91425" bIns="91425" anchor="t" anchorCtr="0"/>
          <a:lstStyle>
            <a:lvl1pPr lvl="0">
              <a:spcBef>
                <a:spcPts val="0"/>
              </a:spcBef>
              <a:buSzPct val="100000"/>
              <a:defRPr sz="2400"/>
            </a:lvl1pPr>
            <a:lvl2pPr lvl="1">
              <a:spcBef>
                <a:spcPts val="0"/>
              </a:spcBef>
              <a:buSzPct val="100000"/>
              <a:defRPr sz="2400"/>
            </a:lvl2pPr>
            <a:lvl3pPr lvl="2">
              <a:spcBef>
                <a:spcPts val="0"/>
              </a:spcBef>
              <a:buSzPct val="100000"/>
              <a:defRPr sz="2400"/>
            </a:lvl3pPr>
            <a:lvl4pPr lvl="3">
              <a:spcBef>
                <a:spcPts val="0"/>
              </a:spcBef>
              <a:buSzPct val="100000"/>
              <a:defRPr sz="2400"/>
            </a:lvl4pPr>
            <a:lvl5pPr lvl="4">
              <a:spcBef>
                <a:spcPts val="0"/>
              </a:spcBef>
              <a:buSzPct val="100000"/>
              <a:defRPr sz="2400"/>
            </a:lvl5pPr>
            <a:lvl6pPr lvl="5">
              <a:spcBef>
                <a:spcPts val="0"/>
              </a:spcBef>
              <a:buSzPct val="100000"/>
              <a:defRPr sz="2400"/>
            </a:lvl6pPr>
            <a:lvl7pPr lvl="6">
              <a:spcBef>
                <a:spcPts val="0"/>
              </a:spcBef>
              <a:buSzPct val="100000"/>
              <a:defRPr sz="2400"/>
            </a:lvl7pPr>
            <a:lvl8pPr lvl="7">
              <a:spcBef>
                <a:spcPts val="0"/>
              </a:spcBef>
              <a:buSzPct val="100000"/>
              <a:defRPr sz="2400"/>
            </a:lvl8pPr>
            <a:lvl9pPr lvl="8">
              <a:spcBef>
                <a:spcPts val="0"/>
              </a:spcBef>
              <a:buSzPct val="100000"/>
              <a:defRPr sz="2400"/>
            </a:lvl9pPr>
          </a:lstStyle>
          <a:p>
            <a:endParaRPr/>
          </a:p>
        </p:txBody>
      </p:sp>
      <p:sp>
        <p:nvSpPr>
          <p:cNvPr id="65" name="Shape 65"/>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spTree>
      <p:nvGrpSpPr>
        <p:cNvPr id="1" name="Shape 66"/>
        <p:cNvGrpSpPr/>
        <p:nvPr/>
      </p:nvGrpSpPr>
      <p:grpSpPr>
        <a:xfrm>
          <a:off x="0" y="0"/>
          <a:ext cx="0" cy="0"/>
          <a:chOff x="0" y="0"/>
          <a:chExt cx="0" cy="0"/>
        </a:xfrm>
      </p:grpSpPr>
      <p:grpSp>
        <p:nvGrpSpPr>
          <p:cNvPr id="67" name="Shape 67"/>
          <p:cNvGrpSpPr/>
          <p:nvPr/>
        </p:nvGrpSpPr>
        <p:grpSpPr>
          <a:xfrm>
            <a:off x="0" y="507989"/>
            <a:ext cx="1037850" cy="1355016"/>
            <a:chOff x="0" y="381001"/>
            <a:chExt cx="1037850" cy="1016287"/>
          </a:xfrm>
        </p:grpSpPr>
        <p:sp>
          <p:nvSpPr>
            <p:cNvPr id="68" name="Shape 68"/>
            <p:cNvSpPr/>
            <p:nvPr/>
          </p:nvSpPr>
          <p:spPr>
            <a:xfrm rot="-5400000">
              <a:off x="0" y="381001"/>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69" name="Shape 69"/>
            <p:cNvSpPr/>
            <p:nvPr/>
          </p:nvSpPr>
          <p:spPr>
            <a:xfrm flipH="1">
              <a:off x="229050" y="588489"/>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grpSp>
      <p:sp>
        <p:nvSpPr>
          <p:cNvPr id="70" name="Shape 70"/>
          <p:cNvSpPr txBox="1">
            <a:spLocks noGrp="1"/>
          </p:cNvSpPr>
          <p:nvPr>
            <p:ph type="title"/>
          </p:nvPr>
        </p:nvSpPr>
        <p:spPr>
          <a:xfrm>
            <a:off x="1297500" y="525000"/>
            <a:ext cx="3798900" cy="1990800"/>
          </a:xfrm>
          <a:prstGeom prst="rect">
            <a:avLst/>
          </a:prstGeom>
        </p:spPr>
        <p:txBody>
          <a:bodyPr wrap="square" lIns="91425" tIns="91425" rIns="91425" bIns="91425" anchor="t" anchorCtr="0"/>
          <a:lstStyle>
            <a:lvl1pPr lvl="0">
              <a:spcBef>
                <a:spcPts val="0"/>
              </a:spcBef>
              <a:buSzPct val="100000"/>
              <a:defRPr sz="2400"/>
            </a:lvl1pPr>
            <a:lvl2pPr lvl="1">
              <a:spcBef>
                <a:spcPts val="0"/>
              </a:spcBef>
              <a:buSzPct val="100000"/>
              <a:defRPr sz="2400"/>
            </a:lvl2pPr>
            <a:lvl3pPr lvl="2">
              <a:spcBef>
                <a:spcPts val="0"/>
              </a:spcBef>
              <a:buSzPct val="100000"/>
              <a:defRPr sz="2400"/>
            </a:lvl3pPr>
            <a:lvl4pPr lvl="3">
              <a:spcBef>
                <a:spcPts val="0"/>
              </a:spcBef>
              <a:buSzPct val="100000"/>
              <a:defRPr sz="2400"/>
            </a:lvl4pPr>
            <a:lvl5pPr lvl="4">
              <a:spcBef>
                <a:spcPts val="0"/>
              </a:spcBef>
              <a:buSzPct val="100000"/>
              <a:defRPr sz="2400"/>
            </a:lvl5pPr>
            <a:lvl6pPr lvl="5">
              <a:spcBef>
                <a:spcPts val="0"/>
              </a:spcBef>
              <a:buSzPct val="100000"/>
              <a:defRPr sz="2400"/>
            </a:lvl6pPr>
            <a:lvl7pPr lvl="6">
              <a:spcBef>
                <a:spcPts val="0"/>
              </a:spcBef>
              <a:buSzPct val="100000"/>
              <a:defRPr sz="2400"/>
            </a:lvl7pPr>
            <a:lvl8pPr lvl="7">
              <a:spcBef>
                <a:spcPts val="0"/>
              </a:spcBef>
              <a:buSzPct val="100000"/>
              <a:defRPr sz="2400"/>
            </a:lvl8pPr>
            <a:lvl9pPr lvl="8">
              <a:spcBef>
                <a:spcPts val="0"/>
              </a:spcBef>
              <a:buSzPct val="100000"/>
              <a:defRPr sz="2400"/>
            </a:lvl9pPr>
          </a:lstStyle>
          <a:p>
            <a:endParaRPr/>
          </a:p>
        </p:txBody>
      </p:sp>
      <p:sp>
        <p:nvSpPr>
          <p:cNvPr id="71" name="Shape 71"/>
          <p:cNvSpPr txBox="1">
            <a:spLocks noGrp="1"/>
          </p:cNvSpPr>
          <p:nvPr>
            <p:ph type="body" idx="1"/>
          </p:nvPr>
        </p:nvSpPr>
        <p:spPr>
          <a:xfrm>
            <a:off x="1297500" y="2630067"/>
            <a:ext cx="3798900" cy="32211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72" name="Shape 72"/>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spTree>
      <p:nvGrpSpPr>
        <p:cNvPr id="1" name="Shape 73"/>
        <p:cNvGrpSpPr/>
        <p:nvPr/>
      </p:nvGrpSpPr>
      <p:grpSpPr>
        <a:xfrm>
          <a:off x="0" y="0"/>
          <a:ext cx="0" cy="0"/>
          <a:chOff x="0" y="0"/>
          <a:chExt cx="0" cy="0"/>
        </a:xfrm>
      </p:grpSpPr>
      <p:grpSp>
        <p:nvGrpSpPr>
          <p:cNvPr id="74" name="Shape 74"/>
          <p:cNvGrpSpPr/>
          <p:nvPr/>
        </p:nvGrpSpPr>
        <p:grpSpPr>
          <a:xfrm>
            <a:off x="4406400" y="0"/>
            <a:ext cx="4737600" cy="6857829"/>
            <a:chOff x="4406400" y="0"/>
            <a:chExt cx="4737600" cy="5143500"/>
          </a:xfrm>
        </p:grpSpPr>
        <p:sp>
          <p:nvSpPr>
            <p:cNvPr id="75" name="Shape 75"/>
            <p:cNvSpPr/>
            <p:nvPr/>
          </p:nvSpPr>
          <p:spPr>
            <a:xfrm rot="5400000">
              <a:off x="4407900" y="-1500"/>
              <a:ext cx="4734600" cy="4737600"/>
            </a:xfrm>
            <a:prstGeom prst="diagStripe">
              <a:avLst>
                <a:gd name="adj" fmla="val 49469"/>
              </a:avLst>
            </a:prstGeom>
            <a:solidFill>
              <a:schemeClr val="lt1">
                <a:alpha val="3460"/>
              </a:schemeClr>
            </a:solidFill>
            <a:ln>
              <a:noFill/>
            </a:ln>
          </p:spPr>
          <p:txBody>
            <a:bodyPr wrap="square" lIns="91425" tIns="91425" rIns="91425" bIns="91425" anchor="ctr" anchorCtr="0">
              <a:noAutofit/>
            </a:bodyPr>
            <a:lstStyle/>
            <a:p>
              <a:pPr lvl="0">
                <a:spcBef>
                  <a:spcPts val="0"/>
                </a:spcBef>
                <a:buNone/>
              </a:pPr>
              <a:endParaRPr/>
            </a:p>
          </p:txBody>
        </p:sp>
        <p:sp>
          <p:nvSpPr>
            <p:cNvPr id="76" name="Shape 76"/>
            <p:cNvSpPr/>
            <p:nvPr/>
          </p:nvSpPr>
          <p:spPr>
            <a:xfrm rot="5400000">
              <a:off x="4840825" y="6000"/>
              <a:ext cx="4298700" cy="4286700"/>
            </a:xfrm>
            <a:prstGeom prst="diagStripe">
              <a:avLst>
                <a:gd name="adj" fmla="val 0"/>
              </a:avLst>
            </a:prstGeom>
            <a:solidFill>
              <a:schemeClr val="lt1">
                <a:alpha val="3460"/>
              </a:schemeClr>
            </a:solidFill>
            <a:ln>
              <a:noFill/>
            </a:ln>
          </p:spPr>
          <p:txBody>
            <a:bodyPr wrap="square" lIns="91425" tIns="91425" rIns="91425" bIns="91425" anchor="ctr" anchorCtr="0">
              <a:noAutofit/>
            </a:bodyPr>
            <a:lstStyle/>
            <a:p>
              <a:pPr lvl="0">
                <a:spcBef>
                  <a:spcPts val="0"/>
                </a:spcBef>
                <a:buNone/>
              </a:pPr>
              <a:endParaRPr/>
            </a:p>
          </p:txBody>
        </p:sp>
        <p:sp>
          <p:nvSpPr>
            <p:cNvPr id="77" name="Shape 77"/>
            <p:cNvSpPr/>
            <p:nvPr/>
          </p:nvSpPr>
          <p:spPr>
            <a:xfrm rot="-5400000">
              <a:off x="5618399" y="1236641"/>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78" name="Shape 78"/>
            <p:cNvSpPr/>
            <p:nvPr/>
          </p:nvSpPr>
          <p:spPr>
            <a:xfrm flipH="1">
              <a:off x="5849857" y="1444078"/>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79" name="Shape 79"/>
            <p:cNvSpPr/>
            <p:nvPr/>
          </p:nvSpPr>
          <p:spPr>
            <a:xfrm rot="-5400000">
              <a:off x="5987081" y="2469743"/>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0" name="Shape 80"/>
            <p:cNvSpPr/>
            <p:nvPr/>
          </p:nvSpPr>
          <p:spPr>
            <a:xfrm flipH="1">
              <a:off x="6222115" y="2677179"/>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1" name="Shape 81"/>
            <p:cNvSpPr/>
            <p:nvPr/>
          </p:nvSpPr>
          <p:spPr>
            <a:xfrm rot="-5400000">
              <a:off x="6675341" y="1862244"/>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2" name="Shape 82"/>
            <p:cNvSpPr/>
            <p:nvPr/>
          </p:nvSpPr>
          <p:spPr>
            <a:xfrm flipH="1">
              <a:off x="6908099" y="2069680"/>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sp>
          <p:nvSpPr>
            <p:cNvPr id="83" name="Shape 83"/>
            <p:cNvSpPr/>
            <p:nvPr/>
          </p:nvSpPr>
          <p:spPr>
            <a:xfrm rot="-5400000">
              <a:off x="6861141" y="2478088"/>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4" name="Shape 84"/>
            <p:cNvSpPr/>
            <p:nvPr/>
          </p:nvSpPr>
          <p:spPr>
            <a:xfrm flipH="1">
              <a:off x="7965266" y="2693191"/>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5" name="Shape 85"/>
            <p:cNvSpPr/>
            <p:nvPr/>
          </p:nvSpPr>
          <p:spPr>
            <a:xfrm flipH="1">
              <a:off x="8145082" y="3309036"/>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6" name="Shape 86"/>
            <p:cNvSpPr/>
            <p:nvPr/>
          </p:nvSpPr>
          <p:spPr>
            <a:xfrm rot="-5400000">
              <a:off x="7047599" y="309534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7" name="Shape 87"/>
            <p:cNvSpPr/>
            <p:nvPr/>
          </p:nvSpPr>
          <p:spPr>
            <a:xfrm flipH="1">
              <a:off x="7276649" y="3302781"/>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88" name="Shape 88"/>
            <p:cNvSpPr/>
            <p:nvPr/>
          </p:nvSpPr>
          <p:spPr>
            <a:xfrm rot="-5400000">
              <a:off x="7227414" y="3711189"/>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89" name="Shape 89"/>
            <p:cNvSpPr/>
            <p:nvPr/>
          </p:nvSpPr>
          <p:spPr>
            <a:xfrm flipH="1">
              <a:off x="7462448" y="391862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90" name="Shape 90"/>
            <p:cNvSpPr/>
            <p:nvPr/>
          </p:nvSpPr>
          <p:spPr>
            <a:xfrm rot="-5400000">
              <a:off x="8102491" y="3718856"/>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91" name="Shape 91"/>
            <p:cNvSpPr/>
            <p:nvPr/>
          </p:nvSpPr>
          <p:spPr>
            <a:xfrm flipH="1">
              <a:off x="8334533" y="3926292"/>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92" name="Shape 92"/>
            <p:cNvSpPr/>
            <p:nvPr/>
          </p:nvSpPr>
          <p:spPr>
            <a:xfrm rot="-5400000">
              <a:off x="8288290" y="4334700"/>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grpSp>
      <p:sp>
        <p:nvSpPr>
          <p:cNvPr id="93" name="Shape 93"/>
          <p:cNvSpPr txBox="1">
            <a:spLocks noGrp="1"/>
          </p:cNvSpPr>
          <p:nvPr>
            <p:ph type="title"/>
          </p:nvPr>
        </p:nvSpPr>
        <p:spPr>
          <a:xfrm>
            <a:off x="823850" y="1155700"/>
            <a:ext cx="4587000" cy="4694700"/>
          </a:xfrm>
          <a:prstGeom prst="rect">
            <a:avLst/>
          </a:prstGeom>
        </p:spPr>
        <p:txBody>
          <a:bodyPr wrap="square" lIns="91425" tIns="91425" rIns="91425" bIns="91425" anchor="ctr"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94" name="Shape 94"/>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spTree>
      <p:nvGrpSpPr>
        <p:cNvPr id="1" name="Shape 95"/>
        <p:cNvGrpSpPr/>
        <p:nvPr/>
      </p:nvGrpSpPr>
      <p:grpSpPr>
        <a:xfrm>
          <a:off x="0" y="0"/>
          <a:ext cx="0" cy="0"/>
          <a:chOff x="0" y="0"/>
          <a:chExt cx="0" cy="0"/>
        </a:xfrm>
      </p:grpSpPr>
      <p:grpSp>
        <p:nvGrpSpPr>
          <p:cNvPr id="96" name="Shape 96"/>
          <p:cNvGrpSpPr/>
          <p:nvPr/>
        </p:nvGrpSpPr>
        <p:grpSpPr>
          <a:xfrm>
            <a:off x="0" y="507989"/>
            <a:ext cx="1037850" cy="1355016"/>
            <a:chOff x="0" y="381001"/>
            <a:chExt cx="1037850" cy="1016287"/>
          </a:xfrm>
        </p:grpSpPr>
        <p:sp>
          <p:nvSpPr>
            <p:cNvPr id="97" name="Shape 97"/>
            <p:cNvSpPr/>
            <p:nvPr/>
          </p:nvSpPr>
          <p:spPr>
            <a:xfrm rot="-5400000">
              <a:off x="0" y="381001"/>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98" name="Shape 98"/>
            <p:cNvSpPr/>
            <p:nvPr/>
          </p:nvSpPr>
          <p:spPr>
            <a:xfrm flipH="1">
              <a:off x="229050" y="588489"/>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grpSp>
      <p:sp>
        <p:nvSpPr>
          <p:cNvPr id="99" name="Shape 99"/>
          <p:cNvSpPr txBox="1">
            <a:spLocks noGrp="1"/>
          </p:cNvSpPr>
          <p:nvPr>
            <p:ph type="title"/>
          </p:nvPr>
        </p:nvSpPr>
        <p:spPr>
          <a:xfrm>
            <a:off x="1297500" y="2211100"/>
            <a:ext cx="3036300" cy="2335500"/>
          </a:xfrm>
          <a:prstGeom prst="rect">
            <a:avLst/>
          </a:prstGeom>
        </p:spPr>
        <p:txBody>
          <a:bodyPr wrap="square" lIns="91425" tIns="91425" rIns="91425" bIns="91425" anchor="t" anchorCtr="0"/>
          <a:lstStyle>
            <a:lvl1pPr lvl="0">
              <a:spcBef>
                <a:spcPts val="0"/>
              </a:spcBef>
              <a:buSzPct val="100000"/>
              <a:defRPr sz="2400"/>
            </a:lvl1pPr>
            <a:lvl2pPr lvl="1">
              <a:spcBef>
                <a:spcPts val="0"/>
              </a:spcBef>
              <a:buSzPct val="100000"/>
              <a:defRPr sz="2400"/>
            </a:lvl2pPr>
            <a:lvl3pPr lvl="2">
              <a:spcBef>
                <a:spcPts val="0"/>
              </a:spcBef>
              <a:buSzPct val="100000"/>
              <a:defRPr sz="2400"/>
            </a:lvl3pPr>
            <a:lvl4pPr lvl="3">
              <a:spcBef>
                <a:spcPts val="0"/>
              </a:spcBef>
              <a:buSzPct val="100000"/>
              <a:defRPr sz="2400"/>
            </a:lvl4pPr>
            <a:lvl5pPr lvl="4">
              <a:spcBef>
                <a:spcPts val="0"/>
              </a:spcBef>
              <a:buSzPct val="100000"/>
              <a:defRPr sz="2400"/>
            </a:lvl5pPr>
            <a:lvl6pPr lvl="5">
              <a:spcBef>
                <a:spcPts val="0"/>
              </a:spcBef>
              <a:buSzPct val="100000"/>
              <a:defRPr sz="2400"/>
            </a:lvl6pPr>
            <a:lvl7pPr lvl="6">
              <a:spcBef>
                <a:spcPts val="0"/>
              </a:spcBef>
              <a:buSzPct val="100000"/>
              <a:defRPr sz="2400"/>
            </a:lvl7pPr>
            <a:lvl8pPr lvl="7">
              <a:spcBef>
                <a:spcPts val="0"/>
              </a:spcBef>
              <a:buSzPct val="100000"/>
              <a:defRPr sz="2400"/>
            </a:lvl8pPr>
            <a:lvl9pPr lvl="8">
              <a:spcBef>
                <a:spcPts val="0"/>
              </a:spcBef>
              <a:buSzPct val="100000"/>
              <a:defRPr sz="2400"/>
            </a:lvl9pPr>
          </a:lstStyle>
          <a:p>
            <a:endParaRPr/>
          </a:p>
        </p:txBody>
      </p:sp>
      <p:sp>
        <p:nvSpPr>
          <p:cNvPr id="100" name="Shape 100"/>
          <p:cNvSpPr txBox="1">
            <a:spLocks noGrp="1"/>
          </p:cNvSpPr>
          <p:nvPr>
            <p:ph type="subTitle" idx="1"/>
          </p:nvPr>
        </p:nvSpPr>
        <p:spPr>
          <a:xfrm>
            <a:off x="1297500" y="4717333"/>
            <a:ext cx="3036300" cy="674700"/>
          </a:xfrm>
          <a:prstGeom prst="rect">
            <a:avLst/>
          </a:prstGeom>
        </p:spPr>
        <p:txBody>
          <a:bodyPr wrap="square" lIns="91425" tIns="91425" rIns="91425" bIns="91425" anchor="t" anchorCtr="0"/>
          <a:lstStyle>
            <a:lvl1pPr lvl="0">
              <a:lnSpc>
                <a:spcPct val="100000"/>
              </a:lnSpc>
              <a:spcBef>
                <a:spcPts val="0"/>
              </a:spcBef>
              <a:spcAft>
                <a:spcPts val="0"/>
              </a:spcAft>
              <a:buNone/>
              <a:defRPr/>
            </a:lvl1pPr>
            <a:lvl2pPr lvl="1">
              <a:lnSpc>
                <a:spcPct val="100000"/>
              </a:lnSpc>
              <a:spcBef>
                <a:spcPts val="0"/>
              </a:spcBef>
              <a:spcAft>
                <a:spcPts val="0"/>
              </a:spcAft>
              <a:buSzPct val="100000"/>
              <a:buNone/>
              <a:defRPr sz="1300"/>
            </a:lvl2pPr>
            <a:lvl3pPr lvl="2">
              <a:lnSpc>
                <a:spcPct val="100000"/>
              </a:lnSpc>
              <a:spcBef>
                <a:spcPts val="0"/>
              </a:spcBef>
              <a:spcAft>
                <a:spcPts val="0"/>
              </a:spcAft>
              <a:buSzPct val="100000"/>
              <a:buNone/>
              <a:defRPr sz="1300"/>
            </a:lvl3pPr>
            <a:lvl4pPr lvl="3">
              <a:lnSpc>
                <a:spcPct val="100000"/>
              </a:lnSpc>
              <a:spcBef>
                <a:spcPts val="0"/>
              </a:spcBef>
              <a:spcAft>
                <a:spcPts val="0"/>
              </a:spcAft>
              <a:buSzPct val="100000"/>
              <a:buNone/>
              <a:defRPr sz="1300"/>
            </a:lvl4pPr>
            <a:lvl5pPr lvl="4">
              <a:lnSpc>
                <a:spcPct val="100000"/>
              </a:lnSpc>
              <a:spcBef>
                <a:spcPts val="0"/>
              </a:spcBef>
              <a:spcAft>
                <a:spcPts val="0"/>
              </a:spcAft>
              <a:buSzPct val="100000"/>
              <a:buNone/>
              <a:defRPr sz="1300"/>
            </a:lvl5pPr>
            <a:lvl6pPr lvl="5">
              <a:lnSpc>
                <a:spcPct val="100000"/>
              </a:lnSpc>
              <a:spcBef>
                <a:spcPts val="0"/>
              </a:spcBef>
              <a:spcAft>
                <a:spcPts val="0"/>
              </a:spcAft>
              <a:buSzPct val="100000"/>
              <a:buNone/>
              <a:defRPr sz="1300"/>
            </a:lvl6pPr>
            <a:lvl7pPr lvl="6">
              <a:lnSpc>
                <a:spcPct val="100000"/>
              </a:lnSpc>
              <a:spcBef>
                <a:spcPts val="0"/>
              </a:spcBef>
              <a:spcAft>
                <a:spcPts val="0"/>
              </a:spcAft>
              <a:buSzPct val="100000"/>
              <a:buNone/>
              <a:defRPr sz="1300"/>
            </a:lvl7pPr>
            <a:lvl8pPr lvl="7">
              <a:lnSpc>
                <a:spcPct val="100000"/>
              </a:lnSpc>
              <a:spcBef>
                <a:spcPts val="0"/>
              </a:spcBef>
              <a:spcAft>
                <a:spcPts val="0"/>
              </a:spcAft>
              <a:buSzPct val="100000"/>
              <a:buNone/>
              <a:defRPr sz="1300"/>
            </a:lvl8pPr>
            <a:lvl9pPr lvl="8">
              <a:lnSpc>
                <a:spcPct val="100000"/>
              </a:lnSpc>
              <a:spcBef>
                <a:spcPts val="0"/>
              </a:spcBef>
              <a:spcAft>
                <a:spcPts val="0"/>
              </a:spcAft>
              <a:buSzPct val="100000"/>
              <a:buNone/>
              <a:defRPr sz="1300"/>
            </a:lvl9pPr>
          </a:lstStyle>
          <a:p>
            <a:endParaRPr/>
          </a:p>
        </p:txBody>
      </p:sp>
      <p:sp>
        <p:nvSpPr>
          <p:cNvPr id="101" name="Shape 101"/>
          <p:cNvSpPr txBox="1">
            <a:spLocks noGrp="1"/>
          </p:cNvSpPr>
          <p:nvPr>
            <p:ph type="body" idx="2"/>
          </p:nvPr>
        </p:nvSpPr>
        <p:spPr>
          <a:xfrm>
            <a:off x="4648200" y="2262133"/>
            <a:ext cx="3676800" cy="31299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02" name="Shape 102"/>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spTree>
      <p:nvGrpSpPr>
        <p:cNvPr id="1" name="Shape 103"/>
        <p:cNvGrpSpPr/>
        <p:nvPr/>
      </p:nvGrpSpPr>
      <p:grpSpPr>
        <a:xfrm>
          <a:off x="0" y="0"/>
          <a:ext cx="0" cy="0"/>
          <a:chOff x="0" y="0"/>
          <a:chExt cx="0" cy="0"/>
        </a:xfrm>
      </p:grpSpPr>
      <p:grpSp>
        <p:nvGrpSpPr>
          <p:cNvPr id="104" name="Shape 104"/>
          <p:cNvGrpSpPr/>
          <p:nvPr/>
        </p:nvGrpSpPr>
        <p:grpSpPr>
          <a:xfrm>
            <a:off x="0" y="5504636"/>
            <a:ext cx="698925" cy="912853"/>
            <a:chOff x="0" y="3785672"/>
            <a:chExt cx="698925" cy="684657"/>
          </a:xfrm>
        </p:grpSpPr>
        <p:sp>
          <p:nvSpPr>
            <p:cNvPr id="105" name="Shape 105"/>
            <p:cNvSpPr/>
            <p:nvPr/>
          </p:nvSpPr>
          <p:spPr>
            <a:xfrm rot="-5400000">
              <a:off x="0" y="3785672"/>
              <a:ext cx="544800" cy="544800"/>
            </a:xfrm>
            <a:prstGeom prst="diagStripe">
              <a:avLst>
                <a:gd name="adj" fmla="val 50000"/>
              </a:avLst>
            </a:prstGeom>
            <a:solidFill>
              <a:schemeClr val="lt1">
                <a:alpha val="9620"/>
              </a:schemeClr>
            </a:solidFill>
            <a:ln>
              <a:noFill/>
            </a:ln>
          </p:spPr>
          <p:txBody>
            <a:bodyPr wrap="square" lIns="91425" tIns="91425" rIns="91425" bIns="91425" anchor="ctr" anchorCtr="0">
              <a:noAutofit/>
            </a:bodyPr>
            <a:lstStyle/>
            <a:p>
              <a:pPr lvl="0">
                <a:spcBef>
                  <a:spcPts val="0"/>
                </a:spcBef>
                <a:buNone/>
              </a:pPr>
              <a:endParaRPr/>
            </a:p>
          </p:txBody>
        </p:sp>
        <p:sp>
          <p:nvSpPr>
            <p:cNvPr id="106" name="Shape 106"/>
            <p:cNvSpPr/>
            <p:nvPr/>
          </p:nvSpPr>
          <p:spPr>
            <a:xfrm flipH="1">
              <a:off x="154125" y="3925529"/>
              <a:ext cx="544800" cy="544800"/>
            </a:xfrm>
            <a:prstGeom prst="diagStripe">
              <a:avLst>
                <a:gd name="adj" fmla="val 50000"/>
              </a:avLst>
            </a:prstGeom>
            <a:solidFill>
              <a:schemeClr val="lt1">
                <a:alpha val="9620"/>
              </a:schemeClr>
            </a:solidFill>
            <a:ln>
              <a:noFill/>
            </a:ln>
          </p:spPr>
          <p:txBody>
            <a:bodyPr wrap="square" lIns="91425" tIns="91425" rIns="91425" bIns="91425" anchor="ctr" anchorCtr="0">
              <a:noAutofit/>
            </a:bodyPr>
            <a:lstStyle/>
            <a:p>
              <a:pPr lvl="0">
                <a:spcBef>
                  <a:spcPts val="0"/>
                </a:spcBef>
                <a:buNone/>
              </a:pPr>
              <a:endParaRPr/>
            </a:p>
          </p:txBody>
        </p:sp>
      </p:grpSp>
      <p:sp>
        <p:nvSpPr>
          <p:cNvPr id="107" name="Shape 107"/>
          <p:cNvSpPr txBox="1">
            <a:spLocks noGrp="1"/>
          </p:cNvSpPr>
          <p:nvPr>
            <p:ph type="body" idx="1"/>
          </p:nvPr>
        </p:nvSpPr>
        <p:spPr>
          <a:xfrm>
            <a:off x="812725" y="5740500"/>
            <a:ext cx="6936000" cy="698400"/>
          </a:xfrm>
          <a:prstGeom prst="rect">
            <a:avLst/>
          </a:prstGeom>
        </p:spPr>
        <p:txBody>
          <a:bodyPr wrap="square" lIns="91425" tIns="91425" rIns="91425" bIns="91425" anchor="ctr" anchorCtr="0"/>
          <a:lstStyle>
            <a:lvl1pPr lvl="0">
              <a:lnSpc>
                <a:spcPct val="100000"/>
              </a:lnSpc>
              <a:spcBef>
                <a:spcPts val="0"/>
              </a:spcBef>
              <a:spcAft>
                <a:spcPts val="0"/>
              </a:spcAft>
              <a:buNone/>
              <a:defRPr/>
            </a:lvl1pPr>
          </a:lstStyle>
          <a:p>
            <a:endParaRPr/>
          </a:p>
        </p:txBody>
      </p:sp>
      <p:sp>
        <p:nvSpPr>
          <p:cNvPr id="108" name="Shape 108"/>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spTree>
      <p:nvGrpSpPr>
        <p:cNvPr id="1" name="Shape 109"/>
        <p:cNvGrpSpPr/>
        <p:nvPr/>
      </p:nvGrpSpPr>
      <p:grpSpPr>
        <a:xfrm>
          <a:off x="0" y="0"/>
          <a:ext cx="0" cy="0"/>
          <a:chOff x="0" y="0"/>
          <a:chExt cx="0" cy="0"/>
        </a:xfrm>
      </p:grpSpPr>
      <p:grpSp>
        <p:nvGrpSpPr>
          <p:cNvPr id="110" name="Shape 110"/>
          <p:cNvGrpSpPr/>
          <p:nvPr/>
        </p:nvGrpSpPr>
        <p:grpSpPr>
          <a:xfrm>
            <a:off x="4406400" y="0"/>
            <a:ext cx="4737600" cy="6857248"/>
            <a:chOff x="4406400" y="0"/>
            <a:chExt cx="4737600" cy="5143065"/>
          </a:xfrm>
        </p:grpSpPr>
        <p:sp>
          <p:nvSpPr>
            <p:cNvPr id="111" name="Shape 111"/>
            <p:cNvSpPr/>
            <p:nvPr/>
          </p:nvSpPr>
          <p:spPr>
            <a:xfrm rot="5400000">
              <a:off x="4408200" y="-1800"/>
              <a:ext cx="4734000" cy="4737600"/>
            </a:xfrm>
            <a:prstGeom prst="diagStripe">
              <a:avLst>
                <a:gd name="adj" fmla="val 49469"/>
              </a:avLst>
            </a:prstGeom>
            <a:solidFill>
              <a:schemeClr val="lt1">
                <a:alpha val="3460"/>
              </a:schemeClr>
            </a:solidFill>
            <a:ln>
              <a:noFill/>
            </a:ln>
          </p:spPr>
          <p:txBody>
            <a:bodyPr wrap="square" lIns="91425" tIns="91425" rIns="91425" bIns="91425" anchor="ctr" anchorCtr="0">
              <a:noAutofit/>
            </a:bodyPr>
            <a:lstStyle/>
            <a:p>
              <a:pPr lvl="0">
                <a:spcBef>
                  <a:spcPts val="0"/>
                </a:spcBef>
                <a:buNone/>
              </a:pPr>
              <a:endParaRPr/>
            </a:p>
          </p:txBody>
        </p:sp>
        <p:sp>
          <p:nvSpPr>
            <p:cNvPr id="112" name="Shape 112"/>
            <p:cNvSpPr/>
            <p:nvPr/>
          </p:nvSpPr>
          <p:spPr>
            <a:xfrm rot="5400000">
              <a:off x="4841125" y="5700"/>
              <a:ext cx="4298100" cy="4286700"/>
            </a:xfrm>
            <a:prstGeom prst="diagStripe">
              <a:avLst>
                <a:gd name="adj" fmla="val 0"/>
              </a:avLst>
            </a:prstGeom>
            <a:solidFill>
              <a:schemeClr val="lt1">
                <a:alpha val="3460"/>
              </a:schemeClr>
            </a:solidFill>
            <a:ln>
              <a:noFill/>
            </a:ln>
          </p:spPr>
          <p:txBody>
            <a:bodyPr wrap="square" lIns="91425" tIns="91425" rIns="91425" bIns="91425" anchor="ctr" anchorCtr="0">
              <a:noAutofit/>
            </a:bodyPr>
            <a:lstStyle/>
            <a:p>
              <a:pPr lvl="0">
                <a:spcBef>
                  <a:spcPts val="0"/>
                </a:spcBef>
                <a:buNone/>
              </a:pPr>
              <a:endParaRPr/>
            </a:p>
          </p:txBody>
        </p:sp>
        <p:sp>
          <p:nvSpPr>
            <p:cNvPr id="113" name="Shape 113"/>
            <p:cNvSpPr/>
            <p:nvPr/>
          </p:nvSpPr>
          <p:spPr>
            <a:xfrm rot="-5400000">
              <a:off x="5618399" y="1236468"/>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14" name="Shape 114"/>
            <p:cNvSpPr/>
            <p:nvPr/>
          </p:nvSpPr>
          <p:spPr>
            <a:xfrm flipH="1">
              <a:off x="5849857" y="1443956"/>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15" name="Shape 115"/>
            <p:cNvSpPr/>
            <p:nvPr/>
          </p:nvSpPr>
          <p:spPr>
            <a:xfrm rot="-5400000">
              <a:off x="5987081" y="246946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16" name="Shape 116"/>
            <p:cNvSpPr/>
            <p:nvPr/>
          </p:nvSpPr>
          <p:spPr>
            <a:xfrm flipH="1">
              <a:off x="6222115" y="2676953"/>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17" name="Shape 117"/>
            <p:cNvSpPr/>
            <p:nvPr/>
          </p:nvSpPr>
          <p:spPr>
            <a:xfrm rot="-5400000">
              <a:off x="6675341" y="1862018"/>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18" name="Shape 118"/>
            <p:cNvSpPr/>
            <p:nvPr/>
          </p:nvSpPr>
          <p:spPr>
            <a:xfrm flipH="1">
              <a:off x="6908099" y="2069505"/>
              <a:ext cx="808800" cy="808800"/>
            </a:xfrm>
            <a:prstGeom prst="diagStripe">
              <a:avLst>
                <a:gd name="adj" fmla="val 50000"/>
              </a:avLst>
            </a:prstGeom>
            <a:solidFill>
              <a:schemeClr val="lt2"/>
            </a:solidFill>
            <a:ln>
              <a:noFill/>
            </a:ln>
          </p:spPr>
          <p:txBody>
            <a:bodyPr wrap="square" lIns="91425" tIns="91425" rIns="91425" bIns="91425" anchor="ctr" anchorCtr="0">
              <a:noAutofit/>
            </a:bodyPr>
            <a:lstStyle/>
            <a:p>
              <a:pPr lvl="0">
                <a:spcBef>
                  <a:spcPts val="0"/>
                </a:spcBef>
                <a:buNone/>
              </a:pPr>
              <a:endParaRPr/>
            </a:p>
          </p:txBody>
        </p:sp>
        <p:sp>
          <p:nvSpPr>
            <p:cNvPr id="119" name="Shape 119"/>
            <p:cNvSpPr/>
            <p:nvPr/>
          </p:nvSpPr>
          <p:spPr>
            <a:xfrm rot="-5400000">
              <a:off x="6861141" y="2477810"/>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0" name="Shape 120"/>
            <p:cNvSpPr/>
            <p:nvPr/>
          </p:nvSpPr>
          <p:spPr>
            <a:xfrm flipH="1">
              <a:off x="7965266" y="2692963"/>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1" name="Shape 121"/>
            <p:cNvSpPr/>
            <p:nvPr/>
          </p:nvSpPr>
          <p:spPr>
            <a:xfrm flipH="1">
              <a:off x="8145082" y="330875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2" name="Shape 122"/>
            <p:cNvSpPr/>
            <p:nvPr/>
          </p:nvSpPr>
          <p:spPr>
            <a:xfrm rot="-5400000">
              <a:off x="7047599" y="309501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3" name="Shape 123"/>
            <p:cNvSpPr/>
            <p:nvPr/>
          </p:nvSpPr>
          <p:spPr>
            <a:xfrm flipH="1">
              <a:off x="7276649" y="3302502"/>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4" name="Shape 124"/>
            <p:cNvSpPr/>
            <p:nvPr/>
          </p:nvSpPr>
          <p:spPr>
            <a:xfrm rot="-5400000">
              <a:off x="7227414" y="3710807"/>
              <a:ext cx="808800" cy="808800"/>
            </a:xfrm>
            <a:prstGeom prst="diagStripe">
              <a:avLst>
                <a:gd name="adj" fmla="val 50000"/>
              </a:avLst>
            </a:prstGeom>
            <a:solidFill>
              <a:schemeClr val="accent1"/>
            </a:solidFill>
            <a:ln>
              <a:noFill/>
            </a:ln>
          </p:spPr>
          <p:txBody>
            <a:bodyPr wrap="square" lIns="91425" tIns="91425" rIns="91425" bIns="91425" anchor="ctr" anchorCtr="0">
              <a:noAutofit/>
            </a:bodyPr>
            <a:lstStyle/>
            <a:p>
              <a:pPr lvl="0">
                <a:spcBef>
                  <a:spcPts val="0"/>
                </a:spcBef>
                <a:buNone/>
              </a:pPr>
              <a:endParaRPr/>
            </a:p>
          </p:txBody>
        </p:sp>
        <p:sp>
          <p:nvSpPr>
            <p:cNvPr id="125" name="Shape 125"/>
            <p:cNvSpPr/>
            <p:nvPr/>
          </p:nvSpPr>
          <p:spPr>
            <a:xfrm flipH="1">
              <a:off x="7462448" y="3918294"/>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6" name="Shape 126"/>
            <p:cNvSpPr/>
            <p:nvPr/>
          </p:nvSpPr>
          <p:spPr>
            <a:xfrm rot="-5400000">
              <a:off x="8102491" y="3718473"/>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7" name="Shape 127"/>
            <p:cNvSpPr/>
            <p:nvPr/>
          </p:nvSpPr>
          <p:spPr>
            <a:xfrm flipH="1">
              <a:off x="8334533" y="3925960"/>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sp>
          <p:nvSpPr>
            <p:cNvPr id="128" name="Shape 128"/>
            <p:cNvSpPr/>
            <p:nvPr/>
          </p:nvSpPr>
          <p:spPr>
            <a:xfrm rot="-5400000">
              <a:off x="8288290" y="4334265"/>
              <a:ext cx="808800" cy="808800"/>
            </a:xfrm>
            <a:prstGeom prst="diagStripe">
              <a:avLst>
                <a:gd name="adj" fmla="val 50000"/>
              </a:avLst>
            </a:prstGeom>
            <a:solidFill>
              <a:schemeClr val="lt1">
                <a:alpha val="7310"/>
              </a:schemeClr>
            </a:solidFill>
            <a:ln>
              <a:noFill/>
            </a:ln>
          </p:spPr>
          <p:txBody>
            <a:bodyPr wrap="square" lIns="91425" tIns="91425" rIns="91425" bIns="91425" anchor="ctr" anchorCtr="0">
              <a:noAutofit/>
            </a:bodyPr>
            <a:lstStyle/>
            <a:p>
              <a:pPr lvl="0">
                <a:spcBef>
                  <a:spcPts val="0"/>
                </a:spcBef>
                <a:buNone/>
              </a:pPr>
              <a:endParaRPr/>
            </a:p>
          </p:txBody>
        </p:sp>
      </p:grpSp>
      <p:sp>
        <p:nvSpPr>
          <p:cNvPr id="129" name="Shape 129"/>
          <p:cNvSpPr txBox="1">
            <a:spLocks noGrp="1"/>
          </p:cNvSpPr>
          <p:nvPr>
            <p:ph type="title"/>
          </p:nvPr>
        </p:nvSpPr>
        <p:spPr>
          <a:xfrm>
            <a:off x="823850" y="1712900"/>
            <a:ext cx="4776000" cy="1734300"/>
          </a:xfrm>
          <a:prstGeom prst="rect">
            <a:avLst/>
          </a:prstGeom>
        </p:spPr>
        <p:txBody>
          <a:bodyPr wrap="square" lIns="91425" tIns="91425" rIns="91425" bIns="91425" anchor="t" anchorCtr="0"/>
          <a:lstStyle>
            <a:lvl1pPr lvl="0">
              <a:spcBef>
                <a:spcPts val="0"/>
              </a:spcBef>
              <a:buSzPct val="100000"/>
              <a:defRPr sz="8000"/>
            </a:lvl1pPr>
            <a:lvl2pPr lvl="1">
              <a:spcBef>
                <a:spcPts val="0"/>
              </a:spcBef>
              <a:buSzPct val="100000"/>
              <a:defRPr sz="8000"/>
            </a:lvl2pPr>
            <a:lvl3pPr lvl="2">
              <a:spcBef>
                <a:spcPts val="0"/>
              </a:spcBef>
              <a:buSzPct val="100000"/>
              <a:defRPr sz="8000"/>
            </a:lvl3pPr>
            <a:lvl4pPr lvl="3">
              <a:spcBef>
                <a:spcPts val="0"/>
              </a:spcBef>
              <a:buSzPct val="100000"/>
              <a:defRPr sz="8000"/>
            </a:lvl4pPr>
            <a:lvl5pPr lvl="4">
              <a:spcBef>
                <a:spcPts val="0"/>
              </a:spcBef>
              <a:buSzPct val="100000"/>
              <a:defRPr sz="8000"/>
            </a:lvl5pPr>
            <a:lvl6pPr lvl="5">
              <a:spcBef>
                <a:spcPts val="0"/>
              </a:spcBef>
              <a:buSzPct val="100000"/>
              <a:defRPr sz="8000"/>
            </a:lvl6pPr>
            <a:lvl7pPr lvl="6">
              <a:spcBef>
                <a:spcPts val="0"/>
              </a:spcBef>
              <a:buSzPct val="100000"/>
              <a:defRPr sz="8000"/>
            </a:lvl7pPr>
            <a:lvl8pPr lvl="7">
              <a:spcBef>
                <a:spcPts val="0"/>
              </a:spcBef>
              <a:buSzPct val="100000"/>
              <a:defRPr sz="8000"/>
            </a:lvl8pPr>
            <a:lvl9pPr lvl="8">
              <a:spcBef>
                <a:spcPts val="0"/>
              </a:spcBef>
              <a:buSzPct val="100000"/>
              <a:defRPr sz="8000"/>
            </a:lvl9pPr>
          </a:lstStyle>
          <a:p>
            <a:endParaRPr/>
          </a:p>
        </p:txBody>
      </p:sp>
      <p:sp>
        <p:nvSpPr>
          <p:cNvPr id="130" name="Shape 130"/>
          <p:cNvSpPr txBox="1">
            <a:spLocks noGrp="1"/>
          </p:cNvSpPr>
          <p:nvPr>
            <p:ph type="body" idx="1"/>
          </p:nvPr>
        </p:nvSpPr>
        <p:spPr>
          <a:xfrm>
            <a:off x="823850" y="3524166"/>
            <a:ext cx="4776000" cy="1625100"/>
          </a:xfrm>
          <a:prstGeom prst="rect">
            <a:avLst/>
          </a:prstGeom>
        </p:spPr>
        <p:txBody>
          <a:bodyPr wrap="square"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31" name="Shape 131"/>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132"/>
        <p:cNvGrpSpPr/>
        <p:nvPr/>
      </p:nvGrpSpPr>
      <p:grpSpPr>
        <a:xfrm>
          <a:off x="0" y="0"/>
          <a:ext cx="0" cy="0"/>
          <a:chOff x="0" y="0"/>
          <a:chExt cx="0" cy="0"/>
        </a:xfrm>
      </p:grpSpPr>
      <p:sp>
        <p:nvSpPr>
          <p:cNvPr id="133" name="Shape 133"/>
          <p:cNvSpPr txBox="1">
            <a:spLocks noGrp="1"/>
          </p:cNvSpPr>
          <p:nvPr>
            <p:ph type="sldNum" idx="12"/>
          </p:nvPr>
        </p:nvSpPr>
        <p:spPr>
          <a:xfrm>
            <a:off x="8472458" y="6217622"/>
            <a:ext cx="548700" cy="524700"/>
          </a:xfrm>
          <a:prstGeom prst="rect">
            <a:avLst/>
          </a:prstGeom>
        </p:spPr>
        <p:txBody>
          <a:bodyPr wrap="square" lIns="91425" tIns="91425" rIns="91425" bIns="91425" anchor="ctr" anchorCtr="0">
            <a:noAutofit/>
          </a:bodyPr>
          <a:lstStyle/>
          <a:p>
            <a:pPr lvl="0">
              <a:spcBef>
                <a:spcPts val="0"/>
              </a:spcBef>
              <a:buNone/>
            </a:pPr>
            <a:fld id="{00000000-1234-1234-1234-123412341234}" type="slidenum">
              <a:rPr lang="en-GB"/>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134"/>
        <p:cNvGrpSpPr/>
        <p:nvPr/>
      </p:nvGrpSpPr>
      <p:grpSpPr>
        <a:xfrm>
          <a:off x="0" y="0"/>
          <a:ext cx="0" cy="0"/>
          <a:chOff x="0" y="0"/>
          <a:chExt cx="0" cy="0"/>
        </a:xfrm>
      </p:grpSpPr>
      <p:sp>
        <p:nvSpPr>
          <p:cNvPr id="135" name="Shape 135"/>
          <p:cNvSpPr txBox="1">
            <a:spLocks noGrp="1"/>
          </p:cNvSpPr>
          <p:nvPr>
            <p:ph type="title"/>
          </p:nvPr>
        </p:nvSpPr>
        <p:spPr>
          <a:xfrm>
            <a:off x="457200" y="267494"/>
            <a:ext cx="8229600" cy="1398900"/>
          </a:xfrm>
          <a:prstGeom prst="rect">
            <a:avLst/>
          </a:prstGeom>
          <a:noFill/>
          <a:ln>
            <a:noFill/>
          </a:ln>
        </p:spPr>
        <p:txBody>
          <a:bodyPr wrap="square" lIns="91425" tIns="91425" rIns="91425" bIns="91425" anchor="ctr" anchorCtr="0"/>
          <a:lstStyle>
            <a:lvl1pPr marL="484632" lvl="0" algn="l" rtl="0">
              <a:spcBef>
                <a:spcPts val="0"/>
              </a:spcBef>
              <a:buClr>
                <a:srgbClr val="8D96BF"/>
              </a:buClr>
              <a:buSzPct val="66666"/>
              <a:buFont typeface="Questrial"/>
              <a:buNone/>
              <a:defRPr sz="4200">
                <a:solidFill>
                  <a:srgbClr val="8D96BF"/>
                </a:solidFill>
                <a:latin typeface="Questrial"/>
                <a:ea typeface="Questrial"/>
                <a:cs typeface="Questrial"/>
                <a:sym typeface="Questrial"/>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136" name="Shape 136"/>
          <p:cNvSpPr txBox="1">
            <a:spLocks noGrp="1"/>
          </p:cNvSpPr>
          <p:nvPr>
            <p:ph type="body" idx="1"/>
          </p:nvPr>
        </p:nvSpPr>
        <p:spPr>
          <a:xfrm>
            <a:off x="457200" y="1882808"/>
            <a:ext cx="8229600" cy="4572000"/>
          </a:xfrm>
          <a:prstGeom prst="rect">
            <a:avLst/>
          </a:prstGeom>
          <a:noFill/>
          <a:ln>
            <a:noFill/>
          </a:ln>
        </p:spPr>
        <p:txBody>
          <a:bodyPr wrap="square" lIns="91425" tIns="91425" rIns="91425" bIns="91425" anchor="t" anchorCtr="0"/>
          <a:lstStyle>
            <a:lvl1pPr marL="448056" lvl="0" indent="-232155" algn="l" rtl="0">
              <a:spcBef>
                <a:spcPts val="600"/>
              </a:spcBef>
              <a:buClr>
                <a:schemeClr val="accent1"/>
              </a:buClr>
              <a:buSzPct val="43333"/>
              <a:buFont typeface="Noto Sans Symbols"/>
              <a:buChar char="⦿"/>
              <a:defRPr sz="3000">
                <a:solidFill>
                  <a:schemeClr val="lt1"/>
                </a:solidFill>
                <a:latin typeface="Questrial"/>
                <a:ea typeface="Questrial"/>
                <a:cs typeface="Questrial"/>
                <a:sym typeface="Questrial"/>
              </a:defRPr>
            </a:lvl1pPr>
            <a:lvl2pPr marL="822960" lvl="1" indent="-132715" algn="l" rtl="0">
              <a:spcBef>
                <a:spcPts val="520"/>
              </a:spcBef>
              <a:buClr>
                <a:schemeClr val="accent1"/>
              </a:buClr>
              <a:buSzPct val="42307"/>
              <a:buFont typeface="Verdana"/>
              <a:buChar char="›"/>
              <a:defRPr sz="2600">
                <a:solidFill>
                  <a:schemeClr val="lt1"/>
                </a:solidFill>
                <a:latin typeface="Questrial"/>
                <a:ea typeface="Questrial"/>
                <a:cs typeface="Questrial"/>
                <a:sym typeface="Questrial"/>
              </a:defRPr>
            </a:lvl2pPr>
            <a:lvl3pPr marL="1106424" lvl="2" indent="-77724" algn="l" rtl="0">
              <a:spcBef>
                <a:spcPts val="480"/>
              </a:spcBef>
              <a:buClr>
                <a:schemeClr val="accent1"/>
              </a:buClr>
              <a:buSzPct val="45833"/>
              <a:buFont typeface="Noto Sans Symbols"/>
              <a:buChar char="⚫"/>
              <a:defRPr sz="2400">
                <a:solidFill>
                  <a:schemeClr val="lt1"/>
                </a:solidFill>
                <a:latin typeface="Questrial"/>
                <a:ea typeface="Questrial"/>
                <a:cs typeface="Questrial"/>
                <a:sym typeface="Questrial"/>
              </a:defRPr>
            </a:lvl3pPr>
            <a:lvl4pPr marL="1371600" lvl="3" indent="-88900" algn="l" rtl="0">
              <a:spcBef>
                <a:spcPts val="400"/>
              </a:spcBef>
              <a:buClr>
                <a:schemeClr val="accent1"/>
              </a:buClr>
              <a:buSzPct val="55000"/>
              <a:buFont typeface="Noto Sans Symbols"/>
              <a:buChar char="⚫"/>
              <a:defRPr sz="2000">
                <a:solidFill>
                  <a:schemeClr val="lt1"/>
                </a:solidFill>
                <a:latin typeface="Questrial"/>
                <a:ea typeface="Questrial"/>
                <a:cs typeface="Questrial"/>
                <a:sym typeface="Questrial"/>
              </a:defRPr>
            </a:lvl4pPr>
            <a:lvl5pPr marL="1600200" lvl="4" indent="-95250" algn="l" rtl="0">
              <a:spcBef>
                <a:spcPts val="380"/>
              </a:spcBef>
              <a:buClr>
                <a:srgbClr val="A4A9BF"/>
              </a:buClr>
              <a:buSzPct val="57894"/>
              <a:buFont typeface="Noto Sans Symbols"/>
              <a:buChar char="⚫"/>
              <a:defRPr sz="1900">
                <a:solidFill>
                  <a:schemeClr val="lt1"/>
                </a:solidFill>
                <a:latin typeface="Questrial"/>
                <a:ea typeface="Questrial"/>
                <a:cs typeface="Questrial"/>
                <a:sym typeface="Questrial"/>
              </a:defRPr>
            </a:lvl5pPr>
            <a:lvl6pPr marL="1828800" lvl="5" indent="-101600" algn="l" rtl="0">
              <a:spcBef>
                <a:spcPts val="360"/>
              </a:spcBef>
              <a:buClr>
                <a:srgbClr val="A4A9BF"/>
              </a:buClr>
              <a:buSzPct val="61111"/>
              <a:buFont typeface="Noto Sans Symbols"/>
              <a:buChar char="⚫"/>
              <a:defRPr sz="1800">
                <a:solidFill>
                  <a:schemeClr val="lt1"/>
                </a:solidFill>
                <a:latin typeface="Questrial"/>
                <a:ea typeface="Questrial"/>
                <a:cs typeface="Questrial"/>
                <a:sym typeface="Questrial"/>
              </a:defRPr>
            </a:lvl6pPr>
            <a:lvl7pPr marL="2084832" lvl="6" indent="-116332" algn="l" rtl="0">
              <a:spcBef>
                <a:spcPts val="320"/>
              </a:spcBef>
              <a:buClr>
                <a:srgbClr val="A4A9BF"/>
              </a:buClr>
              <a:buSzPct val="68750"/>
              <a:buFont typeface="Noto Sans Symbols"/>
              <a:buChar char="⚫"/>
              <a:defRPr sz="1600">
                <a:solidFill>
                  <a:schemeClr val="lt1"/>
                </a:solidFill>
                <a:latin typeface="Questrial"/>
                <a:ea typeface="Questrial"/>
                <a:cs typeface="Questrial"/>
                <a:sym typeface="Questrial"/>
              </a:defRPr>
            </a:lvl7pPr>
            <a:lvl8pPr marL="2286000" lvl="7" indent="-88900" algn="l" rtl="0">
              <a:spcBef>
                <a:spcPts val="320"/>
              </a:spcBef>
              <a:buClr>
                <a:srgbClr val="A4A9BF"/>
              </a:buClr>
              <a:buSzPct val="68750"/>
              <a:buFont typeface="Noto Sans Symbols"/>
              <a:buChar char="⚫"/>
              <a:defRPr sz="1600">
                <a:solidFill>
                  <a:schemeClr val="lt1"/>
                </a:solidFill>
                <a:latin typeface="Questrial"/>
                <a:ea typeface="Questrial"/>
                <a:cs typeface="Questrial"/>
                <a:sym typeface="Questrial"/>
              </a:defRPr>
            </a:lvl8pPr>
            <a:lvl9pPr marL="2514600" lvl="8" indent="-88900" algn="l" rtl="0">
              <a:spcBef>
                <a:spcPts val="320"/>
              </a:spcBef>
              <a:buClr>
                <a:srgbClr val="A4A9BF"/>
              </a:buClr>
              <a:buSzPct val="68750"/>
              <a:buFont typeface="Noto Sans Symbols"/>
              <a:buChar char="⚫"/>
              <a:defRPr sz="1600">
                <a:solidFill>
                  <a:schemeClr val="lt1"/>
                </a:solidFill>
                <a:latin typeface="Questrial"/>
                <a:ea typeface="Questrial"/>
                <a:cs typeface="Questrial"/>
                <a:sym typeface="Questrial"/>
              </a:defRPr>
            </a:lvl9pPr>
          </a:lstStyle>
          <a:p>
            <a:endParaRPr/>
          </a:p>
        </p:txBody>
      </p:sp>
      <p:sp>
        <p:nvSpPr>
          <p:cNvPr id="137" name="Shape 137"/>
          <p:cNvSpPr txBox="1">
            <a:spLocks noGrp="1"/>
          </p:cNvSpPr>
          <p:nvPr>
            <p:ph type="dt" idx="10"/>
          </p:nvPr>
        </p:nvSpPr>
        <p:spPr>
          <a:xfrm>
            <a:off x="4791456" y="6480048"/>
            <a:ext cx="2133600" cy="301800"/>
          </a:xfrm>
          <a:prstGeom prst="rect">
            <a:avLst/>
          </a:prstGeom>
          <a:noFill/>
          <a:ln>
            <a:noFill/>
          </a:ln>
        </p:spPr>
        <p:txBody>
          <a:bodyPr wrap="square" lIns="91425" tIns="91425" rIns="91425" bIns="91425" anchor="b" anchorCtr="0"/>
          <a:lstStyle>
            <a:lvl1pPr marL="0" marR="0" lvl="0" indent="0" algn="l" rtl="0">
              <a:spcBef>
                <a:spcPts val="0"/>
              </a:spcBef>
              <a:buSzPct val="140000"/>
              <a:defRPr sz="1000" b="0" i="0" u="none" strike="noStrike" cap="none">
                <a:solidFill>
                  <a:schemeClr val="lt1"/>
                </a:solidFill>
                <a:latin typeface="Questrial"/>
                <a:ea typeface="Questrial"/>
                <a:cs typeface="Questrial"/>
                <a:sym typeface="Questrial"/>
              </a:defRPr>
            </a:lvl1pPr>
            <a:lvl2pPr marL="457200" marR="0" lvl="1" indent="0" algn="l" rtl="0">
              <a:spcBef>
                <a:spcPts val="0"/>
              </a:spcBef>
              <a:buSzPct val="77777"/>
              <a:defRPr sz="1800" b="0" i="0" u="none" strike="noStrike" cap="none">
                <a:solidFill>
                  <a:schemeClr val="lt1"/>
                </a:solidFill>
                <a:latin typeface="Questrial"/>
                <a:ea typeface="Questrial"/>
                <a:cs typeface="Questrial"/>
                <a:sym typeface="Questrial"/>
              </a:defRPr>
            </a:lvl2pPr>
            <a:lvl3pPr marL="914400" marR="0" lvl="2" indent="0" algn="l" rtl="0">
              <a:spcBef>
                <a:spcPts val="0"/>
              </a:spcBef>
              <a:buSzPct val="77777"/>
              <a:defRPr sz="1800" b="0" i="0" u="none" strike="noStrike" cap="none">
                <a:solidFill>
                  <a:schemeClr val="lt1"/>
                </a:solidFill>
                <a:latin typeface="Questrial"/>
                <a:ea typeface="Questrial"/>
                <a:cs typeface="Questrial"/>
                <a:sym typeface="Questrial"/>
              </a:defRPr>
            </a:lvl3pPr>
            <a:lvl4pPr marL="1371600" marR="0" lvl="3" indent="0" algn="l" rtl="0">
              <a:spcBef>
                <a:spcPts val="0"/>
              </a:spcBef>
              <a:buSzPct val="77777"/>
              <a:defRPr sz="1800" b="0" i="0" u="none" strike="noStrike" cap="none">
                <a:solidFill>
                  <a:schemeClr val="lt1"/>
                </a:solidFill>
                <a:latin typeface="Questrial"/>
                <a:ea typeface="Questrial"/>
                <a:cs typeface="Questrial"/>
                <a:sym typeface="Questrial"/>
              </a:defRPr>
            </a:lvl4pPr>
            <a:lvl5pPr marL="1828800" marR="0" lvl="4" indent="0" algn="l" rtl="0">
              <a:spcBef>
                <a:spcPts val="0"/>
              </a:spcBef>
              <a:buSzPct val="77777"/>
              <a:defRPr sz="1800" b="0" i="0" u="none" strike="noStrike" cap="none">
                <a:solidFill>
                  <a:schemeClr val="lt1"/>
                </a:solidFill>
                <a:latin typeface="Questrial"/>
                <a:ea typeface="Questrial"/>
                <a:cs typeface="Questrial"/>
                <a:sym typeface="Questrial"/>
              </a:defRPr>
            </a:lvl5pPr>
            <a:lvl6pPr marL="2286000" marR="0" lvl="5" indent="0" algn="l" rtl="0">
              <a:spcBef>
                <a:spcPts val="0"/>
              </a:spcBef>
              <a:buSzPct val="77777"/>
              <a:defRPr sz="1800" b="0" i="0" u="none" strike="noStrike" cap="none">
                <a:solidFill>
                  <a:schemeClr val="lt1"/>
                </a:solidFill>
                <a:latin typeface="Questrial"/>
                <a:ea typeface="Questrial"/>
                <a:cs typeface="Questrial"/>
                <a:sym typeface="Questrial"/>
              </a:defRPr>
            </a:lvl6pPr>
            <a:lvl7pPr marL="2743200" marR="0" lvl="6" indent="0" algn="l" rtl="0">
              <a:spcBef>
                <a:spcPts val="0"/>
              </a:spcBef>
              <a:buSzPct val="77777"/>
              <a:defRPr sz="1800" b="0" i="0" u="none" strike="noStrike" cap="none">
                <a:solidFill>
                  <a:schemeClr val="lt1"/>
                </a:solidFill>
                <a:latin typeface="Questrial"/>
                <a:ea typeface="Questrial"/>
                <a:cs typeface="Questrial"/>
                <a:sym typeface="Questrial"/>
              </a:defRPr>
            </a:lvl7pPr>
            <a:lvl8pPr marL="3200400" marR="0" lvl="7" indent="0" algn="l" rtl="0">
              <a:spcBef>
                <a:spcPts val="0"/>
              </a:spcBef>
              <a:buSzPct val="77777"/>
              <a:defRPr sz="1800" b="0" i="0" u="none" strike="noStrike" cap="none">
                <a:solidFill>
                  <a:schemeClr val="lt1"/>
                </a:solidFill>
                <a:latin typeface="Questrial"/>
                <a:ea typeface="Questrial"/>
                <a:cs typeface="Questrial"/>
                <a:sym typeface="Questrial"/>
              </a:defRPr>
            </a:lvl8pPr>
            <a:lvl9pPr marL="3657600" marR="0" lvl="8" indent="0" algn="l" rtl="0">
              <a:spcBef>
                <a:spcPts val="0"/>
              </a:spcBef>
              <a:buSzPct val="77777"/>
              <a:defRPr sz="1800" b="0" i="0" u="none" strike="noStrike" cap="none">
                <a:solidFill>
                  <a:schemeClr val="lt1"/>
                </a:solidFill>
                <a:latin typeface="Questrial"/>
                <a:ea typeface="Questrial"/>
                <a:cs typeface="Questrial"/>
                <a:sym typeface="Questrial"/>
              </a:defRPr>
            </a:lvl9pPr>
          </a:lstStyle>
          <a:p>
            <a:endParaRPr/>
          </a:p>
        </p:txBody>
      </p:sp>
      <p:sp>
        <p:nvSpPr>
          <p:cNvPr id="138" name="Shape 138"/>
          <p:cNvSpPr txBox="1">
            <a:spLocks noGrp="1"/>
          </p:cNvSpPr>
          <p:nvPr>
            <p:ph type="ftr" idx="11"/>
          </p:nvPr>
        </p:nvSpPr>
        <p:spPr>
          <a:xfrm>
            <a:off x="457200" y="6480969"/>
            <a:ext cx="4260000" cy="300900"/>
          </a:xfrm>
          <a:prstGeom prst="rect">
            <a:avLst/>
          </a:prstGeom>
          <a:noFill/>
          <a:ln>
            <a:noFill/>
          </a:ln>
        </p:spPr>
        <p:txBody>
          <a:bodyPr wrap="square" lIns="91425" tIns="91425" rIns="91425" bIns="91425" anchor="b" anchorCtr="0"/>
          <a:lstStyle>
            <a:lvl1pPr marL="0" marR="0" lvl="0" indent="0" algn="r" rtl="0">
              <a:spcBef>
                <a:spcPts val="0"/>
              </a:spcBef>
              <a:buSzPct val="140000"/>
              <a:defRPr sz="1000" b="0" i="0" u="none" strike="noStrike" cap="none">
                <a:solidFill>
                  <a:schemeClr val="lt1"/>
                </a:solidFill>
                <a:latin typeface="Questrial"/>
                <a:ea typeface="Questrial"/>
                <a:cs typeface="Questrial"/>
                <a:sym typeface="Questrial"/>
              </a:defRPr>
            </a:lvl1pPr>
            <a:lvl2pPr marL="457200" marR="0" lvl="1" indent="0" algn="l" rtl="0">
              <a:spcBef>
                <a:spcPts val="0"/>
              </a:spcBef>
              <a:buSzPct val="77777"/>
              <a:defRPr sz="1800" b="0" i="0" u="none" strike="noStrike" cap="none">
                <a:solidFill>
                  <a:schemeClr val="lt1"/>
                </a:solidFill>
                <a:latin typeface="Questrial"/>
                <a:ea typeface="Questrial"/>
                <a:cs typeface="Questrial"/>
                <a:sym typeface="Questrial"/>
              </a:defRPr>
            </a:lvl2pPr>
            <a:lvl3pPr marL="914400" marR="0" lvl="2" indent="0" algn="l" rtl="0">
              <a:spcBef>
                <a:spcPts val="0"/>
              </a:spcBef>
              <a:buSzPct val="77777"/>
              <a:defRPr sz="1800" b="0" i="0" u="none" strike="noStrike" cap="none">
                <a:solidFill>
                  <a:schemeClr val="lt1"/>
                </a:solidFill>
                <a:latin typeface="Questrial"/>
                <a:ea typeface="Questrial"/>
                <a:cs typeface="Questrial"/>
                <a:sym typeface="Questrial"/>
              </a:defRPr>
            </a:lvl3pPr>
            <a:lvl4pPr marL="1371600" marR="0" lvl="3" indent="0" algn="l" rtl="0">
              <a:spcBef>
                <a:spcPts val="0"/>
              </a:spcBef>
              <a:buSzPct val="77777"/>
              <a:defRPr sz="1800" b="0" i="0" u="none" strike="noStrike" cap="none">
                <a:solidFill>
                  <a:schemeClr val="lt1"/>
                </a:solidFill>
                <a:latin typeface="Questrial"/>
                <a:ea typeface="Questrial"/>
                <a:cs typeface="Questrial"/>
                <a:sym typeface="Questrial"/>
              </a:defRPr>
            </a:lvl4pPr>
            <a:lvl5pPr marL="1828800" marR="0" lvl="4" indent="0" algn="l" rtl="0">
              <a:spcBef>
                <a:spcPts val="0"/>
              </a:spcBef>
              <a:buSzPct val="77777"/>
              <a:defRPr sz="1800" b="0" i="0" u="none" strike="noStrike" cap="none">
                <a:solidFill>
                  <a:schemeClr val="lt1"/>
                </a:solidFill>
                <a:latin typeface="Questrial"/>
                <a:ea typeface="Questrial"/>
                <a:cs typeface="Questrial"/>
                <a:sym typeface="Questrial"/>
              </a:defRPr>
            </a:lvl5pPr>
            <a:lvl6pPr marL="2286000" marR="0" lvl="5" indent="0" algn="l" rtl="0">
              <a:spcBef>
                <a:spcPts val="0"/>
              </a:spcBef>
              <a:buSzPct val="77777"/>
              <a:defRPr sz="1800" b="0" i="0" u="none" strike="noStrike" cap="none">
                <a:solidFill>
                  <a:schemeClr val="lt1"/>
                </a:solidFill>
                <a:latin typeface="Questrial"/>
                <a:ea typeface="Questrial"/>
                <a:cs typeface="Questrial"/>
                <a:sym typeface="Questrial"/>
              </a:defRPr>
            </a:lvl6pPr>
            <a:lvl7pPr marL="2743200" marR="0" lvl="6" indent="0" algn="l" rtl="0">
              <a:spcBef>
                <a:spcPts val="0"/>
              </a:spcBef>
              <a:buSzPct val="77777"/>
              <a:defRPr sz="1800" b="0" i="0" u="none" strike="noStrike" cap="none">
                <a:solidFill>
                  <a:schemeClr val="lt1"/>
                </a:solidFill>
                <a:latin typeface="Questrial"/>
                <a:ea typeface="Questrial"/>
                <a:cs typeface="Questrial"/>
                <a:sym typeface="Questrial"/>
              </a:defRPr>
            </a:lvl7pPr>
            <a:lvl8pPr marL="3200400" marR="0" lvl="7" indent="0" algn="l" rtl="0">
              <a:spcBef>
                <a:spcPts val="0"/>
              </a:spcBef>
              <a:buSzPct val="77777"/>
              <a:defRPr sz="1800" b="0" i="0" u="none" strike="noStrike" cap="none">
                <a:solidFill>
                  <a:schemeClr val="lt1"/>
                </a:solidFill>
                <a:latin typeface="Questrial"/>
                <a:ea typeface="Questrial"/>
                <a:cs typeface="Questrial"/>
                <a:sym typeface="Questrial"/>
              </a:defRPr>
            </a:lvl8pPr>
            <a:lvl9pPr marL="3657600" marR="0" lvl="8" indent="0" algn="l" rtl="0">
              <a:spcBef>
                <a:spcPts val="0"/>
              </a:spcBef>
              <a:buSzPct val="77777"/>
              <a:defRPr sz="1800" b="0" i="0" u="none" strike="noStrike" cap="none">
                <a:solidFill>
                  <a:schemeClr val="lt1"/>
                </a:solidFill>
                <a:latin typeface="Questrial"/>
                <a:ea typeface="Questrial"/>
                <a:cs typeface="Questrial"/>
                <a:sym typeface="Questrial"/>
              </a:defRPr>
            </a:lvl9pPr>
          </a:lstStyle>
          <a:p>
            <a:endParaRPr/>
          </a:p>
        </p:txBody>
      </p:sp>
      <p:sp>
        <p:nvSpPr>
          <p:cNvPr id="139" name="Shape 139"/>
          <p:cNvSpPr txBox="1">
            <a:spLocks noGrp="1"/>
          </p:cNvSpPr>
          <p:nvPr>
            <p:ph type="sldNum" idx="12"/>
          </p:nvPr>
        </p:nvSpPr>
        <p:spPr>
          <a:xfrm>
            <a:off x="7589520" y="6480969"/>
            <a:ext cx="502800" cy="301800"/>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GB" sz="1200" b="0" i="0" u="none" strike="noStrike" cap="none">
                <a:solidFill>
                  <a:schemeClr val="lt1"/>
                </a:solidFill>
                <a:latin typeface="Questrial"/>
                <a:ea typeface="Questrial"/>
                <a:cs typeface="Questrial"/>
                <a:sym typeface="Questrial"/>
              </a:rPr>
              <a:t>‹#›</a:t>
            </a:fld>
            <a:endParaRPr lang="en-GB" sz="1200" b="0" i="0" u="none" strike="noStrike" cap="none">
              <a:solidFill>
                <a:schemeClr val="lt1"/>
              </a:solidFill>
              <a:latin typeface="Questrial"/>
              <a:ea typeface="Questrial"/>
              <a:cs typeface="Questrial"/>
              <a:sym typeface="Quest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311700" y="593367"/>
            <a:ext cx="8520600" cy="763500"/>
          </a:xfrm>
          <a:prstGeom prst="rect">
            <a:avLst/>
          </a:prstGeom>
          <a:noFill/>
          <a:ln>
            <a:noFill/>
          </a:ln>
        </p:spPr>
        <p:txBody>
          <a:bodyPr wrap="square" lIns="91425" tIns="91425" rIns="91425" bIns="91425" anchor="t" anchorCtr="0"/>
          <a:lstStyle>
            <a:lvl1pPr lvl="0">
              <a:spcBef>
                <a:spcPts val="0"/>
              </a:spcBef>
              <a:buClr>
                <a:schemeClr val="lt1"/>
              </a:buClr>
              <a:buSzPct val="100000"/>
              <a:buFont typeface="Montserrat"/>
              <a:buNone/>
              <a:defRPr sz="2800">
                <a:solidFill>
                  <a:schemeClr val="lt1"/>
                </a:solidFill>
                <a:latin typeface="Montserrat"/>
                <a:ea typeface="Montserrat"/>
                <a:cs typeface="Montserrat"/>
                <a:sym typeface="Montserrat"/>
              </a:defRPr>
            </a:lvl1pPr>
            <a:lvl2pPr lvl="1">
              <a:spcBef>
                <a:spcPts val="0"/>
              </a:spcBef>
              <a:buClr>
                <a:schemeClr val="lt1"/>
              </a:buClr>
              <a:buSzPct val="100000"/>
              <a:buFont typeface="Montserrat"/>
              <a:buNone/>
              <a:defRPr sz="2800">
                <a:solidFill>
                  <a:schemeClr val="lt1"/>
                </a:solidFill>
                <a:latin typeface="Montserrat"/>
                <a:ea typeface="Montserrat"/>
                <a:cs typeface="Montserrat"/>
                <a:sym typeface="Montserrat"/>
              </a:defRPr>
            </a:lvl2pPr>
            <a:lvl3pPr lvl="2">
              <a:spcBef>
                <a:spcPts val="0"/>
              </a:spcBef>
              <a:buClr>
                <a:schemeClr val="lt1"/>
              </a:buClr>
              <a:buSzPct val="100000"/>
              <a:buFont typeface="Montserrat"/>
              <a:buNone/>
              <a:defRPr sz="2800">
                <a:solidFill>
                  <a:schemeClr val="lt1"/>
                </a:solidFill>
                <a:latin typeface="Montserrat"/>
                <a:ea typeface="Montserrat"/>
                <a:cs typeface="Montserrat"/>
                <a:sym typeface="Montserrat"/>
              </a:defRPr>
            </a:lvl3pPr>
            <a:lvl4pPr lvl="3">
              <a:spcBef>
                <a:spcPts val="0"/>
              </a:spcBef>
              <a:buClr>
                <a:schemeClr val="lt1"/>
              </a:buClr>
              <a:buSzPct val="100000"/>
              <a:buFont typeface="Montserrat"/>
              <a:buNone/>
              <a:defRPr sz="2800">
                <a:solidFill>
                  <a:schemeClr val="lt1"/>
                </a:solidFill>
                <a:latin typeface="Montserrat"/>
                <a:ea typeface="Montserrat"/>
                <a:cs typeface="Montserrat"/>
                <a:sym typeface="Montserrat"/>
              </a:defRPr>
            </a:lvl4pPr>
            <a:lvl5pPr lvl="4">
              <a:spcBef>
                <a:spcPts val="0"/>
              </a:spcBef>
              <a:buClr>
                <a:schemeClr val="lt1"/>
              </a:buClr>
              <a:buSzPct val="100000"/>
              <a:buFont typeface="Montserrat"/>
              <a:buNone/>
              <a:defRPr sz="2800">
                <a:solidFill>
                  <a:schemeClr val="lt1"/>
                </a:solidFill>
                <a:latin typeface="Montserrat"/>
                <a:ea typeface="Montserrat"/>
                <a:cs typeface="Montserrat"/>
                <a:sym typeface="Montserrat"/>
              </a:defRPr>
            </a:lvl5pPr>
            <a:lvl6pPr lvl="5">
              <a:spcBef>
                <a:spcPts val="0"/>
              </a:spcBef>
              <a:buClr>
                <a:schemeClr val="lt1"/>
              </a:buClr>
              <a:buSzPct val="100000"/>
              <a:buFont typeface="Montserrat"/>
              <a:buNone/>
              <a:defRPr sz="2800">
                <a:solidFill>
                  <a:schemeClr val="lt1"/>
                </a:solidFill>
                <a:latin typeface="Montserrat"/>
                <a:ea typeface="Montserrat"/>
                <a:cs typeface="Montserrat"/>
                <a:sym typeface="Montserrat"/>
              </a:defRPr>
            </a:lvl6pPr>
            <a:lvl7pPr lvl="6">
              <a:spcBef>
                <a:spcPts val="0"/>
              </a:spcBef>
              <a:buClr>
                <a:schemeClr val="lt1"/>
              </a:buClr>
              <a:buSzPct val="100000"/>
              <a:buFont typeface="Montserrat"/>
              <a:buNone/>
              <a:defRPr sz="2800">
                <a:solidFill>
                  <a:schemeClr val="lt1"/>
                </a:solidFill>
                <a:latin typeface="Montserrat"/>
                <a:ea typeface="Montserrat"/>
                <a:cs typeface="Montserrat"/>
                <a:sym typeface="Montserrat"/>
              </a:defRPr>
            </a:lvl7pPr>
            <a:lvl8pPr lvl="7">
              <a:spcBef>
                <a:spcPts val="0"/>
              </a:spcBef>
              <a:buClr>
                <a:schemeClr val="lt1"/>
              </a:buClr>
              <a:buSzPct val="100000"/>
              <a:buFont typeface="Montserrat"/>
              <a:buNone/>
              <a:defRPr sz="2800">
                <a:solidFill>
                  <a:schemeClr val="lt1"/>
                </a:solidFill>
                <a:latin typeface="Montserrat"/>
                <a:ea typeface="Montserrat"/>
                <a:cs typeface="Montserrat"/>
                <a:sym typeface="Montserrat"/>
              </a:defRPr>
            </a:lvl8pPr>
            <a:lvl9pPr lvl="8">
              <a:spcBef>
                <a:spcPts val="0"/>
              </a:spcBef>
              <a:buClr>
                <a:schemeClr val="lt1"/>
              </a:buClr>
              <a:buSzPct val="100000"/>
              <a:buFont typeface="Montserrat"/>
              <a:buNone/>
              <a:defRPr sz="2800">
                <a:solidFill>
                  <a:schemeClr val="lt1"/>
                </a:solidFill>
                <a:latin typeface="Montserrat"/>
                <a:ea typeface="Montserrat"/>
                <a:cs typeface="Montserrat"/>
                <a:sym typeface="Montserrat"/>
              </a:defRPr>
            </a:lvl9pPr>
          </a:lstStyle>
          <a:p>
            <a:endParaRPr/>
          </a:p>
        </p:txBody>
      </p:sp>
      <p:sp>
        <p:nvSpPr>
          <p:cNvPr id="11" name="Shape 11"/>
          <p:cNvSpPr txBox="1">
            <a:spLocks noGrp="1"/>
          </p:cNvSpPr>
          <p:nvPr>
            <p:ph type="body" idx="1"/>
          </p:nvPr>
        </p:nvSpPr>
        <p:spPr>
          <a:xfrm>
            <a:off x="311700" y="1536633"/>
            <a:ext cx="8520600" cy="4555200"/>
          </a:xfrm>
          <a:prstGeom prst="rect">
            <a:avLst/>
          </a:prstGeom>
          <a:noFill/>
          <a:ln>
            <a:noFill/>
          </a:ln>
        </p:spPr>
        <p:txBody>
          <a:bodyPr wrap="square" lIns="91425" tIns="91425" rIns="91425" bIns="91425" anchor="t" anchorCtr="0"/>
          <a:lstStyle>
            <a:lvl1pPr lvl="0">
              <a:lnSpc>
                <a:spcPct val="115000"/>
              </a:lnSpc>
              <a:spcBef>
                <a:spcPts val="0"/>
              </a:spcBef>
              <a:spcAft>
                <a:spcPts val="1600"/>
              </a:spcAft>
              <a:buClr>
                <a:schemeClr val="lt1"/>
              </a:buClr>
              <a:buSzPct val="100000"/>
              <a:buFont typeface="Lato"/>
              <a:buChar char="●"/>
              <a:defRPr sz="1300">
                <a:solidFill>
                  <a:schemeClr val="lt1"/>
                </a:solidFill>
                <a:latin typeface="Lato"/>
                <a:ea typeface="Lato"/>
                <a:cs typeface="Lato"/>
                <a:sym typeface="Lato"/>
              </a:defRPr>
            </a:lvl1pPr>
            <a:lvl2pPr lvl="1">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2pPr>
            <a:lvl3pPr lvl="2">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3pPr>
            <a:lvl4pPr lvl="3">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4pPr>
            <a:lvl5pPr lvl="4">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5pPr>
            <a:lvl6pPr lvl="5">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6pPr>
            <a:lvl7pPr lvl="6">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7pPr>
            <a:lvl8pPr lvl="7">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8pPr>
            <a:lvl9pPr lvl="8">
              <a:lnSpc>
                <a:spcPct val="115000"/>
              </a:lnSpc>
              <a:spcBef>
                <a:spcPts val="0"/>
              </a:spcBef>
              <a:spcAft>
                <a:spcPts val="1600"/>
              </a:spcAft>
              <a:buClr>
                <a:schemeClr val="lt1"/>
              </a:buClr>
              <a:buSzPct val="100000"/>
              <a:buFont typeface="Lato"/>
              <a:buChar char="■"/>
              <a:defRPr sz="1100">
                <a:solidFill>
                  <a:schemeClr val="lt1"/>
                </a:solidFill>
                <a:latin typeface="Lato"/>
                <a:ea typeface="Lato"/>
                <a:cs typeface="Lato"/>
                <a:sym typeface="Lato"/>
              </a:defRPr>
            </a:lvl9pPr>
          </a:lstStyle>
          <a:p>
            <a:endParaRPr/>
          </a:p>
        </p:txBody>
      </p:sp>
      <p:sp>
        <p:nvSpPr>
          <p:cNvPr id="12" name="Shape 12"/>
          <p:cNvSpPr txBox="1">
            <a:spLocks noGrp="1"/>
          </p:cNvSpPr>
          <p:nvPr>
            <p:ph type="sldNum" idx="12"/>
          </p:nvPr>
        </p:nvSpPr>
        <p:spPr>
          <a:xfrm>
            <a:off x="8472458" y="6217622"/>
            <a:ext cx="548700" cy="524700"/>
          </a:xfrm>
          <a:prstGeom prst="rect">
            <a:avLst/>
          </a:prstGeom>
          <a:noFill/>
          <a:ln>
            <a:noFill/>
          </a:ln>
        </p:spPr>
        <p:txBody>
          <a:bodyPr wrap="square" lIns="91425" tIns="91425" rIns="91425" bIns="91425" anchor="ctr" anchorCtr="0">
            <a:noAutofit/>
          </a:bodyPr>
          <a:lstStyle/>
          <a:p>
            <a:pPr lvl="0" algn="r">
              <a:spcBef>
                <a:spcPts val="0"/>
              </a:spcBef>
              <a:buNone/>
            </a:pPr>
            <a:fld id="{00000000-1234-1234-1234-123412341234}" type="slidenum">
              <a:rPr lang="en-GB" sz="1000">
                <a:solidFill>
                  <a:schemeClr val="lt1"/>
                </a:solidFill>
                <a:latin typeface="Lato"/>
                <a:ea typeface="Lato"/>
                <a:cs typeface="Lato"/>
                <a:sym typeface="Lato"/>
              </a:rPr>
              <a:t>‹#›</a:t>
            </a:fld>
            <a:endParaRPr lang="en-GB" sz="1000">
              <a:solidFill>
                <a:schemeClr val="lt1"/>
              </a:solidFill>
              <a:latin typeface="Lato"/>
              <a:ea typeface="Lato"/>
              <a:cs typeface="Lato"/>
              <a:sym typeface="Lato"/>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YLqBXDkkGuw"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hyperlink" Target="https://www.youtube.com/watch?v=QxJsITxObU4"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ctrTitle"/>
          </p:nvPr>
        </p:nvSpPr>
        <p:spPr>
          <a:xfrm>
            <a:off x="471519" y="730263"/>
            <a:ext cx="8062800" cy="1470000"/>
          </a:xfrm>
          <a:prstGeom prst="rect">
            <a:avLst/>
          </a:prstGeom>
          <a:noFill/>
          <a:ln>
            <a:noFill/>
          </a:ln>
        </p:spPr>
        <p:txBody>
          <a:bodyPr wrap="square" lIns="91425" tIns="45700" rIns="91425" bIns="45700" anchor="b" anchorCtr="0">
            <a:noAutofit/>
          </a:bodyPr>
          <a:lstStyle/>
          <a:p>
            <a:pPr marL="484632" marR="0" lvl="0" indent="-2031" algn="r" rtl="0">
              <a:spcBef>
                <a:spcPts val="0"/>
              </a:spcBef>
              <a:buClr>
                <a:srgbClr val="8D96BF"/>
              </a:buClr>
              <a:buSzPct val="25000"/>
              <a:buFont typeface="Questrial"/>
              <a:buNone/>
            </a:pPr>
            <a:r>
              <a:rPr lang="en-GB" sz="4400" b="1" i="0" u="sng" strike="noStrike" cap="none">
                <a:solidFill>
                  <a:srgbClr val="8D96BF"/>
                </a:solidFill>
                <a:latin typeface="Questrial"/>
                <a:ea typeface="Questrial"/>
                <a:cs typeface="Questrial"/>
                <a:sym typeface="Questrial"/>
              </a:rPr>
              <a:t>Rationality in Critical Practices</a:t>
            </a:r>
          </a:p>
        </p:txBody>
      </p:sp>
      <p:sp>
        <p:nvSpPr>
          <p:cNvPr id="145" name="Shape 145"/>
          <p:cNvSpPr txBox="1">
            <a:spLocks noGrp="1"/>
          </p:cNvSpPr>
          <p:nvPr>
            <p:ph type="subTitle" idx="1"/>
          </p:nvPr>
        </p:nvSpPr>
        <p:spPr>
          <a:xfrm>
            <a:off x="5083950" y="5233233"/>
            <a:ext cx="3470700" cy="674700"/>
          </a:xfrm>
          <a:prstGeom prst="rect">
            <a:avLst/>
          </a:prstGeom>
          <a:noFill/>
          <a:ln>
            <a:noFill/>
          </a:ln>
        </p:spPr>
        <p:txBody>
          <a:bodyPr wrap="square" lIns="91425" tIns="45700" rIns="91425" bIns="45700" anchor="t" anchorCtr="0">
            <a:noAutofit/>
          </a:bodyPr>
          <a:lstStyle/>
          <a:p>
            <a:pPr marL="0" marR="36576" lvl="0" indent="0" algn="r" rtl="0">
              <a:spcBef>
                <a:spcPts val="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Claire Mackerras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Shape 150"/>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Art Criticism</a:t>
            </a:r>
            <a:br>
              <a:rPr lang="en-GB" sz="4200" b="1" i="0" u="sng" strike="noStrike" cap="none">
                <a:solidFill>
                  <a:srgbClr val="8D96BF"/>
                </a:solidFill>
                <a:latin typeface="Questrial"/>
                <a:ea typeface="Questrial"/>
                <a:cs typeface="Questrial"/>
                <a:sym typeface="Questrial"/>
              </a:rPr>
            </a:br>
            <a:endParaRPr lang="en-GB" sz="4200" b="1" i="0" u="sng" strike="noStrike" cap="none">
              <a:solidFill>
                <a:srgbClr val="8D96BF"/>
              </a:solidFill>
              <a:latin typeface="Questrial"/>
              <a:ea typeface="Questrial"/>
              <a:cs typeface="Questrial"/>
              <a:sym typeface="Questrial"/>
            </a:endParaRPr>
          </a:p>
        </p:txBody>
      </p:sp>
      <p:sp>
        <p:nvSpPr>
          <p:cNvPr id="151" name="Shape 151"/>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57885" algn="just" rtl="0">
              <a:spcBef>
                <a:spcPts val="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Is the discussion  or </a:t>
            </a:r>
            <a:r>
              <a:rPr lang="en-GB" sz="1800"/>
              <a:t>evaluation</a:t>
            </a:r>
            <a:r>
              <a:rPr lang="en-GB" sz="1800" b="0" i="0" u="none" strike="noStrike" cap="none">
                <a:solidFill>
                  <a:schemeClr val="lt1"/>
                </a:solidFill>
                <a:latin typeface="Questrial"/>
                <a:ea typeface="Questrial"/>
                <a:cs typeface="Questrial"/>
                <a:sym typeface="Questrial"/>
              </a:rPr>
              <a:t> of visual art. </a:t>
            </a:r>
          </a:p>
          <a:p>
            <a:pPr marL="0" marR="0" lvl="0" indent="0" algn="just" rtl="0">
              <a:spcBef>
                <a:spcPts val="0"/>
              </a:spcBef>
              <a:buNone/>
            </a:pPr>
            <a:endParaRPr sz="1800" b="1"/>
          </a:p>
          <a:p>
            <a:pPr marL="0" marR="0" lvl="0" indent="0" algn="ctr" rtl="0">
              <a:spcBef>
                <a:spcPts val="0"/>
              </a:spcBef>
              <a:buNone/>
            </a:pPr>
            <a:r>
              <a:rPr lang="en-GB" sz="1800" b="1" i="0" u="sng" strike="noStrike" cap="none">
                <a:solidFill>
                  <a:schemeClr val="lt1"/>
                </a:solidFill>
              </a:rPr>
              <a:t>What is art?</a:t>
            </a:r>
          </a:p>
          <a:p>
            <a:pPr marL="448056" marR="0" lvl="0" indent="-357885" algn="just" rtl="0">
              <a:spcBef>
                <a:spcPts val="0"/>
              </a:spcBef>
              <a:buClr>
                <a:schemeClr val="accent1"/>
              </a:buClr>
              <a:buSzPct val="100000"/>
              <a:buFont typeface="Noto Sans Symbols"/>
              <a:buChar char="⦿"/>
            </a:pPr>
            <a:r>
              <a:rPr lang="en-GB" sz="1800"/>
              <a:t>There is no one universal definition of art but there is general consensus that art is the conscious creation of something beautiful or meaningful using skill and imagination.</a:t>
            </a:r>
          </a:p>
          <a:p>
            <a:pPr marL="448056" marR="0" lvl="0" indent="-357885" algn="just" rtl="0">
              <a:spcBef>
                <a:spcPts val="555"/>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 Art critics usually criticise art in the context of aesthetics or the theory of beauty.</a:t>
            </a:r>
          </a:p>
          <a:p>
            <a:pPr marL="448056" marR="0" lvl="0" indent="-357885" algn="just" rtl="0">
              <a:spcBef>
                <a:spcPts val="555"/>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 A goal of art criticism is the pursuit of a rational basis for art appreciation but it is questionable whether such criticism can transcend prevailing </a:t>
            </a:r>
            <a:r>
              <a:rPr lang="en-GB" sz="1800"/>
              <a:t>socio political</a:t>
            </a:r>
            <a:r>
              <a:rPr lang="en-GB" sz="1800" b="0" i="0" u="none" strike="noStrike" cap="none">
                <a:solidFill>
                  <a:schemeClr val="lt1"/>
                </a:solidFill>
                <a:latin typeface="Questrial"/>
                <a:ea typeface="Questrial"/>
                <a:cs typeface="Questrial"/>
                <a:sym typeface="Questrial"/>
              </a:rPr>
              <a:t> circumstances.</a:t>
            </a:r>
          </a:p>
          <a:p>
            <a:pPr marL="448056" marR="0" lvl="0" indent="-384556" algn="l" rtl="0">
              <a:spcBef>
                <a:spcPts val="555"/>
              </a:spcBef>
              <a:buClr>
                <a:schemeClr val="accent1"/>
              </a:buClr>
              <a:buSzPct val="80000"/>
              <a:buFont typeface="Noto Sans Symbols"/>
              <a:buNone/>
            </a:pPr>
            <a:endParaRPr sz="2775" b="0" i="0" u="none" strike="noStrike" cap="none">
              <a:solidFill>
                <a:schemeClr val="lt1"/>
              </a:solidFill>
              <a:latin typeface="Questrial"/>
              <a:ea typeface="Questrial"/>
              <a:cs typeface="Questrial"/>
              <a:sym typeface="Questrial"/>
            </a:endParaRPr>
          </a:p>
          <a:p>
            <a:pPr marL="448056" marR="0" lvl="0" indent="-384556" algn="l" rtl="0">
              <a:spcBef>
                <a:spcPts val="555"/>
              </a:spcBef>
              <a:buClr>
                <a:schemeClr val="accent1"/>
              </a:buClr>
              <a:buSzPct val="25000"/>
              <a:buFont typeface="Noto Sans Symbols"/>
              <a:buNone/>
            </a:pPr>
            <a:endParaRPr sz="2775"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Shape 156"/>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0" i="0" u="sng" strike="noStrike" cap="none">
                <a:solidFill>
                  <a:srgbClr val="8D96BF"/>
                </a:solidFill>
                <a:latin typeface="Questrial"/>
                <a:ea typeface="Questrial"/>
                <a:cs typeface="Questrial"/>
                <a:sym typeface="Questrial"/>
              </a:rPr>
              <a:t>Art Criticism</a:t>
            </a:r>
          </a:p>
        </p:txBody>
      </p:sp>
      <p:sp>
        <p:nvSpPr>
          <p:cNvPr id="157" name="Shape 157"/>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ctr" rtl="0">
              <a:spcBef>
                <a:spcPts val="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Artists have often had an uneasy relationship with their critics. </a:t>
            </a:r>
          </a:p>
          <a:p>
            <a:pPr marL="448056" marR="0" lvl="0" indent="-384556" algn="ctr" rtl="0">
              <a:spcBef>
                <a:spcPts val="600"/>
              </a:spcBef>
              <a:buClr>
                <a:schemeClr val="accent1"/>
              </a:buClr>
              <a:buSzPct val="25000"/>
              <a:buFont typeface="Noto Sans Symbols"/>
              <a:buNone/>
            </a:pPr>
            <a:endParaRPr sz="3000" b="0" i="0" u="none" strike="noStrike" cap="none">
              <a:solidFill>
                <a:schemeClr val="lt1"/>
              </a:solidFill>
              <a:latin typeface="Questrial"/>
              <a:ea typeface="Questrial"/>
              <a:cs typeface="Questrial"/>
              <a:sym typeface="Questrial"/>
            </a:endParaRPr>
          </a:p>
          <a:p>
            <a:pPr marL="448056" marR="0" lvl="0" indent="-384556" algn="ctr" rtl="0">
              <a:spcBef>
                <a:spcPts val="60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Artists usually need positive opinions from critics for their work to be viewed and purchased; unfortunately for the artists, only later generations may understand it.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Shape 163"/>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0" marR="0" lvl="0" indent="0" algn="l" rtl="0">
              <a:spcBef>
                <a:spcPts val="0"/>
              </a:spcBef>
              <a:buClr>
                <a:srgbClr val="8D96BF"/>
              </a:buClr>
              <a:buSzPct val="25000"/>
              <a:buFont typeface="Questrial"/>
              <a:buNone/>
            </a:pPr>
            <a:r>
              <a:rPr lang="en-GB"/>
              <a:t>Discuss….</a:t>
            </a:r>
          </a:p>
        </p:txBody>
      </p:sp>
      <p:sp>
        <p:nvSpPr>
          <p:cNvPr id="164" name="Shape 164"/>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l" rtl="0">
              <a:spcBef>
                <a:spcPts val="0"/>
              </a:spcBef>
              <a:buClr>
                <a:schemeClr val="accent1"/>
              </a:buClr>
              <a:buSzPct val="80000"/>
              <a:buFont typeface="Noto Sans Symbols"/>
              <a:buChar char="⦿"/>
            </a:pPr>
            <a:r>
              <a:rPr lang="en-GB" sz="3000" b="0" i="0" u="none" strike="noStrike" cap="none">
                <a:solidFill>
                  <a:schemeClr val="lt1"/>
                </a:solidFill>
                <a:latin typeface="Questrial"/>
                <a:ea typeface="Questrial"/>
                <a:cs typeface="Questrial"/>
                <a:sym typeface="Questrial"/>
              </a:rPr>
              <a:t>Is art important regardless of culture and times?</a:t>
            </a:r>
          </a:p>
          <a:p>
            <a:pPr marL="448056" marR="0" lvl="0" indent="-384556" algn="l" rtl="0">
              <a:spcBef>
                <a:spcPts val="600"/>
              </a:spcBef>
              <a:buClr>
                <a:schemeClr val="accent1"/>
              </a:buClr>
              <a:buSzPct val="80000"/>
              <a:buFont typeface="Noto Sans Symbols"/>
              <a:buChar char="⦿"/>
            </a:pPr>
            <a:r>
              <a:rPr lang="en-GB" sz="3000" b="0" i="0" u="none" strike="noStrike" cap="none">
                <a:solidFill>
                  <a:schemeClr val="lt1"/>
                </a:solidFill>
                <a:latin typeface="Questrial"/>
                <a:ea typeface="Questrial"/>
                <a:cs typeface="Questrial"/>
                <a:sym typeface="Questrial"/>
              </a:rPr>
              <a:t>What variables determine our judgement of art?: </a:t>
            </a:r>
          </a:p>
          <a:p>
            <a:pPr marL="0" marR="0" lvl="0" indent="0" algn="l" rtl="0">
              <a:spcBef>
                <a:spcPts val="600"/>
              </a:spcBef>
              <a:buNone/>
            </a:pPr>
            <a:r>
              <a:rPr lang="en-GB"/>
              <a:t>Cognition</a:t>
            </a:r>
          </a:p>
          <a:p>
            <a:pPr marL="0" marR="0" lvl="0" indent="0" algn="l" rtl="0">
              <a:spcBef>
                <a:spcPts val="600"/>
              </a:spcBef>
              <a:buNone/>
            </a:pPr>
            <a:r>
              <a:rPr lang="en-GB"/>
              <a:t>Aesthetics</a:t>
            </a:r>
          </a:p>
          <a:p>
            <a:pPr marL="0" marR="0" lvl="0" indent="0" algn="l" rtl="0">
              <a:spcBef>
                <a:spcPts val="600"/>
              </a:spcBef>
              <a:buNone/>
            </a:pPr>
            <a:r>
              <a:rPr lang="en-GB"/>
              <a:t>Perception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4"/>
                                        </p:tgtEl>
                                        <p:attrNameLst>
                                          <p:attrName>style.visibility</p:attrName>
                                        </p:attrNameLst>
                                      </p:cBhvr>
                                      <p:to>
                                        <p:strVal val="visible"/>
                                      </p:to>
                                    </p:set>
                                    <p:animEffect transition="in" filter="fade">
                                      <p:cBhvr>
                                        <p:cTn id="7" dur="1000"/>
                                        <p:tgtEl>
                                          <p:spTgt spid="1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Shape 169"/>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Task 1</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none" strike="noStrike" cap="none">
                <a:solidFill>
                  <a:srgbClr val="8D96BF"/>
                </a:solidFill>
                <a:latin typeface="Questrial"/>
                <a:ea typeface="Questrial"/>
                <a:cs typeface="Questrial"/>
                <a:sym typeface="Questrial"/>
              </a:rPr>
              <a:t/>
            </a:r>
            <a:br>
              <a:rPr lang="en-GB" sz="3780" b="0" i="0" u="none"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r>
              <a:rPr lang="en-GB" sz="3780" b="0" i="0" u="sng" strike="noStrike" cap="none">
                <a:solidFill>
                  <a:srgbClr val="8D96BF"/>
                </a:solidFill>
                <a:latin typeface="Questrial"/>
                <a:ea typeface="Questrial"/>
                <a:cs typeface="Questrial"/>
                <a:sym typeface="Questrial"/>
              </a:rPr>
              <a:t/>
            </a:r>
            <a:br>
              <a:rPr lang="en-GB" sz="3780" b="0" i="0" u="sng" strike="noStrike" cap="none">
                <a:solidFill>
                  <a:srgbClr val="8D96BF"/>
                </a:solidFill>
                <a:latin typeface="Questrial"/>
                <a:ea typeface="Questrial"/>
                <a:cs typeface="Questrial"/>
                <a:sym typeface="Questrial"/>
              </a:rPr>
            </a:br>
            <a:endParaRPr lang="en-GB" sz="3780" b="0" i="0" u="sng" strike="noStrike" cap="none">
              <a:solidFill>
                <a:srgbClr val="8D96BF"/>
              </a:solidFill>
              <a:latin typeface="Questrial"/>
              <a:ea typeface="Questrial"/>
              <a:cs typeface="Questrial"/>
              <a:sym typeface="Questrial"/>
            </a:endParaRPr>
          </a:p>
        </p:txBody>
      </p:sp>
      <p:sp>
        <p:nvSpPr>
          <p:cNvPr id="170" name="Shape 170"/>
          <p:cNvSpPr txBox="1">
            <a:spLocks noGrp="1"/>
          </p:cNvSpPr>
          <p:nvPr>
            <p:ph type="body" idx="1"/>
          </p:nvPr>
        </p:nvSpPr>
        <p:spPr>
          <a:xfrm>
            <a:off x="457200" y="1357298"/>
            <a:ext cx="8229600" cy="5097510"/>
          </a:xfrm>
          <a:prstGeom prst="rect">
            <a:avLst/>
          </a:prstGeom>
          <a:noFill/>
          <a:ln>
            <a:noFill/>
          </a:ln>
        </p:spPr>
        <p:txBody>
          <a:bodyPr wrap="square" lIns="91425" tIns="45700" rIns="91425" bIns="45700" anchor="t" anchorCtr="0">
            <a:noAutofit/>
          </a:bodyPr>
          <a:lstStyle/>
          <a:p>
            <a:pPr marL="448056" marR="0" lvl="0" indent="-384556" algn="ctr" rtl="0">
              <a:lnSpc>
                <a:spcPct val="90000"/>
              </a:lnSpc>
              <a:spcBef>
                <a:spcPts val="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Using a dictionaries and encyclopaedias look up terms such as:</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Reasoning</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Rational</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Subjectivity</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Facts</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Empirical</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Conceptual</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Scientific</a:t>
            </a:r>
          </a:p>
          <a:p>
            <a:pPr marL="578358" marR="0" lvl="0" indent="-451358" algn="l" rtl="0">
              <a:lnSpc>
                <a:spcPct val="90000"/>
              </a:lnSpc>
              <a:spcBef>
                <a:spcPts val="600"/>
              </a:spcBef>
              <a:buClr>
                <a:schemeClr val="accent1"/>
              </a:buClr>
              <a:buSzPct val="100000"/>
              <a:buFont typeface="Questrial"/>
              <a:buAutoNum type="arabicPeriod"/>
            </a:pPr>
            <a:r>
              <a:rPr lang="en-GB" sz="1400" b="0" i="0" u="none" strike="noStrike" cap="none">
                <a:solidFill>
                  <a:schemeClr val="lt1"/>
                </a:solidFill>
                <a:latin typeface="Questrial"/>
                <a:ea typeface="Questrial"/>
                <a:cs typeface="Questrial"/>
                <a:sym typeface="Questrial"/>
              </a:rPr>
              <a:t>Logical</a:t>
            </a:r>
          </a:p>
          <a:p>
            <a:pPr marL="578358" marR="0" lvl="0" indent="-514858" algn="l" rtl="0">
              <a:lnSpc>
                <a:spcPct val="90000"/>
              </a:lnSpc>
              <a:spcBef>
                <a:spcPts val="600"/>
              </a:spcBef>
              <a:buClr>
                <a:schemeClr val="accent1"/>
              </a:buClr>
              <a:buSzPct val="80000"/>
              <a:buFont typeface="Questrial"/>
              <a:buNone/>
            </a:pPr>
            <a:endParaRPr sz="3000" b="0" i="0" u="none" strike="noStrike" cap="none">
              <a:solidFill>
                <a:schemeClr val="lt1"/>
              </a:solidFill>
              <a:latin typeface="Questrial"/>
              <a:ea typeface="Questrial"/>
              <a:cs typeface="Questrial"/>
              <a:sym typeface="Questrial"/>
            </a:endParaRPr>
          </a:p>
          <a:p>
            <a:pPr marL="578358" marR="0" lvl="0" indent="-514858" algn="l" rtl="0">
              <a:lnSpc>
                <a:spcPct val="90000"/>
              </a:lnSpc>
              <a:spcBef>
                <a:spcPts val="600"/>
              </a:spcBef>
              <a:buClr>
                <a:schemeClr val="accent1"/>
              </a:buClr>
              <a:buSzPct val="80000"/>
              <a:buFont typeface="Questrial"/>
              <a:buNone/>
            </a:pPr>
            <a:endParaRPr sz="3000" b="0" i="0" u="none" strike="noStrike" cap="none">
              <a:solidFill>
                <a:schemeClr val="lt1"/>
              </a:solidFill>
              <a:latin typeface="Questrial"/>
              <a:ea typeface="Questrial"/>
              <a:cs typeface="Questrial"/>
              <a:sym typeface="Questrial"/>
            </a:endParaRPr>
          </a:p>
          <a:p>
            <a:pPr marL="448056" marR="0" lvl="0" indent="-384556" algn="l" rtl="0">
              <a:lnSpc>
                <a:spcPct val="90000"/>
              </a:lnSpc>
              <a:spcBef>
                <a:spcPts val="600"/>
              </a:spcBef>
              <a:buClr>
                <a:schemeClr val="accent1"/>
              </a:buClr>
              <a:buSzPct val="25000"/>
              <a:buFont typeface="Noto Sans Symbols"/>
              <a:buNone/>
            </a:pPr>
            <a:endParaRPr sz="300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Shape 175"/>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Rationality/ </a:t>
            </a:r>
            <a:r>
              <a:rPr lang="en-GB" b="1" u="sng"/>
              <a:t>Meaning</a:t>
            </a:r>
          </a:p>
        </p:txBody>
      </p:sp>
      <p:sp>
        <p:nvSpPr>
          <p:cNvPr id="176" name="Shape 176"/>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l" rtl="0">
              <a:lnSpc>
                <a:spcPct val="80000"/>
              </a:lnSpc>
              <a:spcBef>
                <a:spcPts val="0"/>
              </a:spcBef>
              <a:buClr>
                <a:schemeClr val="accent1"/>
              </a:buClr>
              <a:buSzPct val="25000"/>
              <a:buFont typeface="Noto Sans Symbols"/>
              <a:buNone/>
            </a:pPr>
            <a:endParaRPr sz="2775" b="0" i="0" u="none" strike="noStrike" cap="none">
              <a:solidFill>
                <a:schemeClr val="lt1"/>
              </a:solidFill>
              <a:latin typeface="Questrial"/>
              <a:ea typeface="Questrial"/>
              <a:cs typeface="Questrial"/>
              <a:sym typeface="Questrial"/>
            </a:endParaRPr>
          </a:p>
          <a:p>
            <a:pPr marL="448056" marR="0" lvl="0" indent="-357885" algn="l" rtl="0">
              <a:lnSpc>
                <a:spcPct val="80000"/>
              </a:lnSpc>
              <a:spcBef>
                <a:spcPts val="555"/>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Rational thought or behaviour, or the ability to think rationally. </a:t>
            </a:r>
          </a:p>
          <a:p>
            <a:pPr marL="448056" marR="0" lvl="0" indent="-357885" algn="l" rtl="0">
              <a:lnSpc>
                <a:spcPct val="80000"/>
              </a:lnSpc>
              <a:spcBef>
                <a:spcPts val="555"/>
              </a:spcBef>
              <a:buClr>
                <a:schemeClr val="accent1"/>
              </a:buClr>
              <a:buSzPct val="100000"/>
              <a:buFont typeface="Noto Sans Symbols"/>
              <a:buChar char="⦿"/>
            </a:pPr>
            <a:r>
              <a:rPr lang="en-GB" sz="1800"/>
              <a:t>S</a:t>
            </a:r>
            <a:r>
              <a:rPr lang="en-GB" sz="1800" b="0" i="0" u="none" strike="noStrike" cap="none">
                <a:solidFill>
                  <a:schemeClr val="lt1"/>
                </a:solidFill>
                <a:latin typeface="Questrial"/>
                <a:ea typeface="Questrial"/>
                <a:cs typeface="Questrial"/>
                <a:sym typeface="Questrial"/>
              </a:rPr>
              <a:t>ynonyms: logic · reason · shrewdness · judgment · lucidit</a:t>
            </a:r>
            <a:r>
              <a:rPr lang="en-GB" sz="1800"/>
              <a:t>Y</a:t>
            </a:r>
          </a:p>
          <a:p>
            <a:pPr marL="448056" marR="0" lvl="0" indent="-357885" algn="l" rtl="0">
              <a:lnSpc>
                <a:spcPct val="80000"/>
              </a:lnSpc>
              <a:spcBef>
                <a:spcPts val="555"/>
              </a:spcBef>
              <a:buClr>
                <a:schemeClr val="accent1"/>
              </a:buClr>
              <a:buSzPct val="100000"/>
              <a:buFont typeface="Noto Sans Symbols"/>
              <a:buChar char="⦿"/>
            </a:pPr>
            <a:r>
              <a:rPr lang="en-GB" sz="1800"/>
              <a:t>The quality of being based on or in accordance with reason or logic.</a:t>
            </a:r>
          </a:p>
          <a:p>
            <a:pPr marL="448056" marR="0" lvl="0" indent="-357885" algn="l" rtl="0">
              <a:lnSpc>
                <a:spcPct val="80000"/>
              </a:lnSpc>
              <a:spcBef>
                <a:spcPts val="555"/>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A rational belief, opinion, or action</a:t>
            </a:r>
          </a:p>
          <a:p>
            <a:pPr marL="448056" marR="0" lvl="0" indent="-357885" algn="l" rtl="0">
              <a:lnSpc>
                <a:spcPct val="80000"/>
              </a:lnSpc>
              <a:spcBef>
                <a:spcPts val="555"/>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The condition in which values, beliefs, and techniques are believed to be based on logical, explicable principles.</a:t>
            </a:r>
          </a:p>
          <a:p>
            <a:pPr marL="448056" marR="0" lvl="0" indent="-384556" algn="l" rtl="0">
              <a:lnSpc>
                <a:spcPct val="80000"/>
              </a:lnSpc>
              <a:spcBef>
                <a:spcPts val="555"/>
              </a:spcBef>
              <a:buClr>
                <a:schemeClr val="accent1"/>
              </a:buClr>
              <a:buSzPct val="25000"/>
              <a:buFont typeface="Noto Sans Symbols"/>
              <a:buNone/>
            </a:pPr>
            <a:r>
              <a:rPr lang="en-GB" sz="1800" b="0" i="0" u="none" strike="noStrike" cap="none">
                <a:solidFill>
                  <a:schemeClr val="lt1"/>
                </a:solidFill>
                <a:latin typeface="Questrial"/>
                <a:ea typeface="Questrial"/>
                <a:cs typeface="Questrial"/>
                <a:sym typeface="Questrial"/>
              </a:rPr>
              <a:t/>
            </a:r>
            <a:br>
              <a:rPr lang="en-GB" sz="1800" b="0" i="0" u="none" strike="noStrike" cap="none">
                <a:solidFill>
                  <a:schemeClr val="lt1"/>
                </a:solidFill>
                <a:latin typeface="Questrial"/>
                <a:ea typeface="Questrial"/>
                <a:cs typeface="Questrial"/>
                <a:sym typeface="Questrial"/>
              </a:rPr>
            </a:br>
            <a:endParaRPr lang="en-GB" sz="180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Shape 181"/>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Rationality in the Arts</a:t>
            </a:r>
          </a:p>
        </p:txBody>
      </p:sp>
      <p:sp>
        <p:nvSpPr>
          <p:cNvPr id="182" name="Shape 182"/>
          <p:cNvSpPr txBox="1">
            <a:spLocks noGrp="1"/>
          </p:cNvSpPr>
          <p:nvPr>
            <p:ph type="body" idx="1"/>
          </p:nvPr>
        </p:nvSpPr>
        <p:spPr>
          <a:xfrm>
            <a:off x="362925" y="1882800"/>
            <a:ext cx="8604900" cy="4572000"/>
          </a:xfrm>
          <a:prstGeom prst="rect">
            <a:avLst/>
          </a:prstGeom>
          <a:noFill/>
          <a:ln>
            <a:noFill/>
          </a:ln>
        </p:spPr>
        <p:txBody>
          <a:bodyPr wrap="square" lIns="91425" tIns="45700" rIns="91425" bIns="45700" anchor="t" anchorCtr="0">
            <a:noAutofit/>
          </a:bodyPr>
          <a:lstStyle/>
          <a:p>
            <a:pPr marL="448056" marR="0" lvl="0" indent="-384556" algn="just" rtl="0">
              <a:lnSpc>
                <a:spcPct val="80000"/>
              </a:lnSpc>
              <a:spcBef>
                <a:spcPts val="0"/>
              </a:spcBef>
              <a:buClr>
                <a:schemeClr val="accent1"/>
              </a:buClr>
              <a:buSzPct val="25000"/>
              <a:buFont typeface="Noto Sans Symbols"/>
              <a:buNone/>
            </a:pPr>
            <a:r>
              <a:rPr lang="en-GB" sz="2100" b="0" i="0" u="none" strike="noStrike" cap="none">
                <a:solidFill>
                  <a:schemeClr val="lt1"/>
                </a:solidFill>
                <a:latin typeface="Questrial"/>
                <a:ea typeface="Questrial"/>
                <a:cs typeface="Questrial"/>
                <a:sym typeface="Questrial"/>
              </a:rPr>
              <a:t>       </a:t>
            </a:r>
            <a:r>
              <a:rPr lang="en-GB" sz="1800" b="0" i="0" u="none" strike="noStrike" cap="none">
                <a:solidFill>
                  <a:schemeClr val="lt1"/>
                </a:solidFill>
                <a:latin typeface="Questrial"/>
                <a:ea typeface="Questrial"/>
                <a:cs typeface="Questrial"/>
                <a:sym typeface="Questrial"/>
              </a:rPr>
              <a:t>A need exists to expand the current conception of rationality to include the arts. </a:t>
            </a:r>
          </a:p>
          <a:p>
            <a:pPr marL="448056" marR="0" lvl="0" indent="-384556" algn="just" rtl="0">
              <a:lnSpc>
                <a:spcPct val="80000"/>
              </a:lnSpc>
              <a:spcBef>
                <a:spcPts val="420"/>
              </a:spcBef>
              <a:buClr>
                <a:schemeClr val="accent1"/>
              </a:buClr>
              <a:buSzPct val="25000"/>
              <a:buFont typeface="Noto Sans Symbols"/>
              <a:buNone/>
            </a:pPr>
            <a:r>
              <a:rPr lang="en-GB" sz="1800"/>
              <a:t>     </a:t>
            </a:r>
            <a:r>
              <a:rPr lang="en-GB" sz="1800" b="0" i="0" u="none" strike="noStrike" cap="none">
                <a:solidFill>
                  <a:schemeClr val="lt1"/>
                </a:solidFill>
                <a:latin typeface="Questrial"/>
                <a:ea typeface="Questrial"/>
                <a:cs typeface="Questrial"/>
                <a:sym typeface="Questrial"/>
              </a:rPr>
              <a:t>Whilst the arts are centrally concerned with feeling, they are as fully open to objective reasoning as any other discipline, such as the sciences, but the </a:t>
            </a:r>
            <a:r>
              <a:rPr lang="en-GB" sz="1800"/>
              <a:t>division </a:t>
            </a:r>
            <a:r>
              <a:rPr lang="en-GB" sz="1800" b="0" i="0" u="none" strike="noStrike" cap="none">
                <a:solidFill>
                  <a:schemeClr val="lt1"/>
                </a:solidFill>
                <a:latin typeface="Questrial"/>
                <a:ea typeface="Questrial"/>
                <a:cs typeface="Questrial"/>
                <a:sym typeface="Questrial"/>
              </a:rPr>
              <a:t> between scientism and subjectivism is all pervading in a curriculum which marginalizes the teaching of the arts. </a:t>
            </a:r>
          </a:p>
          <a:p>
            <a:pPr marL="448056" marR="0" lvl="0" indent="-384556" algn="just" rtl="0">
              <a:lnSpc>
                <a:spcPct val="80000"/>
              </a:lnSpc>
              <a:spcBef>
                <a:spcPts val="420"/>
              </a:spcBef>
              <a:buClr>
                <a:schemeClr val="accent1"/>
              </a:buClr>
              <a:buSzPct val="25000"/>
              <a:buFont typeface="Noto Sans Symbols"/>
              <a:buNone/>
            </a:pPr>
            <a:r>
              <a:rPr lang="en-GB" sz="1800" b="0" i="0" u="none" strike="noStrike" cap="none">
                <a:solidFill>
                  <a:schemeClr val="lt1"/>
                </a:solidFill>
                <a:latin typeface="Questrial"/>
                <a:ea typeface="Questrial"/>
                <a:cs typeface="Questrial"/>
                <a:sym typeface="Questrial"/>
              </a:rPr>
              <a:t>     As Students it is important that  you are nurtured in your personal development  by expanding artistic understanding and creativity.</a:t>
            </a:r>
          </a:p>
          <a:p>
            <a:pPr marL="448056" marR="0" lvl="0" indent="-384556" algn="just" rtl="0">
              <a:lnSpc>
                <a:spcPct val="80000"/>
              </a:lnSpc>
              <a:spcBef>
                <a:spcPts val="420"/>
              </a:spcBef>
              <a:buClr>
                <a:schemeClr val="accent1"/>
              </a:buClr>
              <a:buSzPct val="25000"/>
              <a:buFont typeface="Noto Sans Symbols"/>
              <a:buNone/>
            </a:pPr>
            <a:r>
              <a:rPr lang="en-GB" sz="1800" b="0" i="0" u="none" strike="noStrike" cap="none">
                <a:solidFill>
                  <a:schemeClr val="lt1"/>
                </a:solidFill>
                <a:latin typeface="Questrial"/>
                <a:ea typeface="Questrial"/>
                <a:cs typeface="Questrial"/>
                <a:sym typeface="Questrial"/>
              </a:rPr>
              <a:t>     You are to become students who  provide powerful reasons for seeing the arts as agents of learning, understanding and development.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Shape 187"/>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l" rtl="0">
              <a:spcBef>
                <a:spcPts val="0"/>
              </a:spcBef>
              <a:buClr>
                <a:srgbClr val="8D96BF"/>
              </a:buClr>
              <a:buSzPct val="25000"/>
              <a:buFont typeface="Questrial"/>
              <a:buNone/>
            </a:pPr>
            <a:endParaRPr sz="4200" b="0" i="0" u="none" strike="noStrike" cap="none">
              <a:solidFill>
                <a:srgbClr val="8D96BF"/>
              </a:solidFill>
              <a:latin typeface="Questrial"/>
              <a:ea typeface="Questrial"/>
              <a:cs typeface="Questrial"/>
              <a:sym typeface="Questrial"/>
            </a:endParaRPr>
          </a:p>
        </p:txBody>
      </p:sp>
      <p:sp>
        <p:nvSpPr>
          <p:cNvPr id="188" name="Shape 188"/>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0" marR="0" lvl="0" indent="0" algn="l" rtl="0">
              <a:spcBef>
                <a:spcPts val="0"/>
              </a:spcBef>
              <a:buNone/>
            </a:pPr>
            <a:r>
              <a:rPr lang="en-GB" sz="3000" b="0" i="0" u="none" strike="noStrike" cap="none">
                <a:solidFill>
                  <a:schemeClr val="lt1"/>
                </a:solidFill>
                <a:latin typeface="Questrial"/>
                <a:ea typeface="Questrial"/>
                <a:cs typeface="Questrial"/>
                <a:sym typeface="Questrial"/>
              </a:rPr>
              <a:t>Are the arts essentially  a </a:t>
            </a:r>
            <a:r>
              <a:rPr lang="en-GB"/>
              <a:t>matter</a:t>
            </a:r>
            <a:r>
              <a:rPr lang="en-GB" sz="3000" b="0" i="0" u="none" strike="noStrike" cap="none">
                <a:solidFill>
                  <a:schemeClr val="lt1"/>
                </a:solidFill>
                <a:latin typeface="Questrial"/>
                <a:ea typeface="Questrial"/>
                <a:cs typeface="Questrial"/>
                <a:sym typeface="Questrial"/>
              </a:rPr>
              <a:t> of subjective feeling rather than cognitive or reason?</a:t>
            </a:r>
          </a:p>
          <a:p>
            <a:pPr marL="448056" marR="0" lvl="0" indent="-384556" algn="ctr" rtl="0">
              <a:spcBef>
                <a:spcPts val="60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It is impossible to learn anything about the arts. The arts are just a matter of having a non- </a:t>
            </a:r>
            <a:r>
              <a:rPr lang="en-GB"/>
              <a:t>cognitive</a:t>
            </a:r>
            <a:r>
              <a:rPr lang="en-GB" sz="3000" b="0" i="0" u="none" strike="noStrike" cap="none">
                <a:solidFill>
                  <a:schemeClr val="lt1"/>
                </a:solidFill>
                <a:latin typeface="Questrial"/>
                <a:ea typeface="Questrial"/>
                <a:cs typeface="Questrial"/>
                <a:sym typeface="Questrial"/>
              </a:rPr>
              <a:t> experience.</a:t>
            </a:r>
          </a:p>
          <a:p>
            <a:pPr marL="448056" marR="0" lvl="0" indent="-384556" algn="ctr" rtl="0">
              <a:spcBef>
                <a:spcPts val="60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David Best 1987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Shape 193"/>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The objective and the Subjective Perspectives</a:t>
            </a:r>
          </a:p>
        </p:txBody>
      </p:sp>
      <p:sp>
        <p:nvSpPr>
          <p:cNvPr id="194" name="Shape 194"/>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ctr" rtl="0">
              <a:lnSpc>
                <a:spcPct val="80000"/>
              </a:lnSpc>
              <a:spcBef>
                <a:spcPts val="0"/>
              </a:spcBef>
              <a:buClr>
                <a:schemeClr val="accent1"/>
              </a:buClr>
              <a:buSzPct val="25000"/>
              <a:buFont typeface="Noto Sans Symbols"/>
              <a:buNone/>
            </a:pPr>
            <a:r>
              <a:rPr lang="en-GB" sz="2325" b="0" i="0" u="none" strike="noStrike" cap="none">
                <a:solidFill>
                  <a:schemeClr val="lt1"/>
                </a:solidFill>
                <a:latin typeface="Questrial"/>
                <a:ea typeface="Questrial"/>
                <a:cs typeface="Questrial"/>
                <a:sym typeface="Questrial"/>
              </a:rPr>
              <a:t>   In stories, newspapers, and the spoken word, people all over the world are trying to convince you to think as they do. </a:t>
            </a:r>
          </a:p>
          <a:p>
            <a:pPr marL="448056" marR="0" lvl="0" indent="-384556" algn="l" rtl="0">
              <a:lnSpc>
                <a:spcPct val="80000"/>
              </a:lnSpc>
              <a:spcBef>
                <a:spcPts val="465"/>
              </a:spcBef>
              <a:buClr>
                <a:schemeClr val="accent1"/>
              </a:buClr>
              <a:buSzPct val="25000"/>
              <a:buFont typeface="Noto Sans Symbols"/>
              <a:buNone/>
            </a:pPr>
            <a:endParaRPr sz="2325" b="0" i="0" u="none" strike="noStrike" cap="none">
              <a:solidFill>
                <a:schemeClr val="lt1"/>
              </a:solidFill>
              <a:latin typeface="Questrial"/>
              <a:ea typeface="Questrial"/>
              <a:cs typeface="Questrial"/>
              <a:sym typeface="Questrial"/>
            </a:endParaRPr>
          </a:p>
          <a:p>
            <a:pPr marL="448056" marR="0" lvl="0" indent="-384556" algn="ctr" rtl="0">
              <a:lnSpc>
                <a:spcPct val="80000"/>
              </a:lnSpc>
              <a:spcBef>
                <a:spcPts val="465"/>
              </a:spcBef>
              <a:buClr>
                <a:schemeClr val="accent1"/>
              </a:buClr>
              <a:buSzPct val="25000"/>
              <a:buFont typeface="Noto Sans Symbols"/>
              <a:buNone/>
            </a:pPr>
            <a:r>
              <a:rPr lang="en-GB" sz="2325" b="0" i="0" u="none" strike="noStrike" cap="none">
                <a:solidFill>
                  <a:schemeClr val="lt1"/>
                </a:solidFill>
                <a:latin typeface="Questrial"/>
                <a:ea typeface="Questrial"/>
                <a:cs typeface="Questrial"/>
                <a:sym typeface="Questrial"/>
              </a:rPr>
              <a:t>     They are bombarding you with facts and figures, opinions and projections. It is up to you to create order within this chaos and find the patterns that will help you to understand what is true, what could be true, and what is outright false. In order to do all this, you need to have a firm grip on what is objective and what is subjective?</a:t>
            </a:r>
            <a:br>
              <a:rPr lang="en-GB" sz="2325" b="0" i="0" u="none" strike="noStrike" cap="none">
                <a:solidFill>
                  <a:schemeClr val="lt1"/>
                </a:solidFill>
                <a:latin typeface="Questrial"/>
                <a:ea typeface="Questrial"/>
                <a:cs typeface="Questrial"/>
                <a:sym typeface="Questrial"/>
              </a:rPr>
            </a:br>
            <a:r>
              <a:rPr lang="en-GB" sz="2325" b="0" i="0" u="none" strike="noStrike" cap="none">
                <a:solidFill>
                  <a:schemeClr val="lt1"/>
                </a:solidFill>
                <a:latin typeface="Questrial"/>
                <a:ea typeface="Questrial"/>
                <a:cs typeface="Questrial"/>
                <a:sym typeface="Questrial"/>
              </a:rPr>
              <a:t/>
            </a:r>
            <a:br>
              <a:rPr lang="en-GB" sz="2325" b="0" i="0" u="none" strike="noStrike" cap="none">
                <a:solidFill>
                  <a:schemeClr val="lt1"/>
                </a:solidFill>
                <a:latin typeface="Questrial"/>
                <a:ea typeface="Questrial"/>
                <a:cs typeface="Questrial"/>
                <a:sym typeface="Questrial"/>
              </a:rPr>
            </a:br>
            <a:endParaRPr lang="en-GB" sz="2325"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Shape 199"/>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Definitions of Subjective and objective</a:t>
            </a:r>
          </a:p>
        </p:txBody>
      </p:sp>
      <p:sp>
        <p:nvSpPr>
          <p:cNvPr id="200" name="Shape 200"/>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ctr" rtl="0">
              <a:lnSpc>
                <a:spcPct val="80000"/>
              </a:lnSpc>
              <a:spcBef>
                <a:spcPts val="0"/>
              </a:spcBef>
              <a:buClr>
                <a:schemeClr val="accent1"/>
              </a:buClr>
              <a:buSzPct val="25000"/>
              <a:buFont typeface="Noto Sans Symbols"/>
              <a:buNone/>
            </a:pPr>
            <a:r>
              <a:rPr lang="en-GB" sz="2325" b="1" i="0" u="none" strike="noStrike" cap="none">
                <a:solidFill>
                  <a:schemeClr val="lt1"/>
                </a:solidFill>
                <a:latin typeface="Questrial"/>
                <a:ea typeface="Questrial"/>
                <a:cs typeface="Questrial"/>
                <a:sym typeface="Questrial"/>
              </a:rPr>
              <a:t>Objective:</a:t>
            </a:r>
            <a:r>
              <a:rPr lang="en-GB" sz="2325" b="0" i="0" u="none" strike="noStrike" cap="none">
                <a:solidFill>
                  <a:schemeClr val="lt1"/>
                </a:solidFill>
                <a:latin typeface="Questrial"/>
                <a:ea typeface="Questrial"/>
                <a:cs typeface="Questrial"/>
                <a:sym typeface="Questrial"/>
              </a:rPr>
              <a:t> is a statement that is completely unbiased. It is not touched by the speaker’s previous experiences or tastes. It is verifiable by looking up facts or performing mathematical calculations.</a:t>
            </a:r>
            <a:br>
              <a:rPr lang="en-GB" sz="2325" b="0" i="0" u="none" strike="noStrike" cap="none">
                <a:solidFill>
                  <a:schemeClr val="lt1"/>
                </a:solidFill>
                <a:latin typeface="Questrial"/>
                <a:ea typeface="Questrial"/>
                <a:cs typeface="Questrial"/>
                <a:sym typeface="Questrial"/>
              </a:rPr>
            </a:br>
            <a:endParaRPr lang="en-GB" sz="2325" b="0" i="0" u="none" strike="noStrike" cap="none">
              <a:solidFill>
                <a:schemeClr val="lt1"/>
              </a:solidFill>
              <a:latin typeface="Questrial"/>
              <a:ea typeface="Questrial"/>
              <a:cs typeface="Questrial"/>
              <a:sym typeface="Questrial"/>
            </a:endParaRPr>
          </a:p>
          <a:p>
            <a:pPr marL="448056" marR="0" lvl="0" indent="-384556" algn="ctr" rtl="0">
              <a:lnSpc>
                <a:spcPct val="80000"/>
              </a:lnSpc>
              <a:spcBef>
                <a:spcPts val="465"/>
              </a:spcBef>
              <a:buClr>
                <a:schemeClr val="accent1"/>
              </a:buClr>
              <a:buSzPct val="25000"/>
              <a:buFont typeface="Noto Sans Symbols"/>
              <a:buNone/>
            </a:pPr>
            <a:endParaRPr sz="2325" b="0" i="0" u="none" strike="noStrike" cap="none">
              <a:solidFill>
                <a:schemeClr val="lt1"/>
              </a:solidFill>
              <a:latin typeface="Questrial"/>
              <a:ea typeface="Questrial"/>
              <a:cs typeface="Questrial"/>
              <a:sym typeface="Questrial"/>
            </a:endParaRPr>
          </a:p>
          <a:p>
            <a:pPr marL="448056" marR="0" lvl="0" indent="-384556" algn="ctr" rtl="0">
              <a:lnSpc>
                <a:spcPct val="80000"/>
              </a:lnSpc>
              <a:spcBef>
                <a:spcPts val="465"/>
              </a:spcBef>
              <a:buClr>
                <a:schemeClr val="accent1"/>
              </a:buClr>
              <a:buSzPct val="25000"/>
              <a:buFont typeface="Noto Sans Symbols"/>
              <a:buNone/>
            </a:pPr>
            <a:r>
              <a:rPr lang="en-GB" sz="2325" b="1" i="0" u="none" strike="noStrike" cap="none">
                <a:solidFill>
                  <a:schemeClr val="lt1"/>
                </a:solidFill>
                <a:latin typeface="Questrial"/>
                <a:ea typeface="Questrial"/>
                <a:cs typeface="Questrial"/>
                <a:sym typeface="Questrial"/>
              </a:rPr>
              <a:t>Subjective:</a:t>
            </a:r>
            <a:r>
              <a:rPr lang="en-GB" sz="2325" b="0" i="0" u="none" strike="noStrike" cap="none">
                <a:solidFill>
                  <a:schemeClr val="lt1"/>
                </a:solidFill>
                <a:latin typeface="Questrial"/>
                <a:ea typeface="Questrial"/>
                <a:cs typeface="Questrial"/>
                <a:sym typeface="Questrial"/>
              </a:rPr>
              <a:t>  is a statement that has been colored by the character of the speaker or writer. It often has a basis in reality, but reflects the perspective through with the speaker views reality. It cannot be verified using concrete facts and figures.</a:t>
            </a:r>
            <a:br>
              <a:rPr lang="en-GB" sz="2325" b="0" i="0" u="none" strike="noStrike" cap="none">
                <a:solidFill>
                  <a:schemeClr val="lt1"/>
                </a:solidFill>
                <a:latin typeface="Questrial"/>
                <a:ea typeface="Questrial"/>
                <a:cs typeface="Questrial"/>
                <a:sym typeface="Questrial"/>
              </a:rPr>
            </a:br>
            <a:r>
              <a:rPr lang="en-GB" sz="2325" b="0" i="0" u="none" strike="noStrike" cap="none">
                <a:solidFill>
                  <a:schemeClr val="lt1"/>
                </a:solidFill>
                <a:latin typeface="Questrial"/>
                <a:ea typeface="Questrial"/>
                <a:cs typeface="Questrial"/>
                <a:sym typeface="Questrial"/>
              </a:rPr>
              <a:t/>
            </a:r>
            <a:br>
              <a:rPr lang="en-GB" sz="2325" b="0" i="0" u="none" strike="noStrike" cap="none">
                <a:solidFill>
                  <a:schemeClr val="lt1"/>
                </a:solidFill>
                <a:latin typeface="Questrial"/>
                <a:ea typeface="Questrial"/>
                <a:cs typeface="Questrial"/>
                <a:sym typeface="Questrial"/>
              </a:rPr>
            </a:br>
            <a:endParaRPr lang="en-GB" sz="2325"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Shape 205"/>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When to be objective?</a:t>
            </a:r>
          </a:p>
        </p:txBody>
      </p:sp>
      <p:sp>
        <p:nvSpPr>
          <p:cNvPr id="206" name="Shape 206"/>
          <p:cNvSpPr txBox="1">
            <a:spLocks noGrp="1"/>
          </p:cNvSpPr>
          <p:nvPr>
            <p:ph type="body" idx="1"/>
          </p:nvPr>
        </p:nvSpPr>
        <p:spPr>
          <a:xfrm>
            <a:off x="457200" y="1357298"/>
            <a:ext cx="8229600" cy="5097510"/>
          </a:xfrm>
          <a:prstGeom prst="rect">
            <a:avLst/>
          </a:prstGeom>
          <a:noFill/>
          <a:ln>
            <a:noFill/>
          </a:ln>
        </p:spPr>
        <p:txBody>
          <a:bodyPr wrap="square" lIns="91425" tIns="45700" rIns="91425" bIns="45700" anchor="t" anchorCtr="0">
            <a:noAutofit/>
          </a:bodyPr>
          <a:lstStyle/>
          <a:p>
            <a:pPr marL="578358" marR="0" lvl="0" indent="-514858" algn="ctr" rtl="0">
              <a:lnSpc>
                <a:spcPct val="80000"/>
              </a:lnSpc>
              <a:spcBef>
                <a:spcPts val="0"/>
              </a:spcBef>
              <a:buClr>
                <a:schemeClr val="accent1"/>
              </a:buClr>
              <a:buSzPct val="80000"/>
              <a:buFont typeface="Questrial"/>
              <a:buAutoNum type="arabicPeriod"/>
            </a:pPr>
            <a:r>
              <a:rPr lang="en-GB" sz="2325" b="0" i="0" u="none" strike="noStrike" cap="none">
                <a:solidFill>
                  <a:schemeClr val="lt1"/>
                </a:solidFill>
                <a:latin typeface="Questrial"/>
                <a:ea typeface="Questrial"/>
                <a:cs typeface="Questrial"/>
                <a:sym typeface="Questrial"/>
              </a:rPr>
              <a:t>It is important to be objective when you are making any kind of a rational decision.</a:t>
            </a:r>
          </a:p>
          <a:p>
            <a:pPr marL="578358" marR="0" lvl="0" indent="-514858" algn="ctr" rtl="0">
              <a:lnSpc>
                <a:spcPct val="80000"/>
              </a:lnSpc>
              <a:spcBef>
                <a:spcPts val="465"/>
              </a:spcBef>
              <a:buClr>
                <a:schemeClr val="accent1"/>
              </a:buClr>
              <a:buSzPct val="80000"/>
              <a:buFont typeface="Questrial"/>
              <a:buNone/>
            </a:pPr>
            <a:endParaRPr sz="2325" b="0" i="0" u="none" strike="noStrike" cap="none">
              <a:solidFill>
                <a:schemeClr val="lt1"/>
              </a:solidFill>
              <a:latin typeface="Questrial"/>
              <a:ea typeface="Questrial"/>
              <a:cs typeface="Questrial"/>
              <a:sym typeface="Questrial"/>
            </a:endParaRPr>
          </a:p>
          <a:p>
            <a:pPr marL="578358" marR="0" lvl="0" indent="-514858" algn="ctr" rtl="0">
              <a:lnSpc>
                <a:spcPct val="80000"/>
              </a:lnSpc>
              <a:spcBef>
                <a:spcPts val="465"/>
              </a:spcBef>
              <a:buClr>
                <a:schemeClr val="accent1"/>
              </a:buClr>
              <a:buSzPct val="80000"/>
              <a:buFont typeface="Questrial"/>
              <a:buAutoNum type="arabicPeriod"/>
            </a:pPr>
            <a:r>
              <a:rPr lang="en-GB" sz="2325" b="0" i="0" u="none" strike="noStrike" cap="none">
                <a:solidFill>
                  <a:schemeClr val="lt1"/>
                </a:solidFill>
                <a:latin typeface="Questrial"/>
                <a:ea typeface="Questrial"/>
                <a:cs typeface="Questrial"/>
                <a:sym typeface="Questrial"/>
              </a:rPr>
              <a:t> It might involve purchasing something or deciding which job offer to take. </a:t>
            </a:r>
          </a:p>
          <a:p>
            <a:pPr marL="578358" marR="0" lvl="0" indent="-514858" algn="ctr" rtl="0">
              <a:lnSpc>
                <a:spcPct val="80000"/>
              </a:lnSpc>
              <a:spcBef>
                <a:spcPts val="465"/>
              </a:spcBef>
              <a:buClr>
                <a:schemeClr val="accent1"/>
              </a:buClr>
              <a:buSzPct val="80000"/>
              <a:buFont typeface="Questrial"/>
              <a:buNone/>
            </a:pPr>
            <a:endParaRPr sz="2325" b="0" i="0" u="none" strike="noStrike" cap="none">
              <a:solidFill>
                <a:schemeClr val="lt1"/>
              </a:solidFill>
              <a:latin typeface="Questrial"/>
              <a:ea typeface="Questrial"/>
              <a:cs typeface="Questrial"/>
              <a:sym typeface="Questrial"/>
            </a:endParaRPr>
          </a:p>
          <a:p>
            <a:pPr marL="578358" marR="0" lvl="0" indent="-514858" algn="ctr" rtl="0">
              <a:lnSpc>
                <a:spcPct val="80000"/>
              </a:lnSpc>
              <a:spcBef>
                <a:spcPts val="465"/>
              </a:spcBef>
              <a:buClr>
                <a:schemeClr val="accent1"/>
              </a:buClr>
              <a:buSzPct val="80000"/>
              <a:buFont typeface="Questrial"/>
              <a:buAutoNum type="arabicPeriod"/>
            </a:pPr>
            <a:r>
              <a:rPr lang="en-GB" sz="2325" b="0" i="0" u="none" strike="noStrike" cap="none">
                <a:solidFill>
                  <a:schemeClr val="lt1"/>
                </a:solidFill>
                <a:latin typeface="Questrial"/>
                <a:ea typeface="Questrial"/>
                <a:cs typeface="Questrial"/>
                <a:sym typeface="Questrial"/>
              </a:rPr>
              <a:t>You should also be objective when you are reading, especially news sources.</a:t>
            </a:r>
          </a:p>
          <a:p>
            <a:pPr marL="578358" marR="0" lvl="0" indent="-514858" algn="ctr" rtl="0">
              <a:lnSpc>
                <a:spcPct val="80000"/>
              </a:lnSpc>
              <a:spcBef>
                <a:spcPts val="465"/>
              </a:spcBef>
              <a:buClr>
                <a:schemeClr val="accent1"/>
              </a:buClr>
              <a:buSzPct val="80000"/>
              <a:buFont typeface="Questrial"/>
              <a:buNone/>
            </a:pPr>
            <a:endParaRPr sz="2325" b="0" i="0" u="none" strike="noStrike" cap="none">
              <a:solidFill>
                <a:schemeClr val="lt1"/>
              </a:solidFill>
              <a:latin typeface="Questrial"/>
              <a:ea typeface="Questrial"/>
              <a:cs typeface="Questrial"/>
              <a:sym typeface="Questrial"/>
            </a:endParaRPr>
          </a:p>
          <a:p>
            <a:pPr marL="578358" marR="0" lvl="0" indent="-514858" algn="ctr" rtl="0">
              <a:lnSpc>
                <a:spcPct val="80000"/>
              </a:lnSpc>
              <a:spcBef>
                <a:spcPts val="465"/>
              </a:spcBef>
              <a:buClr>
                <a:schemeClr val="accent1"/>
              </a:buClr>
              <a:buSzPct val="80000"/>
              <a:buFont typeface="Questrial"/>
              <a:buAutoNum type="arabicPeriod"/>
            </a:pPr>
            <a:r>
              <a:rPr lang="en-GB" sz="2325" b="0" i="0" u="none" strike="noStrike" cap="none">
                <a:solidFill>
                  <a:schemeClr val="lt1"/>
                </a:solidFill>
                <a:latin typeface="Questrial"/>
                <a:ea typeface="Questrial"/>
                <a:cs typeface="Questrial"/>
                <a:sym typeface="Questrial"/>
              </a:rPr>
              <a:t> Being objective when you are meeting and having discussions with new people helps you to keep your concentration focused on your goal, rather than on any emotions your meeting might trigger.</a:t>
            </a:r>
            <a:br>
              <a:rPr lang="en-GB" sz="2325" b="0" i="0" u="none" strike="noStrike" cap="none">
                <a:solidFill>
                  <a:schemeClr val="lt1"/>
                </a:solidFill>
                <a:latin typeface="Questrial"/>
                <a:ea typeface="Questrial"/>
                <a:cs typeface="Questrial"/>
                <a:sym typeface="Questrial"/>
              </a:rPr>
            </a:br>
            <a:r>
              <a:rPr lang="en-GB" sz="2325" b="0" i="0" u="none" strike="noStrike" cap="none">
                <a:solidFill>
                  <a:schemeClr val="lt1"/>
                </a:solidFill>
                <a:latin typeface="Questrial"/>
                <a:ea typeface="Questrial"/>
                <a:cs typeface="Questrial"/>
                <a:sym typeface="Questrial"/>
              </a:rPr>
              <a:t/>
            </a:r>
            <a:br>
              <a:rPr lang="en-GB" sz="2325" b="0" i="0" u="none" strike="noStrike" cap="none">
                <a:solidFill>
                  <a:schemeClr val="lt1"/>
                </a:solidFill>
                <a:latin typeface="Questrial"/>
                <a:ea typeface="Questrial"/>
                <a:cs typeface="Questrial"/>
                <a:sym typeface="Questrial"/>
              </a:rPr>
            </a:br>
            <a:endParaRPr lang="en-GB" sz="2325"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Shape 211"/>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When to be Subjective?</a:t>
            </a:r>
          </a:p>
        </p:txBody>
      </p:sp>
      <p:sp>
        <p:nvSpPr>
          <p:cNvPr id="212" name="Shape 212"/>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578358" marR="0" lvl="0" indent="-514858" algn="ctr" rtl="0">
              <a:lnSpc>
                <a:spcPct val="90000"/>
              </a:lnSpc>
              <a:spcBef>
                <a:spcPts val="0"/>
              </a:spcBef>
              <a:buClr>
                <a:schemeClr val="accent1"/>
              </a:buClr>
              <a:buSzPct val="80000"/>
              <a:buFont typeface="Questrial"/>
              <a:buAutoNum type="arabicPeriod"/>
            </a:pPr>
            <a:r>
              <a:rPr lang="en-GB" sz="2550" b="0" i="0" u="none" strike="noStrike" cap="none">
                <a:solidFill>
                  <a:schemeClr val="lt1"/>
                </a:solidFill>
                <a:latin typeface="Questrial"/>
                <a:ea typeface="Questrial"/>
                <a:cs typeface="Questrial"/>
                <a:sym typeface="Questrial"/>
              </a:rPr>
              <a:t>Can be used when nothing tangible is at stake. </a:t>
            </a:r>
          </a:p>
          <a:p>
            <a:pPr marL="578358" marR="0" lvl="0" indent="-514858" algn="ctr" rtl="0">
              <a:lnSpc>
                <a:spcPct val="90000"/>
              </a:lnSpc>
              <a:spcBef>
                <a:spcPts val="510"/>
              </a:spcBef>
              <a:buClr>
                <a:schemeClr val="accent1"/>
              </a:buClr>
              <a:buSzPct val="80000"/>
              <a:buFont typeface="Questrial"/>
              <a:buAutoNum type="arabicPeriod"/>
            </a:pPr>
            <a:r>
              <a:rPr lang="en-GB" sz="2550" b="0" i="0" u="none" strike="noStrike" cap="none">
                <a:solidFill>
                  <a:schemeClr val="lt1"/>
                </a:solidFill>
                <a:latin typeface="Questrial"/>
                <a:ea typeface="Questrial"/>
                <a:cs typeface="Questrial"/>
                <a:sym typeface="Questrial"/>
              </a:rPr>
              <a:t>When you are watching a movie or reading a book for pleasure, being subjective and getting caught up in the world of the characters makes your experience more enjoyable.</a:t>
            </a:r>
          </a:p>
          <a:p>
            <a:pPr marL="578358" marR="0" lvl="0" indent="-514858" algn="ctr" rtl="0">
              <a:lnSpc>
                <a:spcPct val="90000"/>
              </a:lnSpc>
              <a:spcBef>
                <a:spcPts val="510"/>
              </a:spcBef>
              <a:buClr>
                <a:schemeClr val="accent1"/>
              </a:buClr>
              <a:buSzPct val="80000"/>
              <a:buFont typeface="Questrial"/>
              <a:buAutoNum type="arabicPeriod"/>
            </a:pPr>
            <a:r>
              <a:rPr lang="en-GB" sz="2550" b="0" i="0" u="none" strike="noStrike" cap="none">
                <a:solidFill>
                  <a:schemeClr val="lt1"/>
                </a:solidFill>
                <a:latin typeface="Questrial"/>
                <a:ea typeface="Questrial"/>
                <a:cs typeface="Questrial"/>
                <a:sym typeface="Questrial"/>
              </a:rPr>
              <a:t> If you are discussing any type of art, you have to keep in mind that everyone’s opinions on a particular piece are subjective.</a:t>
            </a:r>
            <a:br>
              <a:rPr lang="en-GB" sz="2550" b="0" i="0" u="none" strike="noStrike" cap="none">
                <a:solidFill>
                  <a:schemeClr val="lt1"/>
                </a:solidFill>
                <a:latin typeface="Questrial"/>
                <a:ea typeface="Questrial"/>
                <a:cs typeface="Questrial"/>
                <a:sym typeface="Questrial"/>
              </a:rPr>
            </a:br>
            <a:r>
              <a:rPr lang="en-GB" sz="2550" b="0" i="0" u="none" strike="noStrike" cap="none">
                <a:solidFill>
                  <a:schemeClr val="lt1"/>
                </a:solidFill>
                <a:latin typeface="Questrial"/>
                <a:ea typeface="Questrial"/>
                <a:cs typeface="Questrial"/>
                <a:sym typeface="Questrial"/>
              </a:rPr>
              <a:t/>
            </a:r>
            <a:br>
              <a:rPr lang="en-GB" sz="2550" b="0" i="0" u="none" strike="noStrike" cap="none">
                <a:solidFill>
                  <a:schemeClr val="lt1"/>
                </a:solidFill>
                <a:latin typeface="Questrial"/>
                <a:ea typeface="Questrial"/>
                <a:cs typeface="Questrial"/>
                <a:sym typeface="Questrial"/>
              </a:rPr>
            </a:br>
            <a:endParaRPr lang="en-GB" sz="255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Shape 217"/>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0" i="0" u="sng" strike="noStrike" cap="none">
                <a:solidFill>
                  <a:srgbClr val="8D96BF"/>
                </a:solidFill>
                <a:latin typeface="Questrial"/>
                <a:ea typeface="Questrial"/>
                <a:cs typeface="Questrial"/>
                <a:sym typeface="Questrial"/>
              </a:rPr>
              <a:t>Easy ways to remember Objective</a:t>
            </a:r>
          </a:p>
        </p:txBody>
      </p:sp>
      <p:sp>
        <p:nvSpPr>
          <p:cNvPr id="218" name="Shape 218"/>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ctr" rtl="0">
              <a:spcBef>
                <a:spcPts val="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  Sounds like the word object.</a:t>
            </a:r>
          </a:p>
          <a:p>
            <a:pPr marL="448056" marR="0" lvl="0" indent="-384556" algn="ctr" rtl="0">
              <a:spcBef>
                <a:spcPts val="60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 You should be objective whenever you are discussing an object, something concrete that you can hold or touch. The facts that make up your objective statement should also be concrete, solid objects.</a:t>
            </a:r>
            <a:br>
              <a:rPr lang="en-GB" sz="3000" b="0" i="0" u="none" strike="noStrike" cap="none">
                <a:solidFill>
                  <a:schemeClr val="lt1"/>
                </a:solidFill>
                <a:latin typeface="Questrial"/>
                <a:ea typeface="Questrial"/>
                <a:cs typeface="Questrial"/>
                <a:sym typeface="Questrial"/>
              </a:rPr>
            </a:br>
            <a:r>
              <a:rPr lang="en-GB" sz="3000" b="0" i="0" u="none" strike="noStrike" cap="none">
                <a:solidFill>
                  <a:schemeClr val="lt1"/>
                </a:solidFill>
                <a:latin typeface="Questrial"/>
                <a:ea typeface="Questrial"/>
                <a:cs typeface="Questrial"/>
                <a:sym typeface="Questrial"/>
              </a:rPr>
              <a:t/>
            </a:r>
            <a:br>
              <a:rPr lang="en-GB" sz="3000" b="0" i="0" u="none" strike="noStrike" cap="none">
                <a:solidFill>
                  <a:schemeClr val="lt1"/>
                </a:solidFill>
                <a:latin typeface="Questrial"/>
                <a:ea typeface="Questrial"/>
                <a:cs typeface="Questrial"/>
                <a:sym typeface="Questrial"/>
              </a:rPr>
            </a:br>
            <a:endParaRPr lang="en-GB" sz="300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Shape 223"/>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Easy ways to remember the word Subjective </a:t>
            </a:r>
          </a:p>
        </p:txBody>
      </p:sp>
      <p:sp>
        <p:nvSpPr>
          <p:cNvPr id="224" name="Shape 224"/>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578358" marR="0" lvl="0" indent="-514858" algn="ctr" rtl="0">
              <a:spcBef>
                <a:spcPts val="0"/>
              </a:spcBef>
              <a:buClr>
                <a:schemeClr val="accent1"/>
              </a:buClr>
              <a:buSzPct val="80000"/>
              <a:buFont typeface="Questrial"/>
              <a:buAutoNum type="arabicPeriod"/>
            </a:pPr>
            <a:r>
              <a:rPr lang="en-GB" sz="3000" b="0" i="0" u="none" strike="noStrike" cap="none">
                <a:solidFill>
                  <a:schemeClr val="lt1"/>
                </a:solidFill>
                <a:latin typeface="Questrial"/>
                <a:ea typeface="Questrial"/>
                <a:cs typeface="Questrial"/>
                <a:sym typeface="Questrial"/>
              </a:rPr>
              <a:t>You can’t point to subjective subjects. They are all in your head and your past experiences. </a:t>
            </a:r>
          </a:p>
          <a:p>
            <a:pPr marL="578358" marR="0" lvl="0" indent="-514858" algn="ctr" rtl="0">
              <a:spcBef>
                <a:spcPts val="600"/>
              </a:spcBef>
              <a:buClr>
                <a:schemeClr val="accent1"/>
              </a:buClr>
              <a:buSzPct val="80000"/>
              <a:buFont typeface="Questrial"/>
              <a:buAutoNum type="arabicPeriod"/>
            </a:pPr>
            <a:r>
              <a:rPr lang="en-GB" sz="3000" b="0" i="0" u="none" strike="noStrike" cap="none">
                <a:solidFill>
                  <a:schemeClr val="lt1"/>
                </a:solidFill>
                <a:latin typeface="Questrial"/>
                <a:ea typeface="Questrial"/>
                <a:cs typeface="Questrial"/>
                <a:sym typeface="Questrial"/>
              </a:rPr>
              <a:t>Subjective opinions are ephemeral and subject to any number of factors that can range from facts to emotions.</a:t>
            </a:r>
            <a:br>
              <a:rPr lang="en-GB" sz="3000" b="0" i="0" u="none" strike="noStrike" cap="none">
                <a:solidFill>
                  <a:schemeClr val="lt1"/>
                </a:solidFill>
                <a:latin typeface="Questrial"/>
                <a:ea typeface="Questrial"/>
                <a:cs typeface="Questrial"/>
                <a:sym typeface="Questrial"/>
              </a:rPr>
            </a:br>
            <a:r>
              <a:rPr lang="en-GB" sz="3000" b="0" i="0" u="none" strike="noStrike" cap="none">
                <a:solidFill>
                  <a:schemeClr val="lt1"/>
                </a:solidFill>
                <a:latin typeface="Questrial"/>
                <a:ea typeface="Questrial"/>
                <a:cs typeface="Questrial"/>
                <a:sym typeface="Questrial"/>
              </a:rPr>
              <a:t/>
            </a:r>
            <a:br>
              <a:rPr lang="en-GB" sz="3000" b="0" i="0" u="none" strike="noStrike" cap="none">
                <a:solidFill>
                  <a:schemeClr val="lt1"/>
                </a:solidFill>
                <a:latin typeface="Questrial"/>
                <a:ea typeface="Questrial"/>
                <a:cs typeface="Questrial"/>
                <a:sym typeface="Questrial"/>
              </a:rPr>
            </a:br>
            <a:endParaRPr lang="en-GB" sz="300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Shape 229"/>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Reading Task</a:t>
            </a:r>
          </a:p>
        </p:txBody>
      </p:sp>
      <p:sp>
        <p:nvSpPr>
          <p:cNvPr id="230" name="Shape 230"/>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l" rtl="0">
              <a:spcBef>
                <a:spcPts val="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Reading task: </a:t>
            </a:r>
          </a:p>
          <a:p>
            <a:pPr marL="448056" marR="0" lvl="0" indent="-384556" algn="ctr" rtl="0">
              <a:spcBef>
                <a:spcPts val="60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‘Some distinctive features of arguments used in criticism of the arts’</a:t>
            </a:r>
          </a:p>
          <a:p>
            <a:pPr marL="448056" marR="0" lvl="0" indent="-384556" algn="ctr" rtl="0">
              <a:spcBef>
                <a:spcPts val="60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‘Margaret Macdonald’</a:t>
            </a:r>
          </a:p>
          <a:p>
            <a:pPr marL="448056" marR="0" lvl="0" indent="-384556" algn="l" rtl="0">
              <a:spcBef>
                <a:spcPts val="600"/>
              </a:spcBef>
              <a:buClr>
                <a:schemeClr val="accent1"/>
              </a:buClr>
              <a:buSzPct val="80000"/>
              <a:buFont typeface="Noto Sans Symbols"/>
              <a:buNone/>
            </a:pPr>
            <a:endParaRPr sz="3000" b="0" i="0" u="none" strike="noStrike" cap="none">
              <a:solidFill>
                <a:schemeClr val="lt1"/>
              </a:solidFill>
              <a:latin typeface="Questrial"/>
              <a:ea typeface="Questrial"/>
              <a:cs typeface="Questrial"/>
              <a:sym typeface="Questrial"/>
            </a:endParaRPr>
          </a:p>
          <a:p>
            <a:pPr marL="448056" marR="0" lvl="0" indent="-384556" algn="ctr" rtl="0">
              <a:spcBef>
                <a:spcPts val="600"/>
              </a:spcBef>
              <a:buClr>
                <a:schemeClr val="accent1"/>
              </a:buClr>
              <a:buSzPct val="25000"/>
              <a:buFont typeface="Noto Sans Symbols"/>
              <a:buNone/>
            </a:pPr>
            <a:r>
              <a:rPr lang="en-GB" sz="3000" b="0" i="0" u="none" strike="noStrike" cap="none">
                <a:solidFill>
                  <a:schemeClr val="lt1"/>
                </a:solidFill>
                <a:latin typeface="Questrial"/>
                <a:ea typeface="Questrial"/>
                <a:cs typeface="Questrial"/>
                <a:sym typeface="Questrial"/>
              </a:rPr>
              <a:t>Discuss and feedback in your groups</a:t>
            </a:r>
          </a:p>
          <a:p>
            <a:pPr marL="448056" marR="0" lvl="0" indent="-384556" algn="l" rtl="0">
              <a:spcBef>
                <a:spcPts val="600"/>
              </a:spcBef>
              <a:buClr>
                <a:schemeClr val="accent1"/>
              </a:buClr>
              <a:buSzPct val="25000"/>
              <a:buFont typeface="Noto Sans Symbols"/>
              <a:buNone/>
            </a:pPr>
            <a:endParaRPr sz="300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Shape 235"/>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l" rtl="0">
              <a:spcBef>
                <a:spcPts val="0"/>
              </a:spcBef>
              <a:buClr>
                <a:srgbClr val="8D96BF"/>
              </a:buClr>
              <a:buSzPct val="25000"/>
              <a:buFont typeface="Questrial"/>
              <a:buNone/>
            </a:pPr>
            <a:endParaRPr sz="4200" b="0" i="0" u="none" strike="noStrike" cap="none">
              <a:solidFill>
                <a:srgbClr val="8D96BF"/>
              </a:solidFill>
              <a:latin typeface="Questrial"/>
              <a:ea typeface="Questrial"/>
              <a:cs typeface="Questrial"/>
              <a:sym typeface="Questrial"/>
            </a:endParaRPr>
          </a:p>
        </p:txBody>
      </p:sp>
      <p:sp>
        <p:nvSpPr>
          <p:cNvPr id="236" name="Shape 236"/>
          <p:cNvSpPr txBox="1">
            <a:spLocks noGrp="1"/>
          </p:cNvSpPr>
          <p:nvPr>
            <p:ph type="body" idx="1"/>
          </p:nvPr>
        </p:nvSpPr>
        <p:spPr>
          <a:xfrm>
            <a:off x="457200" y="613225"/>
            <a:ext cx="8229600" cy="5856900"/>
          </a:xfrm>
          <a:prstGeom prst="rect">
            <a:avLst/>
          </a:prstGeom>
          <a:noFill/>
          <a:ln>
            <a:noFill/>
          </a:ln>
        </p:spPr>
        <p:txBody>
          <a:bodyPr wrap="square" lIns="91425" tIns="45700" rIns="91425" bIns="45700" anchor="t" anchorCtr="0">
            <a:noAutofit/>
          </a:bodyPr>
          <a:lstStyle/>
          <a:p>
            <a:pPr marL="448056" marR="0" lvl="0" indent="-343915" algn="just" rtl="0">
              <a:lnSpc>
                <a:spcPct val="80000"/>
              </a:lnSpc>
              <a:spcBef>
                <a:spcPts val="0"/>
              </a:spcBef>
              <a:buClr>
                <a:schemeClr val="accent1"/>
              </a:buClr>
              <a:buSzPct val="100000"/>
              <a:buFont typeface="Noto Sans Symbols"/>
              <a:buChar char="⦿"/>
            </a:pPr>
            <a:r>
              <a:rPr lang="en-GB" sz="1400" b="0" i="0" u="none" strike="noStrike" cap="none">
                <a:solidFill>
                  <a:schemeClr val="lt1"/>
                </a:solidFill>
                <a:latin typeface="Questrial"/>
                <a:ea typeface="Questrial"/>
                <a:cs typeface="Questrial"/>
                <a:sym typeface="Questrial"/>
              </a:rPr>
              <a:t>Art can stand-alone with an instantaneous judgment or can be viewed with a deeper more educated knowledge. </a:t>
            </a:r>
          </a:p>
          <a:p>
            <a:pPr marL="448056" marR="0" lvl="0" indent="-343915" algn="just" rtl="0">
              <a:lnSpc>
                <a:spcPct val="80000"/>
              </a:lnSpc>
              <a:spcBef>
                <a:spcPts val="0"/>
              </a:spcBef>
              <a:buClr>
                <a:schemeClr val="accent1"/>
              </a:buClr>
              <a:buSzPct val="100000"/>
              <a:buFont typeface="Noto Sans Symbols"/>
              <a:buChar char="⦿"/>
            </a:pPr>
            <a:r>
              <a:rPr lang="en-GB" sz="1400" b="0" i="0" u="none" strike="noStrike" cap="none">
                <a:solidFill>
                  <a:schemeClr val="lt1"/>
                </a:solidFill>
                <a:latin typeface="Questrial"/>
                <a:ea typeface="Questrial"/>
                <a:cs typeface="Questrial"/>
                <a:sym typeface="Questrial"/>
              </a:rPr>
              <a:t>Aesthetic,</a:t>
            </a:r>
          </a:p>
          <a:p>
            <a:pPr marL="448056" marR="0" lvl="0" indent="-343915" algn="just" rtl="0">
              <a:lnSpc>
                <a:spcPct val="80000"/>
              </a:lnSpc>
              <a:spcBef>
                <a:spcPts val="0"/>
              </a:spcBef>
              <a:buClr>
                <a:schemeClr val="accent1"/>
              </a:buClr>
              <a:buSzPct val="100000"/>
              <a:buFont typeface="Noto Sans Symbols"/>
              <a:buChar char="⦿"/>
            </a:pPr>
            <a:r>
              <a:rPr lang="en-GB" sz="1400"/>
              <a:t>P</a:t>
            </a:r>
            <a:r>
              <a:rPr lang="en-GB" sz="1400" b="0" i="0" u="none" strike="noStrike" cap="none">
                <a:solidFill>
                  <a:schemeClr val="lt1"/>
                </a:solidFill>
                <a:latin typeface="Questrial"/>
                <a:ea typeface="Questrial"/>
                <a:cs typeface="Questrial"/>
                <a:sym typeface="Questrial"/>
              </a:rPr>
              <a:t>ragmatic,</a:t>
            </a:r>
          </a:p>
          <a:p>
            <a:pPr marL="448056" marR="0" lvl="0" indent="-343915" algn="just" rtl="0">
              <a:lnSpc>
                <a:spcPct val="80000"/>
              </a:lnSpc>
              <a:spcBef>
                <a:spcPts val="0"/>
              </a:spcBef>
              <a:buClr>
                <a:schemeClr val="accent1"/>
              </a:buClr>
              <a:buSzPct val="100000"/>
              <a:buFont typeface="Noto Sans Symbols"/>
              <a:buChar char="⦿"/>
            </a:pPr>
            <a:r>
              <a:rPr lang="en-GB" sz="1400"/>
              <a:t>E</a:t>
            </a:r>
            <a:r>
              <a:rPr lang="en-GB" sz="1400" b="0" i="0" u="none" strike="noStrike" cap="none">
                <a:solidFill>
                  <a:schemeClr val="lt1"/>
                </a:solidFill>
                <a:latin typeface="Questrial"/>
                <a:ea typeface="Questrial"/>
                <a:cs typeface="Questrial"/>
                <a:sym typeface="Questrial"/>
              </a:rPr>
              <a:t>xpressive,</a:t>
            </a:r>
          </a:p>
          <a:p>
            <a:pPr marL="448056" marR="0" lvl="0" indent="-343915" algn="just" rtl="0">
              <a:lnSpc>
                <a:spcPct val="80000"/>
              </a:lnSpc>
              <a:spcBef>
                <a:spcPts val="0"/>
              </a:spcBef>
              <a:buClr>
                <a:schemeClr val="accent1"/>
              </a:buClr>
              <a:buSzPct val="100000"/>
              <a:buFont typeface="Noto Sans Symbols"/>
              <a:buChar char="⦿"/>
            </a:pPr>
            <a:r>
              <a:rPr lang="en-GB" sz="1400" b="0" i="0" u="none" strike="noStrike" cap="none">
                <a:solidFill>
                  <a:schemeClr val="lt1"/>
                </a:solidFill>
                <a:latin typeface="Questrial"/>
                <a:ea typeface="Questrial"/>
                <a:cs typeface="Questrial"/>
                <a:sym typeface="Questrial"/>
              </a:rPr>
              <a:t> </a:t>
            </a:r>
            <a:r>
              <a:rPr lang="en-GB" sz="1400"/>
              <a:t>F</a:t>
            </a:r>
            <a:r>
              <a:rPr lang="en-GB" sz="1400" b="0" i="0" u="none" strike="noStrike" cap="none">
                <a:solidFill>
                  <a:schemeClr val="lt1"/>
                </a:solidFill>
                <a:latin typeface="Questrial"/>
                <a:ea typeface="Questrial"/>
                <a:cs typeface="Questrial"/>
                <a:sym typeface="Questrial"/>
              </a:rPr>
              <a:t>ormalist, </a:t>
            </a:r>
          </a:p>
          <a:p>
            <a:pPr marL="448056" marR="0" lvl="0" indent="-343915" algn="just" rtl="0">
              <a:lnSpc>
                <a:spcPct val="80000"/>
              </a:lnSpc>
              <a:spcBef>
                <a:spcPts val="0"/>
              </a:spcBef>
              <a:buClr>
                <a:schemeClr val="accent1"/>
              </a:buClr>
              <a:buSzPct val="100000"/>
              <a:buFont typeface="Noto Sans Symbols"/>
              <a:buChar char="⦿"/>
            </a:pPr>
            <a:r>
              <a:rPr lang="en-GB" sz="1400"/>
              <a:t>R</a:t>
            </a:r>
            <a:r>
              <a:rPr lang="en-GB" sz="1400" b="0" i="0" u="none" strike="noStrike" cap="none">
                <a:solidFill>
                  <a:schemeClr val="lt1"/>
                </a:solidFill>
                <a:latin typeface="Questrial"/>
                <a:ea typeface="Questrial"/>
                <a:cs typeface="Questrial"/>
                <a:sym typeface="Questrial"/>
              </a:rPr>
              <a:t>elativist, </a:t>
            </a:r>
          </a:p>
          <a:p>
            <a:pPr marL="448056" marR="0" lvl="0" indent="-343915" algn="just" rtl="0">
              <a:lnSpc>
                <a:spcPct val="80000"/>
              </a:lnSpc>
              <a:spcBef>
                <a:spcPts val="0"/>
              </a:spcBef>
              <a:buClr>
                <a:schemeClr val="accent1"/>
              </a:buClr>
              <a:buSzPct val="100000"/>
              <a:buFont typeface="Noto Sans Symbols"/>
              <a:buChar char="⦿"/>
            </a:pPr>
            <a:r>
              <a:rPr lang="en-GB" sz="1400"/>
              <a:t>P</a:t>
            </a:r>
            <a:r>
              <a:rPr lang="en-GB" sz="1400" b="0" i="0" u="none" strike="noStrike" cap="none">
                <a:solidFill>
                  <a:schemeClr val="lt1"/>
                </a:solidFill>
                <a:latin typeface="Questrial"/>
                <a:ea typeface="Questrial"/>
                <a:cs typeface="Questrial"/>
                <a:sym typeface="Questrial"/>
              </a:rPr>
              <a:t>rocessional, imitation, </a:t>
            </a:r>
          </a:p>
          <a:p>
            <a:pPr marL="448056" marR="0" lvl="0" indent="-343915" algn="just" rtl="0">
              <a:lnSpc>
                <a:spcPct val="80000"/>
              </a:lnSpc>
              <a:spcBef>
                <a:spcPts val="0"/>
              </a:spcBef>
              <a:buClr>
                <a:schemeClr val="accent1"/>
              </a:buClr>
              <a:buSzPct val="100000"/>
              <a:buFont typeface="Noto Sans Symbols"/>
              <a:buChar char="⦿"/>
            </a:pPr>
            <a:r>
              <a:rPr lang="en-GB" sz="1400"/>
              <a:t>R</a:t>
            </a:r>
            <a:r>
              <a:rPr lang="en-GB" sz="1400" b="0" i="0" u="none" strike="noStrike" cap="none">
                <a:solidFill>
                  <a:schemeClr val="lt1"/>
                </a:solidFill>
                <a:latin typeface="Questrial"/>
                <a:ea typeface="Questrial"/>
                <a:cs typeface="Questrial"/>
                <a:sym typeface="Questrial"/>
              </a:rPr>
              <a:t>itual, </a:t>
            </a:r>
          </a:p>
          <a:p>
            <a:pPr marL="448056" marR="0" lvl="0" indent="-343915" algn="just" rtl="0">
              <a:lnSpc>
                <a:spcPct val="80000"/>
              </a:lnSpc>
              <a:spcBef>
                <a:spcPts val="0"/>
              </a:spcBef>
              <a:buClr>
                <a:schemeClr val="accent1"/>
              </a:buClr>
              <a:buSzPct val="100000"/>
              <a:buFont typeface="Noto Sans Symbols"/>
              <a:buChar char="⦿"/>
            </a:pPr>
            <a:r>
              <a:rPr lang="en-GB" sz="1400"/>
              <a:t>c</a:t>
            </a:r>
            <a:r>
              <a:rPr lang="en-GB" sz="1400" b="0" i="0" u="none" strike="noStrike" cap="none">
                <a:solidFill>
                  <a:schemeClr val="lt1"/>
                </a:solidFill>
                <a:latin typeface="Questrial"/>
                <a:ea typeface="Questrial"/>
                <a:cs typeface="Questrial"/>
                <a:sym typeface="Questrial"/>
              </a:rPr>
              <a:t>ognition, </a:t>
            </a:r>
          </a:p>
          <a:p>
            <a:pPr marL="448056" marR="0" lvl="0" indent="-343915" algn="just" rtl="0">
              <a:lnSpc>
                <a:spcPct val="80000"/>
              </a:lnSpc>
              <a:spcBef>
                <a:spcPts val="0"/>
              </a:spcBef>
              <a:buClr>
                <a:schemeClr val="accent1"/>
              </a:buClr>
              <a:buSzPct val="100000"/>
              <a:buFont typeface="Noto Sans Symbols"/>
              <a:buChar char="⦿"/>
            </a:pPr>
            <a:r>
              <a:rPr lang="en-GB" sz="1400"/>
              <a:t>M</a:t>
            </a:r>
            <a:r>
              <a:rPr lang="en-GB" sz="1400" b="0" i="0" u="none" strike="noStrike" cap="none">
                <a:solidFill>
                  <a:schemeClr val="lt1"/>
                </a:solidFill>
                <a:latin typeface="Questrial"/>
                <a:ea typeface="Questrial"/>
                <a:cs typeface="Questrial"/>
                <a:sym typeface="Questrial"/>
              </a:rPr>
              <a:t>imetic and postmodern theories are some of many theories to criticise and appreciate art.</a:t>
            </a:r>
          </a:p>
          <a:p>
            <a:pPr marL="448056" marR="0" lvl="0" indent="-384556" algn="just" rtl="0">
              <a:lnSpc>
                <a:spcPct val="80000"/>
              </a:lnSpc>
              <a:spcBef>
                <a:spcPts val="510"/>
              </a:spcBef>
              <a:buClr>
                <a:schemeClr val="accent1"/>
              </a:buClr>
              <a:buSzPct val="25000"/>
              <a:buFont typeface="Noto Sans Symbols"/>
              <a:buNone/>
            </a:pPr>
            <a:endParaRPr sz="1400" b="0" i="0" u="none" strike="noStrike" cap="none">
              <a:solidFill>
                <a:schemeClr val="lt1"/>
              </a:solidFill>
              <a:latin typeface="Questrial"/>
              <a:ea typeface="Questrial"/>
              <a:cs typeface="Questrial"/>
              <a:sym typeface="Questrial"/>
            </a:endParaRPr>
          </a:p>
          <a:p>
            <a:pPr marL="448056" marR="0" lvl="0" indent="-343915" algn="just" rtl="0">
              <a:lnSpc>
                <a:spcPct val="80000"/>
              </a:lnSpc>
              <a:spcBef>
                <a:spcPts val="510"/>
              </a:spcBef>
              <a:buClr>
                <a:schemeClr val="accent1"/>
              </a:buClr>
              <a:buSzPct val="100000"/>
              <a:buFont typeface="Noto Sans Symbols"/>
              <a:buChar char="⦿"/>
            </a:pPr>
            <a:r>
              <a:rPr lang="en-GB" sz="1400" b="0" i="0" u="none" strike="noStrike" cap="none">
                <a:solidFill>
                  <a:schemeClr val="lt1"/>
                </a:solidFill>
                <a:latin typeface="Questrial"/>
                <a:ea typeface="Questrial"/>
                <a:cs typeface="Questrial"/>
                <a:sym typeface="Questrial"/>
              </a:rPr>
              <a:t> Art criticism and appreciation can be subjective based on personal preference toward aesthetics and form, or it can be based on the elements and principle of design and by social and cultural acceptance.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Shape 241"/>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Formal  Analysis</a:t>
            </a:r>
          </a:p>
        </p:txBody>
      </p:sp>
      <p:sp>
        <p:nvSpPr>
          <p:cNvPr id="242" name="Shape 242"/>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ctr" rtl="0">
              <a:lnSpc>
                <a:spcPct val="90000"/>
              </a:lnSpc>
              <a:spcBef>
                <a:spcPts val="0"/>
              </a:spcBef>
              <a:buClr>
                <a:schemeClr val="accent1"/>
              </a:buClr>
              <a:buSzPct val="25000"/>
              <a:buFont typeface="Noto Sans Symbols"/>
              <a:buNone/>
            </a:pPr>
            <a:r>
              <a:rPr lang="en-GB" b="1" i="0" u="none" strike="noStrike" cap="none">
                <a:solidFill>
                  <a:schemeClr val="lt1"/>
                </a:solidFill>
                <a:latin typeface="Questrial"/>
                <a:ea typeface="Questrial"/>
                <a:cs typeface="Questrial"/>
                <a:sym typeface="Questrial"/>
              </a:rPr>
              <a:t>Four levels of formal analysis, which you can use to explain a work of art:</a:t>
            </a:r>
          </a:p>
          <a:p>
            <a:pPr marL="448056" marR="0" lvl="0" indent="-321056" algn="just" rtl="0">
              <a:lnSpc>
                <a:spcPct val="90000"/>
              </a:lnSpc>
              <a:spcBef>
                <a:spcPts val="600"/>
              </a:spcBef>
              <a:buClr>
                <a:schemeClr val="accent1"/>
              </a:buClr>
              <a:buSzPct val="100000"/>
              <a:buFont typeface="Noto Sans Symbols"/>
              <a:buChar char="⦿"/>
            </a:pPr>
            <a:r>
              <a:rPr lang="en-GB" sz="1400" b="1" i="0" u="none" strike="noStrike" cap="none">
                <a:solidFill>
                  <a:schemeClr val="lt1"/>
                </a:solidFill>
                <a:latin typeface="Questrial"/>
                <a:ea typeface="Questrial"/>
                <a:cs typeface="Questrial"/>
                <a:sym typeface="Questrial"/>
              </a:rPr>
              <a:t>Description</a:t>
            </a:r>
            <a:r>
              <a:rPr lang="en-GB" sz="1400" b="0" i="0" u="none" strike="noStrike" cap="none">
                <a:solidFill>
                  <a:schemeClr val="lt1"/>
                </a:solidFill>
                <a:latin typeface="Questrial"/>
                <a:ea typeface="Questrial"/>
                <a:cs typeface="Questrial"/>
                <a:sym typeface="Questrial"/>
              </a:rPr>
              <a:t>- pure description of the object without value judgments, analysis, or interpretation.</a:t>
            </a:r>
          </a:p>
          <a:p>
            <a:pPr marL="448056" marR="0" lvl="0" indent="-321056" algn="l" rtl="0">
              <a:lnSpc>
                <a:spcPct val="90000"/>
              </a:lnSpc>
              <a:spcBef>
                <a:spcPts val="600"/>
              </a:spcBef>
              <a:buClr>
                <a:schemeClr val="accent1"/>
              </a:buClr>
              <a:buSzPct val="100000"/>
              <a:buFont typeface="Noto Sans Symbols"/>
              <a:buChar char="⦿"/>
            </a:pPr>
            <a:r>
              <a:rPr lang="en-GB" sz="1400" b="1" i="0" u="none" strike="noStrike" cap="none">
                <a:solidFill>
                  <a:schemeClr val="lt1"/>
                </a:solidFill>
                <a:latin typeface="Questrial"/>
                <a:ea typeface="Questrial"/>
                <a:cs typeface="Questrial"/>
                <a:sym typeface="Questrial"/>
              </a:rPr>
              <a:t>Analysis</a:t>
            </a:r>
            <a:r>
              <a:rPr lang="en-GB" sz="1400" b="0" i="0" u="none" strike="noStrike" cap="none">
                <a:solidFill>
                  <a:schemeClr val="lt1"/>
                </a:solidFill>
                <a:latin typeface="Questrial"/>
                <a:ea typeface="Questrial"/>
                <a:cs typeface="Questrial"/>
                <a:sym typeface="Questrial"/>
              </a:rPr>
              <a:t>- determining what the features suggest and deciding why the artist used such features to convey specific ideas. It answers the question, "How did the artist do it?“</a:t>
            </a:r>
          </a:p>
          <a:p>
            <a:pPr lvl="0" rtl="0">
              <a:spcBef>
                <a:spcPts val="0"/>
              </a:spcBef>
              <a:buClr>
                <a:schemeClr val="accent1"/>
              </a:buClr>
              <a:buSzPct val="100000"/>
              <a:buFont typeface="Noto Sans Symbols"/>
              <a:buChar char="⦿"/>
            </a:pPr>
            <a:r>
              <a:rPr lang="en-GB" sz="1400" b="1"/>
              <a:t> Interpretation</a:t>
            </a:r>
            <a:r>
              <a:rPr lang="en-GB" sz="1400"/>
              <a:t>- establishing the broader context for this type of art.</a:t>
            </a:r>
          </a:p>
          <a:p>
            <a:pPr lvl="0" algn="just" rtl="0">
              <a:spcBef>
                <a:spcPts val="0"/>
              </a:spcBef>
              <a:buClr>
                <a:schemeClr val="accent1"/>
              </a:buClr>
              <a:buSzPct val="100000"/>
              <a:buFont typeface="Noto Sans Symbols"/>
              <a:buChar char="⦿"/>
            </a:pPr>
            <a:r>
              <a:rPr lang="en-GB" sz="1400" b="1"/>
              <a:t>Judgment</a:t>
            </a:r>
            <a:r>
              <a:rPr lang="en-GB" sz="1400"/>
              <a:t>- Judging a piece of work means giving it rank in relation to other works and of course considering a very important aspect of the visual arts; its originality</a:t>
            </a:r>
            <a:r>
              <a:rPr lang="en-GB" sz="1400" b="1"/>
              <a:t>.</a:t>
            </a:r>
          </a:p>
          <a:p>
            <a:pPr marL="448056" marR="0" lvl="0" indent="-384556" algn="l" rtl="0">
              <a:lnSpc>
                <a:spcPct val="90000"/>
              </a:lnSpc>
              <a:spcBef>
                <a:spcPts val="600"/>
              </a:spcBef>
              <a:buClr>
                <a:schemeClr val="accent1"/>
              </a:buClr>
              <a:buSzPct val="171428"/>
              <a:buFont typeface="Noto Sans Symbols"/>
              <a:buNone/>
            </a:pPr>
            <a:endParaRPr sz="1400"/>
          </a:p>
          <a:p>
            <a:pPr marL="448056" marR="0" lvl="0" indent="-384556" algn="just" rtl="0">
              <a:lnSpc>
                <a:spcPct val="90000"/>
              </a:lnSpc>
              <a:spcBef>
                <a:spcPts val="600"/>
              </a:spcBef>
              <a:buClr>
                <a:schemeClr val="accent1"/>
              </a:buClr>
              <a:buSzPct val="80000"/>
              <a:buFont typeface="Noto Sans Symbols"/>
              <a:buNone/>
            </a:pPr>
            <a:endParaRPr sz="3000" b="0" i="0" u="none" strike="noStrike" cap="none">
              <a:solidFill>
                <a:schemeClr val="lt1"/>
              </a:solidFill>
              <a:latin typeface="Questrial"/>
              <a:ea typeface="Questrial"/>
              <a:cs typeface="Questrial"/>
              <a:sym typeface="Questrial"/>
            </a:endParaRPr>
          </a:p>
          <a:p>
            <a:pPr marL="448056" marR="0" lvl="0" indent="-384556" algn="l" rtl="0">
              <a:lnSpc>
                <a:spcPct val="90000"/>
              </a:lnSpc>
              <a:spcBef>
                <a:spcPts val="600"/>
              </a:spcBef>
              <a:buClr>
                <a:schemeClr val="accent1"/>
              </a:buClr>
              <a:buSzPct val="80000"/>
              <a:buFont typeface="Noto Sans Symbols"/>
              <a:buNone/>
            </a:pPr>
            <a:endParaRPr sz="3000" b="0" i="0" u="none" strike="noStrike" cap="none">
              <a:solidFill>
                <a:schemeClr val="lt1"/>
              </a:solidFill>
              <a:latin typeface="Questrial"/>
              <a:ea typeface="Questrial"/>
              <a:cs typeface="Questrial"/>
              <a:sym typeface="Questrial"/>
            </a:endParaRPr>
          </a:p>
          <a:p>
            <a:pPr marL="448056" marR="0" lvl="0" indent="-384556" algn="l" rtl="0">
              <a:lnSpc>
                <a:spcPct val="90000"/>
              </a:lnSpc>
              <a:spcBef>
                <a:spcPts val="600"/>
              </a:spcBef>
              <a:buClr>
                <a:schemeClr val="accent1"/>
              </a:buClr>
              <a:buSzPct val="80000"/>
              <a:buFont typeface="Noto Sans Symbols"/>
              <a:buNone/>
            </a:pPr>
            <a:endParaRPr sz="300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Shape 247"/>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ctr"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Formal  Analysis</a:t>
            </a:r>
          </a:p>
        </p:txBody>
      </p:sp>
      <p:sp>
        <p:nvSpPr>
          <p:cNvPr id="248" name="Shape 248"/>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l" rtl="0">
              <a:spcBef>
                <a:spcPts val="0"/>
              </a:spcBef>
              <a:buClr>
                <a:schemeClr val="accent1"/>
              </a:buClr>
              <a:buSzPct val="80000"/>
              <a:buFont typeface="Noto Sans Symbols"/>
              <a:buChar char="⦿"/>
            </a:pPr>
            <a:r>
              <a:rPr lang="en-GB" sz="3000" b="1" i="0" u="none" strike="noStrike" cap="none">
                <a:solidFill>
                  <a:schemeClr val="lt1"/>
                </a:solidFill>
                <a:latin typeface="Questrial"/>
                <a:ea typeface="Questrial"/>
                <a:cs typeface="Questrial"/>
                <a:sym typeface="Questrial"/>
              </a:rPr>
              <a:t> Interpretation</a:t>
            </a:r>
            <a:r>
              <a:rPr lang="en-GB" sz="3000" b="0" i="0" u="none" strike="noStrike" cap="none">
                <a:solidFill>
                  <a:schemeClr val="lt1"/>
                </a:solidFill>
                <a:latin typeface="Questrial"/>
                <a:ea typeface="Questrial"/>
                <a:cs typeface="Questrial"/>
                <a:sym typeface="Questrial"/>
              </a:rPr>
              <a:t>- establishing the broader context for this type of art.</a:t>
            </a:r>
          </a:p>
          <a:p>
            <a:pPr marL="448056" marR="0" lvl="0" indent="-384556" algn="just" rtl="0">
              <a:spcBef>
                <a:spcPts val="600"/>
              </a:spcBef>
              <a:buClr>
                <a:schemeClr val="accent1"/>
              </a:buClr>
              <a:buSzPct val="80000"/>
              <a:buFont typeface="Noto Sans Symbols"/>
              <a:buChar char="⦿"/>
            </a:pPr>
            <a:r>
              <a:rPr lang="en-GB" sz="3000" b="1" i="0" u="none" strike="noStrike" cap="none">
                <a:solidFill>
                  <a:schemeClr val="lt1"/>
                </a:solidFill>
                <a:latin typeface="Questrial"/>
                <a:ea typeface="Questrial"/>
                <a:cs typeface="Questrial"/>
                <a:sym typeface="Questrial"/>
              </a:rPr>
              <a:t>Judgment</a:t>
            </a:r>
            <a:r>
              <a:rPr lang="en-GB" sz="3000" b="0" i="0" u="none" strike="noStrike" cap="none">
                <a:solidFill>
                  <a:schemeClr val="lt1"/>
                </a:solidFill>
                <a:latin typeface="Questrial"/>
                <a:ea typeface="Questrial"/>
                <a:cs typeface="Questrial"/>
                <a:sym typeface="Questrial"/>
              </a:rPr>
              <a:t>- Judging a piece of work means giving it rank in relation to other works and of course considering a very important aspect of the visual arts; its originality</a:t>
            </a:r>
            <a:r>
              <a:rPr lang="en-GB" sz="3000" b="1" i="0" u="none" strike="noStrike" cap="none">
                <a:solidFill>
                  <a:schemeClr val="lt1"/>
                </a:solidFill>
                <a:latin typeface="Questrial"/>
                <a:ea typeface="Questrial"/>
                <a:cs typeface="Questrial"/>
                <a:sym typeface="Questrial"/>
              </a:rPr>
              <a:t>.</a:t>
            </a:r>
          </a:p>
          <a:p>
            <a:pPr marL="448056" marR="0" lvl="0" indent="-384556" algn="l" rtl="0">
              <a:spcBef>
                <a:spcPts val="600"/>
              </a:spcBef>
              <a:buClr>
                <a:schemeClr val="accent1"/>
              </a:buClr>
              <a:buSzPct val="80000"/>
              <a:buFont typeface="Noto Sans Symbols"/>
              <a:buNone/>
            </a:pPr>
            <a:endParaRPr sz="3000"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Shape 253"/>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l" rtl="0">
              <a:spcBef>
                <a:spcPts val="0"/>
              </a:spcBef>
              <a:buClr>
                <a:srgbClr val="8D96BF"/>
              </a:buClr>
              <a:buSzPct val="25000"/>
              <a:buFont typeface="Questrial"/>
              <a:buNone/>
            </a:pPr>
            <a:r>
              <a:rPr lang="en-GB" sz="4200" b="1" i="0" u="sng" strike="noStrike" cap="none">
                <a:solidFill>
                  <a:srgbClr val="8D96BF"/>
                </a:solidFill>
                <a:latin typeface="Questrial"/>
                <a:ea typeface="Questrial"/>
                <a:cs typeface="Questrial"/>
                <a:sym typeface="Questrial"/>
              </a:rPr>
              <a:t>The Green Table Kurt Jooss</a:t>
            </a:r>
          </a:p>
        </p:txBody>
      </p:sp>
      <p:sp>
        <p:nvSpPr>
          <p:cNvPr id="254" name="Shape 254"/>
          <p:cNvSpPr txBox="1">
            <a:spLocks noGrp="1"/>
          </p:cNvSpPr>
          <p:nvPr>
            <p:ph type="body" idx="1"/>
          </p:nvPr>
        </p:nvSpPr>
        <p:spPr>
          <a:xfrm>
            <a:off x="457200" y="1882800"/>
            <a:ext cx="8229600" cy="4572000"/>
          </a:xfrm>
          <a:prstGeom prst="rect">
            <a:avLst/>
          </a:prstGeom>
          <a:noFill/>
          <a:ln>
            <a:noFill/>
          </a:ln>
        </p:spPr>
        <p:txBody>
          <a:bodyPr wrap="square" lIns="91425" tIns="45700" rIns="91425" bIns="45700" anchor="t" anchorCtr="0">
            <a:noAutofit/>
          </a:bodyPr>
          <a:lstStyle/>
          <a:p>
            <a:pPr marL="448056" marR="0" lvl="0" indent="-384556" algn="ctr" rtl="0">
              <a:lnSpc>
                <a:spcPct val="80000"/>
              </a:lnSpc>
              <a:spcBef>
                <a:spcPts val="0"/>
              </a:spcBef>
              <a:buClr>
                <a:schemeClr val="accent1"/>
              </a:buClr>
              <a:buSzPct val="25000"/>
              <a:buFont typeface="Noto Sans Symbols"/>
              <a:buNone/>
            </a:pPr>
            <a:r>
              <a:rPr lang="en-GB" sz="2325" b="0" i="0" u="sng" strike="noStrike" cap="none">
                <a:solidFill>
                  <a:schemeClr val="hlink"/>
                </a:solidFill>
                <a:latin typeface="Questrial"/>
                <a:ea typeface="Questrial"/>
                <a:cs typeface="Questrial"/>
                <a:sym typeface="Questrial"/>
                <a:hlinkClick r:id="rId3"/>
              </a:rPr>
              <a:t> https://www.youtube.com/watch?v=YLqBXDkkGuw</a:t>
            </a:r>
          </a:p>
          <a:p>
            <a:pPr marL="448056" marR="0" lvl="0" indent="-384556" algn="ctr" rtl="0">
              <a:lnSpc>
                <a:spcPct val="80000"/>
              </a:lnSpc>
              <a:spcBef>
                <a:spcPts val="0"/>
              </a:spcBef>
              <a:buClr>
                <a:schemeClr val="accent1"/>
              </a:buClr>
              <a:buSzPct val="25000"/>
              <a:buFont typeface="Noto Sans Symbols"/>
              <a:buNone/>
            </a:pPr>
            <a:r>
              <a:rPr lang="en-GB" sz="2325" u="sng">
                <a:solidFill>
                  <a:schemeClr val="hlink"/>
                </a:solidFill>
                <a:hlinkClick r:id="rId4"/>
              </a:rPr>
              <a:t>https://www.youtube.com/watch?v=QxJsITxObU4</a:t>
            </a:r>
          </a:p>
          <a:p>
            <a:pPr marL="448056" marR="0" lvl="0" indent="-384556" algn="ctr" rtl="0">
              <a:lnSpc>
                <a:spcPct val="80000"/>
              </a:lnSpc>
              <a:spcBef>
                <a:spcPts val="0"/>
              </a:spcBef>
              <a:buClr>
                <a:schemeClr val="accent1"/>
              </a:buClr>
              <a:buSzPct val="25000"/>
              <a:buFont typeface="Noto Sans Symbols"/>
              <a:buNone/>
            </a:pPr>
            <a:endParaRPr sz="2325"/>
          </a:p>
          <a:p>
            <a:pPr marL="448056" marR="0" lvl="0" indent="-384556" algn="ctr" rtl="0">
              <a:lnSpc>
                <a:spcPct val="80000"/>
              </a:lnSpc>
              <a:spcBef>
                <a:spcPts val="465"/>
              </a:spcBef>
              <a:buClr>
                <a:schemeClr val="accent1"/>
              </a:buClr>
              <a:buSzPct val="25000"/>
              <a:buFont typeface="Noto Sans Symbols"/>
              <a:buNone/>
            </a:pPr>
            <a:r>
              <a:rPr lang="en-GB" sz="1400" b="0" i="0" u="none" strike="noStrike" cap="none">
                <a:solidFill>
                  <a:schemeClr val="lt1"/>
                </a:solidFill>
                <a:latin typeface="Questrial"/>
                <a:ea typeface="Questrial"/>
                <a:cs typeface="Questrial"/>
                <a:sym typeface="Questrial"/>
              </a:rPr>
              <a:t>Using four levels of formal analysis/dance criticism,  write some notes for the following performance.</a:t>
            </a:r>
          </a:p>
          <a:p>
            <a:pPr marL="448056" marR="0" lvl="0" indent="-384556" algn="ctr" rtl="0">
              <a:lnSpc>
                <a:spcPct val="80000"/>
              </a:lnSpc>
              <a:spcBef>
                <a:spcPts val="465"/>
              </a:spcBef>
              <a:buClr>
                <a:schemeClr val="accent1"/>
              </a:buClr>
              <a:buSzPct val="25000"/>
              <a:buFont typeface="Noto Sans Symbols"/>
              <a:buNone/>
            </a:pPr>
            <a:endParaRPr sz="1400" b="0" i="0" u="none" strike="noStrike" cap="none">
              <a:solidFill>
                <a:schemeClr val="lt1"/>
              </a:solidFill>
              <a:latin typeface="Questrial"/>
              <a:ea typeface="Questrial"/>
              <a:cs typeface="Questrial"/>
              <a:sym typeface="Questrial"/>
            </a:endParaRPr>
          </a:p>
          <a:p>
            <a:pPr marL="448056" marR="0" lvl="0" indent="-384556" algn="ctr" rtl="0">
              <a:lnSpc>
                <a:spcPct val="80000"/>
              </a:lnSpc>
              <a:spcBef>
                <a:spcPts val="465"/>
              </a:spcBef>
              <a:buClr>
                <a:schemeClr val="accent1"/>
              </a:buClr>
              <a:buSzPct val="25000"/>
              <a:buFont typeface="Noto Sans Symbols"/>
              <a:buNone/>
            </a:pPr>
            <a:r>
              <a:rPr lang="en-GB" sz="1400" b="0" i="0" u="none" strike="noStrike" cap="none">
                <a:solidFill>
                  <a:schemeClr val="lt1"/>
                </a:solidFill>
                <a:latin typeface="Questrial"/>
                <a:ea typeface="Questrial"/>
                <a:cs typeface="Questrial"/>
                <a:sym typeface="Questrial"/>
              </a:rPr>
              <a:t>Using the article ‘ The Perseveration of the Ballets of Kurt Jooss’ by Clare Lidbury</a:t>
            </a:r>
          </a:p>
          <a:p>
            <a:pPr marL="448056" marR="0" lvl="0" indent="-384556" algn="ctr" rtl="0">
              <a:lnSpc>
                <a:spcPct val="80000"/>
              </a:lnSpc>
              <a:spcBef>
                <a:spcPts val="465"/>
              </a:spcBef>
              <a:buClr>
                <a:schemeClr val="accent1"/>
              </a:buClr>
              <a:buSzPct val="25000"/>
              <a:buFont typeface="Noto Sans Symbols"/>
              <a:buNone/>
            </a:pPr>
            <a:endParaRPr sz="1400" b="0" i="0" u="none" strike="noStrike" cap="none">
              <a:solidFill>
                <a:schemeClr val="lt1"/>
              </a:solidFill>
              <a:latin typeface="Questrial"/>
              <a:ea typeface="Questrial"/>
              <a:cs typeface="Questrial"/>
              <a:sym typeface="Questrial"/>
            </a:endParaRPr>
          </a:p>
          <a:p>
            <a:pPr marL="448056" marR="0" lvl="0" indent="-384556" algn="ctr" rtl="0">
              <a:lnSpc>
                <a:spcPct val="80000"/>
              </a:lnSpc>
              <a:spcBef>
                <a:spcPts val="465"/>
              </a:spcBef>
              <a:buClr>
                <a:schemeClr val="accent1"/>
              </a:buClr>
              <a:buSzPct val="25000"/>
              <a:buFont typeface="Noto Sans Symbols"/>
              <a:buNone/>
            </a:pPr>
            <a:r>
              <a:rPr lang="en-GB" sz="1400" b="0" i="0" u="none" strike="noStrike" cap="none">
                <a:solidFill>
                  <a:schemeClr val="lt1"/>
                </a:solidFill>
                <a:latin typeface="Questrial"/>
                <a:ea typeface="Questrial"/>
                <a:cs typeface="Questrial"/>
                <a:sym typeface="Questrial"/>
              </a:rPr>
              <a:t>Rese</a:t>
            </a:r>
            <a:r>
              <a:rPr lang="en-GB" sz="1400"/>
              <a:t>arch</a:t>
            </a:r>
            <a:r>
              <a:rPr lang="en-GB" sz="1400" b="0" i="0" u="none" strike="noStrike" cap="none">
                <a:solidFill>
                  <a:schemeClr val="lt1"/>
                </a:solidFill>
                <a:latin typeface="Questrial"/>
                <a:ea typeface="Questrial"/>
                <a:cs typeface="Questrial"/>
                <a:sym typeface="Questrial"/>
              </a:rPr>
              <a:t> skills task: Could you please extract some information about this choreographer and the company.</a:t>
            </a:r>
          </a:p>
          <a:p>
            <a:pPr marL="448056" marR="0" lvl="0" indent="-384556" algn="l" rtl="0">
              <a:lnSpc>
                <a:spcPct val="80000"/>
              </a:lnSpc>
              <a:spcBef>
                <a:spcPts val="465"/>
              </a:spcBef>
              <a:buClr>
                <a:schemeClr val="accent1"/>
              </a:buClr>
              <a:buSzPct val="25000"/>
              <a:buFont typeface="Noto Sans Symbols"/>
              <a:buNone/>
            </a:pPr>
            <a:endParaRPr sz="1400" b="0" i="0" u="none" strike="noStrike" cap="none">
              <a:solidFill>
                <a:schemeClr val="lt1"/>
              </a:solidFill>
              <a:latin typeface="Questrial"/>
              <a:ea typeface="Questrial"/>
              <a:cs typeface="Questrial"/>
              <a:sym typeface="Questrial"/>
            </a:endParaRPr>
          </a:p>
          <a:p>
            <a:pPr marL="448056" marR="0" lvl="0" indent="-384556" algn="l" rtl="0">
              <a:lnSpc>
                <a:spcPct val="80000"/>
              </a:lnSpc>
              <a:spcBef>
                <a:spcPts val="465"/>
              </a:spcBef>
              <a:buClr>
                <a:schemeClr val="accent1"/>
              </a:buClr>
              <a:buSzPct val="25000"/>
              <a:buFont typeface="Noto Sans Symbols"/>
              <a:buNone/>
            </a:pPr>
            <a:endParaRPr sz="1400" b="0" i="0" u="none" strike="noStrike" cap="none">
              <a:solidFill>
                <a:schemeClr val="lt1"/>
              </a:solidFill>
              <a:latin typeface="Questrial"/>
              <a:ea typeface="Questrial"/>
              <a:cs typeface="Questrial"/>
              <a:sym typeface="Questrial"/>
            </a:endParaRPr>
          </a:p>
          <a:p>
            <a:pPr marL="448056" marR="0" lvl="0" indent="-384556" algn="l" rtl="0">
              <a:lnSpc>
                <a:spcPct val="80000"/>
              </a:lnSpc>
              <a:spcBef>
                <a:spcPts val="465"/>
              </a:spcBef>
              <a:buClr>
                <a:schemeClr val="accent1"/>
              </a:buClr>
              <a:buSzPct val="25000"/>
              <a:buFont typeface="Noto Sans Symbols"/>
              <a:buNone/>
            </a:pPr>
            <a:endParaRPr sz="2325" b="0" i="0" u="none" strike="noStrike" cap="none">
              <a:solidFill>
                <a:schemeClr val="lt1"/>
              </a:solidFill>
              <a:latin typeface="Questrial"/>
              <a:ea typeface="Questrial"/>
              <a:cs typeface="Questrial"/>
              <a:sym typeface="Questrial"/>
            </a:endParaRPr>
          </a:p>
          <a:p>
            <a:pPr marL="448056" marR="0" lvl="0" indent="-384556" algn="l" rtl="0">
              <a:lnSpc>
                <a:spcPct val="80000"/>
              </a:lnSpc>
              <a:spcBef>
                <a:spcPts val="465"/>
              </a:spcBef>
              <a:buClr>
                <a:schemeClr val="accent1"/>
              </a:buClr>
              <a:buSzPct val="25000"/>
              <a:buFont typeface="Noto Sans Symbols"/>
              <a:buNone/>
            </a:pPr>
            <a:endParaRPr sz="2325" b="0" i="0" u="none" strike="noStrike" cap="none">
              <a:solidFill>
                <a:schemeClr val="lt1"/>
              </a:solidFill>
              <a:latin typeface="Questrial"/>
              <a:ea typeface="Questrial"/>
              <a:cs typeface="Questrial"/>
              <a:sym typeface="Quest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Shape 259"/>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031" algn="l" rtl="0">
              <a:spcBef>
                <a:spcPts val="0"/>
              </a:spcBef>
              <a:buClr>
                <a:srgbClr val="8D96BF"/>
              </a:buClr>
              <a:buSzPct val="25000"/>
              <a:buFont typeface="Questrial"/>
              <a:buNone/>
            </a:pPr>
            <a:endParaRPr sz="4200" b="0" i="0" u="none" strike="noStrike" cap="none">
              <a:solidFill>
                <a:srgbClr val="8D96BF"/>
              </a:solidFill>
              <a:latin typeface="Questrial"/>
              <a:ea typeface="Questrial"/>
              <a:cs typeface="Questrial"/>
              <a:sym typeface="Questrial"/>
            </a:endParaRPr>
          </a:p>
        </p:txBody>
      </p:sp>
      <p:sp>
        <p:nvSpPr>
          <p:cNvPr id="260" name="Shape 260"/>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46456" algn="l" rtl="0">
              <a:lnSpc>
                <a:spcPct val="90000"/>
              </a:lnSpc>
              <a:spcBef>
                <a:spcPts val="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Examples</a:t>
            </a:r>
          </a:p>
          <a:p>
            <a:pPr marL="448056" marR="0" lvl="0" indent="-346456" algn="l" rtl="0">
              <a:lnSpc>
                <a:spcPct val="90000"/>
              </a:lnSpc>
              <a:spcBef>
                <a:spcPts val="60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Making the point opinion/</a:t>
            </a:r>
            <a:r>
              <a:rPr lang="en-GB" sz="1800"/>
              <a:t>it's</a:t>
            </a:r>
            <a:r>
              <a:rPr lang="en-GB" sz="1800" b="0" i="0" u="none" strike="noStrike" cap="none">
                <a:solidFill>
                  <a:schemeClr val="lt1"/>
                </a:solidFill>
                <a:latin typeface="Questrial"/>
                <a:ea typeface="Questrial"/>
                <a:cs typeface="Questrial"/>
                <a:sym typeface="Questrial"/>
              </a:rPr>
              <a:t> your worth more or just a gut feeling</a:t>
            </a:r>
          </a:p>
          <a:p>
            <a:pPr marL="448056" marR="0" lvl="0" indent="-346456" algn="l" rtl="0">
              <a:lnSpc>
                <a:spcPct val="90000"/>
              </a:lnSpc>
              <a:spcBef>
                <a:spcPts val="60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Gut feeling</a:t>
            </a:r>
          </a:p>
          <a:p>
            <a:pPr marL="448056" marR="0" lvl="0" indent="-346456" algn="l" rtl="0">
              <a:lnSpc>
                <a:spcPct val="90000"/>
              </a:lnSpc>
              <a:spcBef>
                <a:spcPts val="60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Something can change over time purse</a:t>
            </a:r>
          </a:p>
          <a:p>
            <a:pPr marL="448056" marR="0" lvl="0" indent="-346456" algn="l" rtl="0">
              <a:lnSpc>
                <a:spcPct val="90000"/>
              </a:lnSpc>
              <a:spcBef>
                <a:spcPts val="60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Subjective purse stolen</a:t>
            </a:r>
          </a:p>
          <a:p>
            <a:pPr marL="448056" marR="0" lvl="0" indent="-346456" algn="l" rtl="0">
              <a:lnSpc>
                <a:spcPct val="90000"/>
              </a:lnSpc>
              <a:spcBef>
                <a:spcPts val="60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Objective</a:t>
            </a:r>
          </a:p>
          <a:p>
            <a:pPr marL="448056" marR="0" lvl="0" indent="-346456" algn="l" rtl="0">
              <a:lnSpc>
                <a:spcPct val="90000"/>
              </a:lnSpc>
              <a:spcBef>
                <a:spcPts val="600"/>
              </a:spcBef>
              <a:buClr>
                <a:schemeClr val="accent1"/>
              </a:buClr>
              <a:buSzPct val="100000"/>
              <a:buFont typeface="Noto Sans Symbols"/>
              <a:buChar char="⦿"/>
            </a:pPr>
            <a:r>
              <a:rPr lang="en-GB" sz="1800" b="0" i="0" u="none" strike="noStrike" cap="none">
                <a:solidFill>
                  <a:schemeClr val="lt1"/>
                </a:solidFill>
                <a:latin typeface="Questrial"/>
                <a:ea typeface="Questrial"/>
                <a:cs typeface="Questrial"/>
                <a:sym typeface="Questrial"/>
              </a:rPr>
              <a:t>Whether you accept </a:t>
            </a:r>
            <a:r>
              <a:rPr lang="en-GB" sz="1800"/>
              <a:t>someone's</a:t>
            </a:r>
            <a:r>
              <a:rPr lang="en-GB" sz="1800" b="0" i="0" u="none" strike="noStrike" cap="none">
                <a:solidFill>
                  <a:schemeClr val="lt1"/>
                </a:solidFill>
                <a:latin typeface="Questrial"/>
                <a:ea typeface="Questrial"/>
                <a:cs typeface="Questrial"/>
                <a:sym typeface="Questrial"/>
              </a:rPr>
              <a:t> view your </a:t>
            </a:r>
            <a:r>
              <a:rPr lang="en-GB" sz="1800"/>
              <a:t>qualities</a:t>
            </a:r>
            <a:r>
              <a:rPr lang="en-GB" sz="1800" b="0" i="0" u="none" strike="noStrike" cap="none">
                <a:solidFill>
                  <a:schemeClr val="lt1"/>
                </a:solidFill>
                <a:latin typeface="Questrial"/>
                <a:ea typeface="Questrial"/>
                <a:cs typeface="Questrial"/>
                <a:sym typeface="Questrial"/>
              </a:rPr>
              <a:t> as a </a:t>
            </a:r>
            <a:r>
              <a:rPr lang="en-GB" sz="1800"/>
              <a:t>critic.</a:t>
            </a:r>
          </a:p>
          <a:p>
            <a:pPr marL="448056" marR="0" lvl="0" indent="-384556" algn="l" rtl="0">
              <a:lnSpc>
                <a:spcPct val="90000"/>
              </a:lnSpc>
              <a:spcBef>
                <a:spcPts val="600"/>
              </a:spcBef>
              <a:buClr>
                <a:schemeClr val="accent1"/>
              </a:buClr>
              <a:buSzPct val="133333"/>
              <a:buFont typeface="Noto Sans Symbols"/>
              <a:buNone/>
            </a:pPr>
            <a:endParaRPr sz="1800" b="0" i="0" u="none" strike="noStrike" cap="none">
              <a:solidFill>
                <a:schemeClr val="lt1"/>
              </a:solidFill>
              <a:latin typeface="Questrial"/>
              <a:ea typeface="Questrial"/>
              <a:cs typeface="Questrial"/>
              <a:sym typeface="Questrial"/>
            </a:endParaRPr>
          </a:p>
          <a:p>
            <a:pPr marL="448056" marR="0" lvl="0" indent="-384556" algn="l" rtl="0">
              <a:lnSpc>
                <a:spcPct val="90000"/>
              </a:lnSpc>
              <a:spcBef>
                <a:spcPts val="600"/>
              </a:spcBef>
              <a:buClr>
                <a:schemeClr val="accent1"/>
              </a:buClr>
              <a:buSzPct val="133333"/>
              <a:buFont typeface="Noto Sans Symbols"/>
              <a:buNone/>
            </a:pPr>
            <a:endParaRPr sz="1800" b="0" i="0" u="none" strike="noStrike" cap="none">
              <a:solidFill>
                <a:schemeClr val="lt1"/>
              </a:solidFill>
              <a:latin typeface="Questrial"/>
              <a:ea typeface="Questrial"/>
              <a:cs typeface="Questrial"/>
              <a:sym typeface="Questrial"/>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962</Words>
  <Application>Microsoft Office PowerPoint</Application>
  <PresentationFormat>On-screen Show (4:3)</PresentationFormat>
  <Paragraphs>123</Paragraphs>
  <Slides>20</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Montserrat</vt:lpstr>
      <vt:lpstr>Lato</vt:lpstr>
      <vt:lpstr>Verdana</vt:lpstr>
      <vt:lpstr>Questrial</vt:lpstr>
      <vt:lpstr>Arial</vt:lpstr>
      <vt:lpstr>Noto Sans Symbols</vt:lpstr>
      <vt:lpstr>Calibri</vt:lpstr>
      <vt:lpstr>Focus</vt:lpstr>
      <vt:lpstr>Rationality in Critical Practices</vt:lpstr>
      <vt:lpstr>Art Criticism </vt:lpstr>
      <vt:lpstr>Art Criticism</vt:lpstr>
      <vt:lpstr>Discuss….</vt:lpstr>
      <vt:lpstr>      Task 1      </vt:lpstr>
      <vt:lpstr>Rationality/ Meaning</vt:lpstr>
      <vt:lpstr>Rationality in the Arts</vt:lpstr>
      <vt:lpstr>PowerPoint Presentation</vt:lpstr>
      <vt:lpstr>The objective and the Subjective Perspectives</vt:lpstr>
      <vt:lpstr>Definitions of Subjective and objective</vt:lpstr>
      <vt:lpstr>When to be objective?</vt:lpstr>
      <vt:lpstr>When to be Subjective?</vt:lpstr>
      <vt:lpstr>Easy ways to remember Objective</vt:lpstr>
      <vt:lpstr>Easy ways to remember the word Subjective </vt:lpstr>
      <vt:lpstr>Reading Task</vt:lpstr>
      <vt:lpstr>PowerPoint Presentation</vt:lpstr>
      <vt:lpstr>Formal  Analysis</vt:lpstr>
      <vt:lpstr>Formal  Analysis</vt:lpstr>
      <vt:lpstr>The Green Table Kurt Jooss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Rationality in Critical Practices</dc:title>
  <dc:creator>CSG User</dc:creator>
  <cp:lastModifiedBy>CSG User</cp:lastModifiedBy>
  <cp:revision>1</cp:revision>
  <dcterms:modified xsi:type="dcterms:W3CDTF">2017-11-23T07:48:51Z</dcterms:modified>
</cp:coreProperties>
</file>