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slideLayouts/slideLayout11.xml" ContentType="application/vnd.openxmlformats-officedocument.presentationml.slideLayout+xml"/>
  <Override PartName="/ppt/theme/theme9.xml" ContentType="application/vnd.openxmlformats-officedocument.them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10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11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12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13.xml" ContentType="application/vnd.openxmlformats-officedocument.theme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theme/theme14.xml" ContentType="application/vnd.openxmlformats-officedocument.theme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theme/theme15.xml" ContentType="application/vnd.openxmlformats-officedocument.theme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theme/theme16.xml" ContentType="application/vnd.openxmlformats-officedocument.theme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theme/theme17.xml" ContentType="application/vnd.openxmlformats-officedocument.theme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theme/theme18.xml" ContentType="application/vnd.openxmlformats-officedocument.theme+xml"/>
  <Override PartName="/ppt/theme/theme19.xml" ContentType="application/vnd.openxmlformats-officedocument.theme+xml"/>
  <Override PartName="/ppt/theme/theme20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  <p:sldMasterId id="2147483712" r:id="rId2"/>
    <p:sldMasterId id="2147483714" r:id="rId3"/>
    <p:sldMasterId id="2147483716" r:id="rId4"/>
    <p:sldMasterId id="2147483718" r:id="rId5"/>
    <p:sldMasterId id="2147483720" r:id="rId6"/>
    <p:sldMasterId id="2147483723" r:id="rId7"/>
    <p:sldMasterId id="2147483725" r:id="rId8"/>
    <p:sldMasterId id="2147483727" r:id="rId9"/>
    <p:sldMasterId id="2147483729" r:id="rId10"/>
    <p:sldMasterId id="2147483741" r:id="rId11"/>
    <p:sldMasterId id="2147483746" r:id="rId12"/>
    <p:sldMasterId id="2147483750" r:id="rId13"/>
    <p:sldMasterId id="2147483754" r:id="rId14"/>
    <p:sldMasterId id="2147483766" r:id="rId15"/>
    <p:sldMasterId id="2147483778" r:id="rId16"/>
    <p:sldMasterId id="2147483800" r:id="rId17"/>
    <p:sldMasterId id="2147483813" r:id="rId18"/>
  </p:sldMasterIdLst>
  <p:notesMasterIdLst>
    <p:notesMasterId r:id="rId48"/>
  </p:notesMasterIdLst>
  <p:handoutMasterIdLst>
    <p:handoutMasterId r:id="rId49"/>
  </p:handoutMasterIdLst>
  <p:sldIdLst>
    <p:sldId id="301" r:id="rId19"/>
    <p:sldId id="306" r:id="rId20"/>
    <p:sldId id="321" r:id="rId21"/>
    <p:sldId id="328" r:id="rId22"/>
    <p:sldId id="322" r:id="rId23"/>
    <p:sldId id="324" r:id="rId24"/>
    <p:sldId id="323" r:id="rId25"/>
    <p:sldId id="330" r:id="rId26"/>
    <p:sldId id="332" r:id="rId27"/>
    <p:sldId id="320" r:id="rId28"/>
    <p:sldId id="340" r:id="rId29"/>
    <p:sldId id="327" r:id="rId30"/>
    <p:sldId id="341" r:id="rId31"/>
    <p:sldId id="337" r:id="rId32"/>
    <p:sldId id="339" r:id="rId33"/>
    <p:sldId id="338" r:id="rId34"/>
    <p:sldId id="329" r:id="rId35"/>
    <p:sldId id="331" r:id="rId36"/>
    <p:sldId id="257" r:id="rId37"/>
    <p:sldId id="336" r:id="rId38"/>
    <p:sldId id="259" r:id="rId39"/>
    <p:sldId id="260" r:id="rId40"/>
    <p:sldId id="325" r:id="rId41"/>
    <p:sldId id="333" r:id="rId42"/>
    <p:sldId id="334" r:id="rId43"/>
    <p:sldId id="342" r:id="rId44"/>
    <p:sldId id="343" r:id="rId45"/>
    <p:sldId id="326" r:id="rId46"/>
    <p:sldId id="335" r:id="rId4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989" autoAdjust="0"/>
    <p:restoredTop sz="86331" autoAdjust="0"/>
  </p:normalViewPr>
  <p:slideViewPr>
    <p:cSldViewPr>
      <p:cViewPr varScale="1">
        <p:scale>
          <a:sx n="96" d="100"/>
          <a:sy n="96" d="100"/>
        </p:scale>
        <p:origin x="690" y="9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-3522"/>
    </p:cViewPr>
  </p:sorter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" Target="slides/slide8.xml"/><Relationship Id="rId39" Type="http://schemas.openxmlformats.org/officeDocument/2006/relationships/slide" Target="slides/slide2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3.xml"/><Relationship Id="rId34" Type="http://schemas.openxmlformats.org/officeDocument/2006/relationships/slide" Target="slides/slide16.xml"/><Relationship Id="rId42" Type="http://schemas.openxmlformats.org/officeDocument/2006/relationships/slide" Target="slides/slide24.xml"/><Relationship Id="rId47" Type="http://schemas.openxmlformats.org/officeDocument/2006/relationships/slide" Target="slides/slide29.xml"/><Relationship Id="rId50" Type="http://schemas.openxmlformats.org/officeDocument/2006/relationships/presProps" Target="presProps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" Target="slides/slide7.xml"/><Relationship Id="rId33" Type="http://schemas.openxmlformats.org/officeDocument/2006/relationships/slide" Target="slides/slide15.xml"/><Relationship Id="rId38" Type="http://schemas.openxmlformats.org/officeDocument/2006/relationships/slide" Target="slides/slide20.xml"/><Relationship Id="rId46" Type="http://schemas.openxmlformats.org/officeDocument/2006/relationships/slide" Target="slides/slide28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0" Type="http://schemas.openxmlformats.org/officeDocument/2006/relationships/slide" Target="slides/slide2.xml"/><Relationship Id="rId29" Type="http://schemas.openxmlformats.org/officeDocument/2006/relationships/slide" Target="slides/slide11.xml"/><Relationship Id="rId41" Type="http://schemas.openxmlformats.org/officeDocument/2006/relationships/slide" Target="slides/slide23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6.xml"/><Relationship Id="rId32" Type="http://schemas.openxmlformats.org/officeDocument/2006/relationships/slide" Target="slides/slide14.xml"/><Relationship Id="rId37" Type="http://schemas.openxmlformats.org/officeDocument/2006/relationships/slide" Target="slides/slide19.xml"/><Relationship Id="rId40" Type="http://schemas.openxmlformats.org/officeDocument/2006/relationships/slide" Target="slides/slide22.xml"/><Relationship Id="rId45" Type="http://schemas.openxmlformats.org/officeDocument/2006/relationships/slide" Target="slides/slide27.xml"/><Relationship Id="rId53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" Target="slides/slide5.xml"/><Relationship Id="rId28" Type="http://schemas.openxmlformats.org/officeDocument/2006/relationships/slide" Target="slides/slide10.xml"/><Relationship Id="rId36" Type="http://schemas.openxmlformats.org/officeDocument/2006/relationships/slide" Target="slides/slide18.xml"/><Relationship Id="rId49" Type="http://schemas.openxmlformats.org/officeDocument/2006/relationships/handoutMaster" Target="handoutMasters/handoutMaster1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1.xml"/><Relationship Id="rId31" Type="http://schemas.openxmlformats.org/officeDocument/2006/relationships/slide" Target="slides/slide13.xml"/><Relationship Id="rId44" Type="http://schemas.openxmlformats.org/officeDocument/2006/relationships/slide" Target="slides/slide26.xml"/><Relationship Id="rId52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4.xml"/><Relationship Id="rId27" Type="http://schemas.openxmlformats.org/officeDocument/2006/relationships/slide" Target="slides/slide9.xml"/><Relationship Id="rId30" Type="http://schemas.openxmlformats.org/officeDocument/2006/relationships/slide" Target="slides/slide12.xml"/><Relationship Id="rId35" Type="http://schemas.openxmlformats.org/officeDocument/2006/relationships/slide" Target="slides/slide17.xml"/><Relationship Id="rId43" Type="http://schemas.openxmlformats.org/officeDocument/2006/relationships/slide" Target="slides/slide25.xml"/><Relationship Id="rId48" Type="http://schemas.openxmlformats.org/officeDocument/2006/relationships/notesMaster" Target="notesMasters/notesMaster1.xml"/><Relationship Id="rId8" Type="http://schemas.openxmlformats.org/officeDocument/2006/relationships/slideMaster" Target="slideMasters/slideMaster8.xml"/><Relationship Id="rId51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theme" Target="../theme/theme20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>
                <a:latin typeface="Raleway" pitchFamily="2" charset="0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>
                <a:latin typeface="Raleway" pitchFamily="2" charset="0"/>
              </a:defRPr>
            </a:lvl1pPr>
          </a:lstStyle>
          <a:p>
            <a:pPr>
              <a:defRPr/>
            </a:pPr>
            <a:fld id="{51BE2C5C-5CC3-4931-A78D-3F52884F068E}" type="datetimeFigureOut">
              <a:rPr lang="en-GB" smtClean="0"/>
              <a:pPr>
                <a:defRPr/>
              </a:pPr>
              <a:t>13/03/2024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GB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>
                <a:latin typeface="Raleway" pitchFamily="2" charset="0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Raleway" pitchFamily="2" charset="0"/>
              </a:defRPr>
            </a:lvl1pPr>
          </a:lstStyle>
          <a:p>
            <a:fld id="{81F8B881-C785-40EB-A4BB-58C433CE1CA9}" type="slidenum">
              <a:rPr lang="en-GB" altLang="en-US" smtClean="0"/>
              <a:pPr/>
              <a:t>‹#›</a:t>
            </a:fld>
            <a:endParaRPr lang="en-GB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Raleway" pitchFamily="2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Raleway" pitchFamily="2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Raleway" pitchFamily="2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Raleway" pitchFamily="2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Raleway" pitchFamily="2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F8B881-C785-40EB-A4BB-58C433CE1CA9}" type="slidenum">
              <a:rPr lang="en-GB" altLang="en-US" smtClean="0"/>
              <a:pPr/>
              <a:t>18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8390350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6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6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6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6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6.xml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6.xml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6.xml"/></Relationships>
</file>

<file path=ppt/slideLayouts/_rels/slideLayout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7447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39186" y="2376488"/>
            <a:ext cx="8064500" cy="1109662"/>
          </a:xfrm>
        </p:spPr>
        <p:txBody>
          <a:bodyPr/>
          <a:lstStyle>
            <a:lvl1pPr>
              <a:defRPr sz="3200" b="1">
                <a:latin typeface="Raleway" pitchFamily="2" charset="0"/>
              </a:defRPr>
            </a:lvl1pPr>
          </a:lstStyle>
          <a:p>
            <a:pPr lvl="0"/>
            <a:r>
              <a:rPr lang="ru-RU" noProof="0" dirty="0"/>
              <a:t>Click </a:t>
            </a:r>
            <a:r>
              <a:rPr lang="ru-RU" noProof="0" dirty="0" err="1"/>
              <a:t>to</a:t>
            </a:r>
            <a:r>
              <a:rPr lang="ru-RU" noProof="0" dirty="0"/>
              <a:t> </a:t>
            </a:r>
            <a:r>
              <a:rPr lang="ru-RU" noProof="0" dirty="0" err="1"/>
              <a:t>edit</a:t>
            </a:r>
            <a:r>
              <a:rPr lang="ru-RU" noProof="0" dirty="0"/>
              <a:t> Master </a:t>
            </a:r>
            <a:r>
              <a:rPr lang="ru-RU" noProof="0" dirty="0" err="1"/>
              <a:t>title</a:t>
            </a:r>
            <a:r>
              <a:rPr lang="ru-RU" noProof="0" dirty="0"/>
              <a:t> </a:t>
            </a:r>
            <a:r>
              <a:rPr lang="ru-RU" noProof="0" dirty="0" err="1"/>
              <a:t>style</a:t>
            </a:r>
            <a:endParaRPr lang="ru-RU" noProof="0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39186" y="3236913"/>
            <a:ext cx="8064500" cy="696912"/>
          </a:xfrm>
        </p:spPr>
        <p:txBody>
          <a:bodyPr/>
          <a:lstStyle>
            <a:lvl1pPr marL="0" indent="0">
              <a:buFontTx/>
              <a:buNone/>
              <a:defRPr sz="2400" b="1">
                <a:solidFill>
                  <a:schemeClr val="bg1"/>
                </a:solidFill>
                <a:latin typeface="Raleway" pitchFamily="2" charset="0"/>
              </a:defRPr>
            </a:lvl1pPr>
          </a:lstStyle>
          <a:p>
            <a:pPr lvl="0"/>
            <a:r>
              <a:rPr lang="ru-RU" noProof="0" dirty="0"/>
              <a:t>Click </a:t>
            </a:r>
            <a:r>
              <a:rPr lang="ru-RU" noProof="0" dirty="0" err="1"/>
              <a:t>to</a:t>
            </a:r>
            <a:r>
              <a:rPr lang="ru-RU" noProof="0" dirty="0"/>
              <a:t> </a:t>
            </a:r>
            <a:r>
              <a:rPr lang="ru-RU" noProof="0" dirty="0" err="1"/>
              <a:t>edit</a:t>
            </a:r>
            <a:r>
              <a:rPr lang="ru-RU" noProof="0" dirty="0"/>
              <a:t> Master </a:t>
            </a:r>
            <a:r>
              <a:rPr lang="ru-RU" noProof="0" dirty="0" err="1"/>
              <a:t>subtitle</a:t>
            </a:r>
            <a:r>
              <a:rPr lang="ru-RU" noProof="0" dirty="0"/>
              <a:t> </a:t>
            </a:r>
            <a:r>
              <a:rPr lang="ru-RU" noProof="0" dirty="0" err="1"/>
              <a:t>style</a:t>
            </a:r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2344676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D77E0C-7BD5-5549-A375-8247A38932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382" y="1516011"/>
            <a:ext cx="5173716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Raleway" pitchFamily="2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3896696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5EAA79-7DCE-46C3-9004-2EDC6E6655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>
                <a:latin typeface="Raleway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B1957E2-D01A-4EE5-98A0-6EF2B07EDDE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latin typeface="Raleway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48280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9C98C58F-EF67-CB44-8825-0F046CAF7261}"/>
              </a:ext>
            </a:extLst>
          </p:cNvPr>
          <p:cNvSpPr txBox="1">
            <a:spLocks/>
          </p:cNvSpPr>
          <p:nvPr userDrawn="1"/>
        </p:nvSpPr>
        <p:spPr>
          <a:xfrm>
            <a:off x="512382" y="1516011"/>
            <a:ext cx="5173716" cy="36077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5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sz="2500" dirty="0">
                <a:latin typeface="Raleway" pitchFamily="2" charset="0"/>
              </a:rPr>
              <a:t>Click to edit Master title style</a:t>
            </a:r>
            <a:endParaRPr lang="en-US" sz="2500" dirty="0">
              <a:latin typeface="Ralewa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03122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2484BA-3CDD-4CBE-B8ED-A5FF1D64E3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>
                <a:latin typeface="Raleway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5E0E428-53E1-4CD8-9933-11FC7D6E74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latin typeface="Raleway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502342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BF0BA9FB-2FDB-7E46-981B-3CC0ADD4E5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382" y="1516011"/>
            <a:ext cx="10744199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Raleway" pitchFamily="2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7836795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9F52B34-1263-5340-99D2-7468DF6FDF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382" y="1516011"/>
            <a:ext cx="5173716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Raleway" pitchFamily="2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60C76CE-A814-A147-9C0B-27514F28EA5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305553" y="1516008"/>
            <a:ext cx="5160433" cy="3608442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2500">
                <a:solidFill>
                  <a:schemeClr val="bg1"/>
                </a:solidFill>
                <a:latin typeface="Raleway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41490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AD7A99E-5B7F-6649-9A4D-E3C41FE51E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382" y="1516011"/>
            <a:ext cx="10744199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Raleway" pitchFamily="2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5531797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AE47795F-9AD2-A242-9522-9B44F1A5DF9D}"/>
              </a:ext>
            </a:extLst>
          </p:cNvPr>
          <p:cNvSpPr txBox="1">
            <a:spLocks/>
          </p:cNvSpPr>
          <p:nvPr userDrawn="1"/>
        </p:nvSpPr>
        <p:spPr>
          <a:xfrm>
            <a:off x="512382" y="1516011"/>
            <a:ext cx="5173716" cy="36077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5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sz="2500" dirty="0">
                <a:latin typeface="Raleway" pitchFamily="2" charset="0"/>
              </a:rPr>
              <a:t>Click to edit Master title style</a:t>
            </a:r>
            <a:endParaRPr lang="en-US" sz="2500" dirty="0">
              <a:latin typeface="Raleway" pitchFamily="2" charset="0"/>
            </a:endParaRPr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D1C6F2FA-9D48-5647-B3AE-270F4C5B452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695091" y="1516008"/>
            <a:ext cx="4770895" cy="3608442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2500">
                <a:solidFill>
                  <a:schemeClr val="tx1"/>
                </a:solidFill>
                <a:latin typeface="Raleway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313789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E3A74712-E683-8D4A-897E-564DD5A5F4C0}"/>
              </a:ext>
            </a:extLst>
          </p:cNvPr>
          <p:cNvSpPr txBox="1">
            <a:spLocks/>
          </p:cNvSpPr>
          <p:nvPr userDrawn="1"/>
        </p:nvSpPr>
        <p:spPr>
          <a:xfrm>
            <a:off x="512382" y="1516011"/>
            <a:ext cx="5173716" cy="36077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5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sz="2500" dirty="0">
                <a:latin typeface="Raleway" pitchFamily="2" charset="0"/>
              </a:rPr>
              <a:t>Click to edit Master title style</a:t>
            </a:r>
            <a:endParaRPr lang="en-US" sz="2500" dirty="0">
              <a:latin typeface="Raleway" pitchFamily="2" charset="0"/>
            </a:endParaRPr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16161775-7EDC-3249-8DBB-B8547B34CE0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695091" y="1516008"/>
            <a:ext cx="4770895" cy="3608442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2500">
                <a:solidFill>
                  <a:schemeClr val="tx1"/>
                </a:solidFill>
                <a:latin typeface="Raleway" pitchFamily="2" charset="0"/>
                <a:cs typeface="Arial" panose="020B0604020202020204" pitchFamily="34" charset="0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215371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25973B-0617-EF4E-B8BA-63C0CB6CF0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>
                <a:latin typeface="Raleway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9C96FA2-1610-8644-A46F-A1F0404166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latin typeface="Raleway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1632FC-BFB2-3A43-8489-9556F79A1B5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fld id="{51A39A8F-E22B-4695-9234-44962939DA29}" type="datetime1">
              <a:rPr lang="en-US" smtClean="0"/>
              <a:t>3/13/2024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227885-DFCC-AC4E-9AA9-B19EAD3FAC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A20796-B193-A04C-9EFF-19756A579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fld id="{B9D02D7D-548A-4643-87FF-2466158C250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77501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8A49A3-4F36-9940-9066-5FFBFF416F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005FF9-2955-4A45-9B9A-ECB15C4D4D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  <a:lvl2pPr>
              <a:defRPr>
                <a:latin typeface="Raleway" pitchFamily="2" charset="0"/>
              </a:defRPr>
            </a:lvl2pPr>
            <a:lvl3pPr>
              <a:defRPr>
                <a:latin typeface="Raleway" pitchFamily="2" charset="0"/>
              </a:defRPr>
            </a:lvl3pPr>
            <a:lvl4pPr>
              <a:defRPr>
                <a:latin typeface="Raleway" pitchFamily="2" charset="0"/>
              </a:defRPr>
            </a:lvl4pPr>
            <a:lvl5pPr>
              <a:defRPr>
                <a:latin typeface="Raleway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F3DD13-0DF7-B143-9A75-A1333935E09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fld id="{4C06D4DF-6CA9-4460-A3C9-B97AF40F2B0B}" type="datetime1">
              <a:rPr lang="en-US" smtClean="0"/>
              <a:t>3/13/2024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0F5F61-03FC-5E4D-A2D5-786169F71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7D202A-85BC-164E-9912-0D5A29F86B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fld id="{B9D02D7D-548A-4643-87FF-2466158C250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783003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FD5AEB-C1B5-334A-9377-51368A72C8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1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>
                <a:latin typeface="Raleway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8C7F90-1245-5E4D-92C9-8F3C02CE7E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6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  <a:latin typeface="Raleway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A92210-4E7D-D545-8210-0D9E5F2B059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fld id="{A2F989E6-7C71-46C9-89F4-CEFD59A5F4A9}" type="datetime1">
              <a:rPr lang="en-US" smtClean="0"/>
              <a:t>3/13/2024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F7020C-CF8C-874F-8F7D-4F95EF5AEC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AB886C-9302-1144-AD86-2FF68AFF58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fld id="{B9D02D7D-548A-4643-87FF-2466158C250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71917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0A6B11-C7D8-2749-9426-1E386E7DA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C8387C-9E05-3D48-9519-17AE87F15B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56200" cy="4351338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  <a:lvl2pPr>
              <a:defRPr>
                <a:latin typeface="Raleway" pitchFamily="2" charset="0"/>
              </a:defRPr>
            </a:lvl2pPr>
            <a:lvl3pPr>
              <a:defRPr>
                <a:latin typeface="Raleway" pitchFamily="2" charset="0"/>
              </a:defRPr>
            </a:lvl3pPr>
            <a:lvl4pPr>
              <a:defRPr>
                <a:latin typeface="Raleway" pitchFamily="2" charset="0"/>
              </a:defRPr>
            </a:lvl4pPr>
            <a:lvl5pPr>
              <a:defRPr>
                <a:latin typeface="Raleway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6120914-3064-B241-86C3-34F117DC3D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1825625"/>
            <a:ext cx="5156200" cy="4351338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  <a:lvl2pPr>
              <a:defRPr>
                <a:latin typeface="Raleway" pitchFamily="2" charset="0"/>
              </a:defRPr>
            </a:lvl2pPr>
            <a:lvl3pPr>
              <a:defRPr>
                <a:latin typeface="Raleway" pitchFamily="2" charset="0"/>
              </a:defRPr>
            </a:lvl3pPr>
            <a:lvl4pPr>
              <a:defRPr>
                <a:latin typeface="Raleway" pitchFamily="2" charset="0"/>
              </a:defRPr>
            </a:lvl4pPr>
            <a:lvl5pPr>
              <a:defRPr>
                <a:latin typeface="Raleway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60EFB3-14AA-E74A-BE69-6864AFF5FA3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fld id="{DEE8084C-1242-4694-93A9-95FDAF1A49E9}" type="datetime1">
              <a:rPr lang="en-US" smtClean="0"/>
              <a:t>3/13/2024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E77BD3-2B44-7B48-9232-ADA469110B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8D5B23-1B5C-CF46-B1C6-1F4B024817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fld id="{B9D02D7D-548A-4643-87FF-2466158C250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5110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8C20E9-D997-4A46-81FA-88A2A3F99E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7" y="365128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05FF20-EFC8-7342-A4EE-935B814196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0319" y="1681163"/>
            <a:ext cx="5158316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latin typeface="Raleway" pitchFamily="2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CD2759-7C27-8D4B-8D26-072A4D0A59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0319" y="2505075"/>
            <a:ext cx="5158316" cy="3684588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  <a:lvl2pPr>
              <a:defRPr>
                <a:latin typeface="Raleway" pitchFamily="2" charset="0"/>
              </a:defRPr>
            </a:lvl2pPr>
            <a:lvl3pPr>
              <a:defRPr>
                <a:latin typeface="Raleway" pitchFamily="2" charset="0"/>
              </a:defRPr>
            </a:lvl3pPr>
            <a:lvl4pPr>
              <a:defRPr>
                <a:latin typeface="Raleway" pitchFamily="2" charset="0"/>
              </a:defRPr>
            </a:lvl4pPr>
            <a:lvl5pPr>
              <a:defRPr>
                <a:latin typeface="Raleway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BAF52A-C1D2-4A4A-A681-6D63C1BD2F7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latin typeface="Raleway" pitchFamily="2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82DE55A-B71E-BA41-90D3-2976D4458E4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  <a:lvl2pPr>
              <a:defRPr>
                <a:latin typeface="Raleway" pitchFamily="2" charset="0"/>
              </a:defRPr>
            </a:lvl2pPr>
            <a:lvl3pPr>
              <a:defRPr>
                <a:latin typeface="Raleway" pitchFamily="2" charset="0"/>
              </a:defRPr>
            </a:lvl3pPr>
            <a:lvl4pPr>
              <a:defRPr>
                <a:latin typeface="Raleway" pitchFamily="2" charset="0"/>
              </a:defRPr>
            </a:lvl4pPr>
            <a:lvl5pPr>
              <a:defRPr>
                <a:latin typeface="Raleway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6DD9C76-21EA-6248-90F9-7A300362D57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fld id="{BC10A175-C189-4C0E-817F-99F0CE1CA8E7}" type="datetime1">
              <a:rPr lang="en-US" smtClean="0"/>
              <a:t>3/13/2024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DA9195B-0651-574C-8781-D551D21A91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9E0110E-9732-A140-8ECA-B7817FB866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fld id="{B9D02D7D-548A-4643-87FF-2466158C250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31675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87FEDE-5922-0B45-B788-0D7D57AC3A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1C1EC47-E33E-D54E-9EEA-C3A7B70D27D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fld id="{D21BBA82-3648-464D-B5FC-0B871B6F0D92}" type="datetime1">
              <a:rPr lang="en-US" smtClean="0"/>
              <a:t>3/13/2024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4948AD1-BF27-A948-88FF-2DA2B603F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70ED372-A8C4-3742-ABA0-D80BD44220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fld id="{B9D02D7D-548A-4643-87FF-2466158C250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299286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E37BA7C-5C50-FC46-8459-FFD45D09F08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fld id="{EFA96F81-607A-45C7-A07F-9EA8B2317228}" type="datetime1">
              <a:rPr lang="en-US" smtClean="0"/>
              <a:t>3/13/2024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ACE0E85-3D60-2E45-B2A8-AF03F1705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319475-D5FB-9B49-987C-89F08A93FC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fld id="{B9D02D7D-548A-4643-87FF-2466158C250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719392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1D3232-B722-DC40-A650-A55D07AE31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9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>
                <a:latin typeface="Raleway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ED0E3E-EF3F-F044-8662-647F8EA0A3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717" y="987428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>
                <a:latin typeface="Raleway" pitchFamily="2" charset="0"/>
              </a:defRPr>
            </a:lvl1pPr>
            <a:lvl2pPr>
              <a:defRPr sz="2800">
                <a:latin typeface="Raleway" pitchFamily="2" charset="0"/>
              </a:defRPr>
            </a:lvl2pPr>
            <a:lvl3pPr>
              <a:defRPr sz="2400">
                <a:latin typeface="Raleway" pitchFamily="2" charset="0"/>
              </a:defRPr>
            </a:lvl3pPr>
            <a:lvl4pPr>
              <a:defRPr sz="2000">
                <a:latin typeface="Raleway" pitchFamily="2" charset="0"/>
              </a:defRPr>
            </a:lvl4pPr>
            <a:lvl5pPr>
              <a:defRPr sz="2000">
                <a:latin typeface="Raleway" pitchFamily="2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D01F15-9474-B049-9462-3E2BABACC5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9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latin typeface="Raleway" pitchFamily="2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A53BC6-051F-444F-AD9A-4C2A86698AD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fld id="{94090B27-4B61-481E-865B-905492201382}" type="datetime1">
              <a:rPr lang="en-US" smtClean="0"/>
              <a:t>3/13/2024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365583-E373-B940-8238-DEB57E2FDB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3FE136-665B-7540-AD01-230AE2421E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fld id="{B9D02D7D-548A-4643-87FF-2466158C250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765618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4C6D91-043A-DC40-9990-1D2F1DD39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9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>
                <a:latin typeface="Raleway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3CB045-C2D7-4747-82DF-AAAF51D5DB0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717" y="987428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latin typeface="Raleway" pitchFamily="2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632F0D-BDC5-0846-BD6E-0E29AB4B2B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9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latin typeface="Raleway" pitchFamily="2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9E92B8-6A96-F048-8214-476C2AB23F3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fld id="{9B5C5933-F987-4899-915D-2A2643F564BE}" type="datetime1">
              <a:rPr lang="en-US" smtClean="0"/>
              <a:t>3/13/2024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A0D68D-0C4D-2842-B1FF-77B6B1F09E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E086E4-267A-744B-8F48-069154009E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fld id="{B9D02D7D-548A-4643-87FF-2466158C250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135547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73AFD1-A60D-7749-B561-5B4522AD7A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F7E477-22BF-1D4C-8447-04EB5093E9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Raleway" pitchFamily="2" charset="0"/>
              </a:defRPr>
            </a:lvl1pPr>
            <a:lvl2pPr>
              <a:defRPr>
                <a:latin typeface="Raleway" pitchFamily="2" charset="0"/>
              </a:defRPr>
            </a:lvl2pPr>
            <a:lvl3pPr>
              <a:defRPr>
                <a:latin typeface="Raleway" pitchFamily="2" charset="0"/>
              </a:defRPr>
            </a:lvl3pPr>
            <a:lvl4pPr>
              <a:defRPr>
                <a:latin typeface="Raleway" pitchFamily="2" charset="0"/>
              </a:defRPr>
            </a:lvl4pPr>
            <a:lvl5pPr>
              <a:defRPr>
                <a:latin typeface="Raleway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67D9CA-A248-2C49-83E5-8B28A9D15E4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fld id="{817D8B02-B800-44D5-B21A-5944F70B9156}" type="datetime1">
              <a:rPr lang="en-US" smtClean="0"/>
              <a:t>3/13/2024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FE155C-A8F2-834B-AE93-3A757E848C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5F338A-A5BB-2740-8547-26EE98F6B0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fld id="{B9D02D7D-548A-4643-87FF-2466158C250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860073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FD3409A-915E-9648-BA65-2EA8FF736F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Raleway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039DD88-072B-B947-979D-A153BB3B3D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2" y="365125"/>
            <a:ext cx="7683500" cy="5811838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Raleway" pitchFamily="2" charset="0"/>
              </a:defRPr>
            </a:lvl1pPr>
            <a:lvl2pPr>
              <a:defRPr>
                <a:latin typeface="Raleway" pitchFamily="2" charset="0"/>
              </a:defRPr>
            </a:lvl2pPr>
            <a:lvl3pPr>
              <a:defRPr>
                <a:latin typeface="Raleway" pitchFamily="2" charset="0"/>
              </a:defRPr>
            </a:lvl3pPr>
            <a:lvl4pPr>
              <a:defRPr>
                <a:latin typeface="Raleway" pitchFamily="2" charset="0"/>
              </a:defRPr>
            </a:lvl4pPr>
            <a:lvl5pPr>
              <a:defRPr>
                <a:latin typeface="Raleway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98F075-D74E-7847-9BF2-CC8442DCEC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fld id="{B33AB2C8-0681-4119-AA0C-E8212D22F2E7}" type="datetime1">
              <a:rPr lang="en-US" smtClean="0"/>
              <a:t>3/13/2024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0699C4-6F46-9C4C-BDEC-A74A8E75F2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5D6642-D80E-FC44-8915-3EE693353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fld id="{B9D02D7D-548A-4643-87FF-2466158C250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370876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E13553-AB8B-C341-93A5-5CC82D843D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1CB8C6-8818-9C4E-9A49-B521788745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8"/>
            <a:ext cx="10515600" cy="320357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  <a:lvl2pPr>
              <a:defRPr>
                <a:latin typeface="Raleway" pitchFamily="2" charset="0"/>
              </a:defRPr>
            </a:lvl2pPr>
            <a:lvl3pPr>
              <a:defRPr>
                <a:latin typeface="Raleway" pitchFamily="2" charset="0"/>
              </a:defRPr>
            </a:lvl3pPr>
            <a:lvl4pPr>
              <a:defRPr>
                <a:latin typeface="Raleway" pitchFamily="2" charset="0"/>
              </a:defRPr>
            </a:lvl4pPr>
            <a:lvl5pPr>
              <a:defRPr>
                <a:latin typeface="Raleway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5602494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57033D-9F3E-8248-9B9F-E98406770C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5519" y="365128"/>
            <a:ext cx="11193517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D8C34B-9896-0E40-BD81-61E38533FA8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25517" y="1825628"/>
            <a:ext cx="5468883" cy="3865727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  <a:lvl2pPr>
              <a:defRPr>
                <a:latin typeface="Raleway" pitchFamily="2" charset="0"/>
              </a:defRPr>
            </a:lvl2pPr>
            <a:lvl3pPr>
              <a:defRPr>
                <a:latin typeface="Raleway" pitchFamily="2" charset="0"/>
              </a:defRPr>
            </a:lvl3pPr>
            <a:lvl4pPr>
              <a:defRPr>
                <a:latin typeface="Raleway" pitchFamily="2" charset="0"/>
              </a:defRPr>
            </a:lvl4pPr>
            <a:lvl5pPr>
              <a:defRPr>
                <a:latin typeface="Raleway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08F99B9-D9F3-D448-81A1-3C9FA0DB51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884919" y="1825628"/>
            <a:ext cx="5834117" cy="3865727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  <a:lvl2pPr>
              <a:defRPr>
                <a:latin typeface="Raleway" pitchFamily="2" charset="0"/>
              </a:defRPr>
            </a:lvl2pPr>
            <a:lvl3pPr>
              <a:defRPr>
                <a:latin typeface="Raleway" pitchFamily="2" charset="0"/>
              </a:defRPr>
            </a:lvl3pPr>
            <a:lvl4pPr>
              <a:defRPr>
                <a:latin typeface="Raleway" pitchFamily="2" charset="0"/>
              </a:defRPr>
            </a:lvl4pPr>
            <a:lvl5pPr>
              <a:defRPr>
                <a:latin typeface="Raleway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06268604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04875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A08889-95C7-C547-A1EA-A22929CE98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9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>
                <a:latin typeface="Raleway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A5581E7-B6AD-1144-AFF7-D87531D2208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717" y="457201"/>
            <a:ext cx="6172200" cy="450105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latin typeface="Raleway" pitchFamily="2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DFC0E95-E99E-4C48-9AA8-DCB1302800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9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latin typeface="Raleway" pitchFamily="2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9531940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>
            <a:extLst>
              <a:ext uri="{FF2B5EF4-FFF2-40B4-BE49-F238E27FC236}">
                <a16:creationId xmlns:a16="http://schemas.microsoft.com/office/drawing/2014/main" id="{B07AF117-4642-4B4F-9E27-4D6E2B7C5E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381" y="1106107"/>
            <a:ext cx="1133277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latin typeface="Raleway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27C814C8-3E80-F94B-8AAA-96F2F46846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381" y="2566604"/>
            <a:ext cx="11332779" cy="31852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>
                <a:latin typeface="Raleway" pitchFamily="2" charset="0"/>
              </a:defRPr>
            </a:lvl1pPr>
            <a:lvl2pPr>
              <a:defRPr>
                <a:latin typeface="Raleway" pitchFamily="2" charset="0"/>
              </a:defRPr>
            </a:lvl2pPr>
            <a:lvl3pPr>
              <a:defRPr>
                <a:latin typeface="Raleway" pitchFamily="2" charset="0"/>
              </a:defRPr>
            </a:lvl3pPr>
            <a:lvl4pPr>
              <a:defRPr>
                <a:latin typeface="Raleway" pitchFamily="2" charset="0"/>
              </a:defRPr>
            </a:lvl4pPr>
            <a:lvl5pPr>
              <a:defRPr>
                <a:latin typeface="Raleway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32402164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AA01EA-088C-C946-BEA0-F7A16D611B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12381" y="2632841"/>
            <a:ext cx="5973379" cy="3544122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  <a:lvl2pPr>
              <a:defRPr>
                <a:latin typeface="Raleway" pitchFamily="2" charset="0"/>
              </a:defRPr>
            </a:lvl2pPr>
            <a:lvl3pPr>
              <a:defRPr>
                <a:latin typeface="Raleway" pitchFamily="2" charset="0"/>
              </a:defRPr>
            </a:lvl3pPr>
            <a:lvl4pPr>
              <a:defRPr>
                <a:latin typeface="Raleway" pitchFamily="2" charset="0"/>
              </a:defRPr>
            </a:lvl4pPr>
            <a:lvl5pPr>
              <a:defRPr>
                <a:latin typeface="Raleway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21DB74E-393F-8341-8EDE-BCD3D1EC50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871781" y="2632841"/>
            <a:ext cx="5973379" cy="3544122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  <a:lvl2pPr>
              <a:defRPr>
                <a:latin typeface="Raleway" pitchFamily="2" charset="0"/>
              </a:defRPr>
            </a:lvl2pPr>
            <a:lvl3pPr>
              <a:defRPr>
                <a:latin typeface="Raleway" pitchFamily="2" charset="0"/>
              </a:defRPr>
            </a:lvl3pPr>
            <a:lvl4pPr>
              <a:defRPr>
                <a:latin typeface="Raleway" pitchFamily="2" charset="0"/>
              </a:defRPr>
            </a:lvl4pPr>
            <a:lvl5pPr>
              <a:defRPr>
                <a:latin typeface="Raleway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Title Placeholder 1">
            <a:extLst>
              <a:ext uri="{FF2B5EF4-FFF2-40B4-BE49-F238E27FC236}">
                <a16:creationId xmlns:a16="http://schemas.microsoft.com/office/drawing/2014/main" id="{B9C1506C-B0E9-4E4D-9F5A-01E9D6DE13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381" y="1106107"/>
            <a:ext cx="1133277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latin typeface="Raleway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73023346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7054686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>
            <a:extLst>
              <a:ext uri="{FF2B5EF4-FFF2-40B4-BE49-F238E27FC236}">
                <a16:creationId xmlns:a16="http://schemas.microsoft.com/office/drawing/2014/main" id="{B07AF117-4642-4B4F-9E27-4D6E2B7C5E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381" y="1106107"/>
            <a:ext cx="1133277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latin typeface="Raleway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27C814C8-3E80-F94B-8AAA-96F2F46846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381" y="2566604"/>
            <a:ext cx="11332779" cy="31852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defRPr>
                <a:latin typeface="Raleway" pitchFamily="2" charset="0"/>
              </a:defRPr>
            </a:lvl1pPr>
            <a:lvl2pPr>
              <a:defRPr>
                <a:latin typeface="Raleway" pitchFamily="2" charset="0"/>
              </a:defRPr>
            </a:lvl2pPr>
            <a:lvl3pPr>
              <a:defRPr>
                <a:latin typeface="Raleway" pitchFamily="2" charset="0"/>
              </a:defRPr>
            </a:lvl3pPr>
            <a:lvl4pPr>
              <a:defRPr>
                <a:latin typeface="Raleway" pitchFamily="2" charset="0"/>
              </a:defRPr>
            </a:lvl4pPr>
            <a:lvl5pPr>
              <a:defRPr>
                <a:latin typeface="Raleway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09273173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AA01EA-088C-C946-BEA0-F7A16D611B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12381" y="2632841"/>
            <a:ext cx="5973379" cy="3544122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  <a:lvl2pPr>
              <a:defRPr>
                <a:latin typeface="Raleway" pitchFamily="2" charset="0"/>
              </a:defRPr>
            </a:lvl2pPr>
            <a:lvl3pPr>
              <a:defRPr>
                <a:latin typeface="Raleway" pitchFamily="2" charset="0"/>
              </a:defRPr>
            </a:lvl3pPr>
            <a:lvl4pPr>
              <a:defRPr>
                <a:latin typeface="Raleway" pitchFamily="2" charset="0"/>
              </a:defRPr>
            </a:lvl4pPr>
            <a:lvl5pPr>
              <a:defRPr>
                <a:latin typeface="Raleway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21DB74E-393F-8341-8EDE-BCD3D1EC50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871781" y="2632841"/>
            <a:ext cx="5973379" cy="3544122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  <a:lvl2pPr>
              <a:defRPr>
                <a:latin typeface="Raleway" pitchFamily="2" charset="0"/>
              </a:defRPr>
            </a:lvl2pPr>
            <a:lvl3pPr>
              <a:defRPr>
                <a:latin typeface="Raleway" pitchFamily="2" charset="0"/>
              </a:defRPr>
            </a:lvl3pPr>
            <a:lvl4pPr>
              <a:defRPr>
                <a:latin typeface="Raleway" pitchFamily="2" charset="0"/>
              </a:defRPr>
            </a:lvl4pPr>
            <a:lvl5pPr>
              <a:defRPr>
                <a:latin typeface="Raleway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Title Placeholder 1">
            <a:extLst>
              <a:ext uri="{FF2B5EF4-FFF2-40B4-BE49-F238E27FC236}">
                <a16:creationId xmlns:a16="http://schemas.microsoft.com/office/drawing/2014/main" id="{B9C1506C-B0E9-4E4D-9F5A-01E9D6DE13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381" y="1106107"/>
            <a:ext cx="1133277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latin typeface="Raleway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36697636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4282362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67CF91-8FB7-0B42-A329-E11BE478FD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>
                <a:latin typeface="Raleway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534FCA1-D7E4-A64A-B793-6901C347CA5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latin typeface="Raleway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CEEFF4-2699-2845-91D9-D5A07A07881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fld id="{4A285CB9-4BBC-4F96-A9A7-58B0C925B021}" type="datetime1">
              <a:rPr lang="en-US" smtClean="0"/>
              <a:t>3/13/2024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3D7AE9-B962-CC42-BA86-B1E5EDE333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947482-2CC9-0E4C-870E-8D35795D50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fld id="{85D84EF2-5567-6742-81C4-5D950A690A3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133445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591516-56E3-FE49-AF8F-9F2EF75D8C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9EEC7E-522D-5245-80F4-6045A4C8C5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  <a:lvl2pPr>
              <a:defRPr>
                <a:latin typeface="Raleway" pitchFamily="2" charset="0"/>
              </a:defRPr>
            </a:lvl2pPr>
            <a:lvl3pPr>
              <a:defRPr>
                <a:latin typeface="Raleway" pitchFamily="2" charset="0"/>
              </a:defRPr>
            </a:lvl3pPr>
            <a:lvl4pPr>
              <a:defRPr>
                <a:latin typeface="Raleway" pitchFamily="2" charset="0"/>
              </a:defRPr>
            </a:lvl4pPr>
            <a:lvl5pPr>
              <a:defRPr>
                <a:latin typeface="Raleway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853E28-50D1-DB40-925E-1865E073DFF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fld id="{65DBCAB7-04E0-48AF-8316-06F451BC9BA3}" type="datetime1">
              <a:rPr lang="en-US" smtClean="0"/>
              <a:t>3/13/2024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0EE0FC-C5EA-7B43-A0D8-933FEEC1E1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89ED53-FDF6-FE4E-8218-A5DCCBEBF0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fld id="{85D84EF2-5567-6742-81C4-5D950A690A3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063342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D149A6-312A-DE4B-B032-3C87D4A1F2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1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>
                <a:latin typeface="Raleway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53AC8F-1D8F-4045-BA5F-AC0745D4C4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6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  <a:latin typeface="Raleway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47A2DA-0D49-1243-97F3-8C33ED427BA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fld id="{0AE9EA6B-3E42-47CD-939F-8C0A02F73C3F}" type="datetime1">
              <a:rPr lang="en-US" smtClean="0"/>
              <a:t>3/13/2024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3D2AB8-7709-F248-874B-15AF8A8F2F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3051CA-2F1D-EF43-AB3E-970DE78ECA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fld id="{85D84EF2-5567-6742-81C4-5D950A690A3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186356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FCC5C1-CEEC-A54F-8061-670B3716BC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46779F-F147-C642-A601-EB30995A30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56200" cy="4351338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  <a:lvl2pPr>
              <a:defRPr>
                <a:latin typeface="Raleway" pitchFamily="2" charset="0"/>
              </a:defRPr>
            </a:lvl2pPr>
            <a:lvl3pPr>
              <a:defRPr>
                <a:latin typeface="Raleway" pitchFamily="2" charset="0"/>
              </a:defRPr>
            </a:lvl3pPr>
            <a:lvl4pPr>
              <a:defRPr>
                <a:latin typeface="Raleway" pitchFamily="2" charset="0"/>
              </a:defRPr>
            </a:lvl4pPr>
            <a:lvl5pPr>
              <a:defRPr>
                <a:latin typeface="Raleway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5339AF6-4ECF-C940-B2CD-54C3A84818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1825625"/>
            <a:ext cx="5156200" cy="4351338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  <a:lvl2pPr>
              <a:defRPr>
                <a:latin typeface="Raleway" pitchFamily="2" charset="0"/>
              </a:defRPr>
            </a:lvl2pPr>
            <a:lvl3pPr>
              <a:defRPr>
                <a:latin typeface="Raleway" pitchFamily="2" charset="0"/>
              </a:defRPr>
            </a:lvl3pPr>
            <a:lvl4pPr>
              <a:defRPr>
                <a:latin typeface="Raleway" pitchFamily="2" charset="0"/>
              </a:defRPr>
            </a:lvl4pPr>
            <a:lvl5pPr>
              <a:defRPr>
                <a:latin typeface="Raleway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EC2FBBA-1744-7C44-BDC5-5E40FC4E724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fld id="{82AFBE47-FCA1-401B-ADA3-2736420293F2}" type="datetime1">
              <a:rPr lang="en-US" smtClean="0"/>
              <a:t>3/13/2024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74CE875-541F-134E-8E16-39C7587211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3B6349-EA0A-2142-8CEF-E85D325A49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fld id="{85D84EF2-5567-6742-81C4-5D950A690A3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049425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4223D-B3AF-FC43-8E2C-CD1AAF8624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7" y="365128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BF013F-2912-624D-8195-A67E139018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0319" y="1681163"/>
            <a:ext cx="5158316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latin typeface="Raleway" pitchFamily="2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03456B4-6048-6640-9D7D-42EA2A6DDE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0319" y="2505075"/>
            <a:ext cx="5158316" cy="3684588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  <a:lvl2pPr>
              <a:defRPr>
                <a:latin typeface="Raleway" pitchFamily="2" charset="0"/>
              </a:defRPr>
            </a:lvl2pPr>
            <a:lvl3pPr>
              <a:defRPr>
                <a:latin typeface="Raleway" pitchFamily="2" charset="0"/>
              </a:defRPr>
            </a:lvl3pPr>
            <a:lvl4pPr>
              <a:defRPr>
                <a:latin typeface="Raleway" pitchFamily="2" charset="0"/>
              </a:defRPr>
            </a:lvl4pPr>
            <a:lvl5pPr>
              <a:defRPr>
                <a:latin typeface="Raleway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37129F5-4B35-4648-9238-99F17302CF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latin typeface="Raleway" pitchFamily="2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76AB2B2-2AF7-4E41-BF6E-38905C051B6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  <a:lvl2pPr>
              <a:defRPr>
                <a:latin typeface="Raleway" pitchFamily="2" charset="0"/>
              </a:defRPr>
            </a:lvl2pPr>
            <a:lvl3pPr>
              <a:defRPr>
                <a:latin typeface="Raleway" pitchFamily="2" charset="0"/>
              </a:defRPr>
            </a:lvl3pPr>
            <a:lvl4pPr>
              <a:defRPr>
                <a:latin typeface="Raleway" pitchFamily="2" charset="0"/>
              </a:defRPr>
            </a:lvl4pPr>
            <a:lvl5pPr>
              <a:defRPr>
                <a:latin typeface="Raleway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71B7545-C2A4-3C49-AFF2-44FB003DC61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fld id="{D4D2E957-8CD3-4F41-BD97-F5F68F983C3E}" type="datetime1">
              <a:rPr lang="en-US" smtClean="0"/>
              <a:t>3/13/2024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6D25BF-5E79-9048-9C82-AFCE84DEAF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991EC22-A66B-F44B-96E5-15E164D9B6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fld id="{85D84EF2-5567-6742-81C4-5D950A690A3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861947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FC50D-4F82-6D41-B29B-7D5BFC9BC8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C24865E-E560-0B4E-9395-474CD6DBF7E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fld id="{F5827BE9-4854-4008-A2A8-7ECC86016E61}" type="datetime1">
              <a:rPr lang="en-US" smtClean="0"/>
              <a:t>3/13/2024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DD83FAC-4B1F-7341-B306-E3666ACF0B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EE7A9CF-F8E0-444E-872B-29AF2503BE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fld id="{85D84EF2-5567-6742-81C4-5D950A690A3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51308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EE6DEFC-6AE7-8546-81B6-A8985717AB2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fld id="{4DCB947D-BE1C-41E4-A2D8-DD15ECA31BA4}" type="datetime1">
              <a:rPr lang="en-US" smtClean="0"/>
              <a:t>3/13/2024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023E71D-C4D2-684F-A864-9E8A10CACB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FE9DACB-F630-B743-96E9-3C02225BD9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fld id="{85D84EF2-5567-6742-81C4-5D950A690A3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440216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B2CFC4-E0FF-CD48-BF1D-8282D552AB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9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>
                <a:latin typeface="Raleway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95B17B-9BE6-EB49-B5FB-C098D6C43A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717" y="987428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>
                <a:latin typeface="Raleway" pitchFamily="2" charset="0"/>
              </a:defRPr>
            </a:lvl1pPr>
            <a:lvl2pPr>
              <a:defRPr sz="2800">
                <a:latin typeface="Raleway" pitchFamily="2" charset="0"/>
              </a:defRPr>
            </a:lvl2pPr>
            <a:lvl3pPr>
              <a:defRPr sz="2400">
                <a:latin typeface="Raleway" pitchFamily="2" charset="0"/>
              </a:defRPr>
            </a:lvl3pPr>
            <a:lvl4pPr>
              <a:defRPr sz="2000">
                <a:latin typeface="Raleway" pitchFamily="2" charset="0"/>
              </a:defRPr>
            </a:lvl4pPr>
            <a:lvl5pPr>
              <a:defRPr sz="2000">
                <a:latin typeface="Raleway" pitchFamily="2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3FB7D76-9210-8F49-9A78-8747A6504A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9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latin typeface="Raleway" pitchFamily="2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375A7EF-7E39-2F4E-9A2D-6C0F4CDC5A0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fld id="{030816B3-F06E-4A4D-A0FC-4EB93F12390D}" type="datetime1">
              <a:rPr lang="en-US" smtClean="0"/>
              <a:t>3/13/2024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34F60D-F04A-8F46-8F4B-C293A3F22B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DBFFEF-7F5C-3E4A-AEBA-AE008AE7FB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fld id="{85D84EF2-5567-6742-81C4-5D950A690A3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009916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D254E5-EC60-7642-89FC-E0005F24DF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9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>
                <a:latin typeface="Raleway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6ABA9B-C852-BD4C-8EBB-DCA38ABAFB7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717" y="987428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latin typeface="Raleway" pitchFamily="2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A052852-941B-934D-8B59-88371343E6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9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latin typeface="Raleway" pitchFamily="2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E4B2328-0A43-4342-A653-438448402AB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fld id="{832D7E54-186B-4CC6-9824-B945DB66285C}" type="datetime1">
              <a:rPr lang="en-US" smtClean="0"/>
              <a:t>3/13/2024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64BB61-D3D6-F54F-B677-477ED6253E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DC3A9F-519B-324E-8B37-F8E2A62086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fld id="{85D84EF2-5567-6742-81C4-5D950A690A3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017743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2CF624-42BE-7644-90FA-098E6BC22A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E3350E3-FA89-4446-9F4F-2DDCB0D724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Raleway" pitchFamily="2" charset="0"/>
              </a:defRPr>
            </a:lvl1pPr>
            <a:lvl2pPr>
              <a:defRPr>
                <a:latin typeface="Raleway" pitchFamily="2" charset="0"/>
              </a:defRPr>
            </a:lvl2pPr>
            <a:lvl3pPr>
              <a:defRPr>
                <a:latin typeface="Raleway" pitchFamily="2" charset="0"/>
              </a:defRPr>
            </a:lvl3pPr>
            <a:lvl4pPr>
              <a:defRPr>
                <a:latin typeface="Raleway" pitchFamily="2" charset="0"/>
              </a:defRPr>
            </a:lvl4pPr>
            <a:lvl5pPr>
              <a:defRPr>
                <a:latin typeface="Raleway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560375-BEC7-464A-8FED-420C1DCCF56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fld id="{EE4A6D44-F4A5-4EA5-81F5-1C1010FAF5F9}" type="datetime1">
              <a:rPr lang="en-US" smtClean="0"/>
              <a:t>3/13/2024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49956A-D1B6-2141-8227-E96F875731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1AFAD8-75E0-E74B-8E53-F8DAA76AF1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fld id="{85D84EF2-5567-6742-81C4-5D950A690A3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58121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F022C87-B12F-C545-920B-2FEA49D862E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Raleway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944DBAF-A21F-884B-8893-93D4AB4B5B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2" y="365125"/>
            <a:ext cx="7683500" cy="5811838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Raleway" pitchFamily="2" charset="0"/>
              </a:defRPr>
            </a:lvl1pPr>
            <a:lvl2pPr>
              <a:defRPr>
                <a:latin typeface="Raleway" pitchFamily="2" charset="0"/>
              </a:defRPr>
            </a:lvl2pPr>
            <a:lvl3pPr>
              <a:defRPr>
                <a:latin typeface="Raleway" pitchFamily="2" charset="0"/>
              </a:defRPr>
            </a:lvl3pPr>
            <a:lvl4pPr>
              <a:defRPr>
                <a:latin typeface="Raleway" pitchFamily="2" charset="0"/>
              </a:defRPr>
            </a:lvl4pPr>
            <a:lvl5pPr>
              <a:defRPr>
                <a:latin typeface="Raleway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EBC95F-39B8-0C49-A006-DB8F65C05F8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fld id="{AD2CC0C5-3C06-43CF-BD1F-9D5222A7B3A7}" type="datetime1">
              <a:rPr lang="en-US" smtClean="0"/>
              <a:t>3/13/2024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480421-2463-624E-8B83-7E103ADC90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D2072A-1BC5-4B41-9369-C7AF05D0BA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fld id="{85D84EF2-5567-6742-81C4-5D950A690A3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41613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2D55A6-6F6E-F74C-9EA0-0B5928337F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>
                <a:latin typeface="Raleway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18C1E26-42A5-B440-B9C8-CEDD2A852D4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latin typeface="Raleway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BA9EB3-C20B-DF4F-A968-B10AB5D9013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fld id="{D377B284-D43C-415B-91AA-5345841B20C7}" type="datetime1">
              <a:rPr lang="en-US" smtClean="0"/>
              <a:t>3/13/2024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CFCFFA-B6A2-F74A-8C54-0B36FE17BA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04AC94-14D0-8B40-AC33-71C6CF7329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fld id="{A84A00CC-2EDA-8848-B653-96D574BDC1D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8421042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667951-B918-894D-BB5C-B72A99F2C6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0155AD-98F2-734A-B92B-9C6661F3C0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  <a:lvl2pPr>
              <a:defRPr>
                <a:latin typeface="Raleway" pitchFamily="2" charset="0"/>
              </a:defRPr>
            </a:lvl2pPr>
            <a:lvl3pPr>
              <a:defRPr>
                <a:latin typeface="Raleway" pitchFamily="2" charset="0"/>
              </a:defRPr>
            </a:lvl3pPr>
            <a:lvl4pPr>
              <a:defRPr>
                <a:latin typeface="Raleway" pitchFamily="2" charset="0"/>
              </a:defRPr>
            </a:lvl4pPr>
            <a:lvl5pPr>
              <a:defRPr>
                <a:latin typeface="Raleway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5785D2-81B9-2F43-9E4D-DCD90694EEA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fld id="{D44B8E03-B579-4723-A935-FA10ECA9AC49}" type="datetime1">
              <a:rPr lang="en-US" smtClean="0"/>
              <a:t>3/13/2024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954D14-FC43-0C4F-858F-9CF6665D8C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4E1104-FF98-FB4B-B38F-9C077F967F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fld id="{A84A00CC-2EDA-8848-B653-96D574BDC1D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4809430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C4934C-B4C9-2A4C-B88F-D91E73D7B9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1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>
                <a:latin typeface="Raleway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6872BD2-5D0B-BE48-AE5D-B91BF84DDF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6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  <a:latin typeface="Raleway" pitchFamily="2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F626BB-7637-DB46-87CD-5A77DA4902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fld id="{6DAFAD8D-C73A-499B-ABFC-141FD5D78198}" type="datetime1">
              <a:rPr lang="en-US" smtClean="0"/>
              <a:t>3/13/2024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3CCEE1-9588-4642-91F6-0AC184FDD7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B459B8-64BF-5141-A955-95F9AB23B6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fld id="{A84A00CC-2EDA-8848-B653-96D574BDC1D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9077922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8149ED-0700-344B-AF7A-1FAA127029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0A7911-5EFA-6B4D-B369-D7ED660597E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56200" cy="4351338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  <a:lvl2pPr>
              <a:defRPr>
                <a:latin typeface="Raleway" pitchFamily="2" charset="0"/>
              </a:defRPr>
            </a:lvl2pPr>
            <a:lvl3pPr>
              <a:defRPr>
                <a:latin typeface="Raleway" pitchFamily="2" charset="0"/>
              </a:defRPr>
            </a:lvl3pPr>
            <a:lvl4pPr>
              <a:defRPr>
                <a:latin typeface="Raleway" pitchFamily="2" charset="0"/>
              </a:defRPr>
            </a:lvl4pPr>
            <a:lvl5pPr>
              <a:defRPr>
                <a:latin typeface="Raleway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E518818-A7A5-334F-9BB5-DFA66F746D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1825625"/>
            <a:ext cx="5156200" cy="4351338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  <a:lvl2pPr>
              <a:defRPr>
                <a:latin typeface="Raleway" pitchFamily="2" charset="0"/>
              </a:defRPr>
            </a:lvl2pPr>
            <a:lvl3pPr>
              <a:defRPr>
                <a:latin typeface="Raleway" pitchFamily="2" charset="0"/>
              </a:defRPr>
            </a:lvl3pPr>
            <a:lvl4pPr>
              <a:defRPr>
                <a:latin typeface="Raleway" pitchFamily="2" charset="0"/>
              </a:defRPr>
            </a:lvl4pPr>
            <a:lvl5pPr>
              <a:defRPr>
                <a:latin typeface="Raleway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AB2CE8-7DFC-4B40-B4C2-64F6E9FBFAF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fld id="{37681B41-F617-440D-94E5-2F2CEED4DD4E}" type="datetime1">
              <a:rPr lang="en-US" smtClean="0"/>
              <a:t>3/13/2024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ECBC5FC-F8C6-7C4C-94CD-C312E0BE0C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E5FDDFD-CB88-F141-906B-DA0E35C36F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fld id="{A84A00CC-2EDA-8848-B653-96D574BDC1D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5171608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8FC1F5-AB6D-1847-9672-250A387E47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7" y="365128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DF9861-87E1-A249-8299-7C29BE7639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0319" y="1681163"/>
            <a:ext cx="5158316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latin typeface="Raleway" pitchFamily="2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8CB95E-5618-844C-9757-B733223DB9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0319" y="2505075"/>
            <a:ext cx="5158316" cy="3684588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  <a:lvl2pPr>
              <a:defRPr>
                <a:latin typeface="Raleway" pitchFamily="2" charset="0"/>
              </a:defRPr>
            </a:lvl2pPr>
            <a:lvl3pPr>
              <a:defRPr>
                <a:latin typeface="Raleway" pitchFamily="2" charset="0"/>
              </a:defRPr>
            </a:lvl3pPr>
            <a:lvl4pPr>
              <a:defRPr>
                <a:latin typeface="Raleway" pitchFamily="2" charset="0"/>
              </a:defRPr>
            </a:lvl4pPr>
            <a:lvl5pPr>
              <a:defRPr>
                <a:latin typeface="Raleway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577E6FB-192F-AE40-AEC5-D27B01360C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latin typeface="Raleway" pitchFamily="2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275A479-214E-D54F-8170-2D3F57C9848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  <a:lvl2pPr>
              <a:defRPr>
                <a:latin typeface="Raleway" pitchFamily="2" charset="0"/>
              </a:defRPr>
            </a:lvl2pPr>
            <a:lvl3pPr>
              <a:defRPr>
                <a:latin typeface="Raleway" pitchFamily="2" charset="0"/>
              </a:defRPr>
            </a:lvl3pPr>
            <a:lvl4pPr>
              <a:defRPr>
                <a:latin typeface="Raleway" pitchFamily="2" charset="0"/>
              </a:defRPr>
            </a:lvl4pPr>
            <a:lvl5pPr>
              <a:defRPr>
                <a:latin typeface="Raleway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631FE86-DB76-8547-829A-D16D296EA33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fld id="{94A793DB-F352-4140-A670-9E1D42EEA255}" type="datetime1">
              <a:rPr lang="en-US" smtClean="0"/>
              <a:t>3/13/2024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B17C808-3559-C84E-ADFE-CCB80B260D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4519476-8DF1-314F-A373-B7B26111A9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fld id="{A84A00CC-2EDA-8848-B653-96D574BDC1D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741561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A8C171-7289-D249-A793-DE9F5EB81D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374DBDE-AF66-704B-98B2-37FDC1193E8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fld id="{020D8EA3-A79A-4663-8683-398FF1374447}" type="datetime1">
              <a:rPr lang="en-US" smtClean="0"/>
              <a:t>3/13/2024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7370EF4-5D33-D84F-AB32-3D385BC1E0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64884FD-90BC-1A43-9B75-28B27C166D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fld id="{A84A00CC-2EDA-8848-B653-96D574BDC1D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0210105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A1A62C1-3DEA-5546-9E5E-C32410A1B5D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fld id="{DCF18D25-5767-4D08-A216-7E01E0F3E762}" type="datetime1">
              <a:rPr lang="en-US" smtClean="0"/>
              <a:t>3/13/2024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BF570D8-3B80-564F-929A-04BEC36B70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758973F-C520-6D4D-A4B2-CF1EF89EF3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fld id="{A84A00CC-2EDA-8848-B653-96D574BDC1D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078786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D79CFF-BF8F-F744-B9EE-60193117DA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9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>
                <a:latin typeface="Raleway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6C392F-8BA6-C843-BFA2-37A235A7CC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717" y="987428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>
                <a:latin typeface="Raleway" pitchFamily="2" charset="0"/>
              </a:defRPr>
            </a:lvl1pPr>
            <a:lvl2pPr>
              <a:defRPr sz="2800">
                <a:latin typeface="Raleway" pitchFamily="2" charset="0"/>
              </a:defRPr>
            </a:lvl2pPr>
            <a:lvl3pPr>
              <a:defRPr sz="2400">
                <a:latin typeface="Raleway" pitchFamily="2" charset="0"/>
              </a:defRPr>
            </a:lvl3pPr>
            <a:lvl4pPr>
              <a:defRPr sz="2000">
                <a:latin typeface="Raleway" pitchFamily="2" charset="0"/>
              </a:defRPr>
            </a:lvl4pPr>
            <a:lvl5pPr>
              <a:defRPr sz="2000">
                <a:latin typeface="Raleway" pitchFamily="2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608ED9-A011-4342-B842-18012F2EC2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9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latin typeface="Raleway" pitchFamily="2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6CEA99-61DA-0A49-BCD4-AB1492700F1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fld id="{391FD6F6-DAD1-442A-B794-55E64639B26E}" type="datetime1">
              <a:rPr lang="en-US" smtClean="0"/>
              <a:t>3/13/2024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D48789-EEBB-4C4E-8064-2E64AF75EF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2A39AF6-375A-F64D-85EE-A8E0181556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fld id="{A84A00CC-2EDA-8848-B653-96D574BDC1D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9141835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BC32E7-F382-9F46-9FA8-FE1B6E22E1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9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>
                <a:latin typeface="Raleway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B8F85F5-1E2C-EA48-A168-AA871577DB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717" y="987428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latin typeface="Raleway" pitchFamily="2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4341BF9-8683-A247-94F0-3F8EAD5B70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9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latin typeface="Raleway" pitchFamily="2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BE2EBB5-B5D0-C645-B0DC-15CFC0D9C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fld id="{7E6C3348-DA3E-4ED6-9939-4D9460FD03E9}" type="datetime1">
              <a:rPr lang="en-US" smtClean="0"/>
              <a:t>3/13/2024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121C38-F234-5640-81F2-7023DE9EC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E6311F-C9BC-A04C-90E6-58694A8DB5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fld id="{A84A00CC-2EDA-8848-B653-96D574BDC1D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768493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BE4A9D-2A4B-E242-AD73-2213273B5F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F8B4BA-D763-A749-B180-F12D47DD80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Raleway" pitchFamily="2" charset="0"/>
              </a:defRPr>
            </a:lvl1pPr>
            <a:lvl2pPr>
              <a:defRPr>
                <a:latin typeface="Raleway" pitchFamily="2" charset="0"/>
              </a:defRPr>
            </a:lvl2pPr>
            <a:lvl3pPr>
              <a:defRPr>
                <a:latin typeface="Raleway" pitchFamily="2" charset="0"/>
              </a:defRPr>
            </a:lvl3pPr>
            <a:lvl4pPr>
              <a:defRPr>
                <a:latin typeface="Raleway" pitchFamily="2" charset="0"/>
              </a:defRPr>
            </a:lvl4pPr>
            <a:lvl5pPr>
              <a:defRPr>
                <a:latin typeface="Raleway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9FC624-76C3-9848-B506-CB4DF01315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fld id="{7DA12B4B-49AB-4ADD-87E1-4FBDBB00ABD1}" type="datetime1">
              <a:rPr lang="en-US" smtClean="0"/>
              <a:t>3/13/2024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1B07F3-6F8C-304D-B01C-87FA8B3D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749C26-FC13-B042-8323-29B4ED26C1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fld id="{A84A00CC-2EDA-8848-B653-96D574BDC1D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5902432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3331CA3-6867-2B41-A4AC-AE41453A33B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Raleway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CC6E175-D0C1-6F4F-BBCE-07E66A026E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2" y="365125"/>
            <a:ext cx="7683500" cy="5811838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Raleway" pitchFamily="2" charset="0"/>
              </a:defRPr>
            </a:lvl1pPr>
            <a:lvl2pPr>
              <a:defRPr>
                <a:latin typeface="Raleway" pitchFamily="2" charset="0"/>
              </a:defRPr>
            </a:lvl2pPr>
            <a:lvl3pPr>
              <a:defRPr>
                <a:latin typeface="Raleway" pitchFamily="2" charset="0"/>
              </a:defRPr>
            </a:lvl3pPr>
            <a:lvl4pPr>
              <a:defRPr>
                <a:latin typeface="Raleway" pitchFamily="2" charset="0"/>
              </a:defRPr>
            </a:lvl4pPr>
            <a:lvl5pPr>
              <a:defRPr>
                <a:latin typeface="Raleway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1061C9-1FDF-BB42-9982-77DF7AF43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fld id="{0959683D-CF60-481A-969E-97ED4F2A297F}" type="datetime1">
              <a:rPr lang="en-US" smtClean="0"/>
              <a:t>3/13/2024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9E19CD-FADD-E442-BE32-978030C696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8F8E86-7E3C-5045-B990-0EB986A57F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fld id="{A84A00CC-2EDA-8848-B653-96D574BDC1D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5207915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 top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r>
              <a:rPr lang="en-US" dirty="0"/>
              <a:t>Click icon to add picture</a:t>
            </a:r>
          </a:p>
        </p:txBody>
      </p:sp>
      <p:pic>
        <p:nvPicPr>
          <p:cNvPr id="11" name="Picture 10" descr="Text&#10;&#10;Description automatically generated with medium confidence">
            <a:extLst>
              <a:ext uri="{FF2B5EF4-FFF2-40B4-BE49-F238E27FC236}">
                <a16:creationId xmlns:a16="http://schemas.microsoft.com/office/drawing/2014/main" id="{466B934A-A475-114C-AA1B-5F9F12584F2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2005794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only white text_bottom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r>
              <a:rPr lang="en-US" dirty="0"/>
              <a:t>Click icon to add picture</a:t>
            </a:r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0736A280-2C91-F548-B032-A04AB39CF28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222855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top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r>
              <a:rPr lang="en-US" dirty="0"/>
              <a:t>Click icon to add picture</a:t>
            </a:r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79AAABAA-0F32-FD4D-BFBE-5CFAD828F7F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5102544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Bottom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r>
              <a:rPr lang="en-US" dirty="0"/>
              <a:t>Click icon to add picture</a:t>
            </a:r>
          </a:p>
        </p:txBody>
      </p:sp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0F8DD660-4622-2A47-82B3-18A6984986A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2256074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 White_top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r>
              <a:rPr lang="en-US" dirty="0"/>
              <a:t>Click icon to add picture</a:t>
            </a:r>
          </a:p>
        </p:txBody>
      </p:sp>
      <p:pic>
        <p:nvPicPr>
          <p:cNvPr id="4" name="Picture 3" descr="Text&#10;&#10;Description automatically generated with medium confidence">
            <a:extLst>
              <a:ext uri="{FF2B5EF4-FFF2-40B4-BE49-F238E27FC236}">
                <a16:creationId xmlns:a16="http://schemas.microsoft.com/office/drawing/2014/main" id="{6B516FE7-964A-1E4E-9AD2-64229A0C31A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8759389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 White_Bottom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r>
              <a:rPr lang="en-US" dirty="0"/>
              <a:t>Click icon to add picture</a:t>
            </a:r>
          </a:p>
        </p:txBody>
      </p:sp>
      <p:pic>
        <p:nvPicPr>
          <p:cNvPr id="3" name="Picture 2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1B6401D3-A379-1A4C-84B3-73B1DEBDD1E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163264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Full Colour_Top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r>
              <a:rPr lang="en-US" dirty="0"/>
              <a:t>Click icon to add picture</a:t>
            </a:r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4D3D6F76-26A7-0E46-9BE1-B7F07294020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8694315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Full colour_Cottom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>
            <a:lvl1pPr>
              <a:defRPr>
                <a:latin typeface="Raleway" pitchFamily="2" charset="0"/>
              </a:defRPr>
            </a:lvl1pPr>
          </a:lstStyle>
          <a:p>
            <a:r>
              <a:rPr lang="en-US" dirty="0"/>
              <a:t>Click icon to add picture</a:t>
            </a:r>
          </a:p>
        </p:txBody>
      </p:sp>
      <p:pic>
        <p:nvPicPr>
          <p:cNvPr id="4" name="Picture 3" descr="A picture containing chart&#10;&#10;Description automatically generated">
            <a:extLst>
              <a:ext uri="{FF2B5EF4-FFF2-40B4-BE49-F238E27FC236}">
                <a16:creationId xmlns:a16="http://schemas.microsoft.com/office/drawing/2014/main" id="{2AEF8B83-F027-5B40-9BE5-0DC1AAF1C70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345014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DB1AD-4886-41A0-B0F4-D33FD6CEE4AE}" type="datetime1">
              <a:rPr lang="en-US" smtClean="0"/>
              <a:t>3/13/2024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2676327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730395-F43D-4B90-AA12-59BC10C88872}" type="datetime1">
              <a:rPr lang="en-US" smtClean="0"/>
              <a:t>3/13/2024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8679374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6CA1A-CFAF-4B56-A00D-E3FBB9557B09}" type="datetime1">
              <a:rPr lang="en-US" smtClean="0"/>
              <a:t>3/13/2024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1522927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146E1-2B55-4D47-9162-D2B5D8A02C18}" type="datetime1">
              <a:rPr lang="en-US" smtClean="0"/>
              <a:t>3/13/2024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4297375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EA5E2-0A7F-4E29-A0A8-E4B4A59D0AFA}" type="datetime1">
              <a:rPr lang="en-US" smtClean="0"/>
              <a:t>3/13/2024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1466933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99341D-C8F9-4C2A-A35A-D357586C8E4D}" type="datetime1">
              <a:rPr lang="en-US" smtClean="0"/>
              <a:t>3/13/2024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4736899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5961F-F6FA-4170-9676-95DD8AC68CE5}" type="datetime1">
              <a:rPr lang="en-US" smtClean="0"/>
              <a:t>3/13/2024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5629994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02E68C-B068-4A24-9C89-E3898AC533BE}" type="datetime1">
              <a:rPr lang="en-US" smtClean="0"/>
              <a:t>3/13/2024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9007584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4CF46-9852-4F86-A2FF-27962E403CC1}" type="datetime1">
              <a:rPr lang="en-US" smtClean="0"/>
              <a:t>3/13/2024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5046373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B40DE-C27A-44AF-BA2E-9C91098E40F2}" type="datetime1">
              <a:rPr lang="en-US" smtClean="0"/>
              <a:t>3/13/2024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8900186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69977-36C6-4BE5-AFF2-40A3C241C570}" type="datetime1">
              <a:rPr lang="en-US" smtClean="0"/>
              <a:t>3/13/2024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0266071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D77E0C-7BD5-5549-A375-8247A38932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382" y="1516011"/>
            <a:ext cx="5173716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Raleway" pitchFamily="2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517836088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C657C-7B66-44CF-AB66-1514B8A97347}" type="datetime1">
              <a:rPr lang="en-US" smtClean="0"/>
              <a:t>3/13/2024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0306865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1A4FA-8E7C-407F-ADA4-B979B78527AD}" type="datetime1">
              <a:rPr lang="en-US" smtClean="0"/>
              <a:t>3/13/2024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6695718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1CD63A-99D5-4E01-8216-8F5822CB35B3}" type="datetime1">
              <a:rPr lang="en-US" smtClean="0"/>
              <a:t>3/13/2024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5247409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1185D-CC51-4293-9597-1C02A645366C}" type="datetime1">
              <a:rPr lang="en-US" smtClean="0"/>
              <a:t>3/13/2024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1820254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F57EED-DF71-4FF8-9020-F9B0FA8A43D0}" type="datetime1">
              <a:rPr lang="en-US" smtClean="0"/>
              <a:t>3/13/2024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6164571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662B4-E9B2-44E5-80B3-19D95FF74D3F}" type="datetime1">
              <a:rPr lang="en-US" smtClean="0"/>
              <a:t>3/13/2024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8756318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A4B32-5F24-4FD9-90D9-06F9DBD429EC}" type="datetime1">
              <a:rPr lang="en-US" smtClean="0"/>
              <a:t>3/13/2024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4987187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F5E7B-5ACE-4F3E-BB07-B0B178CBD929}" type="datetime1">
              <a:rPr lang="en-US" smtClean="0"/>
              <a:t>3/13/2024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625292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C4B25-5E51-4109-876F-EC8D8656020B}" type="datetime1">
              <a:rPr lang="en-US" smtClean="0"/>
              <a:t>3/13/2024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8303883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6ED4F6-FDCA-49A8-849E-2756D52861D3}" type="datetime1">
              <a:rPr lang="en-US" smtClean="0"/>
              <a:t>3/13/2024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8564126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4D2801-C387-44A1-88A6-76CE92FFEFB4}" type="datetime1">
              <a:rPr lang="en-US" smtClean="0"/>
              <a:t>3/13/2024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79816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pn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pn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pn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1.PN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8.png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9.png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0.png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11.png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5.xml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1.PNG"/><Relationship Id="rId5" Type="http://schemas.openxmlformats.org/officeDocument/2006/relationships/theme" Target="../theme/theme11.xml"/><Relationship Id="rId4" Type="http://schemas.openxmlformats.org/officeDocument/2006/relationships/slideLayout" Target="../slideLayouts/slideLayout26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9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image" Target="../media/image13.png"/><Relationship Id="rId5" Type="http://schemas.openxmlformats.org/officeDocument/2006/relationships/image" Target="../media/image1.PNG"/><Relationship Id="rId4" Type="http://schemas.openxmlformats.org/officeDocument/2006/relationships/theme" Target="../theme/theme12.xml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2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4.png"/><Relationship Id="rId5" Type="http://schemas.openxmlformats.org/officeDocument/2006/relationships/image" Target="../media/image1.PNG"/><Relationship Id="rId4" Type="http://schemas.openxmlformats.org/officeDocument/2006/relationships/theme" Target="../theme/theme13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5.xml"/><Relationship Id="rId7" Type="http://schemas.openxmlformats.org/officeDocument/2006/relationships/slideLayout" Target="../slideLayouts/slideLayout39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34.xml"/><Relationship Id="rId1" Type="http://schemas.openxmlformats.org/officeDocument/2006/relationships/slideLayout" Target="../slideLayouts/slideLayout33.xml"/><Relationship Id="rId6" Type="http://schemas.openxmlformats.org/officeDocument/2006/relationships/slideLayout" Target="../slideLayouts/slideLayout38.xml"/><Relationship Id="rId11" Type="http://schemas.openxmlformats.org/officeDocument/2006/relationships/slideLayout" Target="../slideLayouts/slideLayout43.xml"/><Relationship Id="rId5" Type="http://schemas.openxmlformats.org/officeDocument/2006/relationships/slideLayout" Target="../slideLayouts/slideLayout37.xml"/><Relationship Id="rId10" Type="http://schemas.openxmlformats.org/officeDocument/2006/relationships/slideLayout" Target="../slideLayouts/slideLayout42.xml"/><Relationship Id="rId4" Type="http://schemas.openxmlformats.org/officeDocument/2006/relationships/slideLayout" Target="../slideLayouts/slideLayout36.xml"/><Relationship Id="rId9" Type="http://schemas.openxmlformats.org/officeDocument/2006/relationships/slideLayout" Target="../slideLayouts/slideLayout41.xml"/><Relationship Id="rId14" Type="http://schemas.openxmlformats.org/officeDocument/2006/relationships/image" Target="../media/image15.png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1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46.xml"/><Relationship Id="rId7" Type="http://schemas.openxmlformats.org/officeDocument/2006/relationships/slideLayout" Target="../slideLayouts/slideLayout50.xml"/><Relationship Id="rId12" Type="http://schemas.openxmlformats.org/officeDocument/2006/relationships/theme" Target="../theme/theme15.xml"/><Relationship Id="rId2" Type="http://schemas.openxmlformats.org/officeDocument/2006/relationships/slideLayout" Target="../slideLayouts/slideLayout45.xml"/><Relationship Id="rId1" Type="http://schemas.openxmlformats.org/officeDocument/2006/relationships/slideLayout" Target="../slideLayouts/slideLayout44.xml"/><Relationship Id="rId6" Type="http://schemas.openxmlformats.org/officeDocument/2006/relationships/slideLayout" Target="../slideLayouts/slideLayout49.xml"/><Relationship Id="rId11" Type="http://schemas.openxmlformats.org/officeDocument/2006/relationships/slideLayout" Target="../slideLayouts/slideLayout54.xml"/><Relationship Id="rId5" Type="http://schemas.openxmlformats.org/officeDocument/2006/relationships/slideLayout" Target="../slideLayouts/slideLayout48.xml"/><Relationship Id="rId10" Type="http://schemas.openxmlformats.org/officeDocument/2006/relationships/slideLayout" Target="../slideLayouts/slideLayout53.xml"/><Relationship Id="rId4" Type="http://schemas.openxmlformats.org/officeDocument/2006/relationships/slideLayout" Target="../slideLayouts/slideLayout47.xml"/><Relationship Id="rId9" Type="http://schemas.openxmlformats.org/officeDocument/2006/relationships/slideLayout" Target="../slideLayouts/slideLayout52.xml"/><Relationship Id="rId14" Type="http://schemas.openxmlformats.org/officeDocument/2006/relationships/image" Target="../media/image16.png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2.xml"/><Relationship Id="rId3" Type="http://schemas.openxmlformats.org/officeDocument/2006/relationships/slideLayout" Target="../slideLayouts/slideLayout57.xml"/><Relationship Id="rId7" Type="http://schemas.openxmlformats.org/officeDocument/2006/relationships/slideLayout" Target="../slideLayouts/slideLayout61.xml"/><Relationship Id="rId2" Type="http://schemas.openxmlformats.org/officeDocument/2006/relationships/slideLayout" Target="../slideLayouts/slideLayout56.xml"/><Relationship Id="rId1" Type="http://schemas.openxmlformats.org/officeDocument/2006/relationships/slideLayout" Target="../slideLayouts/slideLayout55.xml"/><Relationship Id="rId6" Type="http://schemas.openxmlformats.org/officeDocument/2006/relationships/slideLayout" Target="../slideLayouts/slideLayout60.xml"/><Relationship Id="rId5" Type="http://schemas.openxmlformats.org/officeDocument/2006/relationships/slideLayout" Target="../slideLayouts/slideLayout59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58.xml"/><Relationship Id="rId9" Type="http://schemas.openxmlformats.org/officeDocument/2006/relationships/theme" Target="../theme/theme16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0.xml"/><Relationship Id="rId13" Type="http://schemas.openxmlformats.org/officeDocument/2006/relationships/theme" Target="../theme/theme17.xml"/><Relationship Id="rId3" Type="http://schemas.openxmlformats.org/officeDocument/2006/relationships/slideLayout" Target="../slideLayouts/slideLayout65.xml"/><Relationship Id="rId7" Type="http://schemas.openxmlformats.org/officeDocument/2006/relationships/slideLayout" Target="../slideLayouts/slideLayout69.xml"/><Relationship Id="rId12" Type="http://schemas.openxmlformats.org/officeDocument/2006/relationships/slideLayout" Target="../slideLayouts/slideLayout74.xml"/><Relationship Id="rId2" Type="http://schemas.openxmlformats.org/officeDocument/2006/relationships/slideLayout" Target="../slideLayouts/slideLayout64.xml"/><Relationship Id="rId1" Type="http://schemas.openxmlformats.org/officeDocument/2006/relationships/slideLayout" Target="../slideLayouts/slideLayout63.xml"/><Relationship Id="rId6" Type="http://schemas.openxmlformats.org/officeDocument/2006/relationships/slideLayout" Target="../slideLayouts/slideLayout68.xml"/><Relationship Id="rId11" Type="http://schemas.openxmlformats.org/officeDocument/2006/relationships/slideLayout" Target="../slideLayouts/slideLayout73.xml"/><Relationship Id="rId5" Type="http://schemas.openxmlformats.org/officeDocument/2006/relationships/slideLayout" Target="../slideLayouts/slideLayout67.xml"/><Relationship Id="rId10" Type="http://schemas.openxmlformats.org/officeDocument/2006/relationships/slideLayout" Target="../slideLayouts/slideLayout72.xml"/><Relationship Id="rId4" Type="http://schemas.openxmlformats.org/officeDocument/2006/relationships/slideLayout" Target="../slideLayouts/slideLayout66.xml"/><Relationship Id="rId9" Type="http://schemas.openxmlformats.org/officeDocument/2006/relationships/slideLayout" Target="../slideLayouts/slideLayout71.xml"/><Relationship Id="rId14" Type="http://schemas.openxmlformats.org/officeDocument/2006/relationships/image" Target="../media/image1.PNG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2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77.xml"/><Relationship Id="rId7" Type="http://schemas.openxmlformats.org/officeDocument/2006/relationships/slideLayout" Target="../slideLayouts/slideLayout81.xml"/><Relationship Id="rId12" Type="http://schemas.openxmlformats.org/officeDocument/2006/relationships/theme" Target="../theme/theme18.xml"/><Relationship Id="rId2" Type="http://schemas.openxmlformats.org/officeDocument/2006/relationships/slideLayout" Target="../slideLayouts/slideLayout76.xml"/><Relationship Id="rId1" Type="http://schemas.openxmlformats.org/officeDocument/2006/relationships/slideLayout" Target="../slideLayouts/slideLayout75.xml"/><Relationship Id="rId6" Type="http://schemas.openxmlformats.org/officeDocument/2006/relationships/slideLayout" Target="../slideLayouts/slideLayout80.xml"/><Relationship Id="rId11" Type="http://schemas.openxmlformats.org/officeDocument/2006/relationships/slideLayout" Target="../slideLayouts/slideLayout85.xml"/><Relationship Id="rId5" Type="http://schemas.openxmlformats.org/officeDocument/2006/relationships/slideLayout" Target="../slideLayouts/slideLayout79.xml"/><Relationship Id="rId10" Type="http://schemas.openxmlformats.org/officeDocument/2006/relationships/slideLayout" Target="../slideLayouts/slideLayout84.xml"/><Relationship Id="rId4" Type="http://schemas.openxmlformats.org/officeDocument/2006/relationships/slideLayout" Target="../slideLayouts/slideLayout78.xml"/><Relationship Id="rId9" Type="http://schemas.openxmlformats.org/officeDocument/2006/relationships/slideLayout" Target="../slideLayouts/slideLayout8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85A667A1-ECA2-024B-9CB5-ABBC0AAC5E4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9547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text, sky, outdoor, sign&#10;&#10;Description automatically generated">
            <a:extLst>
              <a:ext uri="{FF2B5EF4-FFF2-40B4-BE49-F238E27FC236}">
                <a16:creationId xmlns:a16="http://schemas.microsoft.com/office/drawing/2014/main" id="{B11DD05D-E9D6-9843-8D15-F038D77E74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73440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text, outdoor, sky, grass&#10;&#10;Description automatically generated">
            <a:extLst>
              <a:ext uri="{FF2B5EF4-FFF2-40B4-BE49-F238E27FC236}">
                <a16:creationId xmlns:a16="http://schemas.microsoft.com/office/drawing/2014/main" id="{6F6BDCC3-68A5-F445-88C0-DAB78F462C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1803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, website&#10;&#10;Description automatically generated">
            <a:extLst>
              <a:ext uri="{FF2B5EF4-FFF2-40B4-BE49-F238E27FC236}">
                <a16:creationId xmlns:a16="http://schemas.microsoft.com/office/drawing/2014/main" id="{0C1BDC32-D4F1-3049-91DC-0E2B06EFA5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5959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7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8BE69152-AADC-5147-A851-5818AE827F0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86520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65277B58-6235-064D-97B2-D0F4DEB59BA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26464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444BC08C-2962-454D-849E-17D2822D13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76553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9204EC72-2D01-394B-9A9E-F65E10B37F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86642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07D91359-67D2-A247-898E-E5E6274F86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7115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8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62A00376-38CB-5547-8DDE-248B1E7270B7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07493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0" r:id="rId1"/>
    <p:sldLayoutId id="2147483731" r:id="rId2"/>
    <p:sldLayoutId id="2147483732" r:id="rId3"/>
    <p:sldLayoutId id="2147483733" r:id="rId4"/>
    <p:sldLayoutId id="2147483734" r:id="rId5"/>
    <p:sldLayoutId id="2147483735" r:id="rId6"/>
    <p:sldLayoutId id="2147483736" r:id="rId7"/>
    <p:sldLayoutId id="2147483737" r:id="rId8"/>
    <p:sldLayoutId id="2147483738" r:id="rId9"/>
    <p:sldLayoutId id="2147483739" r:id="rId10"/>
    <p:sldLayoutId id="2147483740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382E4C30-7575-D148-87A5-842F6A4E7C8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53625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2" r:id="rId1"/>
    <p:sldLayoutId id="2147483743" r:id="rId2"/>
    <p:sldLayoutId id="2147483744" r:id="rId3"/>
    <p:sldLayoutId id="2147483745" r:id="rId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3B4127EB-145A-B946-9EF1-43A59ADB340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37862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7" r:id="rId1"/>
    <p:sldLayoutId id="2147483748" r:id="rId2"/>
    <p:sldLayoutId id="2147483749" r:id="rId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3A81A8AB-655B-9F44-A0B6-888AE8CA54F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73184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Text&#10;&#10;Description automatically generated with low confidence">
            <a:extLst>
              <a:ext uri="{FF2B5EF4-FFF2-40B4-BE49-F238E27FC236}">
                <a16:creationId xmlns:a16="http://schemas.microsoft.com/office/drawing/2014/main" id="{CD47BF98-06ED-7B44-BEB7-FB20FA299010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3012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  <p:sldLayoutId id="2147483756" r:id="rId2"/>
    <p:sldLayoutId id="2147483757" r:id="rId3"/>
    <p:sldLayoutId id="2147483758" r:id="rId4"/>
    <p:sldLayoutId id="2147483759" r:id="rId5"/>
    <p:sldLayoutId id="2147483760" r:id="rId6"/>
    <p:sldLayoutId id="2147483761" r:id="rId7"/>
    <p:sldLayoutId id="2147483762" r:id="rId8"/>
    <p:sldLayoutId id="2147483763" r:id="rId9"/>
    <p:sldLayoutId id="2147483764" r:id="rId10"/>
    <p:sldLayoutId id="2147483765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alendar&#10;&#10;Description automatically generated with low confidence">
            <a:extLst>
              <a:ext uri="{FF2B5EF4-FFF2-40B4-BE49-F238E27FC236}">
                <a16:creationId xmlns:a16="http://schemas.microsoft.com/office/drawing/2014/main" id="{3B2201CD-8F67-7B41-B60B-AFDD0004B68A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02689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  <p:sldLayoutId id="2147483768" r:id="rId2"/>
    <p:sldLayoutId id="2147483769" r:id="rId3"/>
    <p:sldLayoutId id="2147483770" r:id="rId4"/>
    <p:sldLayoutId id="2147483771" r:id="rId5"/>
    <p:sldLayoutId id="2147483772" r:id="rId6"/>
    <p:sldLayoutId id="2147483773" r:id="rId7"/>
    <p:sldLayoutId id="2147483774" r:id="rId8"/>
    <p:sldLayoutId id="2147483775" r:id="rId9"/>
    <p:sldLayoutId id="2147483776" r:id="rId10"/>
    <p:sldLayoutId id="2147483777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86627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9" r:id="rId1"/>
    <p:sldLayoutId id="2147483780" r:id="rId2"/>
    <p:sldLayoutId id="2147483781" r:id="rId3"/>
    <p:sldLayoutId id="2147483782" r:id="rId4"/>
    <p:sldLayoutId id="2147483783" r:id="rId5"/>
    <p:sldLayoutId id="2147483784" r:id="rId6"/>
    <p:sldLayoutId id="2147483785" r:id="rId7"/>
    <p:sldLayoutId id="2147483786" r:id="rId8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Raleway" pitchFamily="2" charset="0"/>
              </a:defRPr>
            </a:lvl1pPr>
          </a:lstStyle>
          <a:p>
            <a:fld id="{DFD29CEC-9F5A-4DE1-9A37-312CEDC043C7}" type="datetime1">
              <a:rPr lang="en-US" smtClean="0"/>
              <a:t>3/13/2024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Raleway" pitchFamily="2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Raleway" pitchFamily="2" charset="0"/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01914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1" r:id="rId1"/>
    <p:sldLayoutId id="2147483802" r:id="rId2"/>
    <p:sldLayoutId id="2147483803" r:id="rId3"/>
    <p:sldLayoutId id="2147483804" r:id="rId4"/>
    <p:sldLayoutId id="2147483805" r:id="rId5"/>
    <p:sldLayoutId id="2147483806" r:id="rId6"/>
    <p:sldLayoutId id="2147483807" r:id="rId7"/>
    <p:sldLayoutId id="2147483808" r:id="rId8"/>
    <p:sldLayoutId id="2147483809" r:id="rId9"/>
    <p:sldLayoutId id="2147483810" r:id="rId10"/>
    <p:sldLayoutId id="2147483811" r:id="rId11"/>
    <p:sldLayoutId id="2147483812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Raleway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Raleway" pitchFamily="2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Raleway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Raleway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Raleway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Raleway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Raleway" pitchFamily="2" charset="0"/>
              </a:defRPr>
            </a:lvl1pPr>
          </a:lstStyle>
          <a:p>
            <a:fld id="{A4229E4A-CE4C-4607-A59B-38339F1F151B}" type="datetime1">
              <a:rPr lang="en-US" smtClean="0"/>
              <a:t>3/13/2024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Raleway" pitchFamily="2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Raleway" pitchFamily="2" charset="0"/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3840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4" r:id="rId1"/>
    <p:sldLayoutId id="2147483815" r:id="rId2"/>
    <p:sldLayoutId id="2147483816" r:id="rId3"/>
    <p:sldLayoutId id="2147483817" r:id="rId4"/>
    <p:sldLayoutId id="2147483818" r:id="rId5"/>
    <p:sldLayoutId id="2147483819" r:id="rId6"/>
    <p:sldLayoutId id="2147483820" r:id="rId7"/>
    <p:sldLayoutId id="2147483821" r:id="rId8"/>
    <p:sldLayoutId id="2147483822" r:id="rId9"/>
    <p:sldLayoutId id="2147483823" r:id="rId10"/>
    <p:sldLayoutId id="2147483824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Raleway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Raleway" pitchFamily="2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Raleway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Raleway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Raleway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Raleway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81.xml"/><Relationship Id="rId4" Type="http://schemas.openxmlformats.org/officeDocument/2006/relationships/image" Target="../media/image30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slideLayout" Target="../slideLayouts/slideLayout76.xml"/><Relationship Id="rId1" Type="http://schemas.openxmlformats.org/officeDocument/2006/relationships/video" Target="https://www.youtube.com/embed/d31RXl9mOO4?feature=oembed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slideLayout" Target="../slideLayouts/slideLayout76.xml"/><Relationship Id="rId1" Type="http://schemas.openxmlformats.org/officeDocument/2006/relationships/video" Target="https://www.youtube.com/embed/4EDYfSl-fmc?feature=oembed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slideLayout" Target="../slideLayouts/slideLayout81.xml"/><Relationship Id="rId1" Type="http://schemas.openxmlformats.org/officeDocument/2006/relationships/video" Target="https://www.youtube.com/embed/q3XnHCB7RNQ?feature=oembed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slideLayout" Target="../slideLayouts/slideLayout76.xml"/><Relationship Id="rId1" Type="http://schemas.openxmlformats.org/officeDocument/2006/relationships/video" Target="https://www.youtube.com/embed/Z-pT0XDYvDM?feature=oembed" TargetMode="Externa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8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slideLayout" Target="../slideLayouts/slideLayout81.xml"/><Relationship Id="rId1" Type="http://schemas.openxmlformats.org/officeDocument/2006/relationships/video" Target="https://www.youtube.com/embed/M6aShtkL6uw?feature=oembed" TargetMode="Externa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slideLayout" Target="../slideLayouts/slideLayout81.xml"/><Relationship Id="rId1" Type="http://schemas.openxmlformats.org/officeDocument/2006/relationships/video" Target="https://www.youtube.com/embed/ESBJ_oxNC_Y?feature=oembed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6.xml"/><Relationship Id="rId4" Type="http://schemas.openxmlformats.org/officeDocument/2006/relationships/image" Target="../media/image5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9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hyperlink" Target="https://www.ted.com/talks/peter_biddle_plucky_rebels_being_agile_in_an_un_agile_place" TargetMode="External"/><Relationship Id="rId1" Type="http://schemas.openxmlformats.org/officeDocument/2006/relationships/slideLayout" Target="../slideLayouts/slideLayout8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orbes.com/sites/stevedenning/2016/08/13/what-is-agile/?sh=5d78eaf426e3" TargetMode="External"/><Relationship Id="rId2" Type="http://schemas.openxmlformats.org/officeDocument/2006/relationships/hyperlink" Target="https://agilemanifesto.org/" TargetMode="External"/><Relationship Id="rId1" Type="http://schemas.openxmlformats.org/officeDocument/2006/relationships/slideLayout" Target="../slideLayouts/slideLayout76.xml"/><Relationship Id="rId4" Type="http://schemas.openxmlformats.org/officeDocument/2006/relationships/hyperlink" Target="https://hbr.org/2016/05/embracing-agil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See the source image">
            <a:extLst>
              <a:ext uri="{FF2B5EF4-FFF2-40B4-BE49-F238E27FC236}">
                <a16:creationId xmlns:a16="http://schemas.microsoft.com/office/drawing/2014/main" id="{0BBE614B-B65F-E5B9-F319-FEA6A6D78D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51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Background pattern&#10;&#10;Description automatically generated">
            <a:extLst>
              <a:ext uri="{FF2B5EF4-FFF2-40B4-BE49-F238E27FC236}">
                <a16:creationId xmlns:a16="http://schemas.microsoft.com/office/drawing/2014/main" id="{AD1E4445-1A2D-1AAD-5CF2-91A1145F2F0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alphaModFix amt="6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>
          <a:xfrm>
            <a:off x="-5475" y="0"/>
            <a:ext cx="6096000" cy="6858000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2675BA6-C09D-4877-A20E-5BED01E355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9325" y="2362200"/>
            <a:ext cx="5486400" cy="1989192"/>
          </a:xfrm>
        </p:spPr>
        <p:txBody>
          <a:bodyPr>
            <a:noAutofit/>
          </a:bodyPr>
          <a:lstStyle/>
          <a:p>
            <a:pPr algn="ctr"/>
            <a:br>
              <a:rPr lang="en-GB" sz="4400" b="1" dirty="0">
                <a:solidFill>
                  <a:schemeClr val="tx2">
                    <a:lumMod val="20000"/>
                    <a:lumOff val="80000"/>
                  </a:schemeClr>
                </a:solidFill>
              </a:rPr>
            </a:br>
            <a:r>
              <a:rPr lang="en-GB" sz="4400" b="1" dirty="0">
                <a:solidFill>
                  <a:schemeClr val="tx2">
                    <a:lumMod val="20000"/>
                    <a:lumOff val="80000"/>
                  </a:schemeClr>
                </a:solidFill>
              </a:rPr>
              <a:t>Strategic&amp; Agile Business  Management</a:t>
            </a:r>
            <a:br>
              <a:rPr lang="en-GB" sz="4400" b="1" dirty="0">
                <a:solidFill>
                  <a:schemeClr val="tx2">
                    <a:lumMod val="20000"/>
                    <a:lumOff val="80000"/>
                  </a:schemeClr>
                </a:solidFill>
              </a:rPr>
            </a:br>
            <a:br>
              <a:rPr lang="en-GB" sz="4400" b="1" dirty="0">
                <a:solidFill>
                  <a:schemeClr val="tx2">
                    <a:lumMod val="20000"/>
                    <a:lumOff val="80000"/>
                  </a:schemeClr>
                </a:solidFill>
              </a:rPr>
            </a:br>
            <a:r>
              <a:rPr lang="en-GB" sz="4400" b="1" dirty="0">
                <a:solidFill>
                  <a:schemeClr val="tx2">
                    <a:lumMod val="20000"/>
                    <a:lumOff val="80000"/>
                  </a:schemeClr>
                </a:solidFill>
              </a:rPr>
              <a:t>BMMB7027D</a:t>
            </a:r>
          </a:p>
        </p:txBody>
      </p:sp>
    </p:spTree>
    <p:extLst>
      <p:ext uri="{BB962C8B-B14F-4D97-AF65-F5344CB8AC3E}">
        <p14:creationId xmlns:p14="http://schemas.microsoft.com/office/powerpoint/2010/main" val="2028462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4C40573-9B25-D617-45EC-2A53618FDE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2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D4D8C55-2D13-ED61-5537-8B08C3BA81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61289"/>
            <a:ext cx="7848600" cy="441483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8AB8458-3B9F-DB7E-9A6D-CD1D7B28CA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0200" y="2170246"/>
            <a:ext cx="7696200" cy="432911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1F2C7D2-82E8-46C0-A394-00F67A1622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53090"/>
            <a:ext cx="12497101" cy="6639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6422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3AFE8227-C443-417B-BA91-520EB1EF45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"/>
            <a:ext cx="12192000" cy="685799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F7DD470-2621-B294-7004-090A1283A6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43193" y="381465"/>
            <a:ext cx="3091607" cy="761536"/>
          </a:xfrm>
        </p:spPr>
        <p:txBody>
          <a:bodyPr anchor="b">
            <a:noAutofit/>
          </a:bodyPr>
          <a:lstStyle/>
          <a:p>
            <a:r>
              <a:rPr lang="en-GB" sz="5400" dirty="0"/>
              <a:t>Aims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ABEC056-33D8-42A2-B226-7CFCACCC2B2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96" r="378" b="1"/>
          <a:stretch/>
        </p:blipFill>
        <p:spPr>
          <a:xfrm>
            <a:off x="20" y="431"/>
            <a:ext cx="8115280" cy="6408311"/>
          </a:xfrm>
          <a:prstGeom prst="rect">
            <a:avLst/>
          </a:pr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AFF7607-57DC-8156-0EB1-4A6533DF91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53400" y="1371600"/>
            <a:ext cx="3733799" cy="458707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3200" dirty="0"/>
              <a:t>Modern management systems</a:t>
            </a:r>
          </a:p>
          <a:p>
            <a:pPr marL="0" indent="0">
              <a:buNone/>
            </a:pPr>
            <a:endParaRPr lang="en-GB" sz="3200" dirty="0"/>
          </a:p>
          <a:p>
            <a:r>
              <a:rPr lang="en-GB" sz="3200" dirty="0"/>
              <a:t>Lean</a:t>
            </a:r>
          </a:p>
          <a:p>
            <a:r>
              <a:rPr lang="en-GB" sz="3200" dirty="0"/>
              <a:t>Six Sigma</a:t>
            </a:r>
          </a:p>
          <a:p>
            <a:r>
              <a:rPr lang="en-GB" sz="3200" dirty="0"/>
              <a:t>Agile management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907741FC-B544-4A6E-B831-6789D04233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6408741"/>
            <a:ext cx="12191998" cy="457202"/>
          </a:xfrm>
          <a:prstGeom prst="rect">
            <a:avLst/>
          </a:prstGeom>
          <a:gradFill>
            <a:gsLst>
              <a:gs pos="34000">
                <a:srgbClr val="000000">
                  <a:alpha val="96000"/>
                </a:srgbClr>
              </a:gs>
              <a:gs pos="100000">
                <a:schemeClr val="accent1"/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F0BE7ED-7814-4273-B18A-F26CC03803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4" y="6408742"/>
            <a:ext cx="8115300" cy="449258"/>
          </a:xfrm>
          <a:prstGeom prst="rect">
            <a:avLst/>
          </a:prstGeom>
          <a:gradFill>
            <a:gsLst>
              <a:gs pos="28000">
                <a:schemeClr val="accent1">
                  <a:lumMod val="75000"/>
                  <a:alpha val="59000"/>
                </a:schemeClr>
              </a:gs>
              <a:gs pos="100000">
                <a:srgbClr val="000000">
                  <a:alpha val="70000"/>
                </a:srgb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3389CEB-48E6-C463-4252-B44AA83F3B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704320" y="6459376"/>
            <a:ext cx="448056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48F63A3B-78C7-47BE-AE5E-E10140E04643}" type="slidenum">
              <a:rPr lang="en-US" sz="1100">
                <a:solidFill>
                  <a:srgbClr val="FFFFFF"/>
                </a:solidFill>
              </a:rPr>
              <a:pPr>
                <a:spcAft>
                  <a:spcPts val="600"/>
                </a:spcAft>
              </a:pPr>
              <a:t>3</a:t>
            </a:fld>
            <a:endParaRPr lang="en-US" sz="11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4073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92B591-0500-42C0-ADB7-6C73EF0D9C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en-GB" sz="6000" dirty="0">
                <a:solidFill>
                  <a:schemeClr val="bg1"/>
                </a:solidFill>
              </a:rPr>
              <a:t>The Four Lean Principles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345676-FC7A-48EB-85F1-3C54CE9B5B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8801"/>
            <a:ext cx="11125200" cy="4348162"/>
          </a:xfrm>
        </p:spPr>
        <p:txBody>
          <a:bodyPr>
            <a:normAutofit/>
          </a:bodyPr>
          <a:lstStyle/>
          <a:p>
            <a:pPr marL="914400" indent="-914400">
              <a:buFont typeface="+mj-lt"/>
              <a:buAutoNum type="arabicPeriod"/>
            </a:pPr>
            <a:r>
              <a:rPr lang="en-GB" sz="4800" dirty="0">
                <a:solidFill>
                  <a:schemeClr val="bg1"/>
                </a:solidFill>
              </a:rPr>
              <a:t>Pull</a:t>
            </a:r>
            <a:r>
              <a:rPr lang="en-GB" dirty="0">
                <a:solidFill>
                  <a:schemeClr val="bg1"/>
                </a:solidFill>
              </a:rPr>
              <a:t> – Check first then process, do not just push into the system</a:t>
            </a:r>
          </a:p>
          <a:p>
            <a:pPr marL="914400" indent="-914400">
              <a:buFont typeface="+mj-lt"/>
              <a:buAutoNum type="arabicPeriod"/>
            </a:pPr>
            <a:r>
              <a:rPr lang="en-GB" sz="4800" dirty="0">
                <a:solidFill>
                  <a:schemeClr val="bg1"/>
                </a:solidFill>
              </a:rPr>
              <a:t>One-Piece Flow </a:t>
            </a:r>
            <a:r>
              <a:rPr lang="en-GB" dirty="0">
                <a:solidFill>
                  <a:schemeClr val="bg1"/>
                </a:solidFill>
              </a:rPr>
              <a:t>– Deal one at a time in order, not in batches</a:t>
            </a:r>
          </a:p>
          <a:p>
            <a:pPr marL="914400" indent="-914400">
              <a:buFont typeface="+mj-lt"/>
              <a:buAutoNum type="arabicPeriod"/>
            </a:pPr>
            <a:r>
              <a:rPr lang="en-GB" sz="4800" dirty="0">
                <a:solidFill>
                  <a:schemeClr val="bg1"/>
                </a:solidFill>
              </a:rPr>
              <a:t>Takt</a:t>
            </a:r>
            <a:r>
              <a:rPr lang="en-GB" dirty="0">
                <a:solidFill>
                  <a:schemeClr val="bg1"/>
                </a:solidFill>
              </a:rPr>
              <a:t> – Pace of customer demand</a:t>
            </a:r>
          </a:p>
          <a:p>
            <a:pPr marL="914400" indent="-914400">
              <a:buFont typeface="+mj-lt"/>
              <a:buAutoNum type="arabicPeriod"/>
            </a:pPr>
            <a:r>
              <a:rPr lang="en-GB" sz="4800" dirty="0">
                <a:solidFill>
                  <a:schemeClr val="bg1"/>
                </a:solidFill>
              </a:rPr>
              <a:t>Zero Defects </a:t>
            </a:r>
            <a:r>
              <a:rPr lang="en-GB" dirty="0">
                <a:solidFill>
                  <a:schemeClr val="bg1"/>
                </a:solidFill>
              </a:rPr>
              <a:t>– error prevention and avoiding the cost of rework (and disappointment)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489ACC-AC5E-42F9-88C9-CEE3DA957E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F63A3B-78C7-47BE-AE5E-E10140E0464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Raleway" pitchFamily="2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Raleway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192353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C25352-1036-543C-B50C-F931772358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7400" y="120249"/>
            <a:ext cx="6137275" cy="1325563"/>
          </a:xfrm>
        </p:spPr>
        <p:txBody>
          <a:bodyPr/>
          <a:lstStyle/>
          <a:p>
            <a:pPr algn="r"/>
            <a:r>
              <a:rPr lang="en-GB" dirty="0">
                <a:solidFill>
                  <a:schemeClr val="bg1"/>
                </a:solidFill>
              </a:rPr>
              <a:t>Lean Philosophy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942FDC6-FC52-5BE7-B5F3-3523FD9D25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F63A3B-78C7-47BE-AE5E-E10140E0464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Raleway" pitchFamily="2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Raleway" pitchFamily="2" charset="0"/>
              <a:ea typeface="+mn-ea"/>
              <a:cs typeface="+mn-cs"/>
            </a:endParaRPr>
          </a:p>
        </p:txBody>
      </p:sp>
      <p:pic>
        <p:nvPicPr>
          <p:cNvPr id="8" name="Online Media 7" title="Four Principles - Lean in Administration">
            <a:hlinkClick r:id="" action="ppaction://media"/>
            <a:extLst>
              <a:ext uri="{FF2B5EF4-FFF2-40B4-BE49-F238E27FC236}">
                <a16:creationId xmlns:a16="http://schemas.microsoft.com/office/drawing/2014/main" id="{3EE85291-6C02-6A0D-2F27-F0D8B2D13749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521563" y="1402276"/>
            <a:ext cx="9413875" cy="5319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7715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1615C6-1958-22FB-12B7-8C6D1B1F52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235075"/>
          </a:xfrm>
        </p:spPr>
        <p:txBody>
          <a:bodyPr>
            <a:normAutofit/>
          </a:bodyPr>
          <a:lstStyle/>
          <a:p>
            <a:pPr algn="ctr"/>
            <a:r>
              <a:rPr lang="en-GB" sz="6000" dirty="0">
                <a:solidFill>
                  <a:schemeClr val="bg1"/>
                </a:solidFill>
              </a:rPr>
              <a:t>Six Sigma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5D7CFF4-002C-28B6-643B-46F33D62DA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28800" y="1682163"/>
            <a:ext cx="8250767" cy="4641057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443358-2AA4-DF15-01F2-C19643C5EA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F63A3B-78C7-47BE-AE5E-E10140E0464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Raleway" pitchFamily="2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Raleway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340237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7B6F77-9063-9D39-2E06-2AAC2FDA0F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58200" y="1848447"/>
            <a:ext cx="3576638" cy="1853441"/>
          </a:xfrm>
        </p:spPr>
        <p:txBody>
          <a:bodyPr>
            <a:normAutofit/>
          </a:bodyPr>
          <a:lstStyle/>
          <a:p>
            <a:pPr algn="r"/>
            <a:r>
              <a:rPr lang="en-GB" sz="6000" dirty="0">
                <a:solidFill>
                  <a:schemeClr val="bg1"/>
                </a:solidFill>
              </a:rPr>
              <a:t>Six Sigma</a:t>
            </a:r>
          </a:p>
        </p:txBody>
      </p:sp>
      <p:pic>
        <p:nvPicPr>
          <p:cNvPr id="5" name="Online Media 4" title="Six Sigma In 9 Minutes | What Is Six Sigma? | Six Sigma Explained | Six Sigma Training | Simplilearn">
            <a:hlinkClick r:id="" action="ppaction://media"/>
            <a:extLst>
              <a:ext uri="{FF2B5EF4-FFF2-40B4-BE49-F238E27FC236}">
                <a16:creationId xmlns:a16="http://schemas.microsoft.com/office/drawing/2014/main" id="{E2487321-341B-F6F9-5707-AF5D07AB116E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304800" y="990600"/>
            <a:ext cx="9220200" cy="5209766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F493D48-9F15-41E3-8B31-982D0C0A7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F63A3B-78C7-47BE-AE5E-E10140E0464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Raleway" pitchFamily="2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Raleway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94640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DF21EE-8F57-441D-B9D2-663F60A076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GB" dirty="0">
                <a:solidFill>
                  <a:schemeClr val="bg1"/>
                </a:solidFill>
              </a:rPr>
              <a:t>Agile History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C5DE78-DC29-4861-8D62-DC6759E60E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38200"/>
            <a:ext cx="6019800" cy="5715000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13</a:t>
            </a:r>
            <a:r>
              <a:rPr lang="en-GB" baseline="30000" dirty="0">
                <a:solidFill>
                  <a:schemeClr val="bg1"/>
                </a:solidFill>
              </a:rPr>
              <a:t>th</a:t>
            </a:r>
            <a:r>
              <a:rPr lang="en-GB" dirty="0">
                <a:solidFill>
                  <a:schemeClr val="bg1"/>
                </a:solidFill>
              </a:rPr>
              <a:t> November 2001: The desire to step away from heavy software design saw 17 people meet to chat, ski and think at a ski resort in Utah</a:t>
            </a:r>
          </a:p>
          <a:p>
            <a:r>
              <a:rPr lang="en-GB" dirty="0">
                <a:solidFill>
                  <a:schemeClr val="bg1"/>
                </a:solidFill>
              </a:rPr>
              <a:t>Many specialisms: Extreme Programming, SCRUM, DSDM, Adaptive Software Development, Crystal, Feature-Driven Development, Pragmatic Programming</a:t>
            </a:r>
          </a:p>
          <a:p>
            <a:r>
              <a:rPr lang="en-GB" dirty="0">
                <a:solidFill>
                  <a:schemeClr val="bg1"/>
                </a:solidFill>
              </a:rPr>
              <a:t>Result: a </a:t>
            </a:r>
            <a:r>
              <a:rPr lang="en-GB" b="0" i="1" dirty="0">
                <a:solidFill>
                  <a:schemeClr val="bg1"/>
                </a:solidFill>
                <a:effectLst/>
                <a:latin typeface="Times New Roman" panose="02020603050405020304" pitchFamily="18" charset="0"/>
              </a:rPr>
              <a:t>Manifesto for Agile Software Development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F64823-83EE-4209-BD0E-1BFC3D789A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8</a:t>
            </a:fld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E46B669-956B-4EB0-8719-0C2A8BA2A301}"/>
              </a:ext>
            </a:extLst>
          </p:cNvPr>
          <p:cNvSpPr txBox="1"/>
          <p:nvPr/>
        </p:nvSpPr>
        <p:spPr>
          <a:xfrm>
            <a:off x="7696200" y="1828800"/>
            <a:ext cx="4191000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</a:rPr>
              <a:t>Agile Methodology is about the mushy stuff of values and culture against a backdrop of intense bureaucracy and the complex machinery of innovation</a:t>
            </a:r>
          </a:p>
          <a:p>
            <a:endParaRPr lang="en-GB" sz="2400" dirty="0">
              <a:solidFill>
                <a:schemeClr val="bg1"/>
              </a:solidFill>
            </a:endParaRPr>
          </a:p>
          <a:p>
            <a:r>
              <a:rPr lang="en-GB" sz="2400" dirty="0">
                <a:solidFill>
                  <a:schemeClr val="bg1"/>
                </a:solidFill>
              </a:rPr>
              <a:t>Agile scared the corporate bureaucrats</a:t>
            </a:r>
          </a:p>
        </p:txBody>
      </p:sp>
    </p:spTree>
    <p:extLst>
      <p:ext uri="{BB962C8B-B14F-4D97-AF65-F5344CB8AC3E}">
        <p14:creationId xmlns:p14="http://schemas.microsoft.com/office/powerpoint/2010/main" val="1039804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F64823-83EE-4209-BD0E-1BFC3D789A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9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FA20751-0649-43E7-B476-2183D7C5F7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1800" y="0"/>
            <a:ext cx="6392103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4E28A807-E302-42F0-BE45-1B4069842283}"/>
              </a:ext>
            </a:extLst>
          </p:cNvPr>
          <p:cNvSpPr/>
          <p:nvPr/>
        </p:nvSpPr>
        <p:spPr>
          <a:xfrm>
            <a:off x="3048000" y="2209800"/>
            <a:ext cx="5715000" cy="3651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13282EC-074E-453F-BEBC-C70B837DC70B}"/>
              </a:ext>
            </a:extLst>
          </p:cNvPr>
          <p:cNvSpPr/>
          <p:nvPr/>
        </p:nvSpPr>
        <p:spPr>
          <a:xfrm>
            <a:off x="3048000" y="2574925"/>
            <a:ext cx="5715000" cy="3651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8F9E0B7-2104-4DDE-9888-48E48D26462C}"/>
              </a:ext>
            </a:extLst>
          </p:cNvPr>
          <p:cNvSpPr/>
          <p:nvPr/>
        </p:nvSpPr>
        <p:spPr>
          <a:xfrm>
            <a:off x="3048000" y="2940050"/>
            <a:ext cx="5715000" cy="3651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66CB7C0-8550-4F2E-B0C3-9CD04DC4E077}"/>
              </a:ext>
            </a:extLst>
          </p:cNvPr>
          <p:cNvSpPr/>
          <p:nvPr/>
        </p:nvSpPr>
        <p:spPr>
          <a:xfrm>
            <a:off x="3048000" y="3314453"/>
            <a:ext cx="5715000" cy="3651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C376B3D-78AC-40EB-9C8D-665F6B1E0628}"/>
              </a:ext>
            </a:extLst>
          </p:cNvPr>
          <p:cNvSpPr/>
          <p:nvPr/>
        </p:nvSpPr>
        <p:spPr>
          <a:xfrm>
            <a:off x="3048000" y="3679578"/>
            <a:ext cx="5715000" cy="51142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70057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  <p:bldP spid="8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37C3D8AC-5FDA-419E-9D16-AD3355DD3D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304801"/>
            <a:ext cx="10515600" cy="1325563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Principles behind the Agile Manifesto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F53DC-FC4D-4F9B-B7B9-61D4521E51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295400"/>
            <a:ext cx="9220200" cy="5410200"/>
          </a:xfrm>
        </p:spPr>
        <p:txBody>
          <a:bodyPr anchor="ctr">
            <a:normAutofit fontScale="92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dirty="0">
                <a:solidFill>
                  <a:schemeClr val="bg1"/>
                </a:solidFill>
              </a:rPr>
              <a:t>Our highest priority is to satisfy the customer through early and continuous delivery of valuable software.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>
                <a:solidFill>
                  <a:schemeClr val="bg1"/>
                </a:solidFill>
              </a:rPr>
              <a:t>Welcome changing requirements, even late in development. Agile processes harness change for the customer's competitive advantage.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>
                <a:solidFill>
                  <a:schemeClr val="bg1"/>
                </a:solidFill>
              </a:rPr>
              <a:t>Deliver working software frequently, from a couple of weeks to a couple of months, with a preference to the shorter timescale.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>
                <a:solidFill>
                  <a:schemeClr val="bg1"/>
                </a:solidFill>
              </a:rPr>
              <a:t>Business people and developers must work together daily throughout the project.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>
                <a:solidFill>
                  <a:schemeClr val="bg1"/>
                </a:solidFill>
              </a:rPr>
              <a:t>Build projects around motivated individuals. Give them the environment and support they need and trust them to get the job done.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>
                <a:solidFill>
                  <a:schemeClr val="bg1"/>
                </a:solidFill>
              </a:rPr>
              <a:t>The most efficient and effective method of conveying information to and within a development team is face-to-face conversation.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1168AD7-F7A5-5C67-4677-D53BAD2024DB}"/>
              </a:ext>
            </a:extLst>
          </p:cNvPr>
          <p:cNvSpPr txBox="1"/>
          <p:nvPr/>
        </p:nvSpPr>
        <p:spPr>
          <a:xfrm>
            <a:off x="10021956" y="1426645"/>
            <a:ext cx="1828800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Customer satisfaction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052A5B0-68CC-53B8-E17E-ED9675FD1990}"/>
              </a:ext>
            </a:extLst>
          </p:cNvPr>
          <p:cNvSpPr txBox="1"/>
          <p:nvPr/>
        </p:nvSpPr>
        <p:spPr>
          <a:xfrm>
            <a:off x="10045147" y="2181309"/>
            <a:ext cx="1828800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Welcome </a:t>
            </a:r>
          </a:p>
          <a:p>
            <a:pPr algn="ctr"/>
            <a:r>
              <a:rPr lang="en-GB" dirty="0"/>
              <a:t>change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BF7EB6E-B52E-FA9F-7FEA-5D481FCD2A36}"/>
              </a:ext>
            </a:extLst>
          </p:cNvPr>
          <p:cNvSpPr txBox="1"/>
          <p:nvPr/>
        </p:nvSpPr>
        <p:spPr>
          <a:xfrm>
            <a:off x="10045147" y="2891906"/>
            <a:ext cx="1828800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Shorter timescales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DF84D49-34AF-3280-7556-9FD6EB4A2B09}"/>
              </a:ext>
            </a:extLst>
          </p:cNvPr>
          <p:cNvSpPr txBox="1"/>
          <p:nvPr/>
        </p:nvSpPr>
        <p:spPr>
          <a:xfrm>
            <a:off x="10045147" y="3602503"/>
            <a:ext cx="1828800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Working </a:t>
            </a:r>
          </a:p>
          <a:p>
            <a:pPr algn="ctr"/>
            <a:r>
              <a:rPr lang="en-GB" dirty="0"/>
              <a:t>together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B3C7A79-F757-FA58-050C-EBFC5A01A032}"/>
              </a:ext>
            </a:extLst>
          </p:cNvPr>
          <p:cNvSpPr txBox="1"/>
          <p:nvPr/>
        </p:nvSpPr>
        <p:spPr>
          <a:xfrm>
            <a:off x="10031895" y="4401234"/>
            <a:ext cx="1828800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Utilise motivated people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B5473A5-6219-5D6E-202C-8908CE3E70D6}"/>
              </a:ext>
            </a:extLst>
          </p:cNvPr>
          <p:cNvSpPr txBox="1"/>
          <p:nvPr/>
        </p:nvSpPr>
        <p:spPr>
          <a:xfrm>
            <a:off x="10031895" y="5181600"/>
            <a:ext cx="1828800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Facework is fundamental</a:t>
            </a:r>
          </a:p>
        </p:txBody>
      </p:sp>
    </p:spTree>
    <p:extLst>
      <p:ext uri="{BB962C8B-B14F-4D97-AF65-F5344CB8AC3E}">
        <p14:creationId xmlns:p14="http://schemas.microsoft.com/office/powerpoint/2010/main" val="2653660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37C3D8AC-5FDA-419E-9D16-AD3355DD3D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304801"/>
            <a:ext cx="10515600" cy="1325563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Principles behind the Agile Manifesto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969F09F-67C4-4FE9-859E-0E73A4F58C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" y="1524000"/>
            <a:ext cx="9144000" cy="5029199"/>
          </a:xfrm>
        </p:spPr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rabicPeriod" startAt="7"/>
            </a:pPr>
            <a:r>
              <a:rPr lang="en-GB" dirty="0">
                <a:solidFill>
                  <a:schemeClr val="bg1"/>
                </a:solidFill>
              </a:rPr>
              <a:t>Working software is the primary measure of progress.</a:t>
            </a:r>
          </a:p>
          <a:p>
            <a:pPr marL="514350" indent="-514350">
              <a:buFont typeface="+mj-lt"/>
              <a:buAutoNum type="arabicPeriod" startAt="7"/>
            </a:pPr>
            <a:r>
              <a:rPr lang="en-GB" dirty="0">
                <a:solidFill>
                  <a:schemeClr val="bg1"/>
                </a:solidFill>
              </a:rPr>
              <a:t>Agile processes promote sustainable development. The sponsors, developers, and users should be able to maintain a constant pace indefinitely.</a:t>
            </a:r>
          </a:p>
          <a:p>
            <a:pPr marL="514350" indent="-514350">
              <a:buFont typeface="+mj-lt"/>
              <a:buAutoNum type="arabicPeriod" startAt="7"/>
            </a:pPr>
            <a:r>
              <a:rPr lang="en-GB" dirty="0">
                <a:solidFill>
                  <a:schemeClr val="bg1"/>
                </a:solidFill>
              </a:rPr>
              <a:t>Continuous attention to technical excellence and good design enhances agility.</a:t>
            </a:r>
          </a:p>
          <a:p>
            <a:pPr marL="514350" indent="-514350">
              <a:buFont typeface="+mj-lt"/>
              <a:buAutoNum type="arabicPeriod" startAt="7"/>
            </a:pPr>
            <a:r>
              <a:rPr lang="en-GB" dirty="0">
                <a:solidFill>
                  <a:schemeClr val="bg1"/>
                </a:solidFill>
              </a:rPr>
              <a:t>Simplicity--the art of maximizing the amount of work not done--is essential.</a:t>
            </a:r>
          </a:p>
          <a:p>
            <a:pPr marL="514350" indent="-514350">
              <a:buFont typeface="+mj-lt"/>
              <a:buAutoNum type="arabicPeriod" startAt="7"/>
            </a:pPr>
            <a:r>
              <a:rPr lang="en-GB" dirty="0">
                <a:solidFill>
                  <a:schemeClr val="bg1"/>
                </a:solidFill>
              </a:rPr>
              <a:t>The best architectures, requirements, and designs emerge from self-organizing teams.</a:t>
            </a:r>
          </a:p>
          <a:p>
            <a:pPr marL="514350" indent="-514350">
              <a:buFont typeface="+mj-lt"/>
              <a:buAutoNum type="arabicPeriod" startAt="7"/>
            </a:pPr>
            <a:r>
              <a:rPr lang="en-GB" dirty="0">
                <a:solidFill>
                  <a:schemeClr val="bg1"/>
                </a:solidFill>
              </a:rPr>
              <a:t>At regular intervals, the team reflects on how to become more effective, then tunes and adjusts its behaviour accordingly.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EDA926C-F496-A0AE-4BD3-E122B26CE84C}"/>
              </a:ext>
            </a:extLst>
          </p:cNvPr>
          <p:cNvSpPr txBox="1"/>
          <p:nvPr/>
        </p:nvSpPr>
        <p:spPr>
          <a:xfrm>
            <a:off x="10204174" y="1315567"/>
            <a:ext cx="1828800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Be led by what works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3EDC09C-7E95-E501-B13B-32ED65B113A0}"/>
              </a:ext>
            </a:extLst>
          </p:cNvPr>
          <p:cNvSpPr txBox="1"/>
          <p:nvPr/>
        </p:nvSpPr>
        <p:spPr>
          <a:xfrm>
            <a:off x="10204174" y="2066849"/>
            <a:ext cx="1828800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Sustainable development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643C8F6-A7F9-2CB4-12E7-BC3AF262D408}"/>
              </a:ext>
            </a:extLst>
          </p:cNvPr>
          <p:cNvSpPr txBox="1"/>
          <p:nvPr/>
        </p:nvSpPr>
        <p:spPr>
          <a:xfrm>
            <a:off x="10174356" y="2818131"/>
            <a:ext cx="1828800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Design enhances agility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F1DDA1F-0C62-A82F-0751-FB566F0A0ADE}"/>
              </a:ext>
            </a:extLst>
          </p:cNvPr>
          <p:cNvSpPr txBox="1"/>
          <p:nvPr/>
        </p:nvSpPr>
        <p:spPr>
          <a:xfrm>
            <a:off x="10174356" y="3540651"/>
            <a:ext cx="1828800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Keep it simple, no needless tasks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70F45CE-1AC0-462B-B42A-4F641EC26F9D}"/>
              </a:ext>
            </a:extLst>
          </p:cNvPr>
          <p:cNvSpPr txBox="1"/>
          <p:nvPr/>
        </p:nvSpPr>
        <p:spPr>
          <a:xfrm>
            <a:off x="10174356" y="4274177"/>
            <a:ext cx="1828800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Self-organising teams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65FA4BE-DB3B-E3FF-DB84-9F64BDE53B02}"/>
              </a:ext>
            </a:extLst>
          </p:cNvPr>
          <p:cNvSpPr txBox="1"/>
          <p:nvPr/>
        </p:nvSpPr>
        <p:spPr>
          <a:xfrm>
            <a:off x="10174356" y="5007703"/>
            <a:ext cx="1828800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Team Collaboration</a:t>
            </a:r>
          </a:p>
        </p:txBody>
      </p:sp>
    </p:spTree>
    <p:extLst>
      <p:ext uri="{BB962C8B-B14F-4D97-AF65-F5344CB8AC3E}">
        <p14:creationId xmlns:p14="http://schemas.microsoft.com/office/powerpoint/2010/main" val="46074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Online Media 2" title="Agile Project Management Explained | Everything You Need To Know in 4 Mins">
            <a:hlinkClick r:id="" action="ppaction://media"/>
            <a:extLst>
              <a:ext uri="{FF2B5EF4-FFF2-40B4-BE49-F238E27FC236}">
                <a16:creationId xmlns:a16="http://schemas.microsoft.com/office/drawing/2014/main" id="{CA6FD1DA-0C36-A4D5-0EC2-C65E75399B03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836177" y="457200"/>
            <a:ext cx="10519646" cy="59436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AFE8AA8-7D06-9B81-9350-0595F3C64E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704320" y="6455664"/>
            <a:ext cx="448056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48F63A3B-78C7-47BE-AE5E-E10140E04643}" type="slidenum">
              <a:rPr lang="en-US" sz="1100">
                <a:solidFill>
                  <a:srgbClr val="FFFFFF"/>
                </a:solidFill>
              </a:rPr>
              <a:pPr>
                <a:spcAft>
                  <a:spcPts val="600"/>
                </a:spcAft>
              </a:pPr>
              <a:t>12</a:t>
            </a:fld>
            <a:endParaRPr lang="en-US" sz="11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1740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D5D23-067B-0585-F1AD-7C59A8CA40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FF7E15-BECE-C86A-B025-0CCF06C829B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70405DB-3CB8-417F-43C7-1E0B1C6784F3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B15D32-87BF-CCB3-8CF3-60580AC744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13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F64492A-0063-071D-622E-0A5F0A061E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7800" y="1055688"/>
            <a:ext cx="8273466" cy="512127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12DF296-6770-888B-0220-1F8295ABBF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3625" y="365125"/>
            <a:ext cx="6429375" cy="6429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981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7CC971-4A3F-46E1-905A-FF04552E2F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GB" dirty="0">
                <a:solidFill>
                  <a:schemeClr val="bg1"/>
                </a:solidFill>
              </a:rPr>
              <a:t>A response to turbulence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9E2475F-56E2-421E-8227-8B9FDAFB76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705600" cy="4351338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What if we could draw on people’s talents in an engaging, dynamic way?</a:t>
            </a:r>
          </a:p>
          <a:p>
            <a:r>
              <a:rPr lang="en-GB" dirty="0">
                <a:solidFill>
                  <a:schemeClr val="bg1"/>
                </a:solidFill>
              </a:rPr>
              <a:t>What if those talents were totally focused on delivering extraordinary value to the customers and other stakeholders?</a:t>
            </a:r>
          </a:p>
          <a:p>
            <a:r>
              <a:rPr lang="en-GB" dirty="0">
                <a:solidFill>
                  <a:schemeClr val="bg1"/>
                </a:solidFill>
              </a:rPr>
              <a:t>What would these workplaces look like?</a:t>
            </a:r>
          </a:p>
          <a:p>
            <a:r>
              <a:rPr lang="en-GB" dirty="0">
                <a:solidFill>
                  <a:schemeClr val="bg1"/>
                </a:solidFill>
              </a:rPr>
              <a:t>How would they operate?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58ECDAB-2011-40F0-9DEF-D28B33F6AA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14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EBC6615-A8F1-44DC-BCB9-F3CE2A6244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73473" y="1371600"/>
            <a:ext cx="3541306" cy="257098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E7DD8F0-BC7B-4B16-8C33-1CE7099FDC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9366" y="4038600"/>
            <a:ext cx="3515413" cy="263656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6EE5480-D2AF-4108-8A99-7E3D9DAC1E4A}"/>
              </a:ext>
            </a:extLst>
          </p:cNvPr>
          <p:cNvSpPr txBox="1"/>
          <p:nvPr/>
        </p:nvSpPr>
        <p:spPr>
          <a:xfrm>
            <a:off x="838200" y="6019800"/>
            <a:ext cx="2667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Denning 2016</a:t>
            </a:r>
          </a:p>
        </p:txBody>
      </p:sp>
    </p:spTree>
    <p:extLst>
      <p:ext uri="{BB962C8B-B14F-4D97-AF65-F5344CB8AC3E}">
        <p14:creationId xmlns:p14="http://schemas.microsoft.com/office/powerpoint/2010/main" val="2543836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1E7D8C-9C41-495E-B604-A3A6F15E64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Online Media 4" title="Inside Google's Massive Headquarters">
            <a:hlinkClick r:id="" action="ppaction://media"/>
            <a:extLst>
              <a:ext uri="{FF2B5EF4-FFF2-40B4-BE49-F238E27FC236}">
                <a16:creationId xmlns:a16="http://schemas.microsoft.com/office/drawing/2014/main" id="{B64087AF-7D40-4BE1-A9D8-C9619DB91CB6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457200" y="263087"/>
            <a:ext cx="11430000" cy="6458388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DD2F40D-0763-4431-B130-FEBD3FEF61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1970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7CC971-4A3F-46E1-905A-FF04552E2F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33800" y="33134"/>
            <a:ext cx="10515600" cy="935732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Steady growth and expansion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9E2475F-56E2-421E-8227-8B9FDAFB76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1713671"/>
            <a:ext cx="6400800" cy="4805363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Some felt this fad would pass and we would end up back with traditional hierarchies</a:t>
            </a:r>
          </a:p>
          <a:p>
            <a:r>
              <a:rPr lang="en-GB" dirty="0">
                <a:solidFill>
                  <a:schemeClr val="bg1"/>
                </a:solidFill>
              </a:rPr>
              <a:t>Over time goals, principles and values came to be seen as demonstrably more productive </a:t>
            </a:r>
          </a:p>
          <a:p>
            <a:r>
              <a:rPr lang="en-GB" dirty="0">
                <a:solidFill>
                  <a:schemeClr val="bg1"/>
                </a:solidFill>
              </a:rPr>
              <a:t>Agile seemed more responsive to customer needs than traditional management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58ECDAB-2011-40F0-9DEF-D28B33F6AA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16</a:t>
            </a:fld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3A3D07-CCA6-46F8-8636-9A731AC237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0" y="883224"/>
            <a:ext cx="4267200" cy="578211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2ED384E-3129-43F2-9257-FDD8E41C03F7}"/>
              </a:ext>
            </a:extLst>
          </p:cNvPr>
          <p:cNvSpPr txBox="1"/>
          <p:nvPr/>
        </p:nvSpPr>
        <p:spPr>
          <a:xfrm>
            <a:off x="838200" y="5715000"/>
            <a:ext cx="2667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Denning 2016</a:t>
            </a:r>
          </a:p>
        </p:txBody>
      </p:sp>
    </p:spTree>
    <p:extLst>
      <p:ext uri="{BB962C8B-B14F-4D97-AF65-F5344CB8AC3E}">
        <p14:creationId xmlns:p14="http://schemas.microsoft.com/office/powerpoint/2010/main" val="2859063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1593084-D390-4E35-9AB3-3A953E18CE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17</a:t>
            </a:fld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CC3743-598E-4961-A638-3739E5041B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1126397"/>
            <a:ext cx="9852991" cy="5229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5044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22AE2FB0-1E27-4AF3-BC5F-32976FD497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GB" dirty="0">
                <a:solidFill>
                  <a:schemeClr val="bg1"/>
                </a:solidFill>
              </a:rPr>
              <a:t>Agile Thinking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ED45211E-1A85-4DB9-BB18-DD7B31D700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1017588"/>
            <a:ext cx="4572000" cy="5338762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Radical alternative to command and control</a:t>
            </a:r>
          </a:p>
          <a:p>
            <a:r>
              <a:rPr lang="en-GB" dirty="0">
                <a:solidFill>
                  <a:schemeClr val="bg1"/>
                </a:solidFill>
              </a:rPr>
              <a:t>New radio programming</a:t>
            </a:r>
          </a:p>
          <a:p>
            <a:r>
              <a:rPr lang="en-GB" dirty="0">
                <a:solidFill>
                  <a:schemeClr val="bg1"/>
                </a:solidFill>
              </a:rPr>
              <a:t>John Deere and new machines</a:t>
            </a:r>
          </a:p>
          <a:p>
            <a:r>
              <a:rPr lang="en-GB" dirty="0">
                <a:solidFill>
                  <a:schemeClr val="bg1"/>
                </a:solidFill>
              </a:rPr>
              <a:t>Saab and new fighter jets</a:t>
            </a:r>
          </a:p>
          <a:p>
            <a:r>
              <a:rPr lang="en-GB" dirty="0">
                <a:solidFill>
                  <a:schemeClr val="bg1"/>
                </a:solidFill>
              </a:rPr>
              <a:t>Human resources</a:t>
            </a:r>
          </a:p>
          <a:p>
            <a:r>
              <a:rPr lang="en-GB" dirty="0">
                <a:solidFill>
                  <a:schemeClr val="bg1"/>
                </a:solidFill>
              </a:rPr>
              <a:t>Mission Bell Winery – wine production to warehousing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F64823-83EE-4209-BD0E-1BFC3D789A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18</a:t>
            </a:fld>
            <a:endParaRPr lang="en-US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A9C4B26-991C-49AA-8417-0883979A50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09460" y="1613301"/>
            <a:ext cx="6667500" cy="5124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0088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nline Media 3" title="A quick introduction to Agile Management by Harvard Business Review">
            <a:hlinkClick r:id="" action="ppaction://media"/>
            <a:extLst>
              <a:ext uri="{FF2B5EF4-FFF2-40B4-BE49-F238E27FC236}">
                <a16:creationId xmlns:a16="http://schemas.microsoft.com/office/drawing/2014/main" id="{D844AA8C-6000-486A-ACE5-C5B2154E0250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23935" y="125963"/>
            <a:ext cx="11700587" cy="6581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187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267F10-B7A1-4AC7-8C5D-A0E13FB1BE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1153572"/>
            <a:ext cx="3582434" cy="4461163"/>
          </a:xfrm>
        </p:spPr>
        <p:txBody>
          <a:bodyPr>
            <a:normAutofit/>
          </a:bodyPr>
          <a:lstStyle/>
          <a:p>
            <a:r>
              <a:rPr lang="en-GB" sz="6000" dirty="0">
                <a:solidFill>
                  <a:srgbClr val="FFFFFF"/>
                </a:solidFill>
              </a:rPr>
              <a:t>Innovate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F53DC-FC4D-4F9B-B7B9-61D4521E51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7135092" cy="5585619"/>
          </a:xfrm>
        </p:spPr>
        <p:txBody>
          <a:bodyPr anchor="ctr">
            <a:norm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Agile provides freedom with structure</a:t>
            </a:r>
          </a:p>
          <a:p>
            <a:r>
              <a:rPr lang="en-GB" dirty="0">
                <a:solidFill>
                  <a:schemeClr val="bg1"/>
                </a:solidFill>
              </a:rPr>
              <a:t>Self-governing teams</a:t>
            </a:r>
          </a:p>
          <a:p>
            <a:r>
              <a:rPr lang="en-GB" dirty="0">
                <a:solidFill>
                  <a:schemeClr val="bg1"/>
                </a:solidFill>
              </a:rPr>
              <a:t>Grassroots and scaled upwards</a:t>
            </a:r>
          </a:p>
          <a:p>
            <a:r>
              <a:rPr lang="en-GB" dirty="0">
                <a:solidFill>
                  <a:schemeClr val="bg1"/>
                </a:solidFill>
              </a:rPr>
              <a:t>CEO’s may create agile teams to drive innovation</a:t>
            </a:r>
          </a:p>
          <a:p>
            <a:r>
              <a:rPr lang="en-GB" dirty="0">
                <a:solidFill>
                  <a:schemeClr val="bg1"/>
                </a:solidFill>
              </a:rPr>
              <a:t>Vision, roadmap, achievement</a:t>
            </a:r>
          </a:p>
        </p:txBody>
      </p:sp>
    </p:spTree>
    <p:extLst>
      <p:ext uri="{BB962C8B-B14F-4D97-AF65-F5344CB8AC3E}">
        <p14:creationId xmlns:p14="http://schemas.microsoft.com/office/powerpoint/2010/main" val="1561440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0C0107-F2A4-4A8F-A925-6F1E47E45F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Agile Structure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6AEBA4-EC7E-4AE1-B418-9E8C5E65A6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Initiative owner</a:t>
            </a:r>
          </a:p>
          <a:p>
            <a:r>
              <a:rPr lang="en-GB" dirty="0">
                <a:solidFill>
                  <a:schemeClr val="bg1"/>
                </a:solidFill>
              </a:rPr>
              <a:t>Process facilitator: trains, coaches, visibility</a:t>
            </a:r>
          </a:p>
          <a:p>
            <a:r>
              <a:rPr lang="en-GB" dirty="0">
                <a:solidFill>
                  <a:schemeClr val="bg1"/>
                </a:solidFill>
              </a:rPr>
              <a:t>3-9 team multi-disciplinary members</a:t>
            </a:r>
          </a:p>
          <a:p>
            <a:r>
              <a:rPr lang="en-GB" dirty="0">
                <a:solidFill>
                  <a:schemeClr val="bg1"/>
                </a:solidFill>
              </a:rPr>
              <a:t>Highly collaborative</a:t>
            </a:r>
          </a:p>
          <a:p>
            <a:r>
              <a:rPr lang="en-GB" dirty="0">
                <a:solidFill>
                  <a:schemeClr val="bg1"/>
                </a:solidFill>
              </a:rPr>
              <a:t>Team members list ideas, estimating each idea’s value to customers</a:t>
            </a:r>
          </a:p>
          <a:p>
            <a:r>
              <a:rPr lang="en-GB" dirty="0">
                <a:solidFill>
                  <a:schemeClr val="bg1"/>
                </a:solidFill>
              </a:rPr>
              <a:t>Which are highest in value?</a:t>
            </a:r>
          </a:p>
        </p:txBody>
      </p:sp>
    </p:spTree>
    <p:extLst>
      <p:ext uri="{BB962C8B-B14F-4D97-AF65-F5344CB8AC3E}">
        <p14:creationId xmlns:p14="http://schemas.microsoft.com/office/powerpoint/2010/main" val="1507605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3CDFC3-75D1-4299-8AF9-B8E36BBC91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Dynamism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6FA053-B22A-4BBB-B4AF-3C0FD1D871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Sprints enable each key idea to be explored and tested</a:t>
            </a:r>
          </a:p>
          <a:p>
            <a:r>
              <a:rPr lang="en-GB" dirty="0">
                <a:solidFill>
                  <a:schemeClr val="bg1"/>
                </a:solidFill>
              </a:rPr>
              <a:t>Task and activity tracking</a:t>
            </a:r>
          </a:p>
          <a:p>
            <a:r>
              <a:rPr lang="en-GB" dirty="0">
                <a:solidFill>
                  <a:schemeClr val="bg1"/>
                </a:solidFill>
              </a:rPr>
              <a:t>Structured and visualised</a:t>
            </a:r>
          </a:p>
          <a:p>
            <a:r>
              <a:rPr lang="en-GB" dirty="0">
                <a:solidFill>
                  <a:schemeClr val="bg1"/>
                </a:solidFill>
              </a:rPr>
              <a:t>Reprioritise and limit as they go</a:t>
            </a:r>
          </a:p>
          <a:p>
            <a:r>
              <a:rPr lang="en-GB" dirty="0">
                <a:solidFill>
                  <a:schemeClr val="bg1"/>
                </a:solidFill>
              </a:rPr>
              <a:t>Fixed 1–4-week deadlines increases velocity</a:t>
            </a:r>
          </a:p>
          <a:p>
            <a:r>
              <a:rPr lang="en-GB" dirty="0">
                <a:solidFill>
                  <a:schemeClr val="bg1"/>
                </a:solidFill>
              </a:rPr>
              <a:t>Daily 15-minute stand-up sessions</a:t>
            </a:r>
          </a:p>
          <a:p>
            <a:r>
              <a:rPr lang="en-GB" dirty="0">
                <a:solidFill>
                  <a:schemeClr val="bg1"/>
                </a:solidFill>
              </a:rPr>
              <a:t>Team spirit and progress</a:t>
            </a:r>
          </a:p>
          <a:p>
            <a:r>
              <a:rPr lang="en-GB" dirty="0">
                <a:solidFill>
                  <a:schemeClr val="bg1"/>
                </a:solidFill>
              </a:rPr>
              <a:t>We finish with a model to be tested</a:t>
            </a:r>
          </a:p>
        </p:txBody>
      </p:sp>
    </p:spTree>
    <p:extLst>
      <p:ext uri="{BB962C8B-B14F-4D97-AF65-F5344CB8AC3E}">
        <p14:creationId xmlns:p14="http://schemas.microsoft.com/office/powerpoint/2010/main" val="2840426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5D888B8-C5DF-CAFC-70B7-FF4C2335F3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23</a:t>
            </a:fld>
            <a:endParaRPr lang="en-US" dirty="0"/>
          </a:p>
        </p:txBody>
      </p:sp>
      <p:pic>
        <p:nvPicPr>
          <p:cNvPr id="3" name="Online Media 2" title="Amazon Culture: Staying Agile">
            <a:hlinkClick r:id="" action="ppaction://media"/>
            <a:extLst>
              <a:ext uri="{FF2B5EF4-FFF2-40B4-BE49-F238E27FC236}">
                <a16:creationId xmlns:a16="http://schemas.microsoft.com/office/drawing/2014/main" id="{18CEE138-44B4-FA7D-ADB5-F3A5AAE076EE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145248" y="631825"/>
            <a:ext cx="9901504" cy="5594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3547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FC2F28-7090-44A0-B40A-16C3E7280A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D4CE92-0A68-48F0-9963-8C156DFA07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A0C4D15-771A-4BE7-A096-74F16FF13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24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A8AC681-C02F-0516-0129-6036A314DE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2600" y="365125"/>
            <a:ext cx="7662666" cy="340042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F985BCE-F097-FF98-C708-D3F2DE6510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2600" y="3735070"/>
            <a:ext cx="7631857" cy="2898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183731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0B8316-F2CE-485A-8022-BC19196BF8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670492"/>
            <a:ext cx="10515600" cy="1325563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13/3/24</a:t>
            </a:r>
          </a:p>
        </p:txBody>
      </p:sp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214C75D6-A816-6C11-F32B-67EB5A15E3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749040" y="3796030"/>
            <a:ext cx="7620000" cy="3019425"/>
          </a:xfr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93E316C-4DE0-4425-94E5-2A55F734FE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25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723C1AF-1E67-FE46-636F-AB3CFB1024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86175" y="395605"/>
            <a:ext cx="7667625" cy="180022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6CD9D28-B15C-DC0C-68EF-20CBE4ED3A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86175" y="2195830"/>
            <a:ext cx="7682865" cy="16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452990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9B5CCB-B198-AD8A-205B-BFA430CD7C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Tesla Share Price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5DC299F3-3A6A-18D3-01BE-0FE9204F58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6612" y="1278732"/>
            <a:ext cx="5157787" cy="823912"/>
          </a:xfrm>
        </p:spPr>
        <p:txBody>
          <a:bodyPr>
            <a:normAutofit/>
          </a:bodyPr>
          <a:lstStyle/>
          <a:p>
            <a:r>
              <a:rPr lang="en-GB" sz="4000" dirty="0">
                <a:solidFill>
                  <a:schemeClr val="bg1"/>
                </a:solidFill>
              </a:rPr>
              <a:t>5 Years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A2B5C98-6604-7E71-212F-5ECF57707C9D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450FA73-8088-A445-4920-D064EDB87D9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95528" y="1278732"/>
            <a:ext cx="5183188" cy="823912"/>
          </a:xfrm>
        </p:spPr>
        <p:txBody>
          <a:bodyPr>
            <a:normAutofit/>
          </a:bodyPr>
          <a:lstStyle/>
          <a:p>
            <a:r>
              <a:rPr lang="en-GB" sz="4000" dirty="0">
                <a:solidFill>
                  <a:schemeClr val="bg1"/>
                </a:solidFill>
              </a:rPr>
              <a:t>Last Year</a:t>
            </a:r>
          </a:p>
        </p:txBody>
      </p:sp>
      <p:pic>
        <p:nvPicPr>
          <p:cNvPr id="12" name="Content Placeholder 11">
            <a:extLst>
              <a:ext uri="{FF2B5EF4-FFF2-40B4-BE49-F238E27FC236}">
                <a16:creationId xmlns:a16="http://schemas.microsoft.com/office/drawing/2014/main" id="{6DEA5675-2940-6A21-D2C2-50887E805DD4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2"/>
          <a:stretch>
            <a:fillRect/>
          </a:stretch>
        </p:blipFill>
        <p:spPr>
          <a:xfrm>
            <a:off x="6324600" y="2125834"/>
            <a:ext cx="4751328" cy="4360909"/>
          </a:xfr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86A0F1E-3692-AFF7-9640-7A2791D19C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26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355F754-F28A-78C5-5F94-BA3314FFC9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" y="2096018"/>
            <a:ext cx="4917192" cy="4504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481083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5AEEFD-B9D8-32C7-7107-142C61B3BC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C4C1C80-ECB2-DCDC-6685-B1B97A4965B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E175064-2312-2AB7-A48A-4D862831015E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D313FF4-CD3F-F4F2-4D08-ADAB43D105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F1AE7D0-710E-7884-DFB7-FD91D55485A3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B47A3B0-1D45-61C6-B3AD-1506FFF45A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27</a:t>
            </a:fld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6DA754D-C8B6-F908-504A-06A45964A6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19425" y="476250"/>
            <a:ext cx="6153150" cy="5905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871947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hlinkClick r:id="rId2"/>
            <a:extLst>
              <a:ext uri="{FF2B5EF4-FFF2-40B4-BE49-F238E27FC236}">
                <a16:creationId xmlns:a16="http://schemas.microsoft.com/office/drawing/2014/main" id="{9FB4D8D6-D058-9E95-7987-ED2312B073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0054" y="609600"/>
            <a:ext cx="9108965" cy="59436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8A0DD32-2552-E033-7ED5-D74F304BAB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704320" y="6455664"/>
            <a:ext cx="448056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48F63A3B-78C7-47BE-AE5E-E10140E04643}" type="slidenum">
              <a:rPr lang="en-US" sz="1100">
                <a:solidFill>
                  <a:srgbClr val="FFFFFF"/>
                </a:solidFill>
              </a:rPr>
              <a:pPr>
                <a:spcAft>
                  <a:spcPts val="600"/>
                </a:spcAft>
              </a:pPr>
              <a:t>28</a:t>
            </a:fld>
            <a:endParaRPr lang="en-US" sz="1100">
              <a:solidFill>
                <a:srgbClr val="FFFFFF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4AD5805-86C9-23D3-98EF-55977227FE2C}"/>
              </a:ext>
            </a:extLst>
          </p:cNvPr>
          <p:cNvSpPr txBox="1"/>
          <p:nvPr/>
        </p:nvSpPr>
        <p:spPr>
          <a:xfrm>
            <a:off x="181890" y="533400"/>
            <a:ext cx="2242815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Product development expert.</a:t>
            </a:r>
          </a:p>
          <a:p>
            <a:r>
              <a:rPr lang="en-US" dirty="0">
                <a:solidFill>
                  <a:schemeClr val="bg1"/>
                </a:solidFill>
              </a:rPr>
              <a:t>Intel Corporation, Software products from idea to reality. </a:t>
            </a:r>
          </a:p>
          <a:p>
            <a:r>
              <a:rPr lang="en-US" dirty="0">
                <a:solidFill>
                  <a:schemeClr val="bg1"/>
                </a:solidFill>
              </a:rPr>
              <a:t>Trampoline Systems </a:t>
            </a:r>
          </a:p>
          <a:p>
            <a:r>
              <a:rPr lang="en-US" dirty="0">
                <a:solidFill>
                  <a:schemeClr val="bg1"/>
                </a:solidFill>
              </a:rPr>
              <a:t>Microsoft Corporation where he founded the company’s Hypervisor team. His Microsoft team also built BitLocker, a key enterprise-focused feature in Windows Vista and Windows 7.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149658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DB668C-76AE-4821-905A-22E2F7221B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0CDC65-139D-4E0F-B2CF-E37B5C3080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Beck et al (2001) The Agile Manifesto, available at</a:t>
            </a:r>
            <a:r>
              <a:rPr lang="en-GB" dirty="0"/>
              <a:t> </a:t>
            </a:r>
            <a:r>
              <a:rPr lang="en-GB" dirty="0">
                <a:hlinkClick r:id="rId2"/>
              </a:rPr>
              <a:t>https://agilemanifesto.org/</a:t>
            </a:r>
            <a:r>
              <a:rPr lang="en-GB" dirty="0"/>
              <a:t> </a:t>
            </a:r>
          </a:p>
          <a:p>
            <a:r>
              <a:rPr lang="en-GB" dirty="0">
                <a:solidFill>
                  <a:schemeClr val="bg1"/>
                </a:solidFill>
              </a:rPr>
              <a:t>Denning, S. (2016) What is agile? available at </a:t>
            </a:r>
            <a:r>
              <a:rPr lang="en-GB" dirty="0">
                <a:hlinkClick r:id="rId3"/>
              </a:rPr>
              <a:t>What Is Agile? (forbes.com)</a:t>
            </a:r>
            <a:endParaRPr lang="en-GB" dirty="0"/>
          </a:p>
          <a:p>
            <a:r>
              <a:rPr lang="en-GB" dirty="0">
                <a:solidFill>
                  <a:schemeClr val="bg1"/>
                </a:solidFill>
              </a:rPr>
              <a:t>Rigby, D.K., Sutherland, J. and Takeuchi, H. (2016) Embracing Agile, available at </a:t>
            </a:r>
            <a:r>
              <a:rPr lang="en-GB" dirty="0">
                <a:solidFill>
                  <a:schemeClr val="bg1"/>
                </a:solidFill>
                <a:hlinkClick r:id="rId4"/>
              </a:rPr>
              <a:t>https://hbr.org/2016/05/embracing-agile</a:t>
            </a:r>
            <a:r>
              <a:rPr lang="en-GB" dirty="0">
                <a:solidFill>
                  <a:schemeClr val="bg1"/>
                </a:solidFill>
              </a:rPr>
              <a:t> 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076A1AA-7EF9-41CE-A4D0-30397C1798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2483067"/>
      </p:ext>
    </p:extLst>
  </p:cSld>
  <p:clrMapOvr>
    <a:masterClrMapping/>
  </p:clrMapOvr>
</p:sld>
</file>

<file path=ppt/theme/theme1.xml><?xml version="1.0" encoding="utf-8"?>
<a:theme xmlns:a="http://schemas.openxmlformats.org/drawingml/2006/main" name="Holding PAg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itle Slid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itle Slid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itle Slid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Title Slide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Sub Titl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Sub Tit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Sub 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Sub Title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Text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Text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Text Break / Info Slid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Text Break Info Slid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UWTSD Logo Only_Image Bkgrn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7.xml><?xml version="1.0" encoding="utf-8"?>
<a:theme xmlns:a="http://schemas.openxmlformats.org/drawingml/2006/main" name="1_Title Slide 1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8.xml><?xml version="1.0" encoding="utf-8"?>
<a:theme xmlns:a="http://schemas.openxmlformats.org/drawingml/2006/main" name="1_Text 4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0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UWTSD 200_Powerpoint Template Standard 4x3</Template>
  <TotalTime>55</TotalTime>
  <Words>799</Words>
  <Application>Microsoft Office PowerPoint</Application>
  <PresentationFormat>Widescreen</PresentationFormat>
  <Paragraphs>125</Paragraphs>
  <Slides>29</Slides>
  <Notes>1</Notes>
  <HiddenSlides>0</HiddenSlides>
  <MMClips>6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18</vt:i4>
      </vt:variant>
      <vt:variant>
        <vt:lpstr>Slide Titles</vt:lpstr>
      </vt:variant>
      <vt:variant>
        <vt:i4>29</vt:i4>
      </vt:variant>
    </vt:vector>
  </HeadingPairs>
  <TitlesOfParts>
    <vt:vector size="50" baseType="lpstr">
      <vt:lpstr>Arial</vt:lpstr>
      <vt:lpstr>Raleway</vt:lpstr>
      <vt:lpstr>Times New Roman</vt:lpstr>
      <vt:lpstr>Holding PAge</vt:lpstr>
      <vt:lpstr>Title Slide 1</vt:lpstr>
      <vt:lpstr>Title Slide 2</vt:lpstr>
      <vt:lpstr>Title Slide 3</vt:lpstr>
      <vt:lpstr>Title Slide 4</vt:lpstr>
      <vt:lpstr>Sub Title 1</vt:lpstr>
      <vt:lpstr>Sub Title 2</vt:lpstr>
      <vt:lpstr>Sub Title 3</vt:lpstr>
      <vt:lpstr>Sub Title 4</vt:lpstr>
      <vt:lpstr>Text 1</vt:lpstr>
      <vt:lpstr>Text 2</vt:lpstr>
      <vt:lpstr>Text 3</vt:lpstr>
      <vt:lpstr>Text 4</vt:lpstr>
      <vt:lpstr>Text Break / Info Slide 1</vt:lpstr>
      <vt:lpstr>Text Break Info Slide 2</vt:lpstr>
      <vt:lpstr>UWTSD Logo Only_Image Bkgrnd</vt:lpstr>
      <vt:lpstr>1_Title Slide 1</vt:lpstr>
      <vt:lpstr>1_Text 4</vt:lpstr>
      <vt:lpstr> Strategic&amp; Agile Business  Management  BMMB7027D</vt:lpstr>
      <vt:lpstr>PowerPoint Presentation</vt:lpstr>
      <vt:lpstr>Aims</vt:lpstr>
      <vt:lpstr>The Four Lean Principles</vt:lpstr>
      <vt:lpstr>Lean Philosophy</vt:lpstr>
      <vt:lpstr>Six Sigma</vt:lpstr>
      <vt:lpstr>Six Sigma</vt:lpstr>
      <vt:lpstr>Agile History</vt:lpstr>
      <vt:lpstr>PowerPoint Presentation</vt:lpstr>
      <vt:lpstr>Principles behind the Agile Manifesto</vt:lpstr>
      <vt:lpstr>Principles behind the Agile Manifesto</vt:lpstr>
      <vt:lpstr>PowerPoint Presentation</vt:lpstr>
      <vt:lpstr>PowerPoint Presentation</vt:lpstr>
      <vt:lpstr>A response to turbulence</vt:lpstr>
      <vt:lpstr>PowerPoint Presentation</vt:lpstr>
      <vt:lpstr>Steady growth and expansion</vt:lpstr>
      <vt:lpstr>PowerPoint Presentation</vt:lpstr>
      <vt:lpstr>Agile Thinking</vt:lpstr>
      <vt:lpstr>PowerPoint Presentation</vt:lpstr>
      <vt:lpstr>Innovate</vt:lpstr>
      <vt:lpstr>Agile Structure</vt:lpstr>
      <vt:lpstr>Dynamism</vt:lpstr>
      <vt:lpstr>PowerPoint Presentation</vt:lpstr>
      <vt:lpstr>PowerPoint Presentation</vt:lpstr>
      <vt:lpstr>13/3/24</vt:lpstr>
      <vt:lpstr>Tesla Share Price</vt:lpstr>
      <vt:lpstr>PowerPoint Presentation</vt:lpstr>
      <vt:lpstr>PowerPoint Presentation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Overview of Strategic Management</dc:title>
  <dc:creator>USER10</dc:creator>
  <cp:lastModifiedBy>Mike Durke</cp:lastModifiedBy>
  <cp:revision>45</cp:revision>
  <dcterms:created xsi:type="dcterms:W3CDTF">2007-06-22T17:38:19Z</dcterms:created>
  <dcterms:modified xsi:type="dcterms:W3CDTF">2024-03-13T09:49:26Z</dcterms:modified>
</cp:coreProperties>
</file>